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xml" ContentType="application/inkml+xml"/>
  <Override PartName="/ppt/ink/ink140.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xml" ContentType="application/inkml+xml"/>
  <Override PartName="/ppt/ink/ink150.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xml" ContentType="application/inkml+xml"/>
  <Override PartName="/ppt/ink/ink160.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xml" ContentType="application/inkml+xml"/>
  <Override PartName="/ppt/ink/ink170.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xml" ContentType="application/inkml+xml"/>
  <Override PartName="/ppt/ink/ink180.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xml" ContentType="application/inkml+xml"/>
  <Override PartName="/ppt/ink/ink190.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xml" ContentType="application/inkml+xml"/>
  <Override PartName="/ppt/ink/ink20.xml" ContentType="application/inkml+xml"/>
  <Override PartName="/ppt/ink/ink200.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xml" ContentType="application/inkml+xml"/>
  <Override PartName="/ppt/ink/ink210.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xml" ContentType="application/inkml+xml"/>
  <Override PartName="/ppt/ink/ink220.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xml" ContentType="application/inkml+xml"/>
  <Override PartName="/ppt/ink/ink230.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xml" ContentType="application/inkml+xml"/>
  <Override PartName="/ppt/ink/ink240.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xml" ContentType="application/inkml+xml"/>
  <Override PartName="/ppt/ink/ink2450.xml" ContentType="application/inkml+xml"/>
  <Override PartName="/ppt/ink/ink2451.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5" r:id="rId3"/>
  </p:sldMasterIdLst>
  <p:notesMasterIdLst>
    <p:notesMasterId r:id="rId5"/>
  </p:notesMasterIdLst>
  <p:sldIdLst>
    <p:sldId id="259" r:id="rId4"/>
    <p:sldId id="319" r:id="rId6"/>
    <p:sldId id="260" r:id="rId7"/>
    <p:sldId id="262" r:id="rId8"/>
    <p:sldId id="265" r:id="rId9"/>
    <p:sldId id="320" r:id="rId10"/>
    <p:sldId id="266" r:id="rId11"/>
    <p:sldId id="267" r:id="rId12"/>
    <p:sldId id="268" r:id="rId13"/>
    <p:sldId id="270" r:id="rId14"/>
    <p:sldId id="271" r:id="rId15"/>
    <p:sldId id="273" r:id="rId16"/>
    <p:sldId id="274" r:id="rId17"/>
    <p:sldId id="276" r:id="rId18"/>
    <p:sldId id="277" r:id="rId19"/>
    <p:sldId id="279" r:id="rId20"/>
    <p:sldId id="281" r:id="rId21"/>
    <p:sldId id="283" r:id="rId22"/>
    <p:sldId id="284" r:id="rId23"/>
    <p:sldId id="285" r:id="rId24"/>
    <p:sldId id="286" r:id="rId25"/>
    <p:sldId id="287" r:id="rId26"/>
    <p:sldId id="289" r:id="rId27"/>
    <p:sldId id="361" r:id="rId28"/>
    <p:sldId id="290" r:id="rId29"/>
    <p:sldId id="293" r:id="rId30"/>
    <p:sldId id="295" r:id="rId31"/>
    <p:sldId id="298" r:id="rId32"/>
    <p:sldId id="299" r:id="rId33"/>
    <p:sldId id="300" r:id="rId34"/>
    <p:sldId id="358" r:id="rId35"/>
    <p:sldId id="302" r:id="rId36"/>
    <p:sldId id="303" r:id="rId37"/>
    <p:sldId id="306" r:id="rId38"/>
    <p:sldId id="359" r:id="rId39"/>
    <p:sldId id="307" r:id="rId40"/>
    <p:sldId id="310" r:id="rId41"/>
    <p:sldId id="311" r:id="rId42"/>
    <p:sldId id="313" r:id="rId43"/>
    <p:sldId id="360" r:id="rId44"/>
    <p:sldId id="314" r:id="rId45"/>
    <p:sldId id="315" r:id="rId46"/>
    <p:sldId id="316" r:id="rId47"/>
    <p:sldId id="317" r:id="rId48"/>
  </p:sldIdLst>
  <p:sldSz cx="12192000" cy="6858000" type="screen4x3"/>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1"/>
    <p:restoredTop sz="94610"/>
  </p:normalViewPr>
  <p:slideViewPr>
    <p:cSldViewPr snapToGrid="0" snapToObjects="1" showGuides="1">
      <p:cViewPr varScale="1">
        <p:scale>
          <a:sx n="109" d="100"/>
          <a:sy n="109" d="100"/>
        </p:scale>
        <p:origin x="636" y="96"/>
      </p:cViewPr>
      <p:guideLst>
        <p:guide orient="horz" pos="2160"/>
        <p:guide pos="3840"/>
      </p:guideLst>
    </p:cSldViewPr>
  </p:slideViewPr>
  <p:notesTextViewPr>
    <p:cViewPr>
      <p:scale>
        <a:sx n="1" d="1"/>
        <a:sy n="1" d="1"/>
      </p:scale>
      <p:origin x="0" y="0"/>
    </p:cViewPr>
  </p:notesTextViewPr>
  <p:sorterViewPr>
    <p:cViewPr>
      <p:scale>
        <a:sx n="150" d="100"/>
        <a:sy n="150" d="100"/>
      </p:scale>
      <p:origin x="0" y="-3595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notesMaster" Target="notesMasters/notesMaster1.xml"/><Relationship Id="rId49" Type="http://schemas.openxmlformats.org/officeDocument/2006/relationships/presProps" Target="presProps.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19"/>
    </inkml:context>
    <inkml:brush xml:id="br0">
      <inkml:brushProperty name="width" value="0.0356026478111744" units="cm"/>
      <inkml:brushProperty name="height" value="0.0356026478111744" units="cm"/>
      <inkml:brushProperty name="color" value="#f2385b"/>
      <inkml:brushProperty name="ignorePressure" value="0"/>
    </inkml:brush>
  </inkml:definitions>
  <inkml:trace contextRef="#ctx0" brushRef="#br0">4950.000 28800.000 617,'-24.000'-63.000'4,"4.000"26.000"17,3.000 24.000 19,3.000 26.000 19,-4.000 24.000 3,-8.000 26.000-11,-10.000 24.000-12,-9.000 26.000-10,-4.000 15.000-8,4.000 6.000-4,3.000 7.000-2,3.000 6.000-4,-1.000 4.000-3,-2.000 4.000-4,-3.000 3.000-3,-3.000 3.000-3,1.000-2.000-1,6.000-6.000 1,7.000-6.000 1,6.000-6.000 2,4.000-12.000-3,4.000-15.000-6,3.000-15.000-5,3.000-16.000-6,1.000-21.000-9,1.000-24.000-10,-1.000-26.000-11,1.000-24.000-10,2.000-20.000-2,7.000-11.000 8,6.000-14.000 9,7.000-11.000 8,2.000-6.000 7,1.000 4.000 6,-1.000 3.000 4,1.000 3.000 6</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8"/>
    </inkml:context>
    <inkml:brush xml:id="br0">
      <inkml:brushProperty name="width" value="0.0307732298970222" units="cm"/>
      <inkml:brushProperty name="height" value="0.0307732298970222" units="cm"/>
      <inkml:brushProperty name="color" value="#f2385b"/>
      <inkml:brushProperty name="ignorePressure" value="0"/>
    </inkml:brush>
  </inkml:definitions>
  <inkml:trace contextRef="#ctx0" brushRef="#br0">10100.000 29050.000 714,'25.000'29.000'43,"0.000"10.000"-10,0.000 10.000-8,0.000 9.000-9,-4.000 1.000-5,-5.000-6.000-1,-7.000-6.000 0,-5.000-6.000-2,-3.000 1.000-1,4.000 9.000-1,3.000 10.000-3,3.000 10.000-1,-2.000 0.000-1,-6.000-5.000-3,-6.000-7.000-2,-6.000-5.000-2,-4.000-6.000-2,1.000-3.000-1,-1.000-3.000-2,1.000-2.000-1,-4.000-8.000 0,-6.000-8.000 1,-6.000-10.000 3,-6.000-9.000 1,-4.000-10.000 0,1.000-9.000-4,-1.000-10.000-4,1.000-8.000-4,4.000-9.000 1,9.000-6.000 3,10.000-6.000 4,10.000-6.000 4,7.000-2.000 3,6.000 3.000 4,7.000 3.000 3,6.000 4.000 3,7.000 1.000 3,10.000 0.000 1,10.000 0.000 2,9.000 0.000 2,1.000 4.000 0,-6.000 10.000 0,-6.000 10.000-1,-6.000 9.000 0,-6.000 6.000-1,-2.000 3.000-4,-3.000 3.000-2,-3.000 4.000-3,-7.000 8.000-3,-9.000 17.000-5,-10.000 15.000-5,-8.000 16.000-3,-9.000 5.000-4,-6.000-2.000-1,-6.000-3.000-2,-6.000-3.000-2,-6.000-2.000-1,-2.000 0.000 2,-3.000 0.000 0,-3.000 0.000 1,-1.000 0.000 2,4.000 0.000 6,3.000 0.000 4,3.000 0.000 5,1.000-2.000 4,1.000-3.000 0,-1.000-3.000 2,1.000-2.000 1,2.000-6.000 2,7.000-6.000 2,6.000-6.000 3,7.000-6.000 1,4.000-1.000 4,3.000 7.000 3,3.000 6.000 3,4.000 7.000 4,2.000 4.000 1,4.000 3.000 0,3.000 3.000 0,3.000 4.000 0,1.000 4.000-2,1.000 6.000-1,-1.000 7.000-2,1.000 6.000-2,-3.000 3.000-2,-2.000 0.000-5,-3.000 0.000-5,-3.000 0.000-3,-2.000-5.000-4,0.000-9.000-1,0.000-10.000-2,0.000-8.000-2,1.000-18.000-4,4.000-25.000-9,3.000-25.000-9,3.000-25.000-8,6.000-27.000-2,9.000-28.000 3,10.000-28.000 3,10.000-27.000 4,5.000-6.000 2,4.000 19.000 4,3.000 19.000 1,3.000 19.000 4,-4.000 18.000 3,-8.000 19.000 8,-10.000 19.000 5,-9.000 19.000 8,-9.000 19.000 4,-5.000 23.000 4,-7.000 22.000 3,-5.000 22.000 4,-8.000 15.000 2,-5.000 9.000 0,-7.000 10.000 3,-5.000 10.000 0,-6.000 0.000-2,-3.000-5.000-6,-3.000-7.000-4,-2.000-5.000-7,0.000-9.000-3,7.000-9.000-4,6.000-10.000-3,7.000-8.000-3,7.000-17.000-4,9.000-21.000-6,10.000-22.000-7,10.000-22.000-5,7.000-15.000-1,6.000-5.000 3,7.000-7.000 5,6.000-5.000 4,-1.000 2.000 3,-5.000 13.000 2,-7.000 12.000 3,-5.000 13.000 2,-6.000 16.000 3,-3.000 23.000 3,-3.000 22.000 5,-2.000 22.000 2,-9.000 12.000 2,-12.000 3.000-2,-13.000 3.000-1,-12.000 4.000-3,-9.000-3.000-1,-2.000-5.000-4,-3.000-7.000-2,-3.000-5.000-2,-4.000-4.000-2,-3.000 0.000 0,-3.000 0.000-1,-2.000 0.000 1,-3.000-2.000-1,1.000-3.000 1,-1.000-3.000-1,1.000-2.000 0,-1.000-1.000 1,1.000 3.000 3,-1.000 3.000 2,1.000 4.000 2,4.000-4.000 2,9.000-9.000 4,10.000-10.000 3,10.000-8.000 4,19.000-8.000 4,32.000-2.000 5,31.000-3.000 5,32.000-3.000 6,21.000-6.000-1,13.000-5.000-7,12.000-7.000-8,13.000-5.000-7,12.000-6.000-4,13.000-3.000-1,12.000-3.000 1,13.000-2.000 0,-4.000 0.000-9,-18.000 7.000-17,-19.000 6.000-17,-18.000 7.000-16,-20.000 4.000-6,-18.000 3.000 3,-19.000 3.000 3,-18.000 4.000 5</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7"/>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50075.000 56325.000 333,'157.000'63.000'167,"51.000"46.000"-1,49.000 47.000 1,51.000 47.000 0</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8"/>
    </inkml:context>
    <inkml:brush xml:id="br0">
      <inkml:brushProperty name="width" value="0.0338685885071754" units="cm"/>
      <inkml:brushProperty name="height" value="0.0338685885071754" units="cm"/>
      <inkml:brushProperty name="color" value="#f2395b"/>
      <inkml:brushProperty name="ignorePressure" value="0"/>
    </inkml:brush>
  </inkml:definitions>
  <inkml:trace contextRef="#ctx0" brushRef="#br0">80300.000 2350.000 649,'21.000'29.000'92,"-5.000"10.000"-21,-7.000 10.000-22,-5.000 9.000-21,-4.000 10.000-10,0.000 14.000-1,0.000 11.000 0,0.000 14.000 0,0.000 0.000-2,0.000-8.000-3,0.000-10.000-3,0.000-9.000-3,-2.000-9.000-16,-3.000-5.000-26,-3.000-7.000-27,-2.000-5.000-27</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8"/>
    </inkml:context>
    <inkml:brush xml:id="br0">
      <inkml:brushProperty name="width" value="0.0312253944575787" units="cm"/>
      <inkml:brushProperty name="height" value="0.0312253944575787" units="cm"/>
      <inkml:brushProperty name="color" value="#f2395b"/>
      <inkml:brushProperty name="ignorePressure" value="0"/>
    </inkml:brush>
  </inkml:definitions>
  <inkml:trace contextRef="#ctx0" brushRef="#br0">80350.000 2100.000 704,'-47.000'-21.000'29,"6.000"10.000"2,7.000 10.000 2,6.000 9.000 2,-2.000 9.000-1,-9.000 9.000-2,-10.000 10.000-4,-8.000 10.000-3,-9.000 11.000-4,-6.000 17.000-6,-6.000 15.000-6,-6.000 16.000-6,1.000 2.000-3,9.000-8.000-2,10.000-10.000-3,10.000-9.000-1,5.000-9.000-11,4.000-5.000-21,3.000-7.000-19,3.000-5.000-21</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9"/>
    </inkml:context>
    <inkml:brush xml:id="br0">
      <inkml:brushProperty name="width" value="0.0396469533443451" units="cm"/>
      <inkml:brushProperty name="height" value="0.0396469533443451" units="cm"/>
      <inkml:brushProperty name="color" value="#f2395b"/>
      <inkml:brushProperty name="ignorePressure" value="0"/>
    </inkml:brush>
  </inkml:definitions>
  <inkml:trace contextRef="#ctx0" brushRef="#br0">82350.000 900.000 554,'100.000'0.000'126,"0.000"0.000"-26,0.000 0.000-26,0.000 0.000-27,-2.000 1.000-15,-3.000 4.000-6,-3.000 3.000-6,-2.000 3.000-5,-6.000 1.000-10,-6.000 1.000-14,-6.000-1.000-15,-6.000 1.000-14,-13.000 4.000-9,-19.000 9.000-2,-18.000 10.000-2,-19.000 10.000-2,-12.000-1.000 1,-2.000-9.000 3,-3.000-10.000 4,-3.000-8.000 3</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9"/>
    </inkml:context>
    <inkml:brush xml:id="br0">
      <inkml:brushProperty name="width" value="0.0443466454744339" units="cm"/>
      <inkml:brushProperty name="height" value="0.0443466454744339" units="cm"/>
      <inkml:brushProperty name="color" value="#f2395b"/>
      <inkml:brushProperty name="ignorePressure" value="0"/>
    </inkml:brush>
  </inkml:definitions>
  <inkml:trace contextRef="#ctx0" brushRef="#br0">82600.000 1450.000 496,'-202.000'45.000'19,"47.000"-9.000"2,47.000-10.000 3,48.000-8.000 3,25.000-3.000 1,7.000 7.000 2,6.000 6.000 2,7.000 7.000 2,4.000 4.000 0,3.000 3.000 0,3.000 3.000-2,4.000 4.000 0,1.000 5.000-2,0.000 10.000-4,0.000 10.000-2,0.000 9.000-4,-4.000 10.000-3,-5.000 14.000-2,-7.000 11.000-4,-5.000 14.000-2,-6.000 8.000-5,-3.000 7.000-4,-3.000 6.000-6,-2.000 7.000-5,-1.000-9.000-1,3.000-21.000 2,3.000-22.000 2,4.000-22.000 2,-1.000-11.000-3,-3.000 0.000-7,-3.000 0.000-8,-2.000 0.000-7,-8.000 3.000-4,-8.000 6.000-2,-10.000 7.000-2,-9.000 6.000-2,1.000-5.000 0,13.000-16.000 5,12.000-15.000 2,13.000-15.000 4,6.000-11.000 1,0.000-2.000 1,0.000-3.000 0,0.000-3.000-1</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0"/>
    </inkml:context>
    <inkml:brush xml:id="br0">
      <inkml:brushProperty name="width" value="0.0465601906180382" units="cm"/>
      <inkml:brushProperty name="height" value="0.0465601906180382" units="cm"/>
      <inkml:brushProperty name="color" value="#f2395b"/>
      <inkml:brushProperty name="ignorePressure" value="0"/>
    </inkml:brush>
  </inkml:definitions>
  <inkml:trace contextRef="#ctx0" brushRef="#br0">83550.000 1500.000 472,'-5.000'-65.000'37,"-9.000"23.000"6,-10.000 22.000 7,-8.000 22.000 6,-12.000 16.000-3,-12.000 14.000-14,-13.000 11.000-14,-12.000 14.000-13,-7.000 7.000-11,1.000 3.000-7,-1.000 3.000-6,1.000 4.000-7,5.000-6.000-2,14.000-11.000 1,11.000-14.000 1,14.000-11.000 3,13.000-9.000-2,16.000-3.000-4,15.000-3.000-3,17.000-2.000-4,7.000-6.000 3,0.000-6.000 9,0.000-6.000 9,0.000-6.000 10,-2.000 4.000 9,-3.000 16.000 9,-3.000 15.000 10,-2.000 17.000 9,-5.000 8.000 2,-2.000 4.000-8,-3.000 3.000-7,-3.000 3.000-7,-7.000 1.000-4,-9.000 1.000 0,-10.000-1.000-2,-8.000 1.000 0,-4.000-3.000-4,3.000-2.000-8,3.000-3.000-7,4.000-3.000-7,1.000-6.000-9,0.000-5.000-12,0.000-7.000-13,0.000-5.000-10,12.000-20.000-3,26.000-31.000 8,24.000-31.000 10,26.000-31.000 7,13.000-18.000 8,4.000-3.000 6,3.000-3.000 6,3.000-2.000 7,3.000 2.000 5,3.000 9.000 6,3.000 10.000 4,4.000 10.000 6,-4.000 8.000 4,-9.000 10.000 6,-10.000 10.000 4,-8.000 9.000 6,-11.000 9.000 2,-8.000 9.000 0,-10.000 10.000-1,-9.000 10.000 1,-7.000 7.000-2,-3.000 6.000-1,-3.000 7.000-2,-2.000 6.000-1,-9.000 7.000-5,-12.000 10.000-7,-13.000 10.000-6,-12.000 9.000-7,-10.000 4.000-7,-6.000 1.000-6,-6.000-1.000-6,-6.000 1.000-7,-2.000-4.000-3,3.000-6.000-3,3.000-6.000-1,4.000-6.000-2,4.000-7.000 0,6.000-6.000 1,7.000-6.000 1,6.000-6.000 2,17.000-13.000 1,28.000-19.000 1,28.000-18.000 1,29.000-19.000 1,10.000-5.000 3,-6.000 9.000 5,-6.000 10.000 4,-6.000 10.000 5,-15.000 11.000 4,-21.000 17.000 4,-22.000 15.000 4,-22.000 16.000 3,-21.000 12.000 2,-18.000 9.000-3,-19.000 10.000 0,-18.000 10.000-3,-7.000 2.000 1,6.000-3.000 0,7.000-3.000 1,6.000-2.000 1,6.000-8.000 0,6.000-8.000 0,7.000-10.000-1,6.000-9.000 0,18.000-10.000-1,32.000-9.000-1,31.000-10.000-1,32.000-8.000 0,13.000-9.000-2,-3.000-6.000-1,-3.000-6.000-2,-2.000-6.000-2,-5.000 1.000-1,-2.000 9.000-3,-3.000 10.000-1,-3.000 10.000-2,-10.000 2.000-1,-16.000-3.000-1,-15.000-3.000-1,-15.000-2.000-1,-9.000 0.000 3,1.000 7.000 4,-1.000 6.000 4,1.000 7.000 6,-1.000 5.000 5,1.000 7.000 7,-1.000 6.000 9,1.000 7.000 7,1.000 5.000 3,3.000 7.000-3,3.000 6.000-1,4.000 7.000-3,1.000 4.000-1,0.000 3.000 0,0.000 3.000 0,0.000 4.000 0,0.000 5.000 1,0.000 10.000 2,0.000 10.000 1,0.000 9.000 1,0.000 1.000-1,0.000-6.000-3,0.000-6.000-4,0.000-6.000-5,0.000-9.000-1,0.000-8.000-1,0.000-10.000-2,0.000-9.000 0,-5.000-9.000-8,-9.000-5.000-12,-10.000-7.000-13,-8.000-5.000-13,-11.000-11.000-4,-8.000-11.000 3,-10.000-14.000 3,-9.000-11.000 4,-5.000-17.000 0,0.000-18.000-3,0.000-19.000-3,0.000-18.000-3,1.000-15.000 0,4.000-9.000 0,3.000-10.000 1,3.000-8.000 1,6.000 2.000 3,9.000 16.000 5,10.000 15.000 5,10.000 17.000 5,7.000 13.000 4,6.000 13.000 4,7.000 12.000 3,6.000 13.000 4,6.000 10.000 7,6.000 10.000 10,7.000 10.000 11,6.000 9.000 9,1.000 10.000 5,-3.000 14.000-2,-3.000 11.000-2,-2.000 14.000-2,-3.000 5.000-4,1.000 1.000-6,-1.000-1.000-4,1.000 1.000-6,1.000-4.000-6,3.000-6.000-8,3.000-6.000-6,4.000-6.000-7,4.000-7.000-12,6.000-6.000-16,7.000-6.000-16,6.000-6.000-17</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0"/>
    </inkml:context>
    <inkml:brush xml:id="br0">
      <inkml:brushProperty name="width" value="0.0386342853307724" units="cm"/>
      <inkml:brushProperty name="height" value="0.0386342853307724" units="cm"/>
      <inkml:brushProperty name="color" value="#f2395b"/>
      <inkml:brushProperty name="ignorePressure" value="0"/>
    </inkml:brush>
  </inkml:definitions>
  <inkml:trace contextRef="#ctx0" brushRef="#br0">83950.000 3250.000 569,'90.000'26.000'10,"-18.000"4.000"19,-19.000 3.000 19,-18.000 3.000 20,-9.000 3.000 4,4.000 3.000-10,3.000 3.000-10,3.000 4.000-11,-2.000 1.000-12,-6.000 0.000-12,-6.000 0.000-15,-6.000 0.000-12</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1"/>
    </inkml:context>
    <inkml:brush xml:id="br0">
      <inkml:brushProperty name="width" value="0.0490940436720848" units="cm"/>
      <inkml:brushProperty name="height" value="0.0490940436720848" units="cm"/>
      <inkml:brushProperty name="color" value="#f2395b"/>
      <inkml:brushProperty name="ignorePressure" value="0"/>
    </inkml:brush>
  </inkml:definitions>
  <inkml:trace contextRef="#ctx0" brushRef="#br0">85100.000 2250.000 448,'-36.000'0.000'8,"28.000"0.000"19,28.000 0.000 17,29.000 0.000 18,21.000 0.000 2,16.000 0.000-11,15.000 0.000-13,17.000 0.000-11,7.000 0.000-11,0.000 0.000-11,0.000 0.000-10,0.000 0.000-10,-5.000-2.000-6,-9.000-3.000-1,-10.000-3.000-1,-8.000-2.000-1,-12.000-1.000 1,-12.000 3.000 2,-13.000 3.000 2,-12.000 4.000 2,-12.000 4.000 4,-8.000 6.000 4,-10.000 7.000 5,-9.000 6.000 4,-9.000 7.000 5,-5.000 10.000 5,-7.000 10.000 6,-5.000 9.000 4,-9.000 7.000 4,-9.000 7.000 5,-10.000 6.000 2,-8.000 7.000 5,-8.000 4.000-1,-2.000 3.000-5,-3.000 3.000-4,-3.000 4.000-5,-2.000 1.000-4,0.000 0.000-3,0.000 0.000-3,0.000 0.000-4,0.000-4.000-2,0.000-5.000-1,0.000-7.000-1,0.000-5.000-1,1.000-11.000-2,4.000-11.000-3,3.000-14.000-2,3.000-11.000-2,4.000-18.000-5,7.000-22.000-10,6.000-22.000-9,7.000-21.000-10,13.000-28.000-6,22.000-30.000-4,22.000-32.000-5,23.000-30.000-4,16.000-23.000 0,13.000-12.000 5,12.000-13.000 6,13.000-12.000 5,1.000 6.000 6,-9.000 25.000 6,-10.000 25.000 7,-8.000 25.000 6,-6.000 17.000 5,1.000 9.000 5,-1.000 10.000 4,1.000 10.000 5,-6.000 13.000 4,-8.000 19.000 7,-10.000 19.000 6,-9.000 19.000 6,-9.000 18.000 9,-5.000 19.000 11,-7.000 19.000 11,-5.000 19.000 11,-12.000 15.000 2,-16.000 13.000-8,-15.000 12.000-7,-15.000 13.000-9,-11.000 7.000-7,-2.000 4.000-8,-3.000 3.000-8,-3.000 3.000-7,-7.000 4.000-7,-9.000 7.000-6,-10.000 6.000-7,-8.000 7.000-7,-4.000-1.000-2,3.000-6.000 2,3.000-6.000 2,4.000-6.000 2,8.000-9.000-8,17.000-8.000-16,15.000-10.000-16,16.000-9.000-16</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1"/>
    </inkml:context>
    <inkml:brush xml:id="br0">
      <inkml:brushProperty name="width" value="0.0337875485420227" units="cm"/>
      <inkml:brushProperty name="height" value="0.0337875485420227" units="cm"/>
      <inkml:brushProperty name="color" value="#f2395b"/>
      <inkml:brushProperty name="ignorePressure" value="0"/>
    </inkml:brush>
  </inkml:definitions>
  <inkml:trace contextRef="#ctx0" brushRef="#br0">85850.000 2550.000 651,'48.000'48.000'58,"-3.000"-3.000"-4,-3.000-3.000-4,-2.000-2.000-4,-5.000 0.000-5,-2.000 7.000-5,-3.000 6.000-8,-3.000 7.000-5,-4.000 0.000-10,-3.000-2.000-15,-3.000-3.000-15,-2.000-3.000-13,-6.000-4.000-8,-6.000-3.000 3,-6.000-3.000 1,-6.000-2.000 1</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1"/>
    </inkml:context>
    <inkml:brush xml:id="br0">
      <inkml:brushProperty name="width" value="0.0337901152670383" units="cm"/>
      <inkml:brushProperty name="height" value="0.0337901152670383" units="cm"/>
      <inkml:brushProperty name="color" value="#f2395b"/>
      <inkml:brushProperty name="ignorePressure" value="0"/>
    </inkml:brush>
  </inkml:definitions>
  <inkml:trace contextRef="#ctx0" brushRef="#br0">85100.000 1150.000 651,'7.000'-38.000'47,"17.000"26.000"6,15.000 24.000 7,16.000 26.000 6,13.000 18.000-6,14.000 13.000-20,11.000 12.000-19,14.000 13.000-19,-3.000 1.000-16,-15.000-9.000-9,-15.000-10.000-9,-16.000-8.000-10,-10.000-9.000-7,-3.000-6.000-3,-3.000-6.000-3,-2.000-6.000-4</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2"/>
    </inkml:context>
    <inkml:brush xml:id="br0">
      <inkml:brushProperty name="width" value="0.0544728823006153" units="cm"/>
      <inkml:brushProperty name="height" value="0.0544728823006153" units="cm"/>
      <inkml:brushProperty name="color" value="#f2395b"/>
      <inkml:brushProperty name="ignorePressure" value="0"/>
    </inkml:brush>
  </inkml:definitions>
  <inkml:trace contextRef="#ctx0" brushRef="#br0">88300.000 1400.000 403,'6.000'-46.000'36,"13.000"10.000"0,12.000 10.000 2,13.000 9.000 1,9.000 6.000-1,6.000 3.000-4,7.000 3.000-5,6.000 4.000-4,9.000 2.000-3,13.000 4.000-2,12.000 3.000-1,13.000 3.000-1,-2.000 1.000-5,-16.000 1.000-9,-15.000-1.000-7,-15.000 1.000-8,-20.000 5.000-11,-21.000 14.000-13,-22.000 11.000-13,-22.000 14.000-13,-21.000 0.000-2,-18.000-8.000 11,-19.000-10.000 8,-18.000-9.000 11,-9.000-9.000 9,4.000-5.000 6,3.000-7.000 8,3.000-5.000 7,4.000-4.000 5,7.000 0.000 5,6.000 0.000 3,7.000 0.000 5,5.000 1.000 4,7.000 4.000 8,6.000 3.000 6,7.000 3.000 7,7.000 6.000 5,9.000 9.000 2,10.000 10.000 2,10.000 10.000 2,2.000 7.000-1,-3.000 6.000-5,-3.000 7.000-7,-2.000 6.000-5,-3.000 9.000-4,1.000 13.000-5,-1.000 12.000-4,1.000 13.000-4,-1.000 15.000-2,1.000 19.000-3,-1.000 19.000 0,1.000 19.000-3,-3.000 5.000-2,-2.000-5.000-4,-3.000-7.000-3,-3.000-5.000-4,1.000-11.000-4,6.000-11.000-6,7.000-14.000-5,6.000-11.000-6,3.000-14.000-3,0.000-11.000-3,0.000-14.000-2,0.000-11.000-3,4.000-14.000-7,10.000-11.000-10,10.000-14.000-11,9.000-11.000-12</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8"/>
    </inkml:context>
    <inkml:brush xml:id="br0">
      <inkml:brushProperty name="width" value="0.048313707113266" units="cm"/>
      <inkml:brushProperty name="height" value="0.048313707113266" units="cm"/>
      <inkml:brushProperty name="color" value="#f2395b"/>
      <inkml:brushProperty name="ignorePressure" value="0"/>
    </inkml:brush>
  </inkml:definitions>
  <inkml:trace contextRef="#ctx0" brushRef="#br0">49700.000 56400.000 455,'142.000'-2.000'154,"-16.000"-3.000"-32,-15.000-3.000-33,-15.000-2.000-32,-9.000-3.000-21,1.000 1.000-6,-1.000-1.000-8,1.000 1.000-6,-6.000 1.000-6,-8.000 3.000-4,-10.000 3.000-3,-9.000 4.000-5,-7.000 5.000-9,-3.000 10.000-12,-3.000 10.000-14,-2.000 9.000-13</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2"/>
    </inkml:context>
    <inkml:brush xml:id="br0">
      <inkml:brushProperty name="width" value="0.0542780719697475" units="cm"/>
      <inkml:brushProperty name="height" value="0.0542780719697475" units="cm"/>
      <inkml:brushProperty name="color" value="#f2395b"/>
      <inkml:brushProperty name="ignorePressure" value="0"/>
    </inkml:brush>
  </inkml:definitions>
  <inkml:trace contextRef="#ctx0" brushRef="#br0">88700.000 2650.000 405,'-22.000'-25.000'5,"6.000"0.000"12,7.000 0.000 10,6.000 0.000 11,12.000 3.000 5,19.000 6.000-4,19.000 7.000-4,19.000 6.000-2,13.000 3.000-4,10.000 0.000-6,10.000 0.000-4,9.000 0.000-5,6.000 0.000-4,3.000 0.000-4,3.000 0.000-3,4.000 0.000-3,-4.000-2.000-3,-9.000-3.000-1,-10.000-3.000-3,-8.000-2.000-1,-12.000-3.000-4,-12.000 1.000-4,-13.000-1.000-5,-12.000 1.000-6,-15.000-6.000-1,-15.000-8.000 1,-15.000-10.000 1,-16.000-9.000 1,-13.000-2.000 4,-9.000 6.000 4,-10.000 7.000 6,-8.000 6.000 5,-4.000 6.000 7,3.000 6.000 9,3.000 7.000 10,4.000 6.000 8,1.000 3.000 4,0.000 0.000 1,0.000 0.000 0,0.000 0.000 0,0.000 6.000-1,0.000 13.000-3,0.000 12.000-3,0.000 13.000-2,0.000 7.000-2,0.000 4.000-1,0.000 3.000-1,0.000 3.000-1,3.000 7.000-1,6.000 14.000 1,7.000 11.000-1,6.000 14.000-1,4.000 7.000 0,4.000 3.000-3,3.000 3.000-3,3.000 4.000-3,6.000-3.000-2,9.000-5.000-4,10.000-7.000-5,10.000-5.000-2,10.000-11.000-4,13.000-11.000-2,12.000-14.000-1,13.000-11.000-3,10.000-14.000-6,10.000-11.000-12,10.000-14.000-12,9.000-11.000-12,-1.000-9.000-2,-8.000-3.000 9,-10.000-3.000 8,-9.000-2.000 8,-9.000-5.000 2,-5.000-2.000-4,-7.000-3.000-5,-5.000-3.000-5</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3"/>
    </inkml:context>
    <inkml:brush xml:id="br0">
      <inkml:brushProperty name="width" value="0.042967963963747" units="cm"/>
      <inkml:brushProperty name="height" value="0.042967963963747" units="cm"/>
      <inkml:brushProperty name="color" value="#f2395b"/>
      <inkml:brushProperty name="ignorePressure" value="0"/>
    </inkml:brush>
  </inkml:definitions>
  <inkml:trace contextRef="#ctx0" brushRef="#br0">91000.000 1100.000 512,'51.000'-44.000'43,"4.000"13.000"6,3.000 12.000 5,3.000 13.000 5,-1.000 12.000-1,-2.000 13.000-10,-3.000 12.000-8,-3.000 13.000-9,-6.000 6.000-6,-5.000 0.000-1,-7.000 0.000-3,-5.000 0.000-2,-12.000 1.000-6,-16.000 4.000-9,-15.000 3.000-10,-15.000 3.000-10,-15.000 3.000-6,-12.000 3.000-6,-13.000 3.000-4,-12.000 4.000-5,-5.000-6.000-2,3.000-11.000 1,3.000-14.000 0,4.000-11.000 0,5.000-11.000 4,10.000-5.000 6,10.000-7.000 6,9.000-5.000 6,12.000-4.000 10,16.000 0.000 13,15.000 0.000 14,17.000 0.000 14,16.000 0.000 3,19.000 0.000-5,19.000 0.000-6,19.000 0.000-5,9.000-2.000-6,0.000-3.000-7,0.000-3.000-7,0.000-2.000-6,-2.000-1.000-4,-3.000 3.000 0,-3.000 3.000 0,-2.000 4.000 0,-11.000-1.000-9,-15.000-3.000-15,-15.000-3.000-18,-16.000-2.000-15</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3"/>
    </inkml:context>
    <inkml:brush xml:id="br0">
      <inkml:brushProperty name="width" value="0.0355641581118107" units="cm"/>
      <inkml:brushProperty name="height" value="0.0355641581118107" units="cm"/>
      <inkml:brushProperty name="color" value="#f2395b"/>
      <inkml:brushProperty name="ignorePressure" value="0"/>
    </inkml:brush>
  </inkml:definitions>
  <inkml:trace contextRef="#ctx0" brushRef="#br0">92100.000 1350.000 618,'53.000'-46.000'77,"6.000"10.000"-14,7.000 10.000-12,6.000 9.000-12,4.000 6.000-8,4.000 3.000-1,3.000 3.000-2,3.000 4.000-1,-1.000 1.000-6,-2.000 0.000-9,-3.000 0.000-9,-3.000 0.000-10,-7.000 0.000-10,-9.000 0.000-9,-10.000 0.000-9,-8.000 0.000-9</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3"/>
    </inkml:context>
    <inkml:brush xml:id="br0">
      <inkml:brushProperty name="width" value="0.0467679873108864" units="cm"/>
      <inkml:brushProperty name="height" value="0.0467679873108864" units="cm"/>
      <inkml:brushProperty name="color" value="#f2395b"/>
      <inkml:brushProperty name="ignorePressure" value="0"/>
    </inkml:brush>
  </inkml:definitions>
  <inkml:trace contextRef="#ctx0" brushRef="#br0">92800.000 500.000 470,'-29.000'-24.000'4,"-5.000"4.000"9,-7.000 3.000 7,-5.000 3.000 9,0.000 14.000 11,10.000 25.000 11,10.000 25.000 12,9.000 25.000 12,7.000 17.000-1,7.000 9.000-14,6.000 10.000-14,7.000 10.000-13,2.000 8.000-15,1.000 10.000-15,-1.000 10.000-15,1.000 9.000-15,-3.000-10.000-7,-2.000-28.000 0,-3.000-28.000 2,-3.000-27.000 2,-2.000-17.000-7,0.000-3.000-13,0.000-3.000-13,0.000-2.000-13</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5"/>
    </inkml:context>
    <inkml:brush xml:id="br0">
      <inkml:brushProperty name="width" value="0.0372341610491276" units="cm"/>
      <inkml:brushProperty name="height" value="0.0372341610491276" units="cm"/>
      <inkml:brushProperty name="color" value="#f2395b"/>
      <inkml:brushProperty name="ignorePressure" value="0"/>
    </inkml:brush>
  </inkml:definitions>
  <inkml:trace contextRef="#ctx0" brushRef="#br0">77550.000 1500.000 590,'4.000'-46.000'59,"10.000"10.000"-5,10.000 10.000-6,9.000 9.000-5,4.000 6.000-5,1.000 3.000-6,-1.000 3.000-4,1.000 4.000-5,-1.000 2.000-5,1.000 4.000-3,-1.000 3.000-4,1.000 3.000-4,-4.000 4.000-3,-6.000 7.000-4,-6.000 6.000-3,-6.000 7.000-4,-9.000 2.000-1,-8.000 1.000 0,-10.000-1.000-1,-9.000 1.000 1,-7.000 1.000 0,-3.000 3.000 0,-3.000 3.000 0,-2.000 4.000 0,-3.000-3.000 0,1.000-5.000 0,-1.000-7.000 0,1.000-5.000-1,-1.000-6.000 2,1.000-3.000-1,-1.000-3.000 1,1.000-2.000 1,1.000-1.000-1,3.000 3.000 1,3.000 3.000-1,4.000 4.000-1,7.000-3.000 4,13.000-5.000 8,12.000-7.000 7,13.000-5.000 7,7.000-4.000 2,4.000 0.000-3,3.000 0.000-2,3.000 0.000-4,3.000 1.000-1,3.000 4.000 0,3.000 3.000 0,4.000 3.000-1,-3.000 3.000 0,-5.000 3.000-1,-7.000 3.000-1,-5.000 4.000-1,-9.000 2.000-2,-9.000 4.000 0,-10.000 3.000-1,-8.000 3.000 0,-9.000 1.000-1,-6.000 1.000 1,-6.000-1.000 0,-6.000 1.000 1,-6.000 1.000 0,-2.000 3.000-2,-3.000 3.000-1,-3.000 4.000-2,1.000-3.000-1,6.000-5.000-1,7.000-7.000-1,6.000-5.000-2,1.000-3.000-5,-3.000 4.000-11,-3.000 3.000-10,-2.000 3.000-12</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5"/>
    </inkml:context>
    <inkml:brush xml:id="br0">
      <inkml:brushProperty name="width" value="0.0324472337961197" units="cm"/>
      <inkml:brushProperty name="height" value="0.0324472337961197" units="cm"/>
      <inkml:brushProperty name="color" value="#f2395b"/>
      <inkml:brushProperty name="ignorePressure" value="0"/>
    </inkml:brush>
  </inkml:definitions>
  <inkml:trace contextRef="#ctx0" brushRef="#br0">78100.000 1950.000 678,'-16.000'-24.000'71,"19.000"4.000"-12,19.000 3.000-12,19.000 3.000-12,12.000 3.000-10,6.000 3.000-5,7.000 3.000-5,6.000 4.000-5,3.000-1.000-2,0.000-3.000 0,0.000-3.000 2,0.000-2.000 0,-5.000-1.000-7,-9.000 3.000-12,-10.000 3.000-15,-8.000 4.000-13,-8.000 1.000-8,-2.000 0.000 0,-3.000 0.000-2,-3.000 0.000 0</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5"/>
    </inkml:context>
    <inkml:brush xml:id="br0">
      <inkml:brushProperty name="width" value="0.0333778411149979" units="cm"/>
      <inkml:brushProperty name="height" value="0.0333778411149979" units="cm"/>
      <inkml:brushProperty name="color" value="#f2395b"/>
      <inkml:brushProperty name="ignorePressure" value="0"/>
    </inkml:brush>
  </inkml:definitions>
  <inkml:trace contextRef="#ctx0" brushRef="#br0">78600.000 1150.000 659,'-2.000'-46.000'0,"-3.000"10.000"2,-3.000 10.000 0,-2.000 9.000 2,2.000 15.000 10,9.000 22.000 19,10.000 22.000 18,10.000 23.000 20,2.000 14.000-1,-3.000 10.000-20,-3.000 10.000-18,-2.000 9.000-21,-5.000 2.000-15,-2.000-2.000-15,-3.000-3.000-14,-3.000-3.000-14,-2.000-10.000-7,0.000-16.000-1,0.000-15.000-1,0.000-15.000-2</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7"/>
    </inkml:context>
    <inkml:brush xml:id="br0">
      <inkml:brushProperty name="width" value="0.0344451479613781" units="cm"/>
      <inkml:brushProperty name="height" value="0.0344451479613781" units="cm"/>
      <inkml:brushProperty name="color" value="#f2395b"/>
      <inkml:brushProperty name="ignorePressure" value="0"/>
    </inkml:brush>
  </inkml:definitions>
  <inkml:trace contextRef="#ctx0" brushRef="#br0">80250.000 2350.000 638,'-19.000'-19.000'8,"13.000"13.000"16,12.000 12.000 16,13.000 13.000 16,4.000 12.000 2,-3.000 13.000-10,-3.000 12.000-11,-2.000 13.000-11,-3.000 9.000-6,1.000 6.000-5,-1.000 7.000-2,1.000 6.000-5,-4.000 1.000-2,-6.000-3.000-4,-6.000-3.000-2,-6.000-2.000-2,-4.000 0.000-3,1.000 7.000-3,-1.000 6.000-2,1.000 7.000-2,1.000-6.000-6,3.000-15.000-7,3.000-15.000-8,4.000-16.000-8,1.000-12.000-5,0.000-5.000-3,0.000-7.000-1,0.000-5.000-4</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7"/>
    </inkml:context>
    <inkml:brush xml:id="br0">
      <inkml:brushProperty name="width" value="0.0307897850871086" units="cm"/>
      <inkml:brushProperty name="height" value="0.0307897850871086" units="cm"/>
      <inkml:brushProperty name="color" value="#f2395b"/>
      <inkml:brushProperty name="ignorePressure" value="0"/>
    </inkml:brush>
  </inkml:definitions>
  <inkml:trace contextRef="#ctx0" brushRef="#br0">80700.000 2400.000 714,'28.000'26.000'50,"6.000"4.000"-4,7.000 3.000-3,6.000 3.000-3,3.000 1.000-6,0.000 1.000-6,0.000-1.000-6,0.000 1.000-8,0.000-3.000-6,0.000-2.000-8,0.000-3.000-6,0.000-3.000-8,-5.000-2.000-9,-9.000 0.000-9,-10.000 0.000-10,-8.000 0.000-11</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07"/>
    </inkml:context>
    <inkml:brush xml:id="br0">
      <inkml:brushProperty name="width" value="0.0302763730287552" units="cm"/>
      <inkml:brushProperty name="height" value="0.0302763730287552" units="cm"/>
      <inkml:brushProperty name="color" value="#f2395b"/>
      <inkml:brushProperty name="ignorePressure" value="0"/>
    </inkml:brush>
  </inkml:definitions>
  <inkml:trace contextRef="#ctx0" brushRef="#br0">79250.000 1750.000 726,'1.000'-41.000'2,"4.000"19.000"17,3.000 19.000 18,3.000 19.000 18,-1.000 12.000 3,-2.000 6.000-14,-3.000 7.000-13,-3.000 6.000-14,-2.000 1.000-9,0.000-3.000-5,0.000-3.000-7,0.000-2.000-5,0.000-3.000-5,0.000 1.000-4,0.000-1.000-5,0.000 1.000-5,1.000-3.000-1,4.000-2.000 2,3.000-3.000 3,3.000-3.000 2,-1.000-2.000 3,-2.000 0.000 3,-3.000 0.000 3,-3.000 0.000 3,-1.000 0.000 2,4.000 0.000 2,3.000 0.000 0,3.000 0.000 3,1.000 0.000 0,1.000 0.000 3,-1.000 0.000 2,1.000 0.000 1,-6.000 3.000 2,-8.000 6.000 0,-10.000 7.000 0,-9.000 6.000 0,-10.000 6.000-1,-9.000 6.000-1,-10.000 7.000-2,-8.000 6.000-2,-6.000 1.000-2,1.000-3.000-1,-1.000-3.000-3,1.000-2.000-2,1.000-6.000-2,3.000-6.000-2,3.000-6.000-3,4.000-6.000-3,5.000-7.000 0,10.000-6.000 1,10.000-6.000 1,9.000-6.000 1</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8"/>
    </inkml:context>
    <inkml:brush xml:id="br0">
      <inkml:brushProperty name="width" value="0.0459208488464355" units="cm"/>
      <inkml:brushProperty name="height" value="0.0459208488464355" units="cm"/>
      <inkml:brushProperty name="color" value="#f2395b"/>
      <inkml:brushProperty name="ignorePressure" value="0"/>
    </inkml:brush>
  </inkml:definitions>
  <inkml:trace contextRef="#ctx0" brushRef="#br0">51550.000 57800.000 479,'-69.000'21.000'1,"13.000"-5.000"4,12.000-7.000 3,13.000-5.000 2,15.000-4.000 9,19.000 0.000 13,19.000 0.000 12,19.000 0.000 14,18.000-4.000 2,19.000-5.000-7,19.000-7.000-6,19.000-5.000-7,10.000-3.000-6,4.000 4.000-6,3.000 3.000-6,3.000 3.000-5,-1.000 3.000-6,-2.000 3.000-2,-3.000 3.000-4,-3.000 4.000-2,-9.000 2.000-1,-11.000 4.000 1,-14.000 3.000 1,-11.000 3.000 1,-11.000 3.000-8,-5.000 3.000-20,-7.000 3.000-20,-5.000 4.000-19,-9.000 1.000-10,-9.000 0.000 0,-10.000 0.000 0,-8.000 0.000 0</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16"/>
    </inkml:context>
    <inkml:brush xml:id="br0">
      <inkml:brushProperty name="width" value="0.0252576097846031" units="cm"/>
      <inkml:brushProperty name="height" value="0.0252576097846031" units="cm"/>
      <inkml:brushProperty name="color" value="#f2395b"/>
      <inkml:brushProperty name="ignorePressure" value="0"/>
    </inkml:brush>
  </inkml:definitions>
  <inkml:trace contextRef="#ctx0" brushRef="#br0">49550.000 40500.000 871,'-43.000'15.000'27,"17.000"-18.000"-3,15.000-19.000-2,16.000-18.000-3,10.000-7.000-4,7.000 6.000-4,6.000 7.000-3,7.000 6.000-5,2.000 1.000-5,1.000-3.000-4,-1.000-3.000-6,1.000-2.000-4,-1.000-3.000-3,1.000 1.000-1,-1.000-1.000-2,1.000 1.000 0,-3.000 1.000-1,-2.000 3.000 1,-3.000 3.000 1,-3.000 4.000 0,-2.000 1.000 2,0.000 0.000 4,0.000 0.000 2,0.000 0.000 5,-2.000 0.000 4,-3.000 0.000 5,-3.000 0.000 6,-2.000 0.000 6,-1.000 0.000 2,3.000 0.000-2,3.000 0.000-2,4.000 0.000-1,-1.000 1.000-1,-3.000 4.000 2,-3.000 3.000 3,-2.000 3.000 1,-1.000-1.000 0,3.000-2.000-1,3.000-3.000-1,4.000-3.000-3,1.000-4.000-1,0.000-3.000-2,0.000-3.000-3,0.000-2.000-2,1.000-3.000-2,4.000 1.000-3,3.000-1.000-4,3.000 1.000-2,1.000-1.000-2,1.000 1.000 1,-1.000-1.000-1,1.000 1.000 1,-1.000-1.000-3,1.000 1.000-3,-1.000-1.000-5,1.000 1.000-5,-3.000 1.000 1,-2.000 3.000 2,-3.000 3.000 3,-3.000 4.000 3,-4.000 1.000 3,-3.000 0.000 3,-3.000 0.000 3,-2.000 0.000 4,-5.000 0.000 1,-2.000 0.000 3,-3.000 0.000 1,-3.000 0.000 3,-1.000 1.000 9,4.000 4.000 17,3.000 3.000 19,3.000 3.000 18,1.000-1.000-1,1.000-2.000-18,-1.000-3.000-19,1.000-3.000-18,4.000-6.000-14,9.000-5.000-9,10.000-7.000-8,10.000-5.000-9,-1.000-1.000-4,-9.000 6.000 0,-10.000 7.000 1,-8.000 6.000 0,-6.000 4.000 3,1.000 4.000 4,-1.000 3.000 5,1.000 3.000 4</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16"/>
    </inkml:context>
    <inkml:brush xml:id="br0">
      <inkml:brushProperty name="width" value="0.0225931610912085" units="cm"/>
      <inkml:brushProperty name="height" value="0.0225931610912085" units="cm"/>
      <inkml:brushProperty name="color" value="#f2395b"/>
      <inkml:brushProperty name="ignorePressure" value="0"/>
    </inkml:brush>
  </inkml:definitions>
  <inkml:trace contextRef="#ctx0" brushRef="#br0">51750.000 37800.000 973,'25.000'-25.000'21,"0.000"0.000"-16,0.000 0.000-15,0.000 0.000-18,-2.000 1.000-4,-3.000 4.000 3,-3.000 3.000 5,-2.000 3.000 5,-3.000 1.000 2,1.000 1.000 0,-1.000-1.000 0,1.000 1.000 0</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16"/>
    </inkml:context>
    <inkml:brush xml:id="br0">
      <inkml:brushProperty name="width" value="0.0222472324967384" units="cm"/>
      <inkml:brushProperty name="height" value="0.0222472324967384" units="cm"/>
      <inkml:brushProperty name="color" value="#f2395b"/>
      <inkml:brushProperty name="ignorePressure" value="0"/>
    </inkml:brush>
  </inkml:definitions>
  <inkml:trace contextRef="#ctx0" brushRef="#br0">52150.000 37350.000 988,'70.000'-49.000'9,"-9.000"4.000"-7,-10.000 3.000-6,-8.000 3.000-8,-9.000 4.000-5,-6.000 7.000-1,-6.000 6.000-2,-6.000 7.000-2,-4.000 2.000-1,1.000 1.000 1,-1.000-1.000-1,1.000 1.000 1</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16"/>
    </inkml:context>
    <inkml:brush xml:id="br0">
      <inkml:brushProperty name="width" value="0.0252062249928713" units="cm"/>
      <inkml:brushProperty name="height" value="0.0252062249928713" units="cm"/>
      <inkml:brushProperty name="color" value="#f2395b"/>
      <inkml:brushProperty name="ignorePressure" value="0"/>
    </inkml:brush>
  </inkml:definitions>
  <inkml:trace contextRef="#ctx0" brushRef="#br0">52900.000 36650.000 872,'25.000'-71.000'42,"0.000"10.000"-8,0.000 10.000-8,0.000 9.000-7,1.000 4.000-13,4.000 1.000-15,3.000-1.000-16,3.000 1.000-16,-1.000 2.000-7,-2.000 7.000 5,-3.000 6.000 4,-3.000 7.000 4</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16"/>
    </inkml:context>
    <inkml:brush xml:id="br0">
      <inkml:brushProperty name="width" value="0.0269502364099026" units="cm"/>
      <inkml:brushProperty name="height" value="0.0269502364099026" units="cm"/>
      <inkml:brushProperty name="color" value="#f2395b"/>
      <inkml:brushProperty name="ignorePressure" value="0"/>
    </inkml:brush>
  </inkml:definitions>
  <inkml:trace contextRef="#ctx0" brushRef="#br0">54000.000 35150.000 816,'-46.000'-2.000'5,"10.000"-3.000"12,10.000-3.000 11,9.000-2.000 11,9.000-3.000 0,9.000 1.000-10,10.000-1.000-10,10.000 1.000-11,4.000-3.000-12,0.000-2.000-10,0.000-3.000-12,0.000-3.000-11,0.000-1.000-6,0.000 4.000 0,0.000 3.000 0,0.000 3.000 0</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16"/>
    </inkml:context>
    <inkml:brush xml:id="br0">
      <inkml:brushProperty name="width" value="0.0229059811681509" units="cm"/>
      <inkml:brushProperty name="height" value="0.0229059811681509" units="cm"/>
      <inkml:brushProperty name="color" value="#f2395b"/>
      <inkml:brushProperty name="ignorePressure" value="0"/>
    </inkml:brush>
  </inkml:definitions>
  <inkml:trace contextRef="#ctx0" brushRef="#br0">55150.000 34000.000 960,'-41.000'-5.000'2,"19.000"-9.000"3,19.000-10.000 5,19.000-8.000 3,9.000-6.000-4,0.000 1.000-10,0.000-1.000-10,0.000 1.000-12,0.000 1.000-6,0.000 3.000-2,0.000 3.000-2,0.000 4.000-2</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17"/>
    </inkml:context>
    <inkml:brush xml:id="br0">
      <inkml:brushProperty name="width" value="0.0294878948479891" units="cm"/>
      <inkml:brushProperty name="height" value="0.0294878948479891" units="cm"/>
      <inkml:brushProperty name="color" value="#f2395b"/>
      <inkml:brushProperty name="ignorePressure" value="0"/>
    </inkml:brush>
  </inkml:definitions>
  <inkml:trace contextRef="#ctx0" brushRef="#br0">56000.000 32150.000 746,'-43.000'-27.000'-3,"17.000"-3.000"16,15.000-3.000 15,16.000-2.000 15,9.000-1.000 4,3.000 3.000-7,3.000 3.000-8,4.000 4.000-7,1.000 2.000-11,0.000 4.000-15,0.000 3.000-14,0.000 3.000-15,-4.000-1.000-7,-5.000-2.000 0,-7.000-3.000 1,-5.000-3.000-1,-3.000-2.000 2,4.000 0.000 0,3.000 0.000 2,3.000 0.000 2,-1.000-2.000 3,-2.000-3.000 6,-3.000-3.000 7,-3.000-2.000 5,-1.000-1.000 5,4.000 3.000 0,3.000 3.000 2,3.000 4.000 1,-1.000 1.000 2,-2.000 0.000 2,-3.000 0.000 2,-3.000 0.000 2,-2.000 0.000 3,0.000 0.000 5,0.000 0.000 4,0.000 0.000 4,0.000 0.000 4,0.000 0.000 1,0.000 0.000 3,0.000 0.000 3,3.000-4.000-1,6.000-5.000 0,7.000-7.000-2,6.000-5.000-2,1.000-1.000-2,-3.000 6.000-2,-3.000 7.000-3,-2.000 6.000-2,-1.000 3.000-4,3.000 0.000-6,3.000 0.000-5,4.000 0.000-5,1.000 0.000-6,0.000 0.000-5,0.000 0.000-5,0.000 0.000-6,-2.000 0.000-6,-3.000 0.000-4,-3.000 0.000-5,-2.000 0.000-6,-3.000 0.000 0,1.000 0.000 5,-1.000 0.000 4,1.000 0.000 5</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17"/>
    </inkml:context>
    <inkml:brush xml:id="br0">
      <inkml:brushProperty name="width" value="0.0225647799670696" units="cm"/>
      <inkml:brushProperty name="height" value="0.0225647799670696" units="cm"/>
      <inkml:brushProperty name="color" value="#f2395b"/>
      <inkml:brushProperty name="ignorePressure" value="0"/>
    </inkml:brush>
  </inkml:definitions>
  <inkml:trace contextRef="#ctx0" brushRef="#br0">56950.000 29250.000 974,'1.000'-71.000'-31,"4.000"10.000"11,3.000 10.000 12,3.000 9.000 12,1.000 4.000 7,1.000 1.000 3,-1.000-1.000 1,1.000 1.000 3,1.000-1.000-3,3.000 1.000-8,3.000-1.000-7,4.000 1.000-9,1.000-3.000-6,0.000-2.000-2,0.000-3.000-3,0.000-3.000-2,-2.000-1.000 0,-3.000 4.000 4,-3.000 3.000 4,-2.000 3.000 3,-3.000 4.000 1,1.000 7.000-3,-1.000 6.000-2,1.000 7.000-3</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19"/>
    </inkml:context>
    <inkml:brush xml:id="br0">
      <inkml:brushProperty name="width" value="0.029687924310565" units="cm"/>
      <inkml:brushProperty name="height" value="0.029687924310565" units="cm"/>
      <inkml:brushProperty name="color" value="#f2395b"/>
      <inkml:brushProperty name="ignorePressure" value="0"/>
    </inkml:brush>
  </inkml:definitions>
  <inkml:trace contextRef="#ctx0" brushRef="#br0">57500.000 27250.000 741,'25.000'-118.000'-3,"0.000"17.000"-3,0.000 15.000-5,0.000 16.000-3,0.000 7.000 3,0.000 1.000 13,0.000-1.000 12,0.000 1.000 13,0.000-1.000 5,0.000 1.000-4,0.000-1.000-5,0.000 1.000-2,-2.000 2.000-4,-3.000 7.000-1,-3.000 6.000-2,-2.000 7.000-2,-3.000 2.000-1,1.000 1.000-3,-1.000-1.000-2,1.000 1.000-2,-1.000 1.000-3,1.000 3.000-3,-1.000 3.000-3,1.000 4.000-4,-3.000 1.000 0,-2.000 0.000 1,-3.000 0.000 0,-3.000 0.000 2,-2.000 0.000-2,0.000 0.000-3,0.000 0.000-4,0.000 0.000-3,1.000-4.000-1,4.000-5.000 1,3.000-7.000 2,3.000-5.000 1,1.000-3.000 2,1.000 4.000 2,-1.000 3.000 4,1.000 3.000 2,-1.000-1.000 3,1.000-2.000 2,-1.000-3.000 1,1.000-3.000 2,-1.000-2.000 1,1.000 0.000-1,-1.000 0.000 0,1.000 0.000 0,1.000 3.000-1,3.000 6.000-1,3.000 7.000 0,4.000 6.000 0,-1.000-2.000-1,-3.000-9.000 0,-3.000-10.000-1,-2.000-8.000 0,-1.000-4.000 0,3.000 3.000 0,3.000 3.000-1,4.000 4.000 0,1.000 2.000 0,0.000 4.000 1,0.000 3.000 0,0.000 3.000 0,-2.000-1.000 0,-3.000-2.000 1,-3.000-3.000 0,-2.000-3.000-1,-3.000 1.000 1,1.000 6.000 0,-1.000 7.000 0,1.000 6.000 0,-1.000 1.000 0,1.000-3.000-1,-1.000-3.000 0,1.000-2.000 0,-1.000-3.000 0,1.000 1.000 0,-1.000-1.000 0,1.000 1.000 1,1.000-3.000 0,3.000-2.000 0,3.000-3.000-1,4.000-3.000 0,-1.000 1.000 0,-3.000 6.000 0,-3.000 7.000-1,-2.000 6.000 0,-1.000 1.000 0,3.000-3.000-1,3.000-3.000-1,4.000-2.000-1,-1.000-3.000 0,-3.000 1.000 0,-3.000-1.000-1,-2.000 1.000 0,-3.000-1.000 0,1.000 1.000 0,-1.000-1.000 1,1.000 1.000 0,-1.000-1.000 1,1.000 1.000 0,-1.000-1.000 1,1.000 1.000 0,1.000-1.000 0,3.000 1.000 0,3.000-1.000 0,4.000 1.000-1,1.000 1.000 1,0.000 3.000 5,0.000 3.000 3,0.000 4.000 4,-2.000-1.000 1,-3.000-3.000 0,-3.000-3.000 0,-2.000-2.000 0,-1.000-1.000-2,3.000 3.000 0,3.000 3.000-1,4.000 4.000-2,1.000 1.000 0,0.000 0.000 0,0.000 0.000-1,0.000 0.000-1,-2.000 0.000 1,-3.000 0.000 1,-3.000 0.000 0,-2.000 0.000 0,-1.000 0.000 1,3.000 0.000-2,3.000 0.000-1,4.000 0.000-1,-1.000-2.000 0,-3.000-3.000 0,-3.000-3.000 1,-2.000-2.000 0,0.000-3.000-1,7.000 1.000-2,6.000-1.000-1,7.000 1.000-2,2.000-1.000-1,1.000 1.000 0,-1.000-1.000 1,1.000 1.000 0,2.000-3.000 0,7.000-2.000 0,6.000-3.000 1,7.000-3.000 0,2.000-2.000 0,1.000 0.000 1,-1.000 0.000 0,1.000 0.000 1,-3.000 3.000 0,-2.000 6.000 1,-3.000 7.000 0,-3.000 6.000 1,-4.000 1.000 1,-3.000-3.000 2,-3.000-3.000 1,-2.000-2.000 2,-5.000 0.000 0,-2.000 7.000 0,-3.000 6.000-1,-3.000 7.000 0,-2.000 2.000-1,0.000 1.000 0,0.000-1.000-1,0.000 1.000-1,0.000-1.000-1,0.000 1.000 1,0.000-1.000-2,0.000 1.000 1,1.000-3.000 0,4.000-2.000-1,3.000-3.000 0,3.000-3.000 0,3.000-1.000-1,3.000 4.000 1,3.000 3.000-1,4.000 3.000-1,1.000-2.000 0,0.000-6.000 0,0.000-6.000-1,0.000-6.000-1,1.000-2.000 0,4.000 3.000-1,3.000 3.000 1,3.000 4.000 0,-2.000 2.000 0,-6.000 4.000 0,-6.000 3.000 0,-6.000 3.000 0,-6.000 1.000 1,-2.000 1.000 1,-3.000-1.000 1,-3.000 1.000 1,-1.000 1.000 1,4.000 3.000 1,3.000 3.000 1,3.000 4.000 0,-1.000 1.000 0,-2.000 0.000 0,-3.000 0.000-1,-3.000 0.000-1,-1.000 0.000 0,4.000 0.000 0,3.000 0.000 0,3.000 0.000 0,1.000-2.000 0,1.000-3.000 0,-1.000-3.000 1,1.000-2.000-1,-1.000-3.000 1,1.000 1.000-1,-1.000-1.000 0,1.000 1.000 0,-1.000-1.000-1,1.000 1.000-1,-1.000-1.000-1,1.000 1.000-1,-3.000 1.000-1,-2.000 3.000 1,-3.000 3.000-1,-3.000 4.000 0,-2.000-1.000 0,0.000-3.000 1,0.000-3.000-1,0.000-2.000 1,1.000-1.000 1,4.000 3.000 1,3.000 3.000 2,3.000 4.000 1,1.000 1.000 1,1.000 0.000 0,-1.000 0.000 0,1.000 0.000 0,-1.000 0.000-1,1.000 0.000-1,-1.000 0.000 0,1.000 0.000-1,-1.000 0.000-1,1.000 0.000-2,-1.000 0.000 0,1.000 0.000-3,-3.000-2.000 1,-2.000-3.000 0,-3.000-3.000 0,-3.000-2.000 2,-2.000-1.000-1,0.000 3.000 1,0.000 3.000 0,0.000 4.000 0,0.000 1.000 1,0.000 0.000-1,0.000 0.000-1,0.000 0.000 1,0.000 1.000-2,0.000 4.000-1,0.000 3.000-3,0.000 3.000-1,0.000-1.000-1,0.000-2.000 1,0.000-3.000 1,0.000-3.000 1,1.000-2.000 1,4.000 0.000 1,3.000 0.000 1,3.000 0.000 1,1.000 0.000 1,1.000 0.000 0,-1.000 0.000 2,1.000 0.000 0,-3.000 3.000 0,-2.000 6.000 2,-3.000 7.000 0,-3.000 6.000 0,-1.000 1.000 2,4.000-3.000-2,3.000-3.000 1,3.000-2.000-1,-1.000-5.000-1,-2.000-2.000-2,-3.000-3.000-1,-3.000-3.000-2,-1.000-1.000-2,4.000 4.000-1,3.000 3.000-1,3.000 3.000-1,1.000 1.000-1,1.000 1.000-1,-1.000-1.000 1,1.000 1.000-1,-1.000-1.000 1,1.000 1.000 2,-1.000-1.000 2,1.000 1.000 2,-1.000-1.000 2,1.000 1.000-2,-1.000-1.000-1,1.000 1.000 0,-3.000-3.000-1,-2.000-2.000 1,-3.000-3.000 0,-3.000-3.000 1,1.000-2.000 1,6.000 0.000-1,7.000 0.000 1,6.000 0.000 0,4.000 1.000-1,4.000 4.000-4,3.000 3.000-2,3.000 3.000-3,-1.000-1.000 1,-2.000-2.000 2,-3.000-3.000 4,-3.000-3.000 3,-6.000-1.000 3,-5.000 4.000 3,-7.000 3.000 4,-5.000 3.000 2,-4.000 3.000 3,0.000 3.000 0,0.000 3.000 0,0.000 4.000 1,-2.000 1.000-1,-3.000 0.000-1,-3.000 0.000-1,-2.000 0.000-2,-1.000-2.000 0,3.000-3.000-2,3.000-3.000-1,4.000-2.000-1,2.000-3.000 0,4.000 1.000-3,3.000-1.000 0,3.000 1.000-2,1.000-3.000-1,1.000-2.000 0,-1.000-3.000-1,1.000-3.000 0,-3.000-1.000 0,-2.000 4.000-1,-3.000 3.000 0,-3.000 3.000-1,-4.000 3.000 0,-3.000 3.000 0,-3.000 3.000 0,-2.000 4.000-1,-5.000 1.000 1,-2.000 0.000 0,-3.000 0.000 1,-3.000 0.000 1,4.000 0.000 0,13.000 0.000-1,12.000 0.000-1,13.000 0.000 0,2.000-4.000-1,-5.000-5.000 1,-7.000-7.000 1,-5.000-5.000 0,-3.000-4.000 1,4.000 0.000 0,3.000 0.000 1,3.000 0.000 0,-1.000 1.000 1,-2.000 4.000 0,-3.000 3.000 2,-3.000 3.000 0,-2.000-1.000 1,0.000-2.000-1,0.000-3.000 2,0.000-3.000-1,0.000-1.000 1,0.000 4.000-1,0.000 3.000-1,0.000 3.000 1,0.000-1.000-2,0.000-2.000 1,0.000-3.000 0,0.000-3.000 0,1.000-2.000 0,4.000 0.000-1,3.000 0.000-1,3.000 0.000 0,3.000 0.000-1,3.000 0.000 0,3.000 0.000-1,4.000 0.000 1,-3.000 0.000 0,-5.000 0.000 0,-7.000 0.000 1,-5.000 0.000 0,-1.000 1.000 1,6.000 4.000 1,7.000 3.000 2,6.000 3.000 1,3.000-1.000 1,0.000-2.000-1,0.000-3.000-1,0.000-3.000-1,3.000-1.000 0,6.000 4.000 0,7.000 3.000-2,6.000 3.000 0,3.000-1.000 0,0.000-2.000 0,0.000-3.000 0,0.000-3.000 0,-2.000-2.000 0,-3.000 0.000 0,-3.000 0.000 0,-2.000 0.000 0,-3.000 0.000 0,1.000 0.000-2,-1.000 0.000-1,1.000 0.000-2,-4.000 0.000 0,-6.000 0.000 1,-6.000 0.000 1,-6.000 0.000 0,-6.000 0.000 1,-2.000 0.000 1,-3.000 0.000 0,-3.000 0.000 0,-1.000 0.000 1,4.000 0.000-1,3.000 0.000 1,3.000 0.000-1,1.000 0.000 1,1.000 0.000-1,-1.000 0.000 1,1.000 0.000-1,-1.000 0.000 0,1.000 0.000 0,-1.000 0.000 1,1.000 0.000-1,-1.000 0.000 0,1.000 0.000 0,-1.000 0.000 0,1.000 0.000 0,-3.000 1.000 0,-2.000 4.000 2,-3.000 3.000 0,-3.000 3.000 1,-1.000 1.000 0,4.000 1.000-1,3.000-1.000 0,3.000 1.000 0,-1.000-1.000 0,-2.000 1.000 1,-3.000-1.000 0,-3.000 1.000 2,1.000-3.000-1,6.000-2.000 0,7.000-3.000 0,6.000-3.000 0,3.000-2.000-1,0.000 0.000-1,0.000 0.000-2,0.000 0.000 0,0.000 0.000-1,0.000 0.000 0,0.000 0.000 1,0.000 0.000 0,0.000-2.000 0,0.000-3.000 1,0.000-3.000 1,0.000-2.000 0,0.000-1.000 0,0.000 3.000 0,0.000 3.000 0,0.000 4.000-1,1.000 1.000 1,4.000 0.000-1,3.000 0.000 0,3.000 0.000 0,1.000-2.000 0,1.000-3.000 1,-1.000-3.000 1,1.000-2.000 1,1.000-1.000-1,3.000 3.000 0,3.000 3.000 0,4.000 4.000 0,1.000-1.000 0,0.000-3.000 1,0.000-3.000 2,0.000-2.000 2,3.000-3.000 0,6.000 1.000 1,7.000-1.000 0,6.000 1.000 1,4.000-3.000-1,4.000-2.000-2,3.000-3.000-1,3.000-3.000-3,1.000-2.000 0,1.000 0.000-1,-1.000 0.000 0,1.000 0.000-1,1.000 0.000 0,3.000 0.000-1,3.000 0.000 1,4.000 0.000-2,-1.000 0.000 1,-3.000 0.000-2,-3.000 0.000-1,-2.000 0.000-2,-5.000 0.000 1,-2.000 0.000 0,-3.000 0.000 1,-3.000 0.000 1,-7.000 3.000 0,-9.000 6.000 1,-10.000 7.000 1,-8.000 6.000 0,-4.000 3.000 1,3.000 0.000-1,3.000 0.000-1,4.000 0.000 0,1.000 0.000 0,0.000 0.000 1,0.000 0.000-1,0.000 0.000 0,0.000 0.000 0,0.000 0.000-4,0.000 0.000-3,0.000 0.000-2,0.000 0.000-3,0.000 0.000-3,0.000 0.000-2,0.000 0.000-3,-5.000-2.000 0,-9.000-3.000-1,-10.000-3.000 1,-8.000-2.000 0</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21"/>
    </inkml:context>
    <inkml:brush xml:id="br0">
      <inkml:brushProperty name="width" value="0.0490174740552902" units="cm"/>
      <inkml:brushProperty name="height" value="0.0490174740552902" units="cm"/>
      <inkml:brushProperty name="color" value="#f2395b"/>
      <inkml:brushProperty name="ignorePressure" value="0"/>
    </inkml:brush>
  </inkml:definitions>
  <inkml:trace contextRef="#ctx0" brushRef="#br0">73800.000 19050.000 448,'101.000'-22.000'97,"4.000"6.000"-18,3.000 7.000-19,3.000 6.000-18,4.000 1.000-12,7.000-3.000-5,6.000-3.000-4,7.000-2.000-4,-4.000-3.000-5,-12.000 1.000-5,-13.000-1.000-3,-12.000 1.000-5,-13.000 2.000-1,-12.000 7.000 3,-13.000 6.000 2,-12.000 7.000 4,-24.000 10.000-11,-34.000 16.000-26,-35.000 15.000-24,-33.000 17.000-25,-18.000 3.000-4,0.000-5.000 15,0.000-7.000 17,0.000-5.000 15,3.000-9.000 11,6.000-9.000 4,7.000-10.000 4,6.000-8.000 5,4.000-8.000 4,4.000-2.000 3,3.000-3.000 5,3.000-3.000 4,6.000-2.000 4,9.000 0.000 5,10.000 0.000 4,10.000 0.000 6,7.000 4.000 5,6.000 10.000 7,7.000 10.000 7,6.000 9.000 6,4.000 7.000 1,4.000 7.000-5,3.000 6.000-5,3.000 7.000-4,-1.000 5.000-3,-2.000 7.000-3,-3.000 6.000-1,-3.000 7.000-2,-2.000 8.000-2,0.000 14.000-3,0.000 11.000-3,0.000 14.000-2,-2.000 7.000-3,-3.000 3.000-1,-3.000 3.000-3,-2.000 4.000-1,-3.000 4.000-2,1.000 6.000 0,-1.000 7.000-1,1.000 6.000 0,1.000-7.000-7,3.000-18.000-10,3.000-19.000-12,4.000-18.000-10,1.000-17.000-6,0.000-11.000 3,0.000-14.000 2,0.000-11.000 3</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9"/>
    </inkml:context>
    <inkml:brush xml:id="br0">
      <inkml:brushProperty name="width" value="0.0481485165655613" units="cm"/>
      <inkml:brushProperty name="height" value="0.0481485165655613" units="cm"/>
      <inkml:brushProperty name="color" value="#f2395b"/>
      <inkml:brushProperty name="ignorePressure" value="0"/>
    </inkml:brush>
  </inkml:definitions>
  <inkml:trace contextRef="#ctx0" brushRef="#br0">52850.000 57000.000 456,'-91.000'-24.000'34,"19.000"4.000"-6,19.000 3.000-3,19.000 3.000-6,12.000 7.000 4,6.000 14.000 12,7.000 11.000 12,6.000 14.000 12,3.000 11.000 1,0.000 14.000-8,0.000 11.000-8,0.000 14.000-9,0.000 13.000-6,0.000 16.000-7,0.000 15.000-5,0.000 17.000-7,-2.000 5.000-5,-3.000-3.000-9,-3.000-3.000-6,-2.000-2.000-7,0.000-9.000-11,7.000-12.000-14,6.000-13.000-14,7.000-12.000-14,5.000-15.000-5,7.000-15.000 6,6.000-15.000 6,7.000-16.000 6</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21"/>
    </inkml:context>
    <inkml:brush xml:id="br0">
      <inkml:brushProperty name="width" value="0.0465575903654099" units="cm"/>
      <inkml:brushProperty name="height" value="0.0465575903654099" units="cm"/>
      <inkml:brushProperty name="color" value="#f2395b"/>
      <inkml:brushProperty name="ignorePressure" value="0"/>
    </inkml:brush>
  </inkml:definitions>
  <inkml:trace contextRef="#ctx0" brushRef="#br0">74200.000 20650.000 472,'28.000'-69.000'27,"6.000"13.000"-1,7.000 12.000-2,6.000 13.000-2,6.000 6.000 0,6.000 0.000 2,7.000 0.000 2,6.000 0.000 1,6.000 1.000 1,6.000 4.000-3,7.000 3.000-2,6.000 3.000-2,1.000-1.000-3,-3.000-2.000-4,-3.000-3.000-3,-2.000-3.000-4,-6.000-1.000-2,-6.000 4.000-1,-6.000 3.000 0,-6.000 3.000-1,-9.000-1.000-4,-8.000-2.000-8,-10.000-3.000-8,-9.000-3.000-9,-13.000-6.000-3,-16.000-5.000-1,-15.000-7.000-1,-15.000-5.000 1,-11.000-1.000 2,-2.000 6.000 7,-3.000 7.000 5,-3.000 6.000 6,-2.000 4.000 5,0.000 4.000 6,0.000 3.000 4,0.000 3.000 5,-2.000 4.000 4,-3.000 7.000 3,-3.000 6.000 4,-2.000 7.000 2,-1.000 8.000 3,3.000 14.000 0,3.000 11.000 2,4.000 14.000 0,2.000 8.000 0,4.000 7.000-2,3.000 6.000-1,3.000 7.000-1,4.000 0.000-2,7.000-2.000-3,6.000-3.000-1,7.000-3.000-2,4.000-4.000-3,3.000-3.000-4,3.000-3.000-2,4.000-2.000-4,7.000-5.000-2,13.000-2.000 2,12.000-3.000 0,13.000-3.000 1,9.000-4.000-5,6.000-3.000-7,7.000-3.000-9,6.000-2.000-8,3.000-8.000-8,0.000-8.000-4,0.000-10.000-7,0.000-9.000-4,-4.000-9.000-3,-5.000-5.000 3,-7.000-7.000 3,-5.000-5.000 1,-8.000-3.000 3,-5.000 4.000 2,-7.000 3.000 4,-5.000 3.000 2</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22"/>
    </inkml:context>
    <inkml:brush xml:id="br0">
      <inkml:brushProperty name="width" value="0.0368232950568199" units="cm"/>
      <inkml:brushProperty name="height" value="0.0368232950568199" units="cm"/>
      <inkml:brushProperty name="color" value="#f2395b"/>
      <inkml:brushProperty name="ignorePressure" value="0"/>
    </inkml:brush>
  </inkml:definitions>
  <inkml:trace contextRef="#ctx0" brushRef="#br0">76100.000 18900.000 597,'26.000'-47.000'2,"4.000"6.000"6,3.000 7.000 4,3.000 6.000 5,4.000 4.000 6,7.000 4.000 7,6.000 3.000 6,7.000 3.000 8,-1.000 4.000 1,-6.000 7.000-5,-6.000 6.000-3,-6.000 7.000-5,-7.000 8.000-5,-6.000 14.000-8,-6.000 11.000-6,-6.000 14.000-7,-12.000 8.000-4,-15.000 7.000 0,-15.000 6.000 1,-16.000 7.000 1,-12.000 0.000-4,-5.000-2.000-4,-7.000-3.000-7,-5.000-3.000-5,-3.000-6.000-3,4.000-5.000-1,3.000-7.000 0,3.000-5.000 0,20.000-11.000 3,38.000-11.000 7,37.000-14.000 6,38.000-11.000 8,16.000-12.000 0,-2.000-9.000-7,-3.000-10.000-7,-3.000-8.000-6,-4.000-3.000-6,-3.000 7.000-5,-3.000 6.000-5,-2.000 7.000-4,-9.000 0.000-2,-12.000-2.000-1,-13.000-3.000 1,-12.000-3.000 0</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22"/>
    </inkml:context>
    <inkml:brush xml:id="br0">
      <inkml:brushProperty name="width" value="0.0314954854547977" units="cm"/>
      <inkml:brushProperty name="height" value="0.0314954854547977" units="cm"/>
      <inkml:brushProperty name="color" value="#f2395b"/>
      <inkml:brushProperty name="ignorePressure" value="0"/>
    </inkml:brush>
  </inkml:definitions>
  <inkml:trace contextRef="#ctx0" brushRef="#br0">76550.000 19050.000 698,'51.000'-24.000'5,"4.000"4.000"8,3.000 3.000 10,3.000 3.000 9,3.000 3.000 6,3.000 3.000-1,3.000 3.000 1,4.000 4.000 1,-1.000-1.000-5,-3.000-3.000-9,-3.000-3.000-11,-2.000-2.000-10,-3.000-1.000-10,1.000 3.000-9,-1.000 3.000-10,1.000 4.000-8,-6.000-3.000-8,-8.000-5.000-7,-10.000-7.000-6,-9.000-5.000-6</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4:22"/>
    </inkml:context>
    <inkml:brush xml:id="br0">
      <inkml:brushProperty name="width" value="0.0364561937749386" units="cm"/>
      <inkml:brushProperty name="height" value="0.0364561937749386" units="cm"/>
      <inkml:brushProperty name="color" value="#f2395b"/>
      <inkml:brushProperty name="ignorePressure" value="0"/>
    </inkml:brush>
  </inkml:definitions>
  <inkml:trace contextRef="#ctx0" brushRef="#br0">77450.000 18350.000 603,'-47.000'0.000'5,"6.000"0.000"10,7.000 0.000 10,6.000 0.000 9,6.000 10.000 9,6.000 23.000 4,7.000 22.000 6,6.000 22.000 5,6.000 16.000-5,6.000 14.000-16,7.000 11.000-16,6.000 14.000-16,-1.000 8.000-12,-5.000 7.000-10,-7.000 6.000-10,-5.000 7.000-9,-6.000-10.000-9,-3.000-25.000-9,-3.000-25.000-8,-2.000-25.000-8</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1:45"/>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67050.000 1100.000 999,'-22.000'-19.000'-3,"6.000"13.000"-3,7.000 12.000-2,6.000 13.000-2,3.000 6.000-5,0.000 0.000-6,0.000 0.000-7,0.000 0.000-7</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1:46"/>
    </inkml:context>
    <inkml:brush xml:id="br0">
      <inkml:brushProperty name="width" value="0.0496482849121094" units="cm"/>
      <inkml:brushProperty name="height" value="0.0496482849121094" units="cm"/>
      <inkml:brushProperty name="color" value="#fed406"/>
      <inkml:brushProperty name="ignorePressure" value="0"/>
    </inkml:brush>
  </inkml:definitions>
  <inkml:trace contextRef="#ctx0" brushRef="#br0">10400.000 7100.000 443,'-24.000'-24.000'0,"4.000"4.000"0,3.000 3.000 0,3.000 3.000 0,10.000 7.000 7,20.000 14.000 17,18.000 11.000 15,20.000 14.000 16,8.000 3.000 3,1.000-2.000-8,-1.000-3.000-9,1.000-3.000-9,1.000-4.000-5,3.000-3.000-5,3.000-3.000-3,4.000-2.000-4,4.000-5.000-3,6.000-2.000-2,7.000-3.000-1,6.000-3.000-2,6.000-6.000-1,6.000-5.000-1,7.000-7.000 0,6.000-5.000 0,1.000-3.000-1,-3.000 4.000-1,-3.000 3.000-2,-2.000 3.000-1,-6.000 3.000 0,-6.000 3.000 0,-6.000 3.000 0,-6.000 4.000-1,-4.000-1.000 1,1.000-3.000-1,-1.000-3.000 0,1.000-2.000 1,-4.000-3.000-1,-6.000 1.000 1,-6.000-1.000 0,-6.000 1.000 0,-6.000 1.000 1,-2.000 3.000 0,-3.000 3.000 1,-3.000 4.000 1,-2.000 2.000 1,0.000 4.000 2,0.000 3.000 0,0.000 3.000 3,-2.000 3.000-1,-3.000 3.000 2,-3.000 3.000-1,-2.000 4.000 1,0.000 1.000-1,7.000 0.000-1,6.000 0.000-1,7.000 0.000-2,2.000-4.000-1,1.000-5.000-2,-1.000-7.000-2,1.000-5.000-1,1.000-9.000 0,3.000-9.000-1,3.000-10.000 2,4.000-8.000-1,1.000-4.000-2,0.000 3.000-4,0.000 3.000-4,0.000 4.000-5,-4.000 4.000-1,-5.000 6.000 2,-7.000 7.000 2,-5.000 6.000 1,-3.000 7.000 3,4.000 10.000 4,3.000 10.000 4,3.000 9.000 5,-2.000 2.000 2,-6.000-2.000 0,-6.000-3.000 1,-6.000-3.000 0,-2.000-6.000-1,3.000-5.000-1,3.000-7.000-2,4.000-5.000-1,4.000-4.000-2,6.000 0.000-1,7.000 0.000 0,6.000 0.000-1,-1.000 0.000-1,-5.000 0.000 1,-7.000 0.000-1,-5.000 0.000 0,-4.000 1.000-1,0.000 4.000 0,0.000 3.000 0,0.000 3.000-1,0.000 3.000 0,0.000 3.000 1,0.000 3.000 1,0.000 4.000 0,0.000-3.000 2,0.000-5.000-1,0.000-7.000 0,0.000-5.000 0,3.000-4.000-3,6.000 0.000-8,7.000 0.000-6,6.000 0.000-9,6.000 0.000-1,6.000 0.000 3,7.000 0.000 4,6.000 0.000 2,1.000 0.000 1,-3.000 0.000-4,-3.000 0.000-2,-2.000 0.000-4,-9.000 0.000-3,-12.000 0.000-4,-13.000 0.000-3,-12.000 0.000-4</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1:47"/>
    </inkml:context>
    <inkml:brush xml:id="br0">
      <inkml:brushProperty name="width" value="0.0504620186984539" units="cm"/>
      <inkml:brushProperty name="height" value="0.0504620186984539" units="cm"/>
      <inkml:brushProperty name="color" value="#fed406"/>
      <inkml:brushProperty name="ignorePressure" value="0"/>
    </inkml:brush>
  </inkml:definitions>
  <inkml:trace contextRef="#ctx0" brushRef="#br0">25100.000 7300.000 435,'92.000'4.000'32,"-16.000"10.000"-2,-15.000 10.000-4,-15.000 9.000-2,-6.000 2.000-2,7.000-2.000-3,6.000-3.000-2,7.000-3.000-3,5.000-4.000-1,7.000-3.000-2,6.000-3.000 1,7.000-2.000-2,5.000-6.000-1,7.000-6.000-2,6.000-6.000-3,7.000-6.000-2,10.000-10.000-2,16.000-12.000-3,15.000-13.000-2,17.000-12.000-2,7.000-7.000-1,0.000 1.000 0,0.000-1.000 1,0.000 1.000 1,0.000 5.000 2,0.000 14.000 4,0.000 11.000 3,0.000 14.000 4,-7.000 8.000 2,-11.000 7.000 0,-14.000 6.000-1,-11.000 7.000 1,-14.000 4.000 0,-11.000 3.000 0,-14.000 3.000 0,-11.000 4.000 0,-9.000 1.000 0,-3.000 0.000 2,-3.000 0.000 1,-2.000 0.000 1,-3.000 0.000 0,1.000 0.000 0,-1.000 0.000-1,1.000 0.000 0,1.000-4.000-1,3.000-5.000-1,3.000-7.000 1,4.000-5.000-1,4.000-4.000 0,6.000 0.000-2,7.000 0.000 0,6.000 0.000-2,6.000 0.000-1,6.000 0.000-2,7.000 0.000-2,6.000 0.000-1,3.000-4.000-2,0.000-5.000 1,0.000-7.000 1,0.000-5.000-1,0.000-6.000 0,0.000-3.000-4,0.000-3.000-3,0.000-2.000-4,-2.000-1.000 0,-3.000 3.000 2,-3.000 3.000 2,-2.000 4.000 3,-3.000 4.000 2,1.000 6.000 3,-1.000 7.000 3,1.000 6.000 3,-1.000 3.000 2,1.000 0.000 0,-1.000 0.000 0,1.000 0.000 0,-3.000 3.000 0,-2.000 6.000 0,-3.000 7.000-1,-3.000 6.000-1,-10.000 3.000-2,-16.000 0.000-1,-15.000 0.000-3,-15.000 0.000-3,-9.000 0.000 0,1.000 0.000-1,-1.000 0.000 1,1.000 0.000-1,2.000-2.000 2,7.000-3.000 1,6.000-3.000 2,7.000-2.000 1,5.000-5.000 2,7.000-2.000-2,6.000-3.000 0,7.000-3.000 0,7.000-2.000-1,9.000 0.000 0,10.000 0.000 1,10.000 0.000-1,11.000-5.000 1,17.000-9.000-2,15.000-10.000-1,16.000-8.000 0,12.000-9.000-2,9.000-6.000-1,10.000-6.000-2,10.000-6.000-1,4.000-6.000-1,0.000-2.000 0,0.000-3.000 1,0.000-3.000 1,-10.000 4.000 1,-18.000 13.000-1,-19.000 12.000 2,-18.000 13.000 0,-15.000 10.000 2,-9.000 10.000 5,-10.000 10.000 3,-8.000 9.000 3,-11.000 9.000 3,-8.000 9.000 0,-10.000 10.000-1,-9.000 10.000 1,-5.000 4.000-1,0.000 0.000 0,0.000 0.000 0,0.000 0.000 0,0.000-4.000 0,0.000-5.000 0,0.000-7.000 0,0.000-5.000 1,3.000-8.000-4,6.000-5.000-5,7.000-7.000-8,6.000-5.000-6,3.000-6.000-3,0.000-3.000-1,0.000-3.000 1,0.000-2.000-1,-2.000-1.000 1,-3.000 3.000 2,-3.000 3.000 1,-2.000 4.000 2,-3.000 1.000 2,1.000 0.000-1,-1.000 0.000 1,1.000 0.000 1,2.000 0.000-2,7.000 0.000-2,6.000 0.000-4,7.000 0.000-3,5.000-4.000-6,7.000-5.000-6,6.000-7.000-7,7.000-5.000-7,-4.000-4.000-1,-12.000 0.000 8,-13.000 0.000 5,-12.000 0.000 7,-12.000 0.000 2,-8.000 0.000-3,-10.000 0.000-4,-9.000 0.000-2</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16"/>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87550.000 22250.000 999,'-179.000'-68.000'-27,"45.000"17.000"-4,43.000 15.000-2,45.000 16.000-4</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17"/>
    </inkml:context>
    <inkml:brush xml:id="br0">
      <inkml:brushProperty name="width" value="0.0452782362699509" units="cm"/>
      <inkml:brushProperty name="height" value="0.0452782362699509" units="cm"/>
      <inkml:brushProperty name="color" value="#6adcab"/>
      <inkml:brushProperty name="ignorePressure" value="0"/>
    </inkml:brush>
  </inkml:definitions>
  <inkml:trace contextRef="#ctx0" brushRef="#br0">49050.000 15500.000 485,'-2.000'118.000'148,"-3.000"-11.000"-32,-3.000-14.000-34,-2.000-11.000-32,-5.000-6.000-19,-2.000 4.000-4,-3.000 3.000-4,-3.000 3.000-5,-1.000 3.000-5,4.000 3.000-6,3.000 3.000-8,3.000 4.000-5,1.000-3.000-7,1.000-5.000-7,-1.000-7.000-8,1.000-5.000-6,2.000-6.000-7,7.000-3.000-5,6.000-3.000-6,7.000-2.000-6,4.000-9.000 1,3.000-12.000 7,3.000-13.000 8,4.000-12.000 7,-1.000-7.000 6,-3.000 1.000 3,-3.000-1.000 3,-2.000 1.000 4</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18"/>
    </inkml:context>
    <inkml:brush xml:id="br0">
      <inkml:brushProperty name="width" value="0.0360816046595573" units="cm"/>
      <inkml:brushProperty name="height" value="0.0360816046595573" units="cm"/>
      <inkml:brushProperty name="color" value="#6adcab"/>
      <inkml:brushProperty name="ignorePressure" value="0"/>
    </inkml:brush>
  </inkml:definitions>
  <inkml:trace contextRef="#ctx0" brushRef="#br0">49100.000 17850.000 609,'-69.000'112.000'84,"13.000"-24.000"-13,12.000-26.000-13,13.000-24.000-13,9.000-12.000-10,6.000 4.000-5,7.000 3.000-7,6.000 3.000-5,3.000 3.000-5,0.000 3.000-4,0.000 3.000-5,0.000 4.000-3,3.000 2.000-7,6.000 4.000-9,7.000 3.000-7,6.000 3.000-9,-1.000-1.000-7,-5.000-2.000-8,-7.000-3.000-6,-5.000-3.000-8</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9"/>
    </inkml:context>
    <inkml:brush xml:id="br0">
      <inkml:brushProperty name="width" value="0.0493187308311462" units="cm"/>
      <inkml:brushProperty name="height" value="0.0493187308311462" units="cm"/>
      <inkml:brushProperty name="color" value="#f2395b"/>
      <inkml:brushProperty name="ignorePressure" value="0"/>
    </inkml:brush>
  </inkml:definitions>
  <inkml:trace contextRef="#ctx0" brushRef="#br0">55300.000 56850.000 446,'1.000'-46.000'6,"4.000"10.000"11,3.000 10.000 13,3.000 9.000 12,3.000 7.000 6,3.000 7.000 0,3.000 6.000 0,4.000 7.000 1,-3.000 8.000-2,-5.000 14.000-5,-7.000 11.000-4,-5.000 14.000-5,-6.000 10.000-4,-3.000 9.000-4,-3.000 10.000-5,-2.000 10.000-4,-6.000 8.000-6,-6.000 10.000-4,-6.000 10.000-7,-6.000 9.000-5,-2.000 1.000-4,3.000-6.000-2,3.000-6.000-2,4.000-6.000-2,2.000-10.000-10,4.000-12.000-15,3.000-13.000-16,3.000-12.000-16,1.000-12.000-3,1.000-8.000 7,-1.000-10.000 8,1.000-9.000 8</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20"/>
    </inkml:context>
    <inkml:brush xml:id="br0">
      <inkml:brushProperty name="width" value="0.0417691878974438" units="cm"/>
      <inkml:brushProperty name="height" value="0.0417691878974438" units="cm"/>
      <inkml:brushProperty name="color" value="#6adcab"/>
      <inkml:brushProperty name="ignorePressure" value="0"/>
    </inkml:brush>
  </inkml:definitions>
  <inkml:trace contextRef="#ctx0" brushRef="#br0">48900.000 19550.000 526,'-25.000'46.000'20,"0.000"-5.000"3,0.000-7.000 4,0.000-5.000 2,1.000-1.000 3,4.000 6.000 0,3.000 7.000-1,3.000 6.000 1,3.000 6.000-3,3.000 6.000-8,3.000 7.000-8,4.000 6.000-6,2.000 4.000-5,4.000 4.000 0,3.000 3.000 1,3.000 3.000-2,1.000 1.000-8,1.000 1.000-17,-1.000-1.000-17,1.000 1.000-18,-3.000-4.000-4,-2.000-6.000 9,-3.000-6.000 8,-3.000-6.000 8,-2.000-6.000 8,0.000-2.000 7,0.000-3.000 6,0.000-3.000 7,0.000-4.000 5,0.000-3.000 0,0.000-3.000 2,0.000-2.000 1,0.000-5.000 2,0.000-2.000 4,0.000-3.000 3,0.000-3.000 3,0.000-1.000 2,0.000 4.000 1,0.000 3.000-1,0.000 3.000 1,-2.000 3.000 4,-3.000 3.000 8,-3.000 3.000 7,-2.000 4.000 8,-1.000 2.000 2,3.000 4.000-4,3.000 3.000-3,4.000 3.000-4,1.000 1.000-5,0.000 1.000-6,0.000-1.000-6,0.000 1.000-6,0.000 1.000-7,0.000 3.000-5,0.000 3.000-7,0.000 4.000-7,0.000 2.000-1,0.000 4.000 2,0.000 3.000 1,0.000 3.000 3,1.000-2.000-3,4.000-6.000-9,3.000-6.000-9,3.000-6.000-8,-1.000-7.000-1,-2.000-6.000 6,-3.000-6.000 8,-3.000-6.000 6,-2.000-6.000 7,0.000-2.000 4,0.000-3.000 6,0.000-3.000 5,0.000-2.000 3,0.000 0.000 1,0.000 0.000-1,0.000 0.000 2,-2.000 0.000 6,-3.000 0.000 12,-3.000 0.000 12,-2.000 0.000 12,-1.000 0.000 5,3.000 0.000-5,3.000 0.000-3,4.000 0.000-4,1.000 3.000-7,0.000 6.000-10,0.000 7.000-10,0.000 6.000-10,0.000 6.000-5,0.000 6.000 1,0.000 7.000 1,0.000 6.000 2,0.000 4.000-5,0.000 4.000-7,0.000 3.000-9,0.000 3.000-8,0.000-1.000-6,0.000-2.000-4,0.000-3.000-3,0.000-3.000-5,0.000-4.000 2,0.000-3.000 9,0.000-3.000 9,0.000-2.000 7,0.000-5.000 7,0.000-2.000 2,0.000-3.000 3,0.000-3.000 3,0.000-6.000 1,0.000-5.000 1,0.000-7.000 1,0.000-5.000 0,-2.000-3.000 7,-3.000 4.000 13,-3.000 3.000 13,-2.000 3.000 12,-3.000 3.000 7,1.000 3.000 0,-1.000 3.000 1,1.000 4.000-1,1.000 1.000-4,3.000 0.000-6,3.000 0.000-7,4.000 0.000-7,1.000 1.000-5,0.000 4.000-5,0.000 3.000-3,0.000 3.000-4,0.000 4.000-7,0.000 7.000-10,0.000 6.000-10,0.000 7.000-9,0.000 0.000-8,0.000-2.000-6,0.000-3.000-6,0.000-3.000-5,0.000-2.000-1,0.000 0.000 6,0.000 0.000 5,0.000 0.000 5,0.000-2.000 5,0.000-3.000 5,0.000-3.000 6,0.000-2.000 6,0.000-5.000 3,0.000-2.000 3,0.000-3.000 2,0.000-3.000 3,0.000-2.000 4,0.000 0.000 9,0.000 0.000 9,0.000 0.000 7,0.000-2.000 7,0.000-3.000 3,0.000-3.000 4,0.000-2.000 3,0.000-1.000 0,0.000 3.000-5,0.000 3.000-4,0.000 4.000-4,0.000 1.000-3,0.000 0.000-2,0.000 0.000-2,0.000 0.000-2,0.000 3.000-6,0.000 6.000-9,0.000 7.000-9,0.000 6.000-8,0.000 1.000-9,0.000-3.000-6,0.000-3.000-6,0.000-2.000-7,0.000-5.000-1,0.000-2.000 3,0.000-3.000 2,0.000-3.000 3,0.000-2.000 3,0.000 0.000 5,0.000 0.000 2,0.000 0.000 5,0.000 0.000 2,0.000 0.000 0,0.000 0.000 0,0.000 0.000 1,0.000-2.000 6,0.000-3.000 11,0.000-3.000 11,0.000-2.000 11,0.000-1.000 4,0.000 3.000-4,0.000 3.000-5,0.000 4.000-4,0.000-3.000 3,0.000-5.000 8,0.000-7.000 9,0.000-5.000 8,0.000 0.000 2,0.000 10.000-7,0.000 10.000-6,0.000 9.000-6,0.000 4.000-5,0.000 1.000-7,0.000-1.000-6,0.000 1.000-5,1.000-1.000-6,4.000 1.000-4,3.000-1.000-5,3.000 1.000-5,1.000-1.000-4,1.000 1.000-5,-1.000-1.000-4,1.000 1.000-4,-1.000-4.000-3,1.000-6.000-1,-1.000-6.000 0,1.000-6.000-2,-3.000-4.000 2,-2.000 1.000 4,-3.000-1.000 4,-3.000 1.000 4,-2.000-3.000 3,0.000-2.000 5,0.000-3.000 4,0.000-3.000 4,0.000-1.000 4,0.000 4.000 4,0.000 3.000 3,0.000 3.000 4,-2.000 3.000 4,-3.000 3.000 3,-3.000 3.000 4,-2.000 4.000 4,-1.000-1.000 6,3.000-3.000 10,3.000-3.000 9,4.000-2.000 11,-1.000 5.000 0,-3.000 16.000-6,-3.000 15.000-8,-2.000 17.000-8,-1.000 5.000-4,3.000-3.000-3,3.000-3.000-1,4.000-2.000-3,1.000-6.000-3,0.000-6.000-6,0.000-6.000-4,0.000-6.000-6,1.000-6.000-3,4.000-2.000-1,3.000-3.000-3,3.000-3.000 0,-1.000-2.000-1,-2.000 0.000 1,-3.000 0.000 0,-3.000 0.000 2,-1.000 1.000-2,4.000 4.000-4,3.000 3.000-4,3.000 3.000-4,-1.000-2.000-2,-2.000-6.000-2,-3.000-6.000-1,-3.000-6.000-1,-2.000-2.000 0,0.000 3.000 2,0.000 3.000 1,0.000 4.000 2,0.000 1.000 1,0.000 0.000 3,0.000 0.000 2,0.000 0.000 1,0.000 0.000 2,0.000 0.000 0,0.000 0.000 0,0.000 0.000 0,0.000 4.000 1,0.000 10.000 2,0.000 10.000 2,0.000 9.000 1,0.000 7.000 1,0.000 7.000-1,0.000 6.000-2,0.000 7.000-1,0.000-6.000 0,0.000-15.000 1,0.000-15.000 2,0.000-16.000 1,1.000-7.000 2,4.000 4.000 1,3.000 3.000 3,3.000 3.000 1,-1.000-1.000 1,-2.000-2.000 1,-3.000-3.000 1,-3.000-3.000 1,-1.000-2.000-1,4.000 0.000-2,3.000 0.000-2,3.000 0.000-2,-1.000 0.000-2,-2.000 0.000-2,-3.000 0.000-1,-3.000 0.000-1,-1.000-2.000-1,4.000-3.000-2,3.000-3.000-1,3.000-2.000-2,-1.000-1.000 0,-2.000 3.000 0,-3.000 3.000 1,-3.000 4.000-1,-2.000 1.000 2,0.000 0.000 1,0.000 0.000 0,0.000 0.000 3,0.000-2.000-1,0.000-3.000 1,0.000-3.000 0,0.000-2.000 0,0.000-3.000 0,0.000 1.000 0,0.000-1.000-1,0.000 1.000 1,0.000 1.000 0,0.000 3.000 0,0.000 3.000 0,0.000 4.000 0,0.000 2.000 0,0.000 4.000 2,0.000 3.000 2,0.000 3.000 0,0.000-2.000 1,0.000-6.000 1,0.000-6.000 0,0.000-6.000 1,0.000 1.000-1,0.000 9.000-2,0.000 10.000 0,0.000 10.000-2,0.000 2.000 0,0.000-3.000-1,0.000-3.000-1,0.000-2.000 0,0.000-3.000 0,0.000 1.000 2,0.000-1.000 0,0.000 1.000 2,0.000-1.000 0,0.000 1.000 2,0.000-1.000 0,0.000 1.000 2,0.000-3.000 0,0.000-2.000-2,0.000-3.000 0,0.000-3.000-2,1.000-2.000-1,4.000 0.000-1,3.000 0.000-2,3.000 0.000-2,-1.000 0.000-1,-2.000 0.000 0,-3.000 0.000-1,-3.000 0.000-1,-2.000-2.000 0,0.000-3.000 2,0.000-3.000 2,0.000-2.000 1,0.000-3.000 2,0.000 1.000 1,0.000-1.000 0,0.000 1.000 2,0.000-1.000 0,0.000 1.000 0,0.000-1.000 0,0.000 1.000-1,0.000-1.000 1,0.000 1.000 2,0.000-1.000 0,0.000 1.000 1,1.000 2.000-1,4.000 7.000 0,3.000 6.000-2,3.000 7.000-2,1.000 5.000-1,1.000 7.000-1,-1.000 6.000-1,1.000 7.000-2,-1.000 0.000-1,1.000-2.000 0,-1.000-3.000 1,1.000-3.000 0,-3.000-18.000-7,-2.000-31.000-14,-3.000-31.000-14,-3.000-31.000-14,-4.000-16.000-4,-3.000 0.000 3,-3.000 0.000 4,-2.000 0.000 5</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22"/>
    </inkml:context>
    <inkml:brush xml:id="br0">
      <inkml:brushProperty name="width" value="0.0485967770218849" units="cm"/>
      <inkml:brushProperty name="height" value="0.0485967770218849" units="cm"/>
      <inkml:brushProperty name="color" value="#6adcab"/>
      <inkml:brushProperty name="ignorePressure" value="0"/>
    </inkml:brush>
  </inkml:definitions>
  <inkml:trace contextRef="#ctx0" brushRef="#br0">48900.000 15100.000 452,'0.000'-50.000'-1,"0.000"0.000"-1,0.000 0.000-3,0.000 0.000-1,1.000 0.000 0,4.000 0.000 5,3.000 0.000 4,3.000 0.000 3,1.000 0.000 3,1.000 0.000 1,-1.000 0.000 1,1.000 0.000 1,-1.000 3.000 1,1.000 6.000 0,-1.000 7.000 1,1.000 6.000 0,-7.000 10.000 4,-12.000 17.000 9,-13.000 15.000 9,-12.000 16.000 7,-4.000 12.000 2,7.000 9.000-7,6.000 10.000-7,7.000 10.000-7,4.000 4.000-4,3.000 0.000-2,3.000 0.000-2,4.000 0.000-2,1.000 0.000-3,0.000 0.000-1,0.000 0.000-2,0.000 0.000-2,0.000-2.000-1,0.000-3.000-1,0.000-3.000 1,0.000-2.000-1,1.000 0.000-1,4.000 7.000-1,3.000 6.000-2,3.000 7.000-2,1.000-1.000-2,1.000-6.000 0,-1.000-6.000-1,1.000-6.000 0,-3.000-7.000-1,-2.000-6.000-1,-3.000-6.000 0,-3.000-6.000 0,-6.000-15.000-3,-5.000-21.000-4,-7.000-22.000-4,-5.000-22.000-4,-1.000-19.000-2,6.000-16.000 4,7.000-15.000 2,6.000-15.000 3,3.000-12.000 1,0.000-6.000-1,0.000-6.000 0,0.000-6.000 0,1.000 2.000 1,4.000 14.000 2,3.000 11.000 4,3.000 14.000 1,-1.000 11.000 4,-2.000 14.000 3,-3.000 11.000 3,-3.000 14.000 3,-2.000 24.000 8,0.000 38.000 11,0.000 37.000 11,0.000 38.000 11,0.000 16.000 1,0.000-2.000-8,0.000-3.000-9,0.000-3.000-9,-2.000-6.000-6,-3.000-5.000-1,-3.000-7.000-3,-2.000-5.000-1,-3.000-4.000-2,1.000 0.000 1,-1.000 0.000 0,1.000 0.000 0,1.000-21.000-8,3.000-40.000-20,3.000-40.000-18,4.000-41.000-19,1.000-26.000-4,0.000-8.000 9,0.000-10.000 10,0.000-9.000 10,1.000-2.000 7,4.000 6.000 5,3.000 7.000 6,3.000 6.000 5,1.000 10.000 4,1.000 17.000 1,-1.000 15.000 1,1.000 16.000 2,-1.000 23.000 5,1.000 31.000 10,-1.000 32.000 8,1.000 31.000 10,-3.000 17.000 1,-2.000 3.000-3,-3.000 3.000-6,-3.000 4.000-4,-2.000 8.000-4,0.000 17.000-3,0.000 15.000-3,0.000 16.000-3,0.000 7.000-6,0.000 1.000-9,0.000-1.000-10,0.000 1.000-9,0.000-15.000-13,0.000-28.000-14,0.000-28.000-16,0.000-27.000-14</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37"/>
    </inkml:context>
    <inkml:brush xml:id="br0">
      <inkml:brushProperty name="width" value="0.0382595211267471" units="cm"/>
      <inkml:brushProperty name="height" value="0.0382595211267471" units="cm"/>
      <inkml:brushProperty name="color" value="#6adcab"/>
      <inkml:brushProperty name="ignorePressure" value="0"/>
    </inkml:brush>
  </inkml:definitions>
  <inkml:trace contextRef="#ctx0" brushRef="#br0">88100.000 8350.000 575,'1.000'-43.000'7,"4.000"17.000"17,3.000 15.000 15,3.000 16.000 17,-1.000 12.000 2,-2.000 9.000-11,-3.000 10.000-10,-3.000 10.000-10,-2.000 4.000-6,0.000 0.000-4,0.000 0.000-3,0.000 0.000-3,0.000 1.000-1,0.000 4.000 1,0.000 3.000 0,0.000 3.000 1,0.000-1.000-2,0.000-2.000-3,0.000-3.000-3,0.000-3.000-3,0.000-2.000-3,0.000 0.000-3,0.000 0.000-4,0.000 0.000-4,-4.000-2.000-4,-5.000-3.000-5,-7.000-3.000-6,-5.000-2.000-5,-1.000-12.000-4,6.000-19.000-3,7.000-18.000-2,6.000-19.000-3,3.000-16.000 0,0.000-12.000 4,0.000-13.000 2,0.000-12.000 4,3.000-7.000 4,6.000 1.000 7,7.000-1.000 6,6.000 1.000 6,3.000-1.000 4,0.000 1.000 2,0.000-1.000 2,0.000 1.000 1,0.000 2.000 2,0.000 7.000 0,0.000 6.000 0,0.000 7.000 0,1.000 5.000 3,4.000 7.000 3,3.000 6.000 5,3.000 7.000 4,-1.000 4.000 3,-2.000 3.000 4,-3.000 3.000 3,-3.000 4.000 4,-2.000 4.000 0,0.000 6.000 0,0.000 7.000-3,0.000 6.000 0,1.000 4.000-2,4.000 4.000 1,3.000 3.000-1,3.000 3.000 0,-1.000 3.000 0,-2.000 3.000-2,-3.000 3.000-1,-3.000 4.000-1,-2.000 1.000-1,0.000 0.000-2,0.000 0.000-2,0.000 0.000-1,-4.000 1.000-1,-5.000 4.000 1,-7.000 3.000 1,-5.000 3.000 0,-4.000 1.000-2,0.000 1.000-3,0.000-1.000-5,0.000 1.000-3,-5.000-1.000-4,-9.000 1.000-5,-10.000-1.000-3,-8.000 1.000-6,-4.000-4.000-1,3.000-6.000 1,3.000-6.000-1,4.000-6.000 1,2.000-9.000-1,4.000-8.000-1,3.000-10.000-1,3.000-9.000-2,3.000-5.000-4,3.000 0.000-7,3.000 0.000-5,4.000 0.000-6,2.000 1.000 0,4.000 4.000 5,3.000 3.000 6,3.000 3.000 6</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0"/>
    </inkml:context>
    <inkml:brush xml:id="br0">
      <inkml:brushProperty name="width" value="0.0401300713419914" units="cm"/>
      <inkml:brushProperty name="height" value="0.0401300713419914" units="cm"/>
      <inkml:brushProperty name="color" value="#6adcab"/>
      <inkml:brushProperty name="ignorePressure" value="0"/>
    </inkml:brush>
  </inkml:definitions>
  <inkml:trace contextRef="#ctx0" brushRef="#br0">47300.000 11400.000 548,'-22.000'-13.000'51,"6.000"26.000"-2,7.000 24.000-3,6.000 26.000-3,4.000 12.000-5,4.000 0.000-8,3.000 0.000-8,3.000 0.000-9,-1.000 0.000-3,-2.000 0.000-2,-3.000 0.000-1,-3.000 0.000 0,-2.000 0.000-3,0.000 0.000-4,0.000 0.000-4,0.000 0.000-5,-2.000-5.000-4,-3.000-9.000-5,-3.000-10.000-4,-2.000-8.000-5,-1.000-17.000-4,3.000-21.000-6,3.000-22.000-3,4.000-22.000-6,4.000-21.000 2,6.000-18.000 7,7.000-19.000 7,6.000-18.000 7,3.000-12.000 5,0.000-3.000 5,0.000-3.000 4,0.000-2.000 3,1.000 3.000 4,4.000 14.000 1,3.000 11.000 2,3.000 14.000 2,1.000 8.000 4,1.000 7.000 5,-1.000 6.000 7,1.000 7.000 7,-3.000 8.000 4,-2.000 14.000 3,-3.000 11.000 4,-3.000 14.000 4,-2.000 8.000-1,0.000 7.000-3,0.000 6.000-3,0.000 7.000-4,-2.000 8.000-3,-3.000 14.000-4,-3.000 11.000-3,-2.000 14.000-3,-5.000 5.000-2,-2.000 1.000-2,-3.000-1.000-1,-3.000 1.000-2,-2.000 5.000-3,0.000 14.000-6,0.000 11.000-5,0.000 14.000-6,-5.000-1.000-3,-9.000-12.000-2,-10.000-13.000 0,-8.000-12.000-2,-4.000-10.000 1,3.000-6.000 0,3.000-6.000 2,4.000-6.000 1,-1.000-12.000-1,-3.000-15.000-3,-3.000-15.000-4,-2.000-16.000-2,2.000-12.000 0,9.000-5.000 5,10.000-7.000 5,10.000-5.000 4,10.000-8.000 4,13.000-5.000 2,12.000-7.000 3,13.000-5.000 1,2.000 2.000 2,-5.000 13.000-1,-7.000 12.000 0,-5.000 13.000 1,-4.000 9.000 0,0.000 6.000 3,0.000 7.000 3,0.000 6.000 4,-7.000 10.000-1,-11.000 17.000-1,-14.000 15.000-2,-11.000 16.000-2,-12.000 10.000-3,-9.000 7.000-6,-10.000 6.000-5,-8.000 7.000-6,-9.000 0.000-2,-6.000-2.000 0,-6.000-3.000-1,-6.000-3.000-1,-9.000-4.000 1,-8.000-3.000 1,-10.000-3.000 0,-9.000-2.000 0,-4.000-5.000 3,4.000-2.000 3,3.000-3.000 5,3.000-3.000 2,4.000-6.000 4,7.000-5.000 4,6.000-7.000 2,7.000-5.000 4,10.000-6.000 2,16.000-3.000 0,15.000-3.000 1,17.000-2.000 0,24.000-14.000 4,34.000-21.000 5,35.000-22.000 8,35.000-22.000 5,24.000-10.000 1,16.000 4.000-6,15.000 3.000-5,17.000 3.000-5,8.000 3.000-4,4.000 3.000-3,3.000 3.000-1,3.000 4.000-3,-4.000 2.000-1,-8.000 4.000 1,-10.000 3.000 0,-9.000 3.000 1,-13.000 4.000-5,-16.000 7.000-12,-15.000 6.000-11,-15.000 7.000-11,-25.000 10.000-13,-30.000 16.000-12,-32.000 15.000-13,-30.000 17.000-13,-26.000 7.000 1,-19.000 0.000 14,-18.000 0.000 15,-19.000 0.000 14,-5.000-5.000 10,9.000-9.000 5,10.000-10.000 6,10.000-8.000 5,8.000-6.000 3,10.000 1.000 1,10.000-1.000 2,9.000 1.000 0</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0"/>
    </inkml:context>
    <inkml:brush xml:id="br0">
      <inkml:brushProperty name="width" value="0.0346805900335312" units="cm"/>
      <inkml:brushProperty name="height" value="0.0346805900335312" units="cm"/>
      <inkml:brushProperty name="color" value="#6adcab"/>
      <inkml:brushProperty name="ignorePressure" value="0"/>
    </inkml:brush>
  </inkml:definitions>
  <inkml:trace contextRef="#ctx0" brushRef="#br0">47200.000 12650.000 634,'-75.000'3.000'0,"0.000"6.000"0,0.000 7.000 0,0.000 6.000 0,6.000 1.000 1,13.000-3.000 1,12.000-3.000 3,13.000-2.000 1,9.000-1.000 3,6.000 3.000 5,7.000 3.000 4,6.000 4.000 5,3.000 2.000 2,0.000 4.000 1,0.000 3.000 2,0.000 3.000 0,0.000 6.000 0,0.000 9.000-2,0.000 10.000-1,0.000 10.000-3,0.000 2.000-2,0.000-3.000-2,0.000-3.000-2,0.000-2.000-2,-2.000-1.000-5,-3.000 3.000-7,-3.000 3.000-6,-2.000 4.000-7,0.000-12.000-13,7.000-24.000-19,6.000-26.000-18,7.000-24.000-20,2.000-15.000 0,1.000-3.000 17,-1.000-3.000 15,1.000-2.000 18</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1"/>
    </inkml:context>
    <inkml:brush xml:id="br0">
      <inkml:brushProperty name="width" value="0.0440384261310101" units="cm"/>
      <inkml:brushProperty name="height" value="0.0440384261310101" units="cm"/>
      <inkml:brushProperty name="color" value="#6adcab"/>
      <inkml:brushProperty name="ignorePressure" value="0"/>
    </inkml:brush>
  </inkml:definitions>
  <inkml:trace contextRef="#ctx0" brushRef="#br0">47100.000 12850.000 499,'65.000'-36.000'34,"-18.000"28.000"6,-19.000 28.000 8,-18.000 29.000 7,-9.000 13.000 0,4.000 1.000-7,3.000-1.000-7,3.000 1.000-6,1.000 4.000-6,1.000 9.000-4,-1.000 10.000-3,1.000 10.000-3,-1.000 8.000-5,1.000 10.000-2,-1.000 10.000-4,1.000 9.000-4,-3.000 1.000-1,-2.000-6.000-1,-3.000-6.000 1,-3.000-6.000 0,-4.000-9.000-4,-3.000-8.000-8,-3.000-10.000-10,-2.000-9.000-7,-9.000-15.000-8,-12.000-18.000-5,-13.000-19.000-6,-12.000-18.000-4,-5.000-20.000 0,3.000-18.000 6,3.000-19.000 7,4.000-18.000 5,4.000-20.000 6,6.000-18.000 2,7.000-19.000 4,6.000-18.000 2,6.000-9.000 4,6.000 4.000 3,7.000 3.000 5,6.000 3.000 3,6.000 7.000 4,6.000 14.000 3,7.000 11.000 5,6.000 14.000 3,4.000 10.000 3,4.000 9.000 3,3.000 10.000 3,3.000 10.000 2,-1.000 11.000 2,-2.000 17.000 0,-3.000 15.000 2,-3.000 16.000 0,-7.000 15.000-2,-9.000 16.000-5,-10.000 15.000-4,-8.000 17.000-5,-12.000 14.000-5,-12.000 17.000-2,-13.000 15.000-4,-12.000 16.000-3,-7.000 4.000-3,1.000-6.000-3,-1.000-6.000-2,1.000-6.000-3,2.000-10.000 0,7.000-12.000 2,6.000-13.000 3,7.000-12.000 2,2.000-12.000 1,1.000-8.000 0,-1.000-10.000 0,1.000-9.000 1,10.000-24.000 1,22.000-37.000 2,22.000-38.000 3,23.000-37.000 2,24.000-26.000 1,28.000-11.000-1,28.000-14.000-1,29.000-11.000 0,15.000-1.000-1,3.000 13.000-2,3.000 12.000-2,4.000 13.000-1,-3.000 13.000 1,-5.000 17.000 4,-7.000 15.000 3,-5.000 16.000 4,-15.000 13.000 2,-22.000 14.000 1,-22.000 11.000 2,-21.000 14.000 0,-15.000 8.000 2,-6.000 7.000 1,-6.000 6.000 0,-6.000 7.000 0,-9.000 8.000 0,-8.000 14.000-1,-10.000 11.000-2,-9.000 14.000-1,-15.000 10.000-2,-18.000 9.000-2,-19.000 10.000-1,-18.000 10.000-2,-12.000 5.000-1,-3.000 4.000-4,-3.000 3.000-4,-2.000 3.000-2,-5.000 1.000-1,-2.000 1.000 1,-3.000-1.000 0,-3.000 1.000 2,1.000-10.000-5,6.000-19.000-7,7.000-18.000-8,6.000-19.000-7,7.000-15.000-5,10.000-8.000 1,10.000-10.000-1,9.000-9.000 0,7.000-15.000 1,7.000-18.000 1,6.000-19.000 1,7.000-18.000 1,7.000-12.000 2,9.000-3.000 4,10.000-3.000 4,10.000-2.000 3,7.000 3.000 6,6.000 14.000 8,7.000 11.000 8,6.000 14.000 8,4.000 8.000 7,4.000 7.000 5,3.000 6.000 4,3.000 7.000 5,4.000 8.000 3,7.000 14.000 1,6.000 11.000 3,7.000 14.000 1,2.000 11.000-2,1.000 14.000-4,-1.000 11.000-6,1.000 14.000-4,1.000 5.000-9,3.000 1.000-12,3.000-1.000-12,4.000 1.000-12,-7.000-7.000-8,-16.000-12.000-4,-15.000-13.000-5,-15.000-12.000-3,-11.000-9.000-5,-2.000-2.000-3,-3.000-3.000-2,-3.000-3.000-4</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2"/>
    </inkml:context>
    <inkml:brush xml:id="br0">
      <inkml:brushProperty name="width" value="0.0489903651177883" units="cm"/>
      <inkml:brushProperty name="height" value="0.0489903651177883" units="cm"/>
      <inkml:brushProperty name="color" value="#6adcab"/>
      <inkml:brushProperty name="ignorePressure" value="0"/>
    </inkml:brush>
  </inkml:definitions>
  <inkml:trace contextRef="#ctx0" brushRef="#br0">49250.000 11600.000 449,'48.000'-44.000'54,"-3.000"13.000"-12,-3.000 12.000-12,-2.000 13.000-13,3.000 12.000-4,14.000 13.000 5,11.000 12.000 5,14.000 13.000 5,2.000 6.000-1,-6.000 0.000-7,-6.000 0.000-6,-6.000 0.000-7,-10.000 3.000-8,-12.000 6.000-7,-13.000 7.000-7,-12.000 6.000-9,-13.000 4.000-3,-12.000 4.000-2,-13.000 3.000-1,-12.000 3.000-1,-12.000-1.000 1,-8.000-2.000 0,-10.000-3.000 1,-9.000-3.000 1,-7.000-7.000 3,-3.000-9.000 3,-3.000-10.000 3,-2.000-8.000 4,0.000-8.000 4,7.000-2.000 3,6.000-3.000 4,7.000-3.000 3,7.000-4.000 4,9.000-3.000 4,10.000-3.000 5,10.000-2.000 3,18.000-8.000 8,28.000-8.000 9,28.000-10.000 9,29.000-9.000 10,15.000-12.000-1,3.000-11.000-9,3.000-14.000-10,4.000-11.000-9,1.000-6.000-8,0.000 4.000-4,0.000 3.000-5,0.000 3.000-5,-8.000 6.000-5,-16.000 9.000-2,-15.000 10.000-3,-15.000 10.000-4,-18.000 5.000-3,-19.000 4.000-3,-18.000 3.000-3,-19.000 3.000-2,-15.000 3.000 0,-8.000 3.000 5,-10.000 3.000 4,-9.000 4.000 5,-4.000 1.000 4,4.000 0.000 4,3.000 0.000 3,3.000 0.000 2,4.000 0.000 5,7.000 0.000 2,6.000 0.000 3,7.000 0.000 4,5.000 4.000 2,7.000 10.000 3,6.000 10.000 1,7.000 9.000 2,4.000 9.000 1,3.000 9.000 1,3.000 10.000 2,4.000 10.000 0,1.000 4.000 0,0.000 0.000-3,0.000 0.000-1,0.000 0.000-2,1.000 7.000-1,4.000 17.000-1,3.000 15.000-1,3.000 16.000 0,1.000 4.000-1,1.000-6.000-3,-1.000-6.000-3,1.000-6.000-2,-3.000-9.000-3,-2.000-8.000-1,-3.000-10.000-2,-3.000-9.000-1,4.000-18.000-7,13.000-24.000-10,12.000-26.000-10,13.000-24.000-11,7.000-32.000-3,4.000-37.000 1,3.000-38.000 2,3.000-37.000 3,-1.000-23.000 1,-2.000-5.000 0,-3.000-7.000 0,-3.000-5.000 1,-2.000 3.000-1,0.000 17.000 0,0.000 15.000-2,0.000 16.000 0,-2.000 12.000 3,-3.000 9.000 7,-3.000 10.000 7,-2.000 10.000 6,-5.000 11.000 7,-2.000 17.000 6,-3.000 15.000 4,-3.000 16.000 6,-2.000 20.000 9,0.000 25.000 15,0.000 25.000 14,0.000 25.000 14,-4.000 15.000 0,-5.000 7.000-15,-7.000 6.000-14,-5.000 7.000-14,-4.000-3.000-9,0.000-8.000-3,0.000-10.000-3,0.000-9.000-3,-4.000-5.000-4,-5.000 0.000-5,-7.000 0.000-5,-5.000 0.000-6,3.000-30.000-8,17.000-59.000-11,15.000-60.000-10,16.000-58.000-10,13.000-26.000 0,14.000 9.000 14,11.000 10.000 12,14.000 10.000 14,5.000 11.000 7,1.000 17.000 1,-1.000 15.000 1,1.000 16.000 1,-7.000 16.000 8,-12.000 20.000 13,-13.000 18.000 13,-12.000 20.000 13,-9.000 13.000 5,-2.000 9.000-4,-3.000 10.000-4,-3.000 10.000-4,-6.000 11.000-4,-5.000 17.000-5,-7.000 15.000-6,-5.000 16.000-4,-8.000 12.000-5,-5.000 9.000-3,-7.000 10.000-3,-5.000 10.000-4,-6.000 0.000-1,-3.000-5.000-3,-3.000-7.000-1,-2.000-5.000-3,-3.000-9.000-2,1.000-9.000-5,-1.000-10.000-6,1.000-8.000-4,-1.000-11.000-2,1.000-8.000 0,-1.000-10.000 0,1.000-9.000 0,1.000-10.000 1,3.000-9.000 3,3.000-10.000 1,4.000-8.000 3,4.000-14.000 0,6.000-15.000 0,7.000-15.000-1,6.000-16.000 0,7.000-13.000 1,10.000-9.000 2,10.000-10.000 3,9.000-8.000 2,4.000-3.000 3,1.000 7.000 3,-1.000 6.000 3,1.000 7.000 4,-4.000 10.000 4,-6.000 16.000 4,-6.000 15.000 4,-6.000 17.000 5,-7.000 13.000 4,-6.000 13.000 5,-6.000 12.000 5,-6.000 13.000 3,-6.000 12.000-2,-2.000 13.000-10,-3.000 12.000-11,-3.000 13.000-10,-2.000 6.000-6,0.000 0.000-3,0.000 0.000-2,0.000 0.000-3,0.000 0.000-1,0.000 0.000 1,0.000 0.000 1,0.000 0.000 1,0.000 0.000 1,0.000 0.000 2,0.000 0.000 1,0.000 0.000 2,3.000-4.000 1,6.000-5.000 0,7.000-7.000 1,6.000-5.000 1,4.000-8.000 1,4.000-5.000-1,3.000-7.000 0,3.000-5.000 1,3.000-8.000-2,3.000-5.000-1,3.000-7.000-2,4.000-5.000-1,1.000-8.000 0,0.000-5.000-1,0.000-7.000 1,0.000-5.000 0,0.000-6.000-1,0.000-3.000 1,0.000-3.000-2,0.000-2.000 0,-2.000-1.000 1,-3.000 3.000 1,-3.000 3.000 2,-2.000 4.000 2,-5.000 8.000 3,-2.000 17.000 5,-3.000 15.000 6,-3.000 16.000 5,-6.000 9.000 0,-5.000 3.000-3,-7.000 3.000-4,-5.000 4.000-4,-6.000 4.000-2,-3.000 6.000-2,-3.000 7.000-2,-2.000 6.000-1,-5.000-2.000 0,-2.000-9.000 0,-3.000-10.000 0,-3.000-8.000 1,-2.000-4.000 1,0.000 3.000-2,0.000 3.000 0,0.000 4.000-1,1.000-1.000 1,4.000-3.000 1,3.000-3.000 1,3.000-2.000 2,1.000-5.000 0,1.000-2.000 2,-1.000-3.000 0,1.000-3.000 0,10.000-4.000 3,22.000-3.000 4,22.000-3.000 3,23.000-2.000 5,17.000-9.000-1,17.000-12.000-4,15.000-13.000-5,16.000-12.000-4,9.000-7.000-3,3.000 1.000-1,3.000-1.000-2,4.000 1.000 0,2.000 1.000-2,4.000 3.000-1,3.000 3.000-1,3.000 4.000-1,-2.000 1.000-5,-6.000 0.000-8,-6.000 0.000-11,-6.000 0.000-8,-15.000 3.000-2,-21.000 6.000 4,-22.000 7.000 5,-22.000 6.000 5,-11.000 1.000 1,0.000-3.000-4,0.000-3.000-2,0.000-2.000-4</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3"/>
    </inkml:context>
    <inkml:brush xml:id="br0">
      <inkml:brushProperty name="width" value="0.0506150536239147" units="cm"/>
      <inkml:brushProperty name="height" value="0.0506150536239147" units="cm"/>
      <inkml:brushProperty name="color" value="#6adcab"/>
      <inkml:brushProperty name="ignorePressure" value="0"/>
    </inkml:brush>
  </inkml:definitions>
  <inkml:trace contextRef="#ctx0" brushRef="#br0">52000.000 11800.000 434,'4.000'-52.000'4,"10.000"-3.000"6,10.000-3.000 7,9.000-2.000 7,9.000 0.000 5,9.000 7.000 3,10.000 6.000 3,10.000 7.000 3,7.000 4.000-2,6.000 3.000-6,7.000 3.000-5,6.000 4.000-6,-2.000 4.000-6,-9.000 6.000-3,-10.000 7.000-5,-8.000 6.000-4,-9.000 3.000-2,-6.000 0.000 2,-6.000 0.000 1,-6.000 0.000 1,-18.000-5.000-10,-28.000-9.000-22,-28.000-10.000-23,-27.000-8.000-21,-14.000-9.000-3,4.000-6.000 18,3.000-6.000 17,3.000-6.000 17,6.000-1.000 12,9.000 7.000 7,10.000 6.000 7,10.000 7.000 7,5.000 5.000 9,4.000 7.000 8,3.000 6.000 9,3.000 7.000 9,3.000 15.000 6,3.000 25.000 1,3.000 25.000 2,4.000 25.000 1,2.000 21.000-3,4.000 20.000-7,3.000 18.000-9,3.000 20.000-8,1.000 11.000-5,1.000 7.000 0,-1.000 6.000-2,1.000 7.000 0,-3.000 0.000-5,-2.000-2.000-6,-3.000-3.000-6,-3.000-3.000-8,-1.000-4.000-8,4.000-3.000-11,3.000-3.000-12,3.000-2.000-11,1.000-17.000-6,1.000-28.000-2,-1.000-28.000-3,1.000-27.000-1</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3"/>
    </inkml:context>
    <inkml:brush xml:id="br0">
      <inkml:brushProperty name="width" value="0.0417258590459824" units="cm"/>
      <inkml:brushProperty name="height" value="0.0417258590459824" units="cm"/>
      <inkml:brushProperty name="color" value="#6adcab"/>
      <inkml:brushProperty name="ignorePressure" value="0"/>
    </inkml:brush>
  </inkml:definitions>
  <inkml:trace contextRef="#ctx0" brushRef="#br0">53000.000 11850.000 527,'0.000'-69.000'2,"0.000"13.000"6,0.000 12.000 5,0.000 13.000 5,-4.000 9.000 5,-5.000 6.000 4,-7.000 7.000 5,-5.000 6.000 5,-9.000 10.000 2,-9.000 17.000 0,-10.000 15.000 2,-8.000 16.000 0,-8.000 15.000-4,-2.000 16.000-7,-3.000 15.000-7,-3.000 17.000-8,-2.000 2.000-5,0.000-9.000-1,0.000-10.000-1,0.000-8.000-3,4.000-12.000 0,10.000-12.000-1,10.000-13.000-1,9.000-12.000 0,18.000-15.000-6,29.000-15.000-15,28.000-15.000-12,28.000-16.000-14,24.000-18.000-6,23.000-18.000 3,22.000-19.000 2,22.000-18.000 2,7.000-14.000 4,-6.000-5.000 6,-6.000-7.000 5,-6.000-5.000 5,-12.000 3.000 5,-15.000 17.000 2,-15.000 15.000 2,-16.000 16.000 4,-15.000 13.000 6,-11.000 14.000 12,-14.000 11.000 12,-11.000 14.000 11,-11.000 10.000 9,-5.000 9.000 7,-7.000 10.000 5,-5.000 10.000 7,-1.000 5.000-2,6.000 4.000-12,7.000 3.000-12,6.000 3.000-11,3.000 3.000-12,0.000 3.000-15,0.000 3.000-13,0.000 4.000-14,-15.000 5.000-7,-27.000 10.000 3,-28.000 10.000 1,-28.000 9.000 3,-18.000 2.000 2,-6.000-2.000 3,-6.000-3.000 3,-6.000-3.000 3,-6.000-4.000 3,-2.000-3.000 2,-3.000-3.000 2,-3.000-2.000 2,1.000-6.000 4,6.000-6.000 6,7.000-6.000 6,6.000-6.000 6,9.000-4.000 5,13.000 1.000 3,12.000-1.000 3,13.000 1.000 3,10.000-3.000 2,10.000-2.000 1,10.000-3.000 1,9.000-3.000 2,6.000 4.000 0,3.000 13.000-1,3.000 12.000-2,4.000 13.000-2,1.000 4.000-4,0.000-3.000-10,0.000-3.000-7,0.000-2.000-10,0.000-6.000-9,0.000-6.000-11,0.000-6.000-10,0.000-6.000-11</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4"/>
    </inkml:context>
    <inkml:brush xml:id="br0">
      <inkml:brushProperty name="width" value="0.0496076531708241" units="cm"/>
      <inkml:brushProperty name="height" value="0.0496076531708241" units="cm"/>
      <inkml:brushProperty name="color" value="#6adcab"/>
      <inkml:brushProperty name="ignorePressure" value="0"/>
    </inkml:brush>
  </inkml:definitions>
  <inkml:trace contextRef="#ctx0" brushRef="#br0">52900.000 13400.000 443,'26.000'93.000'105,"4.000"-11.000"-17,3.000-14.000-17,3.000-11.000-16,3.000-6.000-12,3.000 4.000-5,3.000 3.000-6,4.000 3.000-6,1.000-1.000-4,0.000-2.000-4,0.000-3.000-3,0.000-3.000-3,-2.000-6.000-3,-3.000-5.000 0,-3.000-7.000-2,-2.000-5.000-1,-3.000-19.000-5,1.000-27.000-12,-1.000-28.000-11,1.000-28.000-10,-4.000-17.000-5,-6.000-2.000 3,-6.000-3.000 2,-6.000-3.000 1,-4.000 2.000 6,1.000 10.000 5,-1.000 10.000 6,1.000 9.000 7,1.000 7.000 6,3.000 7.000 6,3.000 6.000 6,4.000 7.000 7,2.000 5.000 2,4.000 7.000 1,3.000 6.000 0,3.000 7.000 0,3.000 5.000-1,3.000 7.000 0,3.000 6.000 0,4.000 7.000-1,-4.000 5.000-4,-9.000 7.000-8,-10.000 6.000-7,-8.000 7.000-8,-8.000 2.000-7,-2.000 1.000-5,-3.000-1.000-5,-3.000 1.000-7,-7.000-1.000-3,-9.000 1.000-3,-10.000-1.000-3,-8.000 1.000-2,-9.000-3.000-2,-6.000-2.000 1,-6.000-3.000 0,-6.000-3.000 1,-9.000-7.000 3,-8.000-9.000 6,-10.000-10.000 6,-9.000-8.000 5,-4.000-12.000 5,4.000-12.000 5,3.000-13.000 3,3.000-12.000 4,4.000-5.000 3,7.000 3.000 0,6.000 3.000 1,7.000 4.000 2,8.000 4.000 6,14.000 6.000 15,11.000 7.000 15,14.000 6.000 13,18.000 4.000 7,25.000 4.000-2,25.000 3.000-1,25.000 3.000-2,15.000 7.000-9,7.000 14.000-17,6.000 11.000-19,7.000 14.000-17,-7.000 3.000-15,-19.000-2.000-13,-18.000-3.000-12,-19.000-3.000-14</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9"/>
    </inkml:context>
    <inkml:brush xml:id="br0">
      <inkml:brushProperty name="width" value="0.0400157757103443" units="cm"/>
      <inkml:brushProperty name="height" value="0.0400157757103443" units="cm"/>
      <inkml:brushProperty name="color" value="#f2395b"/>
      <inkml:brushProperty name="ignorePressure" value="0"/>
    </inkml:brush>
  </inkml:definitions>
  <inkml:trace contextRef="#ctx0" brushRef="#br0">55450.000 57650.000 549,'3.000'-72.000'5,"6.000"6.000"9,7.000 7.000 10,6.000 6.000 10,4.000 6.000 6,4.000 6.000 5,3.000 7.000 3,3.000 6.000 5,4.000 6.000-3,7.000 6.000-8,6.000 7.000-8,7.000 6.000-8,0.000 3.000-8,-2.000 0.000-6,-3.000 0.000-7,-3.000 0.000-6,-4.000 4.000-14,-3.000 10.000-22,-3.000 10.000-23,-2.000 9.000-20</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6"/>
    </inkml:context>
    <inkml:brush xml:id="br0">
      <inkml:brushProperty name="width" value="0.0429337918758392" units="cm"/>
      <inkml:brushProperty name="height" value="0.0429337918758392" units="cm"/>
      <inkml:brushProperty name="color" value="#6adcab"/>
      <inkml:brushProperty name="ignorePressure" value="0"/>
    </inkml:brush>
  </inkml:definitions>
  <inkml:trace contextRef="#ctx0" brushRef="#br0">38700.000 12250.000 512,'1.000'-90.000'2,"4.000"23.000"4,3.000 22.000 3,3.000 22.000 5,4.000 8.000 3,7.000-2.000 2,6.000-3.000 3,7.000-3.000 3,0.000-1.000-1,-2.000 4.000-4,-3.000 3.000-4,-3.000 3.000-4,1.000 3.000-2,6.000 3.000 0,7.000 3.000 0,6.000 4.000 0,3.000 2.000 0,0.000 4.000-1,0.000 3.000-1,0.000 3.000 0,-4.000 3.000-1,-5.000 3.000 0,-7.000 3.000 0,-5.000 4.000 0,-4.000 2.000-1,0.000 4.000 1,0.000 3.000-1,0.000 3.000 0,-2.000 3.000 1,-3.000 3.000-1,-3.000 3.000 1,-2.000 4.000 0,-5.000 1.000-1,-2.000 0.000 0,-3.000 0.000-2,-3.000 0.000 0,-7.000 7.000-2,-9.000 17.000-3,-10.000 15.000-4,-8.000 16.000-3,-4.000-2.000 0,3.000-19.000 0,3.000-18.000 2,4.000-19.000 2,-1.000-8.000 0,-3.000 3.000 2,-3.000 3.000 2,-2.000 4.000 0,-3.000-3.000 0,1.000-5.000-1,-1.000-7.000-2,1.000-5.000-2,-1.000-8.000-3,1.000-5.000-6,-1.000-7.000-5,1.000-5.000-7,1.000-6.000 0,3.000-3.000 1,3.000-3.000 4,4.000-2.000 2,2.000-8.000 1,4.000-8.000 0,3.000-10.000-1,3.000-9.000 1,1.000-9.000 0,1.000-5.000 2,-1.000-7.000 1,1.000-5.000 2,1.000 2.000 2,3.000 13.000 2,3.000 12.000 2,4.000 13.000 2,2.000 6.000 1,4.000 0.000-1,3.000 0.000 0,3.000 0.000-1,1.000 0.000-1,1.000 0.000 1,-1.000 0.000 0,1.000 0.000 0,-1.000 1.000 6,1.000 4.000 12,-1.000 3.000 13,1.000 3.000 13,-1.000 7.000 6,1.000 14.000 3,-1.000 11.000 1,1.000 14.000 2,-1.000 5.000-3,1.000 1.000-7,-1.000-1.000-8,1.000 1.000-8,-3.000 1.000-5,-2.000 3.000-1,-3.000 3.000-3,-3.000 4.000-2,-4.000 2.000-1,-3.000 4.000-2,-3.000 3.000-1,-2.000 3.000-1,-3.000 1.000 0,1.000 1.000-1,-1.000-1.000 0,1.000 1.000-1,-3.000 2.000 0,-2.000 7.000-3,-3.000 6.000-1,-3.000 7.000-3,-1.000 0.000-2,4.000-2.000-3,3.000-3.000-3,3.000-3.000-3,1.000-2.000-1,1.000 0.000 1,-1.000 0.000 1,1.000 0.000 0,1.000-4.000-2,3.000-5.000-3,3.000-7.000-4,4.000-5.000-4,1.000-6.000-1,0.000-3.000 0,0.000-3.000 0,0.000-2.000 2,3.000-6.000-3,6.000-6.000-3,7.000-6.000-4,6.000-6.000-3,3.000-7.000-2,0.000-6.000 2,0.000-6.000 2,0.000-6.000 0</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6"/>
    </inkml:context>
    <inkml:brush xml:id="br0">
      <inkml:brushProperty name="width" value="0.0390872620046139" units="cm"/>
      <inkml:brushProperty name="height" value="0.0390872620046139" units="cm"/>
      <inkml:brushProperty name="color" value="#6adcab"/>
      <inkml:brushProperty name="ignorePressure" value="0"/>
    </inkml:brush>
  </inkml:definitions>
  <inkml:trace contextRef="#ctx0" brushRef="#br0">39950.000 12250.000 562,'1.000'-38.000'32,"4.000"26.000"8,3.000 24.000 9,3.000 26.000 10,-1.000 13.000-1,-2.000 4.000-10,-3.000 3.000-9,-3.000 3.000-10,-2.000 1.000-6,0.000 1.000-4,0.000-1.000-2,0.000 1.000-5,0.000-1.000-3,0.000 1.000-5,0.000-1.000-6,0.000 1.000-4,0.000-1.000-1,0.000 1.000 1,0.000-1.000 1,0.000 1.000 3,0.000-1.000 1,0.000 1.000 2,0.000-1.000 2,0.000 1.000 2,-2.000-4.000-3,-3.000-6.000-9,-3.000-6.000-9,-2.000-6.000-8,-1.000-4.000-5,3.000 1.000-1,3.000-1.000-1,4.000 1.000 0,-3.000-7.000-5,-5.000-12.000-8,-7.000-13.000-7,-5.000-12.000-8,-3.000-12.000 2,4.000-8.000 13,3.000-10.000 11,3.000-9.000 12</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6"/>
    </inkml:context>
    <inkml:brush xml:id="br0">
      <inkml:brushProperty name="width" value="0.0348372310400009" units="cm"/>
      <inkml:brushProperty name="height" value="0.0348372310400009" units="cm"/>
      <inkml:brushProperty name="color" value="#6adcab"/>
      <inkml:brushProperty name="ignorePressure" value="0"/>
    </inkml:brush>
  </inkml:definitions>
  <inkml:trace contextRef="#ctx0" brushRef="#br0">39800.000 13500.000 631,'1.000'-74.000'0,"4.000"4.000"1,3.000 3.000 1,3.000 3.000 1,3.000 6.000 0,3.000 9.000 2,3.000 10.000 0,4.000 10.000 1,1.000 5.000 2,0.000 4.000 3,0.000 3.000 3,0.000 3.000 2,0.000 1.000 1,0.000 1.000 0,0.000-1.000 0,0.000 1.000 0,1.000-1.000 0,4.000 1.000 1,3.000-1.000 1,3.000 1.000 2,1.000-1.000-1,1.000 1.000-2,-1.000-1.000-1,1.000 1.000-1,-1.000 1.000-2,1.000 3.000 0,-1.000 3.000-2,1.000 4.000 0,1.000 1.000-2,3.000 0.000-2,3.000 0.000-2,4.000 0.000-2,-1.000 0.000-3,-3.000 0.000-6,-3.000 0.000-6,-2.000 0.000-4</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6"/>
    </inkml:context>
    <inkml:brush xml:id="br0">
      <inkml:brushProperty name="width" value="0.0433786027133465" units="cm"/>
      <inkml:brushProperty name="height" value="0.0433786027133465" units="cm"/>
      <inkml:brushProperty name="color" value="#6adcab"/>
      <inkml:brushProperty name="ignorePressure" value="0"/>
    </inkml:brush>
  </inkml:definitions>
  <inkml:trace contextRef="#ctx0" brushRef="#br0">40800.000 12000.000 507,'0.000'-50.000'0,"0.000"0.000"3,0.000 0.000 1,0.000 0.000 1,0.000 3.000 1,0.000 6.000 0,0.000 7.000-1,0.000 6.000 0,0.000 3.000-1,0.000 0.000 2,0.000 0.000 0,0.000 0.000 2,1.000 20.000 8,4.000 41.000 19,3.000 40.000 17,3.000 42.000 19,-1.000 22.000 1,-2.000 7.000-12,-3.000 6.000-14,-3.000 7.000-12,-2.000 7.000-11,0.000 9.000-7,0.000 10.000-8,0.000 10.000-6,1.000-1.000-10,4.000-9.000-8,3.000-10.000-9,3.000-8.000-10,-1.000-9.000-5,-2.000-6.000 1,-3.000-6.000-2,-3.000-6.000 1,-1.000-16.000-3,4.000-25.000-4,3.000-25.000-5,3.000-25.000-4</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6"/>
    </inkml:context>
    <inkml:brush xml:id="br0">
      <inkml:brushProperty name="width" value="0.0369132682681084" units="cm"/>
      <inkml:brushProperty name="height" value="0.0369132682681084" units="cm"/>
      <inkml:brushProperty name="color" value="#6adcab"/>
      <inkml:brushProperty name="ignorePressure" value="0"/>
    </inkml:brush>
  </inkml:definitions>
  <inkml:trace contextRef="#ctx0" brushRef="#br0">41550.000 12200.000 595,'7.000'-69.000'7,"17.000"13.000"14,15.000 12.000 14,16.000 13.000 14,10.000 6.000 5,7.000 0.000-4,6.000 0.000-4,7.000 0.000-4,5.000 1.000-7,7.000 4.000-9,6.000 3.000-10,7.000 3.000-11,-6.000 6.000-3,-15.000 9.000 2,-15.000 10.000 1,-16.000 10.000 3,-13.000 5.000-9,-9.000 4.000-18,-10.000 3.000-16,-8.000 3.000-19,-8.000-1.000-3,-2.000-2.000 9,-3.000-3.000 9,-3.000-3.000 10,-4.000-2.000 2,-3.000 0.000-4,-3.000 0.000-6,-2.000 0.000-4</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7"/>
    </inkml:context>
    <inkml:brush xml:id="br0">
      <inkml:brushProperty name="width" value="0.0404847115278244" units="cm"/>
      <inkml:brushProperty name="height" value="0.0404847115278244" units="cm"/>
      <inkml:brushProperty name="color" value="#6adcab"/>
      <inkml:brushProperty name="ignorePressure" value="0"/>
    </inkml:brush>
  </inkml:definitions>
  <inkml:trace contextRef="#ctx0" brushRef="#br0">41700.000 12850.000 543,'-25.000'21.000'-15,"0.000"-5.000"2,0.000-7.000 2,0.000-5.000 2,6.000-4.000 12,13.000 0.000 21,12.000 0.000 22,13.000 0.000 21,15.000-4.000 7,19.000-5.000-8,19.000-7.000-8,19.000-5.000-8,10.000-3.000-8,4.000 4.000-10,3.000 3.000-7,3.000 3.000-10,-2.000 1.000-12,-6.000 1.000-17,-6.000-1.000-15,-6.000 1.000-15,-9.000 1.000-7,-8.000 3.000 4,-10.000 3.000 4,-9.000 4.000 3</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2:47"/>
    </inkml:context>
    <inkml:brush xml:id="br0">
      <inkml:brushProperty name="width" value="0.0499910973012447" units="cm"/>
      <inkml:brushProperty name="height" value="0.0499910973012447" units="cm"/>
      <inkml:brushProperty name="color" value="#6adcab"/>
      <inkml:brushProperty name="ignorePressure" value="0"/>
    </inkml:brush>
  </inkml:definitions>
  <inkml:trace contextRef="#ctx0" brushRef="#br0">43250.000 11400.000 440,'4.000'-49.000'3,"10.000"4.000"8,10.000 3.000 8,9.000 3.000 6,2.000 6.000 4,-2.000 9.000-1,-3.000 10.000-1,-3.000 10.000-1,4.000 2.000 0,13.000-3.000 0,12.000-3.000 1,13.000-2.000 0,7.000 5.000-1,4.000 16.000-3,3.000 15.000-2,3.000 17.000-4,-4.000 11.000-2,-8.000 10.000-2,-10.000 10.000-3,-9.000 9.000-2,-12.000 9.000-2,-11.000 9.000-2,-14.000 10.000-2,-11.000 10.000-1,-18.000 5.000-2,-22.000 4.000-2,-22.000 3.000 0,-21.000 3.000-2,-12.000-1.000-1,1.000-2.000-2,-1.000-3.000-1,1.000-3.000-2,-1.000-7.000 0,1.000-9.000 2,-1.000-10.000 1,1.000-8.000 2,5.000-12.000 3,14.000-12.000 7,11.000-13.000 5,14.000-12.000 7,25.000-15.000 5,42.000-15.000 4,40.000-15.000 5,41.000-16.000 4,41.000-18.000-2,45.000-18.000-7,43.000-19.000-8,45.000-18.000-7,36.000-14.000-13,32.000-5.000-14,31.000-7.000-15,32.000-5.000-15,-23.000 6.000-12,-74.000 23.000-10,-76.000 22.000-9,-74.000 22.000-9</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04"/>
    </inkml:context>
    <inkml:brush xml:id="br0">
      <inkml:brushProperty name="width" value="0.0499999970197678" units="cm"/>
      <inkml:brushProperty name="height" value="0.0499999970197678" units="cm"/>
      <inkml:brushProperty name="color" value="#6adcab"/>
      <inkml:brushProperty name="ignorePressure" value="0"/>
    </inkml:brush>
  </inkml:definitions>
  <inkml:trace contextRef="#ctx0" brushRef="#br0">59400.000 21450.000 333,'157.000'63.000'167,"51.000"46.000"-1,50.000 47.000 1,49.000 47.000 0</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09"/>
    </inkml:context>
    <inkml:brush xml:id="br0">
      <inkml:brushProperty name="width" value="0.0494557693600655" units="cm"/>
      <inkml:brushProperty name="height" value="0.0494557693600655" units="cm"/>
      <inkml:brushProperty name="color" value="#00bff3"/>
      <inkml:brushProperty name="ignorePressure" value="0"/>
    </inkml:brush>
  </inkml:definitions>
  <inkml:trace contextRef="#ctx0" brushRef="#br0">60300.000 21250.000 444,'-44.000'6.000'60,"13.000"13.000"-1,12.000 12.000 0,13.000 13.000-1,7.000 7.000-5,4.000 4.000-8,3.000 3.000-8,3.000 3.000-9,-1.000 4.000-5,-2.000 7.000-3,-3.000 6.000-2,-3.000 7.000-4,-2.000 5.000-1,0.000 7.000-1,0.000 6.000-2,0.000 7.000-1,-2.000 4.000 0,-3.000 3.000-2,-3.000 3.000-1,-2.000 4.000-1,-5.000 1.000-1,-2.000 0.000-1,-3.000 0.000-1,-3.000 0.000-1,-1.000 0.000-1,4.000 0.000-1,3.000 0.000-3,3.000 0.000-2,-1.000 10.000 0,-2.000 23.000 0,-3.000 22.000 0,-3.000 22.000 0,-1.000-2.000 0,4.000-25.000 0,3.000-25.000 0,3.000-25.000-1,3.000-15.000 0,3.000-2.000-1,3.000-3.000 0,4.000-3.000 0,1.000-6.000-2,0.000-5.000 1,0.000-7.000-1,0.000-5.000-1,0.000-4.000 0,0.000 0.000 0,0.000 0.000-1,0.000 0.000 0,0.000-5.000-1,0.000-9.000-1,0.000-10.000 0,0.000-8.000-2</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0"/>
    </inkml:context>
    <inkml:brush xml:id="br0">
      <inkml:brushProperty name="width" value="0.0431413687765598" units="cm"/>
      <inkml:brushProperty name="height" value="0.0431413687765598" units="cm"/>
      <inkml:brushProperty name="color" value="#00bff3"/>
      <inkml:brushProperty name="ignorePressure" value="0"/>
    </inkml:brush>
  </inkml:definitions>
  <inkml:trace contextRef="#ctx0" brushRef="#br0">61450.000 23150.000 509,'-25.000'23.000'92,"0.000"-3.000"-22,0.000-3.000-22,0.000-2.000-22,-4.000 0.000-11,-5.000 7.000-2,-7.000 6.000-1,-5.000 7.000-1,-6.000 4.000 0,-3.000 3.000-1,-3.000 3.000 0,-2.000 4.000 0,-5.000 2.000-1,-2.000 4.000-2,-3.000 3.000-2,-3.000 3.000-2,-1.000-1.000-2,4.000-2.000 0,3.000-3.000-2,3.000-3.000-1,1.000-4.000-1,1.000-3.000 1,-1.000-3.000 1,1.000-2.000-1,4.000-5.000 1,9.000-2.000 0,10.000-3.000-1,10.000-3.000 0,16.000-1.000 3,26.000 4.000 4,24.000 3.000 6,26.000 3.000 6,8.000 1.000 1,-5.000 1.000-3,-7.000-1.000-1,-5.000 1.000-3,-3.000 1.000-2,4.000 3.000 1,3.000 3.000-1,3.000 4.000-1,3.000 1.000 0,3.000 0.000-2,3.000 0.000 0,4.000 0.000-3,-3.000-2.000-1,-5.000-3.000-2,-7.000-3.000-4,-5.000-2.000-2,-6.000-5.000-1,-3.000-2.000 1,-3.000-3.000 1,-2.000-3.000 1,-5.000-2.000-5,-2.000 0.000-12,-3.000 0.000-10,-3.000 0.000-12</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9"/>
    </inkml:context>
    <inkml:brush xml:id="br0">
      <inkml:brushProperty name="width" value="0.0626948773860931" units="cm"/>
      <inkml:brushProperty name="height" value="0.0626948773860931" units="cm"/>
      <inkml:brushProperty name="color" value="#f2395b"/>
      <inkml:brushProperty name="ignorePressure" value="0"/>
    </inkml:brush>
  </inkml:definitions>
  <inkml:trace contextRef="#ctx0" brushRef="#br0">56400.000 56200.000 350,'-22.000'-94.000'6,"6.000"13.000"1,7.000 12.000 1,6.000 13.000 2,3.000 9.000 1,0.000 6.000 3,0.000 7.000 1,0.000 6.000 2,0.000 3.000 7,0.000 0.000 11,0.000 0.000 12,0.000 0.000 10,0.000 9.000 5,0.000 19.000-5,0.000 19.000-5,0.000 19.000-3,-2.000 16.000-6,-3.000 17.000-7,-3.000 15.000-7,-2.000 16.000-7,-5.000 10.000-5,-2.000 7.000-3,-3.000 6.000-5,-3.000 7.000-3,-1.000 11.000-3,4.000 20.000-5,3.000 18.000-4,3.000 20.000-4,-1.000 8.000-4,-2.000 1.000-4,-3.000-1.000-5,-3.000 1.000-3,1.000-9.000-3,6.000-15.000-1,7.000-15.000-2,6.000-16.000 0,3.000-15.000-2,0.000-11.000-1,0.000-14.000-2,0.000-11.000-2,0.000-14.000 1,0.000-11.000 1,0.000-14.000 3,0.000-11.000 2</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1"/>
    </inkml:context>
    <inkml:brush xml:id="br0">
      <inkml:brushProperty name="width" value="0.035132672637701" units="cm"/>
      <inkml:brushProperty name="height" value="0.035132672637701" units="cm"/>
      <inkml:brushProperty name="color" value="#00bff3"/>
      <inkml:brushProperty name="ignorePressure" value="0"/>
    </inkml:brush>
  </inkml:definitions>
  <inkml:trace contextRef="#ctx0" brushRef="#br0">62000.000 23500.000 626,'95.000'23.000'115,"-9.000"-3.000"-26,-10.000-3.000-26,-8.000-2.000-26,-6.000-5.000-15,1.000-2.000-5,-1.000-3.000-3,1.000-3.000-4,-1.000-4.000-4,1.000-3.000-6,-1.000-3.000-3,1.000-2.000-6,-4.000-1.000-5,-6.000 3.000-4,-6.000 3.000-6,-6.000 4.000-4,-7.000 4.000-6,-6.000 6.000-7,-6.000 7.000-8,-6.000 6.000-6,-7.000 3.000 0,-6.000 0.000 9,-6.000 0.000 7,-6.000 0.000 8,-6.000-2.000 8,-2.000-3.000 4,-3.000-3.000 6,-3.000-2.000 5</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1"/>
    </inkml:context>
    <inkml:brush xml:id="br0">
      <inkml:brushProperty name="width" value="0.0366210974752903" units="cm"/>
      <inkml:brushProperty name="height" value="0.0366210974752903" units="cm"/>
      <inkml:brushProperty name="color" value="#00bff3"/>
      <inkml:brushProperty name="ignorePressure" value="0"/>
    </inkml:brush>
  </inkml:definitions>
  <inkml:trace contextRef="#ctx0" brushRef="#br0">62000.000 24550.000 600,'-91.000'23.000'7,"19.000"-3.000"3,19.000-3.000 5,19.000-2.000 4,15.000-5.000 4,13.000-2.000 3,12.000-3.000 3,13.000-3.000 4,7.000-2.000-1,4.000 0.000-3,3.000 0.000-3,3.000 0.000-4,4.000-2.000-3,7.000-3.000 0,6.000-3.000-1,7.000-2.000 0,2.000-1.000-2,1.000 3.000-3,-1.000 3.000-2,1.000 4.000-3,5.000 1.000-3,14.000 0.000-3,11.000 0.000-4,14.000 0.000-3,2.000 0.000-3,-6.000 0.000-1,-6.000 0.000-1,-6.000 0.000-2,1.000 1.000-7,9.000 4.000-13,10.000 3.000-12,10.000 3.000-12,-3.000 3.000-4,-11.000 3.000 5,-14.000 3.000 5,-11.000 4.000 5</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2"/>
    </inkml:context>
    <inkml:brush xml:id="br0">
      <inkml:brushProperty name="width" value="0.0370238237082958" units="cm"/>
      <inkml:brushProperty name="height" value="0.0370238237082958" units="cm"/>
      <inkml:brushProperty name="color" value="#00bff3"/>
      <inkml:brushProperty name="ignorePressure" value="0"/>
    </inkml:brush>
  </inkml:definitions>
  <inkml:trace contextRef="#ctx0" brushRef="#br0">65050.000 24200.000 594,'48.000'21.000'83,"-3.000"-5.000"-19,-3.000-7.000-17,-2.000-5.000-19,-1.000-3.000-10,3.000 4.000-1,3.000 3.000-2,4.000 3.000 0,5.000-2.000-1,10.000-6.000-1,10.000-6.000-1,9.000-6.000 1,6.000-2.000-2,3.000 3.000-3,3.000 3.000-2,4.000 4.000-3,-1.000 1.000 0,-3.000 0.000 1,-3.000 0.000 1,-2.000 0.000 0,-5.000 1.000 1,-2.000 4.000-4,-3.000 3.000-1,-3.000 3.000-3,-4.000-1.000-1,-3.000-2.000 0,-3.000-3.000-2,-2.000-3.000 0,-1.000-1.000 0,3.000 4.000 2,3.000 3.000 1,4.000 3.000 2,1.000-1.000 1,0.000-2.000 1,0.000-3.000 1,0.000-3.000 1,1.000-2.000 0,4.000 0.000 0,3.000 0.000 0,3.000 0.000 0,1.000 1.000 0,1.000 4.000-2,-1.000 3.000-1,1.000 3.000 0,2.000-1.000-2,7.000-2.000 1,6.000-3.000-1,7.000-3.000 1,2.000-2.000 0,1.000 0.000 0,-1.000 0.000 0,1.000 0.000 1,-3.000-2.000-1,-2.000-3.000 0,-3.000-3.000 0,-3.000-2.000-1,2.000-5.000 0,10.000-2.000 2,10.000-3.000 1,9.000-3.000 1,4.000-1.000 0,1.000 4.000-2,-1.000 3.000-3,1.000 3.000-1,-1.000 3.000-1,1.000 3.000 0,-1.000 3.000 0,1.000 4.000 0,-1.000-1.000 1,1.000-3.000 0,-1.000-3.000-1,1.000-2.000 1,-3.000-3.000 0,-2.000 1.000-1,-3.000-1.000 1,-3.000 1.000-1,-4.000-1.000 0,-3.000 1.000 1,-3.000-1.000 1,-2.000 1.000 0,-3.000-1.000 0,1.000 1.000 0,-1.000-1.000 1,1.000 1.000-1,-1.000 1.000 1,1.000 3.000 1,-1.000 3.000-1,1.000 4.000 1,-1.000 1.000 0,1.000 0.000 0,-1.000 0.000-2,1.000 0.000 1,2.000 0.000-2,7.000 0.000-1,6.000 0.000-1,7.000 0.000-1,2.000 0.000-1,1.000 0.000 1,-1.000 0.000 1,1.000 0.000 1,1.000 0.000 0,3.000 0.000-2,3.000 0.000 0,4.000 0.000-2,1.000-2.000-1,0.000-3.000 0,0.000-3.000 0,0.000-2.000-2,1.000-3.000 1,4.000 1.000 0,3.000-1.000 2,3.000 1.000 0,-1.000 1.000-1,-2.000 3.000-3,-3.000 3.000-4,-3.000 4.000-2,-2.000-1.000-1,0.000-3.000-1,0.000-3.000 0,0.000-2.000 0,-2.000-5.000-1,-3.000-2.000-3,-3.000-3.000-1,-2.000-3.000-3,-15.000-1.000 2,-25.000 4.000 4,-25.000 3.000 4,-25.000 3.000 6,-13.000 1.000 2,1.000 1.000 3,-1.000-1.000 2,1.000 1.000 2</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5"/>
    </inkml:context>
    <inkml:brush xml:id="br0">
      <inkml:brushProperty name="width" value="0.0449986159801483" units="cm"/>
      <inkml:brushProperty name="height" value="0.0449986159801483" units="cm"/>
      <inkml:brushProperty name="color" value="#00bff3"/>
      <inkml:brushProperty name="ignorePressure" value="0"/>
    </inkml:brush>
  </inkml:definitions>
  <inkml:trace contextRef="#ctx0" brushRef="#br0">67550.000 21250.000 488,'-47.000'-22.000'73,"6.000"6.000"-19,7.000 7.000-18,6.000 6.000-19,1.000 3.000-11,-3.000 0.000-3,-3.000 0.000-4,-2.000 0.000-3,-5.000 3.000-2,-2.000 6.000 3,-3.000 7.000 1,-3.000 6.000 2,1.000 4.000 3,6.000 4.000 8,7.000 3.000 6,6.000 3.000 6,6.000 3.000 4,6.000 3.000-2,7.000 3.000-1,6.000 4.000-1,1.000 7.000-2,-3.000 13.000 0,-3.000 12.000-2,-2.000 13.000-1,-3.000 12.000 0,1.000 13.000-1,-1.000 12.000 1,1.000 13.000 1,-1.000-5.000-3,1.000-22.000-5,-1.000-22.000-5,1.000-21.000-5,1.000-12.000-2,3.000 1.000 0,3.000-1.000 1,4.000 1.000-1,1.000-1.000-2,0.000 1.000-4,0.000-1.000-4,0.000 1.000-4,0.000-4.000-2,0.000-6.000 2,0.000-6.000 1,0.000-6.000 1,7.000-9.000-5,17.000-8.000-14,15.000-10.000-12,16.000-9.000-13,4.000-10.000-3,-6.000-9.000 7,-6.000-10.000 8,-6.000-8.000 7,-6.000-4.000 4,-2.000 3.000 4,-3.000 3.000 3,-3.000 4.000 3</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5"/>
    </inkml:context>
    <inkml:brush xml:id="br0">
      <inkml:brushProperty name="width" value="0.0442558564245701" units="cm"/>
      <inkml:brushProperty name="height" value="0.0442558564245701" units="cm"/>
      <inkml:brushProperty name="color" value="#00bff3"/>
      <inkml:brushProperty name="ignorePressure" value="0"/>
    </inkml:brush>
  </inkml:definitions>
  <inkml:trace contextRef="#ctx0" brushRef="#br0">68300.000 21250.000 497,'0.000'53.000'126,"0.000"6.000"-27,0.000 7.000-28,0.000 6.000-27,0.000 6.000-16,0.000 6.000-5,0.000 7.000-4,0.000 6.000-4,-2.000 6.000-4,-3.000 6.000-1,-3.000 7.000-1,-2.000 6.000-1,-3.000 1.000-1,1.000-3.000 2,-1.000-3.000 1,1.000-2.000 1,-1.000-11.000-8,1.000-15.000-20,-1.000-15.000-18,1.000-16.000-18,1.000-19.000-12,3.000-22.000-1,3.000-22.000-2,4.000-21.000-2,2.000-20.000 4,4.000-15.000 14,3.000-15.000 12,3.000-16.000 12,-1.000-4.000 10,-2.000 10.000 5,-3.000 10.000 5,-3.000 9.000 7,-1.000 6.000 4,4.000 3.000 5,3.000 3.000 5,3.000 4.000 4,3.000 4.000 2,3.000 6.000-2,3.000 7.000-1,4.000 6.000-2,4.000 3.000 2,6.000 0.000 4,7.000 0.000 5,6.000 0.000 3,3.000 3.000 2,0.000 6.000-4,0.000 7.000-2,0.000 6.000-3,0.000 3.000-4,0.000 0.000-6,0.000 0.000-7,0.000 0.000-5,-2.000 1.000-9,-3.000 4.000-9,-3.000 3.000-11,-2.000 3.000-9</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6"/>
    </inkml:context>
    <inkml:brush xml:id="br0">
      <inkml:brushProperty name="width" value="0.0487602837383747" units="cm"/>
      <inkml:brushProperty name="height" value="0.0487602837383747" units="cm"/>
      <inkml:brushProperty name="color" value="#00bff3"/>
      <inkml:brushProperty name="ignorePressure" value="0"/>
    </inkml:brush>
  </inkml:definitions>
  <inkml:trace contextRef="#ctx0" brushRef="#br0">69200.000 21150.000 451,'0.000'-47.000'2,"0.000"6.000"6,0.000 7.000 4,0.000 6.000 6,1.000 12.000 9,4.000 19.000 13,3.000 19.000 14,3.000 19.000 14,1.000 13.000 2,1.000 10.000-12,-1.000 10.000-10,1.000 9.000-10,-3.000 9.000-9,-2.000 9.000-4,-3.000 10.000-4,-3.000 10.000-6,-2.000 14.000-4,0.000 23.000-7,0.000 22.000-5,0.000 22.000-6,0.000 5.000-7,0.000-8.000-8,0.000-10.000-7,0.000-9.000-9,0.000-10.000-6,0.000-9.000-4,0.000-10.000-4,0.000-8.000-4,0.000-18.000 2,0.000-25.000 11,0.000-25.000 9,0.000-25.000 9,-2.000-15.000 5,-3.000-2.000-4,-3.000-3.000-2,-2.000-3.000-3</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6"/>
    </inkml:context>
    <inkml:brush xml:id="br0">
      <inkml:brushProperty name="width" value="0.032678697258234" units="cm"/>
      <inkml:brushProperty name="height" value="0.032678697258234" units="cm"/>
      <inkml:brushProperty name="color" value="#00bff3"/>
      <inkml:brushProperty name="ignorePressure" value="0"/>
    </inkml:brush>
  </inkml:definitions>
  <inkml:trace contextRef="#ctx0" brushRef="#br0">69850.000 21450.000 673,'-19.000'-22.000'7,"13.000"6.000"16,12.000 7.000 15,13.000 6.000 14,13.000 1.000 4,17.000-3.000-10,15.000-3.000-9,16.000-2.000-10,5.000-1.000-7,-2.000 3.000-7,-3.000 3.000-6,-3.000 4.000-7,-6.000 1.000-6,-5.000 0.000-8,-7.000 0.000-7,-5.000 0.000-8</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6"/>
    </inkml:context>
    <inkml:brush xml:id="br0">
      <inkml:brushProperty name="width" value="0.038247998803854" units="cm"/>
      <inkml:brushProperty name="height" value="0.038247998803854" units="cm"/>
      <inkml:brushProperty name="color" value="#00bff3"/>
      <inkml:brushProperty name="ignorePressure" value="0"/>
    </inkml:brush>
  </inkml:definitions>
  <inkml:trace contextRef="#ctx0" brushRef="#br0">70450.000 21000.000 575,'-46.000'-46.000'8,"10.000"10.000"15,10.000 10.000 16,9.000 9.000 16,6.000 10.000 3,3.000 14.000-9,3.000 11.000-9,4.000 14.000-10,1.000 8.000-6,0.000 7.000-2,0.000 6.000-2,0.000 7.000-2,-2.000 4.000-3,-3.000 3.000-3,-3.000 3.000-4,-2.000 4.000-5,-1.000 2.000-4,3.000 4.000-8,3.000 3.000-6,4.000 3.000-8,-1.000-2.000-8,-3.000-6.000-6,-3.000-6.000-8,-2.000-6.000-7</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6"/>
    </inkml:context>
    <inkml:brush xml:id="br0">
      <inkml:brushProperty name="width" value="0.0489416308701038" units="cm"/>
      <inkml:brushProperty name="height" value="0.0489416308701038" units="cm"/>
      <inkml:brushProperty name="color" value="#00bff3"/>
      <inkml:brushProperty name="ignorePressure" value="0"/>
    </inkml:brush>
  </inkml:definitions>
  <inkml:trace contextRef="#ctx0" brushRef="#br0">71100.000 20650.000 449,'73.000'-22.000'63,"-3.000"6.000"-15,-3.000 7.000-14,-2.000 6.000-15,-6.000 6.000-9,-6.000 6.000-4,-6.000 7.000-4,-6.000 6.000-4,-7.000 4.000-1,-6.000 4.000 3,-6.000 3.000 2,-6.000 3.000 2,-6.000 1.000 2,-2.000 1.000 3,-3.000-1.000 3,-3.000 1.000 2,-4.000 1.000 1,-3.000 3.000-2,-3.000 3.000-1,-2.000 4.000-1,-3.000 4.000 1,1.000 6.000 6,-1.000 7.000 5,1.000 6.000 6,1.000 4.000 0,3.000 4.000-2,3.000 3.000-4,4.000 3.000-3,1.000 6.000-3,0.000 9.000-1,0.000 10.000-1,0.000 10.000-3,-2.000 4.000-1,-3.000 0.000-3,-3.000 0.000-2,-2.000 0.000-2,-1.000-4.000-1,3.000-5.000-1,3.000-7.000-2,4.000-5.000 0,-1.000-8.000 0,-3.000-5.000-1,-3.000-7.000-1,-2.000-5.000 0,-3.000-9.000 0,1.000-9.000-1,-1.000-10.000 0,1.000-8.000-1,-6.000-9.000-2,-8.000-6.000-5,-10.000-6.000-4,-9.000-6.000-5,-10.000-9.000-2,-9.000-8.000 0,-10.000-10.000 0,-8.000-9.000 0,-3.000-4.000-2,7.000 4.000-5,6.000 3.000-4,7.000 3.000-5,4.000-1.000-4,3.000-2.000-5,3.000-3.000-5,4.000-3.000-5</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17"/>
    </inkml:context>
    <inkml:brush xml:id="br0">
      <inkml:brushProperty name="width" value="0.0498439483344555" units="cm"/>
      <inkml:brushProperty name="height" value="0.0498439483344555" units="cm"/>
      <inkml:brushProperty name="color" value="#00bff3"/>
      <inkml:brushProperty name="ignorePressure" value="0"/>
    </inkml:brush>
  </inkml:definitions>
  <inkml:trace contextRef="#ctx0" brushRef="#br0">73200.000 19150.000 441,'18.000'-18.000'27,"-11.000"17.000"6,-14.000 15.000 4,-11.000 16.000 5,-11.000 13.000 0,-5.000 14.000-4,-7.000 11.000-4,-5.000 14.000-3,-4.000 3.000-4,0.000-2.000-2,0.000-3.000-2,0.000-3.000-3,1.000 1.000 0,4.000 6.000-2,3.000 7.000 0,3.000 6.000-1,1.000-1.000 0,1.000-5.000-2,-1.000-7.000 0,1.000-5.000-1,4.000-6.000-2,9.000-3.000-1,10.000-3.000-1,10.000-2.000-1,13.000-8.000-6,19.000-8.000-7,19.000-10.000-10,19.000-9.000-8,9.000-12.000-4,0.000-11.000 0,0.000-14.000 2,0.000-11.000 0,-5.000-11.000 2,-9.000-5.000 1,-10.000-7.000 2,-8.000-5.000 0,-8.000-4.000 3,-2.000 0.000 1,-3.000 0.000 2,-3.000 0.000 1,-9.000 4.000 2,-11.000 10.000 3,-14.000 10.000 2,-11.000 9.000 2,-18.000 9.000 0,-22.000 9.000-2,-22.000 10.000-1,-21.000 10.000-3,-10.000 10.000-2,3.000 13.000-3,3.000 12.000-4,4.000 13.000-3,10.000-1.000-4,19.000-11.000-6,19.000-14.000-7,19.000-11.000-5</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10"/>
    </inkml:context>
    <inkml:brush xml:id="br0">
      <inkml:brushProperty name="width" value="0.0595179200172424" units="cm"/>
      <inkml:brushProperty name="height" value="0.0595179200172424" units="cm"/>
      <inkml:brushProperty name="color" value="#f2395b"/>
      <inkml:brushProperty name="ignorePressure" value="0"/>
    </inkml:brush>
  </inkml:definitions>
  <inkml:trace contextRef="#ctx0" brushRef="#br0">56300.000 58350.000 369,'43.000'-91.000'1,"-11.000"19.000"2,-14.000 19.000 2,-11.000 19.000 2,5.000 1.000 4,26.000-16.000 9,24.000-15.000 8,26.000-15.000 8,7.000 2.000 2,-9.000 22.000-2,-10.000 22.000-4,-8.000 23.000-3,-12.000 14.000-3,-12.000 10.000-2,-13.000 10.000-4,-12.000 9.000-3,-9.000 9.000-1,-2.000 9.000-1,-3.000 10.000 0,-3.000 10.000-1,-6.000 4.000-1,-5.000 0.000-1,-7.000 0.000-2,-5.000 0.000-1,0.000-5.000-3,10.000-9.000-5,10.000-10.000-3,9.000-8.000-5,10.000-17.000-4,14.000-21.000-1,11.000-22.000-2,14.000-22.000-2,8.000-15.000-2,7.000-5.000-2,6.000-7.000-3,7.000-5.000-2,-1.000-3.000 1,-6.000 4.000 3,-6.000 3.000 4,-6.000 3.000 4,-6.000 3.000 4,-2.000 3.000 5,-3.000 3.000 5,-3.000 4.000 5,-7.000 15.000 12,-9.000 28.000 15,-10.000 28.000 17,-8.000 29.000 15,-8.000 13.000 3,-2.000 1.000-14,-3.000-1.000-13,-3.000 1.000-14,-4.000 2.000-8,-3.000 7.000-4,-3.000 6.000-3,-2.000 7.000-3,3.000-1.000-4,14.000-6.000-7,11.000-6.000-5,14.000-6.000-5,11.000-10.000-6,14.000-12.000-5,11.000-13.000-5,14.000-12.000-5,2.000-16.000-1,-6.000-19.000 3,-6.000-18.000 3,-6.000-19.000 4,-4.000-13.000 3,1.000-6.000 3,-1.000-6.000 4,1.000-6.000 4,-7.000-7.000 3,-12.000-6.000 2,-13.000-6.000 2,-12.000-6.000 2,-9.000-1.000 1,-2.000 7.000-2,-3.000 6.000-1,-3.000 7.000-1,-10.000 10.000 1,-16.000 16.000 5,-15.000 15.000 6,-15.000 17.000 4,-18.000 16.000 0,-19.000 19.000-8,-18.000 19.000-9,-19.000 19.000-7,-12.000 18.000-8,-2.000 19.000-8,-3.000 19.000-8,-3.000 19.000-9,10.000-1.000-2,26.000-18.000 3,24.000-19.000 3,26.000-18.000 2</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0"/>
    </inkml:context>
    <inkml:brush xml:id="br0">
      <inkml:brushProperty name="width" value="0.0470689609646797" units="cm"/>
      <inkml:brushProperty name="height" value="0.0470689609646797" units="cm"/>
      <inkml:brushProperty name="color" value="#00bff3"/>
      <inkml:brushProperty name="ignorePressure" value="0"/>
    </inkml:brush>
  </inkml:definitions>
  <inkml:trace contextRef="#ctx0" brushRef="#br0">75400.000 20550.000 467,'-72.000'-22.000'33,"6.000"6.000"-5,7.000 7.000-4,6.000 6.000-5,3.000 6.000-4,0.000 6.000-3,0.000 7.000-3,0.000 6.000-4,-2.000 3.000-2,-3.000 0.000-2,-3.000 0.000-1,-2.000 0.000-2,-1.000-2.000-1,3.000-3.000 0,3.000-3.000 0,4.000-2.000-1,4.000-5.000 0,6.000-2.000 1,7.000-3.000 1,6.000-3.000 0,4.000 5.000 6,4.000 17.000 10,3.000 15.000 11,3.000 16.000 11,3.000 10.000 2,3.000 7.000-5,3.000 6.000-6,4.000 7.000-5,-3.000 5.000-2,-5.000 7.000 1,-7.000 6.000 0,-5.000 7.000 2,-4.000 10.000-1,0.000 16.000-1,0.000 15.000-1,0.000 17.000-1,0.000 2.000-2,0.000-9.000-5,0.000-10.000-4,0.000-8.000-5,3.000-17.000-2,6.000-21.000 0,7.000-22.000 0,6.000-22.000 0,6.000-13.000-5,6.000-3.000-8,7.000-3.000-7,6.000-2.000-10,9.000-14.000-9,13.000-21.000-12,12.000-22.000-13,13.000-22.000-11,-1.000-8.000-1,-11.000 6.000 10,-14.000 7.000 10,-11.000 6.000 10</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0"/>
    </inkml:context>
    <inkml:brush xml:id="br0">
      <inkml:brushProperty name="width" value="0.0405882149934769" units="cm"/>
      <inkml:brushProperty name="height" value="0.0405882149934769" units="cm"/>
      <inkml:brushProperty name="color" value="#00bff3"/>
      <inkml:brushProperty name="ignorePressure" value="0"/>
    </inkml:brush>
  </inkml:definitions>
  <inkml:trace contextRef="#ctx0" brushRef="#br0">76750.000 20800.000 542,'-27.000'-21.000'70,"-3.000"10.000"-13,-3.000 10.000-15,-2.000 9.000-13,-6.000 9.000-9,-6.000 9.000-2,-6.000 10.000-3,-6.000 10.000-3,-6.000 5.000 0,-2.000 4.000-1,-3.000 3.000 2,-3.000 3.000-1,-1.000 3.000 1,4.000 3.000 0,3.000 3.000 1,3.000 4.000 1,4.000 2.000-2,7.000 4.000-1,6.000 3.000-1,7.000 3.000-2,5.000 1.000-1,7.000 1.000-1,6.000-1.000 1,7.000 1.000 0,4.000-6.000-1,3.000-8.000-2,3.000-10.000-2,4.000-9.000-2,5.000-7.000-3,10.000-3.000-4,10.000-3.000-3,9.000-2.000-4,6.000-6.000-3,3.000-6.000-4,3.000-6.000-3,4.000-6.000-4,1.000-6.000-4,0.000-2.000-5,0.000-3.000-6,0.000-3.000-4,-4.000-2.000-2,-5.000 0.000 0,-7.000 0.000 3,-5.000 0.000 0</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1"/>
    </inkml:context>
    <inkml:brush xml:id="br0">
      <inkml:brushProperty name="width" value="0.0484423600137234" units="cm"/>
      <inkml:brushProperty name="height" value="0.0484423600137234" units="cm"/>
      <inkml:brushProperty name="color" value="#00bff3"/>
      <inkml:brushProperty name="ignorePressure" value="0"/>
    </inkml:brush>
  </inkml:definitions>
  <inkml:trace contextRef="#ctx0" brushRef="#br0">76700.000 21550.000 454,'67.000'28.000'13,"-16.000"6.000"7,-15.000 7.000 9,-15.000 6.000 8,-11.000 7.000 0,-2.000 10.000-7,-3.000 10.000-8,-3.000 9.000-7,-9.000 4.000-5,-11.000 1.000 0,-14.000-1.000-2,-11.000 1.000 1,-7.000-4.000-4,0.000-6.000-2,0.000-6.000-4,0.000-6.000-4,14.000-18.000-3,28.000-28.000-2,28.000-28.000-2,29.000-27.000-3,19.000-22.000 0,14.000-11.000 0,11.000-14.000 1,14.000-11.000 1,2.000-4.000 0,-6.000 6.000 1,-6.000 7.000 1,-6.000 6.000 0,-9.000 6.000 0,-8.000 6.000-1,-10.000 7.000-2,-9.000 6.000-2,-10.000 4.000 0,-9.000 4.000 2,-10.000 3.000 1,-8.000 3.000 2,-8.000 3.000 1,-2.000 3.000 2,-3.000 3.000 2,-3.000 4.000 1,-2.000 1.000 3,0.000 0.000 4,0.000 0.000 3,0.000 0.000 4,1.000 1.000 3,4.000 4.000 2,3.000 3.000 2,3.000 3.000 2,-1.000 10.000 7,-2.000 20.000 12,-3.000 18.000 13,-3.000 20.000 11,-6.000 8.000 1,-5.000 1.000-11,-7.000-1.000-11,-5.000 1.000-10,-4.000 7.000-7,0.000 16.000 0,0.000 15.000-2,0.000 17.000 0,0.000 2.000-2,0.000-9.000-2,0.000-10.000-2,0.000-8.000-2,10.000-22.000-6,23.000-30.000-13,22.000-32.000-11,22.000-30.000-12,12.000-28.000-5,3.000-21.000 1,3.000-22.000 1,4.000-22.000 1,-3.000-13.000 2,-5.000-3.000 3,-7.000-3.000 3,-5.000-2.000 3,-8.000 3.000 4,-5.000 14.000 4,-7.000 11.000 3,-5.000 14.000 5,-8.000 10.000 2,-5.000 9.000-1,-7.000 10.000-2,-5.000 10.000 0,-9.000 8.000 2,-9.000 10.000 7,-10.000 10.000 6,-8.000 9.000 7,-6.000 7.000 1,1.000 7.000-2,-1.000 6.000-4,1.000 7.000-2,-4.000 7.000-4,-6.000 9.000-7,-6.000 10.000-5,-6.000 10.000-7,1.000 7.000-3,9.000 6.000-1,10.000 7.000-1,10.000 6.000-1,5.000-4.000 1,4.000-11.000 2,3.000-14.000 2,3.000-11.000 2,3.000-7.000-3,3.000 0.000-10,3.000 0.000-9,4.000 0.000-9</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1"/>
    </inkml:context>
    <inkml:brush xml:id="br0">
      <inkml:brushProperty name="width" value="0.0423434898257256" units="cm"/>
      <inkml:brushProperty name="height" value="0.0423434898257256" units="cm"/>
      <inkml:brushProperty name="color" value="#00bff3"/>
      <inkml:brushProperty name="ignorePressure" value="0"/>
    </inkml:brush>
  </inkml:definitions>
  <inkml:trace contextRef="#ctx0" brushRef="#br0">78600.000 21500.000 519,'18.000'28.000'48,"-11.000"6.000"0,-14.000 7.000 0,-11.000 6.000 1,-7.000 4.000-3,0.000 4.000-7,0.000 3.000-6,0.000 3.000-7,1.000-1.000-3,4.000-2.000-2,3.000-3.000-1,3.000-3.000-2,3.000-4.000-2,3.000-3.000-1,3.000-3.000-4,4.000-2.000-1,4.000-5.000-4,6.000-2.000-3,7.000-3.000-3,6.000-3.000-3,6.000-6.000-5,6.000-5.000-6,7.000-7.000-7,6.000-5.000-6,6.000-6.000-2,6.000-3.000 3,7.000-3.000 4,6.000-2.000 4,-2.000-3.000-4,-9.000 1.000-9,-10.000-1.000-11,-8.000 1.000-9</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1"/>
    </inkml:context>
    <inkml:brush xml:id="br0">
      <inkml:brushProperty name="width" value="0.0481932088732719" units="cm"/>
      <inkml:brushProperty name="height" value="0.0481932088732719" units="cm"/>
      <inkml:brushProperty name="color" value="#00bff3"/>
      <inkml:brushProperty name="ignorePressure" value="0"/>
    </inkml:brush>
  </inkml:definitions>
  <inkml:trace contextRef="#ctx0" brushRef="#br0">79050.000 21600.000 456,'-25.000'-24.000'28,"0.000"4.000"14,0.000 3.000 16,0.000 3.000 14,1.000 10.000 1,4.000 20.000-14,3.000 18.000-14,3.000 20.000-15,1.000 14.000-6,1.000 14.000 0,-1.000 11.000-1,1.000 14.000 0,-1.000 8.000-2,1.000 7.000-8,-1.000 6.000-5,1.000 7.000-8,-1.000 4.000-8,1.000 3.000-12,-1.000 3.000-13,1.000 4.000-12,1.000-6.000-7,3.000-11.000 1,3.000-14.000-2,4.000-11.000 1,1.000-17.000 0,0.000-18.000 1,0.000-19.000 2,0.000-18.000 1</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2"/>
    </inkml:context>
    <inkml:brush xml:id="br0">
      <inkml:brushProperty name="width" value="0.0378238894045353" units="cm"/>
      <inkml:brushProperty name="height" value="0.0378238894045353" units="cm"/>
      <inkml:brushProperty name="color" value="#00bff3"/>
      <inkml:brushProperty name="ignorePressure" value="0"/>
    </inkml:brush>
  </inkml:definitions>
  <inkml:trace contextRef="#ctx0" brushRef="#br0">79450.000 20600.000 581,'25.000'-22.000'63,"0.000"6.000"-15,0.000 7.000-14,0.000 6.000-14,3.000 6.000-5,6.000 6.000 6,7.000 7.000 4,6.000 6.000 6,-2.000 4.000 0,-9.000 4.000-5,-10.000 3.000-5,-8.000 3.000-4,-9.000 4.000-5,-6.000 7.000-2,-6.000 6.000-3,-6.000 7.000-2,-10.000 2.000-1,-12.000 1.000 2,-13.000-1.000 0,-12.000 1.000 2,-4.000-6.000-2,7.000-8.000-3,6.000-10.000-5,7.000-9.000-4,4.000-5.000-2,3.000 0.000-1,3.000 0.000-1,4.000 0.000 1,18.000-7.000-2,34.000-11.000-2,35.000-14.000-2,35.000-11.000-2,10.000-7.000-2,-12.000 0.000-2,-13.000 0.000-3,-12.000 0.000-1,-9.000 3.000-4,-2.000 6.000-6,-3.000 7.000-5,-3.000 6.000-5,-7.000 1.000 0,-9.000-3.000 9,-10.000-3.000 8,-8.000-2.000 8</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2"/>
    </inkml:context>
    <inkml:brush xml:id="br0">
      <inkml:brushProperty name="width" value="0.0317846424877644" units="cm"/>
      <inkml:brushProperty name="height" value="0.0317846424877644" units="cm"/>
      <inkml:brushProperty name="color" value="#00bff3"/>
      <inkml:brushProperty name="ignorePressure" value="0"/>
    </inkml:brush>
  </inkml:definitions>
  <inkml:trace contextRef="#ctx0" brushRef="#br0">80250.000 20900.000 692,'-19.000'-24.000'8,"13.000"4.000"17,12.000 3.000 18,13.000 3.000 16,10.000 3.000 1,10.000 3.000-12,10.000 3.000-14,9.000 4.000-13,2.000 1.000-11,-2.000 0.000-11,-3.000 0.000-10,-3.000 0.000-10,-6.000 0.000-2,-5.000 0.000 6,-7.000 0.000 6,-5.000 0.000 6</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3"/>
    </inkml:context>
    <inkml:brush xml:id="br0">
      <inkml:brushProperty name="width" value="0.0554888695478439" units="cm"/>
      <inkml:brushProperty name="height" value="0.0554888695478439" units="cm"/>
      <inkml:brushProperty name="color" value="#00bff3"/>
      <inkml:brushProperty name="ignorePressure" value="0"/>
    </inkml:brush>
  </inkml:definitions>
  <inkml:trace contextRef="#ctx0" brushRef="#br0">80850.000 20250.000 396,'93.000'-22.000'63,"-11.000"6.000"-16,-14.000 7.000-15,-11.000 6.000-15,-7.000 3.000-10,0.000 0.000-1,0.000 0.000-1,0.000 0.000-3,-4.000 3.000 0,-5.000 6.000 2,-7.000 7.000 1,-5.000 6.000 2,-8.000 9.000 3,-5.000 13.000 9,-7.000 12.000 8,-5.000 13.000 7,-6.000 4.000 2,-3.000-3.000-3,-3.000-3.000-3,-2.000-2.000-3,-3.000-1.000-3,1.000 3.000 0,-1.000 3.000-2,1.000 4.000-1,-1.000 4.000-2,1.000 6.000-3,-1.000 7.000-3,1.000 6.000-2,1.000 3.000-2,3.000 0.000-1,3.000 0.000 1,4.000 0.000-2,1.000-2.000-1,0.000-3.000-5,0.000-3.000-3,0.000-2.000-5,0.000-6.000-3,0.000-6.000 1,0.000-6.000-2,0.000-6.000 1,-2.000-2.000-1,-3.000 3.000 0,-3.000 3.000 0,-2.000 4.000 0,-5.000-4.000 0,-2.000-9.000 2,-3.000-10.000 0,-3.000-8.000 1,-7.000-8.000 0,-9.000-2.000-1,-10.000-3.000-1,-8.000-3.000 0,-9.000-1.000-3,-6.000 4.000-3,-6.000 3.000-4,-6.000 3.000-4,-1.000-2.000-1,7.000-6.000-2,6.000-6.000 0,7.000-6.000-1</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3"/>
    </inkml:context>
    <inkml:brush xml:id="br0">
      <inkml:brushProperty name="width" value="0.0392242036759853" units="cm"/>
      <inkml:brushProperty name="height" value="0.0392242036759853" units="cm"/>
      <inkml:brushProperty name="color" value="#00bff3"/>
      <inkml:brushProperty name="ignorePressure" value="0"/>
    </inkml:brush>
  </inkml:definitions>
  <inkml:trace contextRef="#ctx0" brushRef="#br0">78600.000 23850.000 560,'-38.000'-2.000'43,"26.000"-3.000"5,24.000-3.000 4,26.000-2.000 4,16.000-3.000-3,10.000 1.000-10,10.000-1.000-11,9.000 1.000-10,13.000-1.000-6,20.000 1.000-2,18.000-1.000-2,20.000 1.000-2,17.000-3.000 0,20.000-2.000-2,18.000-3.000 0,20.000-3.000 0,10.000 1.000-4,3.000 6.000-4,3.000 7.000-4,4.000 6.000-6,-4.000 3.000-3,-9.000 0.000-1,-10.000 0.000-1,-8.000 0.000-2,-15.000 1.000-1,-19.000 4.000 1,-18.000 3.000-1,-19.000 3.000 0,-21.000-1.000-2,-21.000-2.000-6,-22.000-3.000-5,-22.000-3.000-5</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5"/>
    </inkml:context>
    <inkml:brush xml:id="br0">
      <inkml:brushProperty name="width" value="0.0397420264780521" units="cm"/>
      <inkml:brushProperty name="height" value="0.0397420264780521" units="cm"/>
      <inkml:brushProperty name="color" value="#00bff3"/>
      <inkml:brushProperty name="ignorePressure" value="0"/>
    </inkml:brush>
  </inkml:definitions>
  <inkml:trace contextRef="#ctx0" brushRef="#br0">83450.000 18850.000 553,'90.000'3.000'138,"-18.000"6.000"-34,-19.000 7.000-33,-18.000 6.000-34,-14.000 7.000-20,-5.000 10.000-10,-7.000 10.000-9,-5.000 9.000-9,-9.000 1.000-5,-9.000-6.000 2,-10.000-6.000 0,-8.000-6.000 1,-4.000-6.000 0,3.000-2.000 1,3.000-3.000 2,4.000-3.000-1,2.000-2.000 3,4.000 0.000 1,3.000 0.000 2,3.000 0.000 1,4.000 0.000 3,7.000 0.000 2,6.000 0.000 2,7.000 0.000 1,7.000 0.000 2,9.000 0.000 1,10.000 0.000 0,10.000 0.000 2,2.000 0.000 0,-3.000 0.000 4,-3.000 0.000 3,-2.000 0.000 2,-5.000 0.000 1,-2.000 0.000-2,-3.000 0.000-2,-3.000 0.000-2,-4.000 1.000-1,-3.000 4.000-2,-3.000 3.000 0,-2.000 3.000-2,-6.000 1.000-1,-6.000 1.000-2,-6.000-1.000-2,-6.000 1.000-1,-13.000 4.000-6,-19.000 9.000-6,-18.000 10.000-7,-19.000 10.000-8,-13.000 4.000-6,-6.000 0.000-6,-6.000 0.000-6,-6.000 0.000-6,5.000-5.000-4,20.000-9.000 1,18.000-10.000 0,20.000-8.000 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1"/>
    </inkml:context>
    <inkml:brush xml:id="br0">
      <inkml:brushProperty name="width" value="0.0429091826081276" units="cm"/>
      <inkml:brushProperty name="height" value="0.0429091826081276" units="cm"/>
      <inkml:brushProperty name="color" value="#f2395b"/>
      <inkml:brushProperty name="ignorePressure" value="0"/>
    </inkml:brush>
  </inkml:definitions>
  <inkml:trace contextRef="#ctx0" brushRef="#br0">55100.000 17250.000 512,'0.000'-113.000'0,"0.000"26.000"-1,0.000 24.000-1,0.000 26.000 0,0.000 7.000 5,0.000-9.000 13,0.000-10.000 11,0.000-8.000 13,0.000 10.000 6,0.000 31.000-1,0.000 32.000-2,0.000 31.000 0,-5.000 24.000-4,-9.000 20.000-4,-10.000 18.000-6,-8.000 20.000-5,-4.000 5.000-3,3.000-6.000-4,3.000-6.000-2,4.000-6.000-3,1.000-6.000-2,0.000-2.000-3,0.000-3.000-1,0.000-3.000-3,0.000-7.000-2,0.000-9.000-2,0.000-10.000-3,0.000-8.000-1,4.000-22.000-9,10.000-30.000-13,10.000-32.000-14,9.000-30.000-13,6.000-23.000-4,3.000-12.000 8,3.000-13.000 7,4.000-12.000 7,2.000-7.000 5,4.000 1.000 3,3.000-1.000 3,3.000 1.000 3,1.000-1.000 2,1.000 1.000 2,-1.000-1.000 3,1.000 1.000 2,-3.000 4.000 4,-2.000 9.000 6,-3.000 10.000 4,-3.000 10.000 6,-1.000 8.000 3,4.000 10.000 2,3.000 10.000 2,3.000 9.000 1,1.000 7.000 3,1.000 7.000 4,-1.000 6.000 4,1.000 7.000 4,-3.000 4.000 1,-2.000 3.000 0,-3.000 3.000-2,-3.000 4.000-1,-4.000 5.000-2,-3.000 10.000-2,-3.000 10.000-2,-2.000 9.000-2,-3.000 7.000-1,1.000 7.000-3,-1.000 6.000 0,1.000 7.000-2,-3.000 2.000-1,-2.000 1.000-2,-3.000-1.000-2,-3.000 1.000-1,-4.000-1.000-2,-3.000 1.000-2,-3.000-1.000-2,-2.000 1.000-2,-6.000-1.000-1,-6.000 1.000-2,-6.000-1.000 0,-6.000 1.000-1,-6.000-4.000-3,-2.000-6.000-6,-3.000-6.000-6,-3.000-6.000-5,-2.000-7.000-3,0.000-6.000 0,0.000-6.000 1,0.000-6.000 0,3.000-7.000 2,6.000-6.000 2,7.000-6.000 1,6.000-6.000 3,3.000-7.000 2,0.000-6.000 1,0.000-6.000 3,0.000-6.000 2,3.000-2.000 2,6.000 3.000 3,7.000 3.000 3,6.000 4.000 3,9.000 4.000 7,13.000 6.000 11,12.000 7.000 12,13.000 6.000 12,4.000 9.000 2,-3.000 13.000-4,-3.000 12.000-6,-2.000 13.000-5,-3.000 4.000-4,1.000-3.000-2,-1.000-3.000-2,1.000-2.000-3,1.000 0.000-3,3.000 7.000-5,3.000 6.000-6,4.000 7.000-5,2.000 0.000-9,4.000-2.000-14,3.000-3.000-14,3.000-3.000-14,-4.000-6.000-6,-8.000-5.000 4,-10.000-7.000 2,-9.000-5.000 4</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7"/>
    </inkml:context>
    <inkml:brush xml:id="br0">
      <inkml:brushProperty name="width" value="0.0494097173213959" units="cm"/>
      <inkml:brushProperty name="height" value="0.0494097173213959" units="cm"/>
      <inkml:brushProperty name="color" value="#00bff3"/>
      <inkml:brushProperty name="ignorePressure" value="0"/>
    </inkml:brush>
  </inkml:definitions>
  <inkml:trace contextRef="#ctx0" brushRef="#br0">68050.000 26400.000 445,'-69.000'-22.000'78,"13.000"6.000"-22,12.000 7.000-23,13.000 6.000-21,4.000 3.000-13,-3.000 0.000-4,-3.000 0.000-4,-2.000 0.000-4,-1.000 0.000 5,3.000 0.000 11,3.000 0.000 13,4.000 0.000 12,2.000 10.000 5,4.000 23.000-3,3.000 22.000-1,3.000 22.000-3,-1.000 16.000-2,-2.000 14.000 1,-3.000 11.000-2,-3.000 14.000 0,-1.000 10.000-1,4.000 9.000-2,3.000 10.000-2,3.000 10.000-2,-1.000 0.000-2,-2.000-5.000-2,-3.000-7.000-2,-3.000-5.000-2,1.000-9.000-1,6.000-9.000-1,7.000-10.000 0,6.000-8.000-1,3.000-14.000-1,0.000-15.000-1,0.000-15.000-3,0.000-16.000 0,6.000-15.000-7,13.000-11.000-11,12.000-14.000-11,13.000-11.000-10,4.000-11.000-4,-3.000-5.000 1,-3.000-7.000 2,-2.000-5.000 2,-5.000-3.000-3,-2.000 4.000-7,-3.000 3.000-7,-3.000 3.000-8</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7"/>
    </inkml:context>
    <inkml:brush xml:id="br0">
      <inkml:brushProperty name="width" value="0.0460704490542412" units="cm"/>
      <inkml:brushProperty name="height" value="0.0460704490542412" units="cm"/>
      <inkml:brushProperty name="color" value="#00bff3"/>
      <inkml:brushProperty name="ignorePressure" value="0"/>
    </inkml:brush>
  </inkml:definitions>
  <inkml:trace contextRef="#ctx0" brushRef="#br0">70250.000 26500.000 477,'-7.000'-44.000'44,"-11.000"13.000"-1,-14.000 12.000-1,-11.000 13.000 0,-11.000 12.000-4,-5.000 13.000-4,-7.000 12.000-7,-5.000 13.000-5,-9.000 13.000-4,-9.000 17.000 1,-10.000 15.000 0,-8.000 16.000-1,0.000 1.000 0,14.000-12.000-2,11.000-13.000-1,14.000-12.000-2,11.000-7.000-1,14.000 1.000-1,11.000-1.000-2,14.000 1.000-1,11.000-4.000-2,14.000-6.000 1,11.000-6.000-1,14.000-6.000 0,10.000-6.000-1,9.000-2.000 1,10.000-3.000 1,10.000-3.000 0,4.000-4.000-3,0.000-3.000-5,0.000-3.000-5,0.000-2.000-6,-5.000-1.000-2,-9.000 3.000 1,-10.000 3.000 1,-8.000 4.000 1,-9.000 2.000 3,-6.000 4.000 2,-6.000 3.000 2,-6.000 3.000 3,-7.000 4.000 2,-6.000 7.000 2,-6.000 6.000 2,-6.000 7.000 2,-10.000 2.000 2,-12.000 1.000-1,-13.000-1.000 0,-12.000 1.000-1,-7.000-3.000 0,1.000-2.000-2,-1.000-3.000-3,1.000-3.000-1,-3.000-2.000-2,-2.000 0.000-3,-3.000 0.000-2,-3.000 0.000-3,2.000-5.000-9,10.000-9.000-16,10.000-10.000-18,9.000-8.000-16</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28"/>
    </inkml:context>
    <inkml:brush xml:id="br0">
      <inkml:brushProperty name="width" value="0.0439214035868645" units="cm"/>
      <inkml:brushProperty name="height" value="0.0439214035868645" units="cm"/>
      <inkml:brushProperty name="color" value="#00bff3"/>
      <inkml:brushProperty name="ignorePressure" value="0"/>
    </inkml:brush>
  </inkml:definitions>
  <inkml:trace contextRef="#ctx0" brushRef="#br0">70750.000 27800.000 500,'15.000'-15.000'28,"-18.000"23.000"9,-19.000 22.000 10,-18.000 22.000 10,-10.000 12.000 0,0.000 3.000-10,0.000 3.000-11,0.000 4.000-9,3.000-3.000-5,6.000-5.000-3,7.000-7.000-1,6.000-5.000-2,3.000 0.000-1,0.000 10.000 0,0.000 10.000 0,0.000 9.000 1,9.000-2.000-2,19.000-12.000-5,19.000-13.000-5,19.000-12.000-3,9.000-13.000-7,0.000-12.000-4,0.000-13.000-7,0.000-12.000-6,1.000-9.000-5,4.000-2.000-6,3.000-3.000-5,3.000-3.000-6,-1.000-2.000-1,-2.000 0.000 4,-3.000 0.000 3,-3.000 0.000 5,-6.000 1.000 4,-5.000 4.000 5,-7.000 3.000 6,-5.000 3.000 6,-6.000-1.000 0,-3.000-2.000-5,-3.000-3.000-4,-2.000-3.000-6</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35"/>
    </inkml:context>
    <inkml:brush xml:id="br0">
      <inkml:brushProperty name="width" value="0.0397013612091541" units="cm"/>
      <inkml:brushProperty name="height" value="0.0397013612091541" units="cm"/>
      <inkml:brushProperty name="color" value="#00bff3"/>
      <inkml:brushProperty name="ignorePressure" value="0"/>
    </inkml:brush>
  </inkml:definitions>
  <inkml:trace contextRef="#ctx0" brushRef="#br0">71600.000 26000.000 554,'25.000'-22.000'64,"0.000"6.000"-12,0.000 7.000-11,0.000 6.000-11,0.000 4.000-5,0.000 4.000 1,0.000 3.000 0,0.000 3.000 2,-2.000 9.000-2,-3.000 16.000-2,-3.000 15.000-2,-2.000 17.000-3,-8.000 2.000-4,-8.000-9.000-5,-10.000-10.000-6,-9.000-8.000-6,-9.000-6.000-4,-5.000 1.000-1,-7.000-1.000-2,-5.000 1.000-2,-1.000-3.000-2,6.000-2.000 0,7.000-3.000 0,6.000-3.000-2,17.000-6.000 4,28.000-5.000 8,28.000-7.000 7,29.000-5.000 8,7.000-3.000 3,-12.000 4.000-2,-13.000 3.000-1,-12.000 3.000-1,-12.000 4.000-1,-8.000 7.000 1,-10.000 6.000 0,-9.000 7.000 0,-12.000 2.000-1,-11.000 1.000-2,-14.000-1.000-3,-11.000 1.000-2,-7.000-1.000-2,0.000 1.000-5,0.000-1.000-3,0.000 1.000-4,1.000-3.000-3,4.000-2.000-3,3.000-3.000-4,3.000-3.000-3,4.000-2.000-2,7.000 0.000-4,6.000 0.000-3,7.000 0.000-2</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35"/>
    </inkml:context>
    <inkml:brush xml:id="br0">
      <inkml:brushProperty name="width" value="0.0359643399715424" units="cm"/>
      <inkml:brushProperty name="height" value="0.0359643399715424" units="cm"/>
      <inkml:brushProperty name="color" value="#00bff3"/>
      <inkml:brushProperty name="ignorePressure" value="0"/>
    </inkml:brush>
  </inkml:definitions>
  <inkml:trace contextRef="#ctx0" brushRef="#br0">72250.000 26550.000 611,'93.000'-44.000'128,"-11.000"13.000"-30,-14.000 12.000-28,-11.000 13.000-28,-9.000 7.000-19,-3.000 4.000-7,-3.000 3.000-7,-2.000 3.000-7,-3.000 1.000-9,1.000 1.000-14,-1.000-1.000-13,1.000 1.000-13</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36"/>
    </inkml:context>
    <inkml:brush xml:id="br0">
      <inkml:brushProperty name="width" value="0.0383191928267479" units="cm"/>
      <inkml:brushProperty name="height" value="0.0383191928267479" units="cm"/>
      <inkml:brushProperty name="color" value="#00bff3"/>
      <inkml:brushProperty name="ignorePressure" value="0"/>
    </inkml:brush>
  </inkml:definitions>
  <inkml:trace contextRef="#ctx0" brushRef="#br0">72700.000 26050.000 574,'-46.000'-16.000'27,"10.000"19.000"14,10.000 19.000 14,9.000 19.000 14,4.000 12.000 0,1.000 6.000-13,-1.000 7.000-13,1.000 6.000-13,1.000 1.000-10,3.000-3.000-9,3.000-3.000-6,4.000-2.000-9,1.000 2.000-9,0.000 9.000-10,0.000 10.000-10,0.000 10.000-9,-2.000-6.000-9,-3.000-18.000-6,-3.000-19.000-5,-2.000-18.000-6</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36"/>
    </inkml:context>
    <inkml:brush xml:id="br0">
      <inkml:brushProperty name="width" value="0.0470924861729145" units="cm"/>
      <inkml:brushProperty name="height" value="0.0470924861729145" units="cm"/>
      <inkml:brushProperty name="color" value="#00bff3"/>
      <inkml:brushProperty name="ignorePressure" value="0"/>
    </inkml:brush>
  </inkml:definitions>
  <inkml:trace contextRef="#ctx0" brushRef="#br0">73350.000 25950.000 467,'48.000'-22.000'60,"-3.000"6.000"-14,-3.000 7.000-13,-2.000 6.000-14,-5.000 6.000-8,-2.000 6.000-2,-3.000 7.000-2,-3.000 6.000-2,-4.000 3.000-1,-3.000 0.000-1,-3.000 0.000-1,-2.000 0.000-1,-3.000 0.000 1,1.000 0.000 2,-1.000 0.000 3,1.000 0.000 2,-4.000 3.000 3,-6.000 6.000 3,-6.000 7.000 3,-6.000 6.000 3,-4.000 4.000 2,1.000 4.000 0,-1.000 3.000 0,1.000 3.000-1,1.000 3.000 0,3.000 3.000-1,3.000 3.000 0,4.000 4.000-2,1.000 2.000-2,0.000 4.000-4,0.000 3.000-3,0.000 3.000-3,0.000 3.000-2,0.000 3.000-1,0.000 3.000 1,0.000 4.000-1,0.000 1.000-1,0.000 0.000-1,0.000 0.000-2,0.000 0.000-1,-2.000-4.000-1,-3.000-5.000 0,-3.000-7.000-1,-2.000-5.000 1,-3.000-8.000 0,1.000-5.000-1,-1.000-7.000 1,1.000-5.000 0,-4.000-6.000 0,-6.000-3.000 1,-6.000-3.000 1,-6.000-2.000 0,-4.000-3.000 0,1.000 1.000 0,-1.000-1.000-2,1.000 1.000-1,-3.000-1.000-2,-2.000 1.000-2,-3.000-1.000-2,-3.000 1.000-2,-4.000-1.000-3,-3.000 1.000-1,-3.000-1.000-3,-2.000 1.000-1,-3.000-3.000-4,1.000-2.000-3,-1.000-3.000-3,1.000-3.000-5,4.000-4.000 2,9.000-3.000 5,10.000-3.000 7,10.000-2.000 5,4.000-3.000-2,0.000 1.000-12,0.000-1.000-12,0.000 1.000-11</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37"/>
    </inkml:context>
    <inkml:brush xml:id="br0">
      <inkml:brushProperty name="width" value="0.0385766923427582" units="cm"/>
      <inkml:brushProperty name="height" value="0.0385766923427582" units="cm"/>
      <inkml:brushProperty name="color" value="#00bff3"/>
      <inkml:brushProperty name="ignorePressure" value="0"/>
    </inkml:brush>
  </inkml:definitions>
  <inkml:trace contextRef="#ctx0" brushRef="#br0">74500.000 25500.000 570,'23.000'-24.000'3,"-3.000"4.000"8,-3.000 3.000 6,-2.000 3.000 8,0.000 4.000 3,7.000 7.000 0,6.000 6.000-1,7.000 7.000 0,0.000 5.000 1,-2.000 7.000 4,-3.000 6.000 4,-3.000 7.000 3,-6.000 4.000-2,-5.000 3.000-8,-7.000 3.000-8,-5.000 4.000-7,-8.000 1.000-6,-5.000 0.000-1,-7.000 0.000-1,-5.000 0.000-2,-8.000 0.000-4,-5.000 0.000-3,-7.000 0.000-4,-5.000 0.000-4,-3.000-4.000-1,4.000-5.000 1,3.000-7.000 2,3.000-5.000 0,12.000-8.000 5,22.000-5.000 6,22.000-7.000 7,23.000-5.000 6,14.000-6.000 1,10.000-3.000-4,10.000-3.000-3,9.000-2.000-4,2.000-3.000-5,-2.000 1.000-7,-3.000-1.000-9,-3.000 1.000-6,-7.000 2.000-13,-9.000 7.000-17,-10.000 6.000-16,-8.000 7.000-18</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39"/>
    </inkml:context>
    <inkml:brush xml:id="br0">
      <inkml:brushProperty name="width" value="0.0437213480472565" units="cm"/>
      <inkml:brushProperty name="height" value="0.0437213480472565" units="cm"/>
      <inkml:brushProperty name="color" value="#00bff3"/>
      <inkml:brushProperty name="ignorePressure" value="0"/>
    </inkml:brush>
  </inkml:definitions>
  <inkml:trace contextRef="#ctx0" brushRef="#br0">77250.000 26200.000 503,'-52.000'-19.000'90,"-3.000"13.000"-22,-3.000 12.000-21,-2.000 13.000-22,-1.000 6.000-11,3.000 0.000 0,3.000 0.000 0,4.000 0.000-1,1.000-4.000-1,0.000-5.000-5,0.000-7.000-4,0.000-5.000-4,4.000 0.000-2,10.000 10.000 0,10.000 10.000-1,9.000 9.000 0,7.000 7.000 2,7.000 7.000 5,6.000 6.000 5,7.000 7.000 6,0.000 4.000 2,-2.000 3.000-1,-3.000 3.000-1,-3.000 4.000-1,-2.000 4.000 1,0.000 6.000-1,0.000 7.000 1,0.000 6.000 0,0.000 4.000 0,0.000 4.000-2,0.000 3.000-1,0.000 3.000-1,0.000-4.000-1,0.000-8.000-3,0.000-10.000-3,0.000-9.000-1,0.000-7.000-2,0.000-3.000 1,0.000-3.000-1,0.000-2.000 0,1.000-3.000 0,4.000 1.000-3,3.000-1.000-1,3.000 1.000-3,1.000-4.000-5,1.000-6.000-10,-1.000-6.000-8,1.000-6.000-9,2.000-12.000-9,7.000-15.000-11,6.000-15.000-9,7.000-16.000-10</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40"/>
    </inkml:context>
    <inkml:brush xml:id="br0">
      <inkml:brushProperty name="width" value="0.0397607833147049" units="cm"/>
      <inkml:brushProperty name="height" value="0.0397607833147049" units="cm"/>
      <inkml:brushProperty name="color" value="#00bff3"/>
      <inkml:brushProperty name="ignorePressure" value="0"/>
    </inkml:brush>
  </inkml:definitions>
  <inkml:trace contextRef="#ctx0" brushRef="#br0">78500.000 26250.000 553,'-68.000'1.000'6,"17.000"4.000"13,15.000 3.000 12,16.000 3.000 12,9.000 6.000 5,3.000 9.000-3,3.000 10.000-3,4.000 10.000-4,2.000 7.000-4,4.000 6.000-5,3.000 7.000-6,3.000 6.000-4,1.000 3.000-4,1.000 0.000-1,-1.000 0.000-2,1.000 0.000-1,-3.000 0.000-3,-2.000 0.000-2,-3.000 0.000-3,-3.000 0.000-3,-4.000 1.000-4,-3.000 4.000-9,-3.000 3.000-8,-2.000 3.000-8,-1.000-5.000-5,3.000-12.000-3,3.000-13.000-2,4.000-12.000-4,-1.000-18.000-2,-3.000-21.000 0,-3.000-22.000-2,-2.000-22.000 0,-1.000-13.000 3,3.000-3.000 8,3.000-3.000 8,4.000-2.000 8,2.000 0.000 6,4.000 7.000 3,3.000 6.000 4,3.000 7.000 4,1.000 5.000 5,1.000 7.000 9,-1.000 6.000 6,1.000 7.000 8,2.000 0.000 5,7.000-2.000-1,6.000-3.000 1,7.000-3.000-1,2.000 1.000 0,1.000 6.000-1,-1.000 7.000-2,1.000 6.000-2,-1.000 3.000-3,1.000 0.000-5,-1.000 0.000-5,1.000 0.000-5,-1.000 0.000-3,1.000 0.000-2,-1.000 0.000-1,1.000 0.000-2,-3.000 0.000-5,-2.000 0.000-8,-3.000 0.000-10,-3.000 0.000-8,-6.000-4.000-5,-5.000-5.000-1,-7.000-7.000 1,-5.000-5.000 0,-4.000-4.000 3,0.000 0.000 8,0.000 0.000 7,0.000 0.000 9</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2"/>
    </inkml:context>
    <inkml:brush xml:id="br0">
      <inkml:brushProperty name="width" value="0.0458225198090076" units="cm"/>
      <inkml:brushProperty name="height" value="0.0458225198090076" units="cm"/>
      <inkml:brushProperty name="color" value="#f2395b"/>
      <inkml:brushProperty name="ignorePressure" value="0"/>
    </inkml:brush>
  </inkml:definitions>
  <inkml:trace contextRef="#ctx0" brushRef="#br0">56000.000 18000.000 480,'50.000'-4.000'58,"0.000"-5.000"-11,0.000-7.000-10,0.000-5.000-11,0.000-4.000-6,0.000 0.000-4,0.000 0.000-2,0.000 0.000-3,-2.000-2.000-4,-3.000-3.000-3,-3.000-3.000-3,-2.000-2.000-4,-5.000 0.000-3,-2.000 7.000-2,-3.000 6.000-2,-3.000 7.000-3,-6.000 0.000-1,-5.000-2.000-2,-7.000-3.000 0,-5.000-3.000-2,-6.000-4.000 1,-3.000-3.000 1,-3.000-3.000 1,-2.000-2.000 2,-5.000-1.000 2,-2.000 3.000 2,-3.000 3.000 3,-3.000 4.000 2,-2.000 4.000 0,0.000 6.000 1,0.000 7.000 0,0.000 6.000 1,-2.000 6.000 2,-3.000 6.000 7,-3.000 7.000 6,-2.000 6.000 7,-3.000 7.000 3,1.000 10.000-1,-1.000 10.000 0,1.000 9.000-1,1.000 6.000-1,3.000 3.000 0,3.000 3.000-2,4.000 4.000 0,1.000-1.000-2,0.000-3.000-1,0.000-3.000-3,0.000-2.000-2,1.000-5.000-2,4.000-2.000 0,3.000-3.000 0,3.000-3.000-1,9.000-6.000-2,16.000-5.000-2,15.000-7.000-2,17.000-5.000-3,8.000-8.000-3,4.000-5.000-4,3.000-7.000-3,3.000-5.000-4,3.000-11.000-1,3.000-11.000 1,3.000-14.000 1,4.000-11.000 2,-1.000-9.000-3,-3.000-3.000-7,-3.000-3.000-8,-2.000-2.000-7,-5.000-5.000-2,-2.000-2.000 4,-3.000-3.000 4,-3.000-3.000 4,-7.000-2.000 4,-9.000 0.000 5,-10.000 0.000 5,-8.000 0.000 5,-6.000 3.000 5,1.000 6.000 4,-1.000 7.000 4,1.000 6.000 5,-3.000 4.000 4,-2.000 4.000 2,-3.000 3.000 4,-3.000 3.000 2,-2.000 12.000 8,0.000 22.000 12,0.000 22.000 12,0.000 23.000 13,0.000 11.000 0,0.000 4.000-12,0.000 3.000-13,0.000 3.000-11,-5.000 7.000-8,-9.000 14.000-2,-10.000 11.000-2,-8.000 14.000-2,-4.000 0.000-2,3.000-8.000-1,3.000-10.000-2,4.000-9.000-1,4.000-9.000-1,6.000-5.000-3,7.000-7.000-1,6.000-5.000-2,7.000-11.000-4,10.000-11.000-4,10.000-14.000-5,9.000-11.000-4,7.000-17.000-3,7.000-18.000-2,6.000-19.000-1,7.000-18.000-3,0.000-14.000 1,-2.000-5.000 1,-3.000-7.000 2,-3.000-5.000 1,-6.000-8.000 1,-5.000-5.000 1,-7.000-7.000 1,-5.000-5.000 0,-6.000-4.000 2,-3.000 0.000 3,-3.000 0.000 3,-2.000 0.000 2,-6.000 7.000 2,-6.000 17.000 3,-6.000 15.000 2,-6.000 16.000 1,-7.000 13.000 3,-6.000 14.000 0,-6.000 11.000 2,-6.000 14.000 1,-2.000 8.000 0,3.000 7.000-1,3.000 6.000-2,4.000 7.000-1,-1.000 7.000-3,-3.000 9.000-4,-3.000 10.000-4,-2.000 10.000-4,-1.000 7.000-4,3.000 6.000-4,3.000 7.000-4,4.000 6.000-4,4.000 3.000-3,6.000 0.000-2,7.000 0.000-2,6.000 0.000-3,1.000-7.000 2,-3.000-11.000 3,-3.000-14.000 3,-2.000-11.000 4</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40"/>
    </inkml:context>
    <inkml:brush xml:id="br0">
      <inkml:brushProperty name="width" value="0.0489411875605583" units="cm"/>
      <inkml:brushProperty name="height" value="0.0489411875605583" units="cm"/>
      <inkml:brushProperty name="color" value="#00bff3"/>
      <inkml:brushProperty name="ignorePressure" value="0"/>
    </inkml:brush>
  </inkml:definitions>
  <inkml:trace contextRef="#ctx0" brushRef="#br0">79150.000 26350.000 449,'21.000'-91.000'3,"-5.000"19.000"4,-7.000 19.000 6,-5.000 19.000 5,-3.000 21.000 10,4.000 26.000 15,3.000 24.000 14,3.000 26.000 15,-1.000 16.000 2,-2.000 10.000-12,-3.000 10.000-11,-3.000 9.000-11,-2.000 10.000-10,0.000 14.000-7,0.000 11.000-6,0.000 14.000-7,-2.000 8.000-8,-3.000 7.000-7,-3.000 6.000-7,-2.000 7.000-9,-3.000 2.000-7,1.000 1.000-8,-1.000-1.000-8,1.000 1.000-7,-1.000-20.000-6,1.000-36.000-3,-1.000-39.000-5,1.000-36.000-3</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41"/>
    </inkml:context>
    <inkml:brush xml:id="br0">
      <inkml:brushProperty name="width" value="0.0402481853961945" units="cm"/>
      <inkml:brushProperty name="height" value="0.0402481853961945" units="cm"/>
      <inkml:brushProperty name="color" value="#00bff3"/>
      <inkml:brushProperty name="ignorePressure" value="0"/>
    </inkml:brush>
  </inkml:definitions>
  <inkml:trace contextRef="#ctx0" brushRef="#br0">80900.000 26450.000 546,'-4.000'-44.000'68,"-5.000"13.000"-11,-7.000 12.000-10,-5.000 13.000-10,-6.000 6.000-8,-3.000 0.000-5,-3.000 0.000-6,-2.000 0.000-6,-6.000 4.000-2,-6.000 10.000-1,-6.000 10.000 0,-6.000 9.000 0,-2.000 6.000 0,3.000 3.000 2,3.000 3.000-1,4.000 4.000 2,1.000 1.000 0,0.000 0.000 0,0.000 0.000 0,0.000 0.000-1,1.000 3.000-1,4.000 6.000-2,3.000 7.000-1,3.000 6.000-2,4.000 1.000-1,7.000-3.000-3,6.000-3.000-1,7.000-2.000-2,4.000-6.000-1,3.000-6.000-1,3.000-6.000 1,4.000-6.000 0,5.000-6.000-1,10.000-2.000-2,10.000-3.000-1,9.000-3.000-2,6.000-4.000-1,3.000-3.000-3,3.000-3.000-2,4.000-2.000-2,4.000-6.000-5,6.000-6.000-6,7.000-6.000-7,6.000-6.000-7,-1.000-7.000-4,-5.000-6.000 1,-7.000-6.000 0,-5.000-6.000-1,-9.000-1.000 4,-9.000 7.000 7,-10.000 6.000 7,-8.000 7.000 7</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41"/>
    </inkml:context>
    <inkml:brush xml:id="br0">
      <inkml:brushProperty name="width" value="0.0376262404024601" units="cm"/>
      <inkml:brushProperty name="height" value="0.0376262404024601" units="cm"/>
      <inkml:brushProperty name="color" value="#00bff3"/>
      <inkml:brushProperty name="ignorePressure" value="0"/>
    </inkml:brush>
  </inkml:definitions>
  <inkml:trace contextRef="#ctx0" brushRef="#br0">80750.000 26950.000 584,'71.000'23.000'103,"-5.000"-3.000"-23,-7.000-3.000-22,-5.000-2.000-23,-8.000 0.000-13,-5.000 7.000-3,-7.000 6.000-3,-5.000 7.000-4,-6.000 4.000-2,-3.000 3.000-1,-3.000 3.000-1,-2.000 4.000-1,-11.000 4.000-1,-15.000 6.000 0,-15.000 7.000-2,-16.000 6.000 0,-10.000 3.000-1,-3.000 0.000 1,-3.000 0.000-1,-2.000 0.000 0,2.000-7.000 0,9.000-11.000-3,10.000-14.000-1,10.000-11.000-1,22.000-20.000-5,39.000-24.000-7,36.000-26.000-6,39.000-24.000-7,11.000-12.000-3,-11.000 4.000-3,-14.000 3.000-1,-11.000 3.000-2,-9.000 4.000-1,-3.000 7.000-1,-3.000 6.000-1,-2.000 7.000-1,-8.000 2.000 2,-8.000 1.000 5,-10.000-1.000 6,-9.000 1.000 4,-5.000 1.000 5,0.000 3.000 3,0.000 3.000 3,0.000 4.000 2</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42"/>
    </inkml:context>
    <inkml:brush xml:id="br0">
      <inkml:brushProperty name="width" value="0.0520492009818554" units="cm"/>
      <inkml:brushProperty name="height" value="0.0520492009818554" units="cm"/>
      <inkml:brushProperty name="color" value="#00bff3"/>
      <inkml:brushProperty name="ignorePressure" value="0"/>
    </inkml:brush>
  </inkml:definitions>
  <inkml:trace contextRef="#ctx0" brushRef="#br0">82200.000 26700.000 422,'21.000'-47.000'2,"-5.000"6.000"3,-7.000 7.000 3,-5.000 6.000 3,-4.000 12.000 10,0.000 19.000 14,0.000 19.000 15,0.000 19.000 16,-4.000 13.000 1,-5.000 10.000-10,-7.000 10.000-10,-5.000 9.000-12,-4.000 6.000-6,0.000 3.000-5,0.000 3.000-3,0.000 4.000-4,1.000-1.000-3,4.000-3.000 0,3.000-3.000 0,3.000-2.000-1,3.000-8.000-1,3.000-8.000-4,3.000-10.000-3,4.000-9.000-3,8.000-9.000-4,17.000-5.000-8,15.000-7.000-6,16.000-5.000-8,5.000-15.000-1,-2.000-22.000 1,-3.000-22.000 3,-3.000-21.000 1,2.000-23.000 1,10.000-21.000-2,10.000-22.000-2,9.000-22.000-3,-4.000-8.000 2,-15.000 6.000 3,-15.000 7.000 4,-16.000 6.000 3,-12.000 10.000 3,-5.000 17.000 1,-7.000 15.000 3,-5.000 16.000 2,-11.000 10.000 1,-11.000 7.000-1,-14.000 6.000 1,-11.000 7.000-1,-9.000 5.000 2,-3.000 7.000 4,-3.000 6.000 3,-2.000 7.000 3,-1.000 5.000 1,3.000 7.000-4,3.000 6.000-1,4.000 7.000-4,4.000 5.000-3,6.000 7.000-7,7.000 6.000-5,6.000 7.000-6,6.000 0.000-5,6.000-2.000-7,7.000-3.000-5,6.000-3.000-7</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42"/>
    </inkml:context>
    <inkml:brush xml:id="br0">
      <inkml:brushProperty name="width" value="0.0426727719604969" units="cm"/>
      <inkml:brushProperty name="height" value="0.0426727719604969" units="cm"/>
      <inkml:brushProperty name="color" value="#00bff3"/>
      <inkml:brushProperty name="ignorePressure" value="0"/>
    </inkml:brush>
  </inkml:definitions>
  <inkml:trace contextRef="#ctx0" brushRef="#br0">83850.000 26750.000 515,'-52.000'25.000'5,"-3.000"0.000"8,-3.000 0.000 10,-2.000 0.000 10,0.000 1.000 4,7.000 4.000 1,6.000 3.000 0,7.000 3.000 2,2.000 3.000-2,1.000 3.000-3,-1.000 3.000-3,1.000 4.000-4,2.000 2.000-2,7.000 4.000-4,6.000 3.000-2,7.000 3.000-4,0.000 1.000-3,-2.000 1.000-3,-3.000-1.000-3,-3.000 1.000-4,1.000-3.000-1,6.000-2.000 0,7.000-3.000 0,6.000-3.000 0,7.000-2.000-3,10.000 0.000-2,10.000 0.000-4,9.000 0.000-2,7.000-7.000-5,7.000-11.000-5,6.000-14.000-4,7.000-11.000-5,2.000-9.000-3,1.000-3.000-4,-1.000-3.000-2,1.000-2.000-3,-3.000-3.000 0,-2.000 1.000 1,-3.000-1.000 2,-3.000 1.000 2,-6.000-3.000 2,-5.000-2.000 3,-7.000-3.000 3,-5.000-3.000 3</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42"/>
    </inkml:context>
    <inkml:brush xml:id="br0">
      <inkml:brushProperty name="width" value="0.0499355308711529" units="cm"/>
      <inkml:brushProperty name="height" value="0.0499355308711529" units="cm"/>
      <inkml:brushProperty name="color" value="#00bff3"/>
      <inkml:brushProperty name="ignorePressure" value="0"/>
    </inkml:brush>
  </inkml:definitions>
  <inkml:trace contextRef="#ctx0" brushRef="#br0">83800.000 27400.000 440,'-44.000'-19.000'13,"13.000"13.000"25,12.000 12.000 26,13.000 13.000 25,4.000 16.000 5,-3.000 23.000-16,-3.000 22.000-16,-2.000 22.000-16,-3.000 15.000-14,1.000 9.000-8,-1.000 10.000-10,1.000 10.000-8,-4.000 10.000-7,-6.000 13.000-1,-6.000 12.000-3,-6.000 13.000-1,-1.000-7.000 0,7.000-24.000 2,6.000-26.000 2,7.000-24.000 2,2.000-18.000-14,1.000-9.000-34,-1.000-10.000-31,1.000-8.000-34</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44"/>
    </inkml:context>
    <inkml:brush xml:id="br0">
      <inkml:brushProperty name="width" value="0.0329836644232273" units="cm"/>
      <inkml:brushProperty name="height" value="0.0329836644232273" units="cm"/>
      <inkml:brushProperty name="color" value="#00bff3"/>
      <inkml:brushProperty name="ignorePressure" value="0"/>
    </inkml:brush>
  </inkml:definitions>
  <inkml:trace contextRef="#ctx0" brushRef="#br0">82100.000 23650.000 666,'100.000'-24.000'76,"0.000"4.000"-17,0.000 3.000-16,0.000 3.000-16,1.000 3.000-9,4.000 3.000-1,3.000 3.000-1,3.000 4.000-1,6.000 1.000-1,9.000 0.000-3,10.000 0.000-2,10.000 0.000-1,10.000-2.000-2,13.000-3.000-1,12.000-3.000-1,13.000-2.000-1,13.000-5.000-1,17.000-2.000-1,15.000-3.000-2,16.000-3.000-1,12.000-1.000-1,9.000 4.000-2,10.000 3.000-2,10.000 3.000-1,-3.000 1.000-2,-11.000 1.000-5,-14.000-1.000-4,-11.000 1.000-4,-18.000-1.000-3,-22.000 1.000-5,-22.000-1.000-3,-21.000 1.000-4,-26.000 1.000 0,-28.000 3.000 4,-28.000 3.000 3,-27.000 4.000 4,-20.000 2.000 2,-9.000 4.000 3,-10.000 3.000 1,-8.000 3.000 1</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58"/>
    </inkml:context>
    <inkml:brush xml:id="br0">
      <inkml:brushProperty name="width" value="0.054447878152132" units="cm"/>
      <inkml:brushProperty name="height" value="0.054447878152132" units="cm"/>
      <inkml:brushProperty name="color" value="#00bff3"/>
      <inkml:brushProperty name="ignorePressure" value="0"/>
    </inkml:brush>
  </inkml:definitions>
  <inkml:trace contextRef="#ctx0" brushRef="#br0">85000.000 25300.000 404,'51.000'1.000'104,"4.000"4.000"-25,3.000 3.000-24,3.000 3.000-25,-1.000-1.000-13,-2.000-2.000-3,-3.000-3.000-3,-3.000-3.000-2,-6.000 1.000-2,-5.000 6.000-1,-7.000 7.000-2,-5.000 6.000 0,-6.000 6.000-1,-3.000 6.000-2,-3.000 7.000 0,-2.000 6.000 0,-3.000 3.000-2,1.000 0.000 1,-1.000 0.000 0,1.000 0.000 0,-6.000 1.000 2,-8.000 4.000 5,-10.000 3.000 5,-9.000 3.000 4,-4.000 1.000 3,4.000 1.000-1,3.000-1.000 0,3.000 1.000-1,3.000-3.000 0,3.000-2.000-2,3.000-3.000 0,4.000-3.000-2,1.000-1.000-1,0.000 4.000-1,0.000 3.000-1,0.000 3.000-3,0.000 3.000 0,0.000 3.000 0,0.000 3.000 0,0.000 4.000-1,1.000 1.000 0,4.000 0.000-2,3.000 0.000-1,3.000 0.000-2,1.000-2.000 0,1.000-3.000-2,-1.000-3.000 0,1.000-2.000-1,-3.000-3.000-1,-2.000 1.000 0,-3.000-1.000 0,-3.000 1.000 0,-2.000-1.000 0,0.000 1.000 0,0.000-1.000 1,0.000 1.000 0,0.000-3.000 0,0.000-2.000-1,0.000-3.000 0,0.000-3.000-1,-5.000 1.000 1,-9.000 6.000 1,-10.000 7.000 1,-8.000 6.000 2,-8.000-2.000 0,-2.000-9.000 1,-3.000-10.000 1,-3.000-8.000 0,-2.000-8.000 0,0.000-2.000-2,0.000-3.000 0,0.000-3.000-1,-2.000-6.000-2,-3.000-5.000-3,-3.000-7.000-2,-2.000-5.000-3,-8.000-4.000-5,-8.000 0.000-7,-10.000 0.000-6,-9.000 0.000-6,-2.000 0.000-6,6.000 0.000-2,7.000 0.000-3,6.000 0.000-3,9.000-2.000-2,13.000-3.000-1,12.000-3.000-1,13.000-2.000-1</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6:59"/>
    </inkml:context>
    <inkml:brush xml:id="br0">
      <inkml:brushProperty name="width" value="0.0416231863200665" units="cm"/>
      <inkml:brushProperty name="height" value="0.0416231863200665" units="cm"/>
      <inkml:brushProperty name="color" value="#00bff3"/>
      <inkml:brushProperty name="ignorePressure" value="0"/>
    </inkml:brush>
  </inkml:definitions>
  <inkml:trace contextRef="#ctx0" brushRef="#br0">86650.000 24450.000 528,'50.000'1.000'98,"0.000"4.000"-20,0.000 3.000-21,0.000 3.000-19,-2.000 1.000-12,-3.000 1.000-3,-3.000-1.000-3,-2.000 1.000-2,-6.000 2.000-3,-6.000 7.000-3,-6.000 6.000-2,-6.000 7.000-3,-6.000 2.000-3,-2.000 1.000-1,-3.000-1.000-2,-3.000 1.000-1,-9.000 4.000-2,-11.000 9.000 0,-14.000 10.000-1,-11.000 10.000-1,-7.000 0.000 0,0.000-5.000-1,0.000-7.000 0,0.000-5.000-1,3.000-8.000 0,6.000-5.000 1,7.000-7.000 0,6.000-5.000 2,9.000-4.000 1,13.000 0.000 3,12.000 0.000 3,13.000 0.000 3,7.000-2.000 1,4.000-3.000 2,3.000-3.000 0,3.000-2.000 1,1.000-1.000 0,1.000 3.000-2,-1.000 3.000-1,1.000 4.000-1,-4.000 2.000-2,-6.000 4.000 1,-6.000 3.000-2,-6.000 3.000 1,-6.000 1.000-2,-2.000 1.000 0,-3.000-1.000-2,-3.000 1.000-1,-9.000 1.000-1,-11.000 3.000-1,-14.000 3.000-3,-11.000 4.000-2,-11.000 1.000-3,-5.000 0.000-7,-7.000 0.000-7,-5.000 0.000-6,-4.000-4.000-1,0.000-5.000 2,0.000-7.000 4,0.000-5.000 4,6.000-6.000-6,13.000-3.000-12,12.000-3.000-13,13.000-2.000-13</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00"/>
    </inkml:context>
    <inkml:brush xml:id="br0">
      <inkml:brushProperty name="width" value="0.0383925661444664" units="cm"/>
      <inkml:brushProperty name="height" value="0.0383925661444664" units="cm"/>
      <inkml:brushProperty name="color" value="#00bff3"/>
      <inkml:brushProperty name="ignorePressure" value="0"/>
    </inkml:brush>
  </inkml:definitions>
  <inkml:trace contextRef="#ctx0" brushRef="#br0">88650.000 23200.000 573,'51.000'0.000'100,"4.000"0.000"-22,3.000 0.000-21,3.000 0.000-23,-1.000 0.000-13,-2.000 0.000-3,-3.000 0.000-5,-3.000 0.000-4,-1.000 0.000-2,4.000 0.000-1,3.000 0.000-1,3.000 0.000-1,6.000 1.000 0,9.000 4.000 1,10.000 3.000 2,10.000 3.000 1,7.000 1.000 0,6.000 1.000 0,7.000-1.000 0,6.000 1.000 0,4.000-3.000-1,4.000-2.000-1,3.000-3.000-3,3.000-3.000-1,1.000-4.000-1,1.000-3.000-4,-1.000-3.000-1,1.000-2.000-4,-1.000-3.000 0,1.000 1.000 1,-1.000-1.000 0,1.000 1.000 1,-3.000 1.000 1,-2.000 3.000 0,-3.000 3.000 1,-3.000 4.000 1,-6.000-1.000 1,-5.000-3.000 0,-7.000-3.000 0,-5.000-2.000 1,-4.000-1.000-1,0.000 3.000 1,0.000 3.000-1,0.000 4.000 0,1.000 2.000 0,4.000 4.000-1,3.000 3.000 0,3.000 3.000-1,-1.000-1.000 0,-2.000-2.000 0,-3.000-3.000 0,-3.000-3.000 0,-2.000-2.000-1,0.000 0.000 0,0.000 0.000-2,0.000 0.000-1,-2.000 0.000 0,-3.000 0.000-1,-3.000 0.000-1,-2.000 0.000 0,-3.000 0.000 0,1.000 0.000 1,-1.000 0.000 1,1.000 0.000 0,-3.000 0.000 0,-2.000 0.000 0,-3.000 0.000 0,-3.000 0.000 0,-1.000 0.000-1,4.000 0.000-3,3.000 0.000-3,3.000 0.000-3,3.000-2.000-2,3.000-3.000 0,3.000-3.000-2,4.000-2.000-1,-9.000-3.000-2,-18.000 1.000-1,-19.000-1.000-1,-18.000 1.000-2</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9"/>
    </inkml:context>
    <inkml:brush xml:id="br0">
      <inkml:brushProperty name="width" value="0.0270108636468649" units="cm"/>
      <inkml:brushProperty name="height" value="0.0270108636468649" units="cm"/>
      <inkml:brushProperty name="color" value="#f2385b"/>
      <inkml:brushProperty name="ignorePressure" value="0"/>
    </inkml:brush>
  </inkml:definitions>
  <inkml:trace contextRef="#ctx0" brushRef="#br0">9150.000 34100.000 814,'18.000'-36.000'-3,"-11.000"28.000"14,-14.000 28.000 14,-11.000 29.000 14,-7.000 13.000 1,0.000 1.000-10,0.000-1.000-12,0.000 1.000-10,0.000-3.000-7,0.000-2.000-2,0.000-3.000-1,0.000-3.000-1,6.000-7.000-4,13.000-9.000-3,12.000-10.000-3,13.000-8.000-5,9.000-8.000 0,6.000-2.000 3,7.000-3.000 3,6.000-3.000 2,-1.000-2.000 3,-5.000 0.000 5,-7.000 0.000 5,-5.000 0.000 4,-9.000 7.000 1,-9.000 17.000 0,-10.000 15.000-2,-8.000 16.000 0,-11.000 12.000-2,-8.000 9.000-1,-10.000 10.000-2,-9.000 10.000-1,-4.000-1.000-2,4.000-9.000-1,3.000-10.000-3,3.000-8.000-1,4.000-11.000-2,7.000-8.000-2,6.000-10.000-1,7.000-9.000-1,5.000-12.000 1,7.000-11.000 2,6.000-14.000 3,7.000-11.000 4,4.000-6.000 1,3.000 4.000 0,3.000 3.000 1,4.000 3.000 1,1.000 10.000 4,0.000 20.000 11,0.000 18.000 9,0.000 20.000 10,-4.000 8.000 1,-5.000 1.000-7,-7.000-1.000-6,-5.000 1.000-8,-4.000-4.000-6,0.000-6.000-4,0.000-6.000-4,0.000-6.000-4,0.000-20.000-9,0.000-30.000-14,0.000-32.000-13,0.000-30.000-13,1.000-12.000-3,4.000 9.000 9,3.000 10.000 9,3.000 10.000 8</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3"/>
    </inkml:context>
    <inkml:brush xml:id="br0">
      <inkml:brushProperty name="width" value="0.0406937412917614" units="cm"/>
      <inkml:brushProperty name="height" value="0.0406937412917614" units="cm"/>
      <inkml:brushProperty name="color" value="#f2395b"/>
      <inkml:brushProperty name="ignorePressure" value="0"/>
    </inkml:brush>
  </inkml:definitions>
  <inkml:trace contextRef="#ctx0" brushRef="#br0">58150.000 17600.000 540,'-47.000'26.000'120,"6.000"4.000"-26,7.000 3.000-28,6.000 3.000-25,1.000 3.000-17,-3.000 3.000-3,-3.000 3.000-4,-2.000 4.000-4,-1.000 2.000-2,3.000 4.000 0,3.000 3.000 0,4.000 3.000-1,2.000-1.000 0,4.000-2.000-4,3.000-3.000-2,3.000-3.000-4,7.000-9.000 0,14.000-11.000-2,11.000-14.000 1,14.000-11.000-2,10.000-7.000-1,9.000 0.000-5,10.000 0.000-5,10.000 0.000-4,2.000 0.000-3,-3.000 0.000-2,-3.000 0.000-3,-2.000 0.000-1,-8.000-2.000-2,-8.000-3.000-1,-10.000-3.000-2,-9.000-2.000 0,-5.000-1.000-2,0.000 3.000 0,0.000 3.000-1,0.000 4.000-1,-5.000-4.000 2,-9.000-9.000 4,-10.000-10.000 3,-8.000-8.000 3,-6.000-4.000 5,1.000 3.000 3,-1.000 3.000 6,1.000 4.000 3</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23"/>
    </inkml:context>
    <inkml:brush xml:id="br0">
      <inkml:brushProperty name="width" value="0.0455532819032669" units="cm"/>
      <inkml:brushProperty name="height" value="0.0455532819032669" units="cm"/>
      <inkml:brushProperty name="color" value="#00bff3"/>
      <inkml:brushProperty name="ignorePressure" value="0"/>
    </inkml:brush>
  </inkml:definitions>
  <inkml:trace contextRef="#ctx0" brushRef="#br0">78350.000 26500.000 482,'0.000'-41.000'6,"0.000"19.000"19,0.000 19.000 20,0.000 19.000 20,0.000 16.000 4,0.000 17.000-11,0.000 15.000-11,0.000 16.000-11,0.000 5.000-9,0.000-2.000-3,0.000-3.000-5,0.000-3.000-4,0.000-4.000-2,0.000-3.000-2,0.000-3.000-2,0.000-2.000-2,0.000-1.000 0,0.000 3.000-1,0.000 3.000 0,0.000 4.000-1,-2.000-1.000 0,-3.000-3.000-1,-3.000-3.000 0,-2.000-2.000-2,-1.000-5.000 0,3.000-2.000-2,3.000-3.000-1,4.000-3.000-1,1.000-2.000-2,0.000 0.000-1,0.000 0.000 0,0.000 0.000-1,0.000-2.000 0,0.000-3.000 0,0.000-3.000 1,0.000-2.000 0,0.000-3.000 1,0.000 1.000-1,0.000-1.000 1,0.000 1.000 0,-2.000 2.000 0,-3.000 7.000-2,-3.000 6.000 0,-2.000 7.000-1,-3.000-1.000 0,1.000-6.000 1,-1.000-6.000 2,1.000-6.000 0,-1.000-13.000-12,1.000-19.000-25,-1.000-18.000-25,1.000-19.000-26</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24"/>
    </inkml:context>
    <inkml:brush xml:id="br0">
      <inkml:brushProperty name="width" value="0.0435643568634987" units="cm"/>
      <inkml:brushProperty name="height" value="0.0435643568634987" units="cm"/>
      <inkml:brushProperty name="color" value="#00bff3"/>
      <inkml:brushProperty name="ignorePressure" value="0"/>
    </inkml:brush>
  </inkml:definitions>
  <inkml:trace contextRef="#ctx0" brushRef="#br0">79550.000 28550.000 505,'28.000'-19.000'148,"6.000"13.000"-32,7.000 12.000-32,6.000 13.000-32,1.000 7.000-20,-3.000 4.000-7,-3.000 3.000-7,-2.000 3.000-6,-9.000 4.000-6,-12.000 7.000-4,-13.000 6.000-5,-12.000 7.000-3,-9.000-3.000-2,-2.000-8.000-1,-3.000-10.000 0,-3.000-9.000-1,-2.000-5.000 0,0.000 0.000 2,0.000 0.000 1,0.000 0.000 2,-2.000-4.000 2,-3.000-5.000 1,-3.000-7.000 2,-2.000-5.000 2,6.000-3.000 2,20.000 4.000 2,18.000 3.000 2,20.000 3.000 2,8.000-1.000-1,1.000-2.000-1,-1.000-3.000-2,1.000-3.000-2,7.000-4.000-5,16.000-3.000-6,15.000-3.000-7,17.000-2.000-6,5.000-3.000-7,-3.000 1.000-4,-3.000-1.000-6,-2.000 1.000-5,-9.000-1.000 0,-12.000 1.000 6,-13.000-1.000 6,-12.000 1.000 6,-9.000 1.000 0,-2.000 3.000-7,-3.000 3.000-7,-3.000 4.000-7</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52"/>
    </inkml:context>
    <inkml:brush xml:id="br0">
      <inkml:brushProperty name="width" value="0.0494616478681564" units="cm"/>
      <inkml:brushProperty name="height" value="0.0494616478681564" units="cm"/>
      <inkml:brushProperty name="color" value="#00bff3"/>
      <inkml:brushProperty name="ignorePressure" value="0"/>
    </inkml:brush>
  </inkml:definitions>
  <inkml:trace contextRef="#ctx0" brushRef="#br0">75200.000 20600.000 444,'-29.000'-21.000'117,"-5.000"10.000"-26,-7.000 10.000-28,-5.000 9.000-26,-3.000 6.000-15,4.000 3.000-2,3.000 3.000-4,3.000 4.000-3,1.000-1.000-2,1.000-3.000-2,-1.000-3.000-1,1.000-2.000-2,-1.000-1.000-1,1.000 3.000-1,-1.000 3.000-1,1.000 4.000-1,-1.000-3.000 0,1.000-5.000-1,-1.000-7.000 1,1.000-5.000-1,-1.000-4.000 0,1.000 0.000-2,-1.000 0.000-1,1.000 0.000-3,4.000 4.000 3,9.000 10.000 6,10.000 10.000 6,10.000 9.000 6,2.000 9.000 2,-3.000 9.000-3,-3.000 10.000-1,-2.000 10.000-3,-1.000 2.000-2,3.000-3.000-2,3.000-3.000 0,4.000-2.000-2,-1.000-3.000-1,-3.000 1.000-1,-3.000-1.000 0,-2.000 1.000-1,-1.000-1.000 0,3.000 1.000-1,3.000-1.000-1,4.000 1.000 0,1.000-3.000 0,0.000-2.000-1,0.000-3.000-1,0.000-3.000 1,0.000 1.000-2,0.000 6.000-1,0.000 7.000-2,0.000 6.000-2,0.000 1.000-1,0.000-3.000 1,0.000-3.000 1,0.000-2.000-1,0.000-6.000 2,0.000-6.000-1,0.000-6.000 2,0.000-6.000 1,0.000-4.000 0,0.000 1.000 1,0.000-1.000 1,0.000 1.000 1,0.000-1.000 0,0.000 1.000 0,0.000-1.000 0,0.000 1.000-1,3.000-12.000-4,6.000-21.000-9,7.000-22.000-7,6.000-22.000-9,1.000-10.000-6,-3.000 4.000-4,-3.000 3.000-3,-2.000 3.000-4,-3.000 1.000-2,1.000 1.000 2,-1.000-1.000 2,1.000 1.000 0</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56"/>
    </inkml:context>
    <inkml:brush xml:id="br0">
      <inkml:brushProperty name="width" value="0.0589424259960651" units="cm"/>
      <inkml:brushProperty name="height" value="0.0589424259960651" units="cm"/>
      <inkml:brushProperty name="color" value="#f2395b"/>
      <inkml:brushProperty name="ignorePressure" value="0"/>
    </inkml:brush>
  </inkml:definitions>
  <inkml:trace contextRef="#ctx0" brushRef="#br0">75200.000 20900.000 373,'-4.000'-44.000'35,"-5.000"13.000"12,-7.000 12.000 12,-5.000 13.000 11,-8.000 7.000 0,-5.000 4.000-14,-7.000 3.000-13,-5.000 3.000-13,-4.000 3.000-9,0.000 3.000-4,0.000 3.000-3,0.000 4.000-4,-2.000-1.000-3,-3.000-3.000-2,-3.000-3.000-3,-2.000-2.000-2,0.000-1.000 0,7.000 3.000 5,6.000 3.000 4,7.000 4.000 4,8.000 4.000 1,14.000 6.000 0,11.000 7.000-2,14.000 6.000-1,2.000 9.000-1,-6.000 13.000-2,-6.000 12.000-1,-6.000 13.000-3,-2.000 1.000-1,3.000-9.000-2,3.000-10.000-1,4.000-8.000-1,1.000-8.000-1,0.000-2.000 1,0.000-3.000 0,0.000-3.000 1,0.000-2.000 0,0.000 0.000-1,0.000 0.000 1,0.000 0.000 0,0.000 0.000 0,0.000 0.000 0,0.000 0.000 0,0.000 0.000 0,0.000 1.000 0,0.000 4.000 0,0.000 3.000-1,0.000 3.000 0,-2.000 3.000-1,-3.000 3.000-1,-3.000 3.000-1,-2.000 4.000-1,-3.000-1.000-1,1.000-3.000-1,-1.000-3.000-2,1.000-2.000 0,4.000-6.000 2,9.000-6.000 5,10.000-6.000 6,10.000-6.000 5,8.000-9.000 2,10.000-8.000 0,10.000-10.000-2,9.000-9.000 0,2.000-1.000-1,-2.000 10.000 0,-3.000 10.000-1,-3.000 9.000 1,-2.000 1.000-3,0.000-6.000-2,0.000-6.000-5,0.000-6.000-3</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56"/>
    </inkml:context>
    <inkml:brush xml:id="br0">
      <inkml:brushProperty name="width" value="0.0379460640251637" units="cm"/>
      <inkml:brushProperty name="height" value="0.0379460640251637" units="cm"/>
      <inkml:brushProperty name="color" value="#f2395b"/>
      <inkml:brushProperty name="ignorePressure" value="0"/>
    </inkml:brush>
  </inkml:definitions>
  <inkml:trace contextRef="#ctx0" brushRef="#br0">75150.000 20850.000 579,'-4.000'-47.000'53,"-5.000"6.000"0,-7.000 7.000-1,-5.000 6.000-1,-4.000 7.000-4,0.000 10.000-7,0.000 10.000-8,0.000 9.000-6,-5.000 9.000-6,-9.000 9.000-3,-10.000 10.000-3,-8.000 10.000-4,-8.000 4.000-5,-2.000 0.000-4,-3.000 0.000-7,-3.000 0.000-4,4.000-2.000-2,13.000-3.000 2,12.000-3.000 3,13.000-2.000 2</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57"/>
    </inkml:context>
    <inkml:brush xml:id="br0">
      <inkml:brushProperty name="width" value="0.0488988272845745" units="cm"/>
      <inkml:brushProperty name="height" value="0.0488988272845745" units="cm"/>
      <inkml:brushProperty name="color" value="#f2395b"/>
      <inkml:brushProperty name="ignorePressure" value="0"/>
    </inkml:brush>
  </inkml:definitions>
  <inkml:trace contextRef="#ctx0" brushRef="#br0">76650.000 20850.000 449,'-5.000'-44.000'39,"-9.000"13.000"9,-10.000 12.000 11,-8.000 13.000 11,-9.000 10.000-1,-6.000 10.000-10,-6.000 10.000-11,-6.000 9.000-11,-4.000 7.000-8,1.000 7.000-6,-1.000 6.000-8,1.000 7.000-5,-1.000 2.000-5,1.000 1.000 0,-1.000-1.000-1,1.000 1.000-1,2.000 1.000 0,7.000 3.000 0,6.000 3.000 1,7.000 4.000 1,5.000-1.000-1,7.000-3.000-1,6.000-3.000-1,7.000-2.000-1,4.000-5.000 0,3.000-2.000-1,3.000-3.000 1,4.000-3.000 0,2.000-4.000-2,4.000-3.000 0,3.000-3.000-2,3.000-2.000-1,4.000-5.000 0,7.000-2.000 1,6.000-3.000 0,7.000-3.000 1,5.000-6.000-4,7.000-5.000-11,6.000-7.000-9,7.000-5.000-11,2.000-4.000-5,1.000 0.000-1,-1.000 0.000-1,1.000 0.000-1,-3.000-4.000-1,-2.000-5.000-1,-3.000-7.000 0,-3.000-5.000-2,-7.000-3.000 3,-9.000 4.000 8,-10.000 3.000 9,-8.000 3.000 7</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57"/>
    </inkml:context>
    <inkml:brush xml:id="br0">
      <inkml:brushProperty name="width" value="0.0469642542302608" units="cm"/>
      <inkml:brushProperty name="height" value="0.0469642542302608" units="cm"/>
      <inkml:brushProperty name="color" value="#f2395b"/>
      <inkml:brushProperty name="ignorePressure" value="0"/>
    </inkml:brush>
  </inkml:definitions>
  <inkml:trace contextRef="#ctx0" brushRef="#br0">76350.000 21500.000 468,'70.000'0.000'93,"-9.000"0.000"-17,-10.000 0.000-18,-8.000 0.000-17,-6.000 3.000-10,1.000 6.000-1,-1.000 7.000-1,1.000 6.000-1,-3.000 3.000-2,-2.000 0.000-2,-3.000 0.000-3,-3.000 0.000-1,-4.000 4.000-4,-3.000 10.000-2,-3.000 10.000-3,-2.000 9.000-4,-8.000 4.000-2,-8.000 1.000-3,-10.000-1.000-4,-9.000 1.000-2,-12.000 7.000-4,-11.000 16.000-1,-14.000 15.000-4,-11.000 17.000-1,-6.000-1.000-2,4.000-16.000 1,3.000-15.000 2,3.000-15.000 0,6.000-12.000 2,9.000-6.000 2,10.000-6.000 1,10.000-6.000 3,18.000-15.000 5,28.000-21.000 7,28.000-22.000 9,29.000-22.000 7,13.000-8.000 2,1.000 6.000-5,-1.000 7.000-4,1.000 6.000-5,-3.000 3.000-8,-2.000 0.000-12,-3.000 0.000-11,-3.000 0.000-11,-6.000 3.000-9,-5.000 6.000-4,-7.000 7.000-4,-5.000 6.000-4,-8.000 1.000-2,-5.000-3.000 0,-7.000-3.000-1,-5.000-2.000 0</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58"/>
    </inkml:context>
    <inkml:brush xml:id="br0">
      <inkml:brushProperty name="width" value="0.0503829047083855" units="cm"/>
      <inkml:brushProperty name="height" value="0.0503829047083855" units="cm"/>
      <inkml:brushProperty name="color" value="#f2395b"/>
      <inkml:brushProperty name="ignorePressure" value="0"/>
    </inkml:brush>
  </inkml:definitions>
  <inkml:trace contextRef="#ctx0" brushRef="#br0">78050.000 20950.000 436,'-4.000'-38.000'86,"-5.000"26.000"-14,-7.000 24.000-14,-5.000 26.000-13,-4.000 13.000-9,0.000 4.000-2,0.000 3.000-4,0.000 3.000-3,-2.000 4.000-3,-3.000 7.000-1,-3.000 6.000-1,-2.000 7.000-2,0.000 4.000-2,7.000 3.000-2,6.000 3.000-2,7.000 4.000-3,2.000-3.000-2,1.000-5.000-2,-1.000-7.000-2,1.000-5.000-2,1.000-6.000-2,3.000-3.000 0,3.000-3.000 0,4.000-2.000 0,7.000-6.000-2,13.000-6.000-1,12.000-6.000-1,13.000-6.000-1,7.000-15.000-3,4.000-21.000-1,3.000-22.000-3,3.000-22.000-2,3.000-16.000-3,3.000-9.000-2,3.000-10.000-2,4.000-8.000-3,-4.000-8.000-1,-9.000-2.000 0,-10.000-3.000-1,-8.000-3.000 0,-9.000-1.000 2,-6.000 4.000 2,-6.000 3.000 3,-6.000 3.000 4,-7.000 1.000 1,-6.000 1.000 1,-6.000-1.000 1,-6.000 1.000 1,-6.000 5.000 1,-2.000 14.000 1,-3.000 11.000 2,-3.000 14.000 1,-2.000 7.000 1,0.000 3.000-1,0.000 3.000 0,0.000 4.000-1,0.000 4.000 1,0.000 6.000 1,0.000 7.000 2,0.000 6.000 1,-2.000 7.000-2,-3.000 10.000-3,-3.000 10.000-5,-2.000 9.000-3,0.000 4.000-4,7.000 1.000-2,6.000-1.000-3,7.000 1.000-3,4.000-3.000 1,3.000-2.000 1,3.000-3.000 3,4.000-3.000 2</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58"/>
    </inkml:context>
    <inkml:brush xml:id="br0">
      <inkml:brushProperty name="width" value="0.0488359816372395" units="cm"/>
      <inkml:brushProperty name="height" value="0.0488359816372395" units="cm"/>
      <inkml:brushProperty name="color" value="#f2395b"/>
      <inkml:brushProperty name="ignorePressure" value="0"/>
    </inkml:brush>
  </inkml:definitions>
  <inkml:trace contextRef="#ctx0" brushRef="#br0">78900.000 21450.000 450,'18.000'31.000'90,"-11.000"13.000"-12,-14.000 12.000-13,-11.000 13.000-12,-9.000 4.000-10,-3.000-3.000-5,-3.000-3.000-6,-2.000-2.000-5,-3.000-1.000-4,1.000 3.000-4,-1.000 3.000-5,1.000 4.000-3,1.000 1.000-2,3.000 0.000 1,3.000 0.000 0,4.000 0.000 0,2.000-5.000-1,4.000-9.000-3,3.000-10.000-3,3.000-8.000-4,10.000-9.000-3,20.000-6.000-5,18.000-6.000-5,20.000-6.000-4,8.000-7.000-1,1.000-6.000 2,-1.000-6.000 3,1.000-6.000 2,-3.000-4.000 1,-2.000 1.000-3,-3.000-1.000-3,-3.000 1.000-1,-4.000 1.000-4,-3.000 3.000-6,-3.000 3.000-4,-2.000 4.000-6,-5.000 1.000-1,-2.000 0.000 2,-3.000 0.000 4,-3.000 0.000 3</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59"/>
    </inkml:context>
    <inkml:brush xml:id="br0">
      <inkml:brushProperty name="width" value="0.0501110441982746" units="cm"/>
      <inkml:brushProperty name="height" value="0.0501110441982746" units="cm"/>
      <inkml:brushProperty name="color" value="#f2395b"/>
      <inkml:brushProperty name="ignorePressure" value="0"/>
    </inkml:brush>
  </inkml:definitions>
  <inkml:trace contextRef="#ctx0" brushRef="#br0">79150.000 21700.000 439,'-47.000'1.000'7,"6.000"4.000"14,7.000 3.000 15,6.000 3.000 14,6.000 4.000 4,6.000 7.000-9,7.000 6.000-8,6.000 7.000-9,1.000 7.000-3,-3.000 9.000 0,-3.000 10.000 0,-2.000 10.000 0,-1.000 5.000-1,3.000 4.000 0,3.000 3.000 0,4.000 3.000-1,-1.000 4.000-1,-3.000 7.000-3,-3.000 6.000-2,-2.000 7.000-3,-3.000 5.000-3,1.000 7.000-7,-1.000 6.000-4,1.000 7.000-7,-1.000-3.000-2,1.000-8.000 0,-1.000-10.000-1,1.000-9.000 0,-1.000-7.000-2,1.000-3.000 0,-1.000-3.000-3,1.000-2.000 0,-1.000-9.000-13,1.000-12.000-23,-1.000-13.000-22,1.000-12.000-22</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3"/>
    </inkml:context>
    <inkml:brush xml:id="br0">
      <inkml:brushProperty name="width" value="0.0434143804013729" units="cm"/>
      <inkml:brushProperty name="height" value="0.0434143804013729" units="cm"/>
      <inkml:brushProperty name="color" value="#f2395b"/>
      <inkml:brushProperty name="ignorePressure" value="0"/>
    </inkml:brush>
  </inkml:definitions>
  <inkml:trace contextRef="#ctx0" brushRef="#br0">58400.000 17850.000 506,'-24.000'-46.000'-11,"4.000"10.000"11,3.000 10.000 13,3.000 9.000 11,1.000 10.000 13,1.000 14.000 11,-1.000 11.000 14,1.000 14.000 11,1.000 13.000 0,3.000 16.000-14,3.000 15.000-15,4.000 17.000-13,1.000 11.000-11,0.000 10.000-6,0.000 10.000-8,0.000 9.000-6,0.000 13.000-8,0.000 20.000-10,0.000 18.000-10,0.000 20.000-10,0.000-4.000-6,0.000-25.000-1,0.000-25.000-1,0.000-25.000-2,0.000-19.000-1,0.000-12.000 0,0.000-13.000 1,0.000-12.000-1</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7:59"/>
    </inkml:context>
    <inkml:brush xml:id="br0">
      <inkml:brushProperty name="width" value="0.03973488509655" units="cm"/>
      <inkml:brushProperty name="height" value="0.03973488509655" units="cm"/>
      <inkml:brushProperty name="color" value="#f2395b"/>
      <inkml:brushProperty name="ignorePressure" value="0"/>
    </inkml:brush>
  </inkml:definitions>
  <inkml:trace contextRef="#ctx0" brushRef="#br0">79300.000 20450.000 553,'25.000'-25.000'8,"0.000"0.000"14,0.000 0.000 16,0.000 0.000 14,4.000 7.000 5,10.000 17.000-6,10.000 15.000-6,9.000 16.000-7,-2.000 9.000-5,-12.000 3.000-5,-13.000 3.000-7,-12.000 4.000-4,-9.000 2.000-5,-2.000 4.000-3,-3.000 3.000-2,-3.000 3.000-2,-7.000 1.000-2,-9.000 1.000-2,-10.000-1.000-3,-8.000 1.000-1,-8.000-3.000 0,-2.000-2.000-1,-3.000-3.000 0,-3.000-3.000 1,-1.000-7.000-1,4.000-9.000-1,3.000-10.000 0,3.000-8.000-2,17.000-6.000 2,31.000 1.000 4,32.000-1.000 3,31.000 1.000 4,12.000-3.000 0,-6.000-2.000-3,-6.000-3.000-2,-6.000-3.000-4,-1.000-4.000-10,7.000-3.000-18,6.000-3.000-17,7.000-2.000-18,-6.000-3.000-5,-15.000 1.000 6,-15.000-1.000 6,-16.000 1.000 8</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0"/>
    </inkml:context>
    <inkml:brush xml:id="br0">
      <inkml:brushProperty name="width" value="0.0333815030753613" units="cm"/>
      <inkml:brushProperty name="height" value="0.0333815030753613" units="cm"/>
      <inkml:brushProperty name="color" value="#f2395b"/>
      <inkml:brushProperty name="ignorePressure" value="0"/>
    </inkml:brush>
  </inkml:definitions>
  <inkml:trace contextRef="#ctx0" brushRef="#br0">80300.000 20750.000 659,'-41.000'-2.000'8,"19.000"-3.000"17,19.000-3.000 16,19.000-2.000 17,13.000-1.000 3,10.000 3.000-10,10.000 3.000-11,9.000 4.000-11,6.000 1.000-10,3.000 0.000-11,3.000 0.000-10,4.000 0.000-11,-1.000 0.000-9,-3.000 0.000-6,-3.000 0.000-6,-2.000 0.000-7,-8.000 1.000-5,-8.000 4.000-2,-10.000 3.000-2,-9.000 3.000-3</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0"/>
    </inkml:context>
    <inkml:brush xml:id="br0">
      <inkml:brushProperty name="width" value="0.0582347139716148" units="cm"/>
      <inkml:brushProperty name="height" value="0.0582347139716148" units="cm"/>
      <inkml:brushProperty name="color" value="#f2395b"/>
      <inkml:brushProperty name="ignorePressure" value="0"/>
    </inkml:brush>
  </inkml:definitions>
  <inkml:trace contextRef="#ctx0" brushRef="#br0">80750.000 20000.000 377,'53.000'0.000'99,"6.000"0.000"-24,7.000 0.000-22,6.000 0.000-24,1.000 0.000-13,-3.000 0.000-3,-3.000 0.000-4,-2.000 0.000-2,-6.000 0.000-3,-6.000 0.000-1,-6.000 0.000-2,-6.000 0.000-2,-7.000 4.000 2,-6.000 10.000 3,-6.000 10.000 3,-6.000 9.000 4,-6.000 6.000 2,-2.000 3.000 1,-3.000 3.000 1,-3.000 4.000 1,-4.000 1.000 1,-3.000 0.000 1,-3.000 0.000 2,-2.000 0.000 0,-3.000 3.000-1,1.000 6.000 0,-1.000 7.000-3,1.000 6.000-1,-1.000 3.000-2,1.000 0.000-1,-1.000 0.000-1,1.000 0.000-1,-1.000 3.000-1,1.000 6.000-1,-1.000 7.000-1,1.000 6.000 0,1.000 1.000-1,3.000-3.000-2,3.000-3.000-2,4.000-2.000-2,1.000-3.000 0,0.000 1.000-1,0.000-1.000 0,0.000 1.000-1,0.000-3.000 0,0.000-2.000-1,0.000-3.000-2,0.000-3.000 0,0.000-4.000-1,0.000-3.000-1,0.000-3.000-1,0.000-2.000 0,-4.000-6.000-2,-5.000-6.000-1,-7.000-6.000-1,-5.000-6.000-1,-17.000-4.000-6,-24.000 1.000-9,-26.000-1.000-9,-24.000 1.000-10,-7.000-4.000-1,13.000-6.000 5,12.000-6.000 5,13.000-6.000 5,10.000-4.000 0,10.000 1.000-6,10.000-1.000-5,9.000 1.000-7</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1"/>
    </inkml:context>
    <inkml:brush xml:id="br0">
      <inkml:brushProperty name="width" value="0.0542685091495514" units="cm"/>
      <inkml:brushProperty name="height" value="0.0542685091495514" units="cm"/>
      <inkml:brushProperty name="color" value="#f2395b"/>
      <inkml:brushProperty name="ignorePressure" value="0"/>
    </inkml:brush>
  </inkml:definitions>
  <inkml:trace contextRef="#ctx0" brushRef="#br0">83100.000 18450.000 405,'95.000'1.000'97,"-9.000"4.000"-18,-10.000 3.000-18,-8.000 3.000-20,-11.000 4.000-10,-8.000 7.000-4,-10.000 6.000-3,-9.000 7.000-5,-9.000 4.000-2,-5.000 3.000-3,-7.000 3.000-2,-5.000 4.000-3,-8.000 2.000-1,-5.000 4.000-2,-7.000 3.000-2,-5.000 3.000-1,-9.000 1.000-3,-9.000 1.000-2,-10.000-1.000-4,-8.000 1.000-3,-4.000-4.000-2,3.000-6.000 0,3.000-6.000-1,4.000-6.000 0,4.000-6.000 1,6.000-2.000 1,7.000-3.000 2,6.000-3.000 2,21.000-7.000 5,39.000-9.000 7,36.000-10.000 7,39.000-8.000 8,10.000-4.000 2,-16.000 3.000-2,-15.000 3.000-3,-15.000 4.000-2,-12.000 5.000-2,-6.000 10.000-3,-6.000 10.000-1,-6.000 9.000-3,-10.000 9.000 0,-12.000 9.000 1,-13.000 10.000 2,-12.000 10.000 1,-10.000 0.000 0,-6.000-5.000-2,-6.000-7.000-1,-6.000-5.000-2,-6.000-4.000-1,-2.000 0.000-1,-3.000 0.000-2,-3.000 0.000-1,-2.000-2.000-2,0.000-3.000 1,0.000-3.000-1,0.000-2.000 0,0.000-3.000-5,0.000 1.000-9,0.000-1.000-10,0.000 1.000-9,0.000-3.000-13,0.000-2.000-17,0.000-3.000-18,0.000-3.000-16</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6"/>
    </inkml:context>
    <inkml:brush xml:id="br0">
      <inkml:brushProperty name="width" value="0.0553457513451576" units="cm"/>
      <inkml:brushProperty name="height" value="0.0553457513451576" units="cm"/>
      <inkml:brushProperty name="color" value="#f2395b"/>
      <inkml:brushProperty name="ignorePressure" value="0"/>
    </inkml:brush>
  </inkml:definitions>
  <inkml:trace contextRef="#ctx0" brushRef="#br0">90000.000 25100.000 397,'18.000'-46.000'37,"-11.000"10.000"4,-14.000 10.000 6,-11.000 9.000 3,-9.000 9.000-1,-3.000 9.000-12,-3.000 10.000-10,-2.000 10.000-10,-5.000 5.000-8,-2.000 4.000-3,-3.000 3.000-5,-3.000 3.000-2,-1.000-1.000-3,4.000-2.000 0,3.000-3.000-1,3.000-3.000 0,1.000-2.000 1,1.000 0.000 0,-1.000 0.000 0,1.000 0.000 1,-1.000-2.000 0,1.000-3.000 1,-1.000-3.000 0,1.000-2.000 0,4.000 0.000 7,9.000 7.000 11,10.000 6.000 12,10.000 7.000 11,4.000 11.000 4,0.000 20.000-6,0.000 18.000-6,0.000 20.000-5,-2.000 5.000-5,-3.000-6.000-3,-3.000-6.000-2,-2.000-6.000-4,-1.000-6.000-3,3.000-2.000-2,3.000-3.000-1,4.000-3.000-3,-1.000-2.000-1,-3.000 0.000 0,-3.000 0.000 0,-2.000 0.000 0,-1.000 0.000-3,3.000 0.000-1,3.000 0.000-4,4.000 0.000-2,1.000 0.000-1,0.000 0.000 1,0.000 0.000 2,0.000 0.000 1,-2.000-4.000 1,-3.000-5.000 0,-3.000-7.000 1,-2.000-5.000 0,-1.000-4.000 1,3.000 0.000-1,3.000 0.000 1,4.000 0.000-1,5.000-4.000-1,10.000-5.000-2,10.000-7.000-2,9.000-5.000-2,7.000-8.000-1,7.000-5.000 0,6.000-7.000 0,7.000-5.000 1,0.000-4.000 0,-2.000 0.000 2,-3.000 0.000 2,-3.000 0.000 1,2.000 1.000-7,10.000 4.000-13,10.000 3.000-15,9.000 3.000-14,-4.000 1.000-3,-15.000 1.000 10,-15.000-1.000 11,-16.000 1.000 8,-8.000-1.000 4,0.000 1.000-4,0.000-1.000-4,0.000 1.000-3</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6"/>
    </inkml:context>
    <inkml:brush xml:id="br0">
      <inkml:brushProperty name="width" value="0.0490003153681755" units="cm"/>
      <inkml:brushProperty name="height" value="0.0490003153681755" units="cm"/>
      <inkml:brushProperty name="color" value="#f2395b"/>
      <inkml:brushProperty name="ignorePressure" value="0"/>
    </inkml:brush>
  </inkml:definitions>
  <inkml:trace contextRef="#ctx0" brushRef="#br0">91950.000 25750.000 448,'23.000'-25.000'2,"-3.000"0.000"2,-3.000 0.000 4,-2.000 0.000 2,-11.000 0.000 7,-15.000 0.000 13,-15.000 0.000 13,-16.000 0.000 11,-10.000 4.000 1,-3.000 10.000-11,-3.000 10.000-10,-2.000 9.000-11,-1.000 6.000-7,3.000 3.000-1,3.000 3.000-2,4.000 4.000-2,-1.000 2.000-1,-3.000 4.000-1,-3.000 3.000 0,-2.000 3.000 0,-1.000 3.000-1,3.000 3.000 0,3.000 3.000 1,4.000 4.000 0,2.000 1.000-1,4.000 0.000 2,3.000 0.000-1,3.000 0.000 1,1.000 1.000-1,1.000 4.000 0,-1.000 3.000-1,1.000 3.000 0,2.000 1.000-1,7.000 1.000-1,6.000-1.000-2,7.000 1.000 0,2.000-4.000-1,1.000-6.000 0,-1.000-6.000-1,1.000-6.000-1,5.000-1.000-1,14.000 7.000-6,11.000 6.000-4,14.000 7.000-5,8.000-4.000-5,7.000-12.000-4,6.000-13.000-4,7.000-12.000-5,5.000-9.000-2,7.000-2.000 0,6.000-3.000 1,7.000-3.000 1,0.000-2.000-1,-2.000 0.000-1,-3.000 0.000-2,-3.000 0.000 0,-7.000 0.000 0,-9.000 0.000 0,-10.000 0.000 2,-8.000 0.000 1</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7"/>
    </inkml:context>
    <inkml:brush xml:id="br0">
      <inkml:brushProperty name="width" value="0.0540972538292408" units="cm"/>
      <inkml:brushProperty name="height" value="0.0540972538292408" units="cm"/>
      <inkml:brushProperty name="color" value="#f2395b"/>
      <inkml:brushProperty name="ignorePressure" value="0"/>
    </inkml:brush>
  </inkml:definitions>
  <inkml:trace contextRef="#ctx0" brushRef="#br0">91950.000 26500.000 406,'-16.000'-22.000'43,"19.000"6.000"-4,19.000 7.000-3,19.000 6.000-3,5.000 7.000-3,-5.000 10.000-3,-7.000 10.000-1,-5.000 9.000-3,-11.000 9.000-3,-11.000 9.000-4,-14.000 10.000-3,-11.000 10.000-4,-12.000 2.000-3,-9.000-3.000-2,-10.000-3.000-2,-8.000-2.000-2,-3.000-6.000-1,7.000-6.000-2,6.000-6.000 0,7.000-6.000-2,11.000-10.000 1,20.000-12.000 2,18.000-13.000 1,20.000-12.000 1,16.000-13.000-1,16.000-12.000-5,15.000-13.000-5,17.000-12.000-5,3.000-5.000-3,-5.000 3.000-2,-7.000 3.000-2,-5.000 4.000-1,-6.000 1.000-2,-3.000 0.000-1,-3.000 0.000 1,-2.000 0.000-1,-5.000-2.000 1,-2.000-3.000 3,-3.000-3.000 2,-3.000-2.000 3,-4.000-3.000 2,-3.000 1.000 1,-3.000-1.000 3,-2.000 1.000 1,-5.000 2.000 2,-2.000 7.000 5,-3.000 6.000 3,-3.000 7.000 4,-2.000 2.000 4,0.000 1.000 4,0.000-1.000 4,0.000 1.000 4,-7.000 8.000 8,-11.000 20.000 12,-14.000 18.000 12,-11.000 20.000 11,-11.000 13.000 3,-5.000 9.000-8,-7.000 10.000-9,-5.000 10.000-9,-3.000 4.000-5,4.000 0.000-6,3.000 0.000-5,3.000 0.000-5,3.000 0.000-2,3.000 0.000 1,3.000 0.000 1,4.000 0.000 2,4.000-2.000-2,6.000-3.000-4,7.000-3.000-3,6.000-2.000-4,6.000-6.000-5,6.000-6.000-8,7.000-6.000-6,6.000-6.000-7,6.000-12.000-4,6.000-15.000-1,7.000-15.000 0,6.000-16.000-1,6.000-18.000 0,6.000-18.000 2,7.000-19.000 1,6.000-18.000 2,-1.000-10.000 0,-5.000 0.000 0,-7.000 0.000-1,-5.000 0.000 0,-8.000 1.000 1,-5.000 4.000 2,-7.000 3.000 1,-5.000 3.000 2,-8.000 6.000 3,-5.000 9.000 2,-7.000 10.000 3,-5.000 10.000 3,-8.000 8.000 2,-5.000 10.000 3,-7.000 10.000 1,-5.000 9.000 3,-9.000 6.000 0,-9.000 3.000-1,-10.000 3.000 0,-8.000 4.000-2,-4.000 7.000-2,3.000 13.000-7,3.000 12.000-6,4.000 13.000-5,4.000 4.000-5,6.000-3.000-3,7.000-3.000-2,6.000-2.000-3,6.000-5.000 0,6.000-2.000 3,7.000-3.000 4,6.000-3.000 4</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7"/>
    </inkml:context>
    <inkml:brush xml:id="br0">
      <inkml:brushProperty name="width" value="0.0470688678324223" units="cm"/>
      <inkml:brushProperty name="height" value="0.0470688678324223" units="cm"/>
      <inkml:brushProperty name="color" value="#f2395b"/>
      <inkml:brushProperty name="ignorePressure" value="0"/>
    </inkml:brush>
  </inkml:definitions>
  <inkml:trace contextRef="#ctx0" brushRef="#br0">94450.000 26250.000 467,'-46.000'3.000'87,"10.000"6.000"-17,10.000 7.000-19,9.000 6.000-18,-1.000 6.000-10,-8.000 6.000 1,-10.000 7.000 1,-9.000 6.000-1,-9.000 7.000 0,-5.000 10.000-2,-7.000 10.000-2,-5.000 9.000-1,-3.000 2.000-2,4.000-2.000-1,3.000-3.000-2,3.000-3.000 0,6.000-6.000-2,9.000-5.000-1,10.000-7.000 0,10.000-5.000-1,21.000-8.000-4,34.000-5.000-9,35.000-7.000-7,35.000-5.000-8,18.000-12.000-3,3.000-16.000 3,3.000-15.000 2,4.000-15.000 2,-7.000-6.000 0,-16.000 7.000-4,-15.000 6.000-4,-15.000 7.000-3,-20.000 7.000-9,-21.000 9.000-12,-22.000 10.000-14,-22.000 10.000-14</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8"/>
    </inkml:context>
    <inkml:brush xml:id="br0">
      <inkml:brushProperty name="width" value="0.053481575101614" units="cm"/>
      <inkml:brushProperty name="height" value="0.053481575101614" units="cm"/>
      <inkml:brushProperty name="color" value="#f2395b"/>
      <inkml:brushProperty name="ignorePressure" value="0"/>
    </inkml:brush>
  </inkml:definitions>
  <inkml:trace contextRef="#ctx0" brushRef="#br0">94250.000 26600.000 411,'-24.000'-25.000'2,"4.000"0.000"5,3.000 0.000 5,3.000 0.000 5,1.000 10.000 11,1.000 23.000 18,-1.000 22.000 17,1.000 22.000 18,-1.000 15.000 1,1.000 9.000-14,-1.000 10.000-15,1.000 10.000-14,1.000 10.000-10,3.000 13.000-5,3.000 12.000-5,4.000 13.000-5,-1.000 10.000-10,-3.000 10.000-11,-3.000 10.000-12,-2.000 9.000-13,-5.000 1.000-9,-2.000-6.000-4,-3.000-6.000-5,-3.000-6.000-6,1.000-12.000 0,6.000-15.000 4,7.000-15.000 3,6.000-16.000 3,1.000-18.000 5,-3.000-18.000 2,-3.000-19.000 4,-2.000-18.000 4</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8"/>
    </inkml:context>
    <inkml:brush xml:id="br0">
      <inkml:brushProperty name="width" value="0.0367082245647907" units="cm"/>
      <inkml:brushProperty name="height" value="0.0367082245647907" units="cm"/>
      <inkml:brushProperty name="color" value="#f2395b"/>
      <inkml:brushProperty name="ignorePressure" value="0"/>
    </inkml:brush>
  </inkml:definitions>
  <inkml:trace contextRef="#ctx0" brushRef="#br0">94550.000 24800.000 599,'28.000'-24.000'0,"6.000"4.000"0,7.000 3.000 0,6.000 3.000 0,3.000 12.000 9,0.000 22.000 19,0.000 22.000 18,0.000 23.000 19,-5.000 10.000 4,-9.000 0.000-12,-10.000 0.000-11,-8.000 0.000-12,-15.000 1.000-10,-19.000 4.000-8,-18.000 3.000-9,-19.000 3.000-10,-12.000-1.000-5,-2.000-2.000-4,-3.000-3.000-3,-3.000-3.000-4,2.000-9.000-1,10.000-11.000 1,10.000-14.000 2,9.000-11.000 1,15.000-12.000 5,22.000-9.000 7,22.000-10.000 8,23.000-8.000 8,13.000-4.000 2,6.000 3.000-1,7.000 3.000-1,6.000 4.000-3,-1.000 1.000 0,-5.000 0.000-3,-7.000 0.000-1,-5.000 0.000-2,-4.000 1.000-8,0.000 4.000-16,0.000 3.000-14,0.000 3.000-16,-4.000 1.000-7,-5.000 1.000 2,-7.000-1.000 2,-5.000 1.000 1</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3"/>
    </inkml:context>
    <inkml:brush xml:id="br0">
      <inkml:brushProperty name="width" value="0.042158380150795" units="cm"/>
      <inkml:brushProperty name="height" value="0.042158380150795" units="cm"/>
      <inkml:brushProperty name="color" value="#f2395b"/>
      <inkml:brushProperty name="ignorePressure" value="0"/>
    </inkml:brush>
  </inkml:definitions>
  <inkml:trace contextRef="#ctx0" brushRef="#br0">58400.000 16350.000 521,'26.000'-68.000'114,"4.000"17.000"-25,3.000 15.000-22,3.000 16.000-25,7.000 7.000-12,14.000 1.000-1,11.000-1.000-1,14.000 1.000-2,5.000 2.000-3,1.000 7.000-7,-1.000 6.000-6,1.000 7.000-6,-3.000 5.000-8,-2.000 7.000-11,-3.000 6.000-10,-3.000 7.000-10</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9"/>
    </inkml:context>
    <inkml:brush xml:id="br0">
      <inkml:brushProperty name="width" value="0.029333520680666" units="cm"/>
      <inkml:brushProperty name="height" value="0.029333520680666" units="cm"/>
      <inkml:brushProperty name="color" value="#f2395b"/>
      <inkml:brushProperty name="ignorePressure" value="0"/>
    </inkml:brush>
  </inkml:definitions>
  <inkml:trace contextRef="#ctx0" brushRef="#br0">95200.000 25400.000 749,'50.000'-46.000'73,"0.000"10.000"-15,0.000 10.000-14,0.000 9.000-15,1.000 6.000-9,4.000 3.000-6,3.000 3.000-5,3.000 4.000-6,3.000 2.000-6,3.000 4.000-11,3.000 3.000-9,4.000 3.000-9,-6.000-1.000-4,-11.000-2.000 0,-14.000-3.000 1,-11.000-3.000 1,-9.000-1.000 2,-3.000 4.000-1,-3.000 3.000 2,-2.000 3.000 0</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09"/>
    </inkml:context>
    <inkml:brush xml:id="br0">
      <inkml:brushProperty name="width" value="0.0531406290829182" units="cm"/>
      <inkml:brushProperty name="height" value="0.0531406290829182" units="cm"/>
      <inkml:brushProperty name="color" value="#f2395b"/>
      <inkml:brushProperty name="ignorePressure" value="0"/>
    </inkml:brush>
  </inkml:definitions>
  <inkml:trace contextRef="#ctx0" brushRef="#br0">96100.000 24400.000 413,'53.000'0.000'71,"6.000"0.000"-17,7.000 0.000-16,6.000 0.000-16,3.000 1.000-8,0.000 4.000-3,0.000 3.000-1,0.000 3.000-2,-4.000 3.000-3,-5.000 3.000-3,-7.000 3.000-2,-5.000 4.000-4,-8.000 1.000 0,-5.000 0.000 2,-7.000 0.000 2,-5.000 0.000 1,-8.000 1.000 2,-5.000 4.000 0,-7.000 3.000 1,-5.000 3.000 0,-4.000 3.000 1,0.000 3.000 4,0.000 3.000 4,0.000 4.000 3,-2.000 2.000 1,-3.000 4.000 2,-3.000 3.000 0,-2.000 3.000 1,-3.000 3.000 0,1.000 3.000 0,-1.000 3.000-1,1.000 4.000-1,1.000 1.000 0,3.000 0.000-2,3.000 0.000-1,4.000 0.000-1,1.000 0.000-2,0.000 0.000 0,0.000 0.000-1,0.000 0.000-2,0.000 1.000 0,0.000 4.000-1,0.000 3.000 0,0.000 3.000-1,-2.000 1.000-2,-3.000 1.000-1,-3.000-1.000-1,-2.000 1.000-3,-1.000-1.000 0,3.000 1.000 0,3.000-1.000 0,4.000 1.000-1,-1.000-1.000 0,-3.000 1.000 0,-3.000-1.000-1,-2.000 1.000-1,-3.000-3.000 0,1.000-2.000-2,-1.000-3.000 0,1.000-3.000 0,-3.000-6.000-2,-2.000-5.000-1,-3.000-7.000 0,-3.000-5.000-1,-13.000-8.000-2,-22.000-5.000-4,-22.000-7.000-5,-21.000-5.000-3,-15.000-8.000-4,-6.000-5.000-2,-6.000-7.000-2,-6.000-5.000-3,5.000-6.000-6,20.000-3.000-10,18.000-3.000-9,20.000-2.000-10</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10"/>
    </inkml:context>
    <inkml:brush xml:id="br0">
      <inkml:brushProperty name="width" value="0.0372971668839455" units="cm"/>
      <inkml:brushProperty name="height" value="0.0372971668839455" units="cm"/>
      <inkml:brushProperty name="color" value="#f2395b"/>
      <inkml:brushProperty name="ignorePressure" value="0"/>
    </inkml:brush>
  </inkml:definitions>
  <inkml:trace contextRef="#ctx0" brushRef="#br0">95900.000 23100.000 589,'95.000'-22.000'110,"-9.000"6.000"-25,-10.000 7.000-25,-8.000 6.000-24,-1.000 3.000-15,9.000 0.000 0,10.000 0.000-2,10.000 0.000-2,7.000-2.000-2,6.000-3.000-3,7.000-3.000-4,6.000-2.000-3,1.000-1.000-3,-3.000 3.000-4,-3.000 3.000-2,-2.000 4.000-3,-1.000 1.000-1,3.000 0.000 1,3.000 0.000 1,4.000 0.000 1,2.000 0.000 0,4.000 0.000 1,3.000 0.000-1,3.000 0.000-1,1.000 0.000-1,1.000 0.000-4,-1.000 0.000-4,1.000 0.000-4,-4.000-4.000-5,-6.000-5.000-3,-6.000-7.000-6,-6.000-5.000-4,-9.000-3.000-3,-8.000 4.000 1,-10.000 3.000 1,-9.000 3.000-1,-13.000 1.000 4,-16.000 1.000 4,-15.000-1.000 6,-15.000 1.000 4</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13"/>
    </inkml:context>
    <inkml:brush xml:id="br0">
      <inkml:brushProperty name="width" value="0.047308586537838" units="cm"/>
      <inkml:brushProperty name="height" value="0.047308586537838" units="cm"/>
      <inkml:brushProperty name="color" value="#f2395b"/>
      <inkml:brushProperty name="ignorePressure" value="0"/>
    </inkml:brush>
  </inkml:definitions>
  <inkml:trace contextRef="#ctx0" brushRef="#br0">98300.000 23900.000 465,'46.000'23.000'110,"-5.000"-3.000"-24,-7.000-3.000-25,-5.000-2.000-23,-3.000-1.000-14,4.000 3.000-4,3.000 3.000-3,3.000 4.000-3,-4.000 4.000-2,-8.000 6.000-1,-10.000 7.000-1,-9.000 6.000-1,-10.000 4.000-4,-9.000 4.000-4,-10.000 3.000-6,-8.000 3.000-6,-6.000-2.000-1,1.000-6.000 1,-1.000-6.000 2,1.000-6.000 1,-1.000-6.000 1,1.000-2.000-1,-1.000-3.000 0,1.000-3.000-1,7.000-2.000 3,16.000 0.000 9,15.000 0.000 7,17.000 0.000 8,13.000-4.000 3,13.000-5.000-4,12.000-7.000-3,13.000-5.000-3,2.000-3.000-2,-5.000 4.000-2,-7.000 3.000 0,-5.000 3.000-2,-6.000 3.000-1,-3.000 3.000-1,-3.000 3.000 0,-2.000 4.000-2,-6.000 4.000 1,-6.000 6.000 1,-6.000 7.000 0,-6.000 6.000 2,-9.000 1.000 0,-8.000-3.000 0,-10.000-3.000-1,-9.000-2.000-1,-7.000-5.000 1,-3.000-2.000 2,-3.000-3.000 1,-2.000-3.000 1,-6.000-1.000 1,-6.000 4.000-3,-6.000 3.000-1,-6.000 3.000-3,-4.000-1.000-2,1.000-2.000-5,-1.000-3.000-5,1.000-3.000-5,-1.000-4.000-4,1.000-3.000-5,-1.000-3.000-4,1.000-2.000-4,4.000-1.000-10,9.000 3.000-13,10.000 3.000-14,10.000 4.000-13</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3"/>
    </inkml:context>
    <inkml:brush xml:id="br0">
      <inkml:brushProperty name="width" value="0.0450793094933033" units="cm"/>
      <inkml:brushProperty name="height" value="0.0450793094933033" units="cm"/>
      <inkml:brushProperty name="color" value="#f2395b"/>
      <inkml:brushProperty name="ignorePressure" value="0"/>
    </inkml:brush>
  </inkml:definitions>
  <inkml:trace contextRef="#ctx0" brushRef="#br0">61000.000 32150.000 488,'-35.000'3.000'20,"32.000"6.000"19,31.000 7.000 20,32.000 6.000 19,19.000 3.000 2,10.000 0.000-16,10.000 0.000-14,9.000 0.000-17,-2.000-4.000-9,-12.000-5.000-6,-13.000-7.000-6,-12.000-5.000-4,-9.000-4.000-3,-2.000 0.000 1,-3.000 0.000 1,-3.000 0.000 1,-12.000 4.000-16,-18.000 10.000-35,-19.000 10.000-35,-18.000 9.000-34</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4"/>
    </inkml:context>
    <inkml:brush xml:id="br0">
      <inkml:brushProperty name="width" value="0.046791385859251" units="cm"/>
      <inkml:brushProperty name="height" value="0.046791385859251" units="cm"/>
      <inkml:brushProperty name="color" value="#f2395b"/>
      <inkml:brushProperty name="ignorePressure" value="0"/>
    </inkml:brush>
  </inkml:definitions>
  <inkml:trace contextRef="#ctx0" brushRef="#br0">60600.000 33550.000 470,'-105.000'1.000'25,"41.000"4.000"12,40.000 3.000 10,42.000 3.000 10,22.000 1.000 2,7.000 1.000-6,6.000-1.000-8,7.000 1.000-7,7.000-3.000-5,9.000-2.000-5,10.000-3.000-3,10.000-3.000-5,4.000-2.000-2,0.000 0.000-4,0.000 0.000-1,0.000 0.000-4,0.000 1.000-3,0.000 4.000-4,0.000 3.000-4,0.000 3.000-4,-2.000 1.000-7,-3.000 1.000-8,-3.000-1.000-7,-2.000 1.000-9,-6.000-1.000-6,-6.000 1.000-6,-6.000-1.000-4,-6.000 1.000-6</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6"/>
    </inkml:context>
    <inkml:brush xml:id="br0">
      <inkml:brushProperty name="width" value="0.0452356599271297" units="cm"/>
      <inkml:brushProperty name="height" value="0.0452356599271297" units="cm"/>
      <inkml:brushProperty name="color" value="#f2395b"/>
      <inkml:brushProperty name="ignorePressure" value="0"/>
    </inkml:brush>
  </inkml:definitions>
  <inkml:trace contextRef="#ctx0" brushRef="#br0">66350.000 30750.000 486,'0.000'-47.000'-8,"0.000"6.000"3,0.000 7.000 2,0.000 6.000 4,0.000 1.000 1,0.000-3.000 3,0.000-3.000 2,0.000-2.000 1,3.000 0.000 5,6.000 7.000 7,7.000 6.000 8,6.000 7.000 6,-1.000 10.000 5,-5.000 16.000 1,-7.000 15.000 0,-5.000 17.000 2,-6.000 13.000-2,-3.000 13.000-5,-3.000 12.000-5,-2.000 13.000-5,-3.000 6.000-3,1.000 0.000-4,-1.000 0.000-4,1.000 0.000-3,-1.000 0.000-2,1.000 0.000 1,-1.000 0.000 1,1.000 0.000 1,-1.000 1.000-3,1.000 4.000-4,-1.000 3.000-6,1.000 3.000-4,-1.000 1.000-5,1.000 1.000-3,-1.000-1.000-4,1.000 1.000-3,-1.000-1.000-2,1.000 1.000-1,-1.000-1.000 0,1.000 1.000-1,1.000-7.000 0,3.000-12.000-1,3.000-13.000-1,4.000-12.000-1,1.000-12.000 0,0.000-8.000 3,0.000-10.000 1,0.000-9.000 3,1.000-13.000-3,4.000-16.000-6,3.000-15.000-6,3.000-15.000-7,1.000-9.000 1,1.000 1.000 8,-1.000-1.000 9,1.000 1.000 8,-1.000 1.000 5,1.000 3.000 3,-1.000 3.000 2,1.000 4.000 3</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7"/>
    </inkml:context>
    <inkml:brush xml:id="br0">
      <inkml:brushProperty name="width" value="0.0385513454675674" units="cm"/>
      <inkml:brushProperty name="height" value="0.0385513454675674" units="cm"/>
      <inkml:brushProperty name="color" value="#f2395b"/>
      <inkml:brushProperty name="ignorePressure" value="0"/>
    </inkml:brush>
  </inkml:definitions>
  <inkml:trace contextRef="#ctx0" brushRef="#br0">67500.000 31400.000 570,'34.000'-105.000'18,"-31.000"41.000"13,-31.000 40.000 13,-31.000 42.000 13,-20.000 22.000 2,-5.000 7.000-12,-7.000 6.000-12,-5.000 7.000-11,-4.000 4.000-7,0.000 3.000-4,0.000 3.000-3,0.000 4.000-4,6.000-4.000-1,13.000-9.000-2,12.000-10.000 0,13.000-8.000-1,13.000-4.000-1,17.000 3.000 3,15.000 3.000 2,16.000 4.000 1,13.000-4.000 1,14.000-9.000-2,11.000-10.000 0,14.000-8.000-2,7.000-4.000 0,3.000 3.000-1,3.000 3.000 0,4.000 4.000 0,-1.000 1.000-3,-3.000 0.000-2,-3.000 0.000-5,-2.000 0.000-2,-5.000 0.000-5,-2.000 0.000-4,-3.000 0.000-3,-3.000 0.000-5,-2.000 1.000-3,0.000 4.000-3,0.000 3.000-2,0.000 3.000-3</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7"/>
    </inkml:context>
    <inkml:brush xml:id="br0">
      <inkml:brushProperty name="width" value="0.0435991622507572" units="cm"/>
      <inkml:brushProperty name="height" value="0.0435991622507572" units="cm"/>
      <inkml:brushProperty name="color" value="#f2395b"/>
      <inkml:brushProperty name="ignorePressure" value="0"/>
    </inkml:brush>
  </inkml:definitions>
  <inkml:trace contextRef="#ctx0" brushRef="#br0">68200.000 32100.000 504,'23.000'-49.000'41,"-3.000"4.000"-1,-3.000 3.000 0,-2.000 3.000-1,-11.000 4.000-4,-15.000 7.000-4,-15.000 6.000-5,-16.000 7.000-6,-7.000 4.000-3,4.000 3.000-4,3.000 3.000-3,3.000 4.000-2,1.000 5.000-3,1.000 10.000 1,-1.000 10.000 1,1.000 9.000 0,-1.000 4.000 0,1.000 1.000 0,-1.000-1.000 1,1.000 1.000-1,1.000 2.000 0,3.000 7.000 0,3.000 6.000-1,4.000 7.000 1,4.000-1.000-1,6.000-6.000 0,7.000-6.000 1,6.000-6.000-1,3.000-4.000-1,0.000 1.000-1,0.000-1.000-1,0.000 1.000-2,9.000-7.000-4,19.000-12.000-5,19.000-13.000-6,19.000-12.000-6,7.000-13.000-3,-3.000-12.000 1,-3.000-13.000 1,-2.000-12.000 0,-6.000-4.000 1,-6.000 7.000-2,-6.000 6.000 0,-6.000 7.000-2,-7.000 4.000 3,-6.000 3.000 4,-6.000 3.000 6,-6.000 4.000 4,-6.000 1.000 8,-2.000 0.000 9,-3.000 0.000 9,-3.000 0.000 9,-2.000 10.000 6,0.000 23.000 2,0.000 22.000 1,0.000 22.000 3,0.000 7.000-4,0.000-6.000-8,0.000-6.000-7,0.000-6.000-8,1.000-4.000-5,4.000 1.000 0,3.000-1.000-1,3.000 1.000 0,3.000-1.000-8,3.000 1.000-12,3.000-1.000-12,4.000 1.000-13,2.000-4.000-10,4.000-6.000-5,3.000-6.000-7,3.000-6.000-7</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7"/>
    </inkml:context>
    <inkml:brush xml:id="br0">
      <inkml:brushProperty name="width" value="0.0386523865163326" units="cm"/>
      <inkml:brushProperty name="height" value="0.0386523865163326" units="cm"/>
      <inkml:brushProperty name="color" value="#f2395b"/>
      <inkml:brushProperty name="ignorePressure" value="0"/>
    </inkml:brush>
  </inkml:definitions>
  <inkml:trace contextRef="#ctx0" brushRef="#br0">69150.000 32100.000 569,'1.000'-41.000'53,"4.000"19.000"-4,3.000 19.000-4,3.000 19.000-4,-1.000 12.000-4,-2.000 6.000-2,-3.000 7.000-4,-3.000 6.000-2,-2.000 4.000-3,0.000 4.000-4,0.000 3.000-2,0.000 3.000-2,0.000 1.000-5,0.000 1.000-5,0.000-1.000-4,0.000 1.000-7,-2.000-1.000-7,-3.000 1.000-11,-3.000-1.000-11,-2.000 1.000-12,-1.000-6.000-3,3.000-8.000 4,3.000-10.000 4,4.000-9.000 4</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6"/>
    </inkml:context>
    <inkml:brush xml:id="br0">
      <inkml:brushProperty name="width" value="0.0359417125582695" units="cm"/>
      <inkml:brushProperty name="height" value="0.0359417125582695" units="cm"/>
      <inkml:brushProperty name="color" value="#f2395b"/>
      <inkml:brushProperty name="ignorePressure" value="0"/>
    </inkml:brush>
  </inkml:definitions>
  <inkml:trace contextRef="#ctx0" brushRef="#br0">55350.000 22200.000 612,'-4.000'-40.000'52,"-5.000"23.000"-5,-7.000 22.000-5,-5.000 22.000-5,-9.000 23.000-5,-9.000 25.000-4,-10.000 25.000-4,-8.000 25.000-3,-6.000 10.000-2,1.000-2.000 0,-1.000-3.000 1,1.000-3.000 1,-1.000-1.000-4,1.000 4.000-9,-1.000 3.000-8,1.000 3.000-8,2.000-4.000-6,7.000-8.000-2,6.000-10.000-2,7.000-9.000-2,15.000-27.000-9,25.000-44.000-14,25.000-43.000-14,25.000-44.000-14,6.000-18.000 0,-12.000 10.000 14,-13.000 10.000 15,-12.000 9.000 14</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8"/>
    </inkml:context>
    <inkml:brush xml:id="br0">
      <inkml:brushProperty name="width" value="0.0496231354773045" units="cm"/>
      <inkml:brushProperty name="height" value="0.0496231354773045" units="cm"/>
      <inkml:brushProperty name="color" value="#f2395b"/>
      <inkml:brushProperty name="ignorePressure" value="0"/>
    </inkml:brush>
  </inkml:definitions>
  <inkml:trace contextRef="#ctx0" brushRef="#br0">70550.000 30350.000 443,'0.000'-38.000'40,"0.000"26.000"1,0.000 24.000 3,0.000 26.000 0,0.000 15.000 1,0.000 6.000-2,0.000 7.000-1,0.000 6.000-3,0.000 6.000-2,0.000 6.000-3,0.000 7.000-4,0.000 6.000-3,0.000 3.000-4,0.000 0.000-4,0.000 0.000-2,0.000 0.000-5,-2.000 1.000-2,-3.000 4.000-4,-3.000 3.000-3,-2.000 3.000-2,-3.000 4.000-6,1.000 7.000-7,-1.000 6.000-8,1.000 7.000-6,-3.000 0.000-7,-2.000-2.000-3,-3.000-3.000-5,-3.000-3.000-3,1.000-7.000-1,6.000-9.000 3,7.000-10.000 2,6.000-8.000 3,3.000-14.000 3,0.000-15.000 1,0.000-15.000 3,0.000-16.000 1</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8"/>
    </inkml:context>
    <inkml:brush xml:id="br0">
      <inkml:brushProperty name="width" value="0.0397226847708225" units="cm"/>
      <inkml:brushProperty name="height" value="0.0397226847708225" units="cm"/>
      <inkml:brushProperty name="color" value="#f2395b"/>
      <inkml:brushProperty name="ignorePressure" value="0"/>
    </inkml:brush>
  </inkml:definitions>
  <inkml:trace contextRef="#ctx0" brushRef="#br0">71600.000 31150.000 553,'-11.000'-58.000'10,"-22.000"34.000"19,-22.000 35.000 18,-21.000 35.000 20,-12.000 19.000 2,1.000 7.000-16,-1.000 6.000-16,1.000 7.000-15,4.000-3.000-10,9.000-8.000-4,10.000-10.000-5,10.000-9.000-3,5.000-7.000-2,4.000-3.000 1,3.000-3.000 0,3.000-2.000 1,9.000-1.000 2,16.000 3.000 3,15.000 3.000 4,17.000 4.000 4,11.000-4.000 0,10.000-9.000-1,10.000-10.000-4,9.000-8.000-1,6.000-4.000-2,3.000 3.000 1,3.000 3.000 0,4.000 4.000 0,-1.000-1.000-5,-3.000-3.000-9,-3.000-3.000-11,-2.000-2.000-10,-6.000-3.000-8,-6.000 1.000-4,-6.000-1.000-5,-6.000 1.000-5,-6.000-1.000 2,-2.000 1.000 8,-3.000-1.000 9,-3.000 1.000 9</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9"/>
    </inkml:context>
    <inkml:brush xml:id="br0">
      <inkml:brushProperty name="width" value="0.0452539287507534" units="cm"/>
      <inkml:brushProperty name="height" value="0.0452539287507534" units="cm"/>
      <inkml:brushProperty name="color" value="#f2395b"/>
      <inkml:brushProperty name="ignorePressure" value="0"/>
    </inkml:brush>
  </inkml:definitions>
  <inkml:trace contextRef="#ctx0" brushRef="#br0">72400.000 32100.000 486,'-21.000'-69.000'4,"10.000"13.000"8,10.000 12.000 8,9.000 13.000 9,4.000 6.000 3,1.000 0.000-3,-1.000 0.000-2,1.000 0.000-2,-6.000-2.000-3,-8.000-3.000-4,-10.000-3.000-4,-9.000-2.000-3,-9.000 2.000-3,-5.000 9.000 0,-7.000 10.000-1,-5.000 10.000-1,-4.000 8.000 0,0.000 10.000 0,0.000 10.000 1,0.000 9.000-1,-4.000 7.000 2,-5.000 7.000 0,-7.000 6.000 3,-5.000 7.000 1,0.000 2.000 0,10.000 1.000 0,10.000-1.000 1,9.000 1.000-1,7.000-1.000 1,7.000 1.000-1,6.000-1.000 0,7.000 1.000 0,7.000-4.000-1,9.000-6.000-5,10.000-6.000-3,10.000-6.000-4,8.000-12.000-6,10.000-15.000-7,10.000-15.000-8,9.000-16.000-7,6.000-12.000-3,3.000-5.000 0,3.000-7.000 0,4.000-5.000 1,-4.000-3.000 2,-9.000 4.000 5,-10.000 3.000 3,-8.000 3.000 5,-8.000 9.000 13,-2.000 16.000 24,-3.000 15.000 22,-3.000 17.000 23,-4.000 10.000 5,-3.000 6.000-14,-3.000 7.000-14,-2.000 6.000-14,-3.000 1.000-12,1.000-3.000-12,-1.000-3.000-10,1.000-2.000-12,-3.000-1.000-8,-2.000 3.000-8,-3.000 3.000-6,-3.000 4.000-8,-2.000-1.000-4,0.000-3.000-1,0.000-3.000-1,0.000-2.000 0</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29"/>
    </inkml:context>
    <inkml:brush xml:id="br0">
      <inkml:brushProperty name="width" value="0.0375996716320515" units="cm"/>
      <inkml:brushProperty name="height" value="0.0375996716320515" units="cm"/>
      <inkml:brushProperty name="color" value="#f2395b"/>
      <inkml:brushProperty name="ignorePressure" value="0"/>
    </inkml:brush>
  </inkml:definitions>
  <inkml:trace contextRef="#ctx0" brushRef="#br0">73250.000 31900.000 585,'23.000'-24.000'3,"-3.000"4.000"7,-3.000 3.000 6,-2.000 3.000 8,0.000 1.000 4,7.000 1.000 5,6.000-1.000 3,7.000 1.000 4,2.000 2.000 1,1.000 7.000-5,-1.000 6.000-3,1.000 7.000-4,-6.000 5.000-5,-8.000 7.000-4,-10.000 6.000-4,-9.000 7.000-4,-5.000 5.000-4,0.000 7.000-4,0.000 6.000-2,0.000 7.000-5,-4.000 0.000 0,-5.000-2.000 0,-7.000-3.000 1,-5.000-3.000 0,-3.000-4.000 1,4.000-3.000 1,3.000-3.000 0,3.000-2.000 1,9.000-6.000-3,16.000-6.000-7,15.000-6.000-7,17.000-6.000-6,11.000-9.000-4,10.000-8.000-3,10.000-10.000-1,9.000-9.000-3,-4.000-4.000-2,-15.000 4.000-1,-15.000 3.000-2,-16.000 3.000 0</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30"/>
    </inkml:context>
    <inkml:brush xml:id="br0">
      <inkml:brushProperty name="width" value="0.051133319735527" units="cm"/>
      <inkml:brushProperty name="height" value="0.051133319735527" units="cm"/>
      <inkml:brushProperty name="color" value="#f2395b"/>
      <inkml:brushProperty name="ignorePressure" value="0"/>
    </inkml:brush>
  </inkml:definitions>
  <inkml:trace contextRef="#ctx0" brushRef="#br0">64650.000 33950.000 430,'-71.000'0.000'3,"10.000"0.000"6,10.000 0.000 7,9.000 0.000 7,15.000 0.000 4,22.000 0.000 5,22.000 0.000 4,23.000 0.000 4,13.000 0.000 1,6.000 0.000-6,7.000 0.000-4,6.000 0.000-4,7.000 0.000-4,10.000 0.000-1,10.000 0.000-2,9.000 0.000-2,9.000 0.000-1,9.000 0.000-2,10.000 0.000 0,10.000 0.000-2,10.000-5.000-1,13.000-9.000 0,12.000-10.000 0,13.000-8.000 0,7.000-1.000 0,4.000 9.000-2,3.000 10.000-1,3.000 10.000 0,7.000 2.000-2,14.000-3.000-2,11.000-3.000-1,14.000-2.000-2,3.000-1.000-2,-2.000 3.000-2,-3.000 3.000-2,-3.000 4.000-4,-2.000 1.000 0,0.000 0.000 0,0.000 0.000 0,0.000 0.000 1,1.000 0.000-1,4.000 0.000-1,3.000 0.000 0,3.000 0.000-1,1.000 0.000 0,1.000 0.000-1,-1.000 0.000 0,1.000 0.000 0,-3.000-2.000-1,-2.000-3.000 1,-3.000-3.000 0,-3.000-2.000-1,1.000-5.000 1,6.000-2.000 0,7.000-3.000 0,6.000-3.000 0,-1.000 1.000-1,-5.000 6.000-2,-7.000 7.000-4,-5.000 6.000-2,-11.000 3.000-2,-11.000 0.000-4,-14.000 0.000-3,-11.000 0.000-2,-25.000 0.000 1,-33.000 0.000 5,-35.000 0.000 5,-34.000 0.000 6,-21.000 0.000 0,-6.000 0.000-6,-6.000 0.000-7,-6.000 0.000-5</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32"/>
    </inkml:context>
    <inkml:brush xml:id="br0">
      <inkml:brushProperty name="width" value="0.0483622886240482" units="cm"/>
      <inkml:brushProperty name="height" value="0.0483622886240482" units="cm"/>
      <inkml:brushProperty name="color" value="#f2395b"/>
      <inkml:brushProperty name="ignorePressure" value="0"/>
    </inkml:brush>
  </inkml:definitions>
  <inkml:trace contextRef="#ctx0" brushRef="#br0">68100.000 34550.000 454,'21.000'-47.000'6,"-5.000"6.000"11,-7.000 7.000 12,-5.000 6.000 11,-4.000 10.000 7,0.000 17.000 2,0.000 15.000 2,0.000 16.000 3,0.000 12.000-3,0.000 9.000-9,0.000 10.000-7,0.000 10.000-10,-2.000 13.000-4,-3.000 19.000-2,-3.000 19.000-3,-2.000 19.000-1,-3.000 15.000-4,1.000 13.000-2,-1.000 12.000-3,1.000 13.000-4,-3.000 9.000-3,-2.000 6.000-7,-3.000 7.000-5,-3.000 6.000-6,1.000-5.000-5,6.000-16.000-5,7.000-15.000-4,6.000-15.000-4,3.000-14.000-2,0.000-8.000 1,0.000-10.000 1,0.000-9.000 2,0.000-13.000 0,0.000-16.000 0,0.000-15.000 1,0.000-15.000-1,0.000-20.000 2,0.000-21.000 2,0.000-22.000 1,0.000-22.000 2</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32"/>
    </inkml:context>
    <inkml:brush xml:id="br0">
      <inkml:brushProperty name="width" value="0.0421199090778828" units="cm"/>
      <inkml:brushProperty name="height" value="0.0421199090778828" units="cm"/>
      <inkml:brushProperty name="color" value="#f2395b"/>
      <inkml:brushProperty name="ignorePressure" value="0"/>
    </inkml:brush>
  </inkml:definitions>
  <inkml:trace contextRef="#ctx0" brushRef="#br0">69550.000 35300.000 522,'-7.000'-41.000'8,"-11.000"19.000"18,-14.000 19.000 18,-11.000 19.000 16,-12.000 16.000 4,-9.000 17.000-13,-10.000 15.000-13,-8.000 16.000-11,-9.000 7.000-8,-6.000 1.000-2,-6.000-1.000-1,-6.000 1.000-3,1.000-3.000-1,9.000-2.000-2,10.000-3.000-1,10.000-3.000-2,10.000-7.000 0,13.000-9.000 1,12.000-10.000 0,13.000-8.000 0,13.000-4.000 0,17.000 3.000-2,15.000 3.000-1,16.000 4.000-1,15.000-4.000-2,16.000-9.000-2,15.000-10.000-1,17.000-8.000-3,3.000-6.000-2,-5.000 1.000-3,-7.000-1.000-2,-5.000 1.000-2,-1.000-1.000-3,6.000 1.000 0,7.000-1.000-1,6.000 1.000-1,-5.000-1.000-7,-16.000 1.000-12,-15.000-1.000-13,-15.000 1.000-13</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33"/>
    </inkml:context>
    <inkml:brush xml:id="br0">
      <inkml:brushProperty name="width" value="0.0585867278277874" units="cm"/>
      <inkml:brushProperty name="height" value="0.0585867278277874" units="cm"/>
      <inkml:brushProperty name="color" value="#f2395b"/>
      <inkml:brushProperty name="ignorePressure" value="0"/>
    </inkml:brush>
  </inkml:definitions>
  <inkml:trace contextRef="#ctx0" brushRef="#br0">70350.000 35800.000 375,'20.000'-46.000'4,"-9.000"10.000"8,-10.000 10.000 8,-8.000 9.000 9,-8.000 9.000 2,-2.000 9.000-3,-3.000 10.000-2,-3.000 10.000-3,-6.000 10.000-3,-5.000 13.000-5,-7.000 12.000-4,-5.000 13.000-5,-4.000 4.000-1,0.000-3.000-2,0.000-3.000 0,0.000-2.000-1,3.000-5.000 0,6.000-2.000 0,7.000-3.000 0,6.000-3.000 0,10.000-7.000 0,17.000-9.000-1,15.000-10.000 0,16.000-8.000-1,12.000-8.000 0,9.000-2.000 0,10.000-3.000 0,10.000-3.000-1,0.000-2.000 2,-5.000 0.000-1,-7.000 0.000 0,-5.000 0.000 0,-11.000 7.000 1,-11.000 17.000-1,-14.000 15.000 1,-11.000 16.000-1,-17.000 9.000 1,-18.000 3.000 0,-19.000 3.000-1,-18.000 4.000 0,-10.000-3.000 0,0.000-5.000-2,0.000-7.000-2,0.000-5.000 0,3.000-6.000-1,6.000-3.000 0,7.000-3.000 2,6.000-2.000 0,15.000-11.000 5,26.000-15.000 5,24.000-15.000 7,26.000-16.000 7,16.000-13.000 1,10.000-9.000-2,10.000-10.000-4,9.000-8.000-2,4.000-6.000-5,1.000 1.000-5,-1.000-1.000-7,1.000 1.000-5,-3.000-1.000-3,-2.000 1.000 0,-3.000-1.000 1,-3.000 1.000 0,-6.000 1.000 1,-5.000 3.000-1,-7.000 3.000 1,-5.000 4.000-1,-8.000 2.000 0,-5.000 4.000 2,-7.000 3.000 0,-5.000 3.000 0,-8.000 1.000 5,-5.000 1.000 7,-7.000-1.000 8,-5.000 1.000 8,-6.000 8.000 7,-3.000 20.000 8,-3.000 18.000 8,-2.000 20.000 8,-5.000 16.000-1,-2.000 16.000-9,-3.000 15.000-9,-3.000 17.000-8,1.000 8.000-7,6.000 4.000-2,7.000 3.000-4,6.000 3.000-2,-1.000 7.000-5,-5.000 14.000-3,-7.000 11.000-6,-5.000 14.000-3,-6.000 19.000-7,-3.000 29.000-11,-3.000 28.000-8,-2.000 28.000-11,-1.000 9.000-1,3.000-9.000 5,3.000-10.000 6,4.000-8.000 6,4.000-29.000-4,6.000-47.000-12,7.000-47.000-12,6.000-46.000-12</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33"/>
    </inkml:context>
    <inkml:brush xml:id="br0">
      <inkml:brushProperty name="width" value="0.0471929647028446" units="cm"/>
      <inkml:brushProperty name="height" value="0.0471929647028446" units="cm"/>
      <inkml:brushProperty name="color" value="#f2395b"/>
      <inkml:brushProperty name="ignorePressure" value="0"/>
    </inkml:brush>
  </inkml:definitions>
  <inkml:trace contextRef="#ctx0" brushRef="#br0">71000.000 35900.000 466,'1.000'-46.000'0,"4.000"10.000"0,3.000 10.000 0,3.000 9.000 0,7.000 2.000 5,14.000-2.000 12,11.000-3.000 11,14.000-3.000 12,7.000 1.000 3,3.000 6.000-4,3.000 7.000-5,4.000 6.000-4,-1.000 3.000-3,-3.000 0.000-4,-3.000 0.000-2,-2.000 0.000-3,-6.000 4.000 0,-6.000 10.000 4,-6.000 10.000 2,-6.000 9.000 4,-9.000 7.000-1,-8.000 7.000-2,-10.000 6.000-4,-9.000 7.000-3,-12.000 7.000-5,-11.000 9.000-4,-14.000 10.000-6,-11.000 10.000-4,-18.000 5.000-5,-22.000 4.000-4,-22.000 3.000-4,-21.000 3.000-4,-6.000-4.000-4,14.000-8.000-7,11.000-10.000-6,14.000-9.000-7,8.000-9.000-7,7.000-5.000-7,6.000-7.000-8,7.000-5.000-8</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47"/>
    </inkml:context>
    <inkml:brush xml:id="br0">
      <inkml:brushProperty name="width" value="0.0429305247962475" units="cm"/>
      <inkml:brushProperty name="height" value="0.0429305247962475" units="cm"/>
      <inkml:brushProperty name="color" value="#f2395b"/>
      <inkml:brushProperty name="ignorePressure" value="0"/>
    </inkml:brush>
  </inkml:definitions>
  <inkml:trace contextRef="#ctx0" brushRef="#br0">78700.000 33200.000 512,'-19.000'-24.000'9,"13.000"4.000"19,12.000 3.000 19,13.000 3.000 19,12.000 4.000 3,13.000 7.000-11,12.000 6.000-13,13.000 7.000-11,7.000-1.000-7,4.000-6.000-3,3.000-6.000-4,3.000-6.000-2,1.000-4.000-3,1.000 1.000-4,-1.000-1.000-2,1.000 1.000-3,-4.000 1.000-5,-6.000 3.000-3,-6.000 3.000-5,-6.000 4.000-4,-7.000 4.000-2,-6.000 6.000-2,-6.000 7.000 0,-6.000 6.000 0,-4.000 1.000-5,1.000-3.000-8,-1.000-3.000-9,1.000-2.000-8</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6"/>
    </inkml:context>
    <inkml:brush xml:id="br0">
      <inkml:brushProperty name="width" value="0.0402278378605843" units="cm"/>
      <inkml:brushProperty name="height" value="0.0402278378605843" units="cm"/>
      <inkml:brushProperty name="color" value="#f2395b"/>
      <inkml:brushProperty name="ignorePressure" value="0"/>
    </inkml:brush>
  </inkml:definitions>
  <inkml:trace contextRef="#ctx0" brushRef="#br0">55200.000 22800.000 546,'21.000'-47.000'3,"-5.000"6.000"3,-7.000 7.000 5,-5.000 6.000 5,-3.000 13.000 7,4.000 23.000 11,3.000 22.000 12,3.000 22.000 11,-1.000 15.000 0,-2.000 9.000-9,-3.000 10.000-11,-3.000 10.000-10,-2.000 4.000-6,0.000 0.000-4,0.000 0.000-4,0.000 0.000-3,0.000 1.000-3,0.000 4.000 0,0.000 3.000-1,0.000 3.000-1,-2.000-5.000-2,-3.000-12.000-6,-3.000-13.000-5,-2.000-12.000-5,-11.000-21.000-10,-15.000-28.000-14,-15.000-28.000-15,-16.000-27.000-14,-5.000-19.000-1,6.000-5.000 12,7.000-7.000 12,6.000-5.000 13,4.000 0.000 10,4.000 10.000 8,3.000 10.000 9,3.000 9.000 9,9.000 7.000 12,16.000 7.000 16,15.000 6.000 16,17.000 7.000 17,11.000 4.000 0,10.000 3.000-16,10.000 3.000-15,9.000 4.000-16,7.000-1.000-12,7.000-3.000-7,6.000-3.000-9,7.000-2.000-7,-1.000-5.000-5,-6.000-2.000-1,-6.000-3.000-1,-6.000-3.000 0,-7.000-1.000-6,-6.000 4.000-10,-6.000 3.000-10,-6.000 3.000-11,-7.000 1.000 1,-6.000 1.000 11,-6.000-1.000 10,-6.000 1.000 11</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47"/>
    </inkml:context>
    <inkml:brush xml:id="br0">
      <inkml:brushProperty name="width" value="0.0431989729404449" units="cm"/>
      <inkml:brushProperty name="height" value="0.0431989729404449" units="cm"/>
      <inkml:brushProperty name="color" value="#f2395b"/>
      <inkml:brushProperty name="ignorePressure" value="0"/>
    </inkml:brush>
  </inkml:definitions>
  <inkml:trace contextRef="#ctx0" brushRef="#br0">78850.000 34050.000 509,'-25.000'21.000'2,"0.000"-5.000"5,0.000-7.000 5,0.000-5.000 4,9.000-3.000 10,19.000 4.000 15,19.000 3.000 14,19.000 3.000 15,10.000-1.000 1,4.000-2.000-15,3.000-3.000-14,3.000-3.000-13,6.000-4.000-10,9.000-3.000-4,10.000-3.000-3,10.000-2.000-5,-1.000-3.000-2,-9.000 1.000-2,-10.000-1.000-1,-8.000 1.000-1,-6.000-1.000-4,1.000 1.000-5,-1.000-1.000-5,1.000 1.000-6,4.000 1.000-5,9.000 3.000-4,10.000 3.000-6,10.000 4.000-4,-1.000 1.000-1,-9.000 0.000 2,-10.000 0.000 4,-8.000 0.000 2,-11.000 1.000-1,-8.000 4.000-5,-10.000 3.000-5,-9.000 3.000-5</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48"/>
    </inkml:context>
    <inkml:brush xml:id="br0">
      <inkml:brushProperty name="width" value="0.044793389737606" units="cm"/>
      <inkml:brushProperty name="height" value="0.044793389737606" units="cm"/>
      <inkml:brushProperty name="color" value="#f2395b"/>
      <inkml:brushProperty name="ignorePressure" value="0"/>
    </inkml:brush>
  </inkml:definitions>
  <inkml:trace contextRef="#ctx0" brushRef="#br0">82600.000 33600.000 491,'70.000'0.000'112,"-9.000"0.000"-25,-10.000 0.000-27,-8.000 0.000-25,2.000 0.000-15,16.000 0.000-2,15.000 0.000-2,17.000 0.000-3,16.000 0.000-1,19.000 0.000 2,19.000 0.000 1,19.000 0.000 1,15.000-2.000 1,13.000-3.000-1,12.000-3.000-2,13.000-2.000 0,9.000-1.000-2,6.000 3.000-3,7.000 3.000-3,6.000 4.000-4,1.000 2.000-3,-3.000 4.000-5,-3.000 3.000-5,-2.000 3.000-5,-5.000 4.000-2,-2.000 7.000-1,-3.000 6.000 2,-3.000 7.000-1,1.000-1.000 1,6.000-6.000 0,7.000-6.000 0,6.000-6.000 1,-2.000-6.000 1,-9.000-2.000 0,-10.000-3.000 0,-8.000-3.000 0,-11.000-2.000 0,-8.000 0.000-3,-10.000 0.000-2,-9.000 0.000-2,-10.000 0.000-1,-9.000 0.000-1,-10.000 0.000 0,-8.000 0.000 0,-17.000 0.000-2,-21.000 0.000-1,-22.000 0.000-3,-22.000 0.000-2,-18.000-4.000 2,-11.000-5.000 7,-14.000-7.000 5,-11.000-5.000 6</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49"/>
    </inkml:context>
    <inkml:brush xml:id="br0">
      <inkml:brushProperty name="width" value="0.0438483953475952" units="cm"/>
      <inkml:brushProperty name="height" value="0.0438483953475952" units="cm"/>
      <inkml:brushProperty name="color" value="#f2395b"/>
      <inkml:brushProperty name="ignorePressure" value="0"/>
    </inkml:brush>
  </inkml:definitions>
  <inkml:trace contextRef="#ctx0" brushRef="#br0">85400.000 31650.000 501,'25.000'-68.000'33,"0.000"17.000"-7,0.000 15.000-5,0.000 16.000-7,0.000 5.000-3,0.000-2.000 1,0.000-3.000-1,0.000-3.000 1,-2.000-4.000-1,-3.000-3.000-2,-3.000-3.000-2,-2.000-2.000-2,-5.000-3.000-1,-2.000 1.000-2,-3.000-1.000 0,-3.000 1.000-2,-4.000 1.000 1,-3.000 3.000 0,-3.000 3.000 1,-2.000 4.000 0,-6.000 4.000 1,-6.000 6.000 1,-6.000 7.000-1,-6.000 6.000 0,-9.000 9.000 1,-8.000 13.000 0,-10.000 12.000 1,-9.000 13.000 0,-4.000 12.000 1,4.000 13.000 0,3.000 12.000 2,3.000 13.000 0,3.000 2.000 0,3.000-5.000 1,3.000-7.000 1,4.000-5.000 0,4.000-6.000 1,6.000-3.000 0,7.000-3.000 1,6.000-2.000 1,6.000-6.000 0,6.000-6.000-2,7.000-6.000-1,6.000-6.000-1,13.000-7.000-4,23.000-6.000-7,22.000-6.000-6,22.000-6.000-7,13.000-15.000-4,7.000-21.000-2,6.000-22.000-1,7.000-22.000-2,-1.000-10.000-1,-6.000 4.000 2,-6.000 3.000 0,-6.000 3.000 1,-10.000 1.000 1,-12.000 1.000 2,-13.000-1.000 2,-12.000 1.000 2,-10.000 4.000 2,-6.000 9.000 5,-6.000 10.000 3,-6.000 10.000 5,-10.000 7.000 7,-12.000 6.000 14,-13.000 7.000 13,-12.000 6.000 12,-4.000 10.000 5,7.000 17.000-5,6.000 15.000-5,7.000 16.000-5,4.000 9.000-4,3.000 3.000-6,3.000 3.000-6,4.000 4.000-4,2.000-1.000-4,4.000-3.000 0,3.000-3.000-2,3.000-2.000-1,1.000-3.000-4,1.000 1.000-7,-1.000-1.000-6,1.000 1.000-7,1.000-4.000-6,3.000-6.000-8,3.000-6.000-6,4.000-6.000-7,-1.000-6.000-8,-3.000-2.000-7,-3.000-3.000-7,-2.000-3.000-8</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50"/>
    </inkml:context>
    <inkml:brush xml:id="br0">
      <inkml:brushProperty name="width" value="0.0336239337921143" units="cm"/>
      <inkml:brushProperty name="height" value="0.0336239337921143" units="cm"/>
      <inkml:brushProperty name="color" value="#f2395b"/>
      <inkml:brushProperty name="ignorePressure" value="0"/>
    </inkml:brush>
  </inkml:definitions>
  <inkml:trace contextRef="#ctx0" brushRef="#br0">87000.000 30150.000 654,'4.000'-44.000'6,"10.000"13.000"11,10.000 12.000 11,9.000 13.000 12,2.000 6.000 3,-2.000 0.000-7,-3.000 0.000-6,-3.000 0.000-7,-2.000 1.000-4,0.000 4.000 0,0.000 3.000-1,0.000 3.000 0,-2.000 6.000-4,-3.000 9.000-8,-3.000 10.000-7,-2.000 10.000-8,-9.000 4.000-4,-12.000 0.000 1,-13.000 0.000 1,-12.000 0.000-1,-7.000 0.000 2,1.000 0.000 2,-1.000 0.000 1,1.000 0.000 3,-1.000-4.000-1,1.000-5.000-1,-1.000-7.000-1,1.000-5.000-2,12.000-6.000 2,25.000-3.000 6,25.000-3.000 5,25.000-2.000 6,7.000-3.000 3,-8.000 1.000-1,-10.000-1.000-2,-9.000 1.000 0,-9.000 2.000-1,-5.000 7.000 1,-7.000 6.000 0,-5.000 7.000 1,-6.000 4.000-1,-3.000 3.000 0,-3.000 3.000-1,-2.000 4.000-2,-8.000 1.000 0,-8.000 0.000-3,-10.000 0.000-1,-9.000 0.000-1,-7.000 0.000-6,-3.000 0.000-7,-3.000 0.000-8,-2.000 0.000-8,-3.000-2.000-3,1.000-3.000 0,-1.000-3.000 0,1.000-2.000 1,4.000-6.000-3,9.000-6.000-6,10.000-6.000-6,10.000-6.000-6</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51"/>
    </inkml:context>
    <inkml:brush xml:id="br0">
      <inkml:brushProperty name="width" value="0.0467674024403095" units="cm"/>
      <inkml:brushProperty name="height" value="0.0467674024403095" units="cm"/>
      <inkml:brushProperty name="color" value="#f2395b"/>
      <inkml:brushProperty name="ignorePressure" value="0"/>
    </inkml:brush>
  </inkml:definitions>
  <inkml:trace contextRef="#ctx0" brushRef="#br0">88700.000 29800.000 470,'-22.000'-18.000'7,"6.000"17.000"13,7.000 15.000 13,6.000 16.000 14,3.000 9.000 3,0.000 3.000-8,0.000 3.000-7,0.000 4.000-7,-2.000 7.000-5,-3.000 13.000-1,-3.000 12.000-1,-2.000 13.000-2,-5.000 6.000 0,-2.000 0.000-1,-3.000 0.000 1,-3.000 0.000-1,-2.000 1.000-1,0.000 4.000-2,0.000 3.000-3,0.000 3.000-1,0.000 3.000-2,0.000 3.000 1,0.000 3.000 0,0.000 4.000 2,0.000-4.000-3,0.000-9.000-5,0.000-10.000-6,0.000-8.000-4,1.000-8.000-2,4.000-2.000-1,3.000-3.000 0,3.000-3.000 0,3.000-7.000-1,3.000-9.000-2,3.000-10.000-2,4.000-8.000-2,5.000-23.000-4,10.000-34.000-5,10.000-35.000-7,9.000-33.000-5,7.000-17.000-1,7.000 4.000 5,6.000 3.000 4,7.000 3.000 5,4.000 4.000 4,3.000 7.000 5,3.000 6.000 4,4.000 7.000 4,-4.000 7.000 4,-9.000 9.000 5,-10.000 10.000 4,-8.000 10.000 4,-8.000 7.000 2,-2.000 6.000 0,-3.000 7.000 0,-3.000 6.000-1,-2.000 6.000 2,0.000 6.000 4,0.000 7.000 2,0.000 6.000 4,-4.000 7.000 0,-5.000 10.000 0,-7.000 10.000-2,-5.000 9.000 0,-6.000 6.000-2,-3.000 3.000-3,-3.000 3.000-1,-2.000 4.000-3,-8.000 1.000-2,-8.000 0.000-3,-10.000 0.000-3,-9.000 0.000-2,-7.000-2.000-1,-3.000-3.000-2,-3.000-3.000-2,-2.000-2.000 0,-6.000-3.000-3,-6.000 1.000-3,-6.000-1.000-3,-6.000 1.000-4,-4.000-7.000-2,1.000-12.000 3,-1.000-13.000 0,1.000-12.000 1,5.000-13.000-3,14.000-12.000-11,11.000-13.000-9,14.000-12.000-9,8.000-7.000-1,7.000 1.000 9,6.000-1.000 8,7.000 1.000 10,4.000-1.000 2,3.000 1.000-4,3.000-1.000-4,4.000 1.000-4</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51"/>
    </inkml:context>
    <inkml:brush xml:id="br0">
      <inkml:brushProperty name="width" value="0.0354363210499287" units="cm"/>
      <inkml:brushProperty name="height" value="0.0354363210499287" units="cm"/>
      <inkml:brushProperty name="color" value="#f2395b"/>
      <inkml:brushProperty name="ignorePressure" value="0"/>
    </inkml:brush>
  </inkml:definitions>
  <inkml:trace contextRef="#ctx0" brushRef="#br0">89950.000 30250.000 620,'45.000'-68.000'0,"-9.000"17.000"0,-10.000 15.000 0,-8.000 16.000 0,0.000 7.000 5,14.000 1.000 10,11.000-1.000 10,14.000 1.000 9,0.000 5.000 3,-8.000 14.000-4,-10.000 11.000-5,-9.000 14.000-4,-7.000 8.000-4,-3.000 7.000-2,-3.000 6.000-3,-2.000 7.000-2,-12.000 7.000-2,-19.000 9.000-2,-18.000 10.000-2,-19.000 10.000-1,-12.000 0.000-3,-2.000-5.000-1,-3.000-7.000-1,-3.000-5.000-2,2.000-8.000 0,10.000-5.000-1,10.000-7.000 0,9.000-5.000-1,7.000-8.000 1,7.000-5.000 0,6.000-7.000 1,7.000-5.000 0,11.000-3.000 3,20.000 4.000 5,18.000 3.000 4,20.000 3.000 5,8.000-2.000 1,1.000-6.000-3,-1.000-6.000-4,1.000-6.000-4,-15.000 5.000-2,-28.000 20.000-3,-28.000 18.000-2,-27.000 20.000-3,-34.000 14.000-5,-37.000 14.000-8,-38.000 11.000-7,-37.000 14.000-8,-13.000 3.000-6,13.000-2.000-5,12.000-3.000-6,13.000-3.000-5,18.000-13.000 1,26.000-22.000 7,24.000-22.000 6,26.000-21.000 8</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8:51"/>
    </inkml:context>
    <inkml:brush xml:id="br0">
      <inkml:brushProperty name="width" value="0.0492510870099068" units="cm"/>
      <inkml:brushProperty name="height" value="0.0492510870099068" units="cm"/>
      <inkml:brushProperty name="color" value="#f2395b"/>
      <inkml:brushProperty name="ignorePressure" value="0"/>
    </inkml:brush>
  </inkml:definitions>
  <inkml:trace contextRef="#ctx0" brushRef="#br0">87100.000 35750.000 446,'23.000'-49.000'39,"-3.000"4.000"-5,-3.000 3.000-6,-2.000 3.000-5,-3.000 1.000-2,1.000 1.000 1,-1.000-1.000-1,1.000 1.000 2,-1.000-1.000-1,1.000 1.000 0,-1.000-1.000-1,1.000 1.000 0,-4.000-1.000 0,-6.000 1.000-2,-6.000-1.000-1,-6.000 1.000 0,-6.000 1.000-2,-2.000 3.000-1,-3.000 3.000-2,-3.000 4.000-2,-7.000 2.000-1,-9.000 4.000-1,-10.000 3.000 1,-8.000 3.000-1,-6.000 3.000-1,1.000 3.000 1,-1.000 3.000 0,1.000 4.000-1,-1.000 4.000 0,1.000 6.000-1,-1.000 7.000-1,1.000 6.000-1,-3.000 7.000-2,-2.000 10.000-2,-3.000 10.000-1,-3.000 9.000-3,-2.000 10.000 0,0.000 14.000 2,0.000 11.000 1,0.000 14.000 2,1.000 5.000 1,4.000 1.000 0,3.000-1.000 2,3.000 1.000 1,9.000-6.000 0,16.000-8.000-3,15.000-10.000-1,17.000-9.000-1,11.000-7.000-2,10.000-3.000-1,10.000-3.000 1,9.000-2.000-1,18.000-8.000-3,29.000-8.000-5,28.000-10.000-4,28.000-9.000-6,39.000-20.000-4,50.000-27.000-6,50.000-28.000-5,50.000-28.000-5,35.000-26.000-2,23.000-21.000 1,22.000-22.000 2,22.000-22.000 1,-31.000 3.000 0,-80.000 28.000-4,-82.000 28.000-2,-80.000 29.000-3</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9:50"/>
    </inkml:context>
    <inkml:brush xml:id="br0">
      <inkml:brushProperty name="width" value="0.0671563297510147" units="cm"/>
      <inkml:brushProperty name="height" value="0.0671563297510147" units="cm"/>
      <inkml:brushProperty name="color" value="#00bff3"/>
      <inkml:brushProperty name="ignorePressure" value="0"/>
    </inkml:brush>
  </inkml:definitions>
  <inkml:trace contextRef="#ctx0" brushRef="#br0">78600.000 38050.000 327,'73.000'71.000'118,"-3.000"-5.000"-22,-3.000-7.000-21,-2.000-5.000-20,-3.000-8.000-15,1.000-5.000-6,-1.000-7.000-7,1.000-5.000-6,-3.000-6.000-5,-2.000-3.000-3,-3.000-3.000-2,-3.000-2.000-3,8.000-8.000-2,23.000-8.000-3,22.000-10.000-2,22.000-9.000-2,8.000-9.000-1,-2.000-5.000-1,-3.000-7.000 0,-3.000-5.000-1,1.000-6.000 1,6.000-3.000 1,7.000-3.000 2,6.000-2.000 1,1.000 3.000 1,-3.000 14.000-1,-3.000 11.000 0,-2.000 14.000 0,-12.000 7.000-1,-19.000 3.000 0,-18.000 3.000 0,-19.000 4.000 0,-15.000 5.000 0,-8.000 10.000 3,-10.000 10.000 2,-9.000 9.000 2,-5.000 9.000 2,0.000 9.000 3,0.000 10.000 3,0.000 10.000 2,4.000-3.000 0,10.000-11.000-4,10.000-14.000-5,9.000-11.000-4,9.000-11.000-3,9.000-5.000-2,10.000-7.000-3,10.000-5.000-2,7.000-11.000-1,6.000-11.000 1,7.000-14.000 1,6.000-11.000 0,1.000-4.000-1,-3.000 6.000-2,-3.000 7.000-2,-2.000 6.000-4,-9.000 6.000 0,-12.000 6.000 1,-13.000 7.000 1,-12.000 6.000 1,-2.000 4.000 5,9.000 4.000 9,10.000 3.000 9,10.000 3.000 8,4.000 1.000 5,0.000 1.000-4,0.000-1.000-1,0.000 1.000-3,7.000-3.000-3,17.000-2.000-2,15.000-3.000-3,16.000-3.000-2,9.000-2.000-1,3.000 0.000-2,3.000 0.000-1,4.000 0.000 0,-1.000 0.000-1,-3.000 0.000-3,-3.000 0.000 0,-2.000 0.000-2,-6.000-4.000-2,-6.000-5.000-1,-6.000-7.000-2,-6.000-5.000-1,-10.000-3.000-1,-12.000 4.000-1,-13.000 3.000-1,-12.000 3.000 0</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9:52"/>
    </inkml:context>
    <inkml:brush xml:id="br0">
      <inkml:brushProperty name="width" value="0.0373389795422554" units="cm"/>
      <inkml:brushProperty name="height" value="0.0373389795422554" units="cm"/>
      <inkml:brushProperty name="color" value="#00bff3"/>
      <inkml:brushProperty name="ignorePressure" value="0"/>
    </inkml:brush>
  </inkml:definitions>
  <inkml:trace contextRef="#ctx0" brushRef="#br0">80950.000 39650.000 589,'51.000'25.000'102,"4.000"0.000"-19,3.000 0.000-19,3.000 0.000-18,-1.000 0.000-13,-2.000 0.000-5,-3.000 0.000-5,-3.000 0.000-5,-2.000-2.000-7,0.000-3.000-9,0.000-3.000-8,0.000-2.000-9,-8.000 0.000-12,-16.000 7.000-18,-15.000 6.000-17,-15.000 7.000-16,-15.000 2.000-2,-12.000 1.000 15,-13.000-1.000 14,-12.000 1.000 15,-2.000-6.000 9,9.000-8.000 7,10.000-10.000 5,10.000-9.000 6</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9:52"/>
    </inkml:context>
    <inkml:brush xml:id="br0">
      <inkml:brushProperty name="width" value="0.0419668816030025" units="cm"/>
      <inkml:brushProperty name="height" value="0.0419668816030025" units="cm"/>
      <inkml:brushProperty name="color" value="#00bff3"/>
      <inkml:brushProperty name="ignorePressure" value="0"/>
    </inkml:brush>
  </inkml:definitions>
  <inkml:trace contextRef="#ctx0" brushRef="#br0">80850.000 40350.000 524,'-30.000'23.000'0,"-9.000"-3.000"0,-10.000-3.000 1,-8.000-2.000 0,-1.000-3.000 3,9.000 1.000 3,10.000-1.000 5,10.000 1.000 3,4.000-3.000 3,0.000-2.000 2,0.000-3.000 1,0.000-3.000 1,3.000 2.000 1,6.000 10.000 1,7.000 10.000 0,6.000 9.000 1,3.000 6.000 0,0.000 3.000 0,0.000 3.000 0,0.000 4.000 0,-2.000 5.000-2,-3.000 10.000-2,-3.000 10.000-3,-2.000 9.000-2,-1.000 4.000-1,3.000 1.000-1,3.000-1.000 0,4.000 1.000 0,-1.000-1.000-2,-3.000 1.000-4,-3.000-1.000-4,-2.000 1.000-5,-1.000-3.000-4,3.000-2.000-8,3.000-3.000-7,4.000-3.000-7,5.000-13.000-11,10.000-22.000-16,10.000-22.000-16,9.000-21.000-15,1.000-14.000 2,-6.000-2.000 17,-6.000-3.000 18,-6.000-3.000 18</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6"/>
    </inkml:context>
    <inkml:brush xml:id="br0">
      <inkml:brushProperty name="width" value="0.0461475662887096" units="cm"/>
      <inkml:brushProperty name="height" value="0.0461475662887096" units="cm"/>
      <inkml:brushProperty name="color" value="#f2395b"/>
      <inkml:brushProperty name="ignorePressure" value="0"/>
    </inkml:brush>
  </inkml:definitions>
  <inkml:trace contextRef="#ctx0" brushRef="#br0">55800.000 22350.000 476,'1.000'-49.000'-1,"4.000"4.000"-1,3.000 3.000-2,3.000 3.000-2,-2.000 21.000 11,-6.000 42.000 25,-6.000 40.000 23,-6.000 41.000 25,-6.000 21.000 5,-2.000 4.000-13,-3.000 3.000-15,-3.000 3.000-12,-2.000-2.000-11,0.000-6.000-5,0.000-6.000-6,0.000-6.000-6,1.000-4.000-5,4.000 1.000-2,3.000-1.000-3,3.000 1.000-3,4.000-6.000-6,7.000-8.000-6,6.000-10.000-7,7.000-9.000-7,8.000-15.000-8,14.000-18.000-8,11.000-19.000-9,14.000-18.000-8,2.000-14.000 0,-6.000-5.000 8,-6.000-7.000 7,-6.000-5.000 9,-6.000-4.000 3,-2.000 0.000-1,-3.000 0.000-1,-3.000 0.000-1</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9:53"/>
    </inkml:context>
    <inkml:brush xml:id="br0">
      <inkml:brushProperty name="width" value="0.0336094684898853" units="cm"/>
      <inkml:brushProperty name="height" value="0.0336094684898853" units="cm"/>
      <inkml:brushProperty name="color" value="#00bff3"/>
      <inkml:brushProperty name="ignorePressure" value="0"/>
    </inkml:brush>
  </inkml:definitions>
  <inkml:trace contextRef="#ctx0" brushRef="#br0">80700.000 40950.000 654,'23.000'-47.000'1,"-3.000"6.000"3,-3.000 7.000 3,-2.000 6.000 2,2.000 3.000 5,9.000 0.000 5,10.000 0.000 7,10.000 0.000 5,8.000 0.000 3,10.000 0.000-4,10.000 0.000-2,9.000 0.000-2,1.000 1.000-3,-6.000 4.000-2,-6.000 3.000-3,-6.000 3.000-3,-7.000 4.000-2,-6.000 7.000-3,-6.000 6.000-2,-6.000 7.000-3,-7.000 4.000-2,-6.000 3.000-2,-6.000 3.000-3,-6.000 4.000-2,-12.000 7.000-3,-15.000 13.000-5,-15.000 12.000-5,-16.000 13.000-4,-8.000 2.000-2,0.000-5.000 3,0.000-7.000 1,0.000-5.000 2,-2.000-6.000 0,-3.000-3.000-4,-3.000-3.000-3,-2.000-2.000-4,2.000-6.000-1,9.000-6.000 2,10.000-6.000 1,10.000-6.000 2,13.000-10.000 10,19.000-12.000 15,19.000-13.000 16,19.000-12.000 17,9.000-5.000 5,0.000 3.000-7,0.000 3.000-5,0.000 4.000-6,-4.000 4.000-4,-5.000 6.000-3,-7.000 7.000-2,-5.000 6.000-3,-9.000 9.000-2,-9.000 13.000-1,-10.000 12.000-2,-8.000 13.000-2,-11.000 7.000-1,-8.000 4.000 0,-10.000 3.000 0,-9.000 3.000-1,-4.000-2.000-1,4.000-6.000-1,3.000-6.000-3,3.000-6.000-2,1.000-6.000 0,1.000-2.000 0,-1.000-3.000 0,1.000-3.000 1,10.000-9.000 2,22.000-11.000 3,22.000-14.000 5,23.000-11.000 4,6.000-6.000 2,-5.000 4.000 0,-7.000 3.000 0,-5.000 3.000 0,-9.000 7.000 0,-9.000 14.000 0,-10.000 11.000 0,-8.000 14.000 1,-12.000 8.000-1,-12.000 7.000-1,-13.000 6.000-2,-12.000 7.000-1,-10.000 5.000-3,-6.000 7.000-1,-6.000 6.000-3,-6.000 7.000-2,-6.000 0.000-1,-2.000-2.000 0,-3.000-3.000 1,-3.000-3.000 0,2.000-7.000-3,10.000-9.000-3,10.000-10.000-6,9.000-8.000-3,9.000-9.000-4,9.000-6.000-3,10.000-6.000-3,10.000-6.000-3,14.000-12.000-3,23.000-15.000-2,22.000-15.000-3,22.000-16.000-2,7.000-5.000 1,-6.000 6.000 8,-6.000 7.000 7,-6.000 6.000 7,-6.000 3.000 5,-2.000 0.000 3,-3.000 0.000 2,-3.000 0.000 4</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9:53"/>
    </inkml:context>
    <inkml:brush xml:id="br0">
      <inkml:brushProperty name="width" value="0.0414105616509914" units="cm"/>
      <inkml:brushProperty name="height" value="0.0414105616509914" units="cm"/>
      <inkml:brushProperty name="color" value="#00bff3"/>
      <inkml:brushProperty name="ignorePressure" value="0"/>
    </inkml:brush>
  </inkml:definitions>
  <inkml:trace contextRef="#ctx0" brushRef="#br0">80950.000 42200.000 531,'67.000'-21.000'6,"-16.000"10.000"14,-15.000 10.000 12,-15.000 9.000 13,-11.000 9.000 6,-2.000 9.000-2,-3.000 10.000-2,-3.000 10.000-1,2.000 5.000-4,10.000 4.000-4,10.000 3.000-5,9.000 3.000-5,7.000-2.000-8,7.000-6.000-9,6.000-6.000-11,7.000-6.000-9,2.000-6.000-7,1.000-2.000-6,-1.000-3.000-4,1.000-3.000-6,-1.000-6.000-4,1.000-5.000-7,-1.000-7.000-4,1.000-5.000-6,-6.000-6.000-1,-8.000-3.000 4,-10.000-3.000 4,-9.000-2.000 4</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9:53"/>
    </inkml:context>
    <inkml:brush xml:id="br0">
      <inkml:brushProperty name="width" value="0.0357915349304676" units="cm"/>
      <inkml:brushProperty name="height" value="0.0357915349304676" units="cm"/>
      <inkml:brushProperty name="color" value="#00bff3"/>
      <inkml:brushProperty name="ignorePressure" value="0"/>
    </inkml:brush>
  </inkml:definitions>
  <inkml:trace contextRef="#ctx0" brushRef="#br0">83250.000 40100.000 614,'-24.000'-46.000'6,"4.000"10.000"13,3.000 10.000 11,3.000 9.000 13,-5.000 18.000 6,-12.000 29.000-2,-13.000 28.000-1,-12.000 28.000-1,-9.000 18.000-6,-2.000 10.000-9,-3.000 10.000-10,-3.000 9.000-9,-1.000 2.000-10,4.000-2.000-10,3.000-3.000-10,3.000-3.000-9,3.000-10.000-7,3.000-16.000-3,3.000-15.000-4,4.000-15.000-3,8.000-21.000-1,17.000-25.000 0,15.000-25.000 1,16.000-25.000-1</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9:54"/>
    </inkml:context>
    <inkml:brush xml:id="br0">
      <inkml:brushProperty name="width" value="0.0410730168223381" units="cm"/>
      <inkml:brushProperty name="height" value="0.0410730168223381" units="cm"/>
      <inkml:brushProperty name="color" value="#00bff3"/>
      <inkml:brushProperty name="ignorePressure" value="0"/>
    </inkml:brush>
  </inkml:definitions>
  <inkml:trace contextRef="#ctx0" brushRef="#br0">82850.000 40450.000 535,'73.000'-47.000'11,"-3.000"6.000"3,-3.000 7.000 4,-2.000 6.000 3,-5.000 6.000 3,-2.000 6.000 1,-3.000 7.000 1,-3.000 6.000 3,-4.000 6.000-1,-3.000 6.000-3,-3.000 7.000-1,-2.000 6.000-3,-5.000 7.000-2,-2.000 10.000 0,-3.000 10.000-1,-3.000 9.000 0,-6.000 10.000-3,-5.000 14.000-5,-7.000 11.000-6,-5.000 14.000-4,-9.000 7.000-2,-9.000 3.000 0,-10.000 3.000 2,-8.000 4.000 2,-8.000-4.000-7,-2.000-9.000-12,-3.000-10.000-13,-3.000-8.000-13,-2.000-14.000-5,0.000-15.000 3,0.000-15.000 4,0.000-16.000 2,1.000-18.000 4,4.000-18.000 1,3.000-19.000 2,3.000-18.000 2,6.000-12.000 4,9.000-3.000 6,10.000-3.000 7,10.000-2.000 5,7.000-3.000 3,6.000 1.000 0,7.000-1.000 1,6.000 1.000 0,4.000 4.000 2,4.000 9.000 6,3.000 10.000 4,3.000 10.000 6,-1.000 14.000 8,-2.000 23.000 13,-3.000 22.000 11,-3.000 22.000 12,-7.000 12.000 1,-9.000 3.000-12,-10.000 3.000-12,-8.000 4.000-11,-12.000 1.000-9,-12.000 0.000-6,-13.000 0.000-5,-12.000 0.000-5,-4.000-4.000-5,7.000-5.000-2,6.000-7.000-5,7.000-5.000-2,4.000-11.000-3,3.000-11.000-2,3.000-14.000-1,4.000-11.000-3,4.000-11.000 1,6.000-5.000 1,7.000-7.000 4,6.000-5.000 1,12.000-8.000 4,19.000-5.000 3,19.000-7.000 5,19.000-5.000 4,9.000-3.000 2,0.000 4.000-1,0.000 3.000 1,0.000 3.000 0,-5.000 6.000 3,-9.000 9.000 4,-10.000 10.000 6,-8.000 10.000 5,-9.000 7.000 2,-6.000 6.000-1,-6.000 7.000-2,-6.000 6.000-1,-10.000 7.000-1,-12.000 10.000-2,-13.000 10.000-2,-12.000 9.000-2,-13.000 7.000-2,-12.000 7.000-4,-13.000 6.000-2,-12.000 7.000-4,-5.000-1.000-2,3.000-6.000-1,3.000-6.000-1,4.000-6.000-2,2.000-9.000 1,4.000-8.000 0,3.000-10.000 1,3.000-9.000 1,6.000-7.000 3,9.000-3.000 4,10.000-3.000 4,10.000-2.000 4,19.000-9.000 8,32.000-12.000 10,31.000-13.000 12,32.000-12.000 12,13.000-2.000-1,-3.000 9.000-11,-3.000 10.000-12,-2.000 10.000-10,-3.000 4.000-10,1.000 0.000-9,-1.000 0.000-8,1.000 0.000-9,5.000 0.000-6,14.000 0.000-5,11.000 0.000-5,14.000 0.000-4,0.000-2.000-1,-8.000-3.000 3,-10.000-3.000 1,-9.000-2.000 4,-13.000-3.000-2,-16.000 1.000-4,-15.000-1.000-4,-15.000 1.000-5</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9:55"/>
    </inkml:context>
    <inkml:brush xml:id="br0">
      <inkml:brushProperty name="width" value="0.0513055883347988" units="cm"/>
      <inkml:brushProperty name="height" value="0.0513055883347988" units="cm"/>
      <inkml:brushProperty name="color" value="#00bff3"/>
      <inkml:brushProperty name="ignorePressure" value="0"/>
    </inkml:brush>
  </inkml:definitions>
  <inkml:trace contextRef="#ctx0" brushRef="#br0">85350.000 40050.000 428,'-22.000'-19.000'38,"6.000"13.000"-1,7.000 12.000 1,6.000 13.000 1,3.000 10.000-2,0.000 10.000-1,0.000 10.000-2,0.000 9.000-3,-2.000 9.000-2,-3.000 9.000-4,-3.000 10.000-3,-2.000 10.000-4,-5.000 11.000-1,-2.000 17.000 3,-3.000 15.000 1,-3.000 16.000 3,1.000 7.000 0,6.000 1.000-3,7.000-1.000-3,6.000 1.000-3,4.000-10.000-2,4.000-19.000-5,3.000-18.000-3,3.000-19.000-3,1.000-15.000-4,1.000-8.000-1,-1.000-10.000-2,1.000-9.000-1,-6.000-16.000-8,-8.000-22.000-15,-10.000-22.000-14,-9.000-21.000-14,-10.000-23.000-3,-9.000-21.000 9,-10.000-22.000 10,-8.000-22.000 9,-3.000-15.000 6,7.000-5.000 2,6.000-7.000 2,7.000-5.000 4,5.000 2.000 3,7.000 13.000 5,6.000 12.000 5,7.000 13.000 6,4.000 12.000 3,3.000 13.000 2,3.000 12.000 3,4.000 13.000 1,2.000 9.000 1,4.000 6.000 0,3.000 7.000-1,3.000 6.000-1,1.000 12.000 1,1.000 19.000 1,-1.000 19.000 1,1.000 19.000 2,-9.000 18.000 0,-15.000 19.000-4,-15.000 19.000-3,-16.000 19.000-3,-8.000 4.000-3,0.000-9.000-1,0.000-10.000-1,0.000-8.000-2,3.000-12.000-1,6.000-12.000 0,7.000-13.000 1,6.000-12.000-1,17.000-15.000-1,28.000-15.000-1,28.000-15.000-1,29.000-16.000-2,13.000-10.000 0,1.000-3.000 3,-1.000-3.000 1,1.000-2.000 3,2.000 0.000 2,7.000 7.000 1,6.000 6.000 1,7.000 7.000 2,-4.000 4.000 0,-12.000 3.000-2,-13.000 3.000 0,-12.000 4.000-2,-9.000-4.000-2,-2.000-9.000-1,-3.000-10.000-2,-3.000-8.000-2,-2.000-14.000-3,0.000-15.000-2,0.000-15.000-3,0.000-16.000-2,1.000-12.000-2,4.000-5.000 1,3.000-7.000 0,3.000-5.000 1,-4.000 2.000 1,-8.000 13.000 2,-10.000 12.000 2,-9.000 13.000 2,-9.000 12.000 5,-5.000 13.000 7,-7.000 12.000 8,-5.000 13.000 7,2.000 9.000 13,13.000 6.000 16,12.000 7.000 16,13.000 6.000 17,9.000 3.000 1,6.000 0.000-18,7.000 0.000-17,6.000 0.000-17,1.000 0.000-11,-3.000 0.000-5,-3.000 0.000-5,-2.000 0.000-6,-6.000 4.000-7,-6.000 10.000-8,-6.000 10.000-9,-6.000 9.000-8,-18.000 6.000-4,-28.000 3.000 2,-28.000 3.000 2,-27.000 4.000 1,-17.000 1.000 2,-3.000 0.000 1,-3.000 0.000 2,-2.000 0.000 2,0.000-4.000 2,7.000-5.000 4,6.000-7.000 4,7.000-5.000 4,5.000-8.000 3,7.000-5.000 2,6.000-7.000 3,7.000-5.000 2,11.000-3.000 8,20.000 4.000 13,18.000 3.000 13,20.000 3.000 14,6.000 3.000 1,-2.000 3.000-8,-3.000 3.000-9,-3.000 4.000-9,-4.000 7.000-4,-3.000 13.000-3,-3.000 12.000-1,-2.000 13.000-1,-8.000 10.000-2,-8.000 10.000-2,-10.000 10.000-1,-9.000 9.000-1,-9.000 4.000-1,-5.000 1.000-2,-7.000-1.000-2,-5.000 1.000-1,-1.000-7.000-2,6.000-12.000 0,7.000-13.000-2,6.000-12.000-1,18.000-34.000-8,32.000-52.000-14,31.000-53.000-15,32.000-53.000-13,15.000-29.000-4,0.000-3.000 6,0.000-3.000 8,0.000-2.000 7,-4.000 5.000 5,-5.000 16.000 6,-7.000 15.000 6,-5.000 17.000 5,-8.000 14.000 7,-5.000 17.000 7,-7.000 15.000 8,-5.000 16.000 8,-15.000 24.000 6,-22.000 35.000 5,-22.000 35.000 6,-21.000 34.000 4,-12.000 13.000-4,1.000-5.000-12,-1.000-7.000-13,1.000-5.000-13,16.000-28.000-10,35.000-46.000-9,35.000-47.000-9,34.000-47.000-7,13.000-15.000-1,-5.000 20.000 11,-7.000 18.000 10,-5.000 20.000 11,-8.000 11.000 5,-5.000 7.000 5,-7.000 6.000 2,-5.000 7.000 4,-9.000 7.000 5,-9.000 9.000 7,-10.000 10.000 8,-8.000 10.000 7,-15.000 10.000 0,-19.000 13.000-7,-18.000 12.000-6,-19.000 13.000-8,-12.000 7.000-7,-2.000 4.000-8,-3.000 3.000-8,-3.000 3.000-9,4.000-5.000-3,13.000-12.000 0,12.000-13.000 1,13.000-12.000 0,6.000-5.000 2,0.000 3.000 2,0.000 3.000 3,0.000 4.000 2,-4.000 4.000 3,-5.000 6.000 3,-7.000 7.000 2,-5.000 6.000 4,-8.000 1.000 1,-5.000-3.000 3,-7.000-3.000 3,-5.000-2.000 1,-3.000-5.000 2,4.000-2.000 0,3.000-3.000 2,3.000-3.000 1,23.000-10.000 5,44.000-16.000 9,44.000-15.000 10,44.000-15.000 9,26.000-14.000 1,9.000-8.000-8,10.000-10.000-8,10.000-9.000-9,-1.000-1.000-8,-9.000 10.000-7,-10.000 10.000-8,-8.000 9.000-7,-11.000 4.000-4,-8.000 1.000 0,-10.000-1.000 1,-9.000 1.000 1,-10.000 1.000-5,-9.000 3.000-11,-10.000 3.000-9,-8.000 4.000-11,-12.000-4.000-7,-12.000-9.000-8,-13.000-10.000-5,-12.000-8.000-7</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19:56"/>
    </inkml:context>
    <inkml:brush xml:id="br0">
      <inkml:brushProperty name="width" value="0.0547577627003193" units="cm"/>
      <inkml:brushProperty name="height" value="0.0547577627003193" units="cm"/>
      <inkml:brushProperty name="color" value="#00bff3"/>
      <inkml:brushProperty name="ignorePressure" value="0"/>
    </inkml:brush>
  </inkml:definitions>
  <inkml:trace contextRef="#ctx0" brushRef="#br0">88250.000 40950.000 401,'-138.000'-182.000'25,"26.000"39.000"1,24.000 36.000 0,26.000 39.000 1,21.000 43.000 8,19.000 50.000 15,19.000 50.000 15,19.000 50.000 14,7.000 39.000 0,-3.000 28.000-15,-3.000 28.000-14,-2.000 29.000-15,-6.000 27.000-13,-6.000 29.000-9,-6.000 28.000-10,-6.000 28.000-11,-9.000 32.000-12,-8.000 39.000-15,-10.000 36.000-14,-9.000 39.000-15,-2.000 18.000-4,6.000 0.000 5,7.000 0.000 5,6.000 0.000 6,6.000-52.000 7,6.000-103.000 9,7.000-103.000 8,6.000-102.000 9,1.000-56.000 3,-3.000-6.000-2,-3.000-6.000-3,-2.000-6.000-2</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0:01"/>
    </inkml:context>
    <inkml:brush xml:id="br0">
      <inkml:brushProperty name="width" value="0.077055998146534" units="cm"/>
      <inkml:brushProperty name="height" value="0.077055998146534" units="cm"/>
      <inkml:brushProperty name="color" value="#fed406"/>
      <inkml:brushProperty name="ignorePressure" value="0"/>
    </inkml:brush>
  </inkml:definitions>
  <inkml:trace contextRef="#ctx0" brushRef="#br0">78950.000 37350.000 285,'-116.000'0.000'0,"19.000"0.000"0,19.000 0.000 0,19.000 0.000 0,-2.000 0.000 4,-22.000 0.000 6,-22.000 0.000 8,-21.000 0.000 6,16.000 0.000 9,57.000 0.000 8,56.000 0.000 9,57.000 0.000 9,29.000 0.000 0,3.000 0.000-10,3.000 0.000-10,4.000 0.000-10,1.000-2.000-6,0.000-3.000-3,0.000-3.000-3,0.000-2.000-3,3.000-1.000-3,6.000 3.000 0,7.000 3.000-1,6.000 4.000-2,4.000 2.000 0,4.000 4.000 1,3.000 3.000 1,3.000 3.000 0,-1.000 1.000 0,-2.000 1.000-1,-3.000-1.000-1,-3.000 1.000 0,-6.000 1.000-1,-5.000 3.000-1,-7.000 3.000 0,-5.000 4.000-1,-6.000-1.000-1,-3.000-3.000-1,-3.000-3.000 0,-2.000-2.000-2,-6.000-5.000 0,-6.000-2.000 1,-6.000-3.000 0,-6.000-3.000 0,-4.000-1.000 2,1.000 4.000 0,-1.000 3.000 3,1.000 3.000 0,-1.000-1.000 1,1.000-2.000 0,-1.000-3.000-1,1.000-3.000 1,5.000-2.000-2,14.000 0.000-1,11.000 0.000-1,14.000 0.000-1,10.000-2.000-2,9.000-3.000-2,10.000-3.000-2,10.000-2.000-1,4.000-3.000-1,0.000 1.000-1,0.000-1.000-1,0.000 1.000 0,-7.000-1.000-1,-11.000 1.000 0,-14.000-1.000 1,-11.000 1.000 1,-12.000 7.000 0,-9.000 16.000 0,-10.000 15.000 1,-8.000 17.000 0,-3.000 3.000 1,7.000-5.000 1,6.000-7.000 2,7.000-5.000 0,0.000-8.000 1,-2.000-5.000-2,-3.000-7.000 0,-3.000-5.000-2,1.000-4.000-1,6.000 0.000-1,7.000 0.000 1,6.000 0.000-1,3.000 0.000 0,0.000 0.000 1,0.000 0.000 0,0.000 0.000 0,0.000 0.000 1,0.000 0.000-1,0.000 0.000 0,0.000 0.000-1,0.000-2.000 1,0.000-3.000 1,0.000-3.000 0,0.000-2.000 0,-2.000-3.000 1,-3.000 1.000 0,-3.000-1.000-1,-2.000 1.000 0,-5.000-1.000 1,-2.000 1.000 1,-3.000-1.000 3,-3.000 1.000 2,-6.000-1.000 0,-5.000 1.000 0,-7.000-1.000 0,-5.000 1.000-1,-6.000-4.000 1,-3.000-6.000-1,-3.000-6.000 1,-2.000-6.000 0,-6.000-10.000 0,-6.000-12.000-2,-6.000-13.000 0,-6.000-12.000-2,-6.000-4.000-1,-2.000 7.000-2,-3.000 6.000 0,-3.000 7.000-2,-4.000 0.000 0,-3.000-2.000 0,-3.000-3.000 0,-2.000-3.000 0,-5.000-2.000 0,-2.000 0.000 1,-3.000 0.000-1,-3.000 0.000 0,-6.000-2.000 1,-5.000-3.000 1,-7.000-3.000 0,-5.000-2.000 2,-6.000-1.000-1,-3.000 3.000 1,-3.000 3.000 0,-2.000 4.000-1,-3.000 4.000 1,1.000 6.000 1,-1.000 7.000 2,1.000 6.000 0,1.000 4.000 0,3.000 4.000 1,3.000 3.000-1,4.000 3.000 0,-1.000 3.000 1,-3.000 3.000 0,-3.000 3.000 0,-2.000 4.000 1,-3.000 1.000 0,1.000 0.000 0,-1.000 0.000 0,1.000 0.000-1,-4.000 0.000 1,-6.000 0.000-1,-6.000 0.000-1,-6.000 0.000 0,-6.000 1.000 0,-2.000 4.000 0,-3.000 3.000-1,-3.000 3.000-1,-9.000 1.000 1,-11.000 1.000 0,-14.000-1.000 0,-11.000 1.000 0,-6.000-1.000-1,4.000 1.000 1,3.000-1.000-1,3.000 1.000-1,1.000-1.000 1,1.000 1.000 0,-1.000-1.000-1,1.000 1.000 1,-1.000-1.000 0,1.000 1.000 0,-1.000-1.000 1,1.000 1.000-1,-1.000-1.000 1,1.000 1.000-1,-1.000-1.000 0,1.000 1.000 0,-3.000 1.000 0,-2.000 3.000 0,-3.000 3.000 0,-3.000 4.000 0,1.000 2.000 0,6.000 4.000 2,7.000 3.000-1,6.000 3.000 2,6.000 1.000 0,6.000 1.000-1,7.000-1.000 0,6.000 1.000 0,6.000 2.000 0,6.000 7.000 0,7.000 6.000 1,6.000 7.000 1,3.000 2.000 0,0.000 1.000-1,0.000-1.000 1,0.000 1.000-1,0.000 1.000-1,0.000 3.000 0,0.000 3.000-1,0.000 4.000-1,-2.000 4.000 0,-3.000 6.000 1,-3.000 7.000 0,-2.000 6.000 1,-3.000 6.000 0,1.000 6.000-1,-1.000 7.000 1,1.000 6.000-1,1.000 1.000 1,3.000-3.000 0,3.000-3.000 1,4.000-2.000 1,5.000-3.000 1,10.000 1.000-1,10.000-1.000 1,9.000 1.000 0,6.000-4.000-1,3.000-6.000 0,3.000-6.000 1,4.000-6.000-2,4.000-4.000 1,6.000 1.000-1,7.000-1.000-1,6.000 1.000 0,7.000-3.000 0,10.000-2.000-1,10.000-3.000 0,9.000-3.000 0,9.000-2.000-1,9.000 0.000 0,10.000 0.000-1,10.000 0.000 0,7.000-2.000-1,6.000-3.000-1,7.000-3.000-1,6.000-2.000 0,6.000-3.000 0,6.000 1.000 1,7.000-1.000 0,6.000 1.000 2,4.000-1.000-1,4.000 1.000 1,3.000-1.000 0,3.000 1.000-1,1.000-3.000 1,1.000-2.000 0,-1.000-3.000-1,1.000-3.000 1,2.000-6.000-1,7.000-5.000 0,6.000-7.000 0,7.000-5.000 0,5.000-6.000 0,7.000-3.000-1,6.000-3.000 0,7.000-2.000-1,-1.000-5.000 0,-6.000-2.000 0,-6.000-3.000 2,-6.000-3.000-1,-6.000-1.000 1,-2.000 4.000 0,-3.000 3.000 0,-3.000 3.000-1,-2.000-1.000 1,0.000-2.000 0,0.000-3.000-1,0.000-3.000 1,0.000-4.000-1,0.000-3.000 2,0.000-3.000 1,0.000-2.000 2,-4.000-1.000-1,-5.000 3.000-1,-7.000 3.000 0,-5.000 4.000-2,-8.000 1.000 1,-5.000 0.000-1,-7.000 0.000 1,-5.000 0.000-1,-9.000 0.000 1,-9.000 0.000-1,-10.000 0.000 1,-8.000 0.000-1,-6.000 0.000 0,1.000 0.000 0,-1.000 0.000 0,1.000 0.000 0,-1.000-4.000-1,1.000-5.000 1,-1.000-7.000 0,1.000-5.000 0,-4.000-4.000 0,-6.000 0.000 1,-6.000 0.000 1,-6.000 0.000 0,-6.000 1.000 1,-2.000 4.000-1,-3.000 3.000 1,-3.000 3.000-1,-4.000-1.000 1,-3.000-2.000 0,-3.000-3.000 0,-2.000-3.000 2,-5.000-2.000-1,-2.000 0.000 1,-3.000 0.000 0,-3.000 0.000 0,-9.000-2.000 1,-11.000-3.000-1,-14.000-3.000-1,-11.000-2.000 0,-11.000-5.000 0,-5.000-2.000-1,-7.000-3.000 0,-5.000-3.000-1,-8.000-2.000 0,-5.000 0.000 0,-7.000 0.000 0,-5.000 0.000 0,-8.000 0.000 1,-5.000 0.000-1,-7.000 0.000 1,-5.000 0.000-1,-4.000 3.000 0,0.000 6.000 1,0.000 7.000-1,0.000 6.000 0,0.000 6.000 1,0.000 6.000-1,0.000 7.000 1,0.000 6.000-1,-5.000 3.000 0,-9.000 0.000-1,-10.000 0.000-1,-8.000 0.000-1,-6.000 1.000-1,1.000 4.000 1,-1.000 3.000-1,1.000 3.000 1,-3.000 1.000 0,-2.000 1.000 0,-3.000-1.000-1,-3.000 1.000 0,-1.000-1.000 0,4.000 1.000 0,3.000-1.000 0,3.000 1.000-1,1.000 1.000 1,1.000 3.000 1,-1.000 3.000 0,1.000 4.000 0,1.000-1.000 2,3.000-3.000 0,3.000-3.000 1,4.000-2.000 0,2.000-1.000 2,4.000 3.000-1,3.000 3.000 1,3.000 4.000 1,1.000 2.000-1,1.000 4.000 0,-1.000 3.000-1,1.000 3.000 0,-1.000 4.000 1,1.000 7.000-1,-1.000 6.000 1,1.000 7.000 0,2.000 10.000 1,7.000 16.000 1,6.000 15.000 1,7.000 17.000 1,4.000 14.000 1,3.000 17.000 0,3.000 15.000-1,4.000 16.000 0,8.000 7.000 0,17.000 1.000-1,15.000-1.000 0,16.000 1.000-1,13.000-4.000-2,14.000-6.000-5,11.000-6.000-4,14.000-6.000-4,19.000-6.000-6,29.000-2.000-4,28.000-3.000-7,28.000-3.000-4,15.000-13.000-1,4.000-22.000 5,3.000-22.000 6,3.000-21.000 5,-5.000-15.000 1,-12.000-6.000-3,-13.000-6.000-2,-12.000-6.000-3</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0:56"/>
    </inkml:context>
    <inkml:brush xml:id="br0">
      <inkml:brushProperty name="width" value="0.0470259226858616" units="cm"/>
      <inkml:brushProperty name="height" value="0.0470259226858616" units="cm"/>
      <inkml:brushProperty name="color" value="#000000"/>
      <inkml:brushProperty name="ignorePressure" value="0"/>
    </inkml:brush>
  </inkml:definitions>
  <inkml:trace contextRef="#ctx0" brushRef="#br0">28250.000 47500.000 467,'-27.000'-25.000'95,"-3.000"0.000"-23,-3.000 0.000-22,-2.000 0.000-23,-5.000 1.000-13,-2.000 4.000-3,-3.000 3.000-5,-3.000 3.000-2,-2.000 1.000-3,0.000 1.000 0,0.000-1.000 0,0.000 1.000 0,0.000 1.000 0,0.000 3.000 2,0.000 3.000-1,0.000 4.000 2,0.000 2.000 0,0.000 4.000 1,0.000 3.000 0,0.000 3.000 0,0.000 4.000 0,0.000 7.000 1,0.000 6.000-1,0.000 7.000 1,1.000 4.000 0,4.000 3.000 0,3.000 3.000 1,3.000 4.000 0,3.000 4.000-1,3.000 6.000 1,3.000 7.000-1,4.000 6.000-1,1.000 1.000 0,0.000-3.000 0,0.000-3.000 0,0.000-2.000 0,3.000-5.000-1,6.000-2.000 0,7.000-3.000 0,6.000-3.000 0,6.000-1.000-1,6.000 4.000-1,7.000 3.000 0,6.000 3.000 0,4.000-1.000-1,4.000-2.000 1,3.000-3.000 0,3.000-3.000-1,3.000-4.000 1,3.000-3.000 0,3.000-3.000 1,4.000-2.000-1,2.000-6.000 0,4.000-6.000 1,3.000-6.000 0,3.000-6.000 0,1.000-2.000-1,1.000 3.000 0,-1.000 3.000-2,1.000 4.000 0,-4.000 2.000 0,-6.000 4.000 0,-6.000 3.000 0,-6.000 3.000 1,-6.000-1.000 0,-2.000-2.000 0,-3.000-3.000 0,-3.000-3.000 0,-4.000-1.000 0,-3.000 4.000 0,-3.000 3.000 0,-2.000 3.000-1,-5.000 3.000 1,-2.000 3.000 0,-3.000 3.000 0,-3.000 4.000 0,-2.000-1.000 0,0.000-3.000 1,0.000-3.000-1,0.000-2.000 1,-4.000-1.000-1,-5.000 3.000 1,-7.000 3.000-1,-5.000 4.000 0,-4.000-1.000 0,0.000-3.000 0,0.000-3.000-1,0.000-2.000 1,-4.000-5.000 0,-5.000-2.000 0,-7.000-3.000 1,-5.000-3.000 0,-4.000-4.000 1,0.000-3.000 1,0.000-3.000 0,0.000-2.000 1,0.000-5.000 0,0.000-2.000-1,0.000-3.000 0,0.000-3.000-2,0.000-2.000 1,0.000 0.000-1,0.000 0.000 0,0.000 0.000 0,-2.000-4.000 0,-3.000-5.000-3,-3.000-7.000-1,-2.000-5.000-1,0.000-3.000-2,7.000 4.000-2,6.000 3.000-2,7.000 3.000-2,-1.000-1.000-1,-6.000-2.000-2,-6.000-3.000-1,-6.000-3.000-2,-1.000-1.000-1,7.000 4.000 2,6.000 3.000 2,7.000 3.000 0,4.000-2.000-1,3.000-6.000-5,3.000-6.000-5,4.000-6.000-3,5.000-7.000-5,10.000-6.000-4,10.000-6.000-2,9.000-6.000-5,6.000-1.000 1,3.000 7.000 3,3.000 6.000 3,4.000 7.000 4</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03"/>
    </inkml:context>
    <inkml:brush xml:id="br0">
      <inkml:brushProperty name="width" value="0.0418007038533688" units="cm"/>
      <inkml:brushProperty name="height" value="0.0418007038533688" units="cm"/>
      <inkml:brushProperty name="color" value="#000000"/>
      <inkml:brushProperty name="ignorePressure" value="0"/>
    </inkml:brush>
  </inkml:definitions>
  <inkml:trace contextRef="#ctx0" brushRef="#br0">29100.000 49500.000 526,'-5.000'-44.000'18,"-9.000"13.000"15,-10.000 12.000 14,-8.000 13.000 16,-8.000 12.000 0,-2.000 13.000-13,-3.000 12.000-12,-3.000 13.000-12,1.000 2.000-9,6.000-5.000-3,7.000-7.000-3,6.000-5.000-4,3.000-1.000-2,0.000 6.000-2,0.000 7.000-2,0.000 6.000-1,1.000 1.000 0,4.000-3.000-1,3.000-3.000 1,3.000-2.000 1,1.000-1.000-1,1.000 3.000 1,-1.000 3.000 1,1.000 4.000-1,1.000-1.000 1,3.000-3.000 0,3.000-3.000 0,4.000-2.000 1,1.000-3.000 0,0.000 1.000 1,0.000-1.000 2,0.000 1.000 0,0.000-1.000 1,0.000 1.000-1,0.000-1.000 0,0.000 1.000-1,6.000-4.000-1,13.000-6.000 1,12.000-6.000 0,13.000-6.000 0,4.000-6.000-2,-3.000-2.000-4,-3.000-3.000-4,-2.000-3.000-4,-1.000-4.000-4,3.000-3.000-5,3.000-3.000-6,4.000-2.000-6,5.000-6.000-4,10.000-6.000-6,10.000-6.000-5,9.000-6.000-4,-5.000-2.000-3,-19.000 3.000 2,-18.000 3.000 2,-19.000 4.000 2</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05"/>
    </inkml:context>
    <inkml:brush xml:id="br0">
      <inkml:brushProperty name="width" value="0.0461255125701427" units="cm"/>
      <inkml:brushProperty name="height" value="0.0461255125701427" units="cm"/>
      <inkml:brushProperty name="color" value="#000000"/>
      <inkml:brushProperty name="ignorePressure" value="0"/>
    </inkml:brush>
  </inkml:definitions>
  <inkml:trace contextRef="#ctx0" brushRef="#br0">31100.000 48600.000 476,'0.000'-47.000'3,"0.000"6.000"4,0.000 7.000 5,0.000 6.000 5,-4.000 3.000 2,-5.000 0.000-2,-7.000 0.000-2,-5.000 0.000-1,-4.000 3.000-1,0.000 6.000-2,0.000 7.000 0,0.000 6.000-1,-2.000 3.000-1,-3.000 0.000-1,-3.000 0.000 0,-2.000 0.000 0,-3.000 3.000-1,1.000 6.000 0,-1.000 7.000 0,1.000 6.000 0,-1.000 4.000 0,1.000 4.000 0,-1.000 3.000 0,1.000 3.000 1,1.000 4.000-1,3.000 7.000 1,3.000 6.000-1,4.000 7.000-1,4.000 4.000 1,6.000 3.000 0,7.000 3.000-1,6.000 4.000 1,3.000 4.000 0,0.000 6.000 0,0.000 7.000 0,0.000 6.000 0,0.000 3.000-1,0.000 0.000 1,0.000 0.000-1,0.000 0.000 1,0.000-4.000 0,0.000-5.000-2,0.000-7.000 0,0.000-5.000 0,4.000-9.000-3,10.000-9.000-1,10.000-10.000-2,9.000-8.000-2,4.000-9.000-1,1.000-6.000-1,-1.000-6.000-1,1.000-6.000 0,2.000-6.000 0,7.000-2.000-1,6.000-3.000-1,7.000-3.000-1,4.000-9.000 1,3.000-11.000 0,3.000-14.000 1,4.000-11.000 0,2.000-14.000-1,4.000-11.000-4,3.000-14.000-5,3.000-11.000-4,-2.000-9.000-2,-6.000-3.000 0,-6.000-3.000 1,-6.000-2.000 1,-7.000-8.000 1,-6.000-8.000 1,-6.000-10.000 2,-6.000-9.000 0,-4.000-5.000 3,1.000 0.000 2,-1.000 0.000 1,1.000 0.000 3,-4.000 3.000 1,-6.000 6.000 1,-6.000 7.000 0,-6.000 6.000 0,-6.000 10.000 3,-2.000 17.000 5,-3.000 15.000 5,-3.000 16.000 5,-2.000 12.000 6,0.000 9.000 5,0.000 10.000 6,0.000 10.000 5,-2.000 10.000 5,-3.000 13.000 1,-3.000 12.000 2,-2.000 13.000 2,-3.000 15.000-2,1.000 19.000-7,-1.000 19.000-6,1.000 19.000-6,-1.000 7.000-5,1.000-3.000-1,-1.000-3.000-2,1.000-2.000-2,1.000-1.000-1,3.000 3.000-2,3.000 3.000-1,4.000 4.000-1,1.000 1.000-3,0.000 0.000-2,0.000 0.000-5,0.000 0.000-2,0.000 1.000-3,0.000 4.000-1,0.000 3.000-1,0.000 3.000 0,0.000-2.000-5,0.000-6.000-4,0.000-6.000-7,0.000-6.000-5,0.000-7.000-5,0.000-6.000-3,0.000-6.000-3,0.000-6.000-3,1.000-7.000-1,4.000-6.000 1,3.000-6.000 0,3.000-6.000 2,1.000-7.000 2,1.000-6.000 7,-1.000-6.000 5,1.000-6.000 6</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6"/>
    </inkml:context>
    <inkml:brush xml:id="br0">
      <inkml:brushProperty name="width" value="0.0362631976604462" units="cm"/>
      <inkml:brushProperty name="height" value="0.0362631976604462" units="cm"/>
      <inkml:brushProperty name="color" value="#f2395b"/>
      <inkml:brushProperty name="ignorePressure" value="0"/>
    </inkml:brush>
  </inkml:definitions>
  <inkml:trace contextRef="#ctx0" brushRef="#br0">56750.000 23000.000 606,'-71.000'28.000'54,"10.000"6.000"-4,10.000 7.000-4,9.000 6.000-4,7.000 3.000-3,7.000 0.000-4,6.000 0.000-3,7.000 0.000-3,4.000 0.000-5,3.000 0.000-4,3.000 0.000-6,4.000 0.000-6,5.000-4.000-11,10.000-5.000-19,10.000-7.000-19,9.000-5.000-19,2.000-8.000-8,-2.000-5.000 4,-3.000-7.000 3,-3.000-5.000 5</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06"/>
    </inkml:context>
    <inkml:brush xml:id="br0">
      <inkml:brushProperty name="width" value="0.0431825146079063" units="cm"/>
      <inkml:brushProperty name="height" value="0.0431825146079063" units="cm"/>
      <inkml:brushProperty name="color" value="#000000"/>
      <inkml:brushProperty name="ignorePressure" value="0"/>
    </inkml:brush>
  </inkml:definitions>
  <inkml:trace contextRef="#ctx0" brushRef="#br0">32400.000 48750.000 509,'70.000'0.000'14,"-9.000"0.000"8,-10.000 0.000 6,-8.000 0.000 9,-8.000 6.000-1,-2.000 13.000-6,-3.000 12.000-7,-3.000 13.000-7,-6.000 9.000-4,-5.000 6.000-4,-7.000 7.000-2,-5.000 6.000-4,-9.000 4.000-1,-9.000 4.000 0,-10.000 3.000 0,-8.000 3.000-1,-4.000-2.000 0,3.000-6.000-1,3.000-6.000-2,4.000-6.000-1,1.000-7.000 0,0.000-6.000 1,0.000-6.000 1,0.000-6.000 1,9.000-6.000 3,19.000-2.000 8,19.000-3.000 6,19.000-3.000 7,9.000-2.000 4,0.000 0.000 0,0.000 0.000 0,0.000 0.000 0,-5.000 1.000-1,-9.000 4.000-3,-10.000 3.000-3,-8.000 3.000-3,-8.000 3.000-3,-2.000 3.000-5,-3.000 3.000-6,-3.000 4.000-3,-6.000 5.000-5,-5.000 10.000-3,-7.000 10.000-3,-5.000 9.000-4,-8.000 4.000-3,-5.000 1.000-4,-7.000-1.000-3,-5.000 1.000-4,-3.000-6.000-1,4.000-8.000-2,3.000-10.000 1,3.000-9.000 0,1.000-4.000-2,1.000 4.000-1,-1.000 3.000-1,1.000 3.000-2</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06"/>
    </inkml:context>
    <inkml:brush xml:id="br0">
      <inkml:brushProperty name="width" value="0.0241962596774101" units="cm"/>
      <inkml:brushProperty name="height" value="0.0241962596774101" units="cm"/>
      <inkml:brushProperty name="color" value="#000000"/>
      <inkml:brushProperty name="ignorePressure" value="0"/>
    </inkml:brush>
  </inkml:definitions>
  <inkml:trace contextRef="#ctx0" brushRef="#br0">33950.000 48850.000 909,'4.000'46.000'-14,"10.000"-5.000"14,10.000-7.000 12,9.000-5.000 14,6.000-1.000 2,3.000 6.000-8,3.000 7.000-7,4.000 6.000-8,-1.000-1.000-5,-3.000-5.000-5,-3.000-7.000-5,-2.000-5.000-3,-5.000-4.000-7,-2.000 0.000-7,-3.000 0.000-7,-3.000 0.000-8,-4.000-2.000 1,-3.000-3.000 7,-3.000-3.000 8,-2.000-2.000 9</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07"/>
    </inkml:context>
    <inkml:brush xml:id="br0">
      <inkml:brushProperty name="width" value="0.037901483476162" units="cm"/>
      <inkml:brushProperty name="height" value="0.037901483476162" units="cm"/>
      <inkml:brushProperty name="color" value="#000000"/>
      <inkml:brushProperty name="ignorePressure" value="0"/>
    </inkml:brush>
  </inkml:definitions>
  <inkml:trace contextRef="#ctx0" brushRef="#br0">36250.000 47850.000 580,'-25.000'-38.000'7,"0.000"26.000"13,0.000 24.000 13,0.000 26.000 15,-2.000 18.000 2,-3.000 13.000-7,-3.000 12.000-7,-2.000 13.000-8,-5.000 9.000-4,-2.000 6.000-2,-3.000 7.000-2,-3.000 6.000-3,-1.000 4.000-1,4.000 4.000-2,3.000 3.000-2,3.000 3.000-2,4.000-4.000-2,7.000-8.000-2,6.000-10.000-2,7.000-9.000-3,4.000-12.000-1,3.000-11.000 0,3.000-14.000 0,4.000-11.000 0,7.000-12.000-5,13.000-9.000-10,12.000-10.000-10,13.000-8.000-9,6.000-14.000-5,0.000-15.000 2,0.000-15.000 1,0.000-16.000 3,-2.000-10.000 2,-3.000-3.000 3,-3.000-3.000 4,-2.000-2.000 3,-8.000-3.000 4,-8.000 1.000 2,-10.000-1.000 4,-9.000 1.000 2,-5.000-1.000 3,0.000 1.000 2,0.000-1.000 2,0.000 1.000 3,-5.000 5.000 1,-9.000 14.000 1,-10.000 11.000 2,-8.000 14.000 1,-6.000 7.000 0,1.000 3.000-1,-1.000 3.000 0,1.000 4.000-2,1.000 2.000-1,3.000 4.000-5,3.000 3.000-3,4.000 3.000-4,11.000-7.000-5,23.000-15.000-5,22.000-15.000-5,22.000-16.000-4,12.000-8.000-1,3.000 0.000 8,3.000 0.000 5,4.000 0.000 8,1.000 3.000 3,0.000 6.000 1,0.000 7.000 2,0.000 6.000 1,-5.000 4.000 1,-9.000 4.000 0,-10.000 3.000 0,-8.000 3.000 1,-8.000 3.000 1,-2.000 3.000 2,-3.000 3.000 3,-3.000 4.000 3,-2.000 1.000 4,0.000 0.000 7,0.000 0.000 7,0.000 0.000 7,-2.000 3.000 5,-3.000 6.000 0,-3.000 7.000 0,-2.000 6.000 2,-5.000 4.000-2,-2.000 4.000-4,-3.000 3.000-4,-3.000 3.000-4,-2.000 4.000-3,0.000 7.000-3,0.000 6.000-3,0.000 7.000-2,0.000 5.000-4,0.000 7.000-3,0.000 6.000-4,0.000 7.000-3,-4.000 0.000-8,-5.000-2.000-11,-7.000-3.000-12,-5.000-3.000-11,-1.000-9.000-6,6.000-11.000 0,7.000-14.000 0,6.000-11.000 0,1.000-17.000 2,-3.000-18.000 4,-3.000-19.000 5,-2.000-18.000 4,0.000-14.000 6,7.000-5.000 5,6.000-7.000 6,7.000-5.000 5,4.000-3.000 4,3.000 4.000 1,3.000 3.000 1,4.000 3.000 2,2.000 6.000 2,4.000 9.000 4,3.000 10.000 5,3.000 10.000 3,1.000 4.000 6,1.000 0.000 4,-1.000 0.000 4,1.000 0.000 6,-1.000 1.000-1,1.000 4.000-4,-1.000 3.000-4,1.000 3.000-4,-3.000 3.000-5,-2.000 3.000-7,-3.000 3.000-7,-3.000 4.000-5,-2.000 2.000-7,0.000 4.000-4,0.000 3.000-4,0.000 3.000-6,-2.000-2.000-2,-3.000-6.000 0,-3.000-6.000 0,-2.000-6.000 0</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07"/>
    </inkml:context>
    <inkml:brush xml:id="br0">
      <inkml:brushProperty name="width" value="0.0414843149483204" units="cm"/>
      <inkml:brushProperty name="height" value="0.0414843149483204" units="cm"/>
      <inkml:brushProperty name="color" value="#000000"/>
      <inkml:brushProperty name="ignorePressure" value="0"/>
    </inkml:brush>
  </inkml:definitions>
  <inkml:trace contextRef="#ctx0" brushRef="#br0">37600.000 47800.000 530,'0.000'-91.000'-3,"0.000"19.000"-7,0.000 19.000-6,0.000 19.000-7,0.000 23.000 12,0.000 28.000 30,0.000 28.000 29,0.000 29.000 30,0.000 13.000 8,0.000 1.000-16,0.000-1.000-14,0.000 1.000-16,0.000 2.000-8,0.000 7.000-5,0.000 6.000-3,0.000 7.000-4,-2.000 10.000-5,-3.000 16.000-5,-3.000 15.000-4,-2.000 17.000-4,-3.000 5.000-7,1.000-3.000-6,-1.000-3.000-7,1.000-2.000-7,1.000-8.000-3,3.000-8.000-1,3.000-10.000 0,4.000-9.000 0,1.000-9.000-3,0.000-5.000-5,0.000-7.000-5,0.000-5.000-5,0.000-11.000 0,0.000-11.000 5,0.000-14.000 5,0.000-11.000 6,-2.000-12.000 5,-3.000-9.000 5,-3.000-10.000 3,-2.000-8.000 6</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08"/>
    </inkml:context>
    <inkml:brush xml:id="br0">
      <inkml:brushProperty name="width" value="0.0417777299880981" units="cm"/>
      <inkml:brushProperty name="height" value="0.0417777299880981" units="cm"/>
      <inkml:brushProperty name="color" value="#000000"/>
      <inkml:brushProperty name="ignorePressure" value="0"/>
    </inkml:brush>
  </inkml:definitions>
  <inkml:trace contextRef="#ctx0" brushRef="#br0">37950.000 49550.000 526,'45.000'-160.000'-2,"-9.000"32.000"-2,-10.000 31.000-5,-8.000 32.000-2,-4.000 24.000 6,3.000 19.000 17,3.000 19.000 16,4.000 19.000 17,-3.000 16.000 2,-5.000 17.000-13,-7.000 15.000-11,-5.000 16.000-12,-4.000 5.000-9,0.000-2.000-2,0.000-3.000-3,0.000-3.000-3,3.000-10.000-2,6.000-16.000-4,7.000-15.000-3,6.000-15.000-3,9.000-23.000 0,13.000-28.000 3,12.000-28.000 1,13.000-27.000 4,4.000-14.000 1,-3.000 4.000 1,-3.000 3.000 2,-2.000 3.000 1,-5.000 9.000 3,-2.000 16.000 3,-3.000 15.000 2,-3.000 17.000 4,-6.000 13.000 5,-5.000 13.000 6,-7.000 12.000 7,-5.000 13.000 6,-8.000 7.000 3,-5.000 4.000 1,-7.000 3.000-1,-5.000 3.000-1,-4.000 4.000-1,0.000 7.000-4,0.000 6.000-4,0.000 7.000-4,0.000 2.000-3,0.000 1.000-2,0.000-1.000-2,0.000 1.000-2,3.000-4.000-1,6.000-6.000 1,7.000-6.000 1,6.000-6.000 0,4.000-9.000-3,4.000-8.000-4,3.000-10.000-7,3.000-9.000-4,1.000-5.000-4,1.000 0.000-1,-1.000 0.000-1,1.000 0.000-1,1.000-7.000 0,3.000-11.000 2,3.000-14.000 2,4.000-11.000 3,2.000-12.000 1,4.000-9.000 1,3.000-10.000-1,3.000-8.000 1,-2.000-4.000 1,-6.000 3.000 2,-6.000 3.000 2,-6.000 4.000 2,-7.000 2.000 2,-6.000 4.000 2,-6.000 3.000 2,-6.000 3.000 1,-7.000 4.000 1,-6.000 7.000-3,-6.000 6.000 0,-6.000 7.000-3,-9.000 4.000-1,-8.000 3.000-4,-10.000 3.000-3,-9.000 4.000-2,-9.000 4.000-2,-5.000 6.000 1,-7.000 7.000 0,-5.000 6.000 2,-9.000 10.000-1,-9.000 17.000 1,-10.000 15.000-1,-8.000 16.000 0,0.000 7.000-9,14.000 1.000-17,11.000-1.000-17,14.000 1.000-18,7.000-3.000-4,3.000-2.000 8,3.000-3.000 9,4.000-3.000 9</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09"/>
    </inkml:context>
    <inkml:brush xml:id="br0">
      <inkml:brushProperty name="width" value="0.0433457531034946" units="cm"/>
      <inkml:brushProperty name="height" value="0.0433457531034946" units="cm"/>
      <inkml:brushProperty name="color" value="#000000"/>
      <inkml:brushProperty name="ignorePressure" value="0"/>
    </inkml:brush>
  </inkml:definitions>
  <inkml:trace contextRef="#ctx0" brushRef="#br0">42150.000 48700.000 507,'-40.000'1.000'10,"23.000"4.000"20,22.000 3.000 19,22.000 3.000 21,19.000 1.000 3,20.000 1.000-12,18.000-1.000-12,20.000 1.000-12,8.000-3.000-9,1.000-2.000-5,-1.000-3.000-5,1.000-3.000-5,-1.000-2.000-3,1.000 0.000-2,-1.000 0.000-2,1.000 0.000-1,-1.000-2.000-2,1.000-3.000-5,-1.000-3.000-4,1.000-2.000-4,-3.000-3.000-1,-2.000 1.000 2,-3.000-1.000 0,-3.000 1.000 2,-4.000 1.000-2,-3.000 3.000-7,-3.000 3.000-6,-2.000 4.000-7,-9.000 1.000-4,-12.000 0.000-2,-13.000 0.000-1,-12.000 0.000-3,-12.000 4.000-3,-8.000 10.000-2,-10.000 10.000-4,-9.000 9.000-3</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09"/>
    </inkml:context>
    <inkml:brush xml:id="br0">
      <inkml:brushProperty name="width" value="0.0374164134263992" units="cm"/>
      <inkml:brushProperty name="height" value="0.0374164134263992" units="cm"/>
      <inkml:brushProperty name="color" value="#000000"/>
      <inkml:brushProperty name="ignorePressure" value="0"/>
    </inkml:brush>
  </inkml:definitions>
  <inkml:trace contextRef="#ctx0" brushRef="#br0">42100.000 49850.000 587,'-40.000'-24.000'7,"23.000"4.000"13,22.000 3.000 14,22.000 3.000 12,18.000 1.000 4,16.000 1.000-6,15.000-1.000-8,17.000 1.000-6,8.000 1.000-4,4.000 3.000-3,3.000 3.000-1,3.000 4.000-3,4.000-1.000-2,7.000-3.000-3,6.000-3.000-3,7.000-2.000-3,2.000-1.000-3,1.000 3.000-4,-1.000 3.000-5,1.000 4.000-4,-4.000 5.000-2,-6.000 10.000 0,-6.000 10.000-1,-6.000 9.000 0,-6.000 1.000-7,-2.000-6.000-15,-3.000-6.000-13,-3.000-6.000-15,-12.000-4.000-2,-18.000 1.000 12,-19.000-1.000 11,-18.000 1.000 10</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0"/>
    </inkml:context>
    <inkml:brush xml:id="br0">
      <inkml:brushProperty name="width" value="0.0399895310401917" units="cm"/>
      <inkml:brushProperty name="height" value="0.0399895310401917" units="cm"/>
      <inkml:brushProperty name="color" value="#000000"/>
      <inkml:brushProperty name="ignorePressure" value="0"/>
    </inkml:brush>
  </inkml:definitions>
  <inkml:trace contextRef="#ctx0" brushRef="#br0">43800.000 46500.000 550,'-5.000'-36.000'5,"-9.000"28.000"12,-10.000 28.000 10,-8.000 29.000 12,-9.000 18.000 2,-6.000 9.000-5,-6.000 10.000-6,-6.000 10.000-4,-7.000 2.000-5,-6.000-3.000-2,-6.000-3.000-3,-6.000-2.000-3,1.000-9.000-2,9.000-12.000-1,10.000-13.000-2,10.000-12.000-1,7.000-9.000-1,6.000-2.000 0,7.000-3.000 1,6.000-3.000 0,9.000-2.000-1,13.000 0.000-3,12.000 0.000-1,13.000 0.000-3,10.000 0.000-1,10.000 0.000-2,10.000 0.000 0,9.000 0.000-2,7.000-4.000 1,7.000-5.000 0,6.000-7.000 0,7.000-5.000 1,-3.000-3.000 0,-8.000 4.000 0,-10.000 3.000-1,-9.000 3.000 0,-7.000-1.000-1,-3.000-2.000 2,-3.000-3.000 0,-2.000-3.000 2,-5.000-6.000 1,-2.000-5.000 3,-3.000-7.000 2,-3.000-5.000 4,-2.000-4.000 2,0.000 0.000 0,0.000 0.000 1,0.000 0.000 1,-2.000-2.000 1,-3.000-3.000-1,-3.000-3.000 0,-2.000-2.000-1,-5.000-5.000-1,-2.000-2.000 0,-3.000-3.000-1,-3.000-3.000-1,-4.000-4.000-2,-3.000-3.000-1,-3.000-3.000-2,-2.000-2.000-1,-6.000-1.000-4,-6.000 3.000-3,-6.000 3.000-5,-6.000 4.000-3,-2.000 1.000-5,3.000 0.000-6,3.000 0.000-4,4.000 0.000-5,1.000 4.000-2,0.000 10.000 2,0.000 10.000 2,0.000 9.000 3,0.000 6.000-3,0.000 3.000-6,0.000 3.000-7,0.000 4.000-6</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2"/>
    </inkml:context>
    <inkml:brush xml:id="br0">
      <inkml:brushProperty name="width" value="0.0437745153903961" units="cm"/>
      <inkml:brushProperty name="height" value="0.0437745153903961" units="cm"/>
      <inkml:brushProperty name="color" value="#000000"/>
      <inkml:brushProperty name="ignorePressure" value="0"/>
    </inkml:brush>
  </inkml:definitions>
  <inkml:trace contextRef="#ctx0" brushRef="#br0">49600.000 47450.000 502,'21.000'-47.000'0,"-5.000"6.000"0,-7.000 7.000 0,-5.000 6.000 0,-4.000 1.000 4,0.000-3.000 8,0.000-3.000 9,0.000-2.000 7,-5.000-1.000 3,-9.000 3.000-3,-10.000 3.000-4,-8.000 4.000-4,-8.000 4.000-1,-2.000 6.000-2,-3.000 7.000 0,-3.000 6.000-1,-4.000 7.000-1,-3.000 10.000 0,-3.000 10.000-2,-2.000 9.000 0,-5.000 6.000-1,-2.000 3.000-1,-3.000 3.000 1,-3.000 4.000-2,-1.000 2.000 1,4.000 4.000-2,3.000 3.000-1,3.000 3.000-1,4.000 1.000 0,7.000 1.000 0,6.000-1.000 1,7.000 1.000 1,5.000-1.000 0,7.000 1.000 0,6.000-1.000 0,7.000 1.000 1,4.000-3.000-1,3.000-2.000-1,3.000-3.000-1,4.000-3.000 0,5.000-2.000-2,10.000 0.000 0,10.000 0.000-1,9.000 0.000 0,4.000 1.000-2,1.000 4.000-2,-1.000 3.000-3,1.000 3.000-1,2.000 1.000-1,7.000 1.000 2,6.000-1.000 3,7.000 1.000 1,0.000-3.000 1,-2.000-2.000 1,-3.000-3.000-1,-3.000-3.000 1,-4.000-2.000 0,-3.000 0.000-1,-3.000 0.000 0,-2.000 0.000-1,-6.000-2.000 0,-6.000-3.000 0,-6.000-3.000-2,-6.000-2.000 0,-4.000-3.000 0,1.000 1.000 0,-1.000-1.000 0,1.000 1.000-1,-6.000 1.000 0,-8.000 3.000 0,-10.000 3.000 0,-9.000 4.000-1,-9.000 2.000 0,-5.000 4.000 1,-7.000 3.000 0,-5.000 3.000 1,-8.000-1.000-2,-5.000-2.000-2,-7.000-3.000-3,-5.000-3.000-3,-4.000-6.000-2,0.000-5.000-2,0.000-7.000-1,0.000-5.000-2,4.000-8.000-2,10.000-5.000-1,10.000-7.000-1,9.000-5.000-1,10.000-9.000-5,14.000-9.000-7,11.000-10.000-7,14.000-8.000-7,8.000-4.000-1,7.000 3.000 5,6.000 3.000 5,7.000 4.000 5</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2"/>
    </inkml:context>
    <inkml:brush xml:id="br0">
      <inkml:brushProperty name="width" value="0.0438451692461967" units="cm"/>
      <inkml:brushProperty name="height" value="0.0438451692461967" units="cm"/>
      <inkml:brushProperty name="color" value="#000000"/>
      <inkml:brushProperty name="ignorePressure" value="0"/>
    </inkml:brush>
  </inkml:definitions>
  <inkml:trace contextRef="#ctx0" brushRef="#br0">50200.000 49200.000 501,'-49.000'-43.000'117,"4.000"17.000"-25,3.000 15.000-27,3.000 16.000-25,-2.000 15.000-15,-6.000 16.000-2,-6.000 15.000-4,-6.000 17.000-2,-2.000 7.000-3,3.000 0.000-1,3.000 0.000 0,4.000 0.000-3,4.000-2.000 0,6.000-3.000-1,7.000-3.000-2,6.000-2.000 0,6.000-5.000-2,6.000-2.000 0,7.000-3.000-1,6.000-3.000 0,9.000-4.000-5,13.000-3.000-6,12.000-3.000-6,13.000-2.000-7,7.000-9.000-2,4.000-12.000 1,3.000-13.000 0,3.000-12.000 2,3.000-5.000-2,3.000 3.000-3,3.000 3.000-4,4.000 4.000-4,-3.000-3.000-2,-5.000-5.000-2,-7.000-7.000-1,-5.000-5.000-2</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7"/>
    </inkml:context>
    <inkml:brush xml:id="br0">
      <inkml:brushProperty name="width" value="0.0469701960682869" units="cm"/>
      <inkml:brushProperty name="height" value="0.0469701960682869" units="cm"/>
      <inkml:brushProperty name="color" value="#f2395b"/>
      <inkml:brushProperty name="ignorePressure" value="0"/>
    </inkml:brush>
  </inkml:definitions>
  <inkml:trace contextRef="#ctx0" brushRef="#br0">57100.000 22950.000 468,'-69.000'71.000'94,"13.000"-5.000"-16,12.000-7.000-16,13.000-5.000-17,7.000-3.000-10,4.000 4.000-4,3.000 3.000-4,3.000 3.000-4,3.000-1.000-3,3.000-2.000-1,3.000-3.000-1,4.000-3.000-1,1.000-4.000-1,0.000-3.000-2,0.000-3.000 0,0.000-2.000-1,7.000-9.000-8,17.000-12.000-12,15.000-13.000-13,16.000-12.000-14,5.000-13.000-6,-2.000-12.000 1,-3.000-13.000 0,-3.000-12.000 0,-6.000-7.000 3,-5.000 1.000 3,-7.000-1.000 4,-5.000 1.000 3,-6.000 1.000 4,-3.000 3.000 2,-3.000 3.000 3,-2.000 4.000 4,-5.000 2.000 2,-2.000 4.000 3,-3.000 3.000 3,-3.000 3.000 4,-4.000 3.000 3,-3.000 3.000 5,-3.000 3.000 6,-2.000 4.000 4,3.000 10.000 9,14.000 19.000 11,11.000 19.000 11,14.000 19.000 11,2.000 9.000-2,-6.000 0.000-15,-6.000 0.000-15,-6.000 0.000-15,-6.000 0.000-9,-2.000 0.000-2,-3.000 0.000-2,-3.000 0.000-2,-4.000 0.000-4,-3.000 0.000-4,-3.000 0.000-5,-2.000 0.000-5,5.000-8.000-5,16.000-16.000-7,15.000-15.000-5,17.000-15.000-7,5.000-11.000 0,-3.000-2.000 7,-3.000-3.000 6,-2.000-3.000 7,-3.000-4.000 3,1.000-3.000 0,-1.000-3.000 0,1.000-2.000 0,-4.000-5.000 1,-6.000-2.000 4,-6.000-3.000 1,-6.000-3.000 4,-6.000-2.000 1,-2.000 0.000 1,-3.000 0.000 1,-3.000 0.000 1,-2.000 1.000 2,0.000 4.000 4,0.000 3.000 4,0.000 3.000 5,0.000 20.000 13,0.000 38.000 27,0.000 37.000 24,0.000 38.000 25,-2.000 15.000 3,-3.000-6.000-22,-3.000-6.000-21,-2.000-6.000-22,-1.000-6.000-13,3.000-2.000-2,3.000-3.000-4,4.000-3.000-4,-1.000-4.000-10,-3.000-3.000-17,-3.000-3.000-17,-2.000-2.000-18</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3"/>
    </inkml:context>
    <inkml:brush xml:id="br0">
      <inkml:brushProperty name="width" value="0.0460720136761665" units="cm"/>
      <inkml:brushProperty name="height" value="0.0460720136761665" units="cm"/>
      <inkml:brushProperty name="color" value="#000000"/>
      <inkml:brushProperty name="ignorePressure" value="0"/>
    </inkml:brush>
  </inkml:definitions>
  <inkml:trace contextRef="#ctx0" brushRef="#br0">51550.000 48800.000 477,'-47.000'-21.000'56,"6.000"10.000"-5,7.000 10.000-5,6.000 9.000-4,3.000 9.000-5,0.000 9.000-4,0.000 10.000-4,0.000 10.000-5,-2.000 5.000-2,-3.000 4.000-3,-3.000 3.000 0,-2.000 3.000-3,0.000 3.000-1,7.000 3.000 0,6.000 3.000-1,7.000 4.000-1,4.000-3.000-1,3.000-5.000-2,3.000-7.000-2,4.000-5.000-2,1.000-3.000-1,0.000 4.000 0,0.000 3.000 0,0.000 3.000 0,1.000-2.000 1,4.000-6.000-2,3.000-6.000-1,3.000-6.000-1,4.000-7.000-2,7.000-6.000-1,6.000-6.000-2,7.000-6.000-3,4.000-6.000 0,3.000-2.000-1,3.000-3.000 1,4.000-3.000 0,2.000-7.000-2,4.000-9.000-4,3.000-10.000-5,3.000-8.000-3,1.000-9.000-2,1.000-6.000 1,-1.000-6.000 1,1.000-6.000 1,-4.000-6.000 2,-6.000-2.000 2,-6.000-3.000 4,-6.000-3.000 2,-6.000-6.000 1,-2.000-5.000 0,-3.000-7.000-1,-3.000-5.000-1,-6.000-1.000 2,-5.000 6.000 4,-7.000 7.000 4,-5.000 6.000 5,-6.000 6.000 2,-3.000 6.000 0,-3.000 7.000 0,-2.000 6.000 1,-8.000 6.000 0,-8.000 6.000-2,-10.000 7.000-1,-9.000 6.000-2,-7.000 7.000 0,-3.000 10.000-1,-3.000 10.000 0,-2.000 9.000 0,-5.000 7.000-3,-2.000 7.000-5,-3.000 6.000-5,-3.000 7.000-5,1.000 2.000-5,6.000 1.000-5,7.000-1.000-6,6.000 1.000-5,6.000-4.000-2,6.000-6.000-1,7.000-6.000 0,6.000-6.000 0</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4"/>
    </inkml:context>
    <inkml:brush xml:id="br0">
      <inkml:brushProperty name="width" value="0.0494759418070316" units="cm"/>
      <inkml:brushProperty name="height" value="0.0494759418070316" units="cm"/>
      <inkml:brushProperty name="color" value="#000000"/>
      <inkml:brushProperty name="ignorePressure" value="0"/>
    </inkml:brush>
  </inkml:definitions>
  <inkml:trace contextRef="#ctx0" brushRef="#br0">53650.000 48400.000 444,'-4.000'-46.000'3,"-5.000"10.000"5,-7.000 10.000 5,-5.000 9.000 5,-4.000 6.000 3,0.000 3.000-2,0.000 3.000-1,0.000 4.000-2,-2.000 2.000 0,-3.000 4.000 1,-3.000 3.000 1,-2.000 3.000 1,-3.000 6.000 1,1.000 9.000 1,-1.000 10.000 1,1.000 10.000 1,-1.000 7.000 0,1.000 6.000-1,-1.000 7.000-2,1.000 6.000-1,2.000 4.000-1,7.000 4.000-2,6.000 3.000-1,7.000 3.000-2,4.000 1.000-1,3.000 1.000-2,3.000-1.000 0,4.000 1.000-2,1.000 1.000-1,0.000 3.000-2,0.000 3.000-1,0.000 4.000-1,6.000-9.000-1,13.000-18.000 0,12.000-19.000-2,13.000-18.000 0,9.000-12.000-2,6.000-3.000-4,7.000-3.000-5,6.000-2.000-3,6.000-12.000-4,6.000-19.000-4,7.000-18.000-5,6.000-19.000-5,-1.000-8.000 0,-5.000 3.000 0,-7.000 3.000 2,-5.000 4.000 1,-6.000-4.000 2,-3.000-9.000 2,-3.000-10.000 2,-2.000-8.000 2,-6.000-9.000 2,-6.000-6.000 1,-6.000-6.000 3,-6.000-6.000 1,-6.000-6.000 2,-2.000-2.000 0,-3.000-3.000 0,-3.000-3.000 0,-4.000 2.000 1,-3.000 10.000-1,-3.000 10.000 1,-2.000 9.000 0,-3.000 7.000 3,1.000 7.000 8,-1.000 6.000 8,1.000 7.000 8,-4.000 13.000 11,-6.000 22.000 15,-6.000 22.000 16,-6.000 23.000 14,-6.000 17.000 2,-2.000 17.000-13,-3.000 15.000-12,-3.000 16.000-13,-1.000 5.000-8,4.000-2.000-3,3.000-3.000-3,3.000-3.000-3,1.000 4.000-3,1.000 13.000-3,-1.000 12.000-2,1.000 13.000-2,1.000 9.000-3,3.000 6.000-5,3.000 7.000-6,4.000 6.000-3,2.000-4.000-5,4.000-11.000-3,3.000-14.000-2,3.000-11.000-4,1.000-9.000-4,1.000-3.000-7,-1.000-3.000-5,1.000-2.000-8,-1.000-9.000-1,1.000-12.000 0,-1.000-13.000 2,1.000-12.000 1,-3.000-9.000 2,-2.000-2.000 2,-3.000-3.000 3,-3.000-3.000 2</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7"/>
    </inkml:context>
    <inkml:brush xml:id="br0">
      <inkml:brushProperty name="width" value="0.0356270186603069" units="cm"/>
      <inkml:brushProperty name="height" value="0.0356270186603069" units="cm"/>
      <inkml:brushProperty name="color" value="#000000"/>
      <inkml:brushProperty name="ignorePressure" value="0"/>
    </inkml:brush>
  </inkml:definitions>
  <inkml:trace contextRef="#ctx0" brushRef="#br0">56350.000 48300.000 617,'-49.000'1.000'0,"4.000"4.000"-1,3.000 3.000-1,3.000 3.000 0,10.000 1.000 9,20.000 1.000 17,18.000-1.000 18,20.000 1.000 17,14.000-3.000 4,14.000-2.000-11,11.000-3.000-10,14.000-3.000-12,7.000-2.000-7,3.000 0.000-5,3.000 0.000-4,4.000 0.000-5,2.000-2.000-5,4.000-3.000-5,3.000-3.000-6,3.000-2.000-5,1.000-1.000-4,1.000 3.000-1,-1.000 3.000-2,1.000 4.000-2,-6.000 1.000-2,-8.000 0.000-3,-10.000 0.000-4,-9.000 0.000-4,-10.000 0.000-1,-9.000 0.000-1,-10.000 0.000 1,-8.000 0.000 0</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7"/>
    </inkml:context>
    <inkml:brush xml:id="br0">
      <inkml:brushProperty name="width" value="0.0392893180251122" units="cm"/>
      <inkml:brushProperty name="height" value="0.0392893180251122" units="cm"/>
      <inkml:brushProperty name="color" value="#000000"/>
      <inkml:brushProperty name="ignorePressure" value="0"/>
    </inkml:brush>
  </inkml:definitions>
  <inkml:trace contextRef="#ctx0" brushRef="#br0">57400.000 47500.000 559,'-24.000'-47.000'0,"4.000"6.000"0,3.000 7.000 0,3.000 6.000 0,1.000 4.000 4,1.000 4.000 6,-1.000 3.000 7,1.000 3.000 7,1.000 7.000 6,3.000 14.000 4,3.000 11.000 4,4.000 14.000 5,1.000 8.000 0,0.000 7.000-7,0.000 6.000-6,0.000 7.000-6,0.000 7.000-4,0.000 9.000-4,0.000 10.000-3,0.000 10.000-4,0.000 5.000 0,0.000 4.000 0,0.000 3.000 2,0.000 3.000 2,0.000 9.000-5,0.000 16.000-11,0.000 15.000-11,0.000 17.000-10,-2.000 7.000-9,-3.000 0.000-8,-3.000 0.000-7,-2.000 0.000-8,0.000-18.000-1,7.000-33.000 2,6.000-35.000 2,7.000-34.000 4</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8"/>
    </inkml:context>
    <inkml:brush xml:id="br0">
      <inkml:brushProperty name="width" value="0.038834884762764" units="cm"/>
      <inkml:brushProperty name="height" value="0.038834884762764" units="cm"/>
      <inkml:brushProperty name="color" value="#000000"/>
      <inkml:brushProperty name="ignorePressure" value="0"/>
    </inkml:brush>
  </inkml:definitions>
  <inkml:trace contextRef="#ctx0" brushRef="#br0">60100.000 47800.000 566,'70.000'-66.000'62,"-9.000"19.000"-11,-10.000 19.000-10,-8.000 19.000-10,-3.000 10.000-7,7.000 4.000 1,6.000 3.000-2,7.000 3.000 0,0.000 4.000-2,-2.000 7.000-2,-3.000 6.000-3,-3.000 7.000-3,-6.000 4.000-2,-5.000 3.000 0,-7.000 3.000 0,-5.000 4.000-2,-8.000 2.000 1,-5.000 4.000-1,-7.000 3.000-1,-5.000 3.000 0,-12.000 3.000-2,-16.000 3.000-5,-15.000 3.000-4,-15.000 4.000-4,-14.000 1.000-4,-8.000 0.000-2,-10.000 0.000-2,-9.000 0.000-2,-2.000-2.000 0,6.000-3.000 2,7.000-3.000 4,6.000-2.000 2,7.000-8.000 1,10.000-8.000 1,10.000-10.000 0,9.000-9.000 1,2.000-5.000 1,-2.000 0.000 2,-3.000 0.000 2,-3.000 0.000 2,12.000-5.000 4,28.000-9.000 5,28.000-10.000 4,29.000-8.000 5,18.000-6.000 2,9.000 1.000-5,10.000-1.000-2,10.000 1.000-4,5.000-1.000-4,4.000 1.000-5,3.000-1.000-6,3.000 1.000-6,-2.000 1.000-3,-6.000 3.000-2,-6.000 3.000-2,-6.000 4.000-1,-6.000 1.000-3,-2.000 0.000-3,-3.000 0.000-4,-3.000 0.000-3,-7.000-2.000-2,-9.000-3.000-1,-10.000-3.000 1,-8.000-2.000 0,-8.000-5.000 2,-2.000-2.000 2,-3.000-3.000 3,-3.000-3.000 3,-4.000-2.000 2,-3.000 0.000 5,-3.000 0.000 3,-2.000 0.000 3</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9"/>
    </inkml:context>
    <inkml:brush xml:id="br0">
      <inkml:brushProperty name="width" value="0.0428448617458344" units="cm"/>
      <inkml:brushProperty name="height" value="0.0428448617458344" units="cm"/>
      <inkml:brushProperty name="color" value="#000000"/>
      <inkml:brushProperty name="ignorePressure" value="0"/>
    </inkml:brush>
  </inkml:definitions>
  <inkml:trace contextRef="#ctx0" brushRef="#br0">62100.000 47750.000 513,'21.000'-49.000'0,"-5.000"4.000"2,-7.000 3.000 0,-5.000 3.000 2,-4.000 3.000 6,0.000 3.000 13,0.000 3.000 13,0.000 4.000 13,0.000 11.000 3,0.000 23.000-7,0.000 22.000-8,0.000 22.000-6,0.000 10.000-5,0.000 1.000-1,0.000-1.000 0,0.000 1.000-2,0.000 1.000-2,0.000 3.000-2,0.000 3.000-3,0.000 4.000-3,0.000 1.000-3,0.000 0.000-2,0.000 0.000-2,0.000 0.000-3,-2.000 1.000-3,-3.000 4.000-1,-3.000 3.000-3,-2.000 3.000-2,-1.000-1.000-4,3.000-2.000-8,3.000-3.000-7,4.000-3.000-7,-1.000-17.000-10,-3.000-27.000-13,-3.000-28.000-14,-2.000-28.000-13,-1.000-20.000 2,3.000-8.000 18,3.000-10.000 17,4.000-9.000 19,1.000-4.000 10,0.000 4.000 5,0.000 3.000 5,0.000 3.000 5,3.000 6.000 1,6.000 9.000-1,7.000 10.000-2,6.000 10.000 0,3.000 4.000 4,0.000 0.000 10,0.000 0.000 11,0.000 0.000 10,1.000 1.000 5,4.000 4.000 0,3.000 3.000 0,3.000 3.000 1,1.000 3.000-3,1.000 3.000-6,-1.000 3.000-5,1.000 4.000-5,1.000 2.000-5,3.000 4.000-3,3.000 3.000-5,4.000 3.000-4,-3.000 1.000-3,-5.000 1.000-2,-7.000-1.000-2,-5.000 1.000-3</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19"/>
    </inkml:context>
    <inkml:brush xml:id="br0">
      <inkml:brushProperty name="width" value="0.0506840907037258" units="cm"/>
      <inkml:brushProperty name="height" value="0.0506840907037258" units="cm"/>
      <inkml:brushProperty name="color" value="#000000"/>
      <inkml:brushProperty name="ignorePressure" value="0"/>
    </inkml:brush>
  </inkml:definitions>
  <inkml:trace contextRef="#ctx0" brushRef="#br0">62950.000 47550.000 434,'1.000'-75.000'1,"4.000"0.000"4,3.000 0.000 2,3.000 0.000 4,1.000 6.000 4,1.000 13.000 8,-1.000 12.000 7,1.000 13.000 7,-3.000 15.000 4,-2.000 19.000 2,-3.000 19.000 2,-3.000 19.000 2,-2.000 13.000-3,0.000 10.000-6,0.000 10.000-5,0.000 9.000-7,0.000 6.000-5,0.000 3.000-3,0.000 3.000-2,0.000 4.000-4,-2.000 2.000-2,-3.000 4.000 1,-3.000 3.000 0,-2.000 3.000 0,-3.000 4.000-3,1.000 7.000-7,-1.000 6.000-5,1.000 7.000-7,1.000 2.000-7,3.000 1.000-9,3.000-1.000-10,4.000 1.000-8,1.000-7.000-6,0.000-12.000 0,0.000-13.000-1,0.000-12.000-1,0.000-13.000 1,0.000-12.000 2,0.000-13.000 3,0.000-12.000 3</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20"/>
    </inkml:context>
    <inkml:brush xml:id="br0">
      <inkml:brushProperty name="width" value="0.051448468118906" units="cm"/>
      <inkml:brushProperty name="height" value="0.051448468118906" units="cm"/>
      <inkml:brushProperty name="color" value="#000000"/>
      <inkml:brushProperty name="ignorePressure" value="0"/>
    </inkml:brush>
  </inkml:definitions>
  <inkml:trace contextRef="#ctx0" brushRef="#br0">64550.000 47800.000 427,'-4.000'-46.000'0,"-5.000"10.000"0,-7.000 10.000 0,-5.000 9.000 0,-4.000 2.000 4,0.000-2.000 7,0.000-3.000 9,0.000-3.000 7,0.000 1.000 1,0.000 6.000-3,0.000 7.000-4,0.000 6.000-4,-2.000 3.000-2,-3.000 0.000-2,-3.000 0.000 0,-2.000 0.000-1,-5.000 0.000 0,-2.000 0.000 0,-3.000 0.000 0,-3.000 0.000 1,-1.000 4.000 0,4.000 10.000 1,3.000 10.000 0,3.000 9.000 0,1.000 9.000 0,1.000 9.000-2,-1.000 10.000-1,1.000 10.000-1,2.000 4.000-2,7.000 0.000 0,6.000 0.000-1,7.000 0.000 0,4.000 0.000-1,3.000 0.000-1,3.000 0.000 0,4.000 0.000 0,4.000-2.000-2,6.000-3.000 0,7.000-3.000-2,6.000-2.000-1,6.000-5.000-1,6.000-2.000-4,7.000-3.000-2,6.000-3.000-2,6.000-9.000-3,6.000-11.000-2,7.000-14.000-2,6.000-11.000-1,4.000-11.000-2,4.000-5.000 2,3.000-7.000 1,3.000-5.000 1,-2.000-9.000-2,-6.000-9.000-3,-6.000-10.000-4,-6.000-8.000-4,-6.000-8.000 1,-2.000-2.000 2,-3.000-3.000 2,-3.000-3.000 4,-4.000-7.000 1,-3.000-9.000 2,-3.000-10.000 2,-2.000-8.000 0,-3.000-8.000 2,1.000-2.000 1,-1.000-3.000 1,1.000-3.000 1,-1.000-2.000 0,1.000 0.000 1,-1.000 0.000-2,1.000 0.000 0,-4.000 4.000 4,-6.000 10.000 8,-6.000 10.000 8,-6.000 9.000 7,-4.000 10.000 6,1.000 14.000 1,-1.000 11.000 3,1.000 14.000 2,-6.000 13.000 6,-8.000 16.000 9,-10.000 15.000 10,-9.000 17.000 10,-7.000 19.000-1,-3.000 26.000-10,-3.000 24.000-12,-2.000 26.000-9,0.000 10.000-8,7.000-3.000-3,6.000-3.000-2,7.000-2.000-4,4.000-3.000-2,3.000 1.000-3,3.000-1.000-2,4.000 1.000-2,2.000 1.000-4,4.000 3.000-7,3.000 3.000-5,3.000 4.000-5,3.000-1.000-7,3.000-3.000-6,3.000-3.000-6,4.000-2.000-6,-1.000-1.000-3,-3.000 3.000 1,-3.000 3.000 1,-2.000 4.000 1,-3.000-10.000 2,1.000-22.000 3,-1.000-22.000 3,1.000-21.000 3,-3.000-14.000 1,-2.000-2.000-2,-3.000-3.000-1,-3.000-3.000-2</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22"/>
    </inkml:context>
    <inkml:brush xml:id="br0">
      <inkml:brushProperty name="width" value="0.0346161462366581" units="cm"/>
      <inkml:brushProperty name="height" value="0.0346161462366581" units="cm"/>
      <inkml:brushProperty name="color" value="#000000"/>
      <inkml:brushProperty name="ignorePressure" value="0"/>
    </inkml:brush>
  </inkml:definitions>
  <inkml:trace contextRef="#ctx0" brushRef="#br0">66650.000 48000.000 635,'-63.000'0.000'6,"26.000"0.000"13,24.000 0.000 12,26.000 0.000 12,22.000 1.000 4,23.000 4.000-5,22.000 3.000-5,22.000 3.000-4,8.000-1.000-6,-2.000-2.000-3,-3.000-3.000-4,-3.000-3.000-5,-1.000 1.000-4,4.000 6.000-4,3.000 7.000-5,3.000 6.000-3,-2.000-1.000-7,-6.000-5.000-5,-6.000-7.000-6,-6.000-5.000-6,-7.000-3.000-5,-6.000 4.000-2,-6.000 3.000-4,-6.000 3.000-2,-7.000-1.000 0,-6.000-2.000 3,-6.000-3.000 2,-6.000-3.000 3</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23"/>
    </inkml:context>
    <inkml:brush xml:id="br0">
      <inkml:brushProperty name="width" value="0.0376464575529099" units="cm"/>
      <inkml:brushProperty name="height" value="0.0376464575529099" units="cm"/>
      <inkml:brushProperty name="color" value="#000000"/>
      <inkml:brushProperty name="ignorePressure" value="0"/>
    </inkml:brush>
  </inkml:definitions>
  <inkml:trace contextRef="#ctx0" brushRef="#br0">67650.000 47200.000 584,'-24.000'-91.000'0,"4.000"19.000"0,3.000 19.000 0,3.000 19.000 0,1.000 10.000-2,1.000 4.000-2,-1.000 3.000-4,1.000 3.000-4,1.000 7.000 11,3.000 14.000 21,3.000 11.000 21,4.000 14.000 23,1.000 14.000 4,0.000 20.000-12,0.000 18.000-11,0.000 20.000-12,0.000 10.000-8,0.000 3.000-2,0.000 3.000-4,0.000 4.000-1,0.000 4.000-5,0.000 6.000-3,0.000 7.000-4,0.000 6.000-5,0.000 6.000-6,0.000 6.000-10,0.000 7.000-11,0.000 6.000-10,3.000-1.000-7,6.000-5.000-7,7.000-7.000-7,6.000-5.000-5,1.000-19.000 1,-3.000-27.000 10,-3.000-28.000 10,-2.000-28.000 10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7"/>
    </inkml:context>
    <inkml:brush xml:id="br0">
      <inkml:brushProperty name="width" value="0.041218813508749" units="cm"/>
      <inkml:brushProperty name="height" value="0.041218813508749" units="cm"/>
      <inkml:brushProperty name="color" value="#f2395b"/>
      <inkml:brushProperty name="ignorePressure" value="0"/>
    </inkml:brush>
  </inkml:definitions>
  <inkml:trace contextRef="#ctx0" brushRef="#br0">58200.000 22200.000 533,'25.000'-44.000'35,"0.000"13.000"2,0.000 12.000 2,0.000 13.000 1,0.000 12.000 0,0.000 13.000-4,0.000 12.000-3,0.000 13.000-3,-2.000 12.000-2,-3.000 13.000-1,-3.000 12.000-2,-2.000 13.000 0,-6.000 9.000-3,-6.000 6.000-4,-6.000 7.000-4,-6.000 6.000-3,-9.000 3.000-5,-8.000 0.000-5,-10.000 0.000-6,-9.000 0.000-6,-5.000-4.000-6,0.000-5.000-8,0.000-7.000-9,0.000-5.000-8,3.000-12.000-2,6.000-16.000 7,7.000-15.000 4,6.000-15.000 7</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40"/>
    </inkml:context>
    <inkml:brush xml:id="br0">
      <inkml:brushProperty name="width" value="0.0438362956047058" units="cm"/>
      <inkml:brushProperty name="height" value="0.0438362956047058" units="cm"/>
      <inkml:brushProperty name="color" value="#000000"/>
      <inkml:brushProperty name="ignorePressure" value="0"/>
    </inkml:brush>
  </inkml:definitions>
  <inkml:trace contextRef="#ctx0" brushRef="#br0">70600.000 47300.000 501,'1.000'-93.000'0,"4.000"17.000"0,3.000 15.000 0,3.000 16.000 0,-1.000 23.000 9,-2.000 31.000 15,-3.000 32.000 17,-3.000 31.000 16,-4.000 18.000 3,-3.000 7.000-9,-3.000 6.000-10,-2.000 7.000-10,-3.000 4.000-7,1.000 3.000-1,-1.000 3.000-4,1.000 4.000-2,-1.000-3.000-2,1.000-5.000-2,-1.000-7.000-1,1.000-5.000-2,4.000-6.000 0,9.000-3.000 0,10.000-3.000 1,10.000-2.000 0,4.000-6.000-3,0.000-6.000-6,0.000-6.000-8,0.000-6.000-6,-2.000-7.000-4,-3.000-6.000 1,-3.000-6.000 0,-2.000-6.000 1,-9.000-4.000 0,-12.000 1.000 2,-13.000-1.000 2,-12.000 1.000 1,-10.000-3.000 1,-6.000-2.000-1,-6.000-3.000-1,-6.000-3.000 0,-7.000-2.000-3,-6.000 0.000-1,-6.000 0.000-3,-6.000 0.000-1,-1.000-2.000-3,7.000-3.000-3,6.000-3.000-3,7.000-2.000-2,7.000-5.000-2,9.000-2.000-2,10.000-3.000-1,10.000-3.000-1,7.000-6.000 1,6.000-5.000 4,7.000-7.000 5,6.000-5.000 5</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40"/>
    </inkml:context>
    <inkml:brush xml:id="br0">
      <inkml:brushProperty name="width" value="0.0290561281144619" units="cm"/>
      <inkml:brushProperty name="height" value="0.0290561281144619" units="cm"/>
      <inkml:brushProperty name="color" value="#000000"/>
      <inkml:brushProperty name="ignorePressure" value="0"/>
    </inkml:brush>
  </inkml:definitions>
  <inkml:trace contextRef="#ctx0" brushRef="#br0">70850.000 47950.000 757,'25.000'-66.000'26,"0.000"19.000"1,0.000 19.000 1,0.000 19.000 1,6.000 9.000 0,13.000 0.000-3,12.000 0.000-1,13.000 0.000-3,6.000 0.000-4,0.000 0.000-8,0.000 0.000-8,0.000 0.000-7,-4.000 3.000-8,-5.000 6.000-9,-7.000 7.000-8,-5.000 6.000-9,-8.000 1.000-5,-5.000-3.000 0,-7.000-3.000-1,-5.000-2.000-1</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40"/>
    </inkml:context>
    <inkml:brush xml:id="br0">
      <inkml:brushProperty name="width" value="0.0401105061173439" units="cm"/>
      <inkml:brushProperty name="height" value="0.0401105061173439" units="cm"/>
      <inkml:brushProperty name="color" value="#000000"/>
      <inkml:brushProperty name="ignorePressure" value="0"/>
    </inkml:brush>
  </inkml:definitions>
  <inkml:trace contextRef="#ctx0" brushRef="#br0">72500.000 47000.000 548,'-2.000'-35.000'9,"-3.000"32.000"17,-3.000 31.000 17,-2.000 32.000 18,-1.000 16.000 3,3.000 4.000-9,3.000 3.000-10,4.000 3.000-9,1.000-1.000-7,0.000-2.000-5,0.000-3.000-5,0.000-3.000-6,-2.000 1.000-2,-3.000 6.000-3,-3.000 7.000-3,-2.000 6.000-2,-5.000 1.000-3,-2.000-3.000-6,-3.000-3.000-4,-3.000-2.000-6,-2.000-5.000-3,0.000-2.000-1,0.000-3.000-1,0.000-3.000-2,1.000-7.000-3,4.000-9.000-5,3.000-10.000-4,3.000-8.000-5</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40"/>
    </inkml:context>
    <inkml:brush xml:id="br0">
      <inkml:brushProperty name="width" value="0.0318155735731125" units="cm"/>
      <inkml:brushProperty name="height" value="0.0318155735731125" units="cm"/>
      <inkml:brushProperty name="color" value="#000000"/>
      <inkml:brushProperty name="ignorePressure" value="0"/>
    </inkml:brush>
  </inkml:definitions>
  <inkml:trace contextRef="#ctx0" brushRef="#br0">72300.000 48250.000 691,'46.000'-71.000'3,"-5.000"10.000"5,-7.000 10.000 6,-5.000 9.000 6,-3.000 7.000 5,4.000 7.000 3,3.000 6.000 4,3.000 7.000 4,4.000 2.000-2,7.000 1.000-6,6.000-1.000-7,7.000 1.000-7,-1.000 1.000-3,-6.000 3.000 0,-6.000 3.000 1,-6.000 4.000 0,-6.000-3.000-15,-2.000-5.000-27,-3.000-7.000-28,-3.000-5.000-28</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41"/>
    </inkml:context>
    <inkml:brush xml:id="br0">
      <inkml:brushProperty name="width" value="0.0514813512563705" units="cm"/>
      <inkml:brushProperty name="height" value="0.0514813512563705" units="cm"/>
      <inkml:brushProperty name="color" value="#000000"/>
      <inkml:brushProperty name="ignorePressure" value="0"/>
    </inkml:brush>
  </inkml:definitions>
  <inkml:trace contextRef="#ctx0" brushRef="#br0">73400.000 46300.000 427,'0.000'-49.000'3,"0.000"4.000"8,0.000 3.000 7,0.000 3.000 7,1.000 10.000 6,4.000 20.000 8,3.000 18.000 7,3.000 20.000 8,-1.000 13.000-2,-2.000 9.000-9,-3.000 10.000-8,-3.000 10.000-9,-2.000 7.000-5,0.000 6.000 0,0.000 7.000-1,0.000 6.000-1,-2.000 4.000 0,-3.000 4.000-3,-3.000 3.000-3,-2.000 3.000-2,-5.000 3.000-1,-2.000 3.000-2,-3.000 3.000-1,-3.000 4.000-2,-1.000-1.000 0,4.000-3.000 0,3.000-3.000-1,3.000-2.000-1,3.000 0.000 0,3.000 7.000-4,3.000 6.000-3,4.000 7.000-3,-1.000 2.000-3,-3.000 1.000-2,-3.000-1.000-2,-2.000 1.000-2,-1.000-3.000-3,3.000-2.000-2,3.000-3.000-3,4.000-3.000-2,1.000-9.000-1,0.000-11.000 1,0.000-14.000 1,0.000-11.000 1,-2.000-9.000-2,-3.000-3.000-4,-3.000-3.000-3,-2.000-2.000-3,-5.000-8.000-3,-2.000-8.000 2,-3.000-10.000 0,-3.000-9.000 2,-1.000-7.000 2,4.000-3.000 5,3.000-3.000 6,3.000-2.000 4</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1:41"/>
    </inkml:context>
    <inkml:brush xml:id="br0">
      <inkml:brushProperty name="width" value="0.051446333527565" units="cm"/>
      <inkml:brushProperty name="height" value="0.051446333527565" units="cm"/>
      <inkml:brushProperty name="color" value="#000000"/>
      <inkml:brushProperty name="ignorePressure" value="0"/>
    </inkml:brush>
  </inkml:definitions>
  <inkml:trace contextRef="#ctx0" brushRef="#br0">73450.000 48750.000 427,'68.000'-93.000'0,"-11.000"17.000"0,-14.000 15.000 0,-11.000 16.000 0,-3.000 10.000 7,10.000 7.000 15,10.000 6.000 14,9.000 7.000 14,-1.000 5.000 3,-8.000 7.000-12,-10.000 6.000-11,-9.000 7.000-10,-9.000 8.000-8,-5.000 14.000-4,-7.000 11.000-2,-5.000 14.000-5,-6.000 7.000-1,-3.000 3.000-2,-3.000 3.000 1,-2.000 4.000-1,-3.000-4.000-1,1.000-9.000-1,-1.000-10.000 0,1.000-8.000 0,8.000-12.000-1,20.000-12.000 0,18.000-13.000 0,20.000-12.000 1,11.000-15.000 0,7.000-15.000-1,6.000-15.000 0,7.000-16.000 0,0.000-7.000 0,-2.000 4.000 0,-3.000 3.000-1,-3.000 3.000-1,-6.000 3.000 2,-5.000 3.000-1,-7.000 3.000 2,-5.000 4.000 1,-6.000 5.000 1,-3.000 10.000 4,-3.000 10.000 2,-2.000 9.000 2,-5.000 7.000 6,-2.000 7.000 6,-3.000 6.000 7,-3.000 7.000 7,-6.000 8.000 2,-5.000 14.000-3,-7.000 11.000-4,-5.000 14.000-2,-4.000 5.000-3,0.000 1.000-2,0.000-1.000-3,0.000 1.000-1,0.000 1.000-3,0.000 3.000-1,0.000 3.000-1,0.000 4.000-1,0.000-3.000-1,0.000-5.000 0,0.000-7.000-1,0.000-5.000 1,3.000-6.000-1,6.000-3.000-3,7.000-3.000-3,6.000-2.000-2,6.000-6.000-2,6.000-6.000-3,7.000-6.000-4,6.000-6.000-2,1.000-9.000-2,-3.000-8.000 2,-3.000-10.000 0,-2.000-9.000 1,-1.000-9.000 1,3.000-5.000 0,3.000-7.000 0,4.000-5.000-1,1.000-8.000 1,0.000-5.000 1,0.000-7.000 0,0.000-5.000 2,-2.000-4.000 0,-3.000 0.000 1,-3.000 0.000 2,-2.000 0.000 1,-6.000 0.000 1,-6.000 0.000 2,-6.000 0.000 1,-6.000 0.000 2,-4.000 3.000 0,1.000 6.000 0,-1.000 7.000-1,1.000 6.000 0,-3.000 4.000 0,-2.000 4.000 0,-3.000 3.000 1,-3.000 3.000-1,-9.000 3.000-1,-11.000 3.000 0,-14.000 3.000-1,-11.000 4.000 0,-12.000 2.000-4,-9.000 4.000-4,-10.000 3.000-6,-8.000 3.000-4,-11.000 9.000-5,-8.000 16.000-5,-10.000 15.000-4,-9.000 17.000-6,-7.000 13.000-2,-3.000 13.000-1,-3.000 12.000-2,-2.000 13.000 0,8.000-4.000 1,22.000-18.000 3,22.000-19.000 3,23.000-18.000 3</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8:45"/>
    </inkml:context>
    <inkml:brush xml:id="br0">
      <inkml:brushProperty name="width" value="0.0420555472373962" units="cm"/>
      <inkml:brushProperty name="height" value="0.0420555472373962" units="cm"/>
      <inkml:brushProperty name="color" value="#000000"/>
      <inkml:brushProperty name="ignorePressure" value="0"/>
    </inkml:brush>
  </inkml:definitions>
  <inkml:trace contextRef="#ctx0" brushRef="#br0">6050.000 25200.000 523,'-113.000'0.000'-1,"26.000"0.000"-1,24.000 0.000 0,26.000 0.000-2,18.000 1.000 9,13.000 4.000 21,12.000 3.000 20,13.000 3.000 20,6.000 1.000 3,0.000 1.000-13,0.000-1.000-13,0.000 1.000-13,7.000-1.000-8,17.000 1.000-1,15.000-1.000-3,16.000 1.000-2,4.000-1.000-1,-6.000 1.000-3,-6.000-1.000-1,-6.000 1.000-3,-6.000-3.000-1,-2.000-2.000-1,-3.000-3.000-2,-3.000-3.000 0,-2.000-1.000-3,0.000 4.000-4,0.000 3.000-3,0.000 3.000-3,0.000-1.000-3,0.000-2.000 0,0.000-3.000-1,0.000-3.000-1</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8:47"/>
    </inkml:context>
    <inkml:brush xml:id="br0">
      <inkml:brushProperty name="width" value="0.025443360209465" units="cm"/>
      <inkml:brushProperty name="height" value="0.025443360209465" units="cm"/>
      <inkml:brushProperty name="color" value="#fed406"/>
      <inkml:brushProperty name="ignorePressure" value="0"/>
    </inkml:brush>
  </inkml:definitions>
  <inkml:trace contextRef="#ctx0" brushRef="#br0">66000.000 9200.000 864,'18.000'-35.000'9,"-11.000"-18.000"16,-14.000-19.000 17,-11.000-18.000 17</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11-13T13:28:52"/>
    </inkml:context>
    <inkml:brush xml:id="br0">
      <inkml:brushProperty name="width" value="0.0833333283662796" units="cm"/>
      <inkml:brushProperty name="height" value="0.0833333283662796" units="cm"/>
      <inkml:brushProperty name="color" value="#fed406"/>
      <inkml:brushProperty name="ignorePressure" value="0"/>
    </inkml:brush>
  </inkml:definitions>
  <inkml:trace contextRef="#ctx0" brushRef="#br0">5900.000 25450.000,'500.000'-12.000,"0.000"1.000,0.000 0.000,0.000 0.000,0.000-1.000,0.000 1.000,0.000 0.000,0.000 0.000,0.000-1.000,0.000 1.000,0.000 0.000,0.000 0.000,0.000-1.000,0.000 1.000,0.000 0.000,0.000 0.000,0.000-1.000,0.000 1.000,0.000 0.000,0.000 0.000,0.000-1.000,0.000 1.000,0.000 0.000,0.000 0.000,0.000-1.000,0.000 1.000,0.000 0.000,0.000 0.000,0.000-1.000,0.000 1.000,0.000 0.000,0.000 0.000,0.000-1.000,0.000 1.000,0.000 0.000,0.000 0.000,0.000-1.000,0.000 1.000,0.000 0.000,0.000 0.000</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8:54"/>
    </inkml:context>
    <inkml:brush xml:id="br0">
      <inkml:brushProperty name="width" value="0.0476095266640186" units="cm"/>
      <inkml:brushProperty name="height" value="0.0476095266640186" units="cm"/>
      <inkml:brushProperty name="color" value="#fed406"/>
      <inkml:brushProperty name="ignorePressure" value="0"/>
    </inkml:brush>
  </inkml:definitions>
  <inkml:trace contextRef="#ctx0" brushRef="#br0">5550.000 21500.000 462,'-22.000'-47.000'-2,"6.000"6.000"1,7.000 7.000 0,6.000 6.000 1,1.000 4.000 1,-3.000 4.000 0,-3.000 3.000 2,-2.000 3.000 0,-1.000-1.000 4,3.000-2.000 4,3.000-3.000 5,4.000-3.000 5,2.000 4.000 5,4.000 13.000 7,3.000 12.000 7,3.000 13.000 6,-2.000 13.000 1,-6.000 17.000-4,-6.000 15.000-5,-6.000 16.000-4,-4.000 9.000-4,1.000 3.000-4,-1.000 3.000-4,1.000 4.000-4,-1.000 4.000-2,1.000 6.000-3,-1.000 7.000-1,1.000 6.000-1,1.000-1.000-3,3.000-5.000-1,3.000-7.000-2,4.000-5.000-3,2.000 6.000-1,4.000 23.000-1,3.000 22.000-1,3.000 22.000-3,1.000-1.000 1,1.000-21.000 1,-1.000-22.000 0,1.000-22.000 1,1.000-8.000 0,3.000 6.000-2,3.000 7.000-2,4.000 6.000-1,-1.000 7.000-2,-3.000 10.000-1,-3.000 10.000 0,-2.000 9.000 0,-5.000-1.000-1,-2.000-8.000 1,-3.000-10.000 0,-3.000-9.000 1,-4.000-12.000-1,-3.000-11.000 0,-3.000-14.000-1,-2.000-11.000 0,0.000-34.000-10,7.000-53.000-17,6.000-53.000-17,7.000-52.000-18,4.000-23.000-3,3.000 9.000 12,3.000 10.000 12,4.000 10.000 11</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8"/>
    </inkml:context>
    <inkml:brush xml:id="br0">
      <inkml:brushProperty name="width" value="0.0445555932819843" units="cm"/>
      <inkml:brushProperty name="height" value="0.0445555932819843" units="cm"/>
      <inkml:brushProperty name="color" value="#f2395b"/>
      <inkml:brushProperty name="ignorePressure" value="0"/>
    </inkml:brush>
  </inkml:definitions>
  <inkml:trace contextRef="#ctx0" brushRef="#br0">58950.000 23100.000 493,'-24.000'-18.000'117,"4.000"17.000"-23,3.000 15.000-23,3.000 16.000-22,1.000 10.000-14,1.000 7.000-5,-1.000 6.000-5,1.000 7.000-6,-1.000 2.000-3,1.000 1.000-4,-1.000-1.000-1,1.000 1.000-3,2.000-4.000-2,7.000-6.000-1,6.000-6.000 0,7.000-6.000-2,11.000-7.000-5,20.000-6.000-13,18.000-6.000-12,20.000-6.000-13,5.000-7.000-4,-6.000-6.000 0,-6.000-6.000 1,-6.000-6.000 1,-4.000-6.000 0,1.000-2.000 1,-1.000-3.000 0,1.000-3.000 0,-7.000-1.000 2,-12.000 4.000 4,-13.000 3.000 5,-12.000 3.000 4</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5-11-13T13:28:56"/>
    </inkml:context>
    <inkml:brush xml:id="br0">
      <inkml:brushProperty name="width" value="0.0833333283662796" units="cm"/>
      <inkml:brushProperty name="height" value="0.0833333283662796" units="cm"/>
      <inkml:brushProperty name="color" value="#fed406"/>
      <inkml:brushProperty name="ignorePressure" value="0"/>
    </inkml:brush>
  </inkml:definitions>
  <inkml:trace contextRef="#ctx0" brushRef="#br0">6300.000 20850.000,'488.000'-8.000,"1.000"0.000,0.000 1.000,-1.000 0.000,1.000-1.000,0.000 1.000,0.000-1.000,-1.000 1.000,1.000-1.000,0.000 1.000,0.000-1.000,0.000 0.000,-1.000 1.000,1.000 0.000,0.000-1.000,0.000 1.000,-1.000-1.000,1.000 1.000,0.000-1.000,0.000 1.000,-1.000-1.000,1.000 0.000,0.000 1.000,-1.000 0.000,1.000-1.000,0.000 1.000,0.000-1.000,-1.000 1.000,1.000-1.000,0.000 1.000,0.000-1.000,0.000 0.000,-1.000 1.000,1.000 0.000,0.000-1.000,0.000 1.000,-1.000-1.000,1.000 1.000,0.000-1.000,0.000 1.000</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8:57"/>
    </inkml:context>
    <inkml:brush xml:id="br0">
      <inkml:brushProperty name="width" value="0.0488714575767517" units="cm"/>
      <inkml:brushProperty name="height" value="0.0488714575767517" units="cm"/>
      <inkml:brushProperty name="color" value="#fed406"/>
      <inkml:brushProperty name="ignorePressure" value="0"/>
    </inkml:brush>
  </inkml:definitions>
  <inkml:trace contextRef="#ctx0" brushRef="#br0">25500.000 20950.000 450,'-22.000'-33.000'11,"6.000"34.000"24,7.000 35.000 23,6.000 35.000 24,4.000 19.000 3,4.000 7.000-16,3.000 6.000-16,3.000 7.000-17,1.000 5.000-10,1.000 7.000-4,-1.000 6.000-3,1.000 7.000-5,-1.000 5.000-2,1.000 7.000-2,-1.000 6.000-3,1.000 7.000-1,-1.000-3.000-3,1.000-8.000-2,-1.000-10.000-1,1.000-9.000-2,-3.000-9.000-1,-2.000-5.000-2,-3.000-7.000-1,-3.000-5.000-2,-2.000-4.000-1,0.000 0.000-1,0.000 0.000-2,0.000 0.000-2,0.000-4.000-2,0.000-5.000-2,0.000-7.000-2,0.000-5.000-2,-2.000-6.000-4,-3.000-3.000-2,-3.000-3.000-3,-2.000-2.000-3,-1.000-6.000-1,3.000-6.000 0,3.000-6.000 0,4.000-6.000 0</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19"/>
    </inkml:context>
    <inkml:brush xml:id="br0">
      <inkml:brushProperty name="width" value="0.0242683347314596" units="cm"/>
      <inkml:brushProperty name="height" value="0.0242683347314596" units="cm"/>
      <inkml:brushProperty name="color" value="#00bff3"/>
      <inkml:brushProperty name="ignorePressure" value="0"/>
    </inkml:brush>
  </inkml:definitions>
  <inkml:trace contextRef="#ctx0" brushRef="#br0">61450.000 17250.000 906,'-2.000'-49.000'6,"-3.000"4.000"11,-3.000 3.000 13,-2.000 3.000 11</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21"/>
    </inkml:context>
    <inkml:brush xml:id="br0">
      <inkml:brushProperty name="width" value="0.0441242344677448" units="cm"/>
      <inkml:brushProperty name="height" value="0.0441242344677448" units="cm"/>
      <inkml:brushProperty name="color" value="#00bff3"/>
      <inkml:brushProperty name="ignorePressure" value="0"/>
    </inkml:brush>
  </inkml:definitions>
  <inkml:trace contextRef="#ctx0" brushRef="#br0">9000.000 37250.000 498,'0.000'-47.000'1,"0.000"6.000"2,0.000 7.000 2,0.000 6.000 2,1.000 3.000 3,4.000 0.000 0,3.000 0.000 1,3.000 0.000 1,3.000-2.000 0,3.000-3.000 2,3.000-3.000 1,4.000-2.000 0,-1.000 6.000 4,-3.000 20.000 8,-3.000 18.000 7,-2.000 20.000 8,-5.000 13.000-1,-2.000 9.000-7,-3.000 10.000-8,-3.000 10.000-7,-4.000 7.000-4,-3.000 6.000-4,-3.000 7.000-2,-2.000 6.000-3,-3.000 3.000-1,1.000 0.000 1,-1.000 0.000-1,1.000 0.000 0,-1.000 7.000 0,1.000 17.000-3,-1.000 15.000-1,1.000 16.000-2,-1.000 2.000-1,1.000-8.000 0,-1.000-10.000-2,1.000-9.000 0,-1.000-12.000 0,1.000-11.000 1,-1.000-14.000 1,1.000-11.000 0,-3.000-6.000 1,-2.000 4.000 0,-3.000 3.000-1,-3.000 3.000 1,-1.000-4.000-1,4.000-8.000 1,3.000-10.000-1,3.000-9.000 1,4.000-18.000-4,7.000-24.000-6,6.000-26.000-7,7.000-24.000-5,5.000-24.000-2,7.000-22.000 5,6.000-22.000 3,7.000-21.000 3,8.000-20.000 2,14.000-15.000-2,11.000-15.000-1,14.000-16.000-2,3.000-5.000-1,-2.000 6.000 3,-3.000 7.000 1,-3.000 6.000 1,-4.000 9.000 3,-3.000 13.000 2,-3.000 12.000 3,-2.000 13.000 2,-5.000 13.000 2,-2.000 17.000 4,-3.000 15.000 1,-3.000 16.000 4,-6.000 10.000 1,-5.000 7.000 1,-7.000 6.000 0,-5.000 7.000 1,-4.000 5.000 1,0.000 7.000 2,0.000 6.000 3,0.000 7.000 2,1.000 10.000 0,4.000 16.000 1,3.000 15.000 0,3.000 17.000-1,-2.000 8.000-1,-6.000 4.000-2,-6.000 3.000-2,-6.000 3.000-2,-6.000 3.000-2,-2.000 3.000 0,-3.000 3.000-1,-3.000 4.000 0,-2.000 2.000 0,0.000 4.000-1,0.000 3.000 1,0.000 3.000 0,0.000 4.000 0,0.000 7.000 0,0.000 6.000 0,0.000 7.000-1,0.000 0.000 0,0.000-2.000-2,0.000-3.000-1,0.000-3.000-1,0.000-1.000-3,0.000 4.000-1,0.000 3.000-2,0.000 3.000-2,-2.000-1.000-5,-3.000-2.000-4,-3.000-3.000-7,-2.000-3.000-5,-1.000-4.000-5,3.000-3.000-3,3.000-3.000-5,4.000-2.000-4,2.000-6.000 0,4.000-6.000 2,3.000-6.000 4,3.000-6.000 2,1.000-9.000 1,1.000-8.000-2,-1.000-10.000-1,1.000-9.000-1</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25"/>
    </inkml:context>
    <inkml:brush xml:id="br0">
      <inkml:brushProperty name="width" value="0.0336808785796165" units="cm"/>
      <inkml:brushProperty name="height" value="0.0336808785796165" units="cm"/>
      <inkml:brushProperty name="color" value="#00bff3"/>
      <inkml:brushProperty name="ignorePressure" value="0"/>
    </inkml:brush>
  </inkml:definitions>
  <inkml:trace contextRef="#ctx0" brushRef="#br0">11300.000 38350.000 653,'75.000'-25.000'97,"0.000"0.000"-22,0.000 0.000-23,0.000 0.000-22,1.000 3.000-11,4.000 6.000-2,3.000 7.000 0,3.000 6.000-2,-4.000 1.000-3,-8.000-3.000-3,-10.000-3.000-5,-9.000-2.000-5,-4.000-1.000-2,4.000 3.000 0,3.000 3.000-1,3.000 4.000 0,-8.000-3.000-12,-19.000-5.000-23,-18.000-7.000-23,-19.000-5.000-22</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25"/>
    </inkml:context>
    <inkml:brush xml:id="br0">
      <inkml:brushProperty name="width" value="0.0335368923842907" units="cm"/>
      <inkml:brushProperty name="height" value="0.0335368923842907" units="cm"/>
      <inkml:brushProperty name="color" value="#00bff3"/>
      <inkml:brushProperty name="ignorePressure" value="0"/>
    </inkml:brush>
  </inkml:definitions>
  <inkml:trace contextRef="#ctx0" brushRef="#br0">12350.000 37550.000 655,'-2.000'-83.000'7,"-3.000"34.000"14,-3.000 35.000 12,-2.000 35.000 15,-6.000 21.000 2,-6.000 9.000-7,-6.000 10.000-8,-6.000 10.000-7,-9.000 7.000-7,-8.000 6.000-3,-10.000 7.000-3,-9.000 6.000-5,-5.000 7.000-2,0.000 10.000-3,0.000 10.000-2,0.000 9.000-4,1.000 2.000-3,4.000-2.000-7,3.000-3.000-5,3.000-3.000-7,6.000-10.000-2,9.000-16.000 0,10.000-15.000 2,10.000-15.000 0,11.000-18.000-4,17.000-19.000-10,15.000-18.000-10,16.000-19.000-10</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25"/>
    </inkml:context>
    <inkml:brush xml:id="br0">
      <inkml:brushProperty name="width" value="0.0328659117221832" units="cm"/>
      <inkml:brushProperty name="height" value="0.0328659117221832" units="cm"/>
      <inkml:brushProperty name="color" value="#00bff3"/>
      <inkml:brushProperty name="ignorePressure" value="0"/>
    </inkml:brush>
  </inkml:definitions>
  <inkml:trace contextRef="#ctx0" brushRef="#br0">11750.000 38850.000 669,'21.000'100.000'91,"-5.000"0.000"-17,-7.000 0.000-17,-5.000 0.000-16,-6.000-8.000-12,-3.000-16.000-8,-3.000-15.000-9,-2.000-15.000-7,-3.000-7.000-8,1.000 3.000-11,-1.000 3.000-9,1.000 4.000-10</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26"/>
    </inkml:context>
    <inkml:brush xml:id="br0">
      <inkml:brushProperty name="width" value="0.0386869087815285" units="cm"/>
      <inkml:brushProperty name="height" value="0.0386869087815285" units="cm"/>
      <inkml:brushProperty name="color" value="#00bff3"/>
      <inkml:brushProperty name="ignorePressure" value="0"/>
    </inkml:brush>
  </inkml:definitions>
  <inkml:trace contextRef="#ctx0" brushRef="#br0">11950.000 38850.000 568,'26.000'-27.000'1,"4.000"-3.000"2,3.000-3.000 1,3.000-2.000 2,1.000 0.000 1,1.000 7.000-2,-1.000 6.000 0,1.000 7.000-1,-1.000 4.000-2,1.000 3.000-1,-1.000 3.000-3,1.000 4.000-1,-3.000 4.000 1,-2.000 6.000 3,-3.000 7.000 4,-3.000 6.000 2,-6.000 3.000 4,-5.000 0.000 0,-7.000 0.000 1,-5.000 0.000 2,-3.000 1.000 1,4.000 4.000 0,3.000 3.000 0,3.000 3.000 2,-1.000 1.000-1,-2.000 1.000 0,-3.000-1.000 0,-3.000 1.000 0,-2.000-1.000-1,0.000 1.000 0,0.000-1.000 0,0.000 1.000-1,1.000 2.000-1,4.000 7.000 1,3.000 6.000 0,3.000 7.000 0,-1.000 4.000 0,-2.000 3.000 0,-3.000 3.000-1,-3.000 4.000 0,-2.000-1.000-1,0.000-3.000-2,0.000-3.000-1,0.000-2.000-2,1.000-6.000-2,4.000-6.000-3,3.000-6.000-2,3.000-6.000-3,-1.000-4.000-2,-2.000 1.000-2,-3.000-1.000-2,-3.000 1.000-2,-9.000-6.000-4,-11.000-8.000-6,-14.000-10.000-4,-11.000-9.000-7,-7.000-10.000 0,0.000-9.000 4,0.000-10.000 3,0.000-8.000 5,-2.000-12.000 1,-3.000-12.000 3,-3.000-13.000 1,-2.000-12.000 2,2.000-4.000 1,9.000 7.000 2,10.000 6.000 1,10.000 7.000 2,8.000 2.000 2,10.000 1.000 3,10.000-1.000 2,9.000 1.000 3,7.000 1.000 2,7.000 3.000 2,6.000 3.000 1,7.000 4.000 3,2.000 4.000 1,1.000 6.000 1,-1.000 7.000 1,1.000 6.000 1,-3.000 6.000 0,-2.000 6.000-1,-3.000 7.000-2,-3.000 6.000-2,-4.000 7.000-1,-3.000 10.000-2,-3.000 10.000-2,-2.000 9.000-1,-5.000 7.000-3,-2.000 7.000 1,-3.000 6.000-2,-3.000 7.000 0,-7.000 2.000-1,-9.000 1.000-1,-10.000-1.000-1,-8.000 1.000-2,-6.000-4.000 0,1.000-6.000 1,-1.000-6.000 1,1.000-6.000 0,10.000-15.000 0,22.000-21.000-4,22.000-22.000-4,23.000-22.000-2,13.000-10.000-4,6.000 4.000 0,7.000 3.000-2,6.000 3.000-1,-4.000 4.000-2,-11.000 7.000-4,-14.000 6.000-4,-11.000 7.000-3</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26"/>
    </inkml:context>
    <inkml:brush xml:id="br0">
      <inkml:brushProperty name="width" value="0.0278796274214983" units="cm"/>
      <inkml:brushProperty name="height" value="0.0278796274214983" units="cm"/>
      <inkml:brushProperty name="color" value="#00bff3"/>
      <inkml:brushProperty name="ignorePressure" value="0"/>
    </inkml:brush>
  </inkml:definitions>
  <inkml:trace contextRef="#ctx0" brushRef="#br0">11550.000 39150.000 789,'0.000'121.000'81,"0.000"-5.000"-21,0.000-7.000-19,0.000-5.000-22,-2.000-3.000-12,-3.000 4.000-4,-3.000 3.000-6,-2.000 3.000-3,-1.000-7.000-3,3.000-15.000 3,3.000-15.000 1,4.000-16.000 2,1.000-10.000-8,0.000-3.000-18,0.000-3.000-17,0.000-2.000-19</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27"/>
    </inkml:context>
    <inkml:brush xml:id="br0">
      <inkml:brushProperty name="width" value="0.0424897857010365" units="cm"/>
      <inkml:brushProperty name="height" value="0.0424897857010365" units="cm"/>
      <inkml:brushProperty name="color" value="#00bff3"/>
      <inkml:brushProperty name="ignorePressure" value="0"/>
    </inkml:brush>
  </inkml:definitions>
  <inkml:trace contextRef="#ctx0" brushRef="#br0">7750.000 41400.000 517,'-136.000'23.000'-37,"28.000"-3.000"13,28.000-3.000 14,29.000-2.000 13,11.000-5.000 8,-2.000-2.000 1,-3.000-3.000 3,-3.000-3.000 1,2.000-6.000 6,10.000-5.000 8,10.000-7.000 10,9.000-5.000 8,9.000-3.000 1,9.000 4.000-7,10.000 3.000-8,10.000 3.000-7,13.000-2.000-4,19.000-6.000-1,19.000-6.000 0,19.000-6.000-2,4.000 1.000-2,-9.000 9.000-3,-10.000 10.000-3,-8.000 10.000-3,0.000 4.000-1,14.000 0.000 2,11.000 0.000 0,14.000 0.000 2,7.000 0.000-1,3.000 0.000-4,3.000 0.000-3,4.000 0.000-2,5.000 0.000-4,10.000 0.000 0,10.000 0.000-1,9.000 0.000-2,6.000 0.000-1,3.000 0.000 2,3.000 0.000-1,4.000 0.000 2,5.000 0.000-1,10.000 0.000 0,10.000 0.000-1,9.000 0.000 1,2.000-5.000-1,-2.000-9.000 0,-3.000-10.000 0,-3.000-8.000 1,7.000-6.000-1,19.000 1.000-1,19.000-1.000-3,19.000 1.000 0,-6.000 1.000-1,-27.000 3.000 1,-28.000 3.000 1,-28.000 4.000 1,-15.000 4.000 1,1.000 6.000-1,-1.000 7.000-2,1.000 6.000 0,5.000 1.000-1,14.000-3.000-2,11.000-3.000-1,14.000-2.000-2,-9.000-1.000 0,-28.000 3.000 0,-28.000 3.000-1,-27.000 4.000 1,-15.000-1.000-1,0.000-3.000-4,0.000-3.000-2,0.000-2.000-3,-8.000-1.000-2,-16.000 3.000 0,-15.000 3.000 0,-15.000 4.000 0,-12.000-1.000 1,-6.000-3.000 2,-6.000-3.000 3,-6.000-2.000 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30"/>
    </inkml:context>
    <inkml:brush xml:id="br0">
      <inkml:brushProperty name="width" value="0.0287783686071634" units="cm"/>
      <inkml:brushProperty name="height" value="0.0287783686071634" units="cm"/>
      <inkml:brushProperty name="color" value="#f2385b"/>
      <inkml:brushProperty name="ignorePressure" value="0"/>
    </inkml:brush>
  </inkml:definitions>
  <inkml:trace contextRef="#ctx0" brushRef="#br0">9600.000 34050.000 764,'26.000'-52.000'2,"4.000"-3.000"3,3.000-3.000 3,3.000-2.000 4,-2.000 13.000 4,-6.000 31.000 8,-6.000 32.000 6,-6.000 31.000 7,-6.000 17.000-1,-2.000 3.000-8,-3.000 3.000-8,-3.000 4.000-7,-4.000-1.000-8,-3.000-3.000-8,-3.000-3.000-6,-2.000-2.000-6,2.000-22.000-9,9.000-36.000-7,10.000-39.000-8,10.000-36.000-8,5.000-14.000 0,4.000 14.000 6,3.000 11.000 8,3.000 14.000 6,-2.000 8.000 8,-6.000 7.000 10,-6.000 6.000 9,-6.000 7.000 9,-7.000 11.000 8,-6.000 20.000 5,-6.000 18.000 5,-6.000 20.000 4,-6.000 8.000 2,-2.000 1.000-5,-3.000-1.000-4,-3.000 1.000-3,-1.000-6.000-5,4.000-8.000-5,3.000-10.000-5,3.000-9.000-4,9.000-16.000-6,16.000-22.000-4,15.000-22.000-6,17.000-21.000-4,3.000-9.000-1,-5.000 7.000 4,-7.000 6.000 4,-5.000 7.000 4,-8.000 10.000 1,-5.000 16.000-1,-7.000 15.000-3,-5.000 17.000-1,-8.000 7.000-2,-5.000 0.000 0,-7.000 0.000-1,-5.000 0.000-2,-3.000-2.000 0,4.000-3.000 0,3.000-3.000-2,3.000-2.000 1,1.000-3.000 0,1.000 1.000 3,-1.000-1.000 3,1.000 1.000 3</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28"/>
    </inkml:context>
    <inkml:brush xml:id="br0">
      <inkml:brushProperty name="width" value="0.0418401919305325" units="cm"/>
      <inkml:brushProperty name="height" value="0.0418401919305325" units="cm"/>
      <inkml:brushProperty name="color" value="#f2395b"/>
      <inkml:brushProperty name="ignorePressure" value="0"/>
    </inkml:brush>
  </inkml:definitions>
  <inkml:trace contextRef="#ctx0" brushRef="#br0">59550.000 23200.000 525,'-90.000'-41.000'41,"23.000"19.000"7,22.000 19.000 9,22.000 19.000 7,8.000 18.000-1,-2.000 19.000-11,-3.000 19.000-10,-3.000 19.000-10,-2.000 12.000-8,0.000 6.000-4,0.000 7.000-3,0.000 6.000-4,-2.000 13.000-12,-3.000 23.000-18,-3.000 22.000-20,-2.000 22.000-18,0.000-9.000-11,7.000-36.000-2,6.000-39.000-1,7.000-36.000-3</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28"/>
    </inkml:context>
    <inkml:brush xml:id="br0">
      <inkml:brushProperty name="width" value="0.0413949005305767" units="cm"/>
      <inkml:brushProperty name="height" value="0.0413949005305767" units="cm"/>
      <inkml:brushProperty name="color" value="#00bff3"/>
      <inkml:brushProperty name="ignorePressure" value="0"/>
    </inkml:brush>
  </inkml:definitions>
  <inkml:trace contextRef="#ctx0" brushRef="#br0">9850.000 41800.000 531,'0.000'54.000'83,"0.000"10.000"-18,0.000 10.000-18,0.000 9.000-18,-2.000 6.000-11,-3.000 3.000-1,-3.000 3.000-3,-2.000 4.000-3,-1.000 4.000-1,3.000 6.000-1,3.000 7.000-2,4.000 6.000-1,-1.000 9.000-2,-3.000 13.000-1,-3.000 12.000-1,-2.000 13.000-2,-3.000-4.000 0,1.000-18.000 0,-1.000-19.000 0,1.000-18.000 0,-1.000-15.000 0,1.000-9.000 1,-1.000-10.000 1,1.000-8.000 0,-3.000-28.000-5,-2.000-43.000-10,-3.000-44.000-9,-3.000-43.000-11,5.000-25.000-1,17.000-2.000 6,15.000-3.000 6,16.000-3.000 6,12.000-6.000 3,9.000-5.000-3,10.000-7.000-2,10.000-5.000-2,7.000 0.000 1,6.000 10.000 4,7.000 10.000 4,6.000 9.000 5,-4.000 12.000 4,-11.000 16.000 1,-14.000 15.000 3,-11.000 17.000 2,-11.000 13.000 2,-5.000 13.000 4,-7.000 12.000 2,-5.000 13.000 4,-6.000 9.000 0,-3.000 6.000 0,-3.000 7.000-1,-2.000 6.000-2,-3.000 6.000 3,1.000 6.000 5,-1.000 7.000 4,1.000 6.000 5,-3.000 3.000 2,-2.000 0.000-2,-3.000 0.000-2,-3.000 0.000-1,-2.000 3.000-4,0.000 6.000-2,0.000 7.000-4,0.000 6.000-3,1.000 3.000-2,4.000 0.000-3,3.000 0.000-2,3.000 0.000-1,-1.000 3.000-3,-2.000 6.000-4,-3.000 7.000-2,-3.000 6.000-3,1.000 3.000-6,6.000 0.000-10,7.000 0.000-9,6.000 0.000-9,4.000-4.000-7,4.000-5.000-2,3.000-7.000-4,3.000-5.000-2</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28"/>
    </inkml:context>
    <inkml:brush xml:id="br0">
      <inkml:brushProperty name="width" value="0.0397358313202858" units="cm"/>
      <inkml:brushProperty name="height" value="0.0397358313202858" units="cm"/>
      <inkml:brushProperty name="color" value="#00bff3"/>
      <inkml:brushProperty name="ignorePressure" value="0"/>
    </inkml:brush>
  </inkml:definitions>
  <inkml:trace contextRef="#ctx0" brushRef="#br0">12300.000 42250.000 553,'0.000'75.000'120,"0.000"0.000"-28,0.000 0.000-26,0.000 0.000-28,0.000-2.000-14,0.000-3.000-3,0.000-3.000-3,0.000-2.000-2,0.000-1.000-2,0.000 3.000-2,0.000 3.000-3,0.000 4.000-2,0.000 1.000-2,0.000 0.000-2,0.000 0.000-1,0.000 0.000-3,0.000 0.000 0,0.000 0.000 0,0.000 0.000-1,0.000 0.000 0,0.000-5.000-2,0.000-9.000-2,0.000-10.000-2,0.000-8.000-2,-7.000-15.000-6,-11.000-19.000-9,-14.000-18.000-7,-11.000-19.000-8,-9.000-15.000-2,-3.000-8.000 5,-3.000-10.000 6,-2.000-9.000 5,-1.000-5.000 4,3.000 0.000 4,3.000 0.000 4,4.000 0.000 3,4.000 3.000 2,6.000 6.000-1,7.000 7.000-1,6.000 6.000 0,6.000 4.000 3,6.000 4.000 8,7.000 3.000 7,6.000 3.000 8,3.000 1.000 4,0.000 1.000 1,0.000-1.000 1,0.000 1.000 2,4.000 1.000-1,10.000 3.000-3,10.000 3.000-2,9.000 4.000-3,6.000 5.000-1,3.000 10.000-2,3.000 10.000-2,4.000 9.000 0,-6.000 9.000-2,-11.000 9.000-2,-14.000 10.000-1,-11.000 10.000-2,-9.000 5.000 0,-3.000 4.000-1,-3.000 3.000 1,-2.000 3.000-1,-6.000 1.000 0,-6.000 1.000 0,-6.000-1.000-1,-6.000 1.000 0,-4.000-4.000 0,1.000-6.000 0,-1.000-6.000 1,1.000-6.000 0,7.000-13.000-4,16.000-19.000-9,15.000-18.000-7,17.000-19.000-8,17.000-15.000-1,23.000-8.000 4,22.000-10.000 5,22.000-9.000 4,10.000-4.000 4,1.000 4.000 2,-1.000 3.000 0,1.000 3.000 2,-6.000 4.000 1,-8.000 7.000 1,-10.000 6.000 1,-9.000 7.000 1,-12.000 5.000 0,-11.000 7.000 0,-14.000 6.000 1,-11.000 7.000-1,-12.000 7.000 6,-9.000 9.000 13,-10.000 10.000 11,-8.000 10.000 13,-9.000 5.000 3,-6.000 4.000-4,-6.000 3.000-4,-6.000 3.000-4,-2.000 1.000-5,3.000 1.000-4,3.000-1.000-4,4.000 1.000-3,4.000 2.000-4,6.000 7.000-2,7.000 6.000-2,6.000 7.000-1,9.000-1.000-4,13.000-6.000-5,12.000-6.000-5,13.000-6.000-5,9.000-4.000-4,6.000 1.000-5,7.000-1.000-3,6.000 1.000-5,4.000-3.000-1,4.000-2.000 3,3.000-3.000 2,3.000-3.000 3,-2.000-4.000-1,-6.000-3.000-4,-6.000-3.000-4,-6.000-2.000-5</inkml:trace>
</inkml:ink>
</file>

<file path=ppt/ink/ink1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0"/>
    </inkml:context>
    <inkml:brush xml:id="br0">
      <inkml:brushProperty name="width" value="0.0383911840617657" units="cm"/>
      <inkml:brushProperty name="height" value="0.0383911840617657" units="cm"/>
      <inkml:brushProperty name="color" value="#00bff3"/>
      <inkml:brushProperty name="ignorePressure" value="0"/>
    </inkml:brush>
  </inkml:definitions>
  <inkml:trace contextRef="#ctx0" brushRef="#br0">16600.000 39900.000 573,'51.000'-22.000'125,"4.000"6.000"-29,3.000 7.000-28,3.000 6.000-29,-1.000 3.000-16,-2.000 0.000-3,-3.000 0.000-3,-3.000 0.000-4,4.000 0.000-3,13.000 0.000-2,12.000 0.000-3,13.000 0.000-2,-1.000 1.000-5,-11.000 4.000-4,-14.000 3.000-5,-11.000 3.000-5,-9.000-1.000-4,-3.000-2.000-4,-3.000-3.000-2,-2.000-3.000-3,-6.000 1.000-7,-6.000 6.000-7,-6.000 7.000-9,-6.000 6.000-8,-7.000 1.000 1,-6.000-3.000 10,-6.000-3.000 11,-6.000-2.000 10</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0"/>
    </inkml:context>
    <inkml:brush xml:id="br0">
      <inkml:brushProperty name="width" value="0.038066677749157" units="cm"/>
      <inkml:brushProperty name="height" value="0.038066677749157" units="cm"/>
      <inkml:brushProperty name="color" value="#00bff3"/>
      <inkml:brushProperty name="ignorePressure" value="0"/>
    </inkml:brush>
  </inkml:definitions>
  <inkml:trace contextRef="#ctx0" brushRef="#br0">16600.000 40850.000 577,'29.000'21.000'106,"10.000"-5.000"-22,10.000-7.000-21,9.000-5.000-21,4.000-6.000-14,1.000-3.000-5,-1.000-3.000-5,1.000-2.000-5,-1.000-1.000-3,1.000 3.000 1,-1.000 3.000-1,1.000 4.000 1,4.000 1.000-8,9.000 0.000-15,10.000 0.000-16,10.000 0.000-15,-1.000 3.000-8,-9.000 6.000 1,-10.000 7.000 1,-8.000 6.000 1,-11.000 1.000 3,-8.000-3.000 7,-10.000-3.000 7,-9.000-2.000 6</inkml:trace>
</inkml:ink>
</file>

<file path=ppt/ink/ink1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1"/>
    </inkml:context>
    <inkml:brush xml:id="br0">
      <inkml:brushProperty name="width" value="0.0384376533329487" units="cm"/>
      <inkml:brushProperty name="height" value="0.0384376533329487" units="cm"/>
      <inkml:brushProperty name="color" value="#00bff3"/>
      <inkml:brushProperty name="ignorePressure" value="0"/>
    </inkml:brush>
  </inkml:definitions>
  <inkml:trace contextRef="#ctx0" brushRef="#br0">19250.000 40800.000 572,'93.000'0.000'70,"-11.000"0.000"-12,-14.000 0.000-13,-11.000 0.000-12,-6.000 0.000-7,4.000 0.000-1,3.000 0.000-1,3.000 0.000-1,4.000 1.000-2,7.000 4.000-3,6.000 3.000-4,7.000 3.000-2,4.000-1.000-2,3.000-2.000 0,3.000-3.000-1,4.000-3.000-1,1.000-2.000-1,0.000 0.000-1,0.000 0.000-3,0.000 0.000-1,0.000 0.000-2,0.000 0.000-1,0.000 0.000-1,0.000 0.000 0,0.000 0.000-1,0.000 0.000 0,0.000 0.000 1,0.000 0.000 1,-4.000 0.000 0,-5.000 0.000 0,-7.000 0.000 1,-5.000 0.000 0,-4.000 0.000 1,0.000 0.000 1,0.000 0.000 0,0.000 0.000 1,3.000 1.000 0,6.000 4.000-1,7.000 3.000 0,6.000 3.000 0,3.000 1.000-1,0.000 1.000 0,0.000-1.000-1,0.000 1.000 0,1.000-1.000 0,4.000 1.000 0,3.000-1.000-1,3.000 1.000-1,3.000-1.000 0,3.000 1.000 0,3.000-1.000-1,4.000 1.000 0,2.000-1.000 0,4.000 1.000 0,3.000-1.000 1,3.000 1.000 0,3.000 1.000 1,3.000 3.000 0,3.000 3.000 1,4.000 4.000 0,1.000-1.000 1,0.000-3.000-1,0.000-3.000 0,0.000-2.000 0,0.000-5.000-2,0.000-2.000-2,0.000-3.000-3,0.000-3.000-2,1.000-2.000-2,4.000 0.000 1,3.000 0.000 1,3.000 0.000 0,1.000-5.000 0,1.000-9.000-1,-1.000-10.000-1,1.000-8.000-1,-1.000-4.000-1,1.000 3.000 0,-1.000 3.000 0,1.000 4.000 0,-4.000 2.000-1,-6.000 4.000-1,-6.000 3.000-2,-6.000 3.000 0,-9.000 3.000-3,-8.000 3.000-4,-10.000 3.000-3,-9.000 4.000-3,-13.000 1.000-2,-16.000 0.000 0,-15.000 0.000 0,-15.000 0.000 0</inkml:trace>
</inkml:ink>
</file>

<file path=ppt/ink/ink1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2"/>
    </inkml:context>
    <inkml:brush xml:id="br0">
      <inkml:brushProperty name="width" value="0.0401689074933529" units="cm"/>
      <inkml:brushProperty name="height" value="0.0401689074933529" units="cm"/>
      <inkml:brushProperty name="color" value="#00bff3"/>
      <inkml:brushProperty name="ignorePressure" value="0"/>
    </inkml:brush>
  </inkml:definitions>
  <inkml:trace contextRef="#ctx0" brushRef="#br0">22300.000 37550.000 547,'0.000'-49.000'80,"0.000"4.000"-19,0.000 3.000-18,0.000 3.000-18,-2.000 1.000-10,-3.000 1.000-1,-3.000-1.000-2,-2.000 1.000-1,-6.000 1.000-2,-6.000 3.000-2,-6.000 3.000-4,-6.000 4.000-1,-9.000 5.000-1,-8.000 10.000 3,-10.000 10.000 2,-9.000 9.000 4,-4.000 10.000 0,4.000 14.000-1,3.000 11.000-1,3.000 14.000-1,1.000 7.000-1,1.000 3.000 0,-1.000 3.000 0,1.000 4.000 0,-1.000 4.000-1,1.000 6.000-1,-1.000 7.000-1,1.000 6.000 0,4.000 3.000-1,9.000 0.000 0,10.000 0.000 1,10.000 0.000 0,5.000 1.000 1,4.000 4.000-1,3.000 3.000 2,3.000 3.000-1,3.000-2.000 1,3.000-6.000 1,3.000-6.000 1,4.000-6.000 0,2.000-9.000 0,4.000-8.000-1,3.000-10.000-1,3.000-9.000-2,6.000-9.000 0,9.000-5.000-2,10.000-7.000-1,10.000-5.000-1,7.000-6.000-2,6.000-3.000-4,7.000-3.000-4,6.000-2.000-2,6.000-8.000-3,6.000-8.000 2,7.000-10.000 0,6.000-9.000 0,3.000-9.000-3,0.000-5.000-9,0.000-7.000-9,0.000-5.000-8,-7.000-1.000-4,-11.000 6.000 3,-14.000 7.000 3,-11.000 6.000 2,-11.000 3.000 2,-5.000 0.000 5,-7.000 0.000 2,-5.000 0.000 4</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6"/>
    </inkml:context>
    <inkml:brush xml:id="br0">
      <inkml:brushProperty name="width" value="0.0330913327634335" units="cm"/>
      <inkml:brushProperty name="height" value="0.0330913327634335" units="cm"/>
      <inkml:brushProperty name="color" value="#00bff3"/>
      <inkml:brushProperty name="ignorePressure" value="0"/>
    </inkml:brush>
  </inkml:definitions>
  <inkml:trace contextRef="#ctx0" brushRef="#br0">23400.000 38650.000 664,'-22.000'29.000'111,"6.000"10.000"-26,7.000 10.000-26,6.000 9.000-25,1.000 9.000-15,-3.000 9.000-5,-3.000 10.000-5,-2.000 10.000-4,-1.000 0.000-7,3.000-5.000-6,3.000-7.000-8,4.000-5.000-7,1.000-4.000-7,0.000 0.000-10,0.000 0.000-8,0.000 0.000-9,0.000-7.000-1,0.000-11.000 8,0.000-14.000 9,0.000-11.000 7</inkml:trace>
</inkml:ink>
</file>

<file path=ppt/ink/ink1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7"/>
    </inkml:context>
    <inkml:brush xml:id="br0">
      <inkml:brushProperty name="width" value="0.0392105951905251" units="cm"/>
      <inkml:brushProperty name="height" value="0.0392105951905251" units="cm"/>
      <inkml:brushProperty name="color" value="#00bff3"/>
      <inkml:brushProperty name="ignorePressure" value="0"/>
    </inkml:brush>
  </inkml:definitions>
  <inkml:trace contextRef="#ctx0" brushRef="#br0">24250.000 37500.000 561,'1.000'-46.000'-38,"4.000"10.000"35,3.000 10.000 33,3.000 9.000 34,1.000 15.000 11,1.000 22.000-10,-1.000 22.000-12,1.000 23.000-11,-1.000 10.000-9,1.000 0.000-5,-1.000 0.000-6,1.000 0.000-6,-1.000 1.000-4,1.000 4.000-2,-1.000 3.000-2,1.000 3.000-3,-1.000 4.000-1,1.000 7.000 0,-1.000 6.000-1,1.000 7.000 0,-3.000-1.000-1,-2.000-6.000-2,-3.000-6.000-1,-3.000-6.000-3,-1.000-7.000-2,4.000-6.000-1,3.000-6.000-2,3.000-6.000-2,-1.000-7.000 1,-2.000-6.000 1,-3.000-6.000 3,-3.000-6.000 1,4.000-21.000 2,13.000-34.000 1,12.000-35.000 1,13.000-33.000 1,6.000-23.000 0,0.000-9.000 0,0.000-10.000 0,0.000-8.000-1,0.000-6.000-1,0.000 1.000 0,0.000-1.000-1,0.000 1.000 0,0.000 2.000-1,0.000 7.000 0,0.000 6.000 0,0.000 7.000 0,-2.000 7.000-1,-3.000 9.000-1,-3.000 10.000-2,-2.000 10.000-1,-5.000 8.000-1,-2.000 10.000-2,-3.000 10.000-2,-3.000 9.000-2,-4.000 6.000 1,-3.000 3.000-1,-3.000 3.000 1,-2.000 4.000 0</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7"/>
    </inkml:context>
    <inkml:brush xml:id="br0">
      <inkml:brushProperty name="width" value="0.0349925979971886" units="cm"/>
      <inkml:brushProperty name="height" value="0.0349925979971886" units="cm"/>
      <inkml:brushProperty name="color" value="#00bff3"/>
      <inkml:brushProperty name="ignorePressure" value="0"/>
    </inkml:brush>
  </inkml:definitions>
  <inkml:trace contextRef="#ctx0" brushRef="#br0">25900.000 38600.000 628,'0.000'96.000'134,"0.000"-5.000"-34,0.000-7.000-33,0.000-5.000-34,0.000-4.000-18,0.000 0.000-3,0.000 0.000-5,0.000 0.000-3,1.000 0.000-8,4.000 0.000-9,3.000 0.000-11,3.000 0.000-9,-1.000-7.000-2,-2.000-11.000 7,-3.000-14.000 6,-3.000-11.000 8,-2.000-7.000-4,0.000 0.000-13,0.000 0.000-15,0.000 0.000-13</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8"/>
    </inkml:context>
    <inkml:brush xml:id="br0">
      <inkml:brushProperty name="width" value="0.0347623117268085" units="cm"/>
      <inkml:brushProperty name="height" value="0.0347623117268085" units="cm"/>
      <inkml:brushProperty name="color" value="#00bff3"/>
      <inkml:brushProperty name="ignorePressure" value="0"/>
    </inkml:brush>
  </inkml:definitions>
  <inkml:trace contextRef="#ctx0" brushRef="#br0">21950.000 42700.000 632,'-2.000'-113.000'36,"-3.000"26.000"0,-3.000 24.000 1,-2.000 26.000 0,-6.000 13.000-1,-6.000 4.000-5,-6.000 3.000-4,-6.000 3.000-5,-6.000 7.000-3,-2.000 14.000-4,-3.000 11.000-4,-3.000 14.000-3,-4.000 8.000-2,-3.000 7.000-3,-3.000 6.000-1,-2.000 7.000-1,-1.000 5.000-1,3.000 7.000 0,3.000 6.000 3,4.000 7.000 0,2.000-1.000 0,4.000-6.000 0,3.000-6.000 0,3.000-6.000-1,4.000 2.000 1,7.000 14.000-1,6.000 11.000 1,7.000 14.000 1,4.000 0.000-1,3.000-8.000-1,3.000-10.000 0,4.000-9.000-1,4.000-7.000-1,6.000-3.000 1,7.000-3.000 0,6.000-2.000 1,9.000-8.000-4,13.000-8.000-7,12.000-10.000-6,13.000-9.000-8,6.000-9.000-3,0.000-5.000 1,0.000-7.000-1,0.000-5.000 1,3.000-12.000-2,6.000-16.000-6,7.000-15.000-5,6.000-15.000-6,-7.000-3.000 1,-18.000 14.000 7,-19.000 11.000 6,-18.000 14.000 7,-12.000 3.000 4,-3.000-2.000 3,-3.000-3.000 1,-2.000-3.000 3</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31"/>
    </inkml:context>
    <inkml:brush xml:id="br0">
      <inkml:brushProperty name="width" value="0.0450161620974541" units="cm"/>
      <inkml:brushProperty name="height" value="0.0450161620974541" units="cm"/>
      <inkml:brushProperty name="color" value="#f2395b"/>
      <inkml:brushProperty name="ignorePressure" value="0"/>
    </inkml:brush>
  </inkml:definitions>
  <inkml:trace contextRef="#ctx0" brushRef="#br0">59550.000 22250.000 488,'46.000'-46.000'86,"-5.000"10.000"-12,-7.000 10.000-14,-5.000 9.000-12,-1.000 6.000-8,6.000 3.000 0,7.000 3.000-3,6.000 4.000 0,1.000-1.000-5,-3.000-3.000-7,-3.000-3.000-8,-2.000-2.000-6,-3.000-3.000-7,1.000 1.000-4,-1.000-1.000-3,1.000 1.000-5,1.000 1.000-7,3.000 3.000-11,3.000 3.000-10,4.000 4.000-12</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8"/>
    </inkml:context>
    <inkml:brush xml:id="br0">
      <inkml:brushProperty name="width" value="0.0308251641690731" units="cm"/>
      <inkml:brushProperty name="height" value="0.0308251641690731" units="cm"/>
      <inkml:brushProperty name="color" value="#00bff3"/>
      <inkml:brushProperty name="ignorePressure" value="0"/>
    </inkml:brush>
  </inkml:definitions>
  <inkml:trace contextRef="#ctx0" brushRef="#br0">22400.000 43400.000 713,'92.000'1.000'88,"-16.000"4.000"-21,-15.000 3.000-21,-15.000 3.000-21,-12.000 4.000-11,-6.000 7.000-1,-6.000 6.000-1,-6.000 7.000-1,-6.000 4.000-3,-2.000 3.000-5,-3.000 3.000-7,-3.000 4.000-5,-7.000 1.000-3,-9.000 0.000 1,-10.000 0.000 1,-8.000 0.000 1,-4.000-2.000 2,3.000-3.000 4,3.000-3.000 3,4.000-2.000 3,1.000-6.000 2,0.000-6.000-1,0.000-6.000 0,0.000-6.000-1,6.000-4.000 0,13.000 1.000-2,12.000-1.000-2,13.000 1.000-1,12.000-3.000-3,13.000-2.000-2,12.000-3.000-3,13.000-3.000-3,7.000-4.000-3,4.000-3.000-6,3.000-3.000-4,3.000-2.000-6,-2.000-6.000-2,-6.000-6.000-2,-6.000-6.000 0,-6.000-6.000-2,-9.000-2.000 2,-8.000 3.000 8,-10.000 3.000 5,-9.000 4.000 8</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9"/>
    </inkml:context>
    <inkml:brush xml:id="br0">
      <inkml:brushProperty name="width" value="0.0396091118454933" units="cm"/>
      <inkml:brushProperty name="height" value="0.0396091118454933" units="cm"/>
      <inkml:brushProperty name="color" value="#00bff3"/>
      <inkml:brushProperty name="ignorePressure" value="0"/>
    </inkml:brush>
  </inkml:definitions>
  <inkml:trace contextRef="#ctx0" brushRef="#br0">24150.000 42550.000 555,'-22.000'-25.000'5,"6.000"0.000"11,7.000 0.000 11,6.000 0.000 10,6.000 9.000 5,6.000 19.000-1,7.000 19.000 0,6.000 19.000-1,1.000 12.000-3,-3.000 6.000-5,-3.000 7.000-5,-2.000 6.000-7,-3.000 6.000-2,1.000 6.000-3,-1.000 7.000-3,1.000 6.000-1,1.000 4.000-2,3.000 4.000-3,3.000 3.000-1,4.000 3.000-2,-1.000-5.000-3,-3.000-12.000 0,-3.000-13.000-3,-2.000-12.000-2,0.000-18.000 0,7.000-21.000 0,6.000-22.000-1,7.000-22.000 1,2.000-18.000 1,1.000-11.000 1,-1.000-14.000 0,1.000-11.000 1,2.000-14.000 1,7.000-11.000 1,6.000-14.000 1,7.000-11.000-1,-1.000-3.000-1,-6.000 10.000-6,-6.000 10.000-7,-6.000 9.000-4,-4.000 9.000-6,1.000 9.000-6,-1.000 10.000-4,1.000 10.000-5</inkml:trace>
</inkml:ink>
</file>

<file path=ppt/ink/ink1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39"/>
    </inkml:context>
    <inkml:brush xml:id="br0">
      <inkml:brushProperty name="width" value="0.0326443761587143" units="cm"/>
      <inkml:brushProperty name="height" value="0.0326443761587143" units="cm"/>
      <inkml:brushProperty name="color" value="#00bff3"/>
      <inkml:brushProperty name="ignorePressure" value="0"/>
    </inkml:brush>
  </inkml:definitions>
  <inkml:trace contextRef="#ctx0" brushRef="#br0">25500.000 43300.000 673,'48.000'21.000'17,"-3.000"-5.000"7,-3.000-7.000 7,-2.000-5.000 7,-5.000-1.000 1,-2.000 6.000-6,-3.000 7.000-6,-3.000 6.000-5,-4.000 3.000-5,-3.000 0.000-4,-3.000 0.000-3,-2.000 0.000-4,-5.000 3.000-1,-2.000 6.000 1,-3.000 7.000 2,-3.000 6.000 0,-4.000 1.000-1,-3.000-3.000-5,-3.000-3.000-6,-2.000-2.000-5,-3.000-5.000-1,1.000-2.000 0,-1.000-3.000 2,1.000-3.000 1,1.000-2.000 4,3.000 0.000 6,3.000 0.000 6,4.000 0.000 6,7.000-4.000 1,13.000-5.000-4,12.000-7.000-5,13.000-5.000-5,4.000-4.000-3,-3.000 0.000-5,-3.000 0.000-3,-2.000 0.000-3,5.000-2.000-7,16.000-3.000-9,15.000-3.000-8,17.000-2.000-9,-1.000-3.000-4,-16.000 1.000 0,-15.000-1.000 1,-15.000 1.000 1</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0"/>
    </inkml:context>
    <inkml:brush xml:id="br0">
      <inkml:brushProperty name="width" value="0.0374114625155926" units="cm"/>
      <inkml:brushProperty name="height" value="0.0374114625155926" units="cm"/>
      <inkml:brushProperty name="color" value="#00bff3"/>
      <inkml:brushProperty name="ignorePressure" value="0"/>
    </inkml:brush>
  </inkml:definitions>
  <inkml:trace contextRef="#ctx0" brushRef="#br0">29450.000 40350.000 588,'81.000'-25.000'126,"13.000"0.000"-28,12.000 0.000-26,13.000 0.000-27,1.000 1.000-17,-9.000 4.000-7,-10.000 3.000-7,-8.000 3.000-6,-9.000 6.000-10,-6.000 9.000-9,-6.000 10.000-12,-6.000 10.000-9,-9.000 4.000-8,-8.000 0.000-2,-10.000 0.000-4,-9.000 0.000-2,-10.000 0.000-1,-9.000 0.000 2,-10.000 0.000 2,-8.000 0.000 2</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0"/>
    </inkml:context>
    <inkml:brush xml:id="br0">
      <inkml:brushProperty name="width" value="0.038433849811554" units="cm"/>
      <inkml:brushProperty name="height" value="0.038433849811554" units="cm"/>
      <inkml:brushProperty name="color" value="#00bff3"/>
      <inkml:brushProperty name="ignorePressure" value="0"/>
    </inkml:brush>
  </inkml:definitions>
  <inkml:trace contextRef="#ctx0" brushRef="#br0">29600.000 41400.000 572,'-63.000'17.000'36,"26.000"-16.000"5,24.000-15.000 5,26.000-15.000 4,18.000-7.000-1,13.000 3.000-6,12.000 3.000-8,13.000 4.000-6,7.000 4.000-5,4.000 6.000-2,3.000 7.000-4,3.000 6.000-2,1.000 4.000-4,1.000 4.000-6,-1.000 3.000-5,1.000 3.000-6,1.000 3.000-7,3.000 3.000-7,3.000 3.000-8,4.000 4.000-8,1.000-1.000-6,0.000-3.000-5,0.000-3.000-6,0.000-2.000-5,-10.000-5.000 1,-18.000-2.000 8,-19.000-3.000 6,-18.000-3.000 8</inkml:trace>
</inkml:ink>
</file>

<file path=ppt/ink/ink1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0"/>
    </inkml:context>
    <inkml:brush xml:id="br0">
      <inkml:brushProperty name="width" value="0.0416826531291008" units="cm"/>
      <inkml:brushProperty name="height" value="0.0416826531291008" units="cm"/>
      <inkml:brushProperty name="color" value="#00bff3"/>
      <inkml:brushProperty name="ignorePressure" value="0"/>
    </inkml:brush>
  </inkml:definitions>
  <inkml:trace contextRef="#ctx0" brushRef="#br0">32400.000 40900.000 527,'-19.000'21.000'36,"13.000"-5.000"-2,12.000-7.000 0,13.000-5.000-3,9.000-4.000-2,6.000 0.000-3,7.000 0.000-4,6.000 0.000-4,4.000 0.000 0,4.000 0.000 0,3.000 0.000 2,3.000 0.000 1,3.000 0.000 0,3.000 0.000-1,3.000 0.000-1,4.000 0.000 0,5.000 0.000-2,10.000 0.000-2,10.000 0.000-2,9.000 0.000-2,2.000-2.000-2,-2.000-3.000-1,-3.000-3.000-2,-3.000-2.000-1,-1.000-3.000-3,4.000 1.000-2,3.000-1.000-2,3.000 1.000-3,-4.000-1.000 0,-8.000 1.000 0,-10.000-1.000 0,-9.000 1.000 2,-2.000 1.000 0,6.000 3.000 2,7.000 3.000 0,6.000 4.000 2,1.000 1.000 0,-3.000 0.000 0,-3.000 0.000 1,-2.000 0.000 0,0.000 0.000 0,7.000 0.000 1,6.000 0.000 1,7.000 0.000 0,4.000 1.000 0,3.000 4.000-1,3.000 3.000-2,4.000 3.000-1,2.000-1.000 0,4.000-2.000-1,3.000-3.000 1,3.000-3.000-1,1.000-2.000 0,1.000 0.000 0,-1.000 0.000 0,1.000 0.000-1,-1.000 1.000 1,1.000 4.000 0,-1.000 3.000 0,1.000 3.000 0,1.000-1.000-1,3.000-2.000 0,3.000-3.000 0,4.000-3.000-2,2.000-6.000 0,4.000-5.000 1,3.000-7.000-1,3.000-5.000 0,1.000-4.000 1,1.000 0.000-2,-1.000 0.000 1,1.000 0.000-2,-3.000 0.000 1,-2.000 0.000-2,-3.000 0.000 0,-3.000 0.000-1,-2.000 0.000 0,0.000 0.000 0,0.000 0.000 1,0.000 0.000 1,0.000 3.000 0,0.000 6.000 0,0.000 7.000-1,0.000 6.000 0,1.000 1.000-2,4.000-3.000-3,3.000-3.000-3,3.000-2.000-3,-2.000-1.000-2,-6.000 3.000-3,-6.000 3.000-2,-6.000 4.000-2,-6.000-1.000-1,-2.000-3.000 1,-3.000-3.000 0,-3.000-2.000 1,-13.000-3.000 0,-22.000 1.000-2,-22.000-1.000 0,-21.000 1.000-3</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5"/>
    </inkml:context>
    <inkml:brush xml:id="br0">
      <inkml:brushProperty name="width" value="0.0416449159383774" units="cm"/>
      <inkml:brushProperty name="height" value="0.0416449159383774" units="cm"/>
      <inkml:brushProperty name="color" value="#00bff3"/>
      <inkml:brushProperty name="ignorePressure" value="0"/>
    </inkml:brush>
  </inkml:definitions>
  <inkml:trace contextRef="#ctx0" brushRef="#br0">34400.000 37450.000 528,'-41.000'0.000'7,"19.000"0.000"16,19.000 0.000 15,19.000 0.000 15,13.000 0.000 3,10.000 0.000-9,10.000 0.000-8,9.000 0.000-10,6.000 1.000-6,3.000 4.000-4,3.000 3.000-4,4.000 3.000-4,-1.000 1.000-2,-3.000 1.000-3,-3.000-1.000-2,-2.000 1.000-2,-6.000-1.000-2,-6.000 1.000-2,-6.000-1.000-1,-6.000 1.000-3,-7.000 4.000 1,-6.000 9.000-1,-6.000 10.000 1,-6.000 10.000 0,-10.000 7.000 4,-12.000 6.000 4,-13.000 7.000 5,-12.000 6.000 5,-9.000 4.000 2,-2.000 4.000 0,-3.000 3.000-1,-3.000 3.000-1,-4.000 4.000-1,-3.000 7.000-2,-3.000 6.000-1,-2.000 7.000-2,-5.000 5.000-3,-2.000 7.000-3,-3.000 6.000-5,-3.000 7.000-2,1.000 2.000-6,6.000 1.000-6,7.000-1.000-6,6.000 1.000-5,7.000-9.000-6,10.000-15.000-5,10.000-15.000-4,9.000-16.000-5,7.000-15.000-1,7.000-11.000 0,6.000-14.000 1,7.000-11.000 1</inkml:trace>
</inkml:ink>
</file>

<file path=ppt/ink/ink1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5"/>
    </inkml:context>
    <inkml:brush xml:id="br0">
      <inkml:brushProperty name="width" value="0.0375136099755764" units="cm"/>
      <inkml:brushProperty name="height" value="0.0375136099755764" units="cm"/>
      <inkml:brushProperty name="color" value="#00bff3"/>
      <inkml:brushProperty name="ignorePressure" value="0"/>
    </inkml:brush>
  </inkml:definitions>
  <inkml:trace contextRef="#ctx0" brushRef="#br0">35500.000 38850.000 586,'23.000'25.000'99,"-3.000"0.000"-18,-3.000 0.000-18,-2.000 0.000-20,-1.000 1.000-10,3.000 4.000-6,3.000 3.000-4,4.000 3.000-5,1.000-1.000-5,0.000-2.000-4,0.000-3.000-5,0.000-3.000-4</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6"/>
    </inkml:context>
    <inkml:brush xml:id="br0">
      <inkml:brushProperty name="width" value="0.0446990579366684" units="cm"/>
      <inkml:brushProperty name="height" value="0.0446990579366684" units="cm"/>
      <inkml:brushProperty name="color" value="#00bff3"/>
      <inkml:brushProperty name="ignorePressure" value="0"/>
    </inkml:brush>
  </inkml:definitions>
  <inkml:trace contextRef="#ctx0" brushRef="#br0">36700.000 37300.000 492,'-2.000'96.000'115,"-3.000"-5.000"-24,-3.000-7.000-24,-2.000-5.000-25,-1.000-4.000-14,3.000 0.000-3,3.000 0.000-3,4.000 0.000-3,1.000 0.000-3,0.000 0.000-1,0.000 0.000-1,0.000 0.000-2,0.000 0.000-1,0.000 0.000-2,0.000 0.000-3,0.000 0.000 0,3.000-2.000-3,6.000-3.000 0,7.000-3.000-1,6.000-2.000 0,1.000-6.000-4,-3.000-6.000-2,-3.000-6.000-4,-2.000-6.000-4,-1.000-4.000-2,3.000 1.000 1,3.000-1.000 0,4.000 1.000 1,-1.000-1.000 1,-3.000 1.000 0,-3.000-1.000 1,-2.000 1.000 1,-9.000 1.000 0,-12.000 3.000 1,-13.000 3.000-1,-12.000 4.000 0,-9.000-3.000-1,-2.000-5.000-1,-3.000-7.000-3,-3.000-5.000-2,-6.000-1.000-1,-5.000 6.000-3,-7.000 7.000-3,-5.000 6.000-2,0.000-2.000-1,10.000-9.000 1,10.000-10.000-1,9.000-8.000 1,6.000-8.000 0,3.000-2.000-2,3.000-3.000-1,4.000-3.000-1,2.000-4.000 2,4.000-3.000 3,3.000-3.000 5,3.000-2.000 3</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6"/>
    </inkml:context>
    <inkml:brush xml:id="br0">
      <inkml:brushProperty name="width" value="0.0357135683298111" units="cm"/>
      <inkml:brushProperty name="height" value="0.0357135683298111" units="cm"/>
      <inkml:brushProperty name="color" value="#00bff3"/>
      <inkml:brushProperty name="ignorePressure" value="0"/>
    </inkml:brush>
  </inkml:definitions>
  <inkml:trace contextRef="#ctx0" brushRef="#br0">36650.000 37750.000 616,'23.000'-25.000'5,"-3.000"0.000"10,-3.000 0.000 11,-2.000 0.000 10,0.000 1.000 4,7.000 4.000-1,6.000 3.000 0,7.000 3.000-2,4.000 1.000-3,3.000 1.000-4,3.000-1.000-4,4.000 1.000-5,1.000 1.000-4,0.000 3.000-6,0.000 3.000-5,0.000 4.000-4,-2.000 4.000-10,-3.000 6.000-10,-3.000 7.000-10,-2.000 6.000-12</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40"/>
    </inkml:context>
    <inkml:brush xml:id="br0">
      <inkml:brushProperty name="width" value="0.0586178489029408" units="cm"/>
      <inkml:brushProperty name="height" value="0.0586178489029408" units="cm"/>
      <inkml:brushProperty name="color" value="#fed406"/>
      <inkml:brushProperty name="ignorePressure" value="0"/>
    </inkml:brush>
  </inkml:definitions>
  <inkml:trace contextRef="#ctx0" brushRef="#br0">75850.000 20450.000 375,'-44.000'3.000'25,"13.000"6.000"5,12.000 7.000 7,13.000 6.000 5,10.000 7.000 2,10.000 10.000-3,10.000 10.000-3,9.000 9.000-2,2.000-1.000-4,-2.000-8.000-6,-3.000-10.000-5,-3.000-9.000-6,1.000-7.000-4,6.000-3.000-2,7.000-3.000-2,6.000-2.000-3,4.000-5.000-1,4.000-2.000-3,3.000-3.000-1,3.000-3.000-1,6.000-2.000-1,9.000 0.000 0,10.000 0.000 2,10.000 0.000 0,4.000-2.000 1,0.000-3.000 0,0.000-3.000 0,0.000-2.000 1,-4.000-3.000 0,-5.000 1.000 0,-7.000-1.000 0,-5.000 1.000 0,-9.000 1.000-1,-9.000 3.000 0,-10.000 3.000 0,-8.000 4.000-1,-6.000 2.000 1,1.000 4.000 2,-1.000 3.000 3,1.000 3.000 2,-3.000 4.000 2,-2.000 7.000 2,-3.000 6.000 2,-3.000 7.000 2,-1.000 5.000 2,4.000 7.000 2,3.000 6.000 3,3.000 7.000 2,3.000-6.000-2,3.000-15.000-4,3.000-15.000-7,4.000-16.000-5,2.000-8.000-4,4.000 0.000-5,3.000 0.000-3,3.000 0.000-5,3.000-4.000-2,3.000-5.000-1,3.000-7.000-1,4.000-5.000-1,-1.000-3.000 0,-3.000 4.000 0,-3.000 3.000 0,-2.000 3.000 1,-1.000 3.000 3,3.000 3.000 6,3.000 3.000 7,4.000 4.000 6,-3.000 1.000 3,-5.000 0.000 1,-7.000 0.000 2,-5.000 0.000 1,-1.000-2.000 0,6.000-3.000-1,7.000-3.000-1,6.000-2.000 0,1.000-1.000-2,-3.000 3.000 0,-3.000 3.000 0,-2.000 4.000-1,-1.000 2.000-2,3.000 4.000-1,3.000 3.000-2,4.000 3.000-1,1.000-1.000-2,0.000-2.000-2,0.000-3.000 0,0.000-3.000-1,-2.000-4.000 0,-3.000-3.000-2,-3.000-3.000 1,-2.000-2.000-1,-3.000-3.000-1,1.000 1.000-2,-1.000-1.000 0,1.000 1.000-2,-15.000 2.000-10,-28.000 7.000-21,-28.000 6.000-21,-27.000 7.000-19,-12.000 2.000-3,6.000 1.000 17,7.000-1.000 16,6.000 1.000 16,3.000-3.000 7,0.000-2.000-3,0.000-3.000-3,0.000-3.000-3</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7"/>
    </inkml:context>
    <inkml:brush xml:id="br0">
      <inkml:brushProperty name="width" value="0.038610402494669" units="cm"/>
      <inkml:brushProperty name="height" value="0.038610402494669" units="cm"/>
      <inkml:brushProperty name="color" value="#00bff3"/>
      <inkml:brushProperty name="ignorePressure" value="0"/>
    </inkml:brush>
  </inkml:definitions>
  <inkml:trace contextRef="#ctx0" brushRef="#br0">39600.000 37500.000 569,'-69.000'3.000'50,"13.000"6.000"-2,12.000 7.000-3,13.000 6.000-2,2.000 4.000-3,-5.000 4.000-5,-7.000 3.000-4,-5.000 3.000-5,-6.000 7.000-4,-3.000 14.000-1,-3.000 11.000-4,-2.000 14.000-1,-1.000 5.000-4,3.000 1.000-1,3.000-1.000-4,4.000 1.000-2,1.000-1.000-3,0.000 1.000-6,0.000-1.000-4,0.000 1.000-5,3.000-4.000-5,6.000-6.000-6,7.000-6.000-4,6.000-6.000-6,6.000-9.000-3,6.000-8.000 0,7.000-10.000-2,6.000-9.000 0</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8"/>
    </inkml:context>
    <inkml:brush xml:id="br0">
      <inkml:brushProperty name="width" value="0.0421567671000957" units="cm"/>
      <inkml:brushProperty name="height" value="0.0421567671000957" units="cm"/>
      <inkml:brushProperty name="color" value="#00bff3"/>
      <inkml:brushProperty name="ignorePressure" value="0"/>
    </inkml:brush>
  </inkml:definitions>
  <inkml:trace contextRef="#ctx0" brushRef="#br0">38350.000 37700.000 521,'-19.000'-21.000'39,"13.000"10.000"7,12.000 10.000 9,13.000 9.000 7,7.000 7.000-1,4.000 7.000-9,3.000 6.000-9,3.000 7.000-10,3.000 4.000-7,3.000 3.000-4,3.000 3.000-5,4.000 4.000-5,1.000 5.000-4,0.000 10.000-6,0.000 10.000-4,0.000 9.000-6,0.000 4.000-1,0.000 1.000 1,0.000-1.000 1,0.000 1.000 2,-4.000-1.000-7,-5.000 1.000-13,-7.000-1.000-14,-5.000 1.000-13,-6.000-9.000-8,-3.000-15.000-1,-3.000-15.000-1,-2.000-16.000-1</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49"/>
    </inkml:context>
    <inkml:brush xml:id="br0">
      <inkml:brushProperty name="width" value="0.050338089466095" units="cm"/>
      <inkml:brushProperty name="height" value="0.050338089466095" units="cm"/>
      <inkml:brushProperty name="color" value="#00bff3"/>
      <inkml:brushProperty name="ignorePressure" value="0"/>
    </inkml:brush>
  </inkml:definitions>
  <inkml:trace contextRef="#ctx0" brushRef="#br0">60400.000 24800.000 437,'-47.000'-2.000'-1,"6.000"-3.000"1,7.000-3.000-1,6.000-2.000-1,17.000 0.000 10,28.000 7.000 20,28.000 6.000 19,29.000 7.000 19,11.000 2.000 4,-2.000 1.000-12,-3.000-1.000-12,-3.000 1.000-12,2.000-3.000-7,10.000-2.000-3,10.000-3.000-4,9.000-3.000-3,-1.000-2.000-3,-8.000 0.000-2,-10.000 0.000-3,-9.000 0.000-2,4.000 3.000-1,19.000 6.000 2,19.000 7.000 0,19.000 6.000 1,5.000-1.000-1,-5.000-5.000 0,-7.000-7.000-1,-5.000-5.000-2,3.000-6.000-1,17.000-3.000 0,15.000-3.000 0,16.000-2.000-1,9.000-5.000 0,3.000-2.000-1,3.000-3.000-1,4.000-3.000-2,-6.000-1.000 1,-11.000 4.000 0,-14.000 3.000-1,-11.000 3.000 1,-15.000 1.000 0,-16.000 1.000 0,-15.000-1.000-1,-15.000 1.000 1,-1.000 1.000-1,16.000 3.000-1,15.000 3.000 1,17.000 4.000-1,10.000-1.000 0,6.000-3.000-1,7.000-3.000 1,6.000-2.000 0,3.000-1.000 1,0.000 3.000-1,0.000 3.000 1,0.000 4.000 1,4.000 2.000-1,10.000 4.000-1,10.000 3.000-1,9.000 3.000-2,-8.000-1.000-1,-25.000-2.000-3,-25.000-3.000-3,-25.000-3.000-2,-8.000-2.000-4,9.000 0.000-4,10.000 0.000-3,10.000 0.000-4,0.000 0.000-3,-5.000 0.000-2,-7.000 0.000-1,-5.000 0.000-3,-14.000 0.000 2,-18.000 0.000 2,-19.000 0.000 2,-18.000 0.000 3</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54"/>
    </inkml:context>
    <inkml:brush xml:id="br0">
      <inkml:brushProperty name="width" value="0.0407033897936344" units="cm"/>
      <inkml:brushProperty name="height" value="0.0407033897936344" units="cm"/>
      <inkml:brushProperty name="color" value="#00bff3"/>
      <inkml:brushProperty name="ignorePressure" value="0"/>
    </inkml:brush>
  </inkml:definitions>
  <inkml:trace contextRef="#ctx0" brushRef="#br0">41550.000 36100.000 540,'23.000'-29.000'2,"-3.000"-5.000"5,-3.000-7.000 5,-2.000-5.000 5,-5.000 5.000 7,-2.000 19.000 11,-3.000 19.000 11,-3.000 19.000 12,-6.000 19.000-2,-5.000 23.000-13,-7.000 22.000-14,-5.000 22.000-13,-8.000 13.000-6,-5.000 7.000 0,-7.000 6.000 1,-5.000 7.000 1,-6.000 0.000-1,-3.000-2.000-1,-3.000-3.000-1,-2.000-3.000-1,-1.000 1.000-1,3.000 6.000-1,3.000 7.000-2,4.000 6.000-1,4.000-5.000 0,6.000-16.000-1,7.000-15.000 1,6.000-15.000-1,4.000-3.000 0,4.000 14.000-1,3.000 11.000 0,3.000 14.000-2,1.000 0.000 0,1.000-8.000 0,-1.000-10.000 0,1.000-9.000 0,1.000-9.000-1,3.000-5.000 2,3.000-7.000-1,4.000-5.000 1,2.000-9.000-1,4.000-9.000-1,3.000-10.000-2,3.000-8.000-1,7.000-11.000-3,14.000-8.000-2,11.000-10.000-2,14.000-9.000-3,3.000-13.000 0,-2.000-16.000-1,-3.000-15.000 1,-3.000-15.000 0,-1.000-14.000 0,4.000-8.000 2,3.000-10.000 1,3.000-9.000 2,-4.000-2.000 1,-8.000 6.000 1,-10.000 7.000 3,-9.000 6.000 1,-7.000 6.000 2,-3.000 6.000 3,-3.000 7.000 1,-2.000 6.000 3,-6.000 6.000 2,-6.000 6.000 0,-6.000 7.000 1,-6.000 6.000 2,-7.000 4.000-1,-6.000 4.000 0,-6.000 3.000-1,-6.000 3.000 0,-4.000 3.000-1,1.000 3.000-1,-1.000 3.000 0,1.000 4.000-1,-3.000 4.000-1,-2.000 6.000-3,-3.000 7.000-2,-3.000 6.000-3,-4.000 4.000-2,-3.000 4.000-3,-3.000 3.000-3,-2.000 3.000-2,0.000-1.000-4,7.000-2.000-4,6.000-3.000-4,7.000-3.000-4,5.000-2.000-2,7.000 0.000-1,6.000 0.000 0,7.000 0.000-1,7.000-5.000 1,9.000-9.000 0,10.000-10.000 2,10.000-8.000 1</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55"/>
    </inkml:context>
    <inkml:brush xml:id="br0">
      <inkml:brushProperty name="width" value="0.0455780550837517" units="cm"/>
      <inkml:brushProperty name="height" value="0.0455780550837517" units="cm"/>
      <inkml:brushProperty name="color" value="#00bff3"/>
      <inkml:brushProperty name="ignorePressure" value="0"/>
    </inkml:brush>
  </inkml:definitions>
  <inkml:trace contextRef="#ctx0" brushRef="#br0">42250.000 37750.000 482,'20.000'46.000'100,"-9.000"-5.000"-20,-10.000-7.000-20,-8.000-5.000-20,-6.000-1.000-11,1.000 6.000-3,-1.000 7.000-3,1.000 6.000-2,-1.000 4.000-3,1.000 4.000-1,-1.000 3.000-2,1.000 3.000-1,-1.000 4.000-1,1.000 7.000-1,-1.000 6.000-1,1.000 7.000 0,1.000 0.000-2,3.000-2.000-2,3.000-3.000-1,4.000-3.000-3,1.000-4.000-1,0.000-3.000-1,0.000-3.000-2,0.000-2.000-1,6.000-6.000-1,13.000-6.000-3,12.000-6.000-3,13.000-6.000-3,6.000-12.000-1,0.000-15.000-2,0.000-15.000 0,0.000-16.000-2,1.000-15.000 1,4.000-11.000-1,3.000-14.000 1,3.000-11.000-1,-1.000-12.000 2,-2.000-9.000 0,-3.000-10.000 2,-3.000-8.000 1,-6.000-6.000 1,-5.000 1.000 2,-7.000-1.000 2,-5.000 1.000 1,-8.000 5.000 2,-5.000 14.000 1,-7.000 11.000 1,-5.000 14.000 2,-6.000 10.000 1,-3.000 9.000 3,-3.000 10.000 1,-2.000 10.000 4,-8.000 5.000-1,-8.000 4.000-2,-10.000 3.000-2,-9.000 3.000-2,-9.000 6.000-4,-5.000 9.000-4,-7.000 10.000-4,-5.000 10.000-5,-4.000 8.000-5,0.000 10.000-5,0.000 10.000-6,0.000 9.000-6,6.000-1.000 1,13.000-8.000 6,12.000-10.000 6,13.000-9.000 6</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29:58"/>
    </inkml:context>
    <inkml:brush xml:id="br0">
      <inkml:brushProperty name="width" value="0.0342731364071369" units="cm"/>
      <inkml:brushProperty name="height" value="0.0342731364071369" units="cm"/>
      <inkml:brushProperty name="color" value="#00bff3"/>
      <inkml:brushProperty name="ignorePressure" value="0"/>
    </inkml:brush>
  </inkml:definitions>
  <inkml:trace contextRef="#ctx0" brushRef="#br0">43250.000 40450.000 641,'68.000'-2.000'39,"-11.000"-3.000"-4,-14.000-3.000-3,-11.000-2.000-3,-7.000-1.000-4,0.000 3.000-4,0.000 3.000-4,0.000 4.000-5,0.000 1.000-3,0.000 0.000 0,0.000 0.000-2,0.000 0.000 0,0.000 0.000-1,0.000 0.000-1,0.000 0.000-2,0.000 0.000 0,0.000 0.000 0,0.000 0.000-1,0.000 0.000 0,0.000 0.000-1,0.000 1.000 1,0.000 4.000 1,0.000 3.000 1,0.000 3.000 1,1.000-2.000 0,4.000-6.000 0,3.000-6.000-2,3.000-6.000-1,1.000-2.000 1,1.000 3.000 0,-1.000 3.000 2,1.000 4.000 0,1.000 1.000 0,3.000 0.000-1,3.000 0.000-1,4.000 0.000 0,1.000 0.000-1,0.000 0.000 0,0.000 0.000 0,0.000 0.000 0,0.000 0.000 0,0.000 0.000 0,0.000 0.000 0,0.000 0.000 0,0.000 0.000-1,0.000 0.000-1,0.000 0.000 0,0.000 0.000-1,-4.000-2.000 0,-5.000-3.000 0,-7.000-3.000 0,-5.000-2.000 1,-3.000-1.000-1,4.000 3.000 1,3.000 3.000-1,3.000 4.000 1,4.000 1.000 0,7.000 0.000 1,6.000 0.000 1,7.000 0.000 1,-1.000 0.000 1,-6.000 0.000-1,-6.000 0.000 0,-6.000 0.000-2,-2.000 0.000 1,3.000 0.000-1,3.000 0.000-1,4.000 0.000 0,1.000 0.000-1,0.000 0.000-2,0.000 0.000-2,0.000 0.000-2,-2.000 0.000-1,-3.000 0.000 1,-3.000 0.000 2,-2.000 0.000 0,-5.000 1.000 1,-2.000 4.000 1,-3.000 3.000 1,-3.000 3.000 0,1.000-1.000 2,6.000-2.000-1,7.000-3.000 1,6.000-3.000-1,1.000-1.000 1,-3.000 4.000 0,-3.000 3.000-1,-2.000 3.000 0,3.000-1.000 1,14.000-2.000 1,11.000-3.000 1,14.000-3.000 2,8.000-6.000 1,7.000-5.000 0,6.000-7.000 0,7.000-5.000 1,-3.000-3.000-2,-8.000 4.000-2,-10.000 3.000-4,-9.000 3.000-2,-5.000-1.000-3,0.000-2.000 0,0.000-3.000 0,0.000-3.000-1,-4.000 1.000 0,-5.000 6.000 1,-7.000 7.000 0,-5.000 6.000 0,-6.000 1.000 1,-3.000-3.000 1,-3.000-3.000 0,-2.000-2.000 1,-5.000-1.000-4,-2.000 3.000-8,-3.000 3.000-9,-3.000 4.000-8,-2.000-1.000-3,0.000-3.000 0,0.000-3.000 0,0.000-2.000 2,-2.000-3.000 2,-3.000 1.000 2,-3.000-1.000 3,-2.000 1.000 2</inkml:trace>
</inkml:ink>
</file>

<file path=ppt/ink/ink1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09"/>
    </inkml:context>
    <inkml:brush xml:id="br0">
      <inkml:brushProperty name="width" value="0.0356942117214203" units="cm"/>
      <inkml:brushProperty name="height" value="0.0356942117214203" units="cm"/>
      <inkml:brushProperty name="color" value="#00bff3"/>
      <inkml:brushProperty name="ignorePressure" value="0"/>
    </inkml:brush>
  </inkml:definitions>
  <inkml:trace contextRef="#ctx0" brushRef="#br0">37150.000 41400.000 616,'0.000'-41.000'22,"0.000"19.000"16,0.000 19.000 16,0.000 19.000 15,1.000 18.000 1,4.000 19.000-18,3.000 19.000-15,3.000 19.000-18,-1.000 12.000-9,-2.000 6.000-3,-3.000 7.000-3,-3.000 6.000-3,-6.000 3.000-3,-5.000 0.000-5,-7.000 0.000-4,-5.000 0.000-5,-4.000 4.000-5,0.000 10.000-6,0.000 10.000-6,0.000 9.000-6,1.000 7.000-3,4.000 7.000-2,3.000 6.000-1,3.000 7.000-1,3.000-17.000 3,3.000-36.000 7,3.000-39.000 8,4.000-36.000 8,1.000-20.000 5,0.000 1.000 2,0.000-1.000 2,0.000 1.000 2</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1"/>
    </inkml:context>
    <inkml:brush xml:id="br0">
      <inkml:brushProperty name="width" value="0.0333327017724514" units="cm"/>
      <inkml:brushProperty name="height" value="0.0333327017724514" units="cm"/>
      <inkml:brushProperty name="color" value="#00bff3"/>
      <inkml:brushProperty name="ignorePressure" value="0"/>
    </inkml:brush>
  </inkml:definitions>
  <inkml:trace contextRef="#ctx0" brushRef="#br0">40000.000 41700.000 660,'25.000'-24.000'-23,"0.000"4.000"12,0.000 3.000 9,0.000 3.000 11,-7.000 7.000 11,-11.000 14.000 13,-14.000 11.000 12,-11.000 14.000 13,-7.000 7.000 0,0.000 3.000-12,0.000 3.000-13,0.000 4.000-12,-2.000 2.000-7,-3.000 4.000-2,-3.000 3.000-2,-2.000 3.000-2,-5.000 3.000-3,-2.000 3.000-2,-3.000 3.000-3,-3.000 4.000-2,-4.000-1.000-2,-3.000-3.000-2,-3.000-3.000-2,-2.000-2.000-1,-5.000-1.000-3,-2.000 3.000-4,-3.000 3.000-3,-3.000 4.000-3,2.000-4.000-2,10.000-9.000-2,10.000-10.000 0,9.000-8.000-2,7.000-8.000-1,7.000-2.000-3,6.000-3.000-2,7.000-3.000-3,4.000-9.000 2,3.000-11.000 4,3.000-14.000 6,4.000-11.000 4</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1"/>
    </inkml:context>
    <inkml:brush xml:id="br0">
      <inkml:brushProperty name="width" value="0.0383086353540421" units="cm"/>
      <inkml:brushProperty name="height" value="0.0383086353540421" units="cm"/>
      <inkml:brushProperty name="color" value="#00bff3"/>
      <inkml:brushProperty name="ignorePressure" value="0"/>
    </inkml:brush>
  </inkml:definitions>
  <inkml:trace contextRef="#ctx0" brushRef="#br0">38950.000 42050.000 574,'-19.000'-80.000'23,"13.000"41.000"16,12.000 40.000 16,13.000 42.000 16,10.000 22.000 1,10.000 7.000-14,10.000 6.000-15,9.000 7.000-14,4.000 4.000-10,1.000 3.000-7,-1.000 3.000-8,1.000 4.000-5,-1.000-1.000-9,1.000-3.000-7,-1.000-3.000-9,1.000-2.000-8,-3.000-5.000-6,-2.000-2.000-4,-3.000-3.000-4,-3.000-3.000-5,-7.000-9.000 2,-9.000-11.000 9,-10.000-14.000 8,-8.000-11.000 9,-6.000-7.000 4,1.000 0.000 1,-1.000 0.000-1,1.000 0.000 2</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1"/>
    </inkml:context>
    <inkml:brush xml:id="br0">
      <inkml:brushProperty name="width" value="0.0372723825275898" units="cm"/>
      <inkml:brushProperty name="height" value="0.0372723825275898" units="cm"/>
      <inkml:brushProperty name="color" value="#00bff3"/>
      <inkml:brushProperty name="ignorePressure" value="0"/>
    </inkml:brush>
  </inkml:definitions>
  <inkml:trace contextRef="#ctx0" brushRef="#br0">41400.000 41550.000 590,'-24.000'-32.000'40,"4.000"39.000"6,3.000 36.000 6,3.000 39.000 5,3.000 13.000-1,3.000-9.000-11,3.000-10.000-10,4.000-8.000-11,-3.000 0.000-6,-5.000 14.000-4,-7.000 11.000-3,-5.000 14.000-3,-3.000 0.000-5,4.000-8.000-3,3.000-10.000-4,3.000-9.000-4,1.000-5.000-5,1.000 0.000-7,-1.000 0.000-7,1.000 0.000-6,1.000-4.000-1,3.000-5.000 4,3.000-7.000 4,4.000-5.000 4</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40"/>
    </inkml:context>
    <inkml:brush xml:id="br0">
      <inkml:brushProperty name="width" value="0.0452590882778168" units="cm"/>
      <inkml:brushProperty name="height" value="0.0452590882778168" units="cm"/>
      <inkml:brushProperty name="color" value="#fed406"/>
      <inkml:brushProperty name="ignorePressure" value="0"/>
    </inkml:brush>
  </inkml:definitions>
  <inkml:trace contextRef="#ctx0" brushRef="#br0">75750.000 20650.000 486,'-40.000'0.000'14,"23.000"0.000"10,22.000 0.000 8,22.000 0.000 10,10.000 1.000 2,1.000 4.000-4,-1.000 3.000-4,1.000 3.000-4,2.000-1.000-3,7.000-2.000-4,6.000-3.000-3,7.000-3.000-3,2.000-2.000-2,1.000 0.000-2,-1.000 0.000-1,1.000 0.000-3,5.000 3.000-1,14.000 6.000-2,11.000 7.000-1,14.000 6.000-3,7.000 3.000 0,3.000 0.000 0,3.000 0.000 2,4.000 0.000 0,-3.000 1.000 1,-5.000 4.000-1,-7.000 3.000 1,-5.000 3.000 0,-3.000-2.000 0,4.000-6.000-2,3.000-6.000-1,3.000-6.000-1,-1.000-6.000-1,-2.000-2.000-1,-3.000-3.000-2,-3.000-3.000-1,-4.000-6.000-1,-3.000-5.000 1,-3.000-7.000 1,-2.000-5.000-1,-8.000-1.000-1,-8.000 6.000-6,-10.000 7.000-6,-9.000 6.000-5,-7.000 3.000-2,-3.000 0.000 2,-3.000 0.000 1,-2.000 0.000 2</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2"/>
    </inkml:context>
    <inkml:brush xml:id="br0">
      <inkml:brushProperty name="width" value="0.0413664691150188" units="cm"/>
      <inkml:brushProperty name="height" value="0.0413664691150188" units="cm"/>
      <inkml:brushProperty name="color" value="#00bff3"/>
      <inkml:brushProperty name="ignorePressure" value="0"/>
    </inkml:brush>
  </inkml:definitions>
  <inkml:trace contextRef="#ctx0" brushRef="#br0">42250.000 42100.000 531,'-46.000'96.000'124,"10.000"-5.000"-31,10.000-7.000-30,9.000-5.000-30,4.000-4.000-15,1.000 0.000 0,-1.000 0.000-1,1.000 0.000 0,5.000-10.000-5,14.000-18.000-11,11.000-19.000-10,14.000-18.000-10,7.000-17.000-4,3.000-11.000 2,3.000-14.000 3,4.000-11.000 3,1.000-12.000 1,0.000-9.000-1,0.000-10.000 1,0.000-8.000-1,-4.000-3.000 0,-5.000 7.000 3,-7.000 6.000 1,-5.000 7.000 2,-8.000 4.000 2,-5.000 3.000 3,-7.000 3.000 2,-5.000 4.000 1,-11.000 4.000 3,-11.000 6.000-1,-14.000 7.000 1,-11.000 6.000 1,-6.000 6.000 0,4.000 6.000 1,3.000 7.000 2,3.000 6.000 0,-2.000 6.000 1,-6.000 6.000-1,-6.000 7.000-1,-6.000 6.000-1,1.000 1.000-2,9.000-3.000-2,10.000-3.000-3,10.000-2.000-2,18.000-3.000-4,28.000 1.000-5,28.000-1.000-6,29.000 1.000-5,13.000-7.000-3,1.000-12.000 1,-1.000-13.000 0,1.000-12.000 1,1.000-4.000 1,3.000 7.000 3,3.000 6.000 2,4.000 7.000 2,-6.000 4.000 3,-11.000 3.000 4,-14.000 3.000 2,-11.000 4.000 4,-11.000 1.000 3,-5.000 0.000 4,-7.000 0.000 3,-5.000 0.000 3,-8.000 3.000 5,-5.000 6.000 3,-7.000 7.000 4,-5.000 6.000 5,-4.000 3.000 3,0.000 0.000 3,0.000 0.000 5,0.000 0.000 2,-2.000 1.000 1,-3.000 4.000-2,-3.000 3.000-3,-2.000 3.000-3,-1.000 1.000-3,3.000 1.000-1,3.000-1.000-3,4.000 1.000-3,-1.000-1.000-2,-3.000 1.000-2,-3.000-1.000-4,-2.000 1.000-2,0.000 1.000-2,7.000 3.000-2,6.000 3.000-2,7.000 4.000-1,4.000-3.000-1,3.000-5.000 0,3.000-7.000-2,4.000-5.000 1,4.000-6.000-6,6.000-3.000-8,7.000-3.000-10,6.000-2.000-8,3.000-11.000-2,0.000-15.000 4,0.000-15.000 5,0.000-16.000 5,-2.000-12.000 2,-3.000-5.000 3,-3.000-7.000 2,-2.000-5.000 2,-8.000-3.000 1,-8.000 4.000 2,-10.000 3.000 2,-9.000 3.000 1,-5.000 3.000 2,0.000 3.000 2,0.000 3.000 2,0.000 4.000 2,-5.000 4.000 0,-9.000 6.000-1,-10.000 7.000-2,-8.000 6.000 0,-8.000 4.000-5,-2.000 4.000-4,-3.000 3.000-7,-3.000 3.000-5,1.000 3.000-3,6.000 3.000-1,7.000 3.000 0,6.000 4.000 0</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6"/>
    </inkml:context>
    <inkml:brush xml:id="br0">
      <inkml:brushProperty name="width" value="0.0368338562548161" units="cm"/>
      <inkml:brushProperty name="height" value="0.0368338562548161" units="cm"/>
      <inkml:brushProperty name="color" value="#00bff3"/>
      <inkml:brushProperty name="ignorePressure" value="0"/>
    </inkml:brush>
  </inkml:definitions>
  <inkml:trace contextRef="#ctx0" brushRef="#br0">47400.000 40250.000 597,'-41.000'-2.000'8,"19.000"-3.000"19,19.000-3.000 18,19.000-2.000 18,13.000-1.000 4,10.000 3.000-12,10.000 3.000-13,9.000 4.000-11,4.000 1.000-9,1.000 0.000-5,-1.000 0.000-5,1.000 0.000-4,2.000 0.000-4,7.000 0.000-2,6.000 0.000-3,7.000 0.000-2,2.000 0.000-4,1.000 0.000-5,-1.000 0.000-6,1.000 0.000-6,-6.000-2.000-3,-8.000-3.000-1,-10.000-3.000-1,-9.000-2.000-2,-9.000-1.000-1,-5.000 3.000-1,-7.000 3.000-2,-5.000 4.000 0,-8.000 4.000 1,-5.000 6.000 3,-7.000 7.000 3,-5.000 6.000 4,-6.000 1.000 3,-3.000-3.000 4,-3.000-3.000 4,-2.000-2.000 3,-5.000-3.000 2,-2.000 1.000 0,-3.000-1.000 0,-3.000 1.000 0</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6"/>
    </inkml:context>
    <inkml:brush xml:id="br0">
      <inkml:brushProperty name="width" value="0.03216253221035" units="cm"/>
      <inkml:brushProperty name="height" value="0.03216253221035" units="cm"/>
      <inkml:brushProperty name="color" value="#00bff3"/>
      <inkml:brushProperty name="ignorePressure" value="0"/>
    </inkml:brush>
  </inkml:definitions>
  <inkml:trace contextRef="#ctx0" brushRef="#br0">47400.000 41200.000 684,'-79.000'21.000'32,"45.000"-5.000"9,43.000-7.000 8,45.000-5.000 9,25.000-4.000-3,10.000 0.000-14,10.000 0.000-14,9.000 0.000-14,4.000 0.000-14,1.000 0.000-12,-1.000 0.000-11,1.000 0.000-13,-1.000 0.000-4,1.000 0.000 2,-1.000 0.000 4,1.000 0.000 2,-12.000 0.000 5,-21.000 0.000 5,-22.000 0.000 7,-22.000 0.000 4,-11.000-2.000 1,0.000-3.000-6,0.000-3.000-7,0.000-2.000-6</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7"/>
    </inkml:context>
    <inkml:brush xml:id="br0">
      <inkml:brushProperty name="width" value="0.0396232418715954" units="cm"/>
      <inkml:brushProperty name="height" value="0.0396232418715954" units="cm"/>
      <inkml:brushProperty name="color" value="#00bff3"/>
      <inkml:brushProperty name="ignorePressure" value="0"/>
    </inkml:brush>
  </inkml:definitions>
  <inkml:trace contextRef="#ctx0" brushRef="#br0">49950.000 40250.000 555,'-35.000'0.000'9,"32.000"0.000"19,31.000 0.000 18,32.000 0.000 18,13.000 0.000 2,-3.000 0.000-14,-3.000 0.000-14,-2.000 0.000-15,10.000 0.000-8,25.000 0.000 0,25.000 0.000-1,25.000 0.000 0,15.000-2.000-2,7.000-3.000 0,6.000-3.000-2,7.000-2.000-2,7.000-3.000-1,9.000 1.000-2,10.000-1.000-1,10.000 1.000-1,4.000-1.000-4,0.000 1.000-2,0.000-1.000-5,0.000 1.000-2,-5.000-1.000-2,-9.000 1.000 2,-10.000-1.000 1,-8.000 1.000 0,-11.000-1.000-1,-8.000 1.000-5,-10.000-1.000-5,-9.000 1.000-6,-15.000-1.000-3,-18.000 1.000-2,-19.000-1.000-2,-18.000 1.000-3,-26.000 2.000-2,-31.000 7.000-4,-31.000 6.000-2,-31.000 7.000-3</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7"/>
    </inkml:context>
    <inkml:brush xml:id="br0">
      <inkml:brushProperty name="width" value="0.0307877641171217" units="cm"/>
      <inkml:brushProperty name="height" value="0.0307877641171217" units="cm"/>
      <inkml:brushProperty name="color" value="#00bff3"/>
      <inkml:brushProperty name="ignorePressure" value="0"/>
    </inkml:brush>
  </inkml:definitions>
  <inkml:trace contextRef="#ctx0" brushRef="#br0">51850.000 37050.000 714,'1.000'-50.000'-3,"4.000"0.000"-8,3.000 0.000-7,3.000 0.000-7,-8.000 20.000 9,-19.000 41.000 25,-18.000 40.000 23,-19.000 42.000 26,-13.000 21.000 6,-6.000 3.000-11,-6.000 3.000-11,-6.000 4.000-10,-1.000-6.000-9,7.000-11.000-4,6.000-14.000-6,7.000-11.000-5,10.000-14.000-4,16.000-11.000-2,15.000-14.000-3,17.000-11.000-2,2.000-4.000-1,-9.000 6.000-1,-10.000 7.000-1,-8.000 6.000-1,-1.000 3.000 0,9.000 0.000 2,10.000 0.000 0,10.000 0.000 2,10.000-4.000 0,13.000-5.000-2,12.000-7.000-1,13.000-5.000-1,12.000-8.000-1,13.000-5.000 1,12.000-7.000 1,13.000-5.000 0,7.000-8.000-1,4.000-5.000-2,3.000-7.000-2,3.000-5.000-2,-2.000-4.000-3,-6.000 0.000-1,-6.000 0.000-2,-6.000 0.000-3,-10.000 1.000-2,-12.000 4.000-4,-13.000 3.000-5,-12.000 3.000-3,-10.000 1.000 1,-6.000 1.000 7,-6.000-1.000 7,-6.000 1.000 7,-9.000-3.000 4,-8.000-2.000 3,-10.000-3.000 1,-9.000-3.000 3,-7.000-6.000 1,-3.000-5.000 1,-3.000-7.000 0,-2.000-5.000 0,-1.000-1.000 1,3.000 6.000-1,3.000 7.000 1,4.000 6.000 0</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8"/>
    </inkml:context>
    <inkml:brush xml:id="br0">
      <inkml:brushProperty name="width" value="0.0295488927513361" units="cm"/>
      <inkml:brushProperty name="height" value="0.0295488927513361" units="cm"/>
      <inkml:brushProperty name="color" value="#00bff3"/>
      <inkml:brushProperty name="ignorePressure" value="0"/>
    </inkml:brush>
  </inkml:definitions>
  <inkml:trace contextRef="#ctx0" brushRef="#br0">52100.000 37600.000 744,'-2.000'-94.000'-4,"-3.000"13.000"-8,-3.000 12.000-8,-2.000 13.000-7,-1.000 9.000-2,3.000 6.000 5,3.000 7.000 5,4.000 6.000 6,-1.000 15.000 15,-3.000 26.000 24,-3.000 24.000 25,-2.000 26.000 25,-5.000 18.000 4,-2.000 13.000-18,-3.000 12.000-17,-3.000 13.000-18,-4.000 15.000-11,-3.000 19.000-5,-3.000 19.000-5,-2.000 19.000-5,-3.000 9.000-6,1.000 0.000-10,-1.000 0.000-8,1.000 0.000-9,4.000-10.000-4,9.000-18.000 2,10.000-19.000 1,10.000-18.000 2,4.000-23.000-1,0.000-24.000 1,0.000-26.000-1,0.000-24.000-1</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8"/>
    </inkml:context>
    <inkml:brush xml:id="br0">
      <inkml:brushProperty name="width" value="0.0352997928857803" units="cm"/>
      <inkml:brushProperty name="height" value="0.0352997928857803" units="cm"/>
      <inkml:brushProperty name="color" value="#00bff3"/>
      <inkml:brushProperty name="ignorePressure" value="0"/>
    </inkml:brush>
  </inkml:definitions>
  <inkml:trace contextRef="#ctx0" brushRef="#br0">53100.000 37100.000 623,'-2.000'123.000'86,"-3.000"-3.000"-19,-3.000-3.000-17,-2.000-2.000-18,-1.000-5.000-11,3.000-2.000-2,3.000-3.000-3,4.000-3.000-2,1.000-2.000-2,0.000 0.000 1,0.000 0.000 2,0.000 0.000-1,1.000-5.000-2,4.000-9.000-7,3.000-10.000-6,3.000-8.000-8,1.000-9.000-3,1.000-6.000-3,-1.000-6.000-2,1.000-6.000-2,-1.000-4.000-1,1.000 1.000 0,-1.000-1.000 1,1.000 1.000 1,-12.000 1.000 0,-21.000 3.000 0,-22.000 3.000-1,-22.000 4.000-1,-11.000-4.000 0,0.000-9.000-1,0.000-10.000-1,0.000-8.000-1,-2.000-8.000 0,-3.000-2.000 1,-3.000-3.000 2,-2.000-3.000 1,3.000-7.000 1,14.000-9.000 0,11.000-10.000-1,14.000-8.000 0,8.000-4.000 1,7.000 3.000 5,6.000 3.000 3,7.000 4.000 4</inkml:trace>
</inkml:ink>
</file>

<file path=ppt/ink/ink1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8"/>
    </inkml:context>
    <inkml:brush xml:id="br0">
      <inkml:brushProperty name="width" value="0.0249789115041494" units="cm"/>
      <inkml:brushProperty name="height" value="0.0249789115041494" units="cm"/>
      <inkml:brushProperty name="color" value="#00bff3"/>
      <inkml:brushProperty name="ignorePressure" value="0"/>
    </inkml:brush>
  </inkml:definitions>
  <inkml:trace contextRef="#ctx0" brushRef="#br0">52900.000 37400.000 880,'23.000'-24.000'0,"-3.000"4.000"0,-3.000 3.000 0,-2.000 3.000 0,5.000-1.000 1,16.000-2.000 0,15.000-3.000 1,17.000-3.000 0,8.000 1.000 3,4.000 6.000 3,3.000 7.000 4,3.000 6.000 3,-4.000 4.000 2,-8.000 4.000-1,-10.000 3.000 0,-9.000 3.000-1,-9.000 1.000-6,-5.000 1.000-9,-7.000-1.000-9,-5.000 1.000-11</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18"/>
    </inkml:context>
    <inkml:brush xml:id="br0">
      <inkml:brushProperty name="width" value="0.0314683057367802" units="cm"/>
      <inkml:brushProperty name="height" value="0.0314683057367802" units="cm"/>
      <inkml:brushProperty name="color" value="#00bff3"/>
      <inkml:brushProperty name="ignorePressure" value="0"/>
    </inkml:brush>
  </inkml:definitions>
  <inkml:trace contextRef="#ctx0" brushRef="#br0">54150.000 37900.000 699,'-24.000'45.000'0,"4.000"-9.000"0,3.000-10.000 0,3.000-8.000 0,1.000-3.000 0,1.000 7.000 2,-1.000 6.000 2,1.000 7.000 0,-1.000 10.000 5,1.000 16.000 8,-1.000 15.000 8,1.000 17.000 7,1.000 3.000 3,3.000-5.000-4,3.000-7.000-4,4.000-5.000-3,4.000-8.000-5,6.000-5.000-4,7.000-7.000-4,6.000-5.000-5,3.000-8.000-2,0.000-5.000 3,0.000-7.000 2,0.000-5.000 1,4.000-9.000-1,10.000-9.000-8,10.000-10.000-8,9.000-8.000-7,4.000-14.000-4,1.000-15.000-2,-1.000-15.000-1,1.000-16.000-3,-1.000-15.000 1,1.000-11.000 1,-1.000-14.000 1,1.000-11.000 2,-7.000-3.000 2,-12.000 10.000 4,-13.000 10.000 2,-12.000 9.000 4,-10.000 10.000 2,-6.000 14.000 4,-6.000 11.000 4,-6.000 14.000 3,-9.000 8.000 1,-8.000 7.000-1,-10.000 6.000-2,-9.000 7.000 0,-13.000 10.000 0,-16.000 16.000 1,-15.000 15.000 2,-15.000 17.000 1,-7.000 11.000-6,3.000 10.000-14,3.000 10.000-14,4.000 9.000-14,8.000-2.000-3,17.000-12.000 5,15.000-13.000 7,16.000-12.000 5</inkml:trace>
</inkml:ink>
</file>

<file path=ppt/ink/ink1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20"/>
    </inkml:context>
    <inkml:brush xml:id="br0">
      <inkml:brushProperty name="width" value="0.0421229042112827" units="cm"/>
      <inkml:brushProperty name="height" value="0.0421229042112827" units="cm"/>
      <inkml:brushProperty name="color" value="#00bff3"/>
      <inkml:brushProperty name="ignorePressure" value="0"/>
    </inkml:brush>
  </inkml:definitions>
  <inkml:trace contextRef="#ctx0" brushRef="#br0">51050.000 41200.000 522,'0.000'-41.000'10,"0.000"19.000"22,0.000 19.000 21,0.000 19.000 22,-2.000 12.000 1,-3.000 6.000-15,-3.000 7.000-16,-2.000 6.000-17,-6.000 13.000-8,-6.000 23.000-1,-6.000 22.000-1,-6.000 22.000 0,-2.000 7.000-4,3.000-6.000-7,3.000-6.000-5,4.000-6.000-7,2.000-2.000-6,4.000 3.000-5,3.000 3.000-5,3.000 4.000-5,1.000-3.000-6,1.000-5.000-4,-1.000-7.000-5,1.000-5.000-5,1.000-12.000 0,3.000-16.000 5,3.000-15.000 4,4.000-15.000 5</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45"/>
    </inkml:context>
    <inkml:brush xml:id="br0">
      <inkml:brushProperty name="width" value="0.04988993704319" units="cm"/>
      <inkml:brushProperty name="height" value="0.04988993704319" units="cm"/>
      <inkml:brushProperty name="color" value="#fed406"/>
      <inkml:brushProperty name="ignorePressure" value="0"/>
    </inkml:brush>
  </inkml:definitions>
  <inkml:trace contextRef="#ctx0" brushRef="#br0">61400.000 10400.000 440,'-50.000'-19.000'63,"0.000"13.000"-12,0.000 12.000-13,0.000 13.000-11,0.000 10.000-8,0.000 10.000-1,0.000 10.000-2,0.000 9.000-2,-4.000 9.000-2,-5.000 9.000 0,-7.000 10.000-1,-5.000 10.000-2,-1.000 7.000 0,6.000 6.000-1,7.000 7.000 0,6.000 6.000-1,7.000-7.000 2,10.000-18.000 3,10.000-19.000 4,9.000-18.000 4,4.000-10.000 0,1.000 0.000 0,-1.000 0.000-2,1.000 0.000-1,5.000-7.000-4,14.000-11.000-6,11.000-14.000-6,14.000-11.000-6,10.000-11.000-5,9.000-5.000-1,10.000-7.000-1,10.000-5.000-2,5.000-9.000-2,4.000-9.000-1,3.000-10.000-2,3.000-8.000-1,-2.000-6.000-1,-6.000 1.000 2,-6.000-1.000 1,-6.000 1.000 2,-7.000 2.000 2,-6.000 7.000 3,-6.000 6.000 2,-6.000 7.000 4,-7.000 4.000 2,-6.000 3.000 3,-6.000 3.000 2,-6.000 4.000 4,-6.000 15.000 6,-2.000 28.000 10,-3.000 28.000 11,-3.000 29.000 10,-4.000 10.000 1,-3.000-6.000-8,-3.000-6.000-6,-2.000-6.000-9,-1.000-6.000-3,3.000-2.000-3,3.000-3.000-2,4.000-3.000-1,1.000-1.000-3,0.000 4.000-3,0.000 3.000-3,0.000 3.000-4,10.000-7.000-3,23.000-15.000-3,22.000-15.000-2,22.000-16.000-4,5.000-16.000 0,-8.000-16.000 0,-10.000-15.000 1,-9.000-15.000-1,-4.000-11.000 2,4.000-2.000 3,3.000-3.000 1,3.000-3.000 2,-4.000-2.000 2,-8.000 0.000 2,-10.000 0.000 0,-9.000 0.000 1,-7.000-2.000 1,-3.000-3.000 0,-3.000-3.000 1,-2.000-2.000 0,-5.000 0.000 1,-2.000 7.000 1,-3.000 6.000 1,-3.000 7.000 1,-6.000 5.000 0,-5.000 7.000 1,-7.000 6.000 0,-5.000 7.000 1,-9.000 5.000-1,-9.000 7.000-2,-10.000 6.000-2,-8.000 7.000-2,-8.000 8.000-4,-2.000 14.000-6,-3.000 11.000-6,-3.000 14.000-5,-2.000 10.000-6,0.000 9.000-5,0.000 10.000-4,0.000 10.000-4,6.000 7.000-1,13.000 6.000 4,12.000 7.000 4,13.000 6.000 4,7.000-7.000-1,4.000-18.000-6,3.000-19.000-5,3.000-18.000-7</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20"/>
    </inkml:context>
    <inkml:brush xml:id="br0">
      <inkml:brushProperty name="width" value="0.0415298230946064" units="cm"/>
      <inkml:brushProperty name="height" value="0.0415298230946064" units="cm"/>
      <inkml:brushProperty name="color" value="#00bff3"/>
      <inkml:brushProperty name="ignorePressure" value="0"/>
    </inkml:brush>
  </inkml:definitions>
  <inkml:trace contextRef="#ctx0" brushRef="#br0">52200.000 41550.000 529,'21.000'-19.000'8,"-5.000"13.000"14,-7.000 12.000 15,-5.000 13.000 15,-4.000 12.000 3,0.000 13.000-9,0.000 12.000-8,0.000 13.000-9,0.000 4.000-6,0.000-3.000-4,0.000-3.000-4,0.000-2.000-3,0.000-5.000-3,0.000-2.000 0,0.000-3.000 0,0.000-3.000-1,4.000-6.000-4,10.000-5.000-6,10.000-7.000-5,9.000-5.000-7,7.000-12.000-3,7.000-16.000-1,6.000-15.000 0,7.000-15.000 0,2.000-17.000 0,1.000-15.000 1,-1.000-15.000-1,1.000-16.000 2,-6.000-7.000 0,-8.000 4.000 3,-10.000 3.000 1,-9.000 3.000 3,-9.000 4.000 3,-5.000 7.000 2,-7.000 6.000 3,-5.000 7.000 3,-9.000 8.000 3,-9.000 14.000 1,-10.000 11.000 2,-8.000 14.000 2,-8.000 7.000 0,-2.000 3.000 0,-3.000 3.000-1,-3.000 4.000 1,-1.000 2.000-2,4.000 4.000-1,3.000 3.000-1,3.000 3.000-1,3.000 1.000-1,3.000 1.000 1,3.000-1.000 0,4.000 1.000 0,11.000-1.000-6,23.000 1.000-14,22.000-1.000-14,22.000 1.000-14,15.000-6.000-5,9.000-8.000 6,10.000-10.000 6,10.000-9.000 6,2.000-4.000 4,-3.000 4.000 4,-3.000 3.000 3,-2.000 3.000 5,-8.000 3.000 4,-8.000 3.000 3,-10.000 3.000 4,-9.000 4.000 4,-9.000 1.000 3,-5.000 0.000 0,-7.000 0.000 2,-5.000 0.000 1,-8.000 3.000 4,-5.000 6.000 3,-7.000 7.000 4,-5.000 6.000 5,-4.000 4.000 1,0.000 4.000-1,0.000 3.000 0,0.000 3.000-2,1.000 3.000 3,4.000 3.000 3,3.000 3.000 5,3.000 4.000 5,-1.000 1.000-1,-2.000 0.000-3,-3.000 0.000-4,-3.000 0.000-4,1.000 1.000-4,6.000 4.000-4,7.000 3.000-5,6.000 3.000-3,1.000-2.000-2,-3.000-6.000 1,-3.000-6.000 1,-2.000-6.000 1,0.000-7.000-2,7.000-6.000-3,6.000-6.000-4,7.000-6.000-3,4.000-7.000-3,3.000-6.000-2,3.000-6.000-1,4.000-6.000-2,1.000-7.000-1,0.000-6.000 0,0.000-6.000-1,0.000-6.000-1,-2.000-9.000 1,-3.000-8.000-1,-3.000-10.000 0,-2.000-9.000 1,-6.000-2.000 0,-6.000 6.000 1,-6.000 7.000 0,-6.000 6.000 2,-6.000 3.000 2,-2.000 0.000 6,-3.000 0.000 5,-3.000 0.000 5,-7.000 1.000 3,-9.000 4.000 0,-10.000 3.000 0,-8.000 3.000 1,-8.000 6.000-1,-2.000 9.000-3,-3.000 10.000-2,-3.000 10.000-3,-10.000 10.000-4,-16.000 13.000-6,-15.000 12.000-7,-15.000 13.000-6,-11.000 10.000-3,-2.000 10.000 0,-3.000 10.000 1,-3.000 9.000 1,8.000-4.000-7,23.000-15.000-12,22.000-15.000-12,22.000-16.000-12</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28"/>
    </inkml:context>
    <inkml:brush xml:id="br0">
      <inkml:brushProperty name="width" value="0.023531649261713" units="cm"/>
      <inkml:brushProperty name="height" value="0.023531649261713" units="cm"/>
      <inkml:brushProperty name="color" value="#000000"/>
      <inkml:brushProperty name="ignorePressure" value="0"/>
    </inkml:brush>
  </inkml:definitions>
  <inkml:trace contextRef="#ctx0" brushRef="#br0">28150.000 50950.000 934,'-4.000'-93.000'4,"-5.000"17.000"5,-7.000 15.000 7,-5.000 16.000 6,2.000 12.000-8,13.000 9.000-22,12.000 10.000-24,13.000 10.000-22</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1"/>
    </inkml:context>
    <inkml:brush xml:id="br0">
      <inkml:brushProperty name="width" value="0.0426750741899014" units="cm"/>
      <inkml:brushProperty name="height" value="0.0426750741899014" units="cm"/>
      <inkml:brushProperty name="color" value="#000000"/>
      <inkml:brushProperty name="ignorePressure" value="0"/>
    </inkml:brush>
  </inkml:definitions>
  <inkml:trace contextRef="#ctx0" brushRef="#br0">7300.000 48750.000 515,'-49.000'0.000'4,"4.000"0.000"7,3.000 0.000 8,3.000 0.000 8,9.000 0.000 6,16.000 0.000 5,15.000 0.000 5,17.000 0.000 5,14.000-2.000 0,17.000-3.000-6,15.000-3.000-8,16.000-2.000-5,7.000-3.000-5,1.000 1.000-4,-1.000-1.000-2,1.000 1.000-3,1.000 1.000-3,3.000 3.000-3,3.000 3.000-3,4.000 4.000-3,2.000-1.000-2,4.000-3.000-1,3.000-3.000-1,3.000-2.000-2,-1.000-3.000-3,-2.000 1.000-3,-3.000-1.000-4,-3.000 1.000-4,-6.000 1.000-3,-5.000 3.000-2,-7.000 3.000-2,-5.000 4.000-3,-8.000 1.000 0,-5.000 0.000 2,-7.000 0.000 0,-5.000 0.000 2,-8.000 0.000-1,-5.000 0.000 0,-7.000 0.000-2,-5.000 0.000-1</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1"/>
    </inkml:context>
    <inkml:brush xml:id="br0">
      <inkml:brushProperty name="width" value="0.0350249893963337" units="cm"/>
      <inkml:brushProperty name="height" value="0.0350249893963337" units="cm"/>
      <inkml:brushProperty name="color" value="#000000"/>
      <inkml:brushProperty name="ignorePressure" value="0"/>
    </inkml:brush>
  </inkml:definitions>
  <inkml:trace contextRef="#ctx0" brushRef="#br0">8300.000 47800.000 628,'-24.000'-46.000'1,"4.000"10.000"4,3.000 10.000 3,3.000 9.000 3,-1.000 6.000 5,-2.000 3.000 8,-3.000 3.000 8,-3.000 4.000 7,1.000 7.000 0,6.000 13.000-5,7.000 12.000-6,6.000 13.000-6,1.000 10.000-4,-3.000 10.000-1,-3.000 10.000-1,-2.000 9.000-1,-3.000 6.000-2,1.000 3.000-1,-1.000 3.000-3,1.000 4.000-1,1.000 2.000-4,3.000 4.000-5,3.000 3.000-6,4.000 3.000-5,1.000 3.000-6,0.000 3.000-4,0.000 3.000-4,0.000 4.000-5,0.000-4.000-3,0.000-9.000-3,0.000-10.000-2,0.000-8.000-3</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2"/>
    </inkml:context>
    <inkml:brush xml:id="br0">
      <inkml:brushProperty name="width" value="0.0353960581123829" units="cm"/>
      <inkml:brushProperty name="height" value="0.0353960581123829" units="cm"/>
      <inkml:brushProperty name="color" value="#000000"/>
      <inkml:brushProperty name="ignorePressure" value="0"/>
    </inkml:brush>
  </inkml:definitions>
  <inkml:trace contextRef="#ctx0" brushRef="#br0">8850.000 47800.000 621,'1.000'95.000'90,"4.000"-9.000"-18,3.000-10.000-17,3.000-8.000-18,3.000-6.000-9,3.000 1.000-3,3.000-1.000-2,4.000 1.000-3,-3.000-1.000-5,-5.000 1.000-5,-7.000-1.000-6,-5.000 1.000-7,-4.000-1.000-8,0.000 1.000-11,0.000-1.000-12,0.000 1.000-12,-2.000-3.000-4,-3.000-2.000 1,-3.000-3.000 1,-2.000-3.000 2,-5.000-7.000 3,-2.000-9.000 5,-3.000-10.000 5,-3.000-8.000 5</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2"/>
    </inkml:context>
    <inkml:brush xml:id="br0">
      <inkml:brushProperty name="width" value="0.0301480926573277" units="cm"/>
      <inkml:brushProperty name="height" value="0.0301480926573277" units="cm"/>
      <inkml:brushProperty name="color" value="#000000"/>
      <inkml:brushProperty name="ignorePressure" value="0"/>
    </inkml:brush>
  </inkml:definitions>
  <inkml:trace contextRef="#ctx0" brushRef="#br0">8400.000 48800.000 729,'25.000'50.000'103,"0.000"0.000"-26,0.000 0.000-26,0.000 0.000-25,0.000-2.000-17,0.000-3.000-4,0.000-3.000-7,0.000-2.000-5,-2.000-3.000-6,-3.000 1.000-5,-3.000-1.000-5,-2.000 1.000-6,-3.000-1.000-1,1.000 1.000 2,-1.000-1.000 2,1.000 1.000 1</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2"/>
    </inkml:context>
    <inkml:brush xml:id="br0">
      <inkml:brushProperty name="width" value="0.033755786716938" units="cm"/>
      <inkml:brushProperty name="height" value="0.033755786716938" units="cm"/>
      <inkml:brushProperty name="color" value="#000000"/>
      <inkml:brushProperty name="ignorePressure" value="0"/>
    </inkml:brush>
  </inkml:definitions>
  <inkml:trace contextRef="#ctx0" brushRef="#br0">7450.000 49650.000 651,'-32.000'21.000'3,"-11.000"-5.000"4,-14.000-7.000 4,-11.000-5.000 5,5.000-4.000 5,26.000 0.000 5,24.000 0.000 5,26.000 0.000 5,19.000 0.000 0,17.000 0.000-5,15.000 0.000-6,16.000 0.000-5,10.000 1.000-4,7.000 4.000-1,6.000 3.000-3,7.000 3.000-2,2.000-4.000-2,1.000-8.000-1,-1.000-10.000-3,1.000-9.000-1,-4.000-4.000-3,-6.000 4.000-3,-6.000 3.000-3,-6.000 3.000-4,-7.000-1.000-3,-6.000-2.000-3,-6.000-3.000-2,-6.000-3.000-3,-9.000-2.000-2,-8.000 0.000 1,-10.000 0.000 0,-9.000 0.000-1,-13.000 3.000 4,-16.000 6.000 4,-15.000 7.000 5,-15.000 6.000 6,-11.000 7.000 5,-2.000 10.000 5,-3.000 10.000 7,-3.000 9.000 5,-6.000 7.000 3,-5.000 7.000 1,-7.000 6.000 0,-5.000 7.000 1,-4.000 4.000-1,0.000 3.000-2,0.000 3.000-1,0.000 4.000-1,0.000-1.000-4,0.000-3.000-4,0.000-3.000-5,0.000-2.000-4,0.000-1.000-2,0.000 3.000-3,0.000 3.000-2,0.000 4.000-2,4.000-4.000-2,10.000-9.000-2,10.000-10.000-1,9.000-8.000-1,6.000-9.000-3,3.000-6.000-3,3.000-6.000-3,4.000-6.000-4,7.000-9.000-4,13.000-8.000-9,12.000-10.000-7,13.000-9.000-8</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3"/>
    </inkml:context>
    <inkml:brush xml:id="br0">
      <inkml:brushProperty name="width" value="0.0379912741482258" units="cm"/>
      <inkml:brushProperty name="height" value="0.0379912741482258" units="cm"/>
      <inkml:brushProperty name="color" value="#000000"/>
      <inkml:brushProperty name="ignorePressure" value="0"/>
    </inkml:brush>
  </inkml:definitions>
  <inkml:trace contextRef="#ctx0" brushRef="#br0">7800.000 50400.000 579,'23.000'-18.000'5,"-3.000"17.000"13,-3.000 15.000 11,-2.000 16.000 12,-3.000 5.000 1,1.000-2.000-7,-1.000-3.000-9,1.000-3.000-9,1.000-2.000-6,3.000 0.000-4,3.000 0.000-5,4.000 0.000-5,4.000-4.000-1,6.000-5.000 1,7.000-7.000 2,6.000-5.000 1,7.000-12.000-4,10.000-16.000-9,10.000-15.000-9,9.000-15.000-10,6.000-9.000-4,3.000 1.000-1,3.000-1.000 1,4.000 1.000 0,-4.000 4.000 4,-9.000 9.000 6,-10.000 10.000 8,-8.000 10.000 6,-11.000 5.000 6,-8.000 4.000 7,-10.000 3.000 4,-9.000 3.000 6,-12.000 6.000 7,-11.000 9.000 7,-14.000 10.000 7,-11.000 10.000 7,-11.000 5.000 2,-5.000 4.000-5,-7.000 3.000-5,-5.000 3.000-3,-1.000 1.000-6,6.000 1.000-3,7.000-1.000-4,6.000 1.000-5,4.000-3.000-3,4.000-2.000-3,3.000-3.000-4,3.000-3.000-3,6.000-4.000-2,9.000-3.000-3,10.000-3.000-2,10.000-2.000-2,5.000-5.000-1,4.000-2.000 2,3.000-3.000 1,3.000-3.000 1,3.000-2.000 0,3.000 0.000 1,3.000 0.000-1,4.000 0.000 1,-7.000 6.000 0,-16.000 13.000 3,-15.000 12.000 1,-15.000 13.000 3,-17.000 4.000 0,-15.000-3.000-1,-15.000-3.000-1,-16.000-2.000-1,-10.000-1.000-1,-3.000 3.000 1,-3.000 3.000 1,-2.000 4.000-1,-9.000 4.000 2,-12.000 6.000 0,-13.000 7.000 2,-12.000 6.000 0,-7.000 3.000 1,1.000 0.000-1,-1.000 0.000-1,1.000 0.000-1,5.000-7.000 2,14.000-11.000 7,11.000-14.000 4,14.000-11.000 7,5.000-9.000 4,1.000-3.000 6,-1.000-3.000 4,1.000-2.000 6,26.000-9.000 0,53.000-12.000-4,53.000-13.000-5,54.000-12.000-4,30.000-5.000-5,10.000 3.000-6,10.000 3.000-4,9.000 4.000-7,2.000 1.000-3,-2.000 0.000-4,-3.000 0.000-3,-3.000 0.000-3,-6.000 1.000-3,-5.000 4.000-2,-7.000 3.000-1,-5.000 3.000-2,-11.000 1.000-3,-11.000 1.000-5,-14.000-1.000-5,-11.000 1.000-4,-14.000 1.000-3,-11.000 3.000 0,-14.000 3.000 0,-11.000 4.000-1,-15.000-1.000 2,-16.000-3.000 3,-15.000-3.000 2,-15.000-2.000 4</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3"/>
    </inkml:context>
    <inkml:brush xml:id="br0">
      <inkml:brushProperty name="width" value="0.0339658819139004" units="cm"/>
      <inkml:brushProperty name="height" value="0.0339658819139004" units="cm"/>
      <inkml:brushProperty name="color" value="#000000"/>
      <inkml:brushProperty name="ignorePressure" value="0"/>
    </inkml:brush>
  </inkml:definitions>
  <inkml:trace contextRef="#ctx0" brushRef="#br0">8650.000 51000.000 647,'-46.000'-46.000'-13,"10.000"10.000"15,10.000 10.000 14,9.000 9.000 16,6.000 12.000 7,3.000 16.000 2,3.000 15.000 2,4.000 17.000 1,1.000 11.000-2,0.000 10.000-7,0.000 10.000-6,0.000 9.000-8,-2.000 4.000-6,-3.000 1.000-8,-3.000-1.000-8,-2.000 1.000-8,-3.000 4.000-6,1.000 9.000-8,-1.000 10.000-7,1.000 10.000-8,1.000-9.000 0,3.000-24.000 4,3.000-26.000 4,4.000-24.000 5,1.000-13.000-1,0.000 0.000-5,0.000 0.000-6,0.000 0.000-4</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4"/>
    </inkml:context>
    <inkml:brush xml:id="br0">
      <inkml:brushProperty name="width" value="0.035481121391058" units="cm"/>
      <inkml:brushProperty name="height" value="0.035481121391058" units="cm"/>
      <inkml:brushProperty name="color" value="#000000"/>
      <inkml:brushProperty name="ignorePressure" value="0"/>
    </inkml:brush>
  </inkml:definitions>
  <inkml:trace contextRef="#ctx0" brushRef="#br0">9850.000 49200.000 620,'53.000'-68.000'73,"6.000"17.000"-12,7.000 15.000-15,6.000 16.000-13,6.000 7.000-10,6.000 1.000-7,7.000-1.000-7,6.000 1.000-6,-2.000-1.000-6,-9.000 1.000-3,-10.000-1.000-4,-8.000 1.000-4,-12.000 7.000-9,-12.000 16.000-13,-13.000 15.000-14,-12.000 17.000-13,-15.000 7.000 0,-15.000 0.000 14,-15.000 0.000 14,-16.000 0.000 14,-7.000-5.000 9,4.000-9.000 2,3.000-10.000 3,3.000-8.000 3,1.000-6.000 1,1.000 1.000 1,-1.000-1.000 1,1.000 1.000 0,-1.000-3.000 3,1.000-2.000 6,-1.000-3.000 4,1.000-3.000 7,1.000 1.000 8,3.000 6.000 15,3.000 7.000 13,4.000 6.000 14,2.000 6.000 2,4.000 6.000-12,3.000 7.000-12,3.000 6.000-11,1.000 7.000-8,1.000 10.000-7,-1.000 10.000-4,1.000 9.000-7,-1.000 4.000-5,1.000 1.000-5,-1.000-1.000-6,1.000 1.000-5,-1.000-1.000-3,1.000 1.000 2,-1.000-1.000 0,1.000 1.000 2,1.000-6.000-5,3.000-8.000-11,3.000-10.000-12,4.000-9.000-12,4.000-12.000-4,6.000-11.000 3,7.000-14.000 2,6.000-11.000 2</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45"/>
    </inkml:context>
    <inkml:brush xml:id="br0">
      <inkml:brushProperty name="width" value="0.0477426312863827" units="cm"/>
      <inkml:brushProperty name="height" value="0.0477426312863827" units="cm"/>
      <inkml:brushProperty name="color" value="#fed406"/>
      <inkml:brushProperty name="ignorePressure" value="0"/>
    </inkml:brush>
  </inkml:definitions>
  <inkml:trace contextRef="#ctx0" brushRef="#br0">62750.000 11500.000 460,'95.000'0.000'97,"-9.000"0.000"-17,-10.000 0.000-16,-8.000 0.000-17,-8.000 0.000-9,-2.000 0.000-4,-3.000 0.000-2,-3.000 0.000-4,-4.000 4.000-4,-3.000 10.000-4,-3.000 10.000-4,-2.000 9.000-4,-8.000 7.000-3,-8.000 7.000-1,-10.000 6.000-1,-9.000 7.000-1,-10.000 5.000-2,-9.000 7.000-2,-10.000 6.000-2,-8.000 7.000-2,-11.000 0.000-1,-8.000-2.000-2,-10.000-3.000-2,-9.000-3.000-1,-4.000-6.000-1,4.000-5.000-2,3.000-7.000-1,3.000-5.000-2,4.000-8.000 1,7.000-5.000 2,6.000-7.000 3,7.000-5.000 3,19.000-8.000 6,35.000-5.000 11,35.000-7.000 12,34.000-5.000 11,20.000-6.000-3,6.000-3.000-16,7.000-3.000-17,6.000-2.000-16,9.000-3.000-10,13.000 1.000-4,12.000-1.000-5,13.000 1.000-3,-10.000-1.000-8,-31.000 1.000-10,-31.000-1.000-10,-31.000 1.000-12</inkml:trace>
</inkml:ink>
</file>

<file path=ppt/ink/ink1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4"/>
    </inkml:context>
    <inkml:brush xml:id="br0">
      <inkml:brushProperty name="width" value="0.0392799265682697" units="cm"/>
      <inkml:brushProperty name="height" value="0.0392799265682697" units="cm"/>
      <inkml:brushProperty name="color" value="#000000"/>
      <inkml:brushProperty name="ignorePressure" value="0"/>
    </inkml:brush>
  </inkml:definitions>
  <inkml:trace contextRef="#ctx0" brushRef="#br0">10700.000 49250.000 560,'0.000'-47.000'4,"0.000"6.000"10,0.000 7.000 9,0.000 6.000 9,0.000 15.000 5,0.000 26.000 1,0.000 24.000 1,0.000 26.000 0,0.000 10.000-3,0.000-3.000-6,0.000-3.000-7,0.000-2.000-6,0.000 10.000-3,0.000 25.000 0,0.000 25.000 1,0.000 25.000 0,0.000 12.000 0,0.000 1.000-3,0.000-1.000-2,0.000 1.000-2,0.000 10.000-3,0.000 22.000-7,0.000 22.000-6,0.000 23.000-5,0.000 14.000-6,0.000 10.000-6,0.000 10.000-5,0.000 9.000-6,0.000-10.000-4,0.000-28.000-3,0.000-28.000-2,0.000-27.000-3,0.000-30.000 1,0.000-27.000 6,0.000-28.000 5,0.000-28.000 5,0.000-20.000 5,0.000-8.000 4,0.000-10.000 4,0.000-9.000 5</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4"/>
    </inkml:context>
    <inkml:brush xml:id="br0">
      <inkml:brushProperty name="width" value="0.0368727967143059" units="cm"/>
      <inkml:brushProperty name="height" value="0.0368727967143059" units="cm"/>
      <inkml:brushProperty name="color" value="#000000"/>
      <inkml:brushProperty name="ignorePressure" value="0"/>
    </inkml:brush>
  </inkml:definitions>
  <inkml:trace contextRef="#ctx0" brushRef="#br0">10050.000 50450.000 596,'3.000'-94.000'25,"6.000"13.000"-1,7.000 12.000 1,6.000 13.000 1,3.000 12.000-2,0.000 13.000-2,0.000 12.000-1,0.000 13.000-3,-2.000 10.000-1,-3.000 10.000 0,-3.000 10.000-2,-2.000 9.000 1,-5.000 10.000-7,-2.000 14.000-9,-3.000 11.000-11,-3.000 14.000-10,-10.000 8.000-4,-16.000 7.000 2,-15.000 6.000 3,-15.000 7.000 3,-9.000 0.000 2,1.000-2.000 2,-1.000-3.000 3,1.000-3.000 3,1.000-10.000 1,3.000-16.000 3,3.000-15.000 1,4.000-15.000 2,4.000-12.000 2,6.000-6.000 2,7.000-6.000 1,6.000-6.000 3,13.000-15.000 2,23.000-21.000 1,22.000-22.000 1,22.000-22.000 2,19.000-15.000 0,20.000-5.000-5,18.000-7.000-2,20.000-5.000-4,11.000-6.000-1,7.000-3.000 0,6.000-3.000 0,7.000-2.000 0,-1.000 3.000-3,-6.000 14.000-5,-6.000 11.000-6,-6.000 14.000-6,-12.000 8.000-1,-15.000 7.000 1,-15.000 6.000 2,-16.000 7.000 1,-15.000 5.000 5,-11.000 7.000 5,-14.000 6.000 8,-11.000 7.000 5,-11.000 10.000 9,-5.000 16.000 9,-7.000 15.000 10,-5.000 17.000 9,-11.000 10.000 2,-11.000 6.000-7,-14.000 7.000-7,-11.000 6.000-7,-11.000 4.000-5,-5.000 4.000-6,-7.000 3.000-6,-5.000 3.000-4,-4.000-2.000-7,0.000-6.000-6,0.000-6.000-7,0.000-6.000-7,1.000-7.000-6,4.000-6.000-6,3.000-6.000-6,3.000-6.000-7,3.000-10.000 0,3.000-12.000 5,3.000-13.000 5,4.000-12.000 5,4.000-16.000 2,6.000-19.000 1,7.000-18.000 1,6.000-19.000 1,6.000-5.000 3,6.000 9.000 5,7.000 10.000 6,6.000 10.000 5,4.000 8.000 4,4.000 10.000 2,3.000 10.000 3,3.000 9.000 2,4.000 4.000 5,7.000 1.000 8,6.000-1.000 7,7.000 1.000 7,4.000 2.000 8,3.000 7.000 7,3.000 6.000 9,4.000 7.000 8,5.000 7.000-1,10.000 9.000-9,10.000 10.000-8,9.000 10.000-10,2.000 8.000-11,-2.000 10.000-10,-3.000 10.000-12,-3.000 9.000-11,-4.000 2.000-8,-3.000-2.000-4,-3.000-3.000-5,-2.000-3.000-3,-8.000-9.000-8,-8.000-11.000-8,-10.000-14.000-9,-9.000-11.000-10</inkml:trace>
</inkml:ink>
</file>

<file path=ppt/ink/ink1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5"/>
    </inkml:context>
    <inkml:brush xml:id="br0">
      <inkml:brushProperty name="width" value="0.0277797915041447" units="cm"/>
      <inkml:brushProperty name="height" value="0.0277797915041447" units="cm"/>
      <inkml:brushProperty name="color" value="#000000"/>
      <inkml:brushProperty name="ignorePressure" value="0"/>
    </inkml:brush>
  </inkml:definitions>
  <inkml:trace contextRef="#ctx0" brushRef="#br0">12600.000 47650.000 791,'4.000'-44.000'3,"10.000"13.000"3,10.000 12.000 4,9.000 13.000 5,6.000 6.000 3,3.000 0.000 3,3.000 0.000 3,4.000 0.000 3,-3.000 0.000-1,-5.000 0.000-5,-7.000 0.000-6,-5.000 0.000-5,3.000 4.000-4,17.000 10.000-1,15.000 10.000-3,16.000 9.000-3,2.000 6.000-4,-8.000 3.000-9,-10.000 3.000-8,-9.000 4.000-8,-10.000 4.000-4,-9.000 6.000-1,-10.000 7.000 2,-8.000 6.000-1,-9.000-5.000 1,-6.000-16.000 3,-6.000-15.000 1,-6.000-15.000 3</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5"/>
    </inkml:context>
    <inkml:brush xml:id="br0">
      <inkml:brushProperty name="width" value="0.0415125899016857" units="cm"/>
      <inkml:brushProperty name="height" value="0.0415125899016857" units="cm"/>
      <inkml:brushProperty name="color" value="#000000"/>
      <inkml:brushProperty name="ignorePressure" value="0"/>
    </inkml:brush>
  </inkml:definitions>
  <inkml:trace contextRef="#ctx0" brushRef="#br0">12550.000 48850.000 529,'-25.000'21.000'5,"0.000"-5.000"9,0.000-7.000 8,0.000-5.000 10,18.000-11.000 3,39.000-11.000-1,36.000-14.000-2,39.000-11.000-2,16.000-6.000-4,-3.000 4.000-6,-3.000 3.000-7,-2.000 3.000-6,-5.000 4.000-2,-2.000 7.000 1,-3.000 6.000 0,-3.000 7.000 2,-9.000 4.000-3,-11.000 3.000-9,-14.000 3.000-7,-11.000 4.000-8,-18.000 7.000-9,-22.000 13.000-11,-22.000 12.000-11,-21.000 13.000-11,-18.000 4.000 1,-12.000-3.000 12,-13.000-3.000 13,-12.000-2.000 12,-9.000 0.000 10,-2.000 7.000 6,-3.000 6.000 8,-3.000 7.000 6,-1.000 0.000 7,4.000-2.000 7,3.000-3.000 8,3.000-3.000 6,9.000-6.000 2,16.000-5.000-2,15.000-7.000-2,17.000-5.000-4,17.000-9.000-2,23.000-9.000-5,22.000-10.000-3,22.000-8.000-4,16.000-9.000-5,14.000-6.000-6,11.000-6.000-7,14.000-6.000-6,2.000-2.000-3,-6.000 3.000-2,-6.000 3.000-1,-6.000 4.000-1,-12.000 2.000 0,-15.000 4.000 2,-15.000 3.000 1,-16.000 3.000 2,-12.000 6.000 2,-5.000 9.000 3,-7.000 10.000 3,-5.000 10.000 2,-14.000 10.000 5,-18.000 13.000 4,-19.000 12.000 5,-18.000 13.000 5,-15.000 7.000 2,-9.000 4.000-3,-10.000 3.000-1,-8.000 3.000-3,-3.000 1.000 0,7.000 1.000 3,6.000-1.000 1,7.000 1.000 3,7.000-9.000-1,9.000-15.000-1,10.000-15.000-2,10.000-16.000-1,16.000-10.000-4,26.000-3.000-5,24.000-3.000-6,26.000-2.000-4,19.000-9.000-3,17.000-12.000-1,15.000-13.000 0,16.000-12.000 0,9.000-9.000-3,3.000-2.000-3,3.000-3.000-4,4.000-3.000-4,-7.000 1.000-1,-16.000 6.000 1,-15.000 7.000 1,-15.000 6.000 2,-18.000 12.000 2,-19.000 19.000 3,-18.000 19.000 4,-19.000 19.000 3,-19.000 12.000 4,-19.000 6.000 4,-18.000 7.000 5,-19.000 6.000 3,-12.000 1.000 3,-2.000-3.000 0,-3.000-3.000 1,-3.000-2.000 1,-2.000-1.000-1,0.000 3.000 0,0.000 3.000-2,0.000 4.000-1,0.000-3.000 0,0.000-5.000 1,0.000-7.000 0,0.000-5.000 0,6.000-8.000 2,13.000-5.000 2,12.000-7.000 2,13.000-5.000 2,23.000-8.000 1,34.000-5.000 0,35.000-7.000 0,35.000-5.000-1,27.000-9.000-1,22.000-9.000-4,22.000-10.000-4,23.000-8.000-3,6.000-6.000-8,-5.000 1.000-8,-7.000-1.000-9,-5.000 1.000-9,-9.000 4.000-5,-9.000 9.000-2,-10.000 10.000-1,-8.000 10.000-2,-15.000 2.000-1,-19.000-3.000-3,-18.000-3.000-3,-19.000-2.000-2</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6"/>
    </inkml:context>
    <inkml:brush xml:id="br0">
      <inkml:brushProperty name="width" value="0.0396629385650158" units="cm"/>
      <inkml:brushProperty name="height" value="0.0396629385650158" units="cm"/>
      <inkml:brushProperty name="color" value="#000000"/>
      <inkml:brushProperty name="ignorePressure" value="0"/>
    </inkml:brush>
  </inkml:definitions>
  <inkml:trace contextRef="#ctx0" brushRef="#br0">13500.000 49900.000 554,'-49.000'-47.000'5,"4.000"6.000"8,3.000 7.000 10,3.000 6.000 8,4.000 9.000 7,7.000 13.000 4,6.000 12.000 3,7.000 13.000 5,4.000 15.000-3,3.000 19.000-10,3.000 19.000-9,4.000 19.000-9,1.000 16.000-5,0.000 17.000 0,0.000 15.000-1,0.000 16.000 1,1.000 18.000-4,4.000 22.000-7,3.000 22.000-8,3.000 23.000-7,-1.000 8.000-8,-2.000-3.000-10,-3.000-3.000-9,-3.000-2.000-9,-1.000-25.000-6,4.000-43.000-4,3.000-44.000-1,3.000-43.000-4</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7"/>
    </inkml:context>
    <inkml:brush xml:id="br0">
      <inkml:brushProperty name="width" value="0.0378999151289463" units="cm"/>
      <inkml:brushProperty name="height" value="0.0378999151289463" units="cm"/>
      <inkml:brushProperty name="color" value="#000000"/>
      <inkml:brushProperty name="ignorePressure" value="0"/>
    </inkml:brush>
  </inkml:definitions>
  <inkml:trace contextRef="#ctx0" brushRef="#br0">15150.000 49550.000 580,'-16.000'-24.000'10,"19.000"4.000"21,19.000 3.000 19,19.000 3.000 21,15.000 3.000 4,13.000 3.000-15,12.000 3.000-13,13.000 4.000-15,4.000 1.000-10,-3.000 0.000-7,-3.000 0.000-9,-2.000 0.000-6,-5.000 3.000-11,-2.000 6.000-11,-3.000 7.000-11,-3.000 6.000-11,-7.000 3.000-3,-9.000 0.000 4,-10.000 0.000 4,-8.000 0.000 5,-11.000 0.000 0,-8.000 0.000-3,-10.000 0.000-3,-9.000 0.000-2</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7"/>
    </inkml:context>
    <inkml:brush xml:id="br0">
      <inkml:brushProperty name="width" value="0.0377343893051147" units="cm"/>
      <inkml:brushProperty name="height" value="0.0377343893051147" units="cm"/>
      <inkml:brushProperty name="color" value="#000000"/>
      <inkml:brushProperty name="ignorePressure" value="0"/>
    </inkml:brush>
  </inkml:definitions>
  <inkml:trace contextRef="#ctx0" brushRef="#br0">15100.000 50600.000 583,'-71.000'0.000'3,"10.000"0.000"9,10.000 0.000 7,9.000 0.000 7,15.000 0.000 6,22.000 0.000 4,22.000 0.000 4,23.000 0.000 3,14.000 0.000-1,10.000 0.000-6,10.000 0.000-6,9.000 0.000-7,6.000-2.000-3,3.000-3.000-3,3.000-3.000-1,4.000-2.000-3,2.000 0.000-4,4.000 7.000-10,3.000 6.000-9,3.000 7.000-9,-5.000 2.000-9,-12.000 1.000-8,-13.000-1.000-9,-12.000 1.000-9,-12.000 1.000-3,-8.000 3.000 2,-10.000 3.000 2,-9.000 4.000 2</inkml:trace>
</inkml:ink>
</file>

<file path=ppt/ink/ink1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7"/>
    </inkml:context>
    <inkml:brush xml:id="br0">
      <inkml:brushProperty name="width" value="0.0358240194618702" units="cm"/>
      <inkml:brushProperty name="height" value="0.0358240194618702" units="cm"/>
      <inkml:brushProperty name="color" value="#000000"/>
      <inkml:brushProperty name="ignorePressure" value="0"/>
    </inkml:brush>
  </inkml:definitions>
  <inkml:trace contextRef="#ctx0" brushRef="#br0">18250.000 50550.000 614,'-43.000'-24.000'5,"17.000"4.000"10,15.000 3.000 7,16.000 3.000 9,12.000 3.000 3,9.000 3.000-5,10.000 3.000-4,10.000 4.000-4,4.000 1.000-2,0.000 0.000-2,0.000 0.000-1,0.000 0.000-1,4.000 0.000 0,10.000 0.000-2,10.000 0.000-1,9.000 0.000-1,9.000-2.000-1,9.000-3.000-2,10.000-3.000-1,10.000-2.000-1,5.000-1.000 0,4.000 3.000-1,3.000 3.000 1,3.000 4.000 0,6.000 2.000-1,9.000 4.000-1,10.000 3.000-2,10.000 3.000-1,2.000-1.000 0,-3.000-2.000 1,-3.000-3.000 2,-2.000-3.000 1,-5.000-1.000-1,-2.000 4.000-1,-3.000 3.000-3,-3.000 3.000-1,1.000 1.000-1,6.000 1.000 0,7.000-1.000 1,6.000 1.000 1,1.000-3.000 0,-3.000-2.000-2,-3.000-3.000 0,-2.000-3.000-2,-3.000-2.000 0,1.000 0.000 1,-1.000 0.000-1,1.000 0.000 0,-1.000 0.000 0,1.000 0.000-2,-1.000 0.000-2,1.000 0.000-1,2.000-2.000-1,7.000-3.000 2,6.000-3.000 1,7.000-2.000 1,5.000-3.000 1,7.000 1.000-2,6.000-1.000-1,7.000 1.000 0,5.000 1.000-1,7.000 3.000 0,6.000 3.000 1,7.000 4.000 0,-1.000-1.000 0,-6.000-3.000 1,-6.000-3.000-1,-6.000-2.000 1,-7.000-3.000-2,-6.000 1.000-4,-6.000-1.000-2,-6.000 1.000-5,-9.000 1.000-2,-8.000 3.000-2,-10.000 3.000-3,-9.000 4.000-2,-12.000 1.000 0,-11.000 0.000 0,-14.000 0.000 0,-11.000 0.000 2,-18.000-2.000 2,-22.000-3.000 6,-22.000-3.000 5,-21.000-2.000 6</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8"/>
    </inkml:context>
    <inkml:brush xml:id="br0">
      <inkml:brushProperty name="width" value="0.0470639690756798" units="cm"/>
      <inkml:brushProperty name="height" value="0.0470639690756798" units="cm"/>
      <inkml:brushProperty name="color" value="#000000"/>
      <inkml:brushProperty name="ignorePressure" value="0"/>
    </inkml:brush>
  </inkml:definitions>
  <inkml:trace contextRef="#ctx0" brushRef="#br0">20700.000 47050.000 467,'-22.000'-36.000'29,"6.000"28.000"7,7.000 28.000 7,6.000 29.000 6,3.000 18.000-1,0.000 9.000-8,0.000 10.000-8,0.000 10.000-7,0.000 10.000-6,0.000 13.000-1,0.000 12.000 0,0.000 13.000-2,-5.000 9.000-2,-9.000 6.000-2,-10.000 7.000-2,-8.000 6.000-3,-4.000 6.000-2,3.000 6.000-4,3.000 7.000-3,4.000 6.000-4,1.000-7.000-2,0.000-18.000-4,0.000-19.000-3,0.000-18.000-2,3.000-21.000-3,6.000-22.000 1,7.000-22.000-2,6.000-21.000 1,3.000-24.000-1,0.000-25.000 0,0.000-25.000 1,0.000-25.000 0,6.000-29.000 0,13.000-30.000 3,12.000-32.000 1,13.000-30.000 2,12.000-23.000-1,13.000-12.000-2,12.000-13.000-2,13.000-12.000-3,4.000 2.000 2,-3.000 20.000 3,-3.000 18.000 3,-2.000 20.000 5,-6.000 14.000 3,-6.000 14.000 4,-6.000 11.000 3,-6.000 14.000 3,-6.000 10.000 5,-2.000 9.000 3,-3.000 10.000 5,-3.000 10.000 4,-4.000 10.000 3,-3.000 13.000 2,-3.000 12.000 1,-2.000 13.000 2,-5.000 7.000 1,-2.000 4.000-1,-3.000 3.000-1,-3.000 3.000 0,-2.000 17.000 0,0.000 31.000 2,0.000 32.000 1,0.000 31.000 1,-4.000 15.000-2,-5.000 1.000-4,-7.000-1.000-5,-5.000 1.000-5,-6.000 2.000-3,-3.000 7.000-2,-3.000 6.000-3,-2.000 7.000-1,-5.000 7.000-5,-2.000 9.000-4,-3.000 10.000-5,-3.000 10.000-5,-1.000 7.000-7,4.000 6.000-8,3.000 7.000-9,3.000 6.000-8,3.000-5.000-4,3.000-16.000 1,3.000-15.000 0,4.000-15.000 1,1.000-23.000 1,0.000-28.000 0,0.000-28.000 0,0.000-27.000 1</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9"/>
    </inkml:context>
    <inkml:brush xml:id="br0">
      <inkml:brushProperty name="width" value="0.0291750840842724" units="cm"/>
      <inkml:brushProperty name="height" value="0.0291750840842724" units="cm"/>
      <inkml:brushProperty name="color" value="#000000"/>
      <inkml:brushProperty name="ignorePressure" value="0"/>
    </inkml:brush>
  </inkml:definitions>
  <inkml:trace contextRef="#ctx0" brushRef="#br0">22450.000 48550.000 754,'25.000'-24.000'4,"0.000"4.000"10,0.000 3.000 8,0.000 3.000 10,7.000 1.000 3,17.000 1.000-2,15.000-1.000-3,16.000 1.000-2,9.000-1.000-5,3.000 1.000-8,3.000-1.000-6,4.000 1.000-9,-1.000 1.000-5,-3.000 3.000-4,-3.000 3.000-5,-2.000 4.000-4,-9.000 1.000-6,-12.000 0.000-5,-13.000 0.000-7,-12.000 0.000-5,-10.000-2.000 1,-6.000-3.000 8,-6.000-3.000 7,-6.000-2.000 8</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48"/>
    </inkml:context>
    <inkml:brush xml:id="br0">
      <inkml:brushProperty name="width" value="0.0568498596549034" units="cm"/>
      <inkml:brushProperty name="height" value="0.0568498596549034" units="cm"/>
      <inkml:brushProperty name="color" value="#fed406"/>
      <inkml:brushProperty name="ignorePressure" value="0"/>
    </inkml:brush>
  </inkml:definitions>
  <inkml:trace contextRef="#ctx0" brushRef="#br0">54050.000 19000.000 386,'1.000'-46.000'0,"4.000"10.000"-1,3.000 10.000 2,3.000 9.000 0,1.000 7.000 6,1.000 7.000 12,-1.000 6.000 12,1.000 7.000 13,1.000 4.000 6,3.000 3.000-1,3.000 3.000 1,4.000 4.000 1,4.000-3.000-5,6.000-5.000-8,7.000-7.000-9,6.000-5.000-8,4.000-3.000-4,4.000 4.000-2,3.000 3.000-2,3.000 3.000-2,4.000-1.000 0,7.000-2.000 0,6.000-3.000-1,7.000-3.000 0,7.000-4.000-1,9.000-3.000 0,10.000-3.000 0,10.000-2.000-1,4.000-5.000 0,0.000-2.000-1,0.000-3.000-2,0.000-3.000-1,1.000-4.000 0,4.000-3.000 0,3.000-3.000 0,3.000-2.000 0,-1.000 0.000-1,-2.000 7.000-2,-3.000 6.000-1,-3.000 7.000-2,-4.000 4.000 0,-3.000 3.000 0,-3.000 3.000 0,-2.000 4.000 1,-3.000 2.000 0,1.000 4.000-1,-1.000 3.000 1,1.000 3.000-1,-1.000 1.000 1,1.000 1.000 0,-1.000-1.000 0,1.000 1.000 0,-3.000-1.000 1,-2.000 1.000 0,-3.000-1.000 1,-3.000 1.000-1,-2.000-3.000-1,0.000-2.000-3,0.000-3.000-3,0.000-3.000-3,0.000-6.000-2,0.000-5.000-1,0.000-7.000 1,0.000-5.000-1,0.000-6.000 0,0.000-3.000 0,0.000-3.000 1,0.000-2.000 0,-5.000-1.000-1,-9.000 3.000-1,-10.000 3.000-2,-8.000 4.000-1,-20.000 4.000-8,-28.000 6.000-12,-28.000 7.000-14,-27.000 6.000-13,-15.000 4.000 0,0.000 4.000 11,0.000 3.000 12,0.000 3.000 11,3.000 1.000 7,6.000 1.000 1,7.000-1.000 2,6.000 1.000 0</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9"/>
    </inkml:context>
    <inkml:brush xml:id="br0">
      <inkml:brushProperty name="width" value="0.0369808189570904" units="cm"/>
      <inkml:brushProperty name="height" value="0.0369808189570904" units="cm"/>
      <inkml:brushProperty name="color" value="#000000"/>
      <inkml:brushProperty name="ignorePressure" value="0"/>
    </inkml:brush>
  </inkml:definitions>
  <inkml:trace contextRef="#ctx0" brushRef="#br0">23550.000 47750.000 594,'-4.000'-40.000'10,"-5.000"23.000"15,-7.000 22.000 17,-5.000 22.000 17,-9.000 19.000 3,-9.000 20.000-8,-10.000 18.000-10,-8.000 20.000-9,-6.000 6.000-8,1.000-2.000-5,-1.000-3.000-7,1.000-3.000-6,-3.000 1.000-8,-2.000 6.000-8,-3.000 7.000-9,-3.000 6.000-9,2.000-4.000-6,10.000-11.000-4,10.000-14.000-4,9.000-11.000-4,9.000-14.000-2,9.000-11.000 1,10.000-14.000-1,10.000-11.000 1,5.000-15.000 3,4.000-16.000 7,3.000-15.000 6,3.000-15.000 8</inkml:trace>
</inkml:ink>
</file>

<file path=ppt/ink/ink1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39"/>
    </inkml:context>
    <inkml:brush xml:id="br0">
      <inkml:brushProperty name="width" value="0.0346652530133724" units="cm"/>
      <inkml:brushProperty name="height" value="0.0346652530133724" units="cm"/>
      <inkml:brushProperty name="color" value="#000000"/>
      <inkml:brushProperty name="ignorePressure" value="0"/>
    </inkml:brush>
  </inkml:definitions>
  <inkml:trace contextRef="#ctx0" brushRef="#br0">23050.000 48900.000 634,'40.000'7.000'9,"-18.000"17.000"17,-19.000 15.000 17,-18.000 16.000 18,-10.000 7.000 3,0.000 1.000-11,0.000-1.000-10,0.000 1.000-10,0.000 2.000-12,0.000 7.000-9,0.000 6.000-12,0.000 7.000-9,1.000-3.000-8,4.000-8.000-6,3.000-10.000-5,3.000-9.000-5,1.000-9.000-5,1.000-5.000-4,-1.000-7.000-3,1.000-5.000-5</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0"/>
    </inkml:context>
    <inkml:brush xml:id="br0">
      <inkml:brushProperty name="width" value="0.0420666001737118" units="cm"/>
      <inkml:brushProperty name="height" value="0.0420666001737118" units="cm"/>
      <inkml:brushProperty name="color" value="#000000"/>
      <inkml:brushProperty name="ignorePressure" value="0"/>
    </inkml:brush>
  </inkml:definitions>
  <inkml:trace contextRef="#ctx0" brushRef="#br0">23300.000 48850.000 522,'25.000'-66.000'6,"0.000"19.000"1,0.000 19.000 0,0.000 19.000 0,1.000 9.000 0,4.000 0.000 0,3.000 0.000-2,3.000 0.000 0,-4.000 3.000-1,-8.000 6.000 0,-10.000 7.000 1,-9.000 6.000-1,-5.000 3.000 4,0.000 0.000 5,0.000 0.000 7,0.000 0.000 6,0.000 3.000 3,0.000 6.000 1,0.000 7.000 0,0.000 6.000 0,0.000 4.000-1,0.000 4.000-4,0.000 3.000-2,0.000 3.000-3,-2.000 3.000-2,-3.000 3.000-2,-3.000 3.000-1,-2.000 4.000-1,-1.000-1.000-2,3.000-3.000 0,3.000-3.000 0,4.000-2.000-1,-1.000-3.000-2,-3.000 1.000-3,-3.000-1.000-4,-2.000 1.000-4,-6.000-6.000-8,-6.000-8.000-15,-6.000-10.000-14,-6.000-9.000-14,-4.000-16.000-4,1.000-22.000 7,-1.000-22.000 7,1.000-21.000 5,1.000-14.000 5,3.000-2.000 2,3.000-3.000 1,4.000-3.000 2,4.000-1.000 3,6.000 4.000 5,7.000 3.000 5,6.000 3.000 6,4.000 4.000 2,4.000 7.000 4,3.000 6.000 1,3.000 7.000 3,3.000 7.000 4,3.000 9.000 5,3.000 10.000 4,4.000 10.000 6,-1.000 11.000 2,-3.000 17.000 0,-3.000 15.000 1,-2.000 16.000-1,-11.000 9.000-1,-15.000 3.000-4,-15.000 3.000-5,-16.000 4.000-4,-7.000-4.000-2,4.000-9.000-2,3.000-10.000 0,3.000-8.000-2,10.000-12.000-5,20.000-12.000-11,18.000-13.000-10,20.000-12.000-11,6.000-7.000-3,-2.000 1.000 2,-3.000-1.000 3,-3.000 1.000 4</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0"/>
    </inkml:context>
    <inkml:brush xml:id="br0">
      <inkml:brushProperty name="width" value="0.0473027750849724" units="cm"/>
      <inkml:brushProperty name="height" value="0.0473027750849724" units="cm"/>
      <inkml:brushProperty name="color" value="#000000"/>
      <inkml:brushProperty name="ignorePressure" value="0"/>
    </inkml:brush>
  </inkml:definitions>
  <inkml:trace contextRef="#ctx0" brushRef="#br0">20300.000 51800.000 465,'-22.000'-11.000'11,"6.000"28.000"22,7.000 28.000 23,6.000 29.000 23,3.000 19.000 3,0.000 14.000-16,0.000 11.000-14,0.000 14.000-16,-2.000 2.000-10,-3.000-6.000-2,-3.000-6.000-4,-2.000-6.000-3,-5.000-1.000-4,-2.000 7.000-6,-3.000 6.000-4,-3.000 7.000-6,-2.000 2.000-4,0.000 1.000-3,0.000-1.000-4,0.000 1.000-4,3.000-10.000 0,6.000-19.000 2,7.000-18.000 2,6.000-19.000 3,4.000-26.000-4,4.000-30.000-11,3.000-32.000-9,3.000-30.000-11,9.000-28.000-1,16.000-21.000 8,15.000-22.000 8,17.000-22.000 7,10.000-15.000 4,6.000-5.000-1,7.000-7.000-1,6.000-5.000-1,6.000-4.000 3,6.000 0.000 5,7.000 0.000 6,6.000 0.000 5,-4.000 9.000 5,-11.000 19.000 6,-14.000 19.000 4,-11.000 19.000 5,-12.000 18.000 1,-9.000 19.000-1,-10.000 19.000-1,-8.000 19.000-1,-9.000 16.000 4,-6.000 17.000 12,-6.000 15.000 11,-6.000 16.000 11,-6.000 15.000 2,-2.000 16.000-7,-3.000 15.000-7,-3.000 17.000-8,-2.000 8.000-5,0.000 4.000-5,0.000 3.000-5,0.000 3.000-4,-2.000 1.000-3,-3.000 1.000-2,-3.000-1.000-2,-2.000 1.000-2,-1.000 1.000-5,3.000 3.000-4,3.000 3.000-6,4.000 4.000-6,1.000-3.000-4,0.000-5.000-6,0.000-7.000-5,0.000-5.000-5,0.000-9.000-2,0.000-9.000 0,0.000-10.000 1,0.000-8.000 1,3.000-14.000-2,6.000-15.000-4,7.000-15.000-5,6.000-16.000-4</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1"/>
    </inkml:context>
    <inkml:brush xml:id="br0">
      <inkml:brushProperty name="width" value="0.0405046530067921" units="cm"/>
      <inkml:brushProperty name="height" value="0.0405046530067921" units="cm"/>
      <inkml:brushProperty name="color" value="#000000"/>
      <inkml:brushProperty name="ignorePressure" value="0"/>
    </inkml:brush>
  </inkml:definitions>
  <inkml:trace contextRef="#ctx0" brushRef="#br0">22150.000 52350.000 543,'21.000'-25.000'6,"-5.000"0.000"13,-7.000 0.000 12,-5.000 0.000 13,-4.000 12.000 7,0.000 26.000-2,0.000 24.000 0,0.000 26.000-1,3.000 10.000-5,6.000-3.000-10,7.000-3.000-11,6.000-2.000-10,3.000-6.000-8,0.000-6.000-3,0.000-6.000-4,0.000-6.000-4,1.000-7.000-8,4.000-6.000-13,3.000-6.000-12,3.000-6.000-13,6.000-12.000-4,9.000-15.000 3,10.000-15.000 5,10.000-16.000 5,4.000-12.000 4,0.000-5.000 5,0.000-7.000 5,0.000-5.000 6,-8.000 0.000 6,-16.000 10.000 8,-15.000 10.000 8,-15.000 9.000 7,-12.000 7.000 14,-6.000 7.000 20,-6.000 6.000 19,-6.000 7.000 20,-7.000 8.000 4,-6.000 14.000-14,-6.000 11.000-12,-6.000 14.000-14,-7.000 10.000-9,-6.000 9.000-7,-6.000 10.000-6,-6.000 10.000-5,-1.000 0.000-7,7.000-5.000-3,6.000-7.000-6,7.000-5.000-4,5.000-6.000-5,7.000-3.000-5,6.000-3.000-4,7.000-2.000-4,4.000-3.000-5,3.000 1.000-4,3.000-1.000-4,4.000 1.000-4,1.000-3.000 4,0.000-2.000 12,0.000-3.000 11,0.000-3.000 12,-5.000 2.000 8,-9.000 10.000 5,-10.000 10.000 4,-8.000 9.000 6,-9.000 7.000 2,-6.000 7.000-1,-6.000 6.000-2,-6.000 7.000-1,-7.000 2.000-2,-6.000 1.000-5,-6.000-1.000-3,-6.000 1.000-5,4.000-9.000-3,16.000-15.000-3,15.000-15.000-1,17.000-16.000-2,21.000-16.000-13,28.000-16.000-22,28.000-15.000-24,29.000-15.000-21,11.000-9.000-3,-2.000 1.000 20,-3.000-1.000 19,-3.000 1.000 19,-6.000 2.000 13,-5.000 7.000 6,-7.000 6.000 8,-5.000 7.000 5,-8.000 4.000 8,-5.000 3.000 9,-7.000 3.000 8,-5.000 4.000 9,-6.000 5.000 5,-3.000 10.000 1,-3.000 10.000 2,-2.000 9.000 2,-1.000 6.000-2,3.000 3.000-5,3.000 3.000-4,4.000 4.000-5,1.000 1.000-4,0.000 0.000-4,0.000 0.000-2,0.000 0.000-4,0.000-2.000-5,0.000-3.000-4,0.000-3.000-6,0.000-2.000-5,0.000-5.000-2,0.000-2.000 2,0.000-3.000 0,0.000-3.000 2,-2.000-12.000-4,-3.000-18.000-7,-3.000-19.000-7,-2.000-18.000-7,-3.000-15.000-2,1.000-9.000 4,-1.000-10.000 4,1.000-8.000 4,2.000-6.000 3,7.000 1.000 2,6.000-1.000 0,7.000 1.000 2,0.000 4.000 4,-2.000 9.000 5,-3.000 10.000 6,-3.000 10.000 6,-1.000 8.000 4,4.000 10.000 3,3.000 10.000 4,3.000 9.000 2,1.000 6.000 0,1.000 3.000-4,-1.000 3.000-4,1.000 4.000-3,1.000 4.000-7,3.000 6.000-7,3.000 7.000-7,4.000 6.000-9,-6.000 6.000-7,-11.000 6.000-9,-14.000 7.000-8,-11.000 6.000-9,-12.000 1.000-3,-9.000-3.000 4,-10.000-3.000 3,-8.000-2.000 4,-3.000-6.000 3,7.000-6.000 6,6.000-6.000 3,7.000-6.000 6</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1"/>
    </inkml:context>
    <inkml:brush xml:id="br0">
      <inkml:brushProperty name="width" value="0.0262929368764162" units="cm"/>
      <inkml:brushProperty name="height" value="0.0262929368764162" units="cm"/>
      <inkml:brushProperty name="color" value="#000000"/>
      <inkml:brushProperty name="ignorePressure" value="0"/>
    </inkml:brush>
  </inkml:definitions>
  <inkml:trace contextRef="#ctx0" brushRef="#br0">23050.000 53750.000 836,'-24.000'-46.000'3,"4.000"10.000"4,3.000 10.000 5,3.000 9.000 4,10.000 6.000 4,20.000 3.000 2,18.000 3.000 3,20.000 4.000 1,5.000 2.000-4,-6.000 4.000-11,-6.000 3.000-13,-6.000 3.000-10,-4.000 1.000-12,1.000 1.000-11,-1.000-1.000-12,1.000 1.000-10</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2"/>
    </inkml:context>
    <inkml:brush xml:id="br0">
      <inkml:brushProperty name="width" value="0.0393757484853268" units="cm"/>
      <inkml:brushProperty name="height" value="0.0393757484853268" units="cm"/>
      <inkml:brushProperty name="color" value="#000000"/>
      <inkml:brushProperty name="ignorePressure" value="0"/>
    </inkml:brush>
  </inkml:definitions>
  <inkml:trace contextRef="#ctx0" brushRef="#br0">28950.000 49700.000 558,'3.000'-46.000'11,"6.000"10.000"21,7.000 10.000 21,6.000 9.000 22,12.000 4.000 2,19.000 1.000-15,19.000-1.000-16,19.000 1.000-16,10.000 1.000-11,4.000 3.000-3,3.000 3.000-4,3.000 4.000-5,-2.000 2.000-5,-6.000 4.000-8,-6.000 3.000-8,-6.000 3.000-7,-9.000 4.000-6,-8.000 7.000-7,-10.000 6.000-5,-9.000 7.000-6,-10.000 2.000-3,-9.000 1.000-2,-10.000-1.000-1,-8.000 1.000-2</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3"/>
    </inkml:context>
    <inkml:brush xml:id="br0">
      <inkml:brushProperty name="width" value="0.0380922704935074" units="cm"/>
      <inkml:brushProperty name="height" value="0.0380922704935074" units="cm"/>
      <inkml:brushProperty name="color" value="#000000"/>
      <inkml:brushProperty name="ignorePressure" value="0"/>
    </inkml:brush>
  </inkml:definitions>
  <inkml:trace contextRef="#ctx0" brushRef="#br0">28950.000 50550.000 577,'-93.000'0.000'2,"17.000"0.000"2,15.000 0.000 3,16.000 0.000 4,9.000 0.000 4,3.000 0.000 5,3.000 0.000 7,4.000 0.000 5,11.000-2.000 4,23.000-3.000 2,22.000-3.000 2,22.000-2.000 2,16.000-3.000-3,14.000 1.000-6,11.000-1.000-8,14.000 1.000-8,7.000 1.000-4,3.000 3.000-3,3.000 3.000-3,4.000 4.000-2,-1.000 1.000-6,-3.000 0.000-6,-3.000 0.000-6,-2.000 0.000-7,-3.000 1.000-1,1.000 4.000 2,-1.000 3.000 3,1.000 3.000 2,-4.000-1.000-5,-6.000-2.000-12,-6.000-3.000-12,-6.000-3.000-13,-10.000-2.000-3,-12.000 0.000 7,-13.000 0.000 6,-12.000 0.000 7</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3"/>
    </inkml:context>
    <inkml:brush xml:id="br0">
      <inkml:brushProperty name="width" value="0.0440886840224266" units="cm"/>
      <inkml:brushProperty name="height" value="0.0440886840224266" units="cm"/>
      <inkml:brushProperty name="color" value="#000000"/>
      <inkml:brushProperty name="ignorePressure" value="0"/>
    </inkml:brush>
  </inkml:definitions>
  <inkml:trace contextRef="#ctx0" brushRef="#br0">31700.000 50500.000 498,'121.000'-2.000'127,"-5.000"-3.000"-30,-7.000-3.000-31,-5.000-2.000-30,3.000-1.000-16,17.000 3.000-2,15.000 3.000-1,16.000 4.000-2,15.000 1.000 0,16.000 0.000 0,15.000 0.000 1,17.000 0.000 0,8.000-2.000-2,4.000-3.000-2,3.000-3.000-3,3.000-2.000-3,-1.000-1.000-3,-2.000 3.000-5,-3.000 3.000-2,-3.000 4.000-5,1.000 2.000-2,6.000 4.000-1,7.000 3.000-2,6.000 3.000-1,3.000-1.000 0,0.000-2.000 1,0.000-3.000 0,0.000-3.000 2,-2.000-4.000 0,-3.000-3.000 1,-3.000-3.000 0,-2.000-2.000 1,-1.000-3.000-1,3.000 1.000 0,3.000-1.000-2,4.000 1.000 0,1.000-3.000-1,0.000-2.000 0,0.000-3.000 0,0.000-3.000 0,-5.000-1.000-1,-9.000 4.000 1,-10.000 3.000-2,-8.000 3.000 1,-9.000-1.000-2,-6.000-2.000-2,-6.000-3.000-2,-6.000-3.000-3,-15.000-1.000-1,-21.000 4.000 0,-22.000 3.000-2,-22.000 3.000 0,-21.000 3.000 1,-18.000 3.000 5,-19.000 3.000 4,-18.000 4.000 4</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4"/>
    </inkml:context>
    <inkml:brush xml:id="br0">
      <inkml:brushProperty name="width" value="0.0386555530130863" units="cm"/>
      <inkml:brushProperty name="height" value="0.0386555530130863" units="cm"/>
      <inkml:brushProperty name="color" value="#000000"/>
      <inkml:brushProperty name="ignorePressure" value="0"/>
    </inkml:brush>
  </inkml:definitions>
  <inkml:trace contextRef="#ctx0" brushRef="#br0">35500.000 46850.000 569,'15.000'-8.000'9,"-18.000"34.000"20,-19.000 35.000 20,-18.000 35.000 19,-17.000 16.000 2,-11.000 1.000-14,-14.000-1.000-13,-11.000 1.000-14,-4.000-4.000-9,6.000-6.000-2,7.000-6.000-3,6.000-6.000-3,-2.000-2.000-3,-9.000 3.000-5,-10.000 3.000-6,-8.000 4.000-4,3.000-7.000-2,20.000-16.000 0,18.000-15.000 1,20.000-15.000 1,19.000-14.000 0,22.000-8.000 1,22.000-10.000 0,23.000-9.000 0,19.000-5.000 0,19.000 0.000 2,19.000 0.000 1,19.000 0.000 1,12.000-4.000 1,6.000-5.000 0,7.000-7.000 2,6.000-5.000 0,-2.000-1.000-1,-9.000 6.000-5,-10.000 7.000-5,-8.000 6.000-4,-11.000 3.000-5,-8.000 0.000-5,-10.000 0.000-5,-9.000 0.000-5,-12.000 0.000-3,-11.000 0.000-3,-14.000 0.000-2,-11.000 0.000-3</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49"/>
    </inkml:context>
    <inkml:brush xml:id="br0">
      <inkml:brushProperty name="width" value="0.044486403465271" units="cm"/>
      <inkml:brushProperty name="height" value="0.044486403465271" units="cm"/>
      <inkml:brushProperty name="color" value="#fed406"/>
      <inkml:brushProperty name="ignorePressure" value="0"/>
    </inkml:brush>
  </inkml:definitions>
  <inkml:trace contextRef="#ctx0" brushRef="#br0">54050.000 19000.000 494,'-47.000'0.000'1,"6.000"0.000"1,7.000 0.000 1,6.000 0.000 2,3.000 1.000 1,0.000 4.000 1,0.000 3.000 2,0.000 3.000 2,6.000-1.000 6,13.000-2.000 10,12.000-3.000 12,13.000-3.000 10,10.000-2.000 2,10.000 0.000-7,10.000 0.000-9,9.000 0.000-7,7.000 0.000-5,7.000 0.000-3,6.000 0.000-1,7.000 0.000-3,4.000 0.000-2,3.000 0.000-1,3.000 0.000-3,4.000 0.000-1,7.000-2.000-1,13.000-3.000 1,12.000-3.000 0,13.000-2.000 0,12.000-3.000-1,13.000 1.000-4,12.000-1.000-4,13.000 1.000-3,6.000-1.000-1,0.000 1.000-1,0.000-1.000 0,0.000 1.000 1,0.000 4.000-7,0.000 9.000-11,0.000 10.000-11,0.000 10.000-12,-15.000 2.000-7,-27.000-3.000 0,-28.000-3.000 0,-28.000-2.000-1,-20.000-3.000 1,-8.000 1.000 6,-10.000-1.000 4,-9.000 1.000 4</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4"/>
    </inkml:context>
    <inkml:brush xml:id="br0">
      <inkml:brushProperty name="width" value="0.0420391708612442" units="cm"/>
      <inkml:brushProperty name="height" value="0.0420391708612442" units="cm"/>
      <inkml:brushProperty name="color" value="#000000"/>
      <inkml:brushProperty name="ignorePressure" value="0"/>
    </inkml:brush>
  </inkml:definitions>
  <inkml:trace contextRef="#ctx0" brushRef="#br0">35500.000 47550.000 523,'-2.000'-46.000'0,"-3.000"10.000"0,-3.000 10.000 0,-2.000 9.000 0,-3.000 2.000 2,1.000-2.000 4,-1.000-3.000 4,1.000-3.000 4,1.000 4.000 7,3.000 13.000 11,3.000 12.000 11,4.000 13.000 10,1.000 13.000 2,0.000 17.000-8,0.000 15.000-7,0.000 16.000-8,0.000 9.000-7,0.000 3.000-4,0.000 3.000-4,0.000 4.000-6,-4.000 4.000-1,-5.000 6.000 1,-7.000 7.000 0,-5.000 6.000 1,-4.000 7.000-8,0.000 10.000-20,0.000 10.000-17,0.000 9.000-20,1.000-2.000-6,4.000-12.000 3,3.000-13.000 5,3.000-12.000 4,3.000-18.000 3,3.000-21.000 1,3.000-22.000 1,4.000-22.000 1</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5"/>
    </inkml:context>
    <inkml:brush xml:id="br0">
      <inkml:brushProperty name="width" value="0.0467877984046936" units="cm"/>
      <inkml:brushProperty name="height" value="0.0467877984046936" units="cm"/>
      <inkml:brushProperty name="color" value="#000000"/>
      <inkml:brushProperty name="ignorePressure" value="0"/>
    </inkml:brush>
  </inkml:definitions>
  <inkml:trace contextRef="#ctx0" brushRef="#br0">36750.000 47100.000 470,'-46.000'-35.000'10,"10.000"32.000"19,10.000 31.000 21,9.000 32.000 20,2.000 18.000 3,-2.000 6.000-13,-3.000 7.000-13,-3.000 6.000-12,1.000 1.000-9,6.000-3.000-3,7.000-3.000-3,6.000-2.000-3,3.000-5.000-2,0.000-2.000 0,0.000-3.000-2,0.000-3.000 0,0.000-4.000-3,0.000-3.000-7,0.000-3.000-4,0.000-2.000-7,1.000-5.000-4,4.000-2.000 0,3.000-3.000-2,3.000-3.000-2,-1.000-4.000 0,-2.000-3.000-1,-3.000-3.000 1,-3.000-2.000-1,-7.000-3.000 1,-9.000 1.000 1,-10.000-1.000 1,-8.000 1.000 2,-8.000-1.000-1,-2.000 1.000 2,-3.000-1.000-1,-3.000 1.000 1,-9.000-3.000-4,-11.000-2.000-5,-14.000-3.000-6,-11.000-3.000-6,-3.000-4.000-2,10.000-3.000 2,10.000-3.000 0,9.000-2.000 3,9.000-6.000 0,9.000-6.000 1,10.000-6.000 1,10.000-6.000 0</inkml:trace>
</inkml:ink>
</file>

<file path=ppt/ink/ink1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5"/>
    </inkml:context>
    <inkml:brush xml:id="br0">
      <inkml:brushProperty name="width" value="0.034583855420351" units="cm"/>
      <inkml:brushProperty name="height" value="0.034583855420351" units="cm"/>
      <inkml:brushProperty name="color" value="#000000"/>
      <inkml:brushProperty name="ignorePressure" value="0"/>
    </inkml:brush>
  </inkml:definitions>
  <inkml:trace contextRef="#ctx0" brushRef="#br0">36400.000 47450.000 636,'71.000'-93.000'3,"-5.000"17.000"9,-7.000 15.000 7,-5.000 16.000 7,-1.000 9.000 7,6.000 3.000 5,7.000 3.000 6,6.000 4.000 6,3.000 4.000-3,0.000 6.000-9,0.000 7.000-10,0.000 6.000-11,-2.000 7.000-8,-3.000 10.000-11,-3.000 10.000-10,-2.000 9.000-10,-9.000 4.000-3,-12.000 1.000 5,-13.000-1.000 4,-12.000 1.000 5,-9.000-3.000-7,-2.000-2.000-17,-3.000-3.000-18,-3.000-3.000-17</inkml:trace>
</inkml:ink>
</file>

<file path=ppt/ink/ink1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5"/>
    </inkml:context>
    <inkml:brush xml:id="br0">
      <inkml:brushProperty name="width" value="0.045037604868412" units="cm"/>
      <inkml:brushProperty name="height" value="0.045037604868412" units="cm"/>
      <inkml:brushProperty name="color" value="#000000"/>
      <inkml:brushProperty name="ignorePressure" value="0"/>
    </inkml:brush>
  </inkml:definitions>
  <inkml:trace contextRef="#ctx0" brushRef="#br0">37700.000 47750.000 488,'-44.000'50.000'75,"13.000"0.000"-13,12.000 0.000-13,13.000 0.000-12,6.000 1.000-6,0.000 4.000-1,0.000 3.000-1,0.000 3.000 0,0.000 3.000-1,0.000 3.000-4,0.000 3.000-1,0.000 4.000-3,0.000-4.000-3,0.000-9.000-1,0.000-10.000-3,0.000-8.000-2,4.000-6.000-3,10.000 1.000-2,10.000-1.000-3,9.000 1.000-2,7.000-7.000-5,7.000-12.000-5,6.000-13.000-4,7.000-12.000-5,2.000-12.000-3,1.000-8.000 0,-1.000-10.000-1,1.000-9.000 0,2.000-12.000 2,7.000-11.000 1,6.000-14.000 2,7.000-11.000 2,-6.000-6.000 2,-15.000 4.000-1,-15.000 3.000 0,-16.000 3.000 1,-13.000 4.000 3,-9.000 7.000 6,-10.000 6.000 7,-8.000 7.000 6,-9.000 5.000 4,-6.000 7.000 0,-6.000 6.000 1,-6.000 7.000 1,-9.000 5.000-3,-8.000 7.000-5,-10.000 6.000-6,-9.000 7.000-6,-12.000 11.000-4,-11.000 20.000-3,-14.000 18.000-3,-11.000 20.000-4,5.000 3.000-2,26.000-8.000-3,24.000-10.000-2,26.000-9.000-3,10.000-5.000-3,-3.000 0.000-4,-3.000 0.000-4,-2.000 0.000-4</inkml:trace>
</inkml:ink>
</file>

<file path=ppt/ink/ink1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6"/>
    </inkml:context>
    <inkml:brush xml:id="br0">
      <inkml:brushProperty name="width" value="0.040390495210886" units="cm"/>
      <inkml:brushProperty name="height" value="0.040390495210886" units="cm"/>
      <inkml:brushProperty name="color" value="#000000"/>
      <inkml:brushProperty name="ignorePressure" value="0"/>
    </inkml:brush>
  </inkml:definitions>
  <inkml:trace contextRef="#ctx0" brushRef="#br0">34300.000 51150.000 544,'-180.000'71.000'92,"41.000"-5.000"-20,40.000-7.000-20,42.000-5.000-18,17.000 0.000-12,-2.000 10.000-2,-3.000 10.000-3,-3.000 9.000-2,-1.000 1.000-1,4.000-6.000-2,3.000-6.000 0,3.000-6.000-2,4.000-4.000 1,7.000 1.000-2,6.000-1.000 0,7.000 1.000-1,4.000-3.000 1,3.000-2.000 0,3.000-3.000 0,4.000-3.000 1,10.000-7.000-2,19.000-9.000-6,19.000-10.000-7,19.000-8.000-5,18.000-9.000-5,19.000-6.000-2,19.000-6.000-4,19.000-6.000-3,5.000-9.000-3,-5.000-8.000-4,-7.000-10.000-5,-5.000-9.000-4,-12.000-2.000 0,-16.000 6.000 4,-15.000 7.000 5,-15.000 6.000 4,-14.000 3.000 0,-8.000 0.000-2,-10.000 0.000-2,-9.000 0.000-3</inkml:trace>
</inkml:ink>
</file>

<file path=ppt/ink/ink1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6"/>
    </inkml:context>
    <inkml:brush xml:id="br0">
      <inkml:brushProperty name="width" value="0.0406027585268021" units="cm"/>
      <inkml:brushProperty name="height" value="0.0406027585268021" units="cm"/>
      <inkml:brushProperty name="color" value="#000000"/>
      <inkml:brushProperty name="ignorePressure" value="0"/>
    </inkml:brush>
  </inkml:definitions>
  <inkml:trace contextRef="#ctx0" brushRef="#br0">34750.000 51500.000 541,'-47.000'-46.000'3,"6.000"10.000"5,7.000 10.000 6,6.000 9.000 5,3.000 6.000 4,0.000 3.000 3,0.000 3.000 3,0.000 4.000 3,1.000 4.000 0,4.000 6.000-2,3.000 7.000-2,3.000 6.000-2,-1.000 12.000-1,-2.000 19.000 0,-3.000 19.000-1,-3.000 19.000 0,-4.000 12.000-2,-3.000 6.000-5,-3.000 7.000-4,-2.000 6.000-5,-1.000 7.000-2,3.000 10.000 1,3.000 10.000 0,4.000 9.000 2,-1.000 2.000-7,-3.000-2.000-15,-3.000-3.000-14,-2.000-3.000-14,2.000-10.000-9,9.000-16.000-3,10.000-15.000-4,10.000-15.000-2</inkml:trace>
</inkml:ink>
</file>

<file path=ppt/ink/ink1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7"/>
    </inkml:context>
    <inkml:brush xml:id="br0">
      <inkml:brushProperty name="width" value="0.0447739660739899" units="cm"/>
      <inkml:brushProperty name="height" value="0.0447739660739899" units="cm"/>
      <inkml:brushProperty name="color" value="#000000"/>
      <inkml:brushProperty name="ignorePressure" value="0"/>
    </inkml:brush>
  </inkml:definitions>
  <inkml:trace contextRef="#ctx0" brushRef="#br0">35750.000 51250.000 491,'-46.000'7.000'104,"10.000"17.000"-19,10.000 15.000-20,9.000 16.000-19,4.000 10.000-13,1.000 7.000-6,-1.000 6.000-5,1.000 7.000-6,1.000 4.000-2,3.000 3.000-1,3.000 3.000 1,4.000 4.000 0,2.000 1.000 0,4.000 0.000-2,3.000 0.000-1,3.000 0.000-2,-1.000-5.000-2,-2.000-9.000-4,-3.000-10.000-5,-3.000-8.000-4,-2.000-8.000-3,0.000-2.000-2,0.000-3.000-2,0.000-3.000-1,-2.000-4.000-3,-3.000-3.000-1,-3.000-3.000-1,-2.000-2.000-2,-9.000-8.000 0,-12.000-8.000 3,-13.000-10.000 2,-12.000-9.000 3,-9.000-4.000 0,-2.000 4.000-2,-3.000 3.000-1,-3.000 3.000-3,-1.000-2.000-2,4.000-6.000-5,3.000-6.000-4,3.000-6.000-5,7.000-6.000-1,14.000-2.000-1,11.000-3.000 0,14.000-3.000 1</inkml:trace>
</inkml:ink>
</file>

<file path=ppt/ink/ink1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7"/>
    </inkml:context>
    <inkml:brush xml:id="br0">
      <inkml:brushProperty name="width" value="0.0315160267055035" units="cm"/>
      <inkml:brushProperty name="height" value="0.0315160267055035" units="cm"/>
      <inkml:brushProperty name="color" value="#000000"/>
      <inkml:brushProperty name="ignorePressure" value="0"/>
    </inkml:brush>
  </inkml:definitions>
  <inkml:trace contextRef="#ctx0" brushRef="#br0">35550.000 51300.000 698,'51.000'-24.000'44,"4.000"4.000"6,3.000 3.000 4,3.000 3.000 4,4.000 4.000-7,7.000 7.000-19,6.000 6.000-20,7.000 7.000-18,-3.000 2.000-12,-8.000 1.000-2,-10.000-1.000-4,-9.000 1.000-2,-9.000-1.000-7,-5.000 1.000-8,-7.000-1.000-10,-5.000 1.000-9</inkml:trace>
</inkml:ink>
</file>

<file path=ppt/ink/ink1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8"/>
    </inkml:context>
    <inkml:brush xml:id="br0">
      <inkml:brushProperty name="width" value="0.0434068590402603" units="cm"/>
      <inkml:brushProperty name="height" value="0.0434068590402603" units="cm"/>
      <inkml:brushProperty name="color" value="#000000"/>
      <inkml:brushProperty name="ignorePressure" value="0"/>
    </inkml:brush>
  </inkml:definitions>
  <inkml:trace contextRef="#ctx0" brushRef="#br0">37100.000 51800.000 506,'-27.000'-19.000'33,"-3.000"13.000"8,-3.000 12.000 7,-2.000 13.000 9,-1.000 12.000-2,3.000 13.000-9,3.000 12.000-8,4.000 13.000-11,1.000 9.000-5,0.000 6.000-2,0.000 7.000-2,0.000 6.000-2,3.000-2.000-2,6.000-9.000-2,7.000-10.000 0,6.000-8.000-1,3.000-9.000-2,0.000-6.000-2,0.000-6.000-2,0.000-6.000-3,4.000-7.000-2,10.000-6.000-3,10.000-6.000-5,9.000-6.000-3,7.000-9.000-3,7.000-8.000-4,6.000-10.000-4,7.000-9.000-4,4.000-13.000-1,3.000-16.000-1,3.000-15.000 0,4.000-15.000 0,-3.000-11.000 2,-5.000-2.000 4,-7.000-3.000 3,-5.000-3.000 5,-11.000 1.000 2,-11.000 6.000 2,-14.000 7.000 3,-11.000 6.000 1,-12.000 9.000 2,-9.000 13.000 4,-10.000 12.000 2,-8.000 13.000 4,-9.000 9.000 0,-6.000 6.000-1,-6.000 7.000-2,-6.000 6.000-1,-6.000 7.000-4,-2.000 10.000-7,-3.000 10.000-6,-3.000 9.000-7,4.000 2.000-1,13.000-2.000 3,12.000-3.000 4,13.000-3.000 4</inkml:trace>
</inkml:ink>
</file>

<file path=ppt/ink/ink1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8"/>
    </inkml:context>
    <inkml:brush xml:id="br0">
      <inkml:brushProperty name="width" value="0.037476796656847" units="cm"/>
      <inkml:brushProperty name="height" value="0.037476796656847" units="cm"/>
      <inkml:brushProperty name="color" value="#000000"/>
      <inkml:brushProperty name="ignorePressure" value="0"/>
    </inkml:brush>
  </inkml:definitions>
  <inkml:trace contextRef="#ctx0" brushRef="#br0">38050.000 52100.000 587,'-40.000'-22.000'8,"23.000"6.000"17,22.000 7.000 18,22.000 6.000 16,19.000 3.000 3,20.000 0.000-10,18.000 0.000-12,20.000 0.000-10,10.000-2.000-7,3.000-3.000-1,3.000-3.000-2,4.000-2.000-3,-3.000-3.000-6,-5.000 1.000-11,-7.000-1.000-12,-5.000 1.000-12,-11.000 1.000-8,-11.000 3.000-2,-14.000 3.000-3,-11.000 4.000-4</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5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92850.000 16150.000 999,'1.000'-174.000'0,"4.000"54.000"0,3.000 53.000 0,3.000 53.000 0,3.000 26.000-6,3.000 1.000-12,3.000-1.000-12,4.000 1.000-12</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8"/>
    </inkml:context>
    <inkml:brush xml:id="br0">
      <inkml:brushProperty name="width" value="0.0441303625702858" units="cm"/>
      <inkml:brushProperty name="height" value="0.0441303625702858" units="cm"/>
      <inkml:brushProperty name="color" value="#000000"/>
      <inkml:brushProperty name="ignorePressure" value="0"/>
    </inkml:brush>
  </inkml:definitions>
  <inkml:trace contextRef="#ctx0" brushRef="#br0">39000.000 51200.000 498,'-49.000'-47.000'1,"4.000"6.000"2,3.000 7.000 2,3.000 6.000 2,6.000 9.000 11,9.000 13.000 17,10.000 12.000 19,10.000 13.000 19,4.000 13.000 2,0.000 17.000-14,0.000 15.000-13,0.000 16.000-14,0.000 13.000-9,0.000 14.000-3,0.000 11.000-4,0.000 14.000-3,0.000 10.000-7,0.000 9.000-12,0.000 10.000-10,0.000 10.000-10,-4.000 2.000-9,-5.000-3.000-6,-7.000-3.000-5,-5.000-2.000-6,-1.000-17.000-1,6.000-28.000 4,7.000-28.000 6,6.000-27.000 4,1.000-19.000 2,-3.000-5.000 1,-3.000-7.000 0,-2.000-5.000 0</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9"/>
    </inkml:context>
    <inkml:brush xml:id="br0">
      <inkml:brushProperty name="width" value="0.0413204841315746" units="cm"/>
      <inkml:brushProperty name="height" value="0.0413204841315746" units="cm"/>
      <inkml:brushProperty name="color" value="#000000"/>
      <inkml:brushProperty name="ignorePressure" value="0"/>
    </inkml:brush>
  </inkml:definitions>
  <inkml:trace contextRef="#ctx0" brushRef="#br0">40150.000 51300.000 532,'-4.000'-33.000'84,"-5.000"34.000"-10,-7.000 35.000-8,-5.000 35.000-9,-6.000 18.000-9,-3.000 3.000-11,-3.000 3.000-10,-2.000 4.000-10,-1.000 1.000-4,3.000 0.000-1,3.000 0.000 1,4.000 0.000 0,2.000-4.000-7,4.000-5.000-14,3.000-7.000-14,3.000-5.000-16,4.000-11.000-11,7.000-11.000-12,6.000-14.000-11,7.000-11.000-10</inkml:trace>
</inkml:ink>
</file>

<file path=ppt/ink/ink1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49"/>
    </inkml:context>
    <inkml:brush xml:id="br0">
      <inkml:brushProperty name="width" value="0.0483030937612057" units="cm"/>
      <inkml:brushProperty name="height" value="0.0483030937612057" units="cm"/>
      <inkml:brushProperty name="color" value="#000000"/>
      <inkml:brushProperty name="ignorePressure" value="0"/>
    </inkml:brush>
  </inkml:definitions>
  <inkml:trace contextRef="#ctx0" brushRef="#br0">40650.000 51650.000 455,'-24.000'-18.000'112,"4.000"17.000"-22,3.000 15.000-22,3.000 16.000-23,1.000 12.000-12,1.000 9.000-6,-1.000 10.000-5,1.000 10.000-6,1.000 4.000-3,3.000 0.000-2,3.000 0.000-3,4.000 0.000-2,1.000-5.000-2,0.000-9.000-2,0.000-10.000-1,0.000-8.000-2,9.000-14.000-4,19.000-15.000-6,19.000-15.000-8,19.000-16.000-6,4.000-13.000-3,-9.000-9.000 1,-10.000-10.000 1,-8.000-8.000 2,-8.000-8.000 3,-2.000-2.000 3,-3.000-3.000 3,-3.000-3.000 4,-7.000 2.000 4,-9.000 10.000 2,-10.000 10.000 2,-8.000 9.000 3,-8.000 6.000 3,-2.000 3.000 1,-3.000 3.000 3,-3.000 4.000 2,-4.000 4.000-1,-3.000 6.000-3,-3.000 7.000-3,-2.000 6.000-3,13.000-1.000-6,31.000-5.000-8,32.000-7.000-8,31.000-5.000-8,12.000-1.000-1,-6.000 6.000 6,-6.000 7.000 4,-6.000 6.000 6,-9.000 4.000 4,-8.000 4.000 4,-10.000 3.000 3,-9.000 3.000 3,-9.000 3.000 5,-5.000 3.000 4,-7.000 3.000 6,-5.000 4.000 5,-4.000 2.000 3,0.000 4.000 3,0.000 3.000 1,0.000 3.000 2,-4.000 1.000 3,-5.000 1.000 1,-7.000-1.000 2,-5.000 1.000 1,-3.000 2.000 1,4.000 7.000-2,3.000 6.000-2,3.000 7.000-1,3.000 0.000-4,3.000-2.000-3,3.000-3.000-5,4.000-3.000-3,4.000-4.000-5,6.000-3.000-4,7.000-3.000-5,6.000-2.000-4,10.000-9.000-6,17.000-12.000-7,15.000-13.000-8,16.000-12.000-7,2.000-13.000-2,-8.000-12.000 5,-10.000-13.000 2,-9.000-12.000 5,-7.000-9.000 3,-3.000-2.000 2,-3.000-3.000 3,-2.000-3.000 2,-6.000 1.000 2,-6.000 6.000 2,-6.000 7.000 2,-6.000 6.000 2,-7.000 3.000 1,-6.000 0.000 0,-6.000 0.000 2,-6.000 0.000-1,-12.000 4.000 0,-15.000 10.000-1,-15.000 10.000-1,-16.000 9.000-2,-12.000 7.000-4,-5.000 7.000-10,-7.000 6.000-8,-5.000 7.000-10,3.000 2.000 0,17.000 1.000 5,15.000-1.000 7,16.000 1.000 5,9.000-1.000 3,3.000 1.000-3,3.000-1.000-2,4.000 1.000-2</inkml:trace>
</inkml:ink>
</file>

<file path=ppt/ink/ink1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0"/>
    </inkml:context>
    <inkml:brush xml:id="br0">
      <inkml:brushProperty name="width" value="0.039745856076479" units="cm"/>
      <inkml:brushProperty name="height" value="0.039745856076479" units="cm"/>
      <inkml:brushProperty name="color" value="#000000"/>
      <inkml:brushProperty name="ignorePressure" value="0"/>
    </inkml:brush>
  </inkml:definitions>
  <inkml:trace contextRef="#ctx0" brushRef="#br0">42900.000 49850.000 553,'6.000'-47.000'6,"13.000"6.000"14,12.000 7.000 12,13.000 6.000 12,6.000 4.000 5,0.000 4.000-6,0.000 3.000-5,0.000 3.000-5,7.000 1.000-3,17.000 1.000-1,15.000-1.000-2,16.000 1.000 0,5.000 2.000-4,-2.000 7.000-4,-3.000 6.000-5,-3.000 7.000-4,-9.000 4.000-7,-11.000 3.000-9,-14.000 3.000-8,-11.000 4.000-9,-12.000 5.000-8,-9.000 10.000-9,-10.000 10.000-10,-8.000 9.000-9,-8.000-1.000-2,-2.000-8.000 4,-3.000-10.000 5,-3.000-9.000 3</inkml:trace>
</inkml:ink>
</file>

<file path=ppt/ink/ink1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0"/>
    </inkml:context>
    <inkml:brush xml:id="br0">
      <inkml:brushProperty name="width" value="0.0378728024661541" units="cm"/>
      <inkml:brushProperty name="height" value="0.0378728024661541" units="cm"/>
      <inkml:brushProperty name="color" value="#000000"/>
      <inkml:brushProperty name="ignorePressure" value="0"/>
    </inkml:brush>
  </inkml:definitions>
  <inkml:trace contextRef="#ctx0" brushRef="#br0">42700.000 50750.000 580,'-24.000'-24.000'8,"4.000"4.000"15,3.000 3.000 16,3.000 3.000 14,6.000 3.000 5,9.000 3.000-10,10.000 3.000-7,10.000 4.000-10,13.000-1.000-4,19.000-3.000-4,19.000-3.000-1,19.000-2.000-3,12.000 0.000-4,6.000 7.000-6,7.000 6.000-6,6.000 7.000-5,-1.000 2.000-8,-5.000 1.000-8,-7.000-1.000-8,-5.000 1.000-8,-11.000-1.000-2,-11.000 1.000 5,-14.000-1.000 4,-11.000 1.000 6,-11.000-1.000-4,-5.000 1.000-11,-7.000-1.000-10,-5.000 1.000-12</inkml:trace>
</inkml:ink>
</file>

<file path=ppt/ink/ink1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2"/>
    </inkml:context>
    <inkml:brush xml:id="br0">
      <inkml:brushProperty name="width" value="0.0368268676102161" units="cm"/>
      <inkml:brushProperty name="height" value="0.0368268676102161" units="cm"/>
      <inkml:brushProperty name="color" value="#000000"/>
      <inkml:brushProperty name="ignorePressure" value="0"/>
    </inkml:brush>
  </inkml:definitions>
  <inkml:trace contextRef="#ctx0" brushRef="#br0">47250.000 47150.000 597,'-11.000'-58.000'6,"-22.000"34.000"13,-22.000 35.000 12,-21.000 35.000 12,-7.000 19.000 4,9.000 7.000-7,10.000 6.000-5,10.000 7.000-6,7.000 0.000-5,6.000-2.000-2,7.000-3.000-4,6.000-3.000-2,4.000-2.000-3,4.000 0.000 0,3.000 0.000-1,3.000 0.000-1,9.000-2.000-2,16.000-3.000-2,15.000-3.000-2,17.000-2.000-2,11.000-8.000-5,10.000-8.000-7,10.000-10.000-6,9.000-9.000-6,6.000-7.000-6,3.000-3.000-3,3.000-3.000-4,4.000-2.000-4,-4.000-6.000-3,-9.000-6.000-1,-10.000-6.000-2,-8.000-6.000-1,-11.000-6.000 2,-8.000-2.000 6,-10.000-3.000 6,-9.000-3.000 6</inkml:trace>
</inkml:ink>
</file>

<file path=ppt/ink/ink1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2"/>
    </inkml:context>
    <inkml:brush xml:id="br0">
      <inkml:brushProperty name="width" value="0.0336558483541012" units="cm"/>
      <inkml:brushProperty name="height" value="0.0336558483541012" units="cm"/>
      <inkml:brushProperty name="color" value="#000000"/>
      <inkml:brushProperty name="ignorePressure" value="0"/>
    </inkml:brush>
  </inkml:definitions>
  <inkml:trace contextRef="#ctx0" brushRef="#br0">47850.000 47650.000 653,'-29.000'-24.000'1,"-5.000"4.000"1,-7.000 3.000 3,-5.000 3.000 0,-3.000 6.000 6,4.000 9.000 9,3.000 10.000 9,3.000 10.000 9,1.000 13.000 3,1.000 19.000-2,-1.000 19.000-3,1.000 19.000-2,-3.000 13.000-4,-2.000 10.000-7,-3.000 10.000-6,-3.000 9.000-6,-4.000 9.000-6,-3.000 9.000-9,-3.000 10.000-7,-2.000 10.000-8,0.000-1.000-5,7.000-9.000-1,6.000-10.000-4,7.000-8.000-1,7.000-17.000-2,9.000-21.000 0,10.000-22.000-1,10.000-22.000 0</inkml:trace>
</inkml:ink>
</file>

<file path=ppt/ink/ink1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3"/>
    </inkml:context>
    <inkml:brush xml:id="br0">
      <inkml:brushProperty name="width" value="0.0404654890298843" units="cm"/>
      <inkml:brushProperty name="height" value="0.0404654890298843" units="cm"/>
      <inkml:brushProperty name="color" value="#000000"/>
      <inkml:brushProperty name="ignorePressure" value="0"/>
    </inkml:brush>
  </inkml:definitions>
  <inkml:trace contextRef="#ctx0" brushRef="#br0">48550.000 47850.000 543,'-24.000'-46.000'0,"4.000"10.000"0,3.000 10.000 0,3.000 9.000 0,1.000 10.000 1,1.000 14.000 1,-1.000 11.000 0,1.000 14.000 3,1.000 10.000 7,3.000 9.000 16,3.000 10.000 15,4.000 10.000 15,2.000 2.000 3,4.000-3.000-10,3.000-3.000-11,3.000-2.000-10,1.000-3.000-6,1.000 1.000-4,-1.000-1.000-2,1.000 1.000-3,-1.000-1.000-2,1.000 1.000-2,-1.000-1.000-2,1.000 1.000-1,-3.000-3.000-3,-2.000-2.000-5,-3.000-3.000-3,-3.000-3.000-4,-7.000-4.000-2,-9.000-3.000-3,-10.000-3.000-1,-8.000-2.000-2,-6.000-6.000-2,1.000-6.000-1,-1.000-6.000-1,1.000-6.000-3,-4.000-4.000-1,-6.000 1.000-3,-6.000-1.000-3,-6.000 1.000-3,-2.000-6.000-1,3.000-8.000 4,3.000-10.000 1,4.000-9.000 3,5.000-7.000 0,10.000-3.000-3,10.000-3.000-3,9.000-2.000-4</inkml:trace>
</inkml:ink>
</file>

<file path=ppt/ink/ink1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3"/>
    </inkml:context>
    <inkml:brush xml:id="br0">
      <inkml:brushProperty name="width" value="0.0295255966484547" units="cm"/>
      <inkml:brushProperty name="height" value="0.0295255966484547" units="cm"/>
      <inkml:brushProperty name="color" value="#000000"/>
      <inkml:brushProperty name="ignorePressure" value="0"/>
    </inkml:brush>
  </inkml:definitions>
  <inkml:trace contextRef="#ctx0" brushRef="#br0">48600.000 47800.000 745,'48.000'-49.000'4,"-3.000"4.000"9,-3.000 3.000 8,-2.000 3.000 9,-3.000 4.000 3,1.000 7.000 0,-1.000 6.000-1,1.000 7.000-1,2.000 4.000-4,7.000 3.000-9,6.000 3.000-8,7.000 4.000-7,4.000 7.000-7,3.000 13.000-3,3.000 12.000-3,4.000 13.000-4</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3"/>
    </inkml:context>
    <inkml:brush xml:id="br0">
      <inkml:brushProperty name="width" value="0.0391741022467613" units="cm"/>
      <inkml:brushProperty name="height" value="0.0391741022467613" units="cm"/>
      <inkml:brushProperty name="color" value="#000000"/>
      <inkml:brushProperty name="ignorePressure" value="0"/>
    </inkml:brush>
  </inkml:definitions>
  <inkml:trace contextRef="#ctx0" brushRef="#br0">49800.000 47850.000 561,'-25.000'26.000'4,"0.000"4.000"7,0.000 3.000 8,0.000 3.000 8,1.000 3.000 4,4.000 3.000 2,3.000 3.000 1,3.000 4.000 2,1.000 2.000-1,1.000 4.000-3,-1.000 3.000-3,1.000 3.000-3,1.000 1.000-3,3.000 1.000-1,3.000-1.000-3,4.000 1.000-2,5.000-7.000-3,10.000-12.000-3,10.000-13.000-3,9.000-12.000-2,9.000-10.000-5,9.000-6.000-2,10.000-6.000-5,10.000-6.000-3,4.000-10.000-3,0.000-12.000-1,0.000-13.000-1,0.000-12.000-2,-4.000-7.000-1,-5.000 1.000-2,-7.000-1.000-2,-5.000 1.000-1,-9.000 1.000 0,-9.000 3.000 5,-10.000 3.000 3,-8.000 4.000 4,-11.000 2.000 2,-8.000 4.000 1,-10.000 3.000 2,-9.000 3.000 1,-12.000 4.000 1,-11.000 7.000-1,-14.000 6.000 0,-11.000 7.000 1,-12.000 7.000-4,-9.000 9.000-4,-10.000 10.000-5,-8.000 10.000-4,-3.000 5.000-4,7.000 4.000-1,6.000 3.000-1,7.000 3.000-1,7.000-1.000 0,9.000-2.000 1,10.000-3.000 2,10.000-3.000 1</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4"/>
    </inkml:context>
    <inkml:brush xml:id="br0">
      <inkml:brushProperty name="width" value="0.0352278612554073" units="cm"/>
      <inkml:brushProperty name="height" value="0.0352278612554073" units="cm"/>
      <inkml:brushProperty name="color" value="#f2395b"/>
      <inkml:brushProperty name="ignorePressure" value="0"/>
    </inkml:brush>
  </inkml:definitions>
  <inkml:trace contextRef="#ctx0" brushRef="#br0">50100.000 29050.000 624,'90.000'0.000'109,"-18.000"0.000"-27,-19.000 0.000-26,-18.000 0.000-28,-10.000 4.000-13,0.000 10.000-4,0.000 10.000-1,0.000 9.000-2,-5.000 7.000-2,-9.000 7.000-2,-10.000 6.000-1,-8.000 7.000-1,-8.000-1.000-1,-2.000-6.000-1,-3.000-6.000 0,-3.000-6.000-1,-2.000-2.000 1,0.000 3.000 0,0.000 3.000 0,0.000 4.000 1,0.000-3.000-1,0.000-5.000-3,0.000-7.000-2,0.000-5.000-3,0.000-6.000-4,0.000-3.000-6,0.000-3.000-6,0.000-2.000-6,0.000-8.000-3,0.000-8.000-1,0.000-10.000 0,0.000-9.000-1,1.000-10.000 1,4.000-9.000 4,3.000-10.000 2,3.000-8.000 4,3.000-3.000 3,3.000 7.000 4,3.000 6.000 5,4.000 7.000 3,1.000 4.000 4,0.000 3.000 4,0.000 3.000 3,0.000 4.000 3,0.000 1.000 6,0.000 0.000 4,0.000 0.000 7,0.000 0.000 5,0.000 9.000 6,0.000 19.000 5,0.000 19.000 6,0.000 19.000 5,-2.000 9.000 0,-3.000 0.000-9,-3.000 0.000-7,-2.000 0.000-9,-3.000 4.000-6,1.000 10.000-3,-1.000 10.000-5,1.000 9.000-4,1.000 4.000-2,3.000 1.000 0,3.000-1.000 0,4.000 1.000 0,1.000-1.000-4,0.000 1.000-12,0.000-1.000-10,0.000 1.000-10,3.000-7.000-6,6.000-12.000 2,7.000-13.000 2,6.000-12.000 0</inkml:trace>
</inkml:ink>
</file>

<file path=ppt/ink/ink1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3"/>
    </inkml:context>
    <inkml:brush xml:id="br0">
      <inkml:brushProperty name="width" value="0.0410878621041775" units="cm"/>
      <inkml:brushProperty name="height" value="0.0410878621041775" units="cm"/>
      <inkml:brushProperty name="color" value="#000000"/>
      <inkml:brushProperty name="ignorePressure" value="0"/>
    </inkml:brush>
  </inkml:definitions>
  <inkml:trace contextRef="#ctx0" brushRef="#br0">44900.000 49900.000 535,'-65.000'-21.000'5,"23.000"10.000"11,22.000 10.000 10,22.000 9.000 10,18.000 4.000 4,16.000 1.000-5,15.000-1.000-3,17.000 1.000-4,11.000-1.000-3,10.000 1.000-2,10.000-1.000 0,9.000 1.000-2,17.000-3.000 0,25.000-2.000-1,25.000-3.000 0,25.000-3.000-1,15.000-4.000-1,7.000-3.000-2,6.000-3.000-2,7.000-2.000-2,32.000-8.000-3,59.000-8.000-4,60.000-10.000-4,60.000-9.000-5,16.000-4.000-1,-24.000 4.000 1,-26.000 3.000 2,-24.000 3.000 1,-29.000 4.000-4,-31.000 7.000-9,-31.000 6.000-10,-31.000 7.000-9,-38.000 10.000-7,-44.000 16.000-4,-43.000 15.000-4,-44.000 17.000-4,-35.000 5.000-1,-24.000-3.000 4,-26.000-3.000 2,-24.000-2.000 3</inkml:trace>
</inkml:ink>
</file>

<file path=ppt/ink/ink1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4"/>
    </inkml:context>
    <inkml:brush xml:id="br0">
      <inkml:brushProperty name="width" value="0.0295824352651834" units="cm"/>
      <inkml:brushProperty name="height" value="0.0295824352651834" units="cm"/>
      <inkml:brushProperty name="color" value="#000000"/>
      <inkml:brushProperty name="ignorePressure" value="0"/>
    </inkml:brush>
  </inkml:definitions>
  <inkml:trace contextRef="#ctx0" brushRef="#br0">46450.000 50650.000 743,'-46.000'-18.000'1,"10.000"17.000"1,10.000 15.000 0,9.000 16.000 2,6.000 12.000 3,3.000 9.000 3,3.000 10.000 3,4.000 10.000 3,2.000 4.000 3,4.000 0.000 0,3.000 0.000 1,3.000 0.000 0,1.000 1.000 1,1.000 4.000-1,-1.000 3.000 0,1.000 3.000-1,-3.000-1.000-2,-2.000-2.000-4,-3.000-3.000-5,-3.000-3.000-4,-2.000-6.000-3,0.000-5.000 0,0.000-7.000-2,0.000-5.000 0,-7.000-4.000-5,-11.000 0.000-9,-14.000 0.000-10,-11.000 0.000-8,-11.000-5.000-7,-5.000-9.000-1,-7.000-10.000-3,-5.000-8.000-3,-4.000-8.000 4,0.000-2.000 6,0.000-3.000 8,0.000-3.000 8,7.000-4.000 5,17.000-3.000 3,15.000-3.000 4,16.000-2.000 4</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4"/>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46300.000 50900.000 999,'51.000'-90.000'-30,"4.000"23.000"1,3.000 22.000 1,3.000 22.000 0,7.000 12.000 6,14.000 3.000 13,11.000 3.000 12,14.000 4.000 11,3.000 2.000 1,-2.000 4.000-12,-3.000 3.000-12,-3.000 3.000-11,-12.000 1.000-4,-18.000 1.000 4,-19.000-1.000 4,-18.000 1.000 4,-12.000-1.000 3,-3.000 1.000 2,-3.000-1.000 2,-2.000 1.000 2</inkml:trace>
</inkml:ink>
</file>

<file path=ppt/ink/ink1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4"/>
    </inkml:context>
    <inkml:brush xml:id="br0">
      <inkml:brushProperty name="width" value="0.035396121442318" units="cm"/>
      <inkml:brushProperty name="height" value="0.035396121442318" units="cm"/>
      <inkml:brushProperty name="color" value="#000000"/>
      <inkml:brushProperty name="ignorePressure" value="0"/>
    </inkml:brush>
  </inkml:definitions>
  <inkml:trace contextRef="#ctx0" brushRef="#br0">47850.000 50800.000 621,'0.000'118.000'80,"0.000"-11.000"-15,0.000-14.000-16,0.000-11.000-14,0.000-7.000-9,0.000 0.000-3,0.000 0.000-2,0.000 0.000-3,0.000 0.000-2,0.000 0.000-3,0.000 0.000-1,0.000 0.000-4,0.000-5.000-1,0.000-9.000-3,0.000-10.000-3,0.000-8.000-1,0.000-3.000-4,0.000 7.000-4,0.000 6.000-5,0.000 7.000-4,-5.000-3.000-2,-9.000-8.000 4,-10.000-10.000 1,-8.000-9.000 3,-11.000-4.000-3,-8.000 4.000-6,-10.000 3.000-6,-9.000 3.000-7,-4.000-2.000-5,4.000-6.000-2,3.000-6.000-2,3.000-6.000-3,3.000-4.000 3,3.000 1.000 7,3.000-1.000 8,4.000 1.000 8,4.000-3.000 5,6.000-2.000 3,7.000-3.000 3,6.000-3.000 4</inkml:trace>
</inkml:ink>
</file>

<file path=ppt/ink/ink1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5"/>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47800.000 51000.000 999,'73.000'-47.000'-2,"-3.000"6.000"-6,-3.000 7.000-6,-2.000 6.000-5,2.000 6.000-2,9.000 6.000 3,10.000 7.000 1,10.000 6.000 3,-1.000 4.000-1,-9.000 4.000-1,-10.000 3.000-1,-8.000 3.000-3,-12.000 1.000 2,-12.000 1.000 4,-13.000-1.000 3,-12.000 1.000 5</inkml:trace>
</inkml:ink>
</file>

<file path=ppt/ink/ink1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5"/>
    </inkml:context>
    <inkml:brush xml:id="br0">
      <inkml:brushProperty name="width" value="0.0347858741879463" units="cm"/>
      <inkml:brushProperty name="height" value="0.0347858741879463" units="cm"/>
      <inkml:brushProperty name="color" value="#000000"/>
      <inkml:brushProperty name="ignorePressure" value="0"/>
    </inkml:brush>
  </inkml:definitions>
  <inkml:trace contextRef="#ctx0" brushRef="#br0">48800.000 51200.000 632,'-44.000'31.000'-23,"13.000"13.000"17,12.000 12.000 18,13.000 13.000 18,6.000 6.000 6,0.000 0.000-4,0.000 0.000-4,0.000 0.000-5,0.000 0.000-2,0.000 0.000 1,0.000 0.000 0,0.000 0.000 0,1.000-5.000 0,4.000-9.000-1,3.000-10.000-1,3.000-8.000 0,4.000-11.000-3,7.000-8.000-1,6.000-10.000-2,7.000-9.000-1,7.000-12.000-7,9.000-11.000-12,10.000-14.000-10,10.000-11.000-11,0.000-9.000-5,-5.000-3.000 3,-7.000-3.000 3,-5.000-2.000 1,-8.000-5.000 2,-5.000-2.000 1,-7.000-3.000 1,-5.000-3.000 1,-8.000 1.000 1,-5.000 6.000-2,-7.000 7.000 1,-5.000 6.000-2,-11.000 4.000 4,-11.000 4.000 5,-14.000 3.000 6,-11.000 3.000 6,-12.000 6.000-2,-9.000 9.000-8,-10.000 10.000-8,-8.000 10.000-8,0.000 5.000-1,14.000 4.000 6,11.000 3.000 7,14.000 3.000 5</inkml:trace>
</inkml:ink>
</file>

<file path=ppt/ink/ink1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5"/>
    </inkml:context>
    <inkml:brush xml:id="br0">
      <inkml:brushProperty name="width" value="0.0408148020505905" units="cm"/>
      <inkml:brushProperty name="height" value="0.0408148020505905" units="cm"/>
      <inkml:brushProperty name="color" value="#000000"/>
      <inkml:brushProperty name="ignorePressure" value="0"/>
    </inkml:brush>
  </inkml:definitions>
  <inkml:trace contextRef="#ctx0" brushRef="#br0">52700.000 48950.000 539,'-4.000'-44.000'6,"-5.000"13.000"15,-7.000 12.000 13,-5.000 13.000 14,-8.000 15.000 5,-5.000 19.000-3,-7.000 19.000-5,-5.000 19.000-2,-9.000 13.000-6,-9.000 10.000-4,-10.000 10.000-6,-8.000 9.000-5,-6.000 7.000-5,1.000 7.000-4,-1.000 6.000-5,1.000 7.000-5,-1.000-3.000-3,1.000-8.000-2,-1.000-10.000-4,1.000-9.000-2,4.000-10.000-7,9.000-9.000-10,10.000-10.000-10,10.000-8.000-11</inkml:trace>
</inkml:ink>
</file>

<file path=ppt/ink/ink1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6"/>
    </inkml:context>
    <inkml:brush xml:id="br0">
      <inkml:brushProperty name="width" value="0.0405227020382881" units="cm"/>
      <inkml:brushProperty name="height" value="0.0405227020382881" units="cm"/>
      <inkml:brushProperty name="color" value="#000000"/>
      <inkml:brushProperty name="ignorePressure" value="0"/>
    </inkml:brush>
  </inkml:definitions>
  <inkml:trace contextRef="#ctx0" brushRef="#br0">51400.000 48950.000 542,'6.000'-63.000'8,"13.000"26.000"17,12.000 24.000 15,13.000 26.000 16,6.000 19.000 4,0.000 17.000-7,0.000 15.000-7,0.000 16.000-8,0.000 10.000-6,0.000 7.000-4,0.000 6.000-4,0.000 7.000-4,-2.000 4.000-5,-3.000 3.000-6,-3.000 3.000-6,-2.000 4.000-6,-6.000-4.000-1,-6.000-9.000 4,-6.000-10.000 2,-6.000-8.000 4,-4.000-9.000-9,1.000-6.000-17,-1.000-6.000-20,1.000-6.000-18</inkml:trace>
</inkml:ink>
</file>

<file path=ppt/ink/ink1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6"/>
    </inkml:context>
    <inkml:brush xml:id="br0">
      <inkml:brushProperty name="width" value="0.0373666658997536" units="cm"/>
      <inkml:brushProperty name="height" value="0.0373666658997536" units="cm"/>
      <inkml:brushProperty name="color" value="#000000"/>
      <inkml:brushProperty name="ignorePressure" value="0"/>
    </inkml:brush>
  </inkml:definitions>
  <inkml:trace contextRef="#ctx0" brushRef="#br0">53550.000 49200.000 588,'-2.000'-41.000'5,"-3.000"19.000"10,-3.000 19.000 10,-2.000 19.000 11,-5.000 16.000 5,-2.000 17.000 2,-3.000 15.000 2,-3.000 16.000 3,-6.000 7.000-4,-5.000 1.000-8,-7.000-1.000-7,-5.000 1.000-8,-1.000-1.000-8,6.000 1.000-5,7.000-1.000-5,6.000 1.000-7,4.000-6.000-6,4.000-8.000-7,3.000-10.000-6,3.000-9.000-6,6.000-10.000-7,9.000-9.000-6,10.000-10.000-7,10.000-8.000-6,4.000-8.000 0,0.000-2.000 5,0.000-3.000 7,0.000-3.000 5</inkml:trace>
</inkml:ink>
</file>

<file path=ppt/ink/ink1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7"/>
    </inkml:context>
    <inkml:brush xml:id="br0">
      <inkml:brushProperty name="width" value="0.0440913587808609" units="cm"/>
      <inkml:brushProperty name="height" value="0.0440913587808609" units="cm"/>
      <inkml:brushProperty name="color" value="#000000"/>
      <inkml:brushProperty name="ignorePressure" value="0"/>
    </inkml:brush>
  </inkml:definitions>
  <inkml:trace contextRef="#ctx0" brushRef="#br0">54100.000 49800.000 498,'-49.000'-19.000'53,"4.000"13.000"0,3.000 12.000 0,3.000 13.000 1,4.000 9.000-2,7.000 6.000-8,6.000 7.000-5,7.000 6.000-8,4.000 3.000-5,3.000 0.000-6,3.000 0.000-5,4.000 0.000-6,4.000-4.000-4,6.000-5.000-2,7.000-7.000-3,6.000-5.000-2,7.000-9.000-5,10.000-9.000-11,10.000-10.000-9,9.000-8.000-10,1.000-11.000-3,-6.000-8.000 2,-6.000-10.000 2,-6.000-9.000 2,-6.000-5.000 3,-2.000 0.000 2,-3.000 0.000 3,-3.000 0.000 3,-7.000 0.000 5,-9.000 0.000 5,-10.000 0.000 6,-8.000 0.000 6,-9.000 3.000 4,-6.000 6.000 2,-6.000 7.000 3,-6.000 6.000 2,-4.000 4.000 2,1.000 4.000 2,-1.000 3.000 2,1.000 3.000 1,15.000-2.000-7,31.000-6.000-17,32.000-6.000-16,31.000-6.000-17,13.000-4.000-5,-2.000 1.000 6,-3.000-1.000 6,-3.000 1.000 6,-6.000 1.000 6,-5.000 3.000 4,-7.000 3.000 5,-5.000 4.000 5,-9.000 1.000 3,-9.000 0.000 0,-10.000 0.000 2,-8.000 0.000 0,-6.000 1.000 4,1.000 4.000 4,-1.000 3.000 5,1.000 3.000 5,-3.000 9.000 12,-2.000 16.000 21,-3.000 15.000 19,-3.000 17.000 21,-2.000 10.000 2,0.000 6.000-17,0.000 7.000-15,0.000 6.000-17,0.000-1.000-11,0.000-5.000-6,0.000-7.000-7,0.000-5.000-8,6.000-12.000-12,13.000-16.000-22,12.000-15.000-21,13.000-15.000-22,2.000-12.000-4,-5.000-6.000 12,-7.000-6.000 11,-5.000-6.000 11,-8.000-2.000 9,-5.000 3.000 6,-7.000 3.000 5,-5.000 4.000 6,-4.000 1.000 6,0.000 0.000 6,0.000 0.000 5,0.000 0.000 6,-4.000 3.000 4,-5.000 6.000 3,-7.000 7.000 3,-5.000 6.000 3,-4.000 4.000-3,0.000 4.000-5,0.000 3.000-8,0.000 3.000-6,0.000-2.000-8,0.000-6.000-12,0.000-6.000-10,0.000-6.000-10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31"/>
    </inkml:context>
    <inkml:brush xml:id="br0">
      <inkml:brushProperty name="width" value="0.0330244824290276" units="cm"/>
      <inkml:brushProperty name="height" value="0.0330244824290276" units="cm"/>
      <inkml:brushProperty name="color" value="#f2385b"/>
      <inkml:brushProperty name="ignorePressure" value="0"/>
    </inkml:brush>
  </inkml:definitions>
  <inkml:trace contextRef="#ctx0" brushRef="#br0">8950.000 33450.000 666,'-91.000'93.000'20,"19.000"-11.000"-1,19.000-14.000 0,19.000-11.000-2,12.000-6.000 0,6.000 4.000 0,7.000 3.000-1,6.000 3.000-1,3.000-4.000-1,0.000-8.000-3,0.000-10.000-3,0.000-9.000-4,6.000-5.000-1,13.000 0.000-1,12.000 0.000 0,13.000 0.000-1,7.000-4.000 0,4.000-5.000-1,3.000-7.000 0,3.000-5.000-1,1.000-6.000-1,1.000-3.000-2,-1.000-3.000-3,1.000-2.000-1,-9.000 5.000-3,-15.000 16.000-4,-15.000 15.000-4,-16.000 17.000-3,-16.000 10.000-1,-16.000 6.000 2,-15.000 7.000 3,-15.000 6.000 2,-9.000 1.000 3,1.000-3.000 3,-1.000-3.000 3,1.000-2.000 2,2.000-8.000 3,7.000-8.000 2,6.000-10.000 4,7.000-9.000 2,18.000-16.000 5,31.000-22.000 7,32.000-22.000 7,31.000-21.000 8,15.000-9.000 0,1.000 7.000-5,-1.000 6.000-7,1.000 7.000-6,-7.000 7.000-4,-12.000 9.000-4,-13.000 10.000-2,-12.000 10.000-3,-15.000 14.000-5,-15.000 23.000-5,-15.000 22.000-6,-16.000 22.000-5,-13.000 8.000-3,-9.000-2.000-1,-10.000-3.000 0,-8.000-3.000 0,-8.000-2.000 1,-2.000 0.000 3,-3.000 0.000 3,-3.000 0.000 2,1.000-4.000 3,6.000-5.000 2,7.000-7.000 3,6.000-5.000 1,6.000-6.000 3,6.000-3.000 5,7.000-3.000 3,6.000-2.000 5,10.000-12.000 4,17.000-19.000 3,15.000-18.000 6,16.000-19.000 3,10.000-13.000 0,7.000-6.000-5,6.000-6.000-5,7.000-6.000-5,2.000-2.000-4,1.000 3.000-5,-1.000 3.000-3,1.000 4.000-6,-4.000 2.000-3,-6.000 4.000-5,-6.000 3.000-4,-6.000 3.000-5,-9.000 3.000-2,-8.000 3.000-1,-10.000 3.000-1,-9.000 4.000-2,-10.000 4.000 3,-9.000 6.000 3,-10.000 7.000 4,-8.000 6.000 4,-6.000 3.000 6,1.000 0.000 5,-1.000 0.000 6,1.000 0.000 7,-1.000 4.000 4,1.000 10.000 5,-1.000 10.000 3,1.000 9.000 4,2.000 6.000 3,7.000 3.000 1,6.000 3.000 1,7.000 4.000 1,2.000 7.000 0,1.000 13.000-2,-1.000 12.000-1,1.000 13.000-2,1.000 6.000-2,3.000 0.000-3,3.000 0.000-4,4.000 0.000-3,1.000-5.000-2,0.000-9.000-1,0.000-10.000 0,0.000-8.000-2,1.000-11.000-2,4.000-8.000-3,3.000-10.000-2,3.000-9.000-5,4.000-9.000-3,7.000-5.000-4,6.000-7.000-4,7.000-5.000-5,5.000-17.000-4,7.000-24.000-5,6.000-26.000-4,7.000-24.000-4,-3.000-6.000-1,-8.000 17.000 5,-10.000 15.000 6,-9.000 16.000 4,-5.000 5.000 1,0.000-2.000-4,0.000-3.000-3,0.000-3.000-4</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5"/>
    </inkml:context>
    <inkml:brush xml:id="br0">
      <inkml:brushProperty name="width" value="0.0380801893770695" units="cm"/>
      <inkml:brushProperty name="height" value="0.0380801893770695" units="cm"/>
      <inkml:brushProperty name="color" value="#f2395b"/>
      <inkml:brushProperty name="ignorePressure" value="0"/>
    </inkml:brush>
  </inkml:definitions>
  <inkml:trace contextRef="#ctx0" brushRef="#br0">50800.000 28900.000 577,'0.000'-38.000'45,"0.000"26.000"3,0.000 24.000 1,0.000 26.000 2,-2.000 15.000-3,-3.000 6.000-8,-3.000 7.000-10,-2.000 6.000-8,-1.000 3.000-6,3.000 0.000 1,3.000 0.000-1,4.000 0.000-1,-1.000 1.000-2,-3.000 4.000-4,-3.000 3.000-5,-2.000 3.000-5,-1.000-1.000-4,3.000-2.000-1,3.000-3.000-2,4.000-3.000-3,5.000-7.000-3,10.000-9.000-6,10.000-10.000-5,9.000-8.000-6,7.000-17.000-2,7.000-21.000 2,6.000-22.000 1,7.000-22.000 2,-1.000-13.000-1,-6.000-3.000-1,-6.000-3.000-1,-6.000-2.000-2,-6.000 0.000 1,-2.000 7.000 2,-3.000 6.000 4,-3.000 7.000 4</inkml:trace>
</inkml:ink>
</file>

<file path=ppt/ink/ink1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8"/>
    </inkml:context>
    <inkml:brush xml:id="br0">
      <inkml:brushProperty name="width" value="0.0382946543395519" units="cm"/>
      <inkml:brushProperty name="height" value="0.0382946543395519" units="cm"/>
      <inkml:brushProperty name="color" value="#000000"/>
      <inkml:brushProperty name="ignorePressure" value="0"/>
    </inkml:brush>
  </inkml:definitions>
  <inkml:trace contextRef="#ctx0" brushRef="#br0">54900.000 49350.000 574,'21.000'-19.000'7,"-5.000"13.000"16,-7.000 12.000 14,-5.000 13.000 15,-4.000 10.000 3,0.000 10.000-10,0.000 10.000-7,0.000 9.000-10,-2.000 6.000-6,-3.000 3.000-1,-3.000 3.000-2,-2.000 4.000-1,-1.000-4.000-4,3.000-9.000-2,3.000-10.000-3,4.000-8.000-4,2.000-6.000 0,4.000 1.000-1,3.000-1.000 1,3.000 1.000 0,7.000-7.000-3,14.000-12.000-7,11.000-13.000-5,14.000-12.000-6,7.000-15.000-4,3.000-15.000-2,3.000-15.000-1,4.000-16.000-2,-6.000-10.000 2,-11.000-3.000 5,-14.000-3.000 5,-11.000-2.000 5,-11.000-1.000 3,-5.000 3.000 3,-7.000 3.000 1,-5.000 4.000 3,-6.000 5.000 0,-3.000 10.000 0,-3.000 10.000 1,-2.000 9.000-1,-8.000 7.000 1,-8.000 7.000 2,-10.000 6.000 2,-9.000 7.000 1,-9.000 7.000 0,-5.000 9.000-3,-7.000 10.000-2,-5.000 10.000-3,-1.000 5.000-5,6.000 4.000-8,7.000 3.000-7,6.000 3.000-8,7.000-1.000-7,10.000-2.000-8,10.000-3.000-5,9.000-3.000-8</inkml:trace>
</inkml:ink>
</file>

<file path=ppt/ink/ink1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8"/>
    </inkml:context>
    <inkml:brush xml:id="br0">
      <inkml:brushProperty name="width" value="0.0437788106501102" units="cm"/>
      <inkml:brushProperty name="height" value="0.0437788106501102" units="cm"/>
      <inkml:brushProperty name="color" value="#000000"/>
      <inkml:brushProperty name="ignorePressure" value="0"/>
    </inkml:brush>
  </inkml:definitions>
  <inkml:trace contextRef="#ctx0" brushRef="#br0">56250.000 47800.000 502,'-4.000'-66.000'1,"-5.000"19.000"2,-7.000 19.000 2,-5.000 19.000 2,-3.000 16.000 6,4.000 17.000 13,3.000 15.000 11,3.000 16.000 12,1.000 4.000 0,1.000-6.000-8,-1.000-6.000-11,1.000-6.000-9,4.000-6.000-6,9.000-2.000-3,10.000-3.000-3,10.000-3.000-2,5.000-6.000-1,4.000-5.000 0,3.000-7.000 0,3.000-5.000 1,1.000-4.000-10,1.000 0.000-17,-1.000 0.000-19,1.000 0.000-19,-3.000-2.000-5,-2.000-3.000 7,-3.000-3.000 7,-3.000-2.000 8,-6.000-5.000 8,-5.000-2.000 9,-7.000-3.000 10,-5.000-3.000 9,-8.000 1.000 5,-5.000 6.000 1,-7.000 7.000 2,-5.000 6.000 0,-3.000 1.000 5,4.000-3.000 5,3.000-3.000 6,3.000-2.000 6,6.000-1.000 5,9.000 3.000 1,10.000 3.000 3,10.000 4.000 2,5.000 2.000-3,4.000 4.000-9,3.000 3.000-9,3.000 3.000-9,-2.000 3.000-6,-6.000 3.000 0,-6.000 3.000-2,-6.000 4.000-1,-6.000 4.000 0,-2.000 6.000 1,-3.000 7.000 3,-3.000 6.000 1,-9.000 4.000 0,-11.000 4.000 0,-14.000 3.000-1,-11.000 3.000-2,-11.000 6.000 5,-5.000 9.000 8,-7.000 10.000 10,-5.000 10.000 7,-8.000 13.000 4,-5.000 19.000-2,-7.000 19.000-2,-5.000 19.000-2,-12.000 15.000-3,-16.000 13.000-3,-15.000 12.000-4,-15.000 13.000-3,-14.000 15.000-5,-8.000 19.000-7,-10.000 19.000-6,-9.000 19.000-7,-1.000 10.000-6,10.000 4.000-5,10.000 3.000-6,9.000 3.000-5,15.000-16.000-3,22.000-34.000-2,22.000-35.000-1,23.000-33.000-2,16.000-29.000 0,13.000-22.000 2,12.000-22.000 3,13.000-21.000 1,9.000-20.000 3,6.000-15.000 4,7.000-15.000 4,6.000-16.000 5,4.000-10.000 1,4.000-3.000 3,3.000-3.000 1,3.000-2.000 1</inkml:trace>
</inkml:ink>
</file>

<file path=ppt/ink/ink1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9"/>
    </inkml:context>
    <inkml:brush xml:id="br0">
      <inkml:brushProperty name="width" value="0.0354687981307507" units="cm"/>
      <inkml:brushProperty name="height" value="0.0354687981307507" units="cm"/>
      <inkml:brushProperty name="color" value="#000000"/>
      <inkml:brushProperty name="ignorePressure" value="0"/>
    </inkml:brush>
  </inkml:definitions>
  <inkml:trace contextRef="#ctx0" brushRef="#br0">55050.000 51800.000 620,'3.000'-65.000'11,"6.000"23.000"21,7.000 22.000 22,6.000 22.000 22,6.000 15.000 1,6.000 9.000-19,7.000 10.000-19,6.000 10.000-19,1.000-1.000-12,-3.000-9.000-3,-3.000-10.000-6,-2.000-8.000-3,-1.000-9.000-1,3.000-6.000 0,3.000-6.000 3,4.000-6.000 0,-1.000-10.000 0,-3.000-12.000-5,-3.000-13.000-4,-2.000-12.000-4,-6.000-5.000-2,-6.000 3.000 3,-6.000 3.000 1,-6.000 4.000 1,-10.000 4.000 1,-12.000 6.000-1,-13.000 7.000 0,-12.000 6.000-1,-10.000 3.000-1,-6.000 0.000-2,-6.000 0.000-1,-6.000 0.000-2,1.000 3.000 1,9.000 6.000 3,10.000 7.000 3,10.000 6.000 3,4.000 3.000-4,0.000 0.000-9,0.000 0.000-11,0.000 0.000-9</inkml:trace>
</inkml:ink>
</file>

<file path=ppt/ink/ink1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9"/>
    </inkml:context>
    <inkml:brush xml:id="br0">
      <inkml:brushProperty name="width" value="0.0358813926577568" units="cm"/>
      <inkml:brushProperty name="height" value="0.0358813926577568" units="cm"/>
      <inkml:brushProperty name="color" value="#000000"/>
      <inkml:brushProperty name="ignorePressure" value="0"/>
    </inkml:brush>
  </inkml:definitions>
  <inkml:trace contextRef="#ctx0" brushRef="#br0">57000.000 49250.000 613,'-46.000'-24.000'2,"10.000"4.000"4,10.000 3.000 4,9.000 3.000 5,10.000 3.000 7,14.000 3.000 11,11.000 3.000 12,14.000 4.000 11,10.000 1.000 1,9.000 0.000-10,10.000 0.000-10,10.000 0.000-10,5.000 0.000-8,4.000 0.000-10,3.000 0.000-8,3.000 0.000-8,-2.000 0.000-9,-6.000 0.000-9,-6.000 0.000-8,-6.000 0.000-9,-10.000 3.000-4,-12.000 6.000-1,-13.000 7.000 0,-12.000 6.000-1</inkml:trace>
</inkml:ink>
</file>

<file path=ppt/ink/ink1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0:59"/>
    </inkml:context>
    <inkml:brush xml:id="br0">
      <inkml:brushProperty name="width" value="0.0319062806665897" units="cm"/>
      <inkml:brushProperty name="height" value="0.0319062806665897" units="cm"/>
      <inkml:brushProperty name="color" value="#000000"/>
      <inkml:brushProperty name="ignorePressure" value="0"/>
    </inkml:brush>
  </inkml:definitions>
  <inkml:trace contextRef="#ctx0" brushRef="#br0">56650.000 50050.000 689,'-47.000'0.000'0,"6.000"0.000"0,7.000 0.000 0,6.000 0.000 0,20.000 1.000 11,34.000 4.000 20,35.000 3.000 22,35.000 3.000 21,14.000 1.000-2,-2.000 1.000-25,-3.000-1.000-25,-3.000 1.000-25,-6.000-1.000-19,-5.000 1.000-15,-7.000-1.000-13,-5.000 1.000-14,-12.000-1.000-2,-16.000 1.000 9,-15.000-1.000 11,-15.000 1.000 9</inkml:trace>
</inkml:ink>
</file>

<file path=ppt/ink/ink1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02"/>
    </inkml:context>
    <inkml:brush xml:id="br0">
      <inkml:brushProperty name="width" value="0.0406060814857483" units="cm"/>
      <inkml:brushProperty name="height" value="0.0406060814857483" units="cm"/>
      <inkml:brushProperty name="color" value="#000000"/>
      <inkml:brushProperty name="ignorePressure" value="0"/>
    </inkml:brush>
  </inkml:definitions>
  <inkml:trace contextRef="#ctx0" brushRef="#br0">32850.000 56650.000 541,'112.000'-46.000'31,"-24.000"10.000"-1,-26.000 10.000-1,-24.000 9.000-1,-20.000 2.000 0,-11.000-2.000 2,-14.000-3.000 1,-11.000-3.000 0,-9.000-2.000-1,-3.000 0.000-7,-3.000 0.000-6,-2.000 0.000-6,-3.000 3.000-2,1.000 6.000-1,-1.000 7.000 0,1.000 6.000 1,-1.000 4.000-2,1.000 4.000-3,-1.000 3.000-3,1.000 3.000-4,-1.000 4.000 0,1.000 7.000-1,-1.000 6.000 2,1.000 7.000 0,2.000 4.000 0,7.000 3.000 2,6.000 3.000 1,7.000 4.000 1,4.000 2.000 1,3.000 4.000 1,3.000 3.000 0,4.000 3.000 2,4.000 3.000 0,6.000 3.000 1,7.000 3.000 1,6.000 4.000 0,6.000 1.000 0,6.000 0.000 1,7.000 0.000-1,6.000 0.000 0,-1.000-2.000 0,-5.000-3.000-2,-7.000-3.000-1,-5.000-2.000-1,-6.000-5.000-2,-3.000-2.000 0,-3.000-3.000-1,-2.000-3.000-2,-5.000-1.000 0,-2.000 4.000 0,-3.000 3.000 0,-3.000 3.000 1,-7.000-2.000-1,-9.000-6.000-1,-10.000-6.000-2,-8.000-6.000 0,-8.000-6.000-2,-2.000-2.000 1,-3.000-3.000-2,-3.000-3.000 0,-2.000-4.000 0,0.000-3.000 1,0.000-3.000-1,0.000-2.000 2,1.000-9.000-1,4.000-12.000 0,3.000-13.000 1,3.000-12.000 0,4.000-10.000 0,7.000-6.000-1,6.000-6.000 0,7.000-6.000 0,8.000-7.000-1,14.000-6.000-1,11.000-6.000 1,14.000-6.000-1,10.000-4.000-1,9.000 1.000 2,10.000-1.000-1,10.000 1.000 1,7.000 2.000-1,6.000 7.000-3,7.000 6.000-3,6.000 7.000-3,1.000 4.000-3,-3.000 3.000-5,-3.000 3.000-5,-2.000 4.000-5,-3.000 2.000-1,1.000 4.000 2,-1.000 3.000 0,1.000 3.000 3,-7.000 3.000 2,-12.000 3.000 5,-13.000 3.000 4,-12.000 4.000 6</inkml:trace>
</inkml:ink>
</file>

<file path=ppt/ink/ink1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02"/>
    </inkml:context>
    <inkml:brush xml:id="br0">
      <inkml:brushProperty name="width" value="0.0466888584196568" units="cm"/>
      <inkml:brushProperty name="height" value="0.0466888584196568" units="cm"/>
      <inkml:brushProperty name="color" value="#000000"/>
      <inkml:brushProperty name="ignorePressure" value="0"/>
    </inkml:brush>
  </inkml:definitions>
  <inkml:trace contextRef="#ctx0" brushRef="#br0">34350.000 56250.000 471,'-2.000'-41.000'12,"-3.000"19.000"23,-3.000 19.000 25,-2.000 19.000 23,-5.000 16.000 4,-2.000 17.000-16,-3.000 15.000-17,-3.000 16.000-15,-4.000 10.000-11,-3.000 7.000-5,-3.000 6.000-5,-2.000 7.000-5,-3.000 10.000-8,1.000 16.000-11,-1.000 15.000-12,1.000 17.000-11,2.000 5.000-6,7.000-3.000 1,6.000-3.000 1,7.000-2.000 1,2.000-12.000-2,1.000-19.000-4,-1.000-18.000-6,1.000-19.000-4</inkml:trace>
</inkml:ink>
</file>

<file path=ppt/ink/ink1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02"/>
    </inkml:context>
    <inkml:brush xml:id="br0">
      <inkml:brushProperty name="width" value="0.0294116791337729" units="cm"/>
      <inkml:brushProperty name="height" value="0.0294116791337729" units="cm"/>
      <inkml:brushProperty name="color" value="#000000"/>
      <inkml:brushProperty name="ignorePressure" value="0"/>
    </inkml:brush>
  </inkml:definitions>
  <inkml:trace contextRef="#ctx0" brushRef="#br0">34450.000 57850.000 748,'4.000'-44.000'8,"10.000"13.000"16,10.000 12.000 17,9.000 13.000 17,4.000 10.000-2,1.000 10.000-17,-1.000 10.000-17,1.000 9.000-19,-3.000 6.000-10,-2.000 3.000-4,-3.000 3.000-4,-3.000 4.000-5,-6.000-3.000-3,-5.000-5.000-3,-7.000-7.000-4,-5.000-5.000-2</inkml:trace>
</inkml:ink>
</file>

<file path=ppt/ink/ink1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03"/>
    </inkml:context>
    <inkml:brush xml:id="br0">
      <inkml:brushProperty name="width" value="0.0443406067788601" units="cm"/>
      <inkml:brushProperty name="height" value="0.0443406067788601" units="cm"/>
      <inkml:brushProperty name="color" value="#000000"/>
      <inkml:brushProperty name="ignorePressure" value="0"/>
    </inkml:brush>
  </inkml:definitions>
  <inkml:trace contextRef="#ctx0" brushRef="#br0">37500.000 56650.000 496,'-68.000'-72.000'3,"17.000"6.000"5,15.000 7.000 7,16.000 6.000 5,9.000 4.000 2,3.000 4.000-1,3.000 3.000-3,4.000 3.000-3,-1.000 3.000-1,-3.000 3.000-3,-3.000 3.000-3,-2.000 4.000-3,-5.000 1.000 0,-2.000 0.000 3,-3.000 0.000 1,-3.000 0.000 3,-2.000 1.000 1,0.000 4.000-2,0.000 3.000 1,0.000 3.000-2,-2.000 3.000 1,-3.000 3.000 0,-3.000 3.000 0,-2.000 4.000 1,-5.000 8.000 0,-2.000 17.000 4,-3.000 15.000 1,-3.000 16.000 2,4.000 5.000 0,13.000-2.000-2,12.000-3.000-2,13.000-3.000-2,6.000-1.000-2,0.000 4.000-1,0.000 3.000 0,0.000 3.000-1,3.000 1.000-1,6.000 1.000 1,7.000-1.000 0,6.000 1.000 0,4.000-1.000-2,4.000 1.000-2,3.000-1.000-2,3.000 1.000-3,-1.000 1.000-2,-2.000 3.000-3,-3.000 3.000-4,-3.000 4.000-3,-4.000-4.000-1,-3.000-9.000 1,-3.000-10.000 0,-2.000-8.000 1,-6.000-4.000 1,-6.000 3.000-1,-6.000 3.000 1,-6.000 4.000-1,-7.000-1.000 1,-6.000-3.000-2,-6.000-3.000 0,-6.000-2.000-1,-6.000-6.000 1,-2.000-6.000 2,-3.000-6.000 2,-3.000-6.000 2,-6.000-7.000 2,-5.000-6.000 0,-7.000-6.000 1,-5.000-6.000 0,-1.000-6.000 0,6.000-2.000 0,7.000-3.000-1,6.000-3.000 0,7.000-2.000 2,10.000 0.000 4,10.000 0.000 4,9.000 0.000 4,6.000-4.000 2,3.000-5.000-3,3.000-7.000-1,4.000-5.000-2,8.000-4.000-2,17.000 0.000-1,15.000 0.000-1,16.000 0.000-2,12.000-4.000-4,9.000-5.000-3,10.000-7.000-6,10.000-5.000-4,7.000-4.000-5,6.000 0.000-4,7.000 0.000-3,6.000 0.000-5,-5.000 6.000-1,-16.000 13.000 4,-15.000 12.000 3,-15.000 13.000 2,-11.000 6.000 2,-2.000 0.000-1,-3.000 0.000-1,-3.000 0.000-1</inkml:trace>
</inkml:ink>
</file>

<file path=ppt/ink/ink1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03"/>
    </inkml:context>
    <inkml:brush xml:id="br0">
      <inkml:brushProperty name="width" value="0.0504096336662769" units="cm"/>
      <inkml:brushProperty name="height" value="0.0504096336662769" units="cm"/>
      <inkml:brushProperty name="color" value="#000000"/>
      <inkml:brushProperty name="ignorePressure" value="0"/>
    </inkml:brush>
  </inkml:definitions>
  <inkml:trace contextRef="#ctx0" brushRef="#br0">38950.000 55250.000 436,'-2.000'-69.000'3,"-3.000"13.000"7,-3.000 12.000 6,-2.000 13.000 6,-5.000 16.000 7,-2.000 23.000 7,-3.000 22.000 7,-3.000 22.000 7,-1.000 10.000 0,4.000 1.000-8,3.000-1.000-8,3.000 1.000-8,3.000-4.000-5,3.000-6.000-3,3.000-6.000-2,4.000-6.000-3,11.000-7.000-10,23.000-6.000-17,22.000-6.000-16,22.000-6.000-17,8.000-13.000-7,-2.000-19.000 3,-3.000-18.000 2,-3.000-19.000 4,-9.000-12.000 3,-11.000-2.000 6,-14.000-3.000 6,-11.000-3.000 6,-11.000 1.000 5,-5.000 6.000 7,-7.000 7.000 5,-5.000 6.000 6,-9.000 6.000 6,-9.000 6.000 5,-10.000 7.000 6,-8.000 6.000 4,-6.000 6.000 5,1.000 6.000 2,-1.000 7.000 3,1.000 6.000 2,1.000 4.000 1,3.000 4.000-2,3.000 3.000-2,4.000 3.000-1,11.000 1.000-8,23.000 1.000-15,22.000-1.000-14,22.000 1.000-15,8.000-3.000-6,-2.000-2.000 0,-3.000-3.000 2,-3.000-3.000 1,-6.000-2.000 2,-5.000 0.000 3,-7.000 0.000 1,-5.000 0.000 4,-11.000 9.000 15,-11.000 19.000 29,-14.000 19.000 30,-11.000 19.000 29,-11.000 12.000 5,-5.000 6.000-18,-7.000 7.000-18,-5.000 6.000-18,-12.000 9.000-12,-16.000 13.000-4,-15.000 12.000-3,-15.000 13.000-5,-14.000 15.000-3,-8.000 19.000-7,-10.000 19.000-4,-9.000 19.000-5,-9.000 16.000-7,-5.000 17.000-5,-7.000 15.000-7,-5.000 16.000-6,-1.000 1.000-4,6.000-12.000-2,7.000-13.000-2,6.000-12.000-1,6.000-9.000-2,6.000-2.000 1,7.000-3.000 0,6.000-3.000 1,15.000-23.000 3,26.000-40.000 7,24.000-40.000 6,26.000-41.000 7,12.000-23.000 2,0.000-2.000-3,0.000-3.000-3,0.000-3.000-2</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5"/>
    </inkml:context>
    <inkml:brush xml:id="br0">
      <inkml:brushProperty name="width" value="0.0313378944993019" units="cm"/>
      <inkml:brushProperty name="height" value="0.0313378944993019" units="cm"/>
      <inkml:brushProperty name="color" value="#f2395b"/>
      <inkml:brushProperty name="ignorePressure" value="0"/>
    </inkml:brush>
  </inkml:definitions>
  <inkml:trace contextRef="#ctx0" brushRef="#br0">50400.000 29650.000 702,'-68.000'-24.000'-6,"17.000"4.000"4,15.000 3.000 5,16.000 3.000 4,9.000-2.000 8,3.000-6.000 10,3.000-6.000 11,4.000-6.000 11,5.000 1.000 1,10.000 9.000-9,10.000 10.000-8,9.000 10.000-10,7.000 2.000-6,7.000-3.000-5,6.000-3.000-3,7.000-2.000-6,5.000-1.000-6,7.000 3.000-9,6.000 3.000-10,7.000 4.000-10,-6.000 2.000-8,-15.000 4.000-6,-15.000 3.000-5,-16.000 3.000-7</inkml:trace>
</inkml:ink>
</file>

<file path=ppt/ink/ink1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04"/>
    </inkml:context>
    <inkml:brush xml:id="br0">
      <inkml:brushProperty name="width" value="0.0364110954105854" units="cm"/>
      <inkml:brushProperty name="height" value="0.0364110954105854" units="cm"/>
      <inkml:brushProperty name="color" value="#000000"/>
      <inkml:brushProperty name="ignorePressure" value="0"/>
    </inkml:brush>
  </inkml:definitions>
  <inkml:trace contextRef="#ctx0" brushRef="#br0">38750.000 58150.000 604,'23.000'70.000'110,"-3.000"-9.000"-23,-3.000-10.000-23,-2.000-8.000-23,-1.000-6.000-14,3.000 1.000-5,3.000-1.000-4,4.000 1.000-5,7.000-4.000-4,13.000-6.000-5,12.000-6.000-3,13.000-6.000-5,4.000-12.000-4,-3.000-15.000-2,-3.000-15.000-3,-2.000-16.000-3,-6.000-8.000-1,-6.000 0.000 2,-6.000 0.000 1,-6.000 0.000 2,-9.000 0.000 3,-8.000 0.000 3,-10.000 0.000 4,-9.000 0.000 4,-9.000 3.000 2,-5.000 6.000 2,-7.000 7.000 1,-5.000 6.000 2,-11.000 4.000-3,-11.000 4.000-6,-14.000 3.000-7,-11.000 3.000-7,-7.000 9.000-3,0.000 16.000-1,0.000 15.000 1,0.000 17.000-1,4.000 5.000-6,10.000-3.000-12,10.000-3.000-11,9.000-2.000-12</inkml:trace>
</inkml:ink>
</file>

<file path=ppt/ink/ink1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14"/>
    </inkml:context>
    <inkml:brush xml:id="br0">
      <inkml:brushProperty name="width" value="0.0575215071439743" units="cm"/>
      <inkml:brushProperty name="height" value="0.0575215071439743" units="cm"/>
      <inkml:brushProperty name="color" value="#000000"/>
      <inkml:brushProperty name="ignorePressure" value="0"/>
    </inkml:brush>
  </inkml:definitions>
  <inkml:trace contextRef="#ctx0" brushRef="#br0">43850.000 38000.000 382,'-2.000'57.000'132,"-3.000"17.000"-30,-3.000 15.000-29,-2.000 16.000-31,-3.000 4.000-17,1.000-6.000-4,-1.000-6.000-5,1.000-6.000-5,1.000-9.000-4,3.000-8.000-4,3.000-10.000-4,4.000-9.000-4,7.000-27.000-6,13.000-44.000-8,12.000-43.000-8,13.000-44.000-9,9.000-22.000 0,6.000 0.000 4,7.000 0.000 6,6.000 0.000 5,-1.000 9.000 4,-5.000 19.000 3,-7.000 19.000 3,-5.000 19.000 3,-9.000 24.000 9,-9.000 32.000 12,-10.000 31.000 14,-8.000 32.000 13,-8.000 11.000 4,-2.000-5.000-7,-3.000-7.000-6,-3.000-5.000-7,-2.000-3.000-4,0.000 4.000-3,0.000 3.000-3,0.000 3.000-2,6.000-19.000-8,13.000-41.000-16,12.000-40.000-14,13.000-40.000-14,4.000-14.000-4,-3.000 17.000 9,-3.000 15.000 8,-2.000 16.000 8,-6.000 18.000 10,-6.000 22.000 12,-6.000 22.000 12,-6.000 23.000 12,-4.000 10.000 6,1.000 0.000-3,-1.000 0.000-1,1.000 0.000-2,-1.000 0.000-5,1.000 0.000-12,-1.000 0.000-10,1.000 0.000-11,2.000-25.000-13,7.000-50.000-15,6.000-50.000-15,7.000-50.000-16,-1.000-10.000 1,-6.000 32.000 14,-6.000 31.000 15,-6.000 32.000 16,-1.000 2.000 6,7.000-24.000 1,6.000-26.000-1,7.000-24.000-1,0.000-6.000 3,-2.000 17.000 5,-3.000 15.000 5,-3.000 16.000 6,-4.000 12.000 4,-3.000 9.000 6,-3.000 10.000 5,-2.000 10.000 5,-1.000 5.000 8,3.000 4.000 9,3.000 3.000 9,4.000 3.000 10,-1.000 12.000 2,-3.000 22.000-4,-3.000 22.000-6,-2.000 23.000-4,-5.000 10.000-6,-2.000 0.000-5,-3.000 0.000-6,-3.000 0.000-5,-4.000 0.000-3,-3.000 0.000-3,-3.000 0.000-1,-2.000 0.000-3,-3.000 0.000 0,1.000 0.000-1,-1.000 0.000 0,1.000 0.000-1,1.000 1.000 0,3.000 4.000-3,3.000 3.000-2,4.000 3.000-2,1.000-1.000-1,0.000-2.000-3,0.000-3.000 0,0.000-3.000-2,0.000-6.000-2,0.000-5.000-2,0.000-7.000-3,0.000-5.000-2,7.000-11.000-2,17.000-11.000-4,15.000-14.000-2,16.000-11.000-3,7.000-7.000 0,1.000 0.000 0,-1.000 0.000 1,1.000 0.000 1,2.000 1.000-2,7.000 4.000-3,6.000 3.000-4,7.000 3.000-3,-4.000 4.000-7,-12.000 7.000-6,-13.000 6.000-8,-12.000 7.000-7</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15"/>
    </inkml:context>
    <inkml:brush xml:id="br0">
      <inkml:brushProperty name="width" value="0.0433609858155251" units="cm"/>
      <inkml:brushProperty name="height" value="0.0433609858155251" units="cm"/>
      <inkml:brushProperty name="color" value="#000000"/>
      <inkml:brushProperty name="ignorePressure" value="0"/>
    </inkml:brush>
  </inkml:definitions>
  <inkml:trace contextRef="#ctx0" brushRef="#br0">44850.000 42100.000 507,'-2.000'-40.000'72,"-3.000"23.000"-7,-3.000 22.000-5,-2.000 22.000-7,-3.000 16.000-6,1.000 14.000-4,-1.000 11.000-6,1.000 14.000-3,1.000-1.000-6,3.000-12.000-6,3.000-13.000-5,4.000-12.000-7,1.000-7.000-6,0.000 1.000-7,0.000-1.000-8,0.000 1.000-8,7.000-18.000-7,17.000-34.000-5,15.000-35.000-7,16.000-33.000-5,4.000-12.000 0,-6.000 13.000 9,-6.000 12.000 7,-6.000 13.000 9,-6.000 10.000 4,-2.000 10.000 1,-3.000 10.000 1,-3.000 9.000 2,-4.000 13.000 6,-3.000 20.000 13,-3.000 18.000 13,-2.000 20.000 13,-5.000 6.000 3,-2.000-2.000-4,-3.000-3.000-4,-3.000-3.000-5,2.000-10.000-7,10.000-16.000-13,10.000-15.000-11,9.000-15.000-12,4.000-14.000-6,1.000-8.000 0,-1.000-10.000 1,1.000-9.000-1,-3.000 5.000 6,-2.000 23.000 10,-3.000 22.000 10,-3.000 22.000 11,-6.000 12.000 5,-5.000 3.000 4,-7.000 3.000 2,-5.000 4.000 3,-4.000-1.000 1,0.000-3.000-1,0.000-3.000 0,0.000-2.000-2,4.000-11.000-15,10.000-15.000-31,10.000-15.000-31,9.000-16.000-31,1.000-12.000-8,-6.000-5.000 14,-6.000-7.000 13,-6.000-5.000 15,-6.000-1.000 11,-2.000 6.000 9,-3.000 7.000 8,-3.000 6.000 8</inkml:trace>
</inkml:ink>
</file>

<file path=ppt/ink/ink1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16"/>
    </inkml:context>
    <inkml:brush xml:id="br0">
      <inkml:brushProperty name="width" value="0.0513642765581608" units="cm"/>
      <inkml:brushProperty name="height" value="0.0513642765581608" units="cm"/>
      <inkml:brushProperty name="color" value="#000000"/>
      <inkml:brushProperty name="ignorePressure" value="0"/>
    </inkml:brush>
  </inkml:definitions>
  <inkml:trace contextRef="#ctx0" brushRef="#br0">45950.000 41800.000 428,'23.000'-93.000'3,"-3.000"17.000"1,-3.000 15.000 3,-2.000 16.000 1,-1.000 21.000 10,3.000 29.000 17,3.000 28.000 15,4.000 28.000 18,-3.000 14.000 2,-5.000 0.000-11,-7.000 0.000-10,-5.000 0.000-11,-4.000-2.000-8,0.000-3.000-4,0.000-3.000-5,0.000-2.000-5,-2.000-1.000-3,-3.000 3.000-2,-3.000 3.000-2,-2.000 4.000-1,-3.000-3.000-1,1.000-5.000-1,-1.000-7.000 0,1.000-5.000-1,2.000-3.000-2,7.000 4.000-1,6.000 3.000-4,7.000 3.000-1,10.000-7.000-4,16.000-15.000-3,15.000-15.000-3,17.000-16.000-3,2.000-8.000-1,-9.000 0.000 2,-10.000 0.000 3,-8.000 0.000 1,-4.000 0.000 1,3.000 0.000 0,3.000 0.000-1,4.000 0.000 0,1.000 4.000-5,0.000 10.000-9,0.000 10.000-10,0.000 9.000-8</inkml:trace>
</inkml:ink>
</file>

<file path=ppt/ink/ink1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21"/>
    </inkml:context>
    <inkml:brush xml:id="br0">
      <inkml:brushProperty name="width" value="0.0220784153789282" units="cm"/>
      <inkml:brushProperty name="height" value="0.0220784153789282" units="cm"/>
      <inkml:brushProperty name="color" value="#00bff3"/>
      <inkml:brushProperty name="ignorePressure" value="0"/>
    </inkml:brush>
  </inkml:definitions>
  <inkml:trace contextRef="#ctx0" brushRef="#br0">64850.000 8750.000 996,'265.000'-197.000'4,"-68.000"56.000"-17,-69.000 57.000-16,-68.000 56.000-16</inkml:trace>
</inkml:ink>
</file>

<file path=ppt/ink/ink1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23"/>
    </inkml:context>
    <inkml:brush xml:id="br0">
      <inkml:brushProperty name="width" value="0.0697668790817261" units="cm"/>
      <inkml:brushProperty name="height" value="0.0697668790817261" units="cm"/>
      <inkml:brushProperty name="color" value="#00bff3"/>
      <inkml:brushProperty name="ignorePressure" value="0"/>
    </inkml:brush>
  </inkml:definitions>
  <inkml:trace contextRef="#ctx0" brushRef="#br0">29650.000 24300.000 315,'-54.000'1.000'2,"-5.000"4.000"5,-7.000 3.000 5,-5.000 3.000 4,8.000 1.000 13,26.000 1.000 23,24.000-1.000 21,26.000 1.000 21,21.000-3.000 2,19.000-2.000-18,19.000-3.000-19,19.000-3.000-20,7.000-1.000-11,-3.000 4.000-5,-3.000 3.000-6,-2.000 3.000-5,-3.000-1.000-4,1.000-2.000-2,-1.000-3.000-1,1.000-3.000-1,2.000-2.000-1,7.000 0.000 0,6.000 0.000 1,7.000 0.000 0,2.000 1.000 0,1.000 4.000-1,-1.000 3.000-1,1.000 3.000-1,1.000 1.000-1,3.000 1.000 0,3.000-1.000 0,4.000 1.000-1,-3.000-3.000 0,-5.000-2.000-1,-7.000-3.000 1,-5.000-3.000-2,-6.000-1.000 1,-3.000 4.000 0,-3.000 3.000 0,-2.000 3.000 1,-5.000 3.000-1,-2.000 3.000 1,-3.000 3.000 0,-3.000 4.000 0,-4.000-3.000 0,-3.000-5.000 0,-3.000-7.000 0,-2.000-5.000 1,-3.000-3.000-1,1.000 4.000 0,-1.000 3.000-1,1.000 3.000 1,-1.000-1.000-1,1.000-2.000 0,-1.000-3.000 1,1.000-3.000-1,2.000-2.000 0,7.000 0.000 0,6.000 0.000-1,7.000 0.000 0,2.000 0.000-1,1.000 0.000 0,-1.000 0.000 1,1.000 0.000-1,1.000 0.000 1,3.000 0.000-1,3.000 0.000-1,4.000 0.000-1,1.000-2.000 0,0.000-3.000 1,0.000-3.000 0,0.000-2.000 0,3.000-1.000 0,6.000 3.000-1,7.000 3.000 0,6.000 4.000-3,1.000 1.000 0,-3.000 0.000-2,-3.000 0.000-1,-2.000 0.000-2,-5.000-2.000-1,-2.000-3.000-1,-3.000-3.000 1,-3.000-2.000-2,-4.000 0.000 0,-3.000 7.000-1,-3.000 6.000-1,-2.000 7.000-1,-9.000 5.000-3,-12.000 7.000-4,-13.000 6.000-4,-12.000 7.000-4,-10.000 2.000-4,-6.000 1.000-4,-6.000-1.000-4,-6.000 1.000-3</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35"/>
    </inkml:context>
    <inkml:brush xml:id="br0">
      <inkml:brushProperty name="width" value="0.0263439994305372" units="cm"/>
      <inkml:brushProperty name="height" value="0.0263439994305372" units="cm"/>
      <inkml:brushProperty name="color" value="#f2395b"/>
      <inkml:brushProperty name="ignorePressure" value="0"/>
    </inkml:brush>
  </inkml:definitions>
  <inkml:trace contextRef="#ctx0" brushRef="#br0">78800.000 12100.000 835,'-35.000'-58.000'7,"-18.000"-16.000"15,-19.000-15.000 16,-18.000-15.000 14,4.000 8.000-11,28.000 35.000-37,28.000 35.000-36,29.000 34.000-38</inkml:trace>
</inkml:ink>
</file>

<file path=ppt/ink/ink1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3"/>
    </inkml:context>
    <inkml:brush xml:id="br0">
      <inkml:brushProperty name="width" value="0.0429405309259892" units="cm"/>
      <inkml:brushProperty name="height" value="0.0429405309259892" units="cm"/>
      <inkml:brushProperty name="color" value="#f2395b"/>
      <inkml:brushProperty name="ignorePressure" value="0"/>
    </inkml:brush>
  </inkml:definitions>
  <inkml:trace contextRef="#ctx0" brushRef="#br0">59850.000 30700.000 512,'-2.000'-97.000'4,"-3.000"6.000"9,-3.000 7.000 10,-2.000 6.000 7,-1.000 21.000 6,3.000 39.000 0,3.000 36.000 1,4.000 39.000 1,1.000 22.000-3,0.000 10.000-4,0.000 10.000-5,0.000 9.000-4,0.000 6.000-4,0.000 3.000-2,0.000 3.000-2,0.000 4.000-3,0.000-1.000-1,0.000-3.000-2,0.000-3.000-2,0.000-2.000-1,-2.000 2.000-1,-3.000 9.000-1,-3.000 10.000 1,-2.000 10.000 0,-3.000 8.000-1,1.000 10.000-1,-1.000 10.000-1,1.000 9.000-1,1.000 2.000 0,3.000-2.000-1,3.000-3.000-1,4.000-3.000 0,-1.000-7.000 1,-3.000-9.000 1,-3.000-10.000 2,-2.000-8.000 1,-1.000-6.000 1,3.000 1.000-1,3.000-1.000 0,4.000 1.000-1,-1.000-3.000-1,-3.000-2.000 1,-3.000-3.000 1,-2.000-3.000-1,-3.000-1.000 1,1.000 4.000 0,-1.000 3.000 0,1.000 3.000 0,1.000-1.000 0,3.000-2.000-1,3.000-3.000 1,4.000-3.000-2,-1.000-6.000 1,-3.000-5.000-1,-3.000-7.000 1,-2.000-5.000-1,-1.000-6.000 0,3.000-3.000 0,3.000-3.000-2,4.000-2.000 0,-1.000 2.000-1,-3.000 9.000 1,-3.000 10.000-1,-2.000 10.000 1,-3.000 4.000-1,1.000 0.000 0,-1.000 0.000 0,1.000 0.000-1,1.000 1.000 1,3.000 4.000 0,3.000 3.000 1,4.000 3.000 0,1.000 1.000 0,0.000 1.000 0,0.000-1.000 0,0.000 1.000 0,-2.000-4.000 0,-3.000-6.000-1,-3.000-6.000 0,-2.000-6.000-1,-1.000-6.000-1,3.000-2.000 0,3.000-3.000 0,4.000-3.000-2,1.000-2.000 2,0.000 0.000 0,0.000 0.000 1,0.000 0.000 0,-2.000 4.000 2,-3.000 10.000-1,-3.000 10.000 1,-2.000 9.000 0,-3.000 6.000 0,1.000 3.000-1,-1.000 3.000 1,1.000 4.000-1,-1.000-3.000 0,1.000-5.000 1,-1.000-7.000 0,1.000-5.000 1,1.000-9.000 1,3.000-9.000-1,3.000-10.000 0,4.000-8.000 1,1.000-8.000-1,0.000-2.000 0,0.000-3.000-1,0.000-3.000 0,0.000 1.000-1,0.000 6.000-3,0.000 7.000-1,0.000 6.000-2,0.000 3.000 0,0.000 0.000 2,0.000 0.000 3,0.000 0.000 3,-2.000 0.000 1,-3.000 0.000 0,-3.000 0.000 0,-2.000 0.000 0,-3.000 3.000 0,1.000 6.000 0,-1.000 7.000 0,1.000 6.000 0,-1.000 1.000 0,1.000-3.000 0,-1.000-3.000 1,1.000-2.000 0,-1.000-5.000 0,1.000-2.000-1,-1.000-3.000 1,1.000-3.000 0,1.000-2.000-1,3.000 0.000 0,3.000 0.000-2,4.000 0.000 1,-1.000 3.000-2,-3.000 6.000 1,-3.000 7.000-1,-2.000 6.000 0,-1.000 6.000 0,3.000 6.000 1,3.000 7.000-1,4.000 6.000 0,-1.000 1.000 1,-3.000-3.000 0,-3.000-3.000 0,-2.000-2.000 0,-3.000-3.000 0,1.000 1.000 0,-1.000-1.000 0,1.000 1.000 1,-1.000-4.000-2,1.000-6.000-2,-1.000-6.000-1,1.000-6.000-3,-1.000-2.000 2,1.000 3.000 2,-1.000 3.000 4,1.000 4.000 3,1.000 2.000 2,3.000 4.000-2,3.000 3.000 0,4.000 3.000-1,-1.000 1.000-1,-3.000 1.000 0,-3.000-1.000 0,-2.000 1.000 0,-3.000-3.000-1,1.000-2.000 1,-1.000-3.000-1,1.000-3.000 1,1.000-7.000 0,3.000-9.000-1,3.000-10.000 1,4.000-8.000-1,-1.000-6.000 1,-3.000 1.000 0,-3.000-1.000-1,-2.000 1.000 1,-1.000 5.000-1,3.000 14.000 1,3.000 11.000-1,4.000 14.000 0,-1.000 3.000 0,-3.000-2.000 1,-3.000-3.000-1,-2.000-3.000 0,-1.000-1.000 1,3.000 4.000 0,3.000 3.000-1,4.000 3.000 1,-3.000 1.000-1,-5.000 1.000 1,-7.000-1.000-1,-5.000 1.000 1,-3.000-4.000-1,4.000-6.000-1,3.000-6.000 0,3.000-6.000-2,1.000 1.000 1,1.000 9.000 0,-1.000 10.000 0,1.000 10.000 1,1.000 4.000-1,3.000 0.000 1,3.000 0.000-1,4.000 0.000 0,1.000-2.000-1,0.000-3.000 1,0.000-3.000-1,0.000-2.000-1,0.000-3.000 0,0.000 1.000 0,0.000-1.000 0,0.000 1.000-1,0.000-3.000 0,0.000-2.000-1,0.000-3.000 0,0.000-3.000 0,0.000 4.000-2,0.000 13.000 1,0.000 12.000-2,0.000 13.000 0,0.000 4.000 0,0.000-3.000 0,0.000-3.000 1,0.000-2.000 0,0.000-8.000 1,0.000-8.000-1,0.000-10.000 1,0.000-9.000-1,-2.000-7.000 1,-3.000-3.000 1,-3.000-3.000 2,-2.000-2.000 0,-3.000-5.000 1,1.000-2.000 0,-1.000-3.000-2,1.000-3.000 0,1.000-6.000-1,3.000-5.000-1,3.000-7.000-2,4.000-5.000-2,-1.000-6.000 0,-3.000-3.000-1,-3.000-3.000 0,-2.000-2.000-1,-1.000-8.000 0,3.000-8.000 2,3.000-10.000 2,4.000-9.000 1</inkml:trace>
</inkml:ink>
</file>

<file path=ppt/ink/ink1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4"/>
    </inkml:context>
    <inkml:brush xml:id="br0">
      <inkml:brushProperty name="width" value="0.0449333712458611" units="cm"/>
      <inkml:brushProperty name="height" value="0.0449333712458611" units="cm"/>
      <inkml:brushProperty name="color" value="#f2395b"/>
      <inkml:brushProperty name="ignorePressure" value="0"/>
    </inkml:brush>
  </inkml:definitions>
  <inkml:trace contextRef="#ctx0" brushRef="#br0">64550.000 30850.000 489,'-22.000'-69.000'6,"6.000"13.000"11,7.000 12.000 12,6.000 13.000 12,3.000 21.000 5,0.000 32.000 1,0.000 31.000 1,0.000 32.000 1,0.000 13.000-3,0.000-3.000-9,0.000-3.000-7,0.000-2.000-7,-2.000-5.000-6,-3.000-2.000-2,-3.000-3.000-3,-2.000-3.000-3,-3.000 1.000-2,1.000 6.000 0,-1.000 7.000 0,1.000 6.000 0,-1.000 7.000-1,1.000 10.000-3,-1.000 10.000-2,1.000 9.000-1,-3.000 7.000-3,-2.000 7.000 0,-3.000 6.000-1,-3.000 7.000-2,-2.000 2.000 1,0.000 1.000-1,0.000-1.000 1,0.000 1.000 0,1.000-4.000 0,4.000-6.000 0,3.000-6.000 0,3.000-6.000-1,1.000-7.000 0,1.000-6.000-2,-1.000-6.000-2,1.000-6.000-2,1.000-6.000-2,3.000-2.000-2,3.000-3.000-3,4.000-3.000-1,1.000-9.000-3,0.000-11.000-1,0.000-14.000-2,0.000-11.000-1,0.000-18.000-5,0.000-22.000-6,0.000-22.000-6,0.000-21.000-8,1.000-12.000 2,4.000 1.000 9,3.000-1.000 9,3.000 1.000 10</inkml:trace>
</inkml:ink>
</file>

<file path=ppt/ink/ink1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5"/>
    </inkml:context>
    <inkml:brush xml:id="br0">
      <inkml:brushProperty name="width" value="0.0428309179842472" units="cm"/>
      <inkml:brushProperty name="height" value="0.0428309179842472" units="cm"/>
      <inkml:brushProperty name="color" value="#f2395b"/>
      <inkml:brushProperty name="ignorePressure" value="0"/>
    </inkml:brush>
  </inkml:definitions>
  <inkml:trace contextRef="#ctx0" brushRef="#br0">65350.000 32100.000 513,'20.000'-43.000'8,"-9.000"17.000"14,-10.000 15.000 15,-8.000 16.000 15,-11.000 15.000 2,-8.000 16.000-10,-10.000 15.000-12,-9.000 17.000-10,-7.000 7.000-6,-3.000 0.000-1,-3.000 0.000-1,-2.000 0.000-2,-5.000 0.000-2,-2.000 0.000-3,-3.000 0.000-2,-3.000 0.000-4,-1.000-2.000-1,4.000-3.000 2,3.000-3.000 1,3.000-2.000 0,3.000-5.000 3,3.000-2.000 0,3.000-3.000 2,4.000-3.000 1,5.000-4.000 0,10.000-3.000 2,10.000-3.000 0,9.000-2.000 0,12.000-6.000 0,16.000-6.000-3,15.000-6.000-1,17.000-6.000-2,13.000-2.000-2,13.000 3.000 1,12.000 3.000-2,13.000 4.000 1,4.000 1.000-1,-3.000 0.000 0,-3.000 0.000 1,-2.000 0.000 1,-5.000 0.000-2,-2.000 0.000-1,-3.000 0.000-3,-3.000 0.000-2,-7.000 1.000-2,-9.000 4.000-1,-10.000 3.000-3,-8.000 3.000-2,-9.000 1.000-1,-6.000 1.000 2,-6.000-1.000 0,-6.000 1.000 2,-6.000-1.000-7,-2.000 1.000-16,-3.000-1.000-15,-3.000 1.000-16</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6"/>
    </inkml:context>
    <inkml:brush xml:id="br0">
      <inkml:brushProperty name="width" value="0.0330587960779667" units="cm"/>
      <inkml:brushProperty name="height" value="0.0330587960779667" units="cm"/>
      <inkml:brushProperty name="color" value="#f2395b"/>
      <inkml:brushProperty name="ignorePressure" value="0"/>
    </inkml:brush>
  </inkml:definitions>
  <inkml:trace contextRef="#ctx0" brushRef="#br0">52750.000 29000.000 665,'29.000'-22.000'89,"10.000"6.000"-17,10.000 7.000-17,9.000 6.000-18,2.000 3.000-11,-2.000 0.000-4,-3.000 0.000-6,-3.000 0.000-4,-4.000 0.000-6,-3.000 0.000-10,-3.000 0.000-8,-2.000 0.000-10,-6.000 3.000-5,-6.000 6.000-6,-6.000 7.000-5,-6.000 6.000-4,-7.000 4.000-3,-6.000 4.000 0,-6.000 3.000 0,-6.000 3.000-1,-6.000-1.000 5,-2.000-2.000 9,-3.000-3.000 9,-3.000-3.000 9</inkml:trace>
</inkml:ink>
</file>

<file path=ppt/ink/ink1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6"/>
    </inkml:context>
    <inkml:brush xml:id="br0">
      <inkml:brushProperty name="width" value="0.0426070317625999" units="cm"/>
      <inkml:brushProperty name="height" value="0.0426070317625999" units="cm"/>
      <inkml:brushProperty name="color" value="#f2395b"/>
      <inkml:brushProperty name="ignorePressure" value="0"/>
    </inkml:brush>
  </inkml:definitions>
  <inkml:trace contextRef="#ctx0" brushRef="#br0">66600.000 33350.000 516,'-2.000'-71.000'111,"-3.000"10.000"-28,-3.000 10.000-29,-2.000 9.000-27,-5.000 4.000-17,-2.000 1.000-6,-3.000-1.000-5,-3.000 1.000-6,-4.000 4.000-1,-3.000 9.000 3,-3.000 10.000 4,-2.000 10.000 3,-3.000 8.000 2,1.000 10.000 0,-1.000 10.000 0,1.000 9.000 1,1.000 9.000 0,3.000 9.000 1,3.000 10.000 2,4.000 10.000 0,1.000 5.000 1,0.000 4.000 0,0.000 3.000-1,0.000 3.000 1,1.000-2.000-1,4.000-6.000-1,3.000-6.000-1,3.000-6.000-1,3.000-6.000 0,3.000-2.000-1,3.000-3.000 0,4.000-3.000 0,5.000-6.000-3,10.000-5.000-5,10.000-7.000-5,9.000-5.000-5,7.000-12.000-4,7.000-16.000-2,6.000-15.000-3,7.000-15.000-1,4.000-14.000-2,3.000-8.000 1,3.000-10.000 1,4.000-9.000 0,-3.000-9.000 1,-5.000-5.000 2,-7.000-7.000 2,-5.000-5.000 1,-6.000-11.000 2,-3.000-11.000-1,-3.000-14.000-1,-2.000-11.000 1,-5.000-4.000 0,-2.000 6.000 4,-3.000 7.000 3,-3.000 6.000 3,-4.000 9.000 3,-3.000 13.000 1,-3.000 12.000 3,-2.000 13.000 1,-5.000 10.000 3,-2.000 10.000 5,-3.000 10.000 5,-3.000 9.000 4,-4.000 23.000 9,-3.000 38.000 14,-3.000 37.000 13,-2.000 38.000 14,-3.000 21.000 1,1.000 7.000-14,-1.000 6.000-13,1.000 7.000-13,1.000-4.000-9,3.000-12.000-2,3.000-13.000-2,4.000-12.000-4,1.000-9.000-4,0.000-2.000-7,0.000-3.000-8,0.000-3.000-7,0.000 5.000-6,0.000 17.000-5,0.000 15.000-5,0.000 16.000-5,0.000 1.000-5,0.000-12.000-3,0.000-13.000-3,0.000-12.000-4</inkml:trace>
</inkml:ink>
</file>

<file path=ppt/ink/ink1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7"/>
    </inkml:context>
    <inkml:brush xml:id="br0">
      <inkml:brushProperty name="width" value="0.0373576581478119" units="cm"/>
      <inkml:brushProperty name="height" value="0.0373576581478119" units="cm"/>
      <inkml:brushProperty name="color" value="#f2395b"/>
      <inkml:brushProperty name="ignorePressure" value="0"/>
    </inkml:brush>
  </inkml:definitions>
  <inkml:trace contextRef="#ctx0" brushRef="#br0">67950.000 32200.000 588,'95.000'0.000'143,"-9.000"0.000"-34,-10.000 0.000-32,-8.000 0.000-33,-3.000 0.000-21,7.000 0.000-10,6.000 0.000-11,7.000 0.000-9,-1.000 0.000-7,-6.000 0.000-6,-6.000 0.000-3,-6.000 0.000-6,-10.000 6.000-7,-12.000 13.000-10,-13.000 12.000-10,-12.000 13.000-9,-12.000 1.000 0,-8.000-9.000 12,-10.000-10.000 12,-9.000-8.000 12</inkml:trace>
</inkml:ink>
</file>

<file path=ppt/ink/ink1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7"/>
    </inkml:context>
    <inkml:brush xml:id="br0">
      <inkml:brushProperty name="width" value="0.0338280349969864" units="cm"/>
      <inkml:brushProperty name="height" value="0.0338280349969864" units="cm"/>
      <inkml:brushProperty name="color" value="#f2395b"/>
      <inkml:brushProperty name="ignorePressure" value="0"/>
    </inkml:brush>
  </inkml:definitions>
  <inkml:trace contextRef="#ctx0" brushRef="#br0">67600.000 33700.000 650,'-61.000'3.000'9,"28.000"6.000"18,28.000 7.000 18,29.000 6.000 19,21.000 1.000 2,16.000-3.000-14,15.000-3.000-13,17.000-2.000-14,7.000-5.000-10,0.000-2.000-8,0.000-3.000-7,0.000-3.000-7,-4.000-1.000-8,-5.000 4.000-5,-7.000 3.000-6,-5.000 3.000-6,-6.000-1.000-6,-3.000-2.000-5,-3.000-3.000-6,-2.000-3.000-6</inkml:trace>
</inkml:ink>
</file>

<file path=ppt/ink/ink1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7"/>
    </inkml:context>
    <inkml:brush xml:id="br0">
      <inkml:brushProperty name="width" value="0.0393756553530693" units="cm"/>
      <inkml:brushProperty name="height" value="0.0393756553530693" units="cm"/>
      <inkml:brushProperty name="color" value="#f2395b"/>
      <inkml:brushProperty name="ignorePressure" value="0"/>
    </inkml:brush>
  </inkml:definitions>
  <inkml:trace contextRef="#ctx0" brushRef="#br0">70100.000 33300.000 558,'-16.000'-24.000'7,"19.000"4.000"15,19.000 3.000 14,19.000 3.000 15,13.000 3.000 2,10.000 3.000-8,10.000 3.000-10,9.000 4.000-9,6.000 1.000-5,3.000 0.000-4,3.000 0.000-2,4.000 0.000-3,7.000 0.000-1,13.000 0.000 2,12.000 0.000 1,13.000 0.000 2,10.000 3.000 0,10.000 6.000-4,10.000 7.000-2,9.000 6.000-3,6.000 1.000-5,3.000-3.000-4,3.000-3.000-7,4.000-2.000-5,-1.000-5.000-4,-3.000-2.000-3,-3.000-3.000-4,-2.000-3.000-2,-8.000-2.000-2,-8.000 0.000-1,-10.000 0.000-1,-9.000 0.000 0,-18.000-2.000-1,-24.000-3.000 0,-26.000-3.000 0,-24.000-2.000 0</inkml:trace>
</inkml:ink>
</file>

<file path=ppt/ink/ink1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8"/>
    </inkml:context>
    <inkml:brush xml:id="br0">
      <inkml:brushProperty name="width" value="0.0459872186183929" units="cm"/>
      <inkml:brushProperty name="height" value="0.0459872186183929" units="cm"/>
      <inkml:brushProperty name="color" value="#f2395b"/>
      <inkml:brushProperty name="ignorePressure" value="0"/>
    </inkml:brush>
  </inkml:definitions>
  <inkml:trace contextRef="#ctx0" brushRef="#br0">73200.000 30350.000 478,'21.000'-94.000'0,"-5.000"13.000"0,-7.000 12.000 0,-5.000 13.000 0,-4.000 6.000 4,0.000 0.000 8,0.000 0.000 7,0.000 0.000 9,-2.000 0.000 0,-3.000 0.000-4,-3.000 0.000-6,-2.000 0.000-6,-6.000 1.000-2,-6.000 4.000 0,-6.000 3.000 1,-6.000 3.000-1,-4.000 1.000 1,1.000 1.000 2,-1.000-1.000 0,1.000 1.000 1,-4.000 2.000 2,-6.000 7.000-1,-6.000 6.000 0,-6.000 7.000 1,-6.000 4.000-1,-2.000 3.000-2,-3.000 3.000-1,-3.000 4.000-1,-2.000 2.000-1,0.000 4.000-1,0.000 3.000 0,0.000 3.000 0,-2.000 7.000-1,-3.000 14.000 0,-3.000 11.000 1,-2.000 14.000-1,-3.000 13.000 1,1.000 16.000-1,-1.000 15.000-1,1.000 17.000 0,2.000 8.000 0,7.000 4.000 0,6.000 3.000 0,7.000 3.000 0,7.000 1.000 0,9.000 1.000 0,10.000-1.000 0,10.000 1.000 0,7.000-4.000-1,6.000-6.000-2,7.000-6.000-1,6.000-6.000-2,9.000-7.000-2,13.000-6.000-4,12.000-6.000-3,13.000-6.000-4,12.000-9.000-4,13.000-8.000-2,12.000-10.000-4,13.000-9.000-2,12.000-12.000-2,13.000-11.000-2,12.000-14.000 0,13.000-11.000-2,4.000-12.000-1,-3.000-9.000-1,-3.000-10.000-3,-2.000-8.000-2,-17.000-3.000 1,-28.000 7.000 4,-28.000 6.000 4,-27.000 7.000 3,-14.000 2.000 2,4.000 1.000-1,3.000-1.000 1,3.000 1.000 0</inkml:trace>
</inkml:ink>
</file>

<file path=ppt/ink/ink1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8"/>
    </inkml:context>
    <inkml:brush xml:id="br0">
      <inkml:brushProperty name="width" value="0.0326224528253078" units="cm"/>
      <inkml:brushProperty name="height" value="0.0326224528253078" units="cm"/>
      <inkml:brushProperty name="color" value="#f2395b"/>
      <inkml:brushProperty name="ignorePressure" value="0"/>
    </inkml:brush>
  </inkml:definitions>
  <inkml:trace contextRef="#ctx0" brushRef="#br0">72750.000 30500.000 674,'4.000'-46.000'6,"10.000"10.000"13,10.000 10.000 13,9.000 9.000 12,12.000 4.000 3,16.000 1.000-6,15.000-1.000-6,17.000 1.000-7,10.000 1.000-5,6.000 3.000-3,7.000 3.000-5,6.000 4.000-4,-4.000 1.000-6,-11.000 0.000-10,-14.000 0.000-7,-11.000 0.000-10,-12.000 0.000-4,-9.000 0.000-1,-10.000 0.000-1,-8.000 0.000 0</inkml:trace>
</inkml:ink>
</file>

<file path=ppt/ink/ink1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9"/>
    </inkml:context>
    <inkml:brush xml:id="br0">
      <inkml:brushProperty name="width" value="0.0418995842337608" units="cm"/>
      <inkml:brushProperty name="height" value="0.0418995842337608" units="cm"/>
      <inkml:brushProperty name="color" value="#f2395b"/>
      <inkml:brushProperty name="ignorePressure" value="0"/>
    </inkml:brush>
  </inkml:definitions>
  <inkml:trace contextRef="#ctx0" brushRef="#br0">74000.000 29600.000 525,'-49.000'29.000'67,"4.000"10.000"-9,3.000 10.000-9,3.000 9.000-9,-2.000 10.000-7,-6.000 14.000-3,-6.000 11.000-4,-6.000 14.000-4,-6.000 5.000-3,-2.000 1.000-1,-3.000-1.000-1,-3.000 1.000-2,-4.000-1.000-2,-3.000 1.000-5,-3.000-1.000-4,-2.000 1.000-4,2.000-6.000-5,9.000-8.000-7,10.000-10.000-7,10.000-9.000-7,8.000-12.000-5,10.000-11.000-5,10.000-14.000-4,9.000-11.000-4,10.000-12.000-2,14.000-9.000 0,11.000-10.000 2,14.000-8.000 0,8.000-12.000 4,7.000-12.000 8,6.000-13.000 7,7.000-12.000 8,0.000-4.000 5,-2.000 7.000 3,-3.000 6.000 2,-3.000 7.000 3,-6.000 5.000 3,-5.000 7.000 4,-7.000 6.000 3,-5.000 7.000 3,-6.000 5.000 5,-3.000 7.000 6,-3.000 6.000 5,-2.000 7.000 7,-5.000 7.000 3,-2.000 9.000-3,-3.000 10.000-1,-3.000 10.000-2,-6.000 7.000 1,-5.000 6.000 0,-7.000 7.000 2,-5.000 6.000 1,-4.000 1.000-2,0.000-3.000-3,0.000-3.000-4,0.000-2.000-3,-2.000-3.000-5,-3.000 1.000-3,-3.000-1.000-5,-2.000 1.000-3,6.000-18.000-15,20.000-34.000-25,18.000-35.000-24,20.000-33.000-25,11.000-22.000-3,7.000-5.000 16,6.000-7.000 19,7.000-5.000 16,-1.000-3.000 12,-6.000 4.000 6,-6.000 3.000 4,-6.000 3.000 6,-2.000 7.000 3,3.000 14.000 2,3.000 11.000 0,4.000 14.000 1,-3.000 7.000 3,-5.000 3.000 4,-7.000 3.000 3,-5.000 4.000 4,-6.000 2.000 5,-3.000 4.000 5,-3.000 3.000 6,-2.000 3.000 5,-3.000 7.000 3,1.000 14.000 1,-1.000 11.000 2,1.000 14.000 0,-3.000 7.000-1,-2.000 3.000-5,-3.000 3.000-4,-3.000 4.000-5,-2.000 2.000-2,0.000 4.000-1,0.000 3.000-1,0.000 3.000-1,0.000 3.000-1,0.000 3.000-2,0.000 3.000-1,0.000 4.000-2,-2.000 1.000-1,-3.000 0.000-2,-3.000 0.000 0,-2.000 0.000-1,-3.000-4.000-2,1.000-5.000-2,-1.000-7.000-3,1.000-5.000-3,-3.000-8.000-4,-2.000-5.000-6,-3.000-7.000-6,-3.000-5.000-6,-2.000-11.000-5,0.000-11.000-1,0.000-14.000-3,0.000-11.000-2,1.000-14.000-1,4.000-11.000 2,3.000-14.000 1,3.000-11.000 1,1.000-7.000 2,1.000 0.000 4,-1.000 0.000 3,1.000 0.000 3,2.000 1.000 5,7.000 4.000 5,6.000 3.000 5,7.000 3.000 6,5.000 6.000 3,7.000 9.000 4,6.000 10.000 2,7.000 10.000 4,0.000 5.000 1,-2.000 4.000 1,-3.000 3.000 0,-3.000 3.000 1,-7.000 12.000 0,-9.000 22.000-1,-10.000 22.000-2,-8.000 23.000 0,-9.000 10.000-3,-6.000 0.000-4,-6.000 0.000-4,-6.000 0.000-3,-2.000-7.000-3,3.000-11.000-1,3.000-14.000-1,4.000-11.000-1,7.000-11.000-4,13.000-5.000-6,12.000-7.000-6,13.000-5.000-7,6.000-6.000-1,0.000-3.000 3,0.000-3.000 5,0.000-2.000 3</inkml:trace>
</inkml:ink>
</file>

<file path=ppt/ink/ink1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49"/>
    </inkml:context>
    <inkml:brush xml:id="br0">
      <inkml:brushProperty name="width" value="0.0444458611309528" units="cm"/>
      <inkml:brushProperty name="height" value="0.0444458611309528" units="cm"/>
      <inkml:brushProperty name="color" value="#f2395b"/>
      <inkml:brushProperty name="ignorePressure" value="0"/>
    </inkml:brush>
  </inkml:definitions>
  <inkml:trace contextRef="#ctx0" brushRef="#br0">72000.000 34150.000 494,'23.000'-47.000'0,"-3.000"6.000"0,-3.000 7.000 0,-2.000 6.000 0,-3.000 1.000 5,1.000-3.000 8,-1.000-3.000 10,1.000-2.000 8,-6.000-3.000 3,-8.000 1.000-6,-10.000-1.000-4,-9.000 1.000-4,-9.000 4.000-3,-5.000 9.000-2,-7.000 10.000 0,-5.000 10.000-1,-6.000 5.000-1,-3.000 4.000-1,-3.000 3.000-1,-2.000 3.000 0,-6.000 6.000 1,-6.000 9.000 2,-6.000 10.000 2,-6.000 10.000 2,-2.000 5.000 1,3.000 4.000 0,3.000 3.000 1,4.000 3.000 0,4.000 3.000-1,6.000 3.000-3,7.000 3.000-2,6.000 4.000-3,7.000 2.000-3,10.000 4.000-1,10.000 3.000-3,9.000 3.000-2,6.000 1.000-2,3.000 1.000 0,3.000-1.000-2,4.000 1.000 0,5.000-1.000-3,10.000 1.000-1,10.000-1.000-4,9.000 1.000-1,10.000-6.000-1,14.000-8.000 1,11.000-10.000 0,14.000-9.000 1,8.000-10.000-3,7.000-9.000-7,6.000-10.000-8,7.000-8.000-8,2.000-11.000-3,1.000-8.000 0,-1.000-10.000-1,1.000-9.000 0,-9.000-5.000 1,-15.000 0.000 3,-15.000 0.000 3,-16.000 0.000 2,-10.000 1.000 3,-3.000 4.000 3,-3.000 3.000 3,-2.000 3.000 2</inkml:trace>
</inkml:ink>
</file>

<file path=ppt/ink/ink1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0"/>
    </inkml:context>
    <inkml:brush xml:id="br0">
      <inkml:brushProperty name="width" value="0.0454128198325634" units="cm"/>
      <inkml:brushProperty name="height" value="0.0454128198325634" units="cm"/>
      <inkml:brushProperty name="color" value="#f2395b"/>
      <inkml:brushProperty name="ignorePressure" value="0"/>
    </inkml:brush>
  </inkml:definitions>
  <inkml:trace contextRef="#ctx0" brushRef="#br0">73150.000 34100.000 484,'0.000'118.000'145,"0.000"-11.000"-33,0.000-14.000-33,0.000-11.000-32,0.000-12.000-19,0.000-9.000-5,0.000-10.000-4,0.000-8.000-6,0.000-4.000-2,0.000 3.000-2,0.000 3.000-2,0.000 4.000-1,0.000 7.000-2,0.000 13.000 0,0.000 12.000 0,0.000 13.000-1,0.000 4.000-1,0.000-3.000-3,0.000-3.000-3,0.000-2.000-2,-2.000-8.000-2,-3.000-8.000-3,-3.000-10.000-2,-2.000-9.000-2,-8.000-15.000-6,-8.000-18.000-10,-10.000-19.000-9,-9.000-18.000-10,-5.000-20.000-2,0.000-18.000 7,0.000-19.000 7,0.000-18.000 7,3.000-9.000 5,6.000 4.000 5,7.000 3.000 4,6.000 3.000 5,4.000 6.000 3,4.000 9.000 4,3.000 10.000 4,3.000 10.000 3,4.000 2.000 1,7.000-3.000 1,6.000-3.000 0,7.000-2.000-1,7.000 0.000 2,9.000 7.000 4,10.000 6.000 2,10.000 7.000 3,0.000 5.000 2,-5.000 7.000-2,-7.000 6.000 0,-5.000 7.000-1,-6.000 7.000-2,-3.000 9.000-2,-3.000 10.000-2,-2.000 10.000-2,-11.000 11.000-1,-15.000 17.000 1,-15.000 15.000 0,-16.000 16.000-1,-12.000 5.000 2,-5.000-2.000 0,-7.000-3.000 1,-5.000-3.000 0,-1.000-2.000 1,6.000 0.000 0,7.000 0.000 1,6.000 0.000-1,18.000-18.000-5,32.000-33.000-12,31.000-35.000-10,32.000-34.000-12,22.000-23.000-4,17.000-8.000 3,15.000-10.000 3,16.000-9.000 4,10.000-1.000 3,7.000 10.000 2,6.000 10.000 3,7.000 9.000 3,-12.000 10.000 3,-28.000 14.000 4,-28.000 11.000 2,-27.000 14.000 5,-22.000 10.000 5,-11.000 9.000 8,-14.000 10.000 8,-11.000 10.000 9,-12.000 5.000 3,-9.000 4.000 2,-10.000 3.000 2,-8.000 3.000 0,-4.000 3.000 0,3.000 3.000-4,3.000 3.000-2,4.000 4.000-3,2.000-1.000-3,4.000-3.000-3,3.000-3.000-3,3.000-2.000-4,7.000-3.000-4,14.000 1.000-5,11.000-1.000-6,14.000 1.000-6,8.000-4.000-5,7.000-6.000-7,6.000-6.000-7,7.000-6.000-6,2.000-6.000-7,1.000-2.000-4,-1.000-3.000-6,1.000-3.000-5,-6.000-4.000 0,-8.000-3.000 4,-10.000-3.000 6,-9.000-2.000 5</inkml:trace>
</inkml:ink>
</file>

<file path=ppt/ink/ink1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3"/>
    </inkml:context>
    <inkml:brush xml:id="br0">
      <inkml:brushProperty name="width" value="0.0480902157723904" units="cm"/>
      <inkml:brushProperty name="height" value="0.0480902157723904" units="cm"/>
      <inkml:brushProperty name="color" value="#f2395b"/>
      <inkml:brushProperty name="ignorePressure" value="0"/>
    </inkml:brush>
  </inkml:definitions>
  <inkml:trace contextRef="#ctx0" brushRef="#br0">81600.000 30000.000 457,'0.000'-38.000'7,"0.000"26.000"15,0.000 24.000 14,0.000 26.000 14,0.000 19.000 4,0.000 17.000-6,0.000 15.000-6,0.000 16.000-7,0.000 7.000-5,0.000 1.000-5,0.000-1.000-3,0.000 1.000-5,-2.000 2.000-2,-3.000 7.000-1,-3.000 6.000 0,-2.000 7.000-1,-6.000 2.000-2,-6.000 1.000-2,-6.000-1.000-3,-6.000 1.000-3,-4.000-1.000-2,1.000 1.000-2,-1.000-1.000-2,1.000 1.000-2,-1.000-3.000-1,1.000-2.000-2,-1.000-3.000 0,1.000-3.000-2,2.000-12.000 1,7.000-18.000-1,6.000-19.000 1,7.000-18.000-1,5.000-26.000-1,7.000-31.000-5,6.000-31.000-5,7.000-31.000-4,13.000-31.000-2,22.000-27.000 1,22.000-28.000-1,23.000-28.000 1,10.000-18.000 2,0.000-6.000 1,0.000-6.000 3,0.000-6.000 1,-4.000 4.000 2,-5.000 16.000 0,-7.000 15.000 0,-5.000 17.000 1,-1.000 2.000 2,6.000-9.000 7,7.000-10.000 6,6.000-8.000 7,-4.000 11.000 4,-11.000 35.000 5,-14.000 35.000 4,-11.000 34.000 5,-11.000 21.000 3,-5.000 10.000 0,-7.000 10.000 0,-5.000 9.000 0,-4.000 10.000 1,0.000 14.000-3,0.000 11.000-1,0.000 14.000-2,-4.000 11.000 0,-5.000 14.000 0,-7.000 11.000 1,-5.000 14.000 0,-4.000 11.000-2,0.000 14.000-2,0.000 11.000-4,0.000 14.000-2,-4.000 2.000-2,-5.000-6.000 0,-7.000-6.000 0,-5.000-6.000-2,-4.000-2.000 0,0.000 3.000-3,0.000 3.000-2,0.000 4.000-3,1.000 2.000-4,4.000 4.000-7,3.000 3.000-8,3.000 3.000-8,3.000 1.000-7,3.000 1.000-10,3.000-1.000-8,4.000 1.000-9,1.000-7.000-1,0.000-12.000 6,0.000-13.000 8,0.000-12.000 7</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6"/>
    </inkml:context>
    <inkml:brush xml:id="br0">
      <inkml:brushProperty name="width" value="0.0348133035004139" units="cm"/>
      <inkml:brushProperty name="height" value="0.0348133035004139" units="cm"/>
      <inkml:brushProperty name="color" value="#f2395b"/>
      <inkml:brushProperty name="ignorePressure" value="0"/>
    </inkml:brush>
  </inkml:definitions>
  <inkml:trace contextRef="#ctx0" brushRef="#br0">52900.000 29250.000 631,'-44.000'6.000'44,"13.000"13.000"-2,12.000 12.000-1,13.000 13.000-3,4.000 7.000-2,-3.000 4.000-5,-3.000 3.000-5,-2.000 3.000-4,-1.000 3.000-3,3.000 3.000-2,3.000 3.000-1,4.000 4.000-1,1.000 2.000-3,0.000 4.000-5,0.000 3.000-4,0.000 3.000-5,0.000-1.000-6,0.000-2.000-8,0.000-3.000-9,0.000-3.000-7,1.000-9.000-7,4.000-11.000-4,3.000-14.000-5,3.000-11.000-6</inkml:trace>
</inkml:ink>
</file>

<file path=ppt/ink/ink1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83400.000 30950.000 999,'62.000'-46.000'-75,"26.000"10.000"25,24.000 10.000 26,26.000 9.000 26,10.000 2.000 11,-3.000-2.000-2,-3.000-3.000-3,-2.000-3.000-2,-6.000-1.000-6,-6.000 4.000-6,-6.000 3.000-7,-6.000 3.000-8,-15.000 3.000-1,-21.000 3.000 4,-22.000 3.000 3,-22.000 4.000 4</inkml:trace>
</inkml:ink>
</file>

<file path=ppt/ink/ink1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4"/>
    </inkml:context>
    <inkml:brush xml:id="br0">
      <inkml:brushProperty name="width" value="0.0315428152680397" units="cm"/>
      <inkml:brushProperty name="height" value="0.0315428152680397" units="cm"/>
      <inkml:brushProperty name="color" value="#f2395b"/>
      <inkml:brushProperty name="ignorePressure" value="0"/>
    </inkml:brush>
  </inkml:definitions>
  <inkml:trace contextRef="#ctx0" brushRef="#br0">84650.000 30100.000 697,'-2.000'-41.000'-35,"-3.000"19.000"20,-3.000 19.000 20,-2.000 19.000 20,-8.000 19.000 10,-8.000 23.000-1,-10.000 22.000 1,-9.000 22.000-1,-9.000 12.000-2,-5.000 3.000-2,-7.000 3.000-2,-5.000 4.000-3,-8.000 1.000-3,-5.000 0.000-5,-7.000 0.000-5,-5.000 0.000-3,-4.000-2.000-4,0.000-3.000-2,0.000-3.000-2,0.000-2.000-1,7.000-11.000-6,17.000-15.000-9,15.000-15.000-10,16.000-16.000-9,21.000-19.000-8,29.000-22.000-6,28.000-22.000-6,28.000-21.000-5,14.000-14.000 2,0.000-2.000 13,0.000-3.000 13,0.000-3.000 12,-4.000-2.000 8,-5.000 0.000 2,-7.000 0.000 3,-5.000 0.000 2,-8.000 6.000 2,-5.000 13.000 0,-7.000 12.000 1,-5.000 13.000 0,-8.000 15.000 7,-5.000 19.000 12,-7.000 19.000 13,-5.000 19.000 13,-8.000 9.000 5,-5.000 0.000-1,-7.000 0.000-1,-5.000 0.000-1,-4.000-2.000-4,0.000-3.000-9,0.000-3.000-8,0.000-2.000-8,1.000-3.000-7,4.000 1.000-5,3.000-1.000-5,3.000 1.000-5,6.000-20.000-11,9.000-36.000-19,10.000-39.000-18,10.000-36.000-19,2.000-14.000 0,-3.000 14.000 16,-3.000 11.000 15,-2.000 14.000 17</inkml:trace>
</inkml:ink>
</file>

<file path=ppt/ink/ink1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5"/>
    </inkml:context>
    <inkml:brush xml:id="br0">
      <inkml:brushProperty name="width" value="0.0355718992650509" units="cm"/>
      <inkml:brushProperty name="height" value="0.0355718992650509" units="cm"/>
      <inkml:brushProperty name="color" value="#f2395b"/>
      <inkml:brushProperty name="ignorePressure" value="0"/>
    </inkml:brush>
  </inkml:definitions>
  <inkml:trace contextRef="#ctx0" brushRef="#br0">84250.000 31650.000 618,'28.000'-47.000'-4,"6.000"6.000"-7,7.000 7.000-8,6.000 6.000-7,-1.000 4.000 1,-5.000 4.000 9,-7.000 3.000 9,-5.000 3.000 9,-4.000 6.000 8,0.000 9.000 7,0.000 10.000 4,0.000 10.000 7,-4.000 7.000 3,-5.000 6.000-2,-7.000 7.000-1,-5.000 6.000 0,-4.000 1.000-1,0.000-3.000-1,0.000-3.000-1,0.000-2.000 0,0.000 0.000-1,0.000 7.000-2,0.000 6.000-2,0.000 7.000-1,0.000 2.000-2,0.000 1.000-2,0.000-1.000-1,0.000 1.000-2,-2.000-3.000-2,-3.000-2.000-2,-3.000-3.000-1,-2.000-3.000-3,-3.000-2.000 0,1.000 0.000 1,-1.000 0.000 0,1.000 0.000 1,-4.000-7.000-8,-6.000-11.000-18,-6.000-14.000-18,-6.000-11.000-19,-2.000-12.000-4,3.000-9.000 7,3.000-10.000 7,4.000-8.000 8,1.000-15.000 5,0.000-19.000 1,0.000-18.000 2,0.000-19.000 1,3.000-4.000 5,6.000 14.000 5,7.000 11.000 6,6.000 14.000 5,7.000 7.000 5,10.000 3.000 4,10.000 3.000 4,9.000 4.000 4,1.000 5.000 4,-6.000 10.000 2,-6.000 10.000 4,-6.000 9.000 4,-4.000 9.000 0,1.000 9.000 0,-1.000 10.000 0,1.000 10.000-1,-6.000 8.000-1,-8.000 10.000-2,-10.000 10.000-1,-9.000 9.000-2,-9.000 6.000-5,-5.000 3.000-6,-7.000 3.000-7,-5.000 4.000-8,0.000-4.000-4,10.000-9.000-1,10.000-10.000-2,9.000-8.000-1,12.000-12.000-2,16.000-12.000-2,15.000-13.000-2,17.000-12.000-2,5.000-10.000 2,-3.000-6.000 5,-3.000-6.000 6,-2.000-6.000 6,-5.000-1.000 3,-2.000 7.000 1,-3.000 6.000 1,-3.000 7.000 1</inkml:trace>
</inkml:ink>
</file>

<file path=ppt/ink/ink1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5"/>
    </inkml:context>
    <inkml:brush xml:id="br0">
      <inkml:brushProperty name="width" value="0.0354979149997234" units="cm"/>
      <inkml:brushProperty name="height" value="0.0354979149997234" units="cm"/>
      <inkml:brushProperty name="color" value="#f2395b"/>
      <inkml:brushProperty name="ignorePressure" value="0"/>
    </inkml:brush>
  </inkml:definitions>
  <inkml:trace contextRef="#ctx0" brushRef="#br0">79800.000 33450.000 619,'-140.000'21.000'0,"23.000"-5.000"0,22.000-7.000 0,22.000-5.000 0,2.000 2.000-2,-15.000 13.000-5,-15.000 12.000-4,-16.000 13.000-4,18.000-1.000 7,54.000-11.000 19,53.000-14.000 21,53.000-11.000 19,43.000-11.000 7,35.000-5.000-8,35.000-7.000-7,34.000-5.000-8,29.000-6.000-6,26.000-3.000-2,24.000-3.000-4,26.000-2.000-3,19.000-3.000-3,17.000 1.000-5,15.000-1.000-3,16.000 1.000-5,2.000 4.000-2,-8.000 9.000-1,-10.000 10.000-2,-9.000 10.000-1,-12.000 4.000-7,-11.000 0.000-13,-14.000 0.000-14,-11.000 0.000-12,-22.000 0.000-6,-27.000 0.000 1,-28.000 0.000 1,-28.000 0.000 2,-27.000 0.000 4,-25.000 0.000 7,-25.000 0.000 8,-25.000 0.000 6,-25.000 1.000 6,-25.000 4.000 4,-25.000 3.000 5,-25.000 3.000 4,-15.000-1.000 2,-2.000-2.000 1,-3.000-3.000 1,-3.000-3.000 1</inkml:trace>
</inkml:ink>
</file>

<file path=ppt/ink/ink1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5"/>
    </inkml:context>
    <inkml:brush xml:id="br0">
      <inkml:brushProperty name="width" value="0.0407520942389965" units="cm"/>
      <inkml:brushProperty name="height" value="0.0407520942389965" units="cm"/>
      <inkml:brushProperty name="color" value="#f2395b"/>
      <inkml:brushProperty name="ignorePressure" value="0"/>
    </inkml:brush>
  </inkml:definitions>
  <inkml:trace contextRef="#ctx0" brushRef="#br0">81500.000 34100.000 539,'-21.000'-13.000'8,"10.000"26.000"16,10.000 24.000 16,9.000 26.000 16,-1.000 18.000 4,-8.000 13.000-10,-10.000 12.000-9,-9.000 13.000-10,-7.000 12.000-6,-3.000 13.000-4,-3.000 12.000-4,-2.000 13.000-4,-1.000 1.000-4,3.000-9.000-3,3.000-10.000-4,4.000-8.000-2,1.000-9.000-4,0.000-6.000-5,0.000-6.000-3,0.000-6.000-5,6.000-26.000-5,13.000-43.000-6,12.000-44.000-8,13.000-43.000-5,12.000-39.000-3,13.000-30.000 2,12.000-32.000 2,13.000-30.000 2,6.000-14.000 3,0.000 7.000 4,0.000 6.000 2,0.000 7.000 5,3.000 8.000 3,6.000 14.000 7,7.000 11.000 5,6.000 14.000 6,3.000 10.000 6,0.000 9.000 6,0.000 10.000 5,0.000 10.000 7,-7.000 13.000 3,-11.000 19.000 4,-14.000 19.000 3,-11.000 19.000 3,-14.000 12.000 2,-11.000 6.000-1,-14.000 7.000-1,-11.000 6.000 1,-9.000 10.000-2,-3.000 17.000-3,-3.000 15.000-1,-2.000 16.000-2,-6.000 10.000-3,-6.000 7.000-1,-6.000 6.000-3,-6.000 7.000-1,-2.000 4.000-3,3.000 3.000-3,3.000 3.000-3,4.000 4.000-4,4.000-1.000-4,6.000-3.000-6,7.000-3.000-7,6.000-2.000-7,4.000-6.000-8,4.000-6.000-8,3.000-6.000-8,3.000-6.000-9,-1.000-12.000 0,-2.000-15.000 9,-3.000-15.000 8,-3.000-16.000 9</inkml:trace>
</inkml:ink>
</file>

<file path=ppt/ink/ink1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83550.000 34700.000 999,'-43.000'1.000'-6,"17.000"4.000"-12,15.000 3.000-12,16.000 3.000-12</inkml:trace>
</inkml:ink>
</file>

<file path=ppt/ink/ink1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7"/>
    </inkml:context>
    <inkml:brush xml:id="br0">
      <inkml:brushProperty name="width" value="0.0463405065238476" units="cm"/>
      <inkml:brushProperty name="height" value="0.0463405065238476" units="cm"/>
      <inkml:brushProperty name="color" value="#f2395b"/>
      <inkml:brushProperty name="ignorePressure" value="0"/>
    </inkml:brush>
  </inkml:definitions>
  <inkml:trace contextRef="#ctx0" brushRef="#br0">83750.000 34650.000 474,'43.000'6.000'78,"-11.000"13.000"-16,-14.000 12.000-14,-11.000 13.000-16,-7.000 7.000-8,0.000 4.000 1,0.000 3.000-2,0.000 3.000 0,0.000 6.000 0,0.000 9.000-2,0.000 10.000-1,0.000 10.000-2,-2.000 4.000-1,-3.000 0.000-1,-3.000 0.000-1,-2.000 0.000-2,-3.000-2.000 0,1.000-3.000-1,-1.000-3.000 0,1.000-2.000-1,1.000-8.000-2,3.000-8.000-2,3.000-10.000-4,4.000-9.000-2,-7.000-20.000-12,-16.000-27.000-19,-15.000-28.000-20,-15.000-28.000-19,-7.000-20.000-2,3.000-8.000 14,3.000-10.000 14,4.000-9.000 14,4.000-5.000 9,6.000 0.000 4,7.000 0.000 3,6.000 0.000 4,6.000 3.000 3,6.000 6.000 5,7.000 7.000 4,6.000 6.000 3,4.000 9.000 3,4.000 13.000-1,3.000 12.000-1,3.000 13.000-1,3.000 6.000 2,3.000 0.000 2,3.000 0.000 2,4.000 0.000 2,-1.000 10.000 1,-3.000 23.000-1,-3.000 22.000-1,-2.000 22.000-2,-12.000 18.000-1,-19.000 16.000-2,-18.000 15.000-1,-19.000 17.000-2,-12.000 5.000 0,-2.000-3.000 1,-3.000-3.000 1,-3.000-2.000 1,2.000-9.000 1,10.000-12.000 1,10.000-13.000 1,9.000-12.000 1,13.000-18.000-2,20.000-21.000-5,18.000-22.000-6,20.000-22.000-4,19.000-21.000-3,22.000-18.000 2,22.000-19.000 0,23.000-18.000 1,13.000-12.000-6,6.000-3.000-10,7.000-3.000-11,6.000-2.000-11,-1.000 3.000-1,-5.000 14.000 8,-7.000 11.000 8,-5.000 14.000 8,-12.000 11.000 6,-16.000 14.000 2,-15.000 11.000 2,-15.000 14.000 3,-14.000 7.000 2,-8.000 3.000 4,-10.000 3.000 4,-9.000 4.000 4,-15.000 5.000 3,-18.000 10.000 6,-19.000 10.000 6,-18.000 9.000 4,-12.000 6.000 4,-3.000 3.000 1,-3.000 3.000 2,-2.000 4.000 2,0.000 1.000-1,7.000 0.000 0,6.000 0.000-3,7.000 0.000 0,7.000 0.000-4,9.000 0.000-3,10.000 0.000-4,10.000 0.000-3,11.000-2.000-3,17.000-3.000 0,15.000-3.000-2,16.000-2.000 0,10.000-6.000-10,7.000-6.000-17,6.000-6.000-18,7.000-6.000-17,-1.000-6.000-8,-6.000-2.000 1,-6.000-3.000 3,-6.000-3.000 1</inkml:trace>
</inkml:ink>
</file>

<file path=ppt/ink/ink1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8"/>
    </inkml:context>
    <inkml:brush xml:id="br0">
      <inkml:brushProperty name="width" value="0.0399762541055679" units="cm"/>
      <inkml:brushProperty name="height" value="0.0399762541055679" units="cm"/>
      <inkml:brushProperty name="color" value="#f2395b"/>
      <inkml:brushProperty name="ignorePressure" value="0"/>
    </inkml:brush>
  </inkml:definitions>
  <inkml:trace contextRef="#ctx0" brushRef="#br0">86750.000 32800.000 550,'-24.000'-24.000'0,"4.000"4.000"0,3.000 3.000 0,3.000 3.000 0,15.000 1.000 11,29.000 1.000 23,28.000-1.000 23,28.000 1.000 22,15.000 1.000 3,4.000 3.000-15,3.000 3.000-17,3.000 4.000-16,-2.000 2.000-12,-6.000 4.000-10,-6.000 3.000-11,-6.000 3.000-8,-9.000 3.000-10,-8.000 3.000-8,-10.000 3.000-9,-9.000 4.000-7,-12.000 1.000-5,-11.000 0.000 1,-14.000 0.000 0,-11.000 0.000 2,-11.000 0.000 1,-5.000 0.000 3,-7.000 0.000 4,-5.000 0.000 3,-4.000 0.000 4,0.000 0.000 4,0.000 0.000 3,0.000 0.000 5</inkml:trace>
</inkml:ink>
</file>

<file path=ppt/ink/ink1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8"/>
    </inkml:context>
    <inkml:brush xml:id="br0">
      <inkml:brushProperty name="width" value="0.0338170826435089" units="cm"/>
      <inkml:brushProperty name="height" value="0.0338170826435089" units="cm"/>
      <inkml:brushProperty name="color" value="#f2395b"/>
      <inkml:brushProperty name="ignorePressure" value="0"/>
    </inkml:brush>
  </inkml:definitions>
  <inkml:trace contextRef="#ctx0" brushRef="#br0">86500.000 33800.000 650,'143.000'0.000'121,"-11.000"0.000"-28,-14.000 0.000-28,-11.000 0.000-28,-4.000 1.000-18,6.000 4.000-8,7.000 3.000-7,6.000 3.000-9,-4.000 3.000-6,-11.000 3.000-5,-14.000 3.000-6,-11.000 4.000-5,-12.000-3.000-4,-9.000-5.000-2,-10.000-7.000-2,-8.000-5.000-2</inkml:trace>
</inkml:ink>
</file>

<file path=ppt/ink/ink1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8"/>
    </inkml:context>
    <inkml:brush xml:id="br0">
      <inkml:brushProperty name="width" value="0.0438227728009224" units="cm"/>
      <inkml:brushProperty name="height" value="0.0438227728009224" units="cm"/>
      <inkml:brushProperty name="color" value="#f2395b"/>
      <inkml:brushProperty name="ignorePressure" value="0"/>
    </inkml:brush>
  </inkml:definitions>
  <inkml:trace contextRef="#ctx0" brushRef="#br0">89200.000 33800.000 502,'3.000'-44.000'6,"6.000"13.000"15,7.000 12.000 14,6.000 13.000 14,13.000 6.000 4,23.000 0.000-7,22.000 0.000-6,22.000 0.000-7,12.000 0.000-3,3.000 0.000-3,3.000 0.000-2,4.000 0.000-3,5.000 1.000-2,10.000 4.000-2,10.000 3.000-2,9.000 3.000-3,9.000-1.000-2,9.000-2.000-2,10.000-3.000-2,10.000-3.000-2,4.000-2.000-2,0.000 0.000 1,0.000 0.000-2,0.000 0.000 0,1.000 1.000-4,4.000 4.000-8,3.000 3.000-9,3.000 3.000-8,4.000-1.000-3,7.000-2.000 2,6.000-3.000 2,7.000-3.000 2,-1.000-1.000 3,-6.000 4.000 1,-6.000 3.000 3,-6.000 3.000 1,-1.000-1.000 2,7.000-2.000 1,6.000-3.000 3,7.000-3.000 1,2.000-2.000-1,1.000 0.000-1,-1.000 0.000-3,1.000 0.000-3,-4.000 0.000-2,-6.000 0.000-2,-6.000 0.000-3,-6.000 0.000-1,-4.000 1.000-1,1.000 4.000 3,-1.000 3.000 3,1.000 3.000 2,-21.000-2.000 1,-41.000-6.000 2,-40.000-6.000-1,-40.000-6.000 2</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6"/>
    </inkml:context>
    <inkml:brush xml:id="br0">
      <inkml:brushProperty name="width" value="0.0353041030466557" units="cm"/>
      <inkml:brushProperty name="height" value="0.0353041030466557" units="cm"/>
      <inkml:brushProperty name="color" value="#f2395b"/>
      <inkml:brushProperty name="ignorePressure" value="0"/>
    </inkml:brush>
  </inkml:definitions>
  <inkml:trace contextRef="#ctx0" brushRef="#br0">52850.000 30000.000 623,'71.000'-22.000'79,"-5.000"6.000"-17,-7.000 7.000-19,-5.000 6.000-19,-6.000 3.000-9,-3.000 0.000-1,-3.000 0.000-1,-2.000 0.000-1,-3.000 0.000-4,1.000 0.000-9,-1.000 0.000-8,1.000 0.000-10,-3.000-4.000-3,-2.000-5.000-1,-3.000-7.000-1,-3.000-5.000 0,-6.000-8.000-1,-5.000-5.000 1,-7.000-7.000 1,-5.000-5.000-1,-4.000-3.000 2,0.000 4.000 3,0.000 3.000 4,0.000 3.000 2,-2.000 3.000 7,-3.000 3.000 7,-3.000 3.000 9,-2.000 4.000 8,-6.000 15.000 10,-6.000 28.000 9,-6.000 28.000 9,-6.000 29.000 10,-2.000 13.000 0,3.000 1.000-10,3.000-1.000-10,4.000 1.000-11,4.000-6.000-6,6.000-8.000-7,7.000-10.000-4,6.000-9.000-7,3.000-5.000-2,0.000 0.000-2,0.000 0.000-2,0.000 0.000-2,4.000-5.000-4,10.000-9.000-7,10.000-10.000-6,9.000-8.000-8,4.000-11.000-4,1.000-8.000-5,-1.000-10.000-4,1.000-9.000-4,-3.000-5.000 2,-2.000 0.000 7,-3.000 0.000 7,-3.000 0.000 7,-4.000 0.000 4,-3.000 0.000 4,-3.000 0.000 1,-2.000 0.000 3</inkml:trace>
</inkml:ink>
</file>

<file path=ppt/ink/ink1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9"/>
    </inkml:context>
    <inkml:brush xml:id="br0">
      <inkml:brushProperty name="width" value="0.0417155101895332" units="cm"/>
      <inkml:brushProperty name="height" value="0.0417155101895332" units="cm"/>
      <inkml:brushProperty name="color" value="#f2395b"/>
      <inkml:brushProperty name="ignorePressure" value="0"/>
    </inkml:brush>
  </inkml:definitions>
  <inkml:trace contextRef="#ctx0" brushRef="#br0">90400.000 30600.000 527,'-11.000'-25.000'8,"28.000"0.000"15,28.000 0.000 16,29.000 0.000 15,16.000 1.000 3,7.000 4.000-9,6.000 3.000-8,7.000 3.000-10,-6.000 6.000-7,-15.000 9.000-4,-15.000 10.000-6,-16.000 10.000-4,-13.000 7.000-2,-9.000 6.000 0,-10.000 7.000 1,-8.000 6.000 1,-12.000 6.000-2,-12.000 6.000-3,-13.000 7.000-4,-12.000 6.000-2,-12.000 4.000-2,-8.000 4.000 0,-10.000 3.000 0,-9.000 3.000 1,-7.000 1.000 3,-3.000 1.000 5,-3.000-1.000 5,-2.000 1.000 6,-3.000 2.000 1,1.000 7.000-3,-1.000 6.000-2,1.000 7.000-4,1.000 4.000-6,3.000 3.000-6,3.000 3.000-7,4.000 4.000-8,5.000 1.000-7,10.000 0.000-9,10.000 0.000-7,9.000 0.000-8,7.000-10.000-4,7.000-18.000 2,6.000-19.000 1,7.000-18.000 2</inkml:trace>
</inkml:ink>
</file>

<file path=ppt/ink/ink1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1:59"/>
    </inkml:context>
    <inkml:brush xml:id="br0">
      <inkml:brushProperty name="width" value="0.0341491773724556" units="cm"/>
      <inkml:brushProperty name="height" value="0.0341491773724556" units="cm"/>
      <inkml:brushProperty name="color" value="#f2395b"/>
      <inkml:brushProperty name="ignorePressure" value="0"/>
    </inkml:brush>
  </inkml:definitions>
  <inkml:trace contextRef="#ctx0" brushRef="#br0">91400.000 31700.000 644,'23.000'-15.000'10,"-3.000"23.000"19,-3.000 22.000 20,-2.000 22.000 20,-1.000 12.000 1,3.000 3.000-16,3.000 3.000-16,4.000 4.000-17,1.000-3.000-10,0.000-5.000-7,0.000-7.000-4,0.000-5.000-6,-2.000-8.000-7,-3.000-5.000-9,-3.000-7.000-9,-2.000-5.000-8</inkml:trace>
</inkml:ink>
</file>

<file path=ppt/ink/ink1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0"/>
    </inkml:context>
    <inkml:brush xml:id="br0">
      <inkml:brushProperty name="width" value="0.0436090789735317" units="cm"/>
      <inkml:brushProperty name="height" value="0.0436090789735317" units="cm"/>
      <inkml:brushProperty name="color" value="#f2395b"/>
      <inkml:brushProperty name="ignorePressure" value="0"/>
    </inkml:brush>
  </inkml:definitions>
  <inkml:trace contextRef="#ctx0" brushRef="#br0">92550.000 30850.000 504,'23.000'-49.000'3,"-3.000"4.000"6,-3.000 3.000 6,-2.000 3.000 7,-5.000 10.000 6,-2.000 20.000 8,-3.000 18.000 9,-3.000 20.000 7,-2.000 14.000 1,0.000 14.000-6,0.000 11.000-7,0.000 14.000-7,0.000 5.000-5,0.000 1.000-4,0.000-1.000-5,0.000 1.000-4,1.000-3.000-4,4.000-2.000-2,3.000-3.000-4,3.000-3.000-4,1.000-4.000-1,1.000-3.000-2,-1.000-3.000-1,1.000-2.000-2,-3.000-3.000 0,-2.000 1.000-1,-3.000-1.000-1,-3.000 1.000 1,-4.000-4.000-2,-3.000-6.000-2,-3.000-6.000-1,-2.000-6.000-3,-9.000-4.000-2,-12.000 1.000 0,-13.000-1.000-3,-12.000 1.000 0,-9.000-1.000-3,-2.000 1.000-2,-3.000-1.000-1,-3.000 1.000-4,-2.000-4.000-1,0.000-6.000-2,0.000-6.000-2,0.000-6.000-1,6.000-6.000 0,13.000-2.000 3,12.000-3.000 5,13.000-3.000 3,7.000-4.000 2,4.000-3.000 3,3.000-3.000 1,3.000-2.000 2</inkml:trace>
</inkml:ink>
</file>

<file path=ppt/ink/ink1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0"/>
    </inkml:context>
    <inkml:brush xml:id="br0">
      <inkml:brushProperty name="width" value="0.0311835631728172" units="cm"/>
      <inkml:brushProperty name="height" value="0.0311835631728172" units="cm"/>
      <inkml:brushProperty name="color" value="#f2395b"/>
      <inkml:brushProperty name="ignorePressure" value="0"/>
    </inkml:brush>
  </inkml:definitions>
  <inkml:trace contextRef="#ctx0" brushRef="#br0">92600.000 30950.000 705,'121.000'-158.000'6,"-5.000"34.000"13,-7.000 35.000 13,-5.000 35.000 13,-6.000 19.000 3,-3.000 7.000-4,-3.000 6.000-4,-2.000 7.000-5,-6.000 8.000-13,-6.000 14.000-18,-6.000 11.000-21,-6.000 14.000-20</inkml:trace>
</inkml:ink>
</file>

<file path=ppt/ink/ink1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94900.000 31100.000 999,'-24.000'25.000'-83,"4.000"0.000"21,3.000 0.000 21,3.000 0.000 20</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2"/>
    </inkml:context>
    <inkml:brush xml:id="br0">
      <inkml:brushProperty name="width" value="0.0394619181752205" units="cm"/>
      <inkml:brushProperty name="height" value="0.0394619181752205" units="cm"/>
      <inkml:brushProperty name="color" value="#f2395b"/>
      <inkml:brushProperty name="ignorePressure" value="0"/>
    </inkml:brush>
  </inkml:definitions>
  <inkml:trace contextRef="#ctx0" brushRef="#br0">94950.000 31150.000 557,'12.000'-15.000'9,"-24.000"23.000"19,-26.000 22.000 18,-24.000 22.000 19,-12.000 10.000 4,4.000 1.000-13,3.000-1.000-12,3.000 1.000-12,-2.000 1.000-8,-6.000 3.000-5,-6.000 3.000-4,-6.000 4.000-6,-2.000 1.000-2,3.000 0.000 0,3.000 0.000-1,4.000 0.000 0,4.000-5.000-6,6.000-9.000-11,7.000-10.000-11,6.000-8.000-12,10.000-14.000-11,17.000-15.000-12,15.000-15.000-12,16.000-16.000-11</inkml:trace>
</inkml:ink>
</file>

<file path=ppt/ink/ink1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2"/>
    </inkml:context>
    <inkml:brush xml:id="br0">
      <inkml:brushProperty name="width" value="0.0438155643641949" units="cm"/>
      <inkml:brushProperty name="height" value="0.0438155643641949" units="cm"/>
      <inkml:brushProperty name="color" value="#f2395b"/>
      <inkml:brushProperty name="ignorePressure" value="0"/>
    </inkml:brush>
  </inkml:definitions>
  <inkml:trace contextRef="#ctx0" brushRef="#br0">94000.000 31100.000 502,'0.000'-47.000'0,"0.000"6.000"2,0.000 7.000 0,0.000 6.000 1,4.000 9.000 10,10.000 13.000 15,10.000 12.000 17,9.000 13.000 16,4.000 9.000 4,1.000 6.000-7,-1.000 7.000-7,1.000 6.000-8,-3.000 7.000-7,-2.000 10.000-6,-3.000 10.000-6,-3.000 9.000-7,-2.000 7.000-5,0.000 7.000-6,0.000 6.000-4,0.000 7.000-6,0.000-1.000-1,0.000-6.000 1,0.000-6.000 2,0.000-6.000 2,0.000-2.000-8,0.000 3.000-15,0.000 3.000-16,0.000 4.000-16,-2.000-9.000-9,-3.000-18.000-2,-3.000-19.000-2,-2.000-18.000-2</inkml:trace>
</inkml:ink>
</file>

<file path=ppt/ink/ink1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6"/>
    </inkml:context>
    <inkml:brush xml:id="br0">
      <inkml:brushProperty name="width" value="0.0452450551092625" units="cm"/>
      <inkml:brushProperty name="height" value="0.0452450551092625" units="cm"/>
      <inkml:brushProperty name="color" value="#00bff3"/>
      <inkml:brushProperty name="ignorePressure" value="0"/>
    </inkml:brush>
  </inkml:definitions>
  <inkml:trace contextRef="#ctx0" brushRef="#br0">95800.000 30600.000 486,'145.000'-122.000'78,"-9.000"56.000"-4,-10.000 57.000-6,-8.000 56.000-4,-20.000 26.000-8,-28.000-3.000-10,-28.000-3.000-11,-27.000-2.000-10,-20.000 2.000-8,-9.000 9.000-3,-10.000 10.000-4,-8.000 10.000-4,-12.000 0.000-2,-12.000-5.000 0,-13.000-7.000 1,-12.000-5.000 1,-12.000-1.000-4,-8.000 6.000-7,-10.000 7.000-7,-9.000 6.000-6,1.000-4.000-2,13.000-11.000 2,12.000-14.000 4,13.000-11.000 3,10.000-12.000 3,10.000-9.000 3,10.000-10.000 2,9.000-8.000 3,13.000-11.000 3,20.000-8.000 3,18.000-10.000 2,20.000-9.000 4,14.000-7.000 0,14.000-3.000-2,11.000-3.000-2,14.000-2.000-1,5.000-1.000-2,1.000 3.000-1,-1.000 3.000 0,1.000 4.000 0,-4.000 2.000-4,-6.000 4.000-6,-6.000 3.000-6,-6.000 3.000-5,-4.000 3.000-5,1.000 3.000-4,-1.000 3.000-2,1.000 4.000-4,-4.000 1.000-5,-6.000 0.000-7,-6.000 0.000-8,-6.000 0.000-7</inkml:trace>
</inkml:ink>
</file>

<file path=ppt/ink/ink1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6"/>
    </inkml:context>
    <inkml:brush xml:id="br0">
      <inkml:brushProperty name="width" value="0.0496541038155556" units="cm"/>
      <inkml:brushProperty name="height" value="0.0496541038155556" units="cm"/>
      <inkml:brushProperty name="color" value="#00bff3"/>
      <inkml:brushProperty name="ignorePressure" value="0"/>
    </inkml:brush>
  </inkml:definitions>
  <inkml:trace contextRef="#ctx0" brushRef="#br0">97100.000 31200.000 443,'21.000'-25.000'4,"-5.000"0.000"8,-7.000 0.000 9,-5.000 0.000 9,-8.000 15.000 8,-5.000 32.000 9,-7.000 31.000 10,-5.000 32.000 8,-4.000 13.000 0,0.000-3.000-12,0.000-3.000-12,0.000-2.000-11,1.000-6.000-7,4.000-6.000-2,3.000-6.000-3,3.000-6.000-3,7.000-7.000-4,14.000-6.000-5,11.000-6.000-7,14.000-6.000-4,8.000-15.000-6,7.000-21.000-2,6.000-22.000-4,7.000-22.000-2,2.000-13.000-4,1.000-3.000-1,-1.000-3.000-2,1.000-2.000-1,-6.000-6.000 1,-8.000-6.000 4,-10.000-6.000 5,-9.000-6.000 4,-9.000-2.000 3,-5.000 3.000 1,-7.000 3.000 2,-5.000 4.000 2,-8.000 7.000 1,-5.000 13.000 0,-7.000 12.000 2,-5.000 13.000 1,-8.000 7.000 0,-5.000 4.000-2,-7.000 3.000-2,-5.000 3.000 0,-6.000 9.000-4,-3.000 16.000-5,-3.000 15.000-5,-2.000 17.000-4,0.000 5.000-3,7.000-3.000-1,6.000-3.000 0,7.000-2.000 0</inkml:trace>
</inkml:ink>
</file>

<file path=ppt/ink/ink1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7"/>
    </inkml:context>
    <inkml:brush xml:id="br0">
      <inkml:brushProperty name="width" value="0.0590169057250023" units="cm"/>
      <inkml:brushProperty name="height" value="0.0590169057250023" units="cm"/>
      <inkml:brushProperty name="color" value="#00bff3"/>
      <inkml:brushProperty name="ignorePressure" value="0"/>
    </inkml:brush>
  </inkml:definitions>
  <inkml:trace contextRef="#ctx0" brushRef="#br0">98250.000 31200.000 372,'25.000'-24.000'62,"0.000"4.000"-5,0.000 3.000-5,0.000 3.000-5,-4.000 10.000-4,-5.000 20.000-2,-7.000 18.000-2,-5.000 20.000-2,-8.000 10.000-5,-5.000 3.000-7,-7.000 3.000-6,-5.000 4.000-6,-3.000-3.000-6,4.000-5.000-1,3.000-7.000-4,3.000-5.000-2,10.000-12.000-6,20.000-16.000-10,18.000-15.000-10,20.000-15.000-9,10.000-17.000-3,3.000-15.000 1,3.000-15.000 2,4.000-16.000 3,-1.000-5.000 3,-3.000 6.000 4,-3.000 7.000 4,-2.000 6.000 5,-8.000 6.000 4,-8.000 6.000 5,-10.000 7.000 4,-9.000 6.000 3,-7.000 13.000 10,-3.000 23.000 14,-3.000 22.000 13,-2.000 22.000 15,-3.000 7.000 1,1.000-6.000-11,-1.000-6.000-9,1.000-6.000-11,-1.000-2.000-12,1.000 3.000-14,-1.000 3.000-14,1.000 4.000-14,-3.000-1.000-3,-2.000-3.000 5,-3.000-3.000 6,-3.000-2.000 5,-2.000-3.000 5,0.000 1.000 0,0.000-1.000 2,0.000 1.000 1,3.000-7.000 1,6.000-12.000 0,7.000-13.000 1,6.000-12.000-1,7.000-16.000-1,10.000-19.000-4,10.000-18.000-4,9.000-19.000-4,2.000-13.000-1,-2.000-6.000 2,-3.000-6.000 3,-3.000-6.000 2,-4.000-6.000 1,-3.000-2.000 1,-3.000-3.000 0,-2.000-3.000 2,-3.000 2.000 1,1.000 10.000 6,-1.000 10.000 4,1.000 9.000 4,-3.000 9.000 6,-2.000 9.000 6,-3.000 10.000 5,-3.000 10.000 5,-2.000 7.000 4,0.000 6.000-1,0.000 7.000 0,0.000 6.000 0,0.000 9.000 4,0.000 13.000 8,0.000 12.000 9,0.000 13.000 8,-4.000 13.000 0,-5.000 17.000-7,-7.000 15.000-9,-5.000 16.000-8,-6.000 13.000-5,-3.000 14.000-2,-3.000 11.000-3,-2.000 14.000-3,-3.000-1.000-3,1.000-12.000-3,-1.000-13.000-4,1.000-12.000-3,-1.000-7.000-2,1.000 1.000 0,-1.000-1.000 0,1.000 1.000 0,-1.000-4.000-2,1.000-6.000-4,-1.000-6.000-2,1.000-6.000-3,8.000-6.000-5,20.000-2.000-4,18.000-3.000-5,20.000-3.000-5,13.000-7.000 0,9.000-9.000 2,10.000-10.000 3,10.000-8.000 3,5.000-8.000-1,4.000-2.000-6,3.000-3.000-5,3.000-3.000-5,-7.000-4.000-8,-15.000-3.000-7,-15.000-3.000-9,-16.000-2.000-8</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7"/>
    </inkml:context>
    <inkml:brush xml:id="br0">
      <inkml:brushProperty name="width" value="0.0297354087233543" units="cm"/>
      <inkml:brushProperty name="height" value="0.0297354087233543" units="cm"/>
      <inkml:brushProperty name="color" value="#f2395b"/>
      <inkml:brushProperty name="ignorePressure" value="0"/>
    </inkml:brush>
  </inkml:definitions>
  <inkml:trace contextRef="#ctx0" brushRef="#br0">53950.000 29650.000 739,'26.000'-19.000'27,"4.000"13.000"3,3.000 12.000 2,3.000 13.000 4,-4.000 9.000-3,-8.000 6.000-6,-10.000 7.000-8,-9.000 6.000-6,-9.000 6.000-4,-5.000 6.000 0,-7.000 7.000 0,-5.000 6.000 1,-3.000-4.000-4,4.000-11.000-6,3.000-14.000-5,3.000-11.000-7,7.000-11.000-7,14.000-5.000-6,11.000-7.000-7,14.000-5.000-8,3.000-4.000 4,-2.000 0.000 12,-3.000 0.000 12,-3.000 0.000 13,-4.000 4.000 7,-3.000 10.000 2,-3.000 10.000 0,-2.000 9.000 2,-6.000 7.000 0,-6.000 7.000-3,-6.000 6.000 0,-6.000 7.000-3,-7.000 2.000-1,-6.000 1.000-1,-6.000-1.000 0,-6.000 1.000-2,-2.000-6.000 0,3.000-8.000-1,3.000-10.000 0,4.000-9.000-2</inkml:trace>
</inkml:ink>
</file>

<file path=ppt/ink/ink1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8"/>
    </inkml:context>
    <inkml:brush xml:id="br0">
      <inkml:brushProperty name="width" value="0.0327006578445435" units="cm"/>
      <inkml:brushProperty name="height" value="0.0327006578445435" units="cm"/>
      <inkml:brushProperty name="color" value="#00bff3"/>
      <inkml:brushProperty name="ignorePressure" value="0"/>
    </inkml:brush>
  </inkml:definitions>
  <inkml:trace contextRef="#ctx0" brushRef="#br0">98100.000 33900.000 672,'29.000'-24.000'13,"10.000"4.000"-3,10.000 3.000-2,9.000 3.000-3,13.000 1.000 1,20.000 1.000 4,18.000-1.000 3,20.000 1.000 4,13.000-1.000 4,9.000 1.000 4,10.000-1.000 2,10.000 1.000 5,4.000 5.000 0,0.000 14.000-3,0.000 11.000-1,0.000 14.000-3,-5.000 5.000-6,-9.000 1.000-12,-10.000-1.000-9,-8.000 1.000-12,-12.000-3.000-8,-12.000-2.000-8,-13.000-3.000-7,-12.000-3.000-7,-15.000-4.000-4,-15.000-3.000 0,-15.000-3.000-1,-16.000-2.000 0</inkml:trace>
</inkml:ink>
</file>

<file path=ppt/ink/ink1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09"/>
    </inkml:context>
    <inkml:brush xml:id="br0">
      <inkml:brushProperty name="width" value="0.04638996347785" units="cm"/>
      <inkml:brushProperty name="height" value="0.04638996347785" units="cm"/>
      <inkml:brushProperty name="color" value="#00bff3"/>
      <inkml:brushProperty name="ignorePressure" value="0"/>
    </inkml:brush>
  </inkml:definitions>
  <inkml:trace contextRef="#ctx0" brushRef="#br0">93200.000 34650.000 474,'23.000'-25.000'0,"-3.000"0.000"0,-3.000 0.000 0,-2.000 0.000 0,-1.000 0.000 6,3.000 0.000 14,3.000 0.000 12,4.000 0.000 13,-3.000 9.000 7,-5.000 19.000 1,-7.000 19.000 1,-5.000 19.000 2,-8.000 13.000-5,-5.000 10.000-8,-7.000 10.000-9,-5.000 9.000-9,-6.000 9.000-6,-3.000 9.000-5,-3.000 10.000-3,-2.000 10.000-5,-6.000 14.000-3,-6.000 23.000-1,-6.000 22.000-4,-6.000 22.000-1,-4.000 10.000-1,1.000 1.000 0,-1.000-1.000 0,1.000 1.000 1,4.000-6.000-11,9.000-8.000-19,10.000-10.000-21,10.000-9.000-21,5.000-23.000-6,4.000-33.000 8,3.000-35.000 7,3.000-34.000 7</inkml:trace>
</inkml:ink>
</file>

<file path=ppt/ink/ink1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0"/>
    </inkml:context>
    <inkml:brush xml:id="br0">
      <inkml:brushProperty name="width" value="0.0428818017244339" units="cm"/>
      <inkml:brushProperty name="height" value="0.0428818017244339" units="cm"/>
      <inkml:brushProperty name="color" value="#00bff3"/>
      <inkml:brushProperty name="ignorePressure" value="0"/>
    </inkml:brush>
  </inkml:definitions>
  <inkml:trace contextRef="#ctx0" brushRef="#br0">95200.000 35450.000 513,'-25.000'-43.000'9,"0.000"17.000"17,0.000 15.000 19,0.000 16.000 18,-4.000 12.000 4,-5.000 9.000-11,-7.000 10.000-10,-5.000 10.000-10,-8.000 10.000-8,-5.000 13.000-3,-7.000 12.000-4,-5.000 13.000-5,-4.000 6.000-2,0.000 0.000-2,0.000 0.000-1,0.000 0.000-3,-4.000 1.000-4,-5.000 4.000-10,-7.000 3.000-7,-5.000 3.000-9,0.000-5.000-7,10.000-12.000-6,10.000-13.000-6,9.000-12.000-7</inkml:trace>
</inkml:ink>
</file>

<file path=ppt/ink/ink1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0"/>
    </inkml:context>
    <inkml:brush xml:id="br0">
      <inkml:brushProperty name="width" value="0.0406551733613014" units="cm"/>
      <inkml:brushProperty name="height" value="0.0406551733613014" units="cm"/>
      <inkml:brushProperty name="color" value="#00bff3"/>
      <inkml:brushProperty name="ignorePressure" value="0"/>
    </inkml:brush>
  </inkml:definitions>
  <inkml:trace contextRef="#ctx0" brushRef="#br0">94000.000 35600.000 541,'-13.000'-57.000'32,"26.000"39.000"13,24.000 36.000 14,26.000 39.000 12,8.000 22.000 1,-5.000 10.000-13,-7.000 10.000-13,-5.000 9.000-13,-4.000 4.000-11,0.000 1.000-8,0.000-1.000-9,0.000 1.000-7,0.000-1.000-12,0.000 1.000-11,0.000-1.000-12,0.000 1.000-12,-5.000-12.000-8,-9.000-21.000-4,-10.000-22.000-4,-8.000-22.000-4</inkml:trace>
</inkml:ink>
</file>

<file path=ppt/ink/ink1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1"/>
    </inkml:context>
    <inkml:brush xml:id="br0">
      <inkml:brushProperty name="width" value="0.0460321977734566" units="cm"/>
      <inkml:brushProperty name="height" value="0.0460321977734566" units="cm"/>
      <inkml:brushProperty name="color" value="#00bff3"/>
      <inkml:brushProperty name="ignorePressure" value="0"/>
    </inkml:brush>
  </inkml:definitions>
  <inkml:trace contextRef="#ctx0" brushRef="#br0">96350.000 35050.000 477,'-24.000'-41.000'50,"4.000"19.000"9,3.000 19.000 9,3.000 19.000 8,-1.000 19.000-2,-2.000 23.000-14,-3.000 22.000-13,-3.000 22.000-14,-4.000 18.000-10,-3.000 16.000-6,-3.000 15.000-6,-2.000 17.000-7,-3.000 3.000-5,1.000-5.000-5,-1.000-7.000-7,1.000-5.000-5,-1.000-9.000-8,1.000-9.000-8,-1.000-10.000-9,1.000-8.000-9,2.000-15.000-1,7.000-19.000 6,6.000-18.000 7,7.000-19.000 5</inkml:trace>
</inkml:ink>
</file>

<file path=ppt/ink/ink1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1"/>
    </inkml:context>
    <inkml:brush xml:id="br0">
      <inkml:brushProperty name="width" value="0.0486155822873116" units="cm"/>
      <inkml:brushProperty name="height" value="0.0486155822873116" units="cm"/>
      <inkml:brushProperty name="color" value="#00bff3"/>
      <inkml:brushProperty name="ignorePressure" value="0"/>
    </inkml:brush>
  </inkml:definitions>
  <inkml:trace contextRef="#ctx0" brushRef="#br0">97300.000 35500.000 452,'-2.000'-41.000'10,"-3.000"19.000"21,-3.000 19.000 20,-2.000 19.000 21,-8.000 21.000 4,-8.000 26.000-14,-10.000 24.000-12,-9.000 26.000-12,-4.000 7.000-10,4.000-9.000-4,3.000-10.000-5,3.000-8.000-5,6.000-12.000-2,9.000-12.000-2,10.000-13.000-1,10.000-12.000-1,14.000-12.000-5,23.000-8.000-9,22.000-10.000-10,22.000-9.000-10,7.000-13.000-4,-6.000-16.000 0,-6.000-15.000 0,-6.000-15.000 1,-7.000-11.000 0,-6.000-2.000 4,-6.000-3.000 1,-6.000-3.000 4,-9.000-1.000 1,-8.000 4.000 4,-10.000 3.000 2,-9.000 3.000 4,-10.000 6.000 2,-9.000 9.000 3,-10.000 10.000 2,-8.000 10.000 3,-9.000 4.000 2,-6.000 0.000 3,-6.000 0.000 1,-6.000 0.000 2,9.000 1.000-1,25.000 4.000-3,25.000 3.000-3,25.000 3.000-4,21.000-1.000-4,20.000-2.000-3,18.000-3.000-5,20.000-3.000-4,2.000 2.000-1,-12.000 10.000 0,-13.000 10.000 1,-12.000 9.000 0,-13.000 9.000 4,-12.000 9.000 7,-13.000 10.000 6,-12.000 10.000 8,-7.000 4.000 4,1.000 0.000 5,-1.000 0.000 4,1.000 0.000 4,-9.000 1.000 5,-15.000 4.000 3,-15.000 3.000 4,-16.000 3.000 4,-7.000 1.000 0,4.000 1.000-4,3.000-1.000-4,3.000 1.000-3,4.000-4.000-3,7.000-6.000-3,6.000-6.000-2,7.000-6.000-3,8.000 1.000-3,14.000 9.000-6,11.000 10.000-4,14.000 10.000-6,7.000-4.000-4,3.000-16.000-2,3.000-15.000-1,4.000-15.000-3,-1.000-11.000-3,-3.000-2.000-5,-3.000-3.000-3,-2.000-3.000-4,-1.000-6.000-1,3.000-5.000 4,3.000-7.000 3,4.000-5.000 4,-1.000-6.000 3,-3.000-3.000 3,-3.000-3.000 3,-2.000-2.000 3,-6.000-6.000 3,-6.000-6.000 1,-6.000-6.000 3,-6.000-6.000 1,-6.000-7.000 2,-2.000-6.000-1,-3.000-6.000 1,-3.000-6.000 0,-4.000 1.000 0,-3.000 9.000-2,-3.000 10.000 0,-2.000 10.000-2,-6.000 7.000-1,-6.000 6.000-3,-6.000 7.000-3,-6.000 6.000-2,-4.000 4.000-3,1.000 4.000-1,-1.000 3.000-1,1.000 3.000-2,-1.000 6.000-4,1.000 9.000-6,-1.000 10.000-7,1.000 10.000-6</inkml:trace>
</inkml:ink>
</file>

<file path=ppt/ink/ink1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2"/>
    </inkml:context>
    <inkml:brush xml:id="br0">
      <inkml:brushProperty name="width" value="0.0567065216600895" units="cm"/>
      <inkml:brushProperty name="height" value="0.0567065216600895" units="cm"/>
      <inkml:brushProperty name="color" value="#00bff3"/>
      <inkml:brushProperty name="ignorePressure" value="0"/>
    </inkml:brush>
  </inkml:definitions>
  <inkml:trace contextRef="#ctx0" brushRef="#br0">99450.000 35800.000 387,'23.000'-11.000'110,"-3.000"28.000"-21,-3.000 28.000-19,-2.000 29.000-20,-9.000 10.000-14,-12.000-6.000-6,-13.000-6.000-7,-12.000-6.000-8,-2.000-6.000-7,9.000-2.000-9,10.000-3.000-9,10.000-3.000-9,13.000-10.000-6,19.000-16.000-2,19.000-15.000-2,19.000-15.000-3,9.000-14.000 0,0.000-8.000 2,0.000-10.000 2,0.000-9.000 1,-4.000-1.000 4,-5.000 10.000 2,-7.000 10.000 4,-5.000 9.000 2,-12.000 13.000 10,-16.000 20.000 16,-15.000 18.000 14,-15.000 20.000 16,-11.000 6.000 4,-2.000-2.000-5,-3.000-3.000-7,-3.000-3.000-5,8.000-7.000-6,23.000-9.000-5,22.000-10.000-6,22.000-8.000-4,10.000-9.000-8,1.000-6.000-11,-1.000-6.000-10,1.000-6.000-11,-4.000-2.000-4,-6.000 3.000 1,-6.000 3.000 1,-6.000 4.000 1,-7.000-4.000 3,-6.000-9.000 4,-6.000-10.000 4,-6.000-8.000 4,-2.000-11.000 1,3.000-8.000 2,3.000-10.000 1,4.000-9.000 1,2.000-5.000 0,4.000 0.000 1,3.000 0.000 0,3.000 0.000 0,1.000 3.000 2,1.000 6.000 2,-1.000 7.000 3,1.000 6.000 2,-3.000 9.000 12,-2.000 13.000 20,-3.000 12.000 20,-3.000 13.000 21,-2.000 9.000 5,0.000 6.000-11,0.000 7.000-9,0.000 6.000-11,-4.000 6.000-7,-5.000 6.000-2,-7.000 7.000-3,-5.000 6.000-3,-6.000 7.000-2,-3.000 10.000-4,-3.000 10.000-1,-2.000 9.000-4,-6.000 4.000-2,-6.000 1.000-2,-6.000-1.000-2,-6.000 1.000-1,-2.000-4.000-2,3.000-6.000 1,3.000-6.000 0,4.000-6.000 1,4.000-6.000-2,6.000-2.000-4,7.000-3.000-5,6.000-3.000-3,15.000-6.000-4,26.000-5.000-6,24.000-7.000-5,26.000-5.000-5,15.000-8.000-3,6.000-5.000-1,7.000-7.000-2,6.000-5.000-2,-1.000-3.000-1,-5.000 4.000-4,-7.000 3.000-2,-5.000 3.000-4,-14.000 1.000 1,-18.000 1.000 5,-19.000-1.000 5,-18.000 1.000 5</inkml:trace>
</inkml:ink>
</file>

<file path=ppt/ink/ink1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3"/>
    </inkml:context>
    <inkml:brush xml:id="br0">
      <inkml:brushProperty name="width" value="0.0334663204848766" units="cm"/>
      <inkml:brushProperty name="height" value="0.0334663204848766" units="cm"/>
      <inkml:brushProperty name="color" value="#00bff3"/>
      <inkml:brushProperty name="ignorePressure" value="0"/>
    </inkml:brush>
  </inkml:definitions>
  <inkml:trace contextRef="#ctx0" brushRef="#br0">100500.000 34000.000 657,'139.000'0.000'82,"-22.000"0.000"-16,-22.000 0.000-18,-21.000 0.000-17,4.000 0.000-10,31.000 0.000-3,32.000 0.000-3,31.000 0.000-3,18.000 0.000-2,7.000 0.000 0,6.000 0.000 1,7.000 0.000-1,2.000 0.000-3,1.000 0.000-6,-1.000 0.000-6,1.000 0.000-6,-4.000 0.000-9,-6.000 0.000-10,-6.000 0.000-11,-6.000 0.000-10,-20.000 1.000-3,-30.000 4.000 7,-32.000 3.000 5,-30.000 3.000 7,-22.000 1.000 4,-8.000 1.000 3,-10.000-1.000 3,-9.000 1.000 3</inkml:trace>
</inkml:ink>
</file>

<file path=ppt/ink/ink1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7"/>
    </inkml:context>
    <inkml:brush xml:id="br0">
      <inkml:brushProperty name="width" value="0.0418975576758385" units="cm"/>
      <inkml:brushProperty name="height" value="0.0418975576758385" units="cm"/>
      <inkml:brushProperty name="color" value="#00bff3"/>
      <inkml:brushProperty name="ignorePressure" value="0"/>
    </inkml:brush>
  </inkml:definitions>
  <inkml:trace contextRef="#ctx0" brushRef="#br0">67800.000 40200.000 525,'-63.000'0.000'7,"26.000"0.000"21,24.000 0.000 20,26.000 0.000 20,18.000-2.000 4,13.000-3.000-12,12.000-3.000-11,13.000-2.000-11,7.000-1.000-9,4.000 3.000-5,3.000 3.000-4,3.000 4.000-6,-1.000-1.000-4,-2.000-3.000-4,-3.000-3.000-4,-3.000-2.000-5,-4.000-1.000-5,-3.000 3.000-7,-3.000 3.000-6,-2.000 4.000-7,-8.000 4.000-3,-8.000 6.000 1,-10.000 7.000 1,-9.000 6.000 1,-5.000 4.000-3,0.000 4.000-5,0.000 3.000-6,0.000 3.000-7,-8.000 3.000 1,-16.000 3.000 5,-15.000 3.000 5,-15.000 4.000 5,-6.000-4.000 6,7.000-9.000 6,6.000-10.000 6,7.000-8.000 6</inkml:trace>
</inkml:ink>
</file>

<file path=ppt/ink/ink1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7"/>
    </inkml:context>
    <inkml:brush xml:id="br0">
      <inkml:brushProperty name="width" value="0.0415945649147034" units="cm"/>
      <inkml:brushProperty name="height" value="0.0415945649147034" units="cm"/>
      <inkml:brushProperty name="color" value="#00bff3"/>
      <inkml:brushProperty name="ignorePressure" value="0"/>
    </inkml:brush>
  </inkml:definitions>
  <inkml:trace contextRef="#ctx0" brushRef="#br0">67950.000 41200.000 528,'-72.000'46.000'0,"6.000"-5.000"0,7.000-7.000 0,6.000-5.000 0,1.000-6.000 2,-3.000-3.000 4,-3.000-3.000 4,-2.000-2.000 3,10.000-5.000 9,25.000-2.000 15,25.000-3.000 14,25.000-3.000 14,17.000-6.000 1,9.000-5.000-11,10.000-7.000-13,10.000-5.000-12,7.000-3.000-7,6.000 4.000-4,7.000 3.000-5,6.000 3.000-3,4.000 3.000-5,4.000 3.000-8,3.000 3.000-5,3.000 4.000-8,3.000 1.000-1,3.000 0.000 2,3.000 0.000 4,4.000 0.000 2,1.000 0.000-6,0.000 0.000-15,0.000 0.000-16,0.000 0.000-15,-13.000 0.000-3,-24.000 0.000 9,-26.000 0.000 9,-24.000 0.000 10,-13.000 1.000 6,0.000 4.000 0,0.000 3.000 3,0.000 3.000 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7"/>
    </inkml:context>
    <inkml:brush xml:id="br0">
      <inkml:brushProperty name="width" value="0.035174023360014" units="cm"/>
      <inkml:brushProperty name="height" value="0.035174023360014" units="cm"/>
      <inkml:brushProperty name="color" value="#f2395b"/>
      <inkml:brushProperty name="ignorePressure" value="0"/>
    </inkml:brush>
  </inkml:definitions>
  <inkml:trace contextRef="#ctx0" brushRef="#br0">54750.000 29650.000 625,'20.000'-15.000'8,"-9.000"23.000"15,-10.000 22.000 15,-8.000 22.000 15,-6.000 15.000 4,1.000 9.000-9,-1.000 10.000-9,1.000 10.000-9,-1.000 0.000-6,1.000-5.000-4,-1.000-7.000-3,1.000-5.000-4,10.000-25.000-8,22.000-40.000-15,22.000-40.000-12,23.000-41.000-14,5.000-26.000-5,-9.000-8.000 2,-10.000-10.000 2,-8.000-9.000 3,-9.000-2.000 4,-6.000 6.000 3,-6.000 7.000 5,-6.000 6.000 4,-6.000 9.000 2,-2.000 13.000 0,-3.000 12.000 0,-3.000 13.000 0,-6.000 10.000 5,-5.000 10.000 12,-7.000 10.000 10,-5.000 9.000 12,-6.000 7.000 4,-3.000 7.000 1,-3.000 6.000-1,-2.000 7.000-1,-3.000 7.000-3,1.000 9.000-6,-1.000 10.000-6,1.000 10.000-6,4.000 2.000-8,9.000-3.000-7,10.000-3.000-9,10.000-2.000-9,4.000-5.000-5,0.000-2.000-3,0.000-3.000-2,0.000-3.000-3</inkml:trace>
</inkml:ink>
</file>

<file path=ppt/ink/ink1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7"/>
    </inkml:context>
    <inkml:brush xml:id="br0">
      <inkml:brushProperty name="width" value="0.0483231917023659" units="cm"/>
      <inkml:brushProperty name="height" value="0.0483231917023659" units="cm"/>
      <inkml:brushProperty name="color" value="#00bff3"/>
      <inkml:brushProperty name="ignorePressure" value="0"/>
    </inkml:brush>
  </inkml:definitions>
  <inkml:trace contextRef="#ctx0" brushRef="#br0">71100.000 41050.000 455,'-15.000'-24.000'9,"23.000"4.000"18,22.000 3.000 17,22.000 3.000 19,15.000 1.000 3,9.000 1.000-12,10.000-1.000-11,10.000 1.000-11,7.000-1.000-7,6.000 1.000-2,7.000-1.000-1,6.000 1.000-3,6.000 1.000-1,6.000 3.000-1,7.000 3.000-3,6.000 4.000-1,7.000 1.000-1,10.000 0.000 0,10.000 0.000 0,9.000 0.000-1,4.000 0.000-3,1.000 0.000-8,-1.000 0.000-6,1.000 0.000-8,-3.000 1.000-5,-2.000 4.000-1,-3.000 3.000-3,-3.000 3.000-1,-2.000 1.000 0,0.000 1.000 2,0.000-1.000 3,0.000 1.000 2,-5.000-3.000 1,-9.000-2.000-2,-10.000-3.000 0,-8.000-3.000-3,-14.000-2.000 1,-15.000 0.000 0,-15.000 0.000 0,-16.000 0.000 1,-15.000 0.000 1,-11.000 0.000 0,-14.000 0.000 2,-11.000 0.000 0,-7.000 0.000-2,0.000 0.000-3,0.000 0.000-4,0.000 0.000-3</inkml:trace>
</inkml:ink>
</file>

<file path=ppt/ink/ink1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8"/>
    </inkml:context>
    <inkml:brush xml:id="br0">
      <inkml:brushProperty name="width" value="0.0460076071321964" units="cm"/>
      <inkml:brushProperty name="height" value="0.0460076071321964" units="cm"/>
      <inkml:brushProperty name="color" value="#00bff3"/>
      <inkml:brushProperty name="ignorePressure" value="0"/>
    </inkml:brush>
  </inkml:definitions>
  <inkml:trace contextRef="#ctx0" brushRef="#br0">73450.000 38650.000 478,'1.000'-49.000'0,"4.000"4.000"0,3.000 3.000 0,3.000 3.000 0,-1.000 9.000 11,-2.000 16.000 24,-3.000 15.000 24,-3.000 17.000 22,-4.000 16.000 5,-3.000 19.000-15,-3.000 19.000-15,-2.000 19.000-14,-8.000 12.000-12,-8.000 6.000-7,-10.000 7.000-8,-9.000 6.000-7,-5.000 3.000-4,0.000 0.000-4,0.000 0.000-1,0.000 0.000-2,1.000 0.000-6,4.000 0.000-10,3.000 0.000-9,3.000 0.000-10,6.000-10.000-4,9.000-18.000-1,10.000-19.000 1,10.000-18.000-1</inkml:trace>
</inkml:ink>
</file>

<file path=ppt/ink/ink1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8"/>
    </inkml:context>
    <inkml:brush xml:id="br0">
      <inkml:brushProperty name="width" value="0.0476199090480804" units="cm"/>
      <inkml:brushProperty name="height" value="0.0476199090480804" units="cm"/>
      <inkml:brushProperty name="color" value="#00bff3"/>
      <inkml:brushProperty name="ignorePressure" value="0"/>
    </inkml:brush>
  </inkml:definitions>
  <inkml:trace contextRef="#ctx0" brushRef="#br0">74400.000 38350.000 461,'1.000'-46.000'0,"4.000"10.000"0,3.000 10.000 0,3.000 9.000 0,-1.000 15.000 11,-2.000 22.000 22,-3.000 22.000 21,-3.000 23.000 22,-4.000 14.000 3,-3.000 10.000-16,-3.000 10.000-14,-2.000 9.000-16,-5.000 2.000-8,-2.000-2.000-4,-3.000-3.000-3,-3.000-3.000-2,-1.000-4.000-3,4.000-3.000-2,3.000-3.000-1,3.000-2.000-1,1.000-6.000-2,1.000-6.000-2,-1.000-6.000-2,1.000-6.000-1,-3.000-4.000-2,-2.000 1.000-6,-3.000-1.000-4,-3.000 1.000-4,-6.000-6.000-1,-5.000-8.000 0,-7.000-10.000 2,-5.000-9.000 1,-8.000-4.000-1,-5.000 4.000-2,-7.000 3.000-1,-5.000 3.000-2,-4.000-2.000-4,0.000-6.000-6,0.000-6.000-4,0.000-6.000-6,4.000-6.000-2,10.000-2.000 1,10.000-3.000 2,9.000-3.000 1,7.000-6.000 1,7.000-5.000 2,6.000-7.000-1,7.000-5.000 2</inkml:trace>
</inkml:ink>
</file>

<file path=ppt/ink/ink1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9"/>
    </inkml:context>
    <inkml:brush xml:id="br0">
      <inkml:brushProperty name="width" value="0.0350932776927948" units="cm"/>
      <inkml:brushProperty name="height" value="0.0350932776927948" units="cm"/>
      <inkml:brushProperty name="color" value="#00bff3"/>
      <inkml:brushProperty name="ignorePressure" value="0"/>
    </inkml:brush>
  </inkml:definitions>
  <inkml:trace contextRef="#ctx0" brushRef="#br0">73750.000 38400.000 626,'68.000'-91.000'0,"-11.000"19.000"0,-14.000 19.000 0,-11.000 19.000 0,5.000 4.000 9,26.000-9.000 18,24.000-10.000 16,26.000-8.000 19,8.000 2.000 3,-5.000 16.000-11,-7.000 15.000-10,-5.000 17.000-11,-9.000 7.000-10,-9.000 0.000-11,-10.000 0.000-11,-8.000 0.000-9,-9.000 7.000-5,-6.000 17.000 4,-6.000 15.000 3,-6.000 16.000 3</inkml:trace>
</inkml:ink>
</file>

<file path=ppt/ink/ink1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19"/>
    </inkml:context>
    <inkml:brush xml:id="br0">
      <inkml:brushProperty name="width" value="0.0420144125819206" units="cm"/>
      <inkml:brushProperty name="height" value="0.0420144125819206" units="cm"/>
      <inkml:brushProperty name="color" value="#00bff3"/>
      <inkml:brushProperty name="ignorePressure" value="0"/>
    </inkml:brush>
  </inkml:definitions>
  <inkml:trace contextRef="#ctx0" brushRef="#br0">75500.000 39050.000 523,'-22.000'51.000'137,"6.000"4.000"-29,7.000 3.000-30,6.000 3.000-29,3.000-2.000-18,0.000-6.000-5,0.000-6.000-6,0.000-6.000-4,9.000-7.000-7,19.000-6.000-6,19.000-6.000-7,19.000-6.000-7,5.000-13.000-5,-5.000-19.000-3,-7.000-18.000-5,-5.000-19.000-3,-6.000-12.000 0,-3.000-2.000 4,-3.000-3.000 3,-2.000-3.000 3,-5.000-2.000 3,-2.000 0.000 2,-3.000 0.000 2,-3.000 0.000 1,-6.000 3.000 2,-5.000 6.000 3,-7.000 7.000 1,-5.000 6.000 3,-11.000 9.000-1,-11.000 13.000-3,-14.000 12.000-4,-11.000 13.000-4,-14.000 12.000-3,-11.000 13.000-6,-14.000 12.000-4,-11.000 13.000-6,0.000 4.000-3,17.000-3.000 0,15.000-3.000 0,16.000-2.000 0</inkml:trace>
</inkml:ink>
</file>

<file path=ppt/ink/ink1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20"/>
    </inkml:context>
    <inkml:brush xml:id="br0">
      <inkml:brushProperty name="width" value="0.0436677634716034" units="cm"/>
      <inkml:brushProperty name="height" value="0.0436677634716034" units="cm"/>
      <inkml:brushProperty name="color" value="#00bff3"/>
      <inkml:brushProperty name="ignorePressure" value="0"/>
    </inkml:brush>
  </inkml:definitions>
  <inkml:trace contextRef="#ctx0" brushRef="#br0">72650.000 41850.000 503,'3.000'-50.000'0,"6.000"0.000"0,7.000 0.000 0,6.000 0.000 0,3.000-2.000 4,0.000-3.000 8,0.000-3.000 7,0.000-2.000 8,-5.000 14.000 9,-9.000 35.000 11,-10.000 35.000 9,-8.000 34.000 11,-9.000 23.000 0,-6.000 13.000-13,-6.000 12.000-12,-6.000 13.000-12,-4.000 6.000-10,1.000 0.000-8,-1.000 0.000-9,1.000 0.000-7,-1.000 1.000-8,1.000 4.000-7,-1.000 3.000-9,1.000 3.000-7,1.000-4.000-5,3.000-8.000-3,3.000-10.000-2,4.000-9.000-4,4.000-15.000 4,6.000-18.000 8,7.000-19.000 9,6.000-18.000 9</inkml:trace>
</inkml:ink>
</file>

<file path=ppt/ink/ink1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20"/>
    </inkml:context>
    <inkml:brush xml:id="br0">
      <inkml:brushProperty name="width" value="0.048209622502327" units="cm"/>
      <inkml:brushProperty name="height" value="0.048209622502327" units="cm"/>
      <inkml:brushProperty name="color" value="#00bff3"/>
      <inkml:brushProperty name="ignorePressure" value="0"/>
    </inkml:brush>
  </inkml:definitions>
  <inkml:trace contextRef="#ctx0" brushRef="#br0">73850.000 41750.000 456,'0.000'-38.000'7,"0.000"26.000"13,0.000 24.000 15,0.000 26.000 13,-4.000 15.000 4,-5.000 6.000-8,-7.000 7.000-6,-5.000 6.000-8,-3.000 4.000-3,4.000 4.000-2,3.000 3.000 0,3.000 3.000-2,1.000-4.000-1,1.000-8.000-3,-1.000-10.000-3,1.000-9.000-3,8.000-9.000-5,20.000-5.000-7,18.000-7.000-7,20.000-5.000-7,10.000-17.000-5,3.000-24.000-1,3.000-26.000-1,4.000-24.000-2,-1.000-13.000 0,-3.000 0.000 1,-3.000 0.000 2,-2.000 0.000 0,-8.000 1.000 2,-8.000 4.000 0,-10.000 3.000 1,-9.000 3.000 1,-10.000 6.000 3,-9.000 9.000 5,-10.000 10.000 4,-8.000 10.000 5,-9.000 4.000 4,-6.000 0.000 1,-6.000 0.000 3,-6.000 0.000 3,-6.000 3.000-1,-2.000 6.000 0,-3.000 7.000-2,-3.000 6.000-2,1.000 6.000-1,6.000 6.000-2,7.000 7.000-3,6.000 6.000-2,15.000 3.000-9,26.000 0.000-17,24.000 0.000-17,26.000 0.000-15,12.000-4.000-4,0.000-5.000 11,0.000-7.000 11,0.000-5.000 10,-4.000-4.000 8,-5.000 0.000 5,-7.000 0.000 5,-5.000 0.000 5,-6.000 0.000 2,-3.000 0.000 2,-3.000 0.000 1,-2.000 0.000 0,-5.000 0.000 9,-2.000 0.000 16,-3.000 0.000 16,-3.000 0.000 16,-2.000 1.000 3,0.000 4.000-8,0.000 3.000-8,0.000 3.000-10,-2.000 3.000-3,-3.000 3.000-2,-3.000 3.000 0,-2.000 4.000 0,-5.000 4.000-2,-2.000 6.000 1,-3.000 7.000 0,-3.000 6.000-1,-4.000 6.000-2,-3.000 6.000-2,-3.000 7.000-2,-2.000 6.000-4,-1.000-1.000-1,3.000-5.000-2,3.000-7.000-1,4.000-5.000-1,10.000-8.000-3,19.000-5.000-6,19.000-7.000-4,19.000-5.000-6,7.000-12.000-4,-3.000-16.000-3,-3.000-15.000-3,-2.000-15.000-4,-5.000-11.000-1,-2.000-2.000 1,-3.000-3.000 2,-3.000-3.000 0,-4.000-1.000 3,-3.000 4.000 2,-3.000 3.000 4,-2.000 3.000 3,-6.000-1.000 2,-6.000-2.000 3,-6.000-3.000 2,-6.000-3.000 4,-7.000-4.000 1,-6.000-3.000 2,-6.000-3.000 3,-6.000-2.000 2,-7.000 2.000-1,-6.000 9.000-3,-6.000 10.000-4,-6.000 10.000-3,-9.000 7.000-5,-8.000 6.000-4,-10.000 7.000-6,-9.000 6.000-5,-5.000 9.000-1,0.000 13.000 1,0.000 12.000 1,0.000 13.000 3,4.000 2.000-5,10.000-5.000-10,10.000-7.000-11,9.000-5.000-10</inkml:trace>
</inkml:ink>
</file>

<file path=ppt/ink/ink1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35"/>
    </inkml:context>
    <inkml:brush xml:id="br0">
      <inkml:brushProperty name="width" value="0.0395764671266079" units="cm"/>
      <inkml:brushProperty name="height" value="0.0395764671266079" units="cm"/>
      <inkml:brushProperty name="color" value="#00bff3"/>
      <inkml:brushProperty name="ignorePressure" value="0"/>
    </inkml:brush>
  </inkml:definitions>
  <inkml:trace contextRef="#ctx0" brushRef="#br0">67550.000 44850.000 555,'-47.000'25.000'0,"6.000"0.000"0,7.000 0.000 0,6.000 0.000 0,6.000 0.000 4,6.000 0.000 5,7.000 0.000 7,6.000 0.000 6,6.000-4.000 1,6.000-5.000-3,7.000-7.000-4,6.000-5.000-3,12.000-9.000-2,19.000-9.000 1,19.000-10.000 1,19.000-8.000 2,2.000-4.000-2,-11.000 3.000-1,-14.000 3.000-4,-11.000 4.000-2,-11.000 2.000-1,-5.000 4.000-1,-7.000 3.000 0,-5.000 3.000 0,-9.000 7.000-3,-9.000 14.000-4,-10.000 11.000-4,-8.000 14.000-4,-15.000 13.000-1,-19.000 16.000 1,-18.000 15.000 3,-19.000 17.000 2,-12.000 5.000 1,-2.000-3.000-1,-3.000-3.000 0,-3.000-2.000 0,-1.000-3.000 2,4.000 1.000 2,3.000-1.000 3,3.000 1.000 3,4.000-6.000 1,7.000-8.000 1,6.000-10.000 0,7.000-9.000 1,8.000-9.000-1,14.000-5.000 0,11.000-7.000-1,14.000-5.000-1,10.000-8.000 0,9.000-5.000-1,10.000-7.000-2,10.000-5.000 1,18.000-14.000-2,28.000-18.000 1,28.000-19.000 1,29.000-18.000-1,7.000-4.000 0,-12.000 13.000 0,-13.000 12.000-1,-12.000 13.000 0,-12.000 9.000-1,-8.000 6.000 2,-10.000 7.000 0,-9.000 6.000 0,-15.000 10.000 2,-18.000 17.000 1,-19.000 15.000 2,-18.000 16.000 2,-15.000 7.000 0,-9.000 1.000-1,-10.000-1.000-1,-8.000 1.000 0,-6.000 1.000-1,1.000 3.000-1,-1.000 3.000 0,1.000 4.000-1,1.000-1.000 0,3.000-3.000-1,3.000-3.000-1,4.000-2.000 0,1.000-3.000-1,0.000 1.000 2,0.000-1.000-1,0.000 1.000 2,-2.000-1.000-2,-3.000 1.000-2,-3.000-1.000-3,-2.000 1.000-2,-1.000-4.000-3,3.000-6.000-2,3.000-6.000-2,4.000-6.000-3,1.000-9.000-1,0.000-8.000 0,0.000-10.000 0,0.000-9.000 1,1.000-9.000-1,4.000-5.000 2,3.000-7.000 1,3.000-5.000 2,4.000-14.000-1,7.000-18.000-1,6.000-19.000-1,7.000-18.000 0,4.000-9.000 0,3.000 4.000 3,3.000 3.000 4,4.000 3.000 3,1.000 4.000 2,0.000 7.000 2,0.000 6.000 3,0.000 7.000 2,3.000 10.000 2,6.000 16.000 1,7.000 15.000 1,6.000 17.000 1,6.000 10.000 1,6.000 6.000 2,7.000 7.000 2,6.000 6.000 2,1.000 4.000 0,-3.000 4.000 0,-3.000 3.000-1,-2.000 3.000 1,-5.000 1.000-1,-2.000 1.000-1,-3.000-1.000-1,-3.000 1.000-1,-6.000-1.000-1,-5.000 1.000-4,-7.000-1.000-4,-5.000 1.000-3,-3.000-3.000-5,4.000-2.000-6,3.000-3.000-6,3.000-3.000-6,6.000-9.000-2,9.000-11.000-1,10.000-14.000 0,10.000-11.000 0,8.000-15.000 1,10.000-16.000 1,10.000-15.000 0,9.000-15.000 1,6.000-9.000 2,3.000 1.000 2,3.000-1.000 3,4.000 1.000 2,-3.000 4.000 3,-5.000 9.000 5,-7.000 10.000 3,-5.000 10.000 5,-6.000 7.000 4,-3.000 6.000 4,-3.000 7.000 4,-2.000 6.000 4,-5.000 4.000 3,-2.000 4.000 2,-3.000 3.000 1,-3.000 3.000 1,-1.000 1.000 2,4.000 1.000 1,3.000-1.000 1,3.000 1.000 1,3.000-1.000-1,3.000 1.000-3,3.000-1.000-4,4.000 1.000-2,-1.000-1.000-4,-3.000 1.000-3,-3.000-1.000-3,-2.000 1.000-4,-8.000-1.000 0,-8.000 1.000-1,-10.000-1.000 0,-9.000 1.000 1,-12.000 4.000-6,-11.000 9.000-11,-14.000 10.000-10,-11.000 10.000-11,-20.000 11.000-3,-24.000 17.000 3,-26.000 15.000 3,-24.000 16.000 4,-15.000 10.000 4,-3.000 7.000 4,-3.000 6.000 5,-2.000 7.000 5,-3.000-1.000 2,1.000-6.000 3,-1.000-6.000 2,1.000-6.000 1,7.000-7.000 4,16.000-6.000 3,15.000-6.000 5,17.000-6.000 3,13.000-10.000 2,13.000-12.000 1,12.000-13.000 0,13.000-12.000 0,20.000-9.000 0,28.000-2.000-1,28.000-3.000-2,29.000-3.000 0,16.000-7.000-4,7.000-9.000-3,6.000-10.000-4,7.000-8.000-4,2.000-9.000-2,1.000-6.000 0,-1.000-6.000 1,1.000-6.000-1,-4.000-2.000 0,-6.000 3.000-1,-6.000 3.000-1,-6.000 4.000-2,-10.000 2.000-2,-12.000 4.000-6,-13.000 3.000-5,-12.000 3.000-5,-10.000 1.000-3,-6.000 1.000 1,-6.000-1.000-1,-6.000 1.000 1,-10.000-6.000 1,-12.000-8.000 2,-13.000-10.000 1,-12.000-9.000 2,-10.000-7.000 3,-6.000-3.000 3,-6.000-3.000 3,-6.000-2.000 3,1.000-5.000 3,9.000-2.000-1,10.000-3.000 1,10.000-3.000 1,5.000-2.000 1,4.000 0.000 3,3.000 0.000 3,3.000 0.000 4,3.000 4.000 3,3.000 10.000 3,3.000 10.000 5,4.000 9.000 3,1.000 9.000 2,0.000 9.000 0,0.000 10.000 0,0.000 10.000 0,3.000 11.000 2,6.000 17.000 3,7.000 15.000 5,6.000 16.000 3,4.000 18.000 0,4.000 22.000-5,3.000 22.000-4,3.000 23.000-5,1.000 22.000-4,1.000 26.000-3,-1.000 24.000-3,1.000 26.000-4,-1.000 24.000-1,1.000 26.000-2,-1.000 24.000-1,1.000 26.000-2,1.000 10.000-4,3.000-3.000-8,3.000-3.000-8,4.000-2.000-8,1.000-6.000-7,0.000-6.000-9,0.000-6.000-6,0.000-6.000-8,-4.000-29.000-2,-5.000-49.000 7,-7.000-51.000 5,-5.000-49.000 6,-6.000-32.000 5,-3.000-12.000 5,-3.000-13.000 4,-2.000-12.000 5</inkml:trace>
</inkml:ink>
</file>

<file path=ppt/ink/ink1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36"/>
    </inkml:context>
    <inkml:brush xml:id="br0">
      <inkml:brushProperty name="width" value="0.0336398184299469" units="cm"/>
      <inkml:brushProperty name="height" value="0.0336398184299469" units="cm"/>
      <inkml:brushProperty name="color" value="#00bff3"/>
      <inkml:brushProperty name="ignorePressure" value="0"/>
    </inkml:brush>
  </inkml:definitions>
  <inkml:trace contextRef="#ctx0" brushRef="#br0">70050.000 47150.000 653,'1.000'-90.000'0,"4.000"23.000"0,3.000 22.000 0,3.000 22.000 0,-8.000 26.000 9,-19.000 31.000 18,-18.000 32.000 17,-19.000 31.000 18,-15.000 17.000 2,-8.000 3.000-14,-10.000 3.000-13,-9.000 4.000-13,-9.000-1.000-9,-5.000-3.000-6,-7.000-3.000-4,-5.000-2.000-5,-6.000-5.000-4,-3.000-2.000-5,-3.000-3.000-5,-2.000-3.000-5,8.000-10.000-3,22.000-16.000-1,22.000-15.000-2,23.000-15.000-2,13.000-18.000-4,6.000-19.000-5,7.000-18.000-6,6.000-19.000-7,6.000-10.000 2,6.000 1.000 7,7.000-1.000 8,6.000 1.000 8</inkml:trace>
</inkml:ink>
</file>

<file path=ppt/ink/ink1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36"/>
    </inkml:context>
    <inkml:brush xml:id="br0">
      <inkml:brushProperty name="width" value="0.0323685333132744" units="cm"/>
      <inkml:brushProperty name="height" value="0.0323685333132744" units="cm"/>
      <inkml:brushProperty name="color" value="#00bff3"/>
      <inkml:brushProperty name="ignorePressure" value="0"/>
    </inkml:brush>
  </inkml:definitions>
  <inkml:trace contextRef="#ctx0" brushRef="#br0">69400.000 44750.000 679,'51.000'-94.000'4,"4.000"13.000"8,3.000 12.000 8,3.000 13.000 8,-2.000 13.000 5,-6.000 17.000 1,-6.000 15.000 2,-6.000 16.000 1,-2.000 16.000-2,3.000 20.000-5,3.000 18.000-7,4.000 20.000-5,1.000 11.000-8,0.000 7.000-9,0.000 6.000-11,0.000 7.000-9,-5.000-7.000-12,-9.000-19.000-15,-10.000-18.000-14,-8.000-19.000-14</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7"/>
    </inkml:context>
    <inkml:brush xml:id="br0">
      <inkml:brushProperty name="width" value="0.0357750989496708" units="cm"/>
      <inkml:brushProperty name="height" value="0.0357750989496708" units="cm"/>
      <inkml:brushProperty name="color" value="#f2395b"/>
      <inkml:brushProperty name="ignorePressure" value="0"/>
    </inkml:brush>
  </inkml:definitions>
  <inkml:trace contextRef="#ctx0" brushRef="#br0">55350.000 29500.000 614,'-2.000'68.000'60,"-3.000"-11.000"-12,-3.000-14.000-12,-2.000-11.000-11,-3.000-3.000-6,1.000 10.000 3,-1.000 10.000 2,1.000 9.000 2,2.000 4.000-1,7.000 1.000-3,6.000-1.000-2,7.000 1.000-4,5.000-3.000-2,7.000-2.000-2,6.000-3.000-3,7.000-3.000-1,4.000-7.000-10,3.000-9.000-17,3.000-10.000-15,4.000-8.000-17,4.000-11.000-6,6.000-8.000 2,7.000-10.000 4,6.000-9.000 3,-5.000-4.000 6,-16.000 4.000 7,-15.000 3.000 8,-15.000 3.000 7,-7.000-1.000 4,3.000-2.000 2,3.000-3.000 0,4.000-3.000 1</inkml:trace>
</inkml:ink>
</file>

<file path=ppt/ink/ink1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37"/>
    </inkml:context>
    <inkml:brush xml:id="br0">
      <inkml:brushProperty name="width" value="0.0363731980323792" units="cm"/>
      <inkml:brushProperty name="height" value="0.0363731980323792" units="cm"/>
      <inkml:brushProperty name="color" value="#00bff3"/>
      <inkml:brushProperty name="ignorePressure" value="0"/>
    </inkml:brush>
  </inkml:definitions>
  <inkml:trace contextRef="#ctx0" brushRef="#br0">71900.000 46650.000 604,'-19.000'-44.000'34,"13.000"13.000"7,12.000 12.000 6,13.000 13.000 8,13.000 6.000 0,17.000 0.000-10,15.000 0.000-8,16.000 0.000-8,9.000-2.000-8,3.000-3.000-5,3.000-3.000-5,4.000-2.000-7,-3.000-3.000-4,-5.000 1.000-7,-7.000-1.000-6,-5.000 1.000-7,-8.000 1.000 0,-5.000 3.000 2,-7.000 3.000 3,-5.000 4.000 3,-9.000 4.000-2,-9.000 6.000-7,-10.000 7.000-9,-8.000 6.000-6,-8.000 3.000-4,-2.000 0.000 3,-3.000 0.000 1,-3.000 0.000 2,-4.000 1.000 1,-3.000 4.000 3,-3.000 3.000 3,-2.000 3.000 1</inkml:trace>
</inkml:ink>
</file>

<file path=ppt/ink/ink1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38"/>
    </inkml:context>
    <inkml:brush xml:id="br0">
      <inkml:brushProperty name="width" value="0.0377743653953075" units="cm"/>
      <inkml:brushProperty name="height" value="0.0377743653953075" units="cm"/>
      <inkml:brushProperty name="color" value="#00bff3"/>
      <inkml:brushProperty name="ignorePressure" value="0"/>
    </inkml:brush>
  </inkml:definitions>
  <inkml:trace contextRef="#ctx0" brushRef="#br0">71450.000 47900.000 582,'-18.000'21.000'10,"17.000"-5.000"21,15.000-7.000 20,16.000-5.000 21,18.000-4.000 2,22.000 0.000-15,22.000 0.000-16,23.000 0.000-14,5.000 0.000-11,-9.000 0.000-4,-10.000 0.000-4,-8.000 0.000-4,-8.000 0.000-6,-2.000 0.000-4,-3.000 0.000-5,-3.000 0.000-6,-6.000 3.000-4,-5.000 6.000-7,-7.000 7.000-5,-5.000 6.000-6,-8.000 3.000-4,-5.000 0.000-2,-7.000 0.000-3,-5.000 0.000-2,-6.000-2.000 2,-3.000-3.000 5,-3.000-3.000 4,-2.000-2.000 7</inkml:trace>
</inkml:ink>
</file>

<file path=ppt/ink/ink1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49"/>
    </inkml:context>
    <inkml:brush xml:id="br0">
      <inkml:brushProperty name="width" value="0.036385677754879" units="cm"/>
      <inkml:brushProperty name="height" value="0.036385677754879" units="cm"/>
      <inkml:brushProperty name="color" value="#00bff3"/>
      <inkml:brushProperty name="ignorePressure" value="0"/>
    </inkml:brush>
  </inkml:definitions>
  <inkml:trace contextRef="#ctx0" brushRef="#br0">75050.000 47300.000 604,'-10.000'-25.000'47,"32.000"0.000"-5,31.000 0.000-3,32.000 0.000-5,11.000 0.000-4,-5.000 0.000-4,-7.000 0.000-5,-5.000 0.000-5,6.000 0.000-2,23.000 0.000 0,22.000 0.000 1,22.000 0.000 0,12.000 1.000 0,3.000 4.000-3,3.000 3.000-1,4.000 3.000-3,5.000 6.000-2,10.000 9.000 1,10.000 10.000 0,9.000 10.000 0,9.000 4.000-1,9.000 0.000-3,10.000 0.000-3,10.000 0.000-2,8.000 0.000-2,10.000 0.000-1,10.000 0.000-1,9.000 0.000-1,4.000-4.000 0,1.000-5.000 1,-1.000-7.000 0,1.000-5.000 1,-4.000-4.000-2,-6.000 0.000-2,-6.000 0.000-3,-6.000 0.000-3,-10.000 0.000-1,-12.000 0.000-3,-13.000 0.000 0,-12.000 0.000-2,-18.000 0.000-1,-21.000 0.000-2,-22.000 0.000 0,-22.000 0.000-3,-21.000 1.000 0,-18.000 4.000-2,-19.000 3.000-1,-18.000 3.000-1</inkml:trace>
</inkml:ink>
</file>

<file path=ppt/ink/ink1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0"/>
    </inkml:context>
    <inkml:brush xml:id="br0">
      <inkml:brushProperty name="width" value="0.0393931157886982" units="cm"/>
      <inkml:brushProperty name="height" value="0.0393931157886982" units="cm"/>
      <inkml:brushProperty name="color" value="#00bff3"/>
      <inkml:brushProperty name="ignorePressure" value="0"/>
    </inkml:brush>
  </inkml:definitions>
  <inkml:trace contextRef="#ctx0" brushRef="#br0">77600.000 44050.000 558,'0.000'-69.000'0,"0.000"13.000"0,0.000 12.000 0,0.000 13.000 0,1.000 18.000 7,4.000 26.000 13,3.000 24.000 14,3.000 26.000 13,-1.000 19.000 3,-2.000 17.000-8,-3.000 15.000-7,-3.000 16.000-9,-7.000 7.000-6,-9.000 1.000-4,-10.000-1.000-5,-8.000 1.000-5,-4.000-7.000-2,3.000-12.000-4,3.000-13.000-2,4.000-12.000-3,4.000-10.000-1,6.000-6.000-1,7.000-6.000 0,6.000-6.000-1,1.000-9.000 0,-3.000-8.000 1,-3.000-10.000 0,-2.000-9.000 1,5.000-16.000-3,16.000-22.000-5,15.000-22.000-5,17.000-21.000-5,13.000-21.000-1,13.000-19.000 2,12.000-18.000 3,13.000-19.000 2,9.000-12.000 3,6.000-2.000 1,7.000-3.000 2,6.000-3.000 1,-2.000-1.000 2,-9.000 4.000 3,-10.000 3.000 2,-8.000 3.000 2,-8.000 4.000 4,-2.000 7.000 2,-3.000 6.000 3,-3.000 7.000 3,-6.000 11.000 2,-5.000 20.000 1,-7.000 18.000 0,-5.000 20.000 0,-8.000 11.000 3,-5.000 7.000 6,-7.000 6.000 6,-5.000 7.000 7,-6.000 10.000-1,-3.000 16.000-4,-3.000 15.000-5,-2.000 17.000-5,-5.000 16.000-3,-2.000 19.000-1,-3.000 19.000-2,-3.000 19.000 0,-6.000 12.000-2,-5.000 6.000-1,-7.000 7.000-4,-5.000 6.000-1,-3.000-2.000 0,4.000-9.000 0,3.000-10.000 1,3.000-8.000 1,3.000-8.000-4,3.000-2.000-11,3.000-3.000-8,4.000-3.000-11,-1.000 1.000-4,-3.000 6.000-1,-3.000 7.000-1,-2.000 6.000 0,-3.000-7.000-2,1.000-18.000-3,-1.000-19.000-3,1.000-18.000-3,-1.000-12.000 0,1.000-3.000 3,-1.000-3.000 3,1.000-2.000 3</inkml:trace>
</inkml:ink>
</file>

<file path=ppt/ink/ink1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1"/>
    </inkml:context>
    <inkml:brush xml:id="br0">
      <inkml:brushProperty name="width" value="0.0359214544296265" units="cm"/>
      <inkml:brushProperty name="height" value="0.0359214544296265" units="cm"/>
      <inkml:brushProperty name="color" value="#00bff3"/>
      <inkml:brushProperty name="ignorePressure" value="0"/>
    </inkml:brush>
  </inkml:definitions>
  <inkml:trace contextRef="#ctx0" brushRef="#br0">80450.000 44700.000 612,'-22.000'-41.000'8,"6.000"19.000"14,7.000 19.000 16,6.000 19.000 16,3.000 18.000 2,0.000 19.000-10,0.000 19.000-9,0.000 19.000-9,0.000 5.000-7,0.000-5.000-3,0.000-7.000-2,0.000-5.000-3,-2.000-4.000-2,-3.000 0.000-3,-3.000 0.000-2,-2.000 0.000-2,-1.000-2.000-3,3.000-3.000-1,3.000-3.000-2,4.000-2.000-3,-1.000-6.000 0,-3.000-6.000 0,-3.000-6.000-1,-2.000-6.000 1,-5.000-12.000-5,-2.000-15.000-9,-3.000-15.000-9,-3.000-16.000-10,-4.000-12.000-1,-3.000-5.000 5,-3.000-7.000 6,-2.000-5.000 6,-3.000-8.000 3,1.000-5.000 3,-1.000-7.000 3,1.000-5.000 2,-1.000 0.000 3,1.000 10.000 2,-1.000 10.000 2,1.000 9.000 4,2.000 4.000 0,7.000 1.000-1,6.000-1.000-1,7.000 1.000 0,5.000-1.000 3,7.000 1.000 6,6.000-1.000 8,7.000 1.000 8,2.000 7.000-1,1.000 16.000-4,-1.000 15.000-7,1.000 17.000-5,-7.000 10.000-3,-12.000 6.000-3,-13.000 7.000-1,-12.000 6.000-1,-9.000 1.000-1,-2.000-3.000 1,-3.000-3.000 1,-3.000-2.000 2,2.000-5.000 0,10.000-2.000 1,10.000-3.000 1,9.000-3.000 1,21.000-9.000-1,35.000-11.000-3,35.000-14.000-5,34.000-11.000-2,20.000-12.000-5,6.000-9.000-3,7.000-10.000-3,6.000-8.000-5,-1.000-3.000 0,-5.000 7.000 2,-7.000 6.000 2,-5.000 7.000 2,-12.000 5.000 3,-16.000 7.000 5,-15.000 6.000 4,-15.000 7.000 6,-20.000 8.000 5,-21.000 14.000 7,-22.000 11.000 7,-22.000 14.000 8,-11.000 5.000 2,0.000 1.000-2,0.000-1.000-1,0.000 1.000-3,1.000-1.000-1,4.000 1.000 0,3.000-1.000-1,3.000 1.000-1,4.000-3.000-2,7.000-2.000-2,6.000-3.000-4,7.000-3.000-3,7.000-2.000-4,9.000 0.000-6,10.000 0.000-5,10.000 0.000-6,4.000 0.000-4,0.000 0.000-7,0.000 0.000-4,0.000 0.000-5,-4.000-2.000-2,-5.000-3.000 4,-7.000-3.000 3,-5.000-2.000 3</inkml:trace>
</inkml:ink>
</file>

<file path=ppt/ink/ink1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1"/>
    </inkml:context>
    <inkml:brush xml:id="br0">
      <inkml:brushProperty name="width" value="0.041237611323595" units="cm"/>
      <inkml:brushProperty name="height" value="0.041237611323595" units="cm"/>
      <inkml:brushProperty name="color" value="#00bff3"/>
      <inkml:brushProperty name="ignorePressure" value="0"/>
    </inkml:brush>
  </inkml:definitions>
  <inkml:trace contextRef="#ctx0" brushRef="#br0">77250.000 47650.000 533,'-22.000'-18.000'9,"6.000"17.000"19,7.000 15.000 19,6.000 16.000 19,1.000 16.000 2,-3.000 20.000-11,-3.000 18.000-13,-2.000 20.000-13,-5.000 10.000-7,-2.000 3.000-4,-3.000 3.000-4,-3.000 4.000-3,-2.000 2.000-2,0.000 4.000-1,0.000 3.000 0,0.000 3.000-2,3.000-7.000-3,6.000-15.000-10,7.000-15.000-8,6.000-16.000-8,3.000-12.000-4,0.000-5.000 0,0.000-7.000 2,0.000-5.000 0,7.000-29.000-1,17.000-50.000-3,15.000-50.000-3,16.000-50.000-3,13.000-29.000 0,14.000-5.000 2,11.000-7.000 3,14.000-5.000 2,5.000 2.000 4,1.000 13.000 5,-1.000 12.000 5,1.000 13.000 5,-4.000 13.000 3,-6.000 17.000 1,-6.000 15.000 1,-6.000 16.000 0,-12.000 12.000 3,-15.000 9.000 4,-15.000 10.000 4,-16.000 10.000 5,-10.000 10.000 8,-3.000 13.000 10,-3.000 12.000 10,-2.000 13.000 11,-5.000 12.000 2,-2.000 13.000-8,-3.000 12.000-8,-3.000 13.000-8,-4.000 7.000-6,-3.000 4.000-5,-3.000 3.000-5,-2.000 3.000-5,-1.000 4.000-5,3.000 7.000-6,3.000 6.000-5,4.000 7.000-5,1.000 7.000-6,0.000 9.000-7,0.000 10.000-8,0.000 10.000-7,1.000-1.000-3,4.000-9.000 0,3.000-10.000 1,3.000-8.000 0,3.000-15.000 0,3.000-19.000 0,3.000-18.000-1,4.000-19.000 1</inkml:trace>
</inkml:ink>
</file>

<file path=ppt/ink/ink1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2"/>
    </inkml:context>
    <inkml:brush xml:id="br0">
      <inkml:brushProperty name="width" value="0.039552990347147" units="cm"/>
      <inkml:brushProperty name="height" value="0.039552990347147" units="cm"/>
      <inkml:brushProperty name="color" value="#00bff3"/>
      <inkml:brushProperty name="ignorePressure" value="0"/>
    </inkml:brush>
  </inkml:definitions>
  <inkml:trace contextRef="#ctx0" brushRef="#br0">79950.000 48000.000 556,'3.000'-38.000'8,"6.000"26.000"16,7.000 24.000 17,6.000 26.000 16,1.000 12.000 3,-3.000 0.000-10,-3.000 0.000-11,-2.000 0.000-10,0.000-4.000-11,7.000-5.000-11,6.000-7.000-11,7.000-5.000-11,7.000-8.000-8,9.000-5.000-5,10.000-7.000-4,10.000-5.000-4,4.000-11.000-3,0.000-11.000 3,0.000-14.000 1,0.000-11.000 2,-7.000-4.000 1,-11.000 6.000 4,-14.000 7.000 2,-11.000 6.000 3,-15.000 6.000 9,-16.000 6.000 14,-15.000 7.000 15,-15.000 6.000 15,-12.000 7.000 7,-6.000 10.000-1,-6.000 10.000 0,-6.000 9.000-1,-2.000 2.000 0,3.000-2.000-3,3.000-3.000-2,4.000-3.000-3,4.000-2.000-1,6.000 0.000-4,7.000 0.000-2,6.000 0.000-2,6.000 1.000-9,6.000 4.000-13,7.000 3.000-13,6.000 3.000-14,-5.000 3.000-3,-16.000 3.000 6,-15.000 3.000 5,-15.000 4.000 6,-14.000 5.000 6,-8.000 10.000 6,-10.000 10.000 6,-9.000 9.000 7,-2.000 1.000 2,6.000-6.000 1,7.000-6.000-1,6.000-6.000-1,7.000-7.000-1,10.000-6.000-3,10.000-6.000-3,9.000-6.000-2,15.000-12.000-6,22.000-15.000-6,22.000-15.000-6,23.000-16.000-7,13.000-8.000-3,6.000 0.000 0,7.000 0.000 2,6.000 0.000-1,1.000 3.000 4,-3.000 6.000 5,-3.000 7.000 6,-2.000 6.000 4,-6.000 6.000 6,-6.000 6.000 4,-6.000 7.000 5,-6.000 6.000 5,-7.000 7.000 4,-6.000 10.000 3,-6.000 10.000 3,-6.000 9.000 3,-6.000 4.000 3,-2.000 1.000 1,-3.000-1.000 2,-3.000 1.000 2,-1.000-4.000-1,4.000-6.000-3,3.000-6.000-3,3.000-6.000-4,4.000-7.000-1,7.000-6.000-2,6.000-6.000-2,7.000-6.000-1,4.000-10.000-6,3.000-12.000-14,3.000-13.000-11,4.000-12.000-12,-3.000-9.000-4,-5.000-2.000 5,-7.000-3.000 6,-5.000-3.000 4,-1.000-9.000 3,6.000-11.000 2,7.000-14.000 0,6.000-11.000 1,1.000-3.000 2,-3.000 10.000 5,-3.000 10.000 3,-2.000 9.000 5,-3.000 10.000 3,1.000 14.000 2,-1.000 11.000 2,1.000 14.000 2,-1.000 5.000 1,1.000 1.000 1,-1.000-1.000 0,1.000 1.000 0,-3.000 4.000 1,-2.000 9.000 0,-3.000 10.000-1,-3.000 10.000 1,-2.000 4.000-1,0.000 0.000-4,0.000 0.000-2,0.000 0.000-3,-4.000 1.000-7,-5.000 4.000-11,-7.000 3.000-12,-5.000 3.000-12,-11.000 1.000-4,-11.000 1.000 6,-14.000-1.000 3,-11.000 1.000 5,-4.000-3.000 0,6.000-2.000-6,7.000-3.000-6,6.000-3.000-5,3.000-4.000-1,0.000-3.000 3,0.000-3.000 4,0.000-2.000 3</inkml:trace>
</inkml:ink>
</file>

<file path=ppt/ink/ink1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2"/>
    </inkml:context>
    <inkml:brush xml:id="br0">
      <inkml:brushProperty name="width" value="0.0260146353393793" units="cm"/>
      <inkml:brushProperty name="height" value="0.0260146353393793" units="cm"/>
      <inkml:brushProperty name="color" value="#00bff3"/>
      <inkml:brushProperty name="ignorePressure" value="0"/>
    </inkml:brush>
  </inkml:definitions>
  <inkml:trace contextRef="#ctx0" brushRef="#br0">80550.000 49000.000 845,'-24.000'-24.000'3,"4.000"4.000"7,3.000 3.000 7,3.000 3.000 6,9.000 3.000 1,16.000 3.000-5,15.000 3.000-5,17.000 4.000-5,13.000 2.000-2,13.000 4.000 1,12.000 3.000 1,13.000 3.000 2,-2.000-1.000-11,-16.000-2.000-21,-15.000-3.000-22,-15.000-3.000-23</inkml:trace>
</inkml:ink>
</file>

<file path=ppt/ink/ink1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3"/>
    </inkml:context>
    <inkml:brush xml:id="br0">
      <inkml:brushProperty name="width" value="0.0361897125840187" units="cm"/>
      <inkml:brushProperty name="height" value="0.0361897125840187" units="cm"/>
      <inkml:brushProperty name="color" value="#00bff3"/>
      <inkml:brushProperty name="ignorePressure" value="0"/>
    </inkml:brush>
  </inkml:definitions>
  <inkml:trace contextRef="#ctx0" brushRef="#br0">83500.000 46650.000 607,'-13.000'-49.000'8,"26.000"4.000"15,24.000 3.000 16,26.000 3.000 15,13.000 4.000 4,4.000 7.000-7,3.000 6.000-7,3.000 7.000-8,1.000 4.000-6,1.000 3.000-7,-1.000 3.000-7,1.000 4.000-7,-3.000 1.000-7,-2.000 0.000-9,-3.000 0.000-8,-3.000 0.000-9,-7.000 3.000-7,-9.000 6.000-6,-10.000 7.000-6,-8.000 6.000-6,-11.000 4.000-1,-8.000 4.000 4,-10.000 3.000 4,-9.000 3.000 5</inkml:trace>
</inkml:ink>
</file>

<file path=ppt/ink/ink1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3"/>
    </inkml:context>
    <inkml:brush xml:id="br0">
      <inkml:brushProperty name="width" value="0.0328373089432716" units="cm"/>
      <inkml:brushProperty name="height" value="0.0328373089432716" units="cm"/>
      <inkml:brushProperty name="color" value="#00bff3"/>
      <inkml:brushProperty name="ignorePressure" value="0"/>
    </inkml:brush>
  </inkml:definitions>
  <inkml:trace contextRef="#ctx0" brushRef="#br0">83700.000 47300.000 669,'-71.000'0.000'0,"10.000"0.000"0,10.000 0.000 0,9.000 0.000 0,23.000-2.000 10,38.000-3.000 17,37.000-3.000 18,38.000-2.000 18,18.000-1.000 2,1.000 3.000-14,-1.000 3.000-15,1.000 4.000-14,-1.000 2.000-11,1.000 4.000-11,-1.000 3.000-8,1.000 3.000-10,-7.000 3.000-7,-12.000 3.000-6,-13.000 3.000-5,-12.000 4.000-5</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07"/>
    </inkml:context>
    <inkml:brush xml:id="br0">
      <inkml:brushProperty name="width" value="0.0323998592793941" units="cm"/>
      <inkml:brushProperty name="height" value="0.0323998592793941" units="cm"/>
      <inkml:brushProperty name="color" value="#f2395b"/>
      <inkml:brushProperty name="ignorePressure" value="0"/>
    </inkml:brush>
  </inkml:definitions>
  <inkml:trace contextRef="#ctx0" brushRef="#br0">56050.000 29700.000 679,'-47.000'0.000'3,"6.000"0.000"8,7.000 0.000 8,6.000 0.000 7,4.000 3.000 5,4.000 6.000 1,3.000 7.000 1,3.000 6.000 2,1.000 10.000-2,1.000 17.000-5,-1.000 15.000-3,1.000 16.000-6,-3.000 15.000-4,-2.000 16.000-7,-3.000 15.000-5,-3.000 17.000-7,-4.000 11.000-8,-3.000 10.000-10,-3.000 10.000-9,-2.000 9.000-11,-1.000-12.000-6,3.000-30.000-2,3.000-32.000-2,4.000-30.000-4</inkml:trace>
</inkml:ink>
</file>

<file path=ppt/ink/ink1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4"/>
    </inkml:context>
    <inkml:brush xml:id="br0">
      <inkml:brushProperty name="width" value="0.0399724170565605" units="cm"/>
      <inkml:brushProperty name="height" value="0.0399724170565605" units="cm"/>
      <inkml:brushProperty name="color" value="#00bff3"/>
      <inkml:brushProperty name="ignorePressure" value="0"/>
    </inkml:brush>
  </inkml:definitions>
  <inkml:trace contextRef="#ctx0" brushRef="#br0">86200.000 47350.000 550,'-43.000'-24.000'6,"17.000"4.000"13,15.000 3.000 13,16.000 3.000 12,10.000 3.000 2,7.000 3.000-8,6.000 3.000-8,7.000 4.000-9,13.000-3.000-4,22.000-5.000 1,22.000-7.000-1,23.000-5.000 0,6.000-3.000-1,-5.000 4.000 0,-7.000 3.000-2,-5.000 3.000-2,6.000 1.000 1,23.000 1.000 0,22.000-1.000 1,22.000 1.000 0,15.000-1.000-1,9.000 1.000-3,10.000-1.000-4,10.000 1.000-3,7.000-1.000-3,6.000 1.000-4,7.000-1.000-3,6.000 1.000-4,4.000-1.000-3,4.000 1.000-1,3.000-1.000-1,3.000 1.000-2,-4.000 1.000-1,-8.000 3.000 1,-10.000 3.000 0,-9.000 4.000 0,-13.000 1.000 0,-16.000 0.000 0,-15.000 0.000 0,-15.000 0.000-1,-15.000 0.000 0,-12.000 0.000-1,-13.000 0.000-3,-12.000 0.000 0,-16.000 0.000-2,-19.000 0.000 0,-18.000 0.000-1,-19.000 0.000-1,-21.000-4.000 0,-21.000-5.000 2,-22.000-7.000 1,-22.000-5.000 2,-7.000-3.000 2,10.000 4.000 5,10.000 3.000 4,9.000 3.000 5</inkml:trace>
</inkml:ink>
</file>

<file path=ppt/ink/ink1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5"/>
    </inkml:context>
    <inkml:brush xml:id="br0">
      <inkml:brushProperty name="width" value="0.0382311940193176" units="cm"/>
      <inkml:brushProperty name="height" value="0.0382311940193176" units="cm"/>
      <inkml:brushProperty name="color" value="#00bff3"/>
      <inkml:brushProperty name="ignorePressure" value="0"/>
    </inkml:brush>
  </inkml:definitions>
  <inkml:trace contextRef="#ctx0" brushRef="#br0">88700.000 44150.000 575,'-25.000'-32.000'11,"0.000"39.000"20,0.000 36.000 22,0.000 39.000 22,-4.000 22.000 1,-5.000 10.000-17,-7.000 10.000-17,-5.000 9.000-18,-6.000 2.000-8,-3.000-2.000-3,-3.000-3.000-2,-2.000-3.000-2,0.000-6.000-4,7.000-5.000-10,6.000-7.000-7,7.000-5.000-9,7.000-9.000-10,9.000-9.000-10,10.000-10.000-12,10.000-8.000-10</inkml:trace>
</inkml:ink>
</file>

<file path=ppt/ink/ink1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5"/>
    </inkml:context>
    <inkml:brush xml:id="br0">
      <inkml:brushProperty name="width" value="0.0412105359137058" units="cm"/>
      <inkml:brushProperty name="height" value="0.0412105359137058" units="cm"/>
      <inkml:brushProperty name="color" value="#00bff3"/>
      <inkml:brushProperty name="ignorePressure" value="0"/>
    </inkml:brush>
  </inkml:definitions>
  <inkml:trace contextRef="#ctx0" brushRef="#br0">89700.000 45000.000 533,'18.000'-18.000'10,"-11.000"17.000"18,-14.000 15.000 19,-11.000 16.000 18,-11.000 12.000 5,-5.000 9.000-13,-7.000 10.000-10,-5.000 10.000-12,-1.000 4.000-8,6.000 0.000-5,7.000 0.000-4,6.000 0.000-5,6.000-5.000-3,6.000-9.000-2,7.000-10.000-2,6.000-8.000-2,9.000-8.000-6,13.000-2.000-7,12.000-3.000-7,13.000-3.000-8,10.000-9.000-2,10.000-11.000 2,10.000-14.000 4,9.000-11.000 2,4.000-12.000 0,1.000-9.000-4,-1.000-10.000-4,1.000-8.000-4,-7.000-4.000 1,-12.000 3.000 5,-13.000 3.000 4,-12.000 4.000 5,-12.000 4.000 4,-8.000 6.000 3,-10.000 7.000 2,-9.000 6.000 3,-9.000 3.000 2,-5.000 0.000 3,-7.000 0.000 1,-5.000 0.000 3,-8.000 1.000 0,-5.000 4.000 0,-7.000 3.000-1,-5.000 3.000-1,-6.000 3.000-1,-3.000 3.000 1,-3.000 3.000-1,-2.000 4.000-1,2.000 1.000-1,9.000 0.000-4,10.000 0.000-2,10.000 0.000-5,11.000 0.000-4,17.000 0.000-9,15.000 0.000-8,16.000 0.000-7</inkml:trace>
</inkml:ink>
</file>

<file path=ppt/ink/ink1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5"/>
    </inkml:context>
    <inkml:brush xml:id="br0">
      <inkml:brushProperty name="width" value="0.0426233634352684" units="cm"/>
      <inkml:brushProperty name="height" value="0.0426233634352684" units="cm"/>
      <inkml:brushProperty name="color" value="#00bff3"/>
      <inkml:brushProperty name="ignorePressure" value="0"/>
    </inkml:brush>
  </inkml:definitions>
  <inkml:trace contextRef="#ctx0" brushRef="#br0">91100.000 45100.000 516,'20.000'50.000'144,"-9.000"0.000"-31,-10.000 0.000-31,-8.000 0.000-30,-4.000 0.000-20,3.000 0.000-7,3.000 0.000-7,4.000 0.000-7,4.000 0.000-6,6.000 0.000-4,7.000 0.000-4,6.000 0.000-4,4.000-7.000-4,4.000-11.000-1,3.000-14.000-3,3.000-11.000-1,4.000-11.000-2,7.000-5.000 1,6.000-7.000 0,7.000-5.000-1,2.000-8.000 2,1.000-5.000 2,-1.000-7.000 3,1.000-5.000 2,-3.000-6.000 2,-2.000-3.000 0,-3.000-3.000 2,-3.000-2.000 0,-7.000-3.000 2,-9.000 1.000 1,-10.000-1.000 1,-8.000 1.000 2,-8.000 2.000 1,-2.000 7.000 0,-3.000 6.000 0,-3.000 7.000 1,-6.000 5.000 0,-5.000 7.000-1,-7.000 6.000 0,-5.000 7.000-2,-12.000 4.000-2,-16.000 3.000-4,-15.000 3.000-6,-15.000 4.000-4,-11.000 8.000-7,-2.000 17.000-8,-3.000 15.000-9,-3.000 16.000-8,5.000 2.000-1,17.000-8.000 6,15.000-10.000 7,16.000-9.000 7</inkml:trace>
</inkml:ink>
</file>

<file path=ppt/ink/ink1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88200.000 48950.000 999,'-47.000'-25.000'0,"6.000"0.000"0,7.000 0.000 0,6.000 0.000 0,3.000 0.000-6,0.000 0.000-12,0.000 0.000-12,0.000 0.000-12,0.000 3.000-2,0.000 6.000 10,0.000 7.000 10,0.000 6.000 9,1.000 1.000 6,4.000-3.000 3,3.000-3.000 1,3.000-2.000 2</inkml:trace>
</inkml:ink>
</file>

<file path=ppt/ink/ink1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7"/>
    </inkml:context>
    <inkml:brush xml:id="br0">
      <inkml:brushProperty name="width" value="0.0438397526741028" units="cm"/>
      <inkml:brushProperty name="height" value="0.0438397526741028" units="cm"/>
      <inkml:brushProperty name="color" value="#00bff3"/>
      <inkml:brushProperty name="ignorePressure" value="0"/>
    </inkml:brush>
  </inkml:definitions>
  <inkml:trace contextRef="#ctx0" brushRef="#br0">87400.000 48300.000 501,'98.000'-44.000'87,"-3.000"13.000"-14,-3.000 12.000-13,-2.000 13.000-14,-8.000 7.000-10,-8.000 4.000-6,-10.000 3.000-7,-9.000 3.000-7,-12.000 6.000-5,-11.000 9.000-4,-14.000 10.000-3,-11.000 10.000-5,-14.000 8.000-3,-11.000 10.000-2,-14.000 10.000-2,-11.000 9.000-2,-12.000 2.000-1,-9.000-2.000-1,-10.000-3.000-1,-8.000-3.000-2,-3.000-2.000 2,7.000 0.000 1,6.000 0.000 2,7.000 0.000 2,7.000-7.000 1,9.000-11.000 0,10.000-14.000 1,10.000-11.000-1,18.000-12.000 1,28.000-9.000 2,28.000-10.000 1,29.000-8.000 2,16.000-11.000-1,7.000-8.000-4,6.000-10.000-5,7.000-9.000-5,0.000-7.000-3,-2.000-3.000-3,-3.000-3.000-4,-3.000-2.000-3,1.000-6.000 0,6.000-6.000 2,7.000-6.000 2,6.000-6.000 3,-4.000-2.000 2,-11.000 3.000 3,-14.000 3.000 3,-11.000 4.000 3,-14.000 7.000 3,-11.000 13.000 5,-14.000 12.000 3,-11.000 13.000 4,-9.000 7.000 5,-3.000 4.000 7,-3.000 3.000 7,-2.000 3.000 8,-8.000 12.000 7,-8.000 22.000 10,-10.000 22.000 10,-9.000 23.000 9,-7.000 11.000-1,-3.000 4.000-13,-3.000 3.000-11,-2.000 3.000-12,-1.000 1.000-9,3.000 1.000-3,3.000-1.000-6,4.000 1.000-4,2.000-3.000-2,4.000-2.000 0,3.000-3.000-1,3.000-3.000 0,1.000-4.000-1,1.000-3.000-1,-1.000-3.000-1,1.000-2.000-1,-3.000-5.000-1,-2.000-2.000 0,-3.000-3.000 1,-3.000-3.000-2,-4.000-6.000-2,-3.000-5.000-5,-3.000-7.000-6,-2.000-5.000-6,-9.000-4.000-3,-12.000 0.000 0,-13.000 0.000-1,-12.000 0.000 0,-7.000-2.000-2,1.000-3.000-4,-1.000-3.000-4,1.000-2.000-4,2.000-8.000-1,7.000-8.000-1,6.000-10.000 0,7.000-9.000 0,8.000-4.000 3,14.000 4.000 8,11.000 3.000 7,14.000 3.000 7,5.000-2.000 4,1.000-6.000-1,-1.000-6.000-1,1.000-6.000 0</inkml:trace>
</inkml:ink>
</file>

<file path=ppt/ink/ink1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7"/>
    </inkml:context>
    <inkml:brush xml:id="br0">
      <inkml:brushProperty name="width" value="0.0268249697983265" units="cm"/>
      <inkml:brushProperty name="height" value="0.0268249697983265" units="cm"/>
      <inkml:brushProperty name="color" value="#00bff3"/>
      <inkml:brushProperty name="ignorePressure" value="0"/>
    </inkml:brush>
  </inkml:definitions>
  <inkml:trace contextRef="#ctx0" brushRef="#br0">88950.000 48400.000 820,'93.000'-24.000'0,"-11.000"4.000"0,-14.000 3.000 0,-11.000 3.000 0,0.000 1.000 3,17.000 1.000 8,15.000-1.000 7,16.000 1.000 7,2.000 1.000 3,-8.000 3.000-2,-10.000 3.000 0,-9.000 4.000-3,-10.000 4.000-6,-9.000 6.000-15,-10.000 7.000-12,-8.000 6.000-14</inkml:trace>
</inkml:ink>
</file>

<file path=ppt/ink/ink1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7"/>
    </inkml:context>
    <inkml:brush xml:id="br0">
      <inkml:brushProperty name="width" value="0.0430351458489895" units="cm"/>
      <inkml:brushProperty name="height" value="0.0430351458489895" units="cm"/>
      <inkml:brushProperty name="color" value="#00bff3"/>
      <inkml:brushProperty name="ignorePressure" value="0"/>
    </inkml:brush>
  </inkml:definitions>
  <inkml:trace contextRef="#ctx0" brushRef="#br0">90650.000 48350.000 511,'-49.000'4.000'7,"4.000"10.000"15,3.000 10.000 16,3.000 9.000 14,4.000 10.000 5,7.000 14.000-4,6.000 11.000-5,7.000 14.000-4,4.000 3.000-4,3.000-2.000-7,3.000-3.000-5,4.000-3.000-7,2.000-6.000-4,4.000-5.000-5,3.000-7.000-4,3.000-5.000-5,6.000-8.000-2,9.000-5.000 0,10.000-7.000 1,10.000-5.000-1,7.000-9.000-2,6.000-9.000-6,7.000-10.000-7,6.000-8.000-6,1.000-14.000-2,-3.000-15.000 3,-3.000-15.000 2,-2.000-16.000 4,-5.000-8.000 0,-2.000 0.000-2,-3.000 0.000-2,-3.000 0.000-3,-7.000 3.000 1,-9.000 6.000 3,-10.000 7.000 3,-8.000 6.000 3,-9.000 4.000 2,-6.000 4.000 1,-6.000 3.000 1,-6.000 3.000 1,-10.000 4.000 2,-12.000 7.000 0,-13.000 6.000 2,-12.000 7.000 0,-12.000 4.000-2,-8.000 3.000-8,-10.000 3.000-7,-9.000 4.000-8,1.000 2.000-1,13.000 4.000 2,12.000 3.000 4,13.000 3.000 3,9.000 1.000 0,6.000 1.000-5,7.000-1.000-3,6.000 1.000-4</inkml:trace>
</inkml:ink>
</file>

<file path=ppt/ink/ink1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8"/>
    </inkml:context>
    <inkml:brush xml:id="br0">
      <inkml:brushProperty name="width" value="0.0288767348974943" units="cm"/>
      <inkml:brushProperty name="height" value="0.0288767348974943" units="cm"/>
      <inkml:brushProperty name="color" value="#00bff3"/>
      <inkml:brushProperty name="ignorePressure" value="0"/>
    </inkml:brush>
  </inkml:definitions>
  <inkml:trace contextRef="#ctx0" brushRef="#br0">93650.000 46800.000 761,'10.000'-47.000'8,"23.000"6.000"14,22.000 7.000 16,22.000 6.000 14,12.000 7.000 0,3.000 10.000-15,3.000 10.000-14,4.000 9.000-17,-1.000 6.000-11,-3.000 3.000-12,-3.000 3.000-11,-2.000 4.000-10,-11.000-1.000-3,-15.000-3.000 7,-15.000-3.000 5,-16.000-2.000 5,-10.000-3.000 3,-3.000 1.000-5,-3.000-1.000-2,-2.000 1.000-4</inkml:trace>
</inkml:ink>
</file>

<file path=ppt/ink/ink1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8"/>
    </inkml:context>
    <inkml:brush xml:id="br0">
      <inkml:brushProperty name="width" value="0.0315183699131012" units="cm"/>
      <inkml:brushProperty name="height" value="0.0315183699131012" units="cm"/>
      <inkml:brushProperty name="color" value="#00bff3"/>
      <inkml:brushProperty name="ignorePressure" value="0"/>
    </inkml:brush>
  </inkml:definitions>
  <inkml:trace contextRef="#ctx0" brushRef="#br0">93500.000 47400.000 698,'-58.000'1.000'8,"34.000"4.000"16,35.000 3.000 17,35.000 3.000 17,24.000-1.000 1,16.000-2.000-12,15.000-3.000-13,17.000-3.000-13,7.000-2.000-11,0.000 0.000-14,0.000 0.000-11,0.000 0.000-13,-8.000 0.000-7,-16.000 0.000-5,-15.000 0.000-3,-15.000 0.000-5,-14.000 1.000 1,-8.000 4.000 5,-10.000 3.000 3,-9.000 3.000 5</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16"/>
    </inkml:context>
    <inkml:brush xml:id="br0">
      <inkml:brushProperty name="width" value="0.0578790828585625" units="cm"/>
      <inkml:brushProperty name="height" value="0.0578790828585625" units="cm"/>
      <inkml:brushProperty name="color" value="#fed406"/>
      <inkml:brushProperty name="ignorePressure" value="0"/>
    </inkml:brush>
  </inkml:definitions>
  <inkml:trace contextRef="#ctx0" brushRef="#br0">58650.000 31200.000 380,'-290.000'0.000'10,"73.000"0.000"1,72.000 0.000-1,72.000 0.000 0,33.000 0.000 0,-2.000 0.000 2,-3.000 0.000 1,-3.000 0.000 1,-1.000 1.000 2,4.000 4.000 1,3.000 3.000 3,3.000 3.000 1,1.000 3.000 2,1.000 3.000 1,-1.000 3.000 2,1.000 4.000 1,1.000 1.000 2,3.000 0.000 0,3.000 0.000 0,4.000 0.000 1,10.000-2.000 0,19.000-3.000-2,19.000-3.000-1,19.000-2.000-2,10.000-5.000-3,4.000-2.000-5,3.000-3.000-6,3.000-3.000-5,3.000-2.000-3,3.000 0.000-1,3.000 0.000 0,4.000 0.000-1,1.000 0.000 0,0.000 0.000 0,0.000 0.000 1,0.000 0.000 0,-2.000 0.000 0,-3.000 0.000 1,-3.000 0.000 0,-2.000 0.000 0,-5.000 1.000 0,-2.000 4.000 0,-3.000 3.000 1,-3.000 3.000-1,-1.000-1.000 0,4.000-2.000 0,3.000-3.000-1,3.000-3.000 0,1.000-1.000 0,1.000 4.000 0,-1.000 3.000 0,1.000 3.000 1,2.000-1.000 0,7.000-2.000-2,6.000-3.000 0,7.000-3.000-2,-1.000-2.000 0,-6.000 0.000 1,-6.000 0.000-1,-6.000 0.000 1,-2.000 0.000 0,3.000 0.000-1,3.000 0.000 1,4.000 0.000-1,1.000 0.000 1,0.000 0.000-1,0.000 0.000 1,0.000 0.000-1,0.000-2.000 1,0.000-3.000 0,0.000-3.000 2,0.000-2.000 0,1.000-1.000 1,4.000 3.000-1,3.000 3.000-1,3.000 4.000 0,-1.000-1.000 0,-2.000-3.000-1,-3.000-3.000 1,-3.000-2.000-1,-1.000-3.000 0,4.000 1.000 1,3.000-1.000-1,3.000 1.000 1,-1.000 1.000-1,-2.000 3.000 0,-3.000 3.000-1,-3.000 4.000-1,-2.000 1.000 1,0.000 0.000 0,0.000 0.000 1,0.000 0.000 1,0.000 0.000-1,0.000 0.000 1,0.000 0.000-1,0.000 0.000-1,1.000-2.000 1,4.000-3.000-1,3.000-3.000 0,3.000-2.000 0,1.000-1.000 0,1.000 3.000 0,-1.000 3.000-1,1.000 4.000 1,-3.000 1.000 0,-2.000 0.000 0,-3.000 0.000 1,-3.000 0.000 1,-2.000 0.000 0,0.000 0.000-1,0.000 0.000 0,0.000 0.000 0,-2.000 1.000 0,-3.000 4.000 0,-3.000 3.000 0,-2.000 3.000 1,-3.000-1.000 0,1.000-2.000 0,-1.000-3.000 0,1.000-3.000-1,1.000-2.000 0,3.000 0.000 1,3.000 0.000-1,4.000 0.000 0,2.000 0.000 0,4.000 0.000 0,3.000 0.000 0,3.000 0.000 0,1.000 0.000-1,1.000 0.000 0,-1.000 0.000 0,1.000 0.000-2,-3.000 1.000 1,-2.000 4.000 0,-3.000 3.000 2,-3.000 3.000 0,-4.000-1.000 0,-3.000-2.000-1,-3.000-3.000-1,-2.000-3.000-2,2.000-2.000 1,9.000 0.000 2,10.000 0.000 1,10.000 0.000 2,2.000 0.000 1,-3.000 0.000-1,-3.000 0.000-1,-2.000 0.000 0,-3.000 0.000-1,1.000 0.000 1,-1.000 0.000 1,1.000 0.000-1,-1.000 0.000 1,1.000 0.000 0,-1.000 0.000-1,1.000 0.000 0,-1.000-2.000 0,1.000-3.000-1,-1.000-3.000 1,1.000-2.000-1,-3.000-1.000 0,-2.000 3.000 0,-3.000 3.000 0,-3.000 4.000 0,-2.000 1.000 0,0.000 0.000 0,0.000 0.000 0,0.000 0.000 0,0.000 0.000 0,0.000 0.000 0,0.000 0.000 1,0.000 0.000-1,0.000 0.000 1,0.000 0.000 1,0.000 0.000-1,0.000 0.000 0,0.000 0.000 0,0.000 0.000 0,0.000 0.000 0,0.000 0.000-1,-2.000 0.000 0,-3.000 0.000 0,-3.000 0.000 0,-2.000 0.000 0,-3.000 0.000-1,1.000 0.000 1,-1.000 0.000-1,1.000 0.000 1,1.000 0.000-1,3.000 0.000 1,3.000 0.000 0,4.000 0.000-1,2.000 0.000 1,4.000 0.000-1,3.000 0.000 0,3.000 0.000 0,1.000 0.000 0,1.000 0.000 0,-1.000 0.000 0,1.000 0.000 1,-3.000 0.000-1,-2.000 0.000 0,-3.000 0.000 0,-3.000 0.000 0,-1.000 0.000 0,4.000 0.000-1,3.000 0.000-1,3.000 0.000 0,1.000 0.000 0,1.000 0.000 1,-1.000 0.000 1,1.000 0.000 1,-1.000-2.000 0,1.000-3.000 0,-1.000-3.000-1,1.000-2.000-1,-4.000-3.000 0,-6.000 1.000 0,-6.000-1.000 1,-6.000 1.000 0,-4.000 1.000-1,1.000 3.000 0,-1.000 3.000 1,1.000 4.000-2</inkml:trace>
</inkml:ink>
</file>

<file path=ppt/ink/ink1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8"/>
    </inkml:context>
    <inkml:brush xml:id="br0">
      <inkml:brushProperty name="width" value="0.0431408658623695" units="cm"/>
      <inkml:brushProperty name="height" value="0.0431408658623695" units="cm"/>
      <inkml:brushProperty name="color" value="#00bff3"/>
      <inkml:brushProperty name="ignorePressure" value="0"/>
    </inkml:brush>
  </inkml:definitions>
  <inkml:trace contextRef="#ctx0" brushRef="#br0">95900.000 45800.000 509,'-29.000'-21.000'32,"-5.000"10.000"4,-7.000 10.000 6,-5.000 9.000 6,-4.000 15.000 0,0.000 22.000-4,0.000 22.000-3,0.000 23.000-4,1.000 11.000-3,4.000 4.000-5,3.000 3.000-4,3.000 3.000-3,6.000-2.000-4,9.000-6.000-4,10.000-6.000-3,10.000-6.000-4,8.000-7.000-5,10.000-6.000-6,10.000-6.000-8,9.000-6.000-6,10.000-9.000-6,14.000-8.000-6,11.000-10.000-4,14.000-9.000-5,7.000-10.000-3,3.000-9.000-2,3.000-10.000-1,4.000-8.000-1,-4.000-9.000 2,-9.000-6.000 3,-10.000-6.000 5,-8.000-6.000 3,-12.000-1.000 5,-12.000 7.000 4,-13.000 6.000 5,-12.000 7.000 5</inkml:trace>
</inkml:ink>
</file>

<file path=ppt/ink/ink1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8"/>
    </inkml:context>
    <inkml:brush xml:id="br0">
      <inkml:brushProperty name="width" value="0.0407936498522758" units="cm"/>
      <inkml:brushProperty name="height" value="0.0407936498522758" units="cm"/>
      <inkml:brushProperty name="color" value="#00bff3"/>
      <inkml:brushProperty name="ignorePressure" value="0"/>
    </inkml:brush>
  </inkml:definitions>
  <inkml:trace contextRef="#ctx0" brushRef="#br0">96850.000 46150.000 539,'-47.000'-24.000'2,"6.000"4.000"4,7.000 3.000 5,6.000 3.000 4,3.000 3.000 6,0.000 3.000 6,0.000 3.000 6,0.000 4.000 7,-5.000 7.000 1,-9.000 13.000-2,-10.000 12.000-3,-8.000 13.000-3,-8.000 13.000-3,-2.000 17.000-2,-3.000 15.000-3,-3.000 16.000-3,-6.000 9.000-4,-5.000 3.000-3,-7.000 3.000-5,-5.000 4.000-4,-3.000 1.000-3,4.000 0.000-6,3.000 0.000-3,3.000 0.000-4,3.000-2.000-9,3.000-3.000-12,3.000-3.000-12,4.000-2.000-13,7.000-12.000-5,13.000-19.000 0,12.000-18.000 0,13.000-19.000 1</inkml:trace>
</inkml:ink>
</file>

<file path=ppt/ink/ink1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9"/>
    </inkml:context>
    <inkml:brush xml:id="br0">
      <inkml:brushProperty name="width" value="0.0414411090314388" units="cm"/>
      <inkml:brushProperty name="height" value="0.0414411090314388" units="cm"/>
      <inkml:brushProperty name="color" value="#00bff3"/>
      <inkml:brushProperty name="ignorePressure" value="0"/>
    </inkml:brush>
  </inkml:definitions>
  <inkml:trace contextRef="#ctx0" brushRef="#br0">97350.000 46650.000 530,'-24.000'-46.000'0,"4.000"10.000"0,3.000 10.000 0,3.000 9.000 0,1.000 4.000 6,1.000 1.000 10,-1.000-1.000 11,1.000 1.000 11,-6.000 15.000 7,-8.000 31.000 4,-10.000 32.000 5,-9.000 31.000 3,-2.000 13.000-3,6.000-2.000-12,7.000-3.000-10,6.000-3.000-12,6.000-9.000-7,6.000-11.000-4,7.000-14.000-3,6.000-11.000-4,12.000-11.000-6,19.000-5.000-7,19.000-7.000-8,19.000-5.000-7,10.000-12.000-4,4.000-16.000-1,3.000-15.000-1,3.000-15.000-2,-2.000-12.000 0,-6.000-6.000 3,-6.000-6.000 1,-6.000-6.000 3,-9.000-6.000 2,-8.000-2.000 4,-10.000-3.000 4,-9.000-3.000 4,-10.000 1.000 5,-9.000 6.000 4,-10.000 7.000 4,-8.000 6.000 5,-11.000 4.000 3,-8.000 4.000 1,-10.000 3.000 2,-9.000 3.000 2,-7.000 4.000 0,-3.000 7.000-1,-3.000 6.000-1,-2.000 7.000-1,0.000 2.000-1,7.000 1.000-1,6.000-1.000-2,7.000 1.000-2,16.000-6.000-7,29.000-8.000-14,28.000-10.000-13,28.000-9.000-14,9.000-2.000-3,-9.000 6.000 6,-10.000 7.000 6,-8.000 6.000 7</inkml:trace>
</inkml:ink>
</file>

<file path=ppt/ink/ink1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2:59"/>
    </inkml:context>
    <inkml:brush xml:id="br0">
      <inkml:brushProperty name="width" value="0.0447196811437607" units="cm"/>
      <inkml:brushProperty name="height" value="0.0447196811437607" units="cm"/>
      <inkml:brushProperty name="color" value="#00bff3"/>
      <inkml:brushProperty name="ignorePressure" value="0"/>
    </inkml:brush>
  </inkml:definitions>
  <inkml:trace contextRef="#ctx0" brushRef="#br0">99400.000 45000.000 491,'-2.000'-71.000'5,"-3.000"10.000"11,-3.000 10.000 9,-2.000 9.000 10,-6.000 9.000 9,-6.000 9.000 7,-6.000 10.000 7,-6.000 10.000 7,-2.000 11.000-3,3.000 17.000-15,3.000 15.000-15,4.000 16.000-14,4.000 7.000-6,6.000 1.000-1,7.000-1.000 1,6.000 1.000 0,9.000-6.000-9,13.000-8.000-17,12.000-10.000-19,13.000-9.000-17,7.000-7.000-9,4.000-3.000 1,3.000-3.000 1,3.000-2.000 2,-1.000-9.000 2,-2.000-12.000 4,-3.000-13.000 5,-3.000-12.000 4,-7.000-9.000 5,-9.000-2.000 9,-10.000-3.000 7,-8.000-3.000 7,-11.000 1.000 6,-8.000 6.000 5,-10.000 7.000 3,-9.000 6.000 5,-7.000 3.000 4,-3.000 0.000 5,-3.000 0.000 5,-2.000 0.000 4,-3.000 1.000 5,1.000 4.000 2,-1.000 3.000 3,1.000 3.000 2,4.000 6.000 0,9.000 9.000-3,10.000 10.000-5,10.000 10.000-3,7.000 4.000-7,6.000 0.000-6,7.000 0.000-9,6.000 0.000-7,6.000-4.000-8,6.000-5.000-6,7.000-7.000-8,6.000-5.000-7,-1.000-3.000-2,-5.000 4.000 2,-7.000 3.000 2,-5.000 3.000 1,-6.000 3.000 15,-3.000 3.000 24,-3.000 3.000 25,-2.000 4.000 26,-8.000 4.000 6,-8.000 6.000-13,-10.000 7.000-12,-9.000 6.000-12,-15.000 15.000-8,-18.000 26.000-2,-19.000 24.000-3,-18.000 26.000-3,-14.000 19.000-2,-5.000 17.000-1,-7.000 15.000-3,-5.000 16.000-1,-12.000 15.000-4,-16.000 16.000-5,-15.000 15.000-5,-15.000 17.000-5,-11.000 14.000-3,-2.000 17.000-1,-3.000 15.000-1,-3.000 16.000-2,7.000-1.000-3,19.000-15.000-6,19.000-15.000-7,19.000-16.000-5,15.000-24.000-4,13.000-31.000 0,12.000-31.000-1,13.000-31.000 1,12.000-32.000 2,13.000-31.000 7,12.000-31.000 5,13.000-31.000 7</inkml:trace>
</inkml:ink>
</file>

<file path=ppt/ink/ink1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00"/>
    </inkml:context>
    <inkml:brush xml:id="br0">
      <inkml:brushProperty name="width" value="0.0365156121551991" units="cm"/>
      <inkml:brushProperty name="height" value="0.0365156121551991" units="cm"/>
      <inkml:brushProperty name="color" value="#00bff3"/>
      <inkml:brushProperty name="ignorePressure" value="0"/>
    </inkml:brush>
  </inkml:definitions>
  <inkml:trace contextRef="#ctx0" brushRef="#br0">98650.000 48350.000 602,'23.000'139.000'123,"-3.000"-22.000"-26,-3.000-22.000-27,-2.000-21.000-27,2.000-15.000-16,9.000-6.000-8,10.000-6.000-6,10.000-6.000-8,4.000-9.000-6,0.000-8.000-6,0.000-10.000-6,0.000-9.000-6,-2.000-12.000-2,-3.000-11.000 0,-3.000-14.000 2,-2.000-11.000 2,-6.000-6.000-1,-6.000 4.000 1,-6.000 3.000-1,-6.000 3.000 0,-7.000-1.000 2,-6.000-2.000 7,-6.000-3.000 4,-6.000-3.000 7,-10.000 1.000 2,-12.000 6.000-1,-13.000 7.000 0,-12.000 6.000-1,-10.000 6.000-5,-6.000 6.000-9,-6.000 7.000-9,-6.000 6.000-9,2.000 1.000-5,14.000-3.000-2,11.000-3.000-1,14.000-2.000-2</inkml:trace>
</inkml:ink>
</file>

<file path=ppt/ink/ink1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0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101950.000 50200.000 999,'-69.000'0.000'-39,"13.000"0.000"2,12.000 0.000 1,13.000 0.000 3</inkml:trace>
</inkml:ink>
</file>

<file path=ppt/ink/ink1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17"/>
    </inkml:context>
    <inkml:brush xml:id="br0">
      <inkml:brushProperty name="width" value="0.0287016630172729" units="cm"/>
      <inkml:brushProperty name="height" value="0.0287016630172729" units="cm"/>
      <inkml:brushProperty name="color" value="#f2395b"/>
      <inkml:brushProperty name="ignorePressure" value="0"/>
    </inkml:brush>
  </inkml:definitions>
  <inkml:trace contextRef="#ctx0" brushRef="#br0">68200.000 51000.000 766,'-41.000'-21.000'3,"19.000"10.000"8,19.000 10.000 5,19.000 9.000 8,12.000 4.000 2,6.000 1.000-1,7.000-1.000-2,6.000 1.000-2,4.000-1.000-1,4.000 1.000-4,3.000-1.000-2,3.000 1.000-4,4.000-3.000-1,7.000-2.000-2,6.000-3.000-2,7.000-3.000-1,0.000-4.000-5,-2.000-3.000-4,-3.000-3.000-6,-3.000-2.000-6,-6.000-5.000-3,-5.000-2.000-3,-7.000-3.000-3,-5.000-3.000-2,-6.000 1.000-2,-3.000 6.000 0,-3.000 7.000 0,-2.000 6.000-1,-6.000-1.000 2,-6.000-5.000 1,-6.000-7.000 3,-6.000-5.000 3,-4.000-3.000 3,1.000 4.000 4,-1.000 3.000 4,1.000 3.000 5</inkml:trace>
</inkml:ink>
</file>

<file path=ppt/ink/ink1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18"/>
    </inkml:context>
    <inkml:brush xml:id="br0">
      <inkml:brushProperty name="width" value="0.026999469846487" units="cm"/>
      <inkml:brushProperty name="height" value="0.026999469846487" units="cm"/>
      <inkml:brushProperty name="color" value="#f2395b"/>
      <inkml:brushProperty name="ignorePressure" value="0"/>
    </inkml:brush>
  </inkml:definitions>
  <inkml:trace contextRef="#ctx0" brushRef="#br0">68600.000 50300.000 814,'-44.000'92.000'58,"13.000"-16.000"-12,12.000-15.000-13,13.000-15.000-13,4.000-3.000-7,-3.000 14.000-4,-3.000 11.000-4,-2.000 14.000-4,-1.000 2.000-2,3.000-6.000-5,3.000-6.000-2,4.000-6.000-4,1.000-7.000-1,0.000-6.000 2,0.000-6.000 3,0.000-6.000 1,1.000-6.000-3,4.000-2.000-7,3.000-3.000-8,3.000-3.000-8,3.000-6.000-2,3.000-5.000 0,3.000-7.000 1,4.000-5.000 2</inkml:trace>
</inkml:ink>
</file>

<file path=ppt/ink/ink1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18"/>
    </inkml:context>
    <inkml:brush xml:id="br0">
      <inkml:brushProperty name="width" value="0.0268900766968727" units="cm"/>
      <inkml:brushProperty name="height" value="0.0268900766968727" units="cm"/>
      <inkml:brushProperty name="color" value="#f2395b"/>
      <inkml:brushProperty name="ignorePressure" value="0"/>
    </inkml:brush>
  </inkml:definitions>
  <inkml:trace contextRef="#ctx0" brushRef="#br0">69350.000 50100.000 818,'-44.000'71.000'53,"13.000"-5.000"-10,12.000-7.000-11,13.000-5.000-12,6.000-4.000-6,0.000 0.000-5,0.000 0.000-2,0.000 0.000-5,1.000 0.000-1,4.000 0.000 0,3.000 0.000-2,3.000 0.000 1,-1.000 0.000-5,-2.000 0.000-8,-3.000 0.000-9,-3.000 0.000-8,-4.000-2.000-4,-3.000-3.000-2,-3.000-3.000 0,-2.000-2.000-2,-3.000-6.000 2,1.000-6.000 6,-1.000-6.000 4,1.000-6.000 6</inkml:trace>
</inkml:ink>
</file>

<file path=ppt/ink/ink1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18"/>
    </inkml:context>
    <inkml:brush xml:id="br0">
      <inkml:brushProperty name="width" value="0.0251223314553499" units="cm"/>
      <inkml:brushProperty name="height" value="0.0251223314553499" units="cm"/>
      <inkml:brushProperty name="color" value="#f2395b"/>
      <inkml:brushProperty name="ignorePressure" value="0"/>
    </inkml:brush>
  </inkml:definitions>
  <inkml:trace contextRef="#ctx0" brushRef="#br0">68850.000 51000.000 875,'-41.000'1.000'-20,"19.000"4.000"15,19.000 3.000 15,19.000 3.000 17,7.000 3.000 4,-3.000 3.000-5,-3.000 3.000-5,-2.000 4.000-6,-1.000 2.000-4,3.000 4.000-5,3.000 3.000-4,4.000 3.000-3,-1.000-1.000-3,-3.000-2.000-1,-3.000-3.000 1,-2.000-3.000-2,-5.000-2.000-1,-2.000 0.000-2,-3.000 0.000-4,-3.000 0.000-1,-2.000 0.000-3,0.000 0.000-1,0.000 0.000-1,0.000 0.000-1,0.000 0.000 1,0.000 0.000 1,0.000 0.000 2,0.000 0.000 1,-2.000-2.000 1,-3.000-3.000-3,-3.000-3.000-1,-2.000-2.000-2</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32"/>
    </inkml:context>
    <inkml:brush xml:id="br0">
      <inkml:brushProperty name="width" value="0.033539604395628" units="cm"/>
      <inkml:brushProperty name="height" value="0.033539604395628" units="cm"/>
      <inkml:brushProperty name="color" value="#f2385b"/>
      <inkml:brushProperty name="ignorePressure" value="0"/>
    </inkml:brush>
  </inkml:definitions>
  <inkml:trace contextRef="#ctx0" brushRef="#br0">10050.000 33500.000 655,'0.000'76.000'65,"0.000"4.000"-13,0.000 3.000-13,0.000 3.000-13,0.000-1.000-8,0.000-2.000-5,0.000-3.000-4,0.000-3.000-4,-2.000-7.000-3,-3.000-9.000 1,-3.000-10.000 1,-2.000-8.000 0,-1.000-17.000-7,3.000-21.000-15,3.000-22.000-16,4.000-22.000-15,4.000-15.000-4,6.000-5.000 8,7.000-7.000 8,6.000-5.000 7,1.000 2.000 7,-3.000 13.000 5,-3.000 12.000 5,-2.000 13.000 6,0.000-1.000 2,7.000-11.000 1,6.000-14.000 0,7.000-11.000 0,0.000-1.000 4,-2.000 13.000 6,-3.000 12.000 5,-3.000 13.000 6,-6.000 13.000 7,-5.000 17.000 8,-7.000 15.000 7,-5.000 16.000 9,-4.000 13.000 0,0.000 14.000-6,0.000 11.000-8,0.000 14.000-6,-5.000 3.000-9,-9.000-2.000-8,-10.000-3.000-10,-8.000-3.000-8,-3.000-7.000-6,7.000-9.000-4,6.000-10.000-2,7.000-8.000-3,8.000-17.000-4,14.000-21.000-3,11.000-22.000-4,14.000-22.000-3,3.000-7.000 3,-2.000 10.000 8,-3.000 10.000 10,-3.000 9.000 9,-4.000 7.000 5,-3.000 7.000 2,-3.000 6.000 1,-2.000 7.000 2,-5.000 7.000 1,-2.000 9.000-1,-3.000 10.000 0,-3.000 10.000-2,-7.000 5.000 0,-9.000 4.000-1,-10.000 3.000-1,-8.000 3.000-1,-8.000-1.000-1,-2.000-2.000-2,-3.000-3.000 0,-3.000-3.000-1,-2.000-4.000-1,0.000-3.000 0,0.000-3.000 1,0.000-2.000 1,3.000-8.000 0,6.000-8.000 3,7.000-10.000 2,6.000-9.000 2,12.000-9.000 5,19.000-5.000 6,19.000-7.000 6,19.000-5.000 7,10.000-6.000 2,4.000-3.000-5,3.000-3.000-3,3.000-2.000-3,-1.000 0.000-4,-2.000 7.000-1,-3.000 6.000-2,-3.000 7.000-2,-6.000 4.000-1,-5.000 3.000 0,-7.000 3.000 1,-5.000 4.000 0,-11.000 5.000-6,-11.000 10.000-12,-14.000 10.000-12,-11.000 9.000-13,-9.000 4.000-2,-3.000 1.000 4,-3.000-1.000 5,-2.000 1.000 4,-1.000-3.000 5,3.000-2.000 1,3.000-3.000 3,4.000-3.000 1,-1.000-2.000 3,-3.000 0.000 4,-3.000 0.000 2,-2.000 0.000 4,-1.000 0.000 4,3.000 0.000 3,3.000 0.000 4,4.000 0.000 4,1.000 0.000 1,0.000 0.000 0,0.000 0.000-2,0.000 0.000-1,0.000-2.000 0,0.000-3.000 2,0.000-3.000 1,0.000-2.000 2,10.000-6.000 3,23.000-6.000 2,22.000-6.000 2,22.000-6.000 4,12.000-6.000-2,3.000-2.000-3,3.000-3.000-5,4.000-3.000-4,2.000-2.000-4,4.000 0.000-4,3.000 0.000-4,3.000 0.000-3,-2.000 0.000-5,-6.000 0.000-4,-6.000 0.000-4,-6.000 0.000-4,-13.000-2.000-9,-19.000-3.000-13,-18.000-3.000-12,-19.000-2.000-13,-13.000 0.000 0,-6.000 7.000 13,-6.000 6.000 12,-6.000 7.000 14,-2.000 2.000 11,3.000 1.000 8,3.000-1.000 8,4.000 1.000 10,4.000 8.000 10,6.000 20.000 13,7.000 18.000 14,6.000 20.000 13,4.000 11.000 2,4.000 7.000-11,3.000 6.000-10,3.000 7.000-10,1.000-1.000-8,1.000-6.000-5,-1.000-6.000-4,1.000-6.000-5,1.000 5.000-3,3.000 20.000-2,3.000 18.000-3,4.000 20.000-1,-3.000-1.000-1,-5.000-19.000-4,-7.000-18.000-1,-5.000-19.000-2,-6.000-13.000-1,-3.000-6.000 0,-3.000-6.000 1,-2.000-6.000 0,-6.000-9.000 0,-6.000-8.000-4,-6.000-10.000-3,-6.000-9.000-3,-7.000-7.000-2,-6.000-3.000 1,-6.000-3.000 0,-6.000-2.000 0,-2.000-6.000 2,3.000-6.000 2,3.000-6.000 3,4.000-6.000 2,5.000-6.000 3,10.000-2.000 3,10.000-3.000 2,9.000-3.000 4,9.000-4.000 1,9.000-3.000 0,10.000-3.000-1,10.000-2.000 0,10.000-5.000-2,13.000-2.000-3,12.000-3.000-5,13.000-3.000-2,6.000 1.000-5,0.000 6.000-5,0.000 7.000-4,0.000 6.000-4,-7.000 6.000-3,-11.000 6.000-2,-14.000 7.000-1,-11.000 6.000-2</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17"/>
    </inkml:context>
    <inkml:brush xml:id="br0">
      <inkml:brushProperty name="width" value="0.0420321635901928" units="cm"/>
      <inkml:brushProperty name="height" value="0.0420321635901928" units="cm"/>
      <inkml:brushProperty name="color" value="#fed406"/>
      <inkml:brushProperty name="ignorePressure" value="0"/>
    </inkml:brush>
  </inkml:definitions>
  <inkml:trace contextRef="#ctx0" brushRef="#br0">57550.000 28600.000 523,'-24.000'-24.000'2,"4.000"4.000"5,3.000 3.000 5,3.000 3.000 5,3.000 10.000 5,3.000 20.000 7,3.000 18.000 6,4.000 20.000 7,1.000 8.000 1,0.000 1.000-4,0.000-1.000-4,0.000 1.000-4,0.000-1.000-4,0.000 1.000-4,0.000-1.000-4,0.000 1.000-5,-2.000 1.000-2,-3.000 3.000 0,-3.000 3.000-1,-2.000 4.000 1,-1.000 2.000-1,3.000 4.000-2,3.000 3.000-3,4.000 3.000-1,1.000 4.000-3,0.000 7.000-4,0.000 6.000-3,0.000 7.000-4,0.000-1.000-3,0.000-6.000-4,0.000-6.000-2,0.000-6.000-5,1.000-7.000 0,4.000-6.000 0,3.000-6.000 1,3.000-6.000 0,-1.000-7.000-2,-2.000-6.000-6,-3.000-6.000-5,-3.000-6.000-5,-4.000-13.000-4,-3.000-19.000 1,-3.000-18.000 0,-2.000-19.000 1</inkml:trace>
</inkml:ink>
</file>

<file path=ppt/ink/ink1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18"/>
    </inkml:context>
    <inkml:brush xml:id="br0">
      <inkml:brushProperty name="width" value="0.0230171475559473" units="cm"/>
      <inkml:brushProperty name="height" value="0.0230171475559473" units="cm"/>
      <inkml:brushProperty name="color" value="#f2395b"/>
      <inkml:brushProperty name="ignorePressure" value="0"/>
    </inkml:brush>
  </inkml:definitions>
  <inkml:trace contextRef="#ctx0" brushRef="#br0">68800.000 51200.000 955,'-21.000'-21.000'-4,"10.000"10.000"3,10.000 10.000 3,9.000 9.000 2,4.000 6.000 2,1.000 3.000-1,-1.000 3.000 1,1.000 4.000-1,-3.000 1.000-1,-2.000 0.000 0,-3.000 0.000-2,-3.000 0.000-1,-1.000 0.000 0,4.000 0.000 2,3.000 0.000 0,3.000 0.000 1,-1.000 0.000-5,-2.000 0.000-10,-3.000 0.000-11,-3.000 0.000-9,-4.000-2.000-5,-3.000-3.000 3,-3.000-3.000 2,-2.000-2.000 2,-8.000-3.000 4,-8.000 1.000 6,-10.000-1.000 5,-9.000 1.000 6,-1.000-1.000 3,10.000 1.000 1,10.000-1.000 2,9.000 1.000 0</inkml:trace>
</inkml:ink>
</file>

<file path=ppt/ink/ink1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19"/>
    </inkml:context>
    <inkml:brush xml:id="br0">
      <inkml:brushProperty name="width" value="0.0325781665742397" units="cm"/>
      <inkml:brushProperty name="height" value="0.0325781665742397" units="cm"/>
      <inkml:brushProperty name="color" value="#f2395b"/>
      <inkml:brushProperty name="ignorePressure" value="0"/>
    </inkml:brush>
  </inkml:definitions>
  <inkml:trace contextRef="#ctx0" brushRef="#br0">68300.000 51850.000 675,'-72.000'45.000'-1,"6.000"-9.000"-3,7.000-10.000-1,6.000-8.000-3,3.000-8.000 1,0.000-2.000 1,0.000-3.000 4,0.000-3.000 1,9.000-4.000 6,19.000-3.000 11,19.000-3.000 9,19.000-2.000 10,15.000-6.000 2,13.000-6.000-6,12.000-6.000-6,13.000-6.000-5,7.000-2.000-6,4.000 3.000-2,3.000 3.000-4,3.000 4.000-2,-1.000 2.000-3,-2.000 4.000 0,-3.000 3.000-1,-3.000 3.000 0,-2.000 1.000-3,0.000 1.000-1,0.000-1.000-3,0.000 1.000-3,-5.000-1.000-1,-9.000 1.000-1,-10.000-1.000 0,-8.000 1.000-1,-12.000 4.000 3,-12.000 9.000 6,-13.000 10.000 7,-12.000 10.000 6,-13.000 10.000 3,-12.000 13.000-4,-13.000 12.000-2,-12.000 13.000-3,-9.000 9.000-2,-2.000 6.000-2,-3.000 7.000 0,-3.000 6.000-2,-1.000-2.000-1,4.000-9.000 1,3.000-10.000-1,3.000-8.000 0,7.000-11.000-2,14.000-8.000-1,11.000-10.000-3,14.000-9.000-3,13.000-15.000-4,16.000-18.000-9,15.000-19.000-8,17.000-18.000-7,13.000-20.000-3,13.000-18.000 6,12.000-19.000 4,13.000-18.000 5,2.000-3.000 5,-5.000 17.000 4,-7.000 15.000 5,-5.000 16.000 4,-9.000 12.000 4,-9.000 9.000 4,-10.000 10.000 4,-8.000 10.000 4,-14.000 11.000 5,-15.000 17.000 7,-15.000 15.000 7,-16.000 16.000 6,-12.000 9.000 2,-5.000 3.000-2,-7.000 3.000-1,-5.000 4.000-2,2.000-3.000-4,13.000-5.000-4,12.000-7.000-5,13.000-5.000-5,15.000-6.000-4,19.000-3.000-4,19.000-3.000-4,19.000-2.000-4,9.000-5.000-2,0.000-2.000 1,0.000-3.000 0,0.000-3.000 1,-5.000-2.000 1,-9.000 0.000 0,-10.000 0.000 1,-8.000 0.000 2,-9.000 3.000-2,-6.000 6.000-3,-6.000 7.000-2,-6.000 6.000-3,-10.000 6.000-1,-12.000 6.000 1,-13.000 7.000 2,-12.000 6.000 1,-12.000 4.000 0,-8.000 4.000 0,-10.000 3.000 1,-9.000 3.000-1,-9.000-1.000 1,-5.000-2.000 2,-7.000-3.000 1,-5.000-3.000 1,-8.000-1.000 1,-5.000 4.000 0,-7.000 3.000 0,-5.000 3.000 0,0.000-4.000 0,10.000-8.000 2,10.000-10.000 2,9.000-9.000 1,9.000-5.000 1,9.000 0.000 0,10.000 0.000-1,10.000 0.000-1,14.000-4.000 7,23.000-5.000 14,22.000-7.000 13,22.000-5.000 13,16.000-8.000 2,14.000-5.000-10,11.000-7.000-9,14.000-5.000-10,-1.000-1.000-6,-12.000 6.000-3,-13.000 7.000-3,-12.000 6.000-2,1.000-1.000-3,16.000-5.000-3,15.000-7.000-2,17.000-5.000-2,10.000-3.000 0,6.000 4.000-1,7.000 3.000 2,6.000 3.000 0,-4.000 3.000-5,-11.000 3.000-11,-14.000 3.000-11,-11.000 4.000-12,-14.000 1.000-6,-11.000 0.000-1,-14.000 0.000 0,-11.000 0.000-2,-12.000 1.000 4,-9.000 4.000 7,-10.000 3.000 7,-8.000 3.000 7,-6.000 1.000 6,1.000 1.000 4,-1.000-1.000 3,1.000 1.000 5</inkml:trace>
</inkml:ink>
</file>

<file path=ppt/ink/ink1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19"/>
    </inkml:context>
    <inkml:brush xml:id="br0">
      <inkml:brushProperty name="width" value="0.0308003127574921" units="cm"/>
      <inkml:brushProperty name="height" value="0.0308003127574921" units="cm"/>
      <inkml:brushProperty name="color" value="#f2395b"/>
      <inkml:brushProperty name="ignorePressure" value="0"/>
    </inkml:brush>
  </inkml:definitions>
  <inkml:trace contextRef="#ctx0" brushRef="#br0">69300.000 53000.000 714,'-136.000'-68.000'-4,"28.000"17.000"7,28.000 15.000 6,29.000 16.000 6,16.000 16.000 5,7.000 20.000 5,6.000 18.000 6,7.000 20.000 5,4.000 10.000 0,3.000 3.000-6,3.000 3.000-4,4.000 4.000-6,1.000 2.000-4,0.000 4.000-4,0.000 3.000-5,0.000 3.000-4,3.000 3.000-6,6.000 3.000-12,7.000 3.000-10,6.000 4.000-11,1.000-6.000-6,-3.000-11.000-3,-3.000-14.000-2,-2.000-11.000-2,-3.000-12.000 2,1.000-9.000 8,-1.000-10.000 9,1.000-8.000 7</inkml:trace>
</inkml:ink>
</file>

<file path=ppt/ink/ink1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0"/>
    </inkml:context>
    <inkml:brush xml:id="br0">
      <inkml:brushProperty name="width" value="0.0285555962473154" units="cm"/>
      <inkml:brushProperty name="height" value="0.0285555962473154" units="cm"/>
      <inkml:brushProperty name="color" value="#f2395b"/>
      <inkml:brushProperty name="ignorePressure" value="0"/>
    </inkml:brush>
  </inkml:definitions>
  <inkml:trace contextRef="#ctx0" brushRef="#br0">70600.000 51250.000 770,'7.000'-44.000'6,"17.000"13.000"13,15.000 12.000 12,16.000 13.000 12,9.000 4.000 2,3.000-3.000-10,3.000-3.000-9,4.000-2.000-10,1.000-1.000-8,0.000 3.000-8,0.000 3.000-5,0.000 4.000-8,-4.000-1.000-4,-5.000-3.000-2,-7.000-3.000-2,-5.000-2.000-1,-11.000 2.000-6,-11.000 9.000-7,-14.000 10.000-8,-11.000 10.000-7</inkml:trace>
</inkml:ink>
</file>

<file path=ppt/ink/ink1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0"/>
    </inkml:context>
    <inkml:brush xml:id="br0">
      <inkml:brushProperty name="width" value="0.0278308019042015" units="cm"/>
      <inkml:brushProperty name="height" value="0.0278308019042015" units="cm"/>
      <inkml:brushProperty name="color" value="#f2395b"/>
      <inkml:brushProperty name="ignorePressure" value="0"/>
    </inkml:brush>
  </inkml:definitions>
  <inkml:trace contextRef="#ctx0" brushRef="#br0">71250.000 51250.000 790,'-50.000'1.000'1,"0.000"4.000"4,0.000 3.000 2,0.000 3.000 4,3.000 4.000 3,6.000 7.000 6,7.000 6.000 5,6.000 7.000 5,6.000 4.000 0,6.000 3.000-6,7.000 3.000-6,6.000 4.000-6,1.000 2.000-4,-3.000 4.000-4,-3.000 3.000-4,-2.000 3.000-3,-1.000-1.000-2,3.000-2.000-1,3.000-3.000-2,4.000-3.000 0,1.000-4.000-3,0.000-3.000-4,0.000-3.000-5,0.000-2.000-4,6.000-14.000-6,13.000-21.000-5,12.000-22.000-6,13.000-22.000-5,1.000-10.000 1,-9.000 4.000 11,-10.000 3.000 9,-8.000 3.000 10,-6.000 1.000 6,1.000 1.000 2,-1.000-1.000 2,1.000 1.000 2</inkml:trace>
</inkml:ink>
</file>

<file path=ppt/ink/ink1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0"/>
    </inkml:context>
    <inkml:brush xml:id="br0">
      <inkml:brushProperty name="width" value="0.036687221378088" units="cm"/>
      <inkml:brushProperty name="height" value="0.036687221378088" units="cm"/>
      <inkml:brushProperty name="color" value="#f2395b"/>
      <inkml:brushProperty name="ignorePressure" value="0"/>
    </inkml:brush>
  </inkml:definitions>
  <inkml:trace contextRef="#ctx0" brushRef="#br0">71200.000 51500.000 599,'21.000'-47.000'0,"-5.000"6.000"-2,-7.000 7.000 0,-5.000 6.000-1,-3.000 3.000 0,4.000 0.000 5,3.000 0.000 2,3.000 0.000 4,-1.000 7.000 7,-2.000 17.000 12,-3.000 15.000 11,-3.000 16.000 12,-1.000 12.000 1,4.000 9.000-8,3.000 10.000-8,3.000 10.000-8,-1.000 8.000-6,-2.000 10.000-2,-3.000 10.000-3,-3.000 9.000-3,-2.000 7.000-2,0.000 7.000-2,0.000 6.000-3,0.000 7.000-1,0.000 7.000-2,0.000 9.000 0,0.000 10.000-1,0.000 10.000 0,0.000 5.000-4,0.000 4.000-11,0.000 3.000-10,0.000 3.000-10,-2.000-2.000-4,-3.000-6.000 1,-3.000-6.000 1,-2.000-6.000 0,-1.000-20.000 4,3.000-30.000 4,3.000-32.000 4,4.000-30.000 6,1.000-3.000 0,0.000 29.000-4,0.000 28.000-4,0.000 28.000-3,-2.000-1.000-1,-3.000-27.000 5,-3.000-28.000 2,-2.000-28.000 4,-3.000-17.000 3,1.000-2.000 4,-1.000-3.000 3,1.000-3.000 3</inkml:trace>
</inkml:ink>
</file>

<file path=ppt/ink/ink1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1"/>
    </inkml:context>
    <inkml:brush xml:id="br0">
      <inkml:brushProperty name="width" value="0.0335182882845402" units="cm"/>
      <inkml:brushProperty name="height" value="0.0335182882845402" units="cm"/>
      <inkml:brushProperty name="color" value="#f2395b"/>
      <inkml:brushProperty name="ignorePressure" value="0"/>
    </inkml:brush>
  </inkml:definitions>
  <inkml:trace contextRef="#ctx0" brushRef="#br0">70650.000 52900.000 656,'3.000'-133.000'21,"6.000"34.000"-3,7.000 35.000-2,6.000 35.000-4,4.000 19.000-2,4.000 7.000-1,3.000 6.000 1,3.000 7.000-2,-1.000 10.000-1,-2.000 16.000-5,-3.000 15.000-4,-3.000 17.000-4,-10.000 10.000-2,-16.000 6.000 0,-15.000 7.000-1,-15.000 6.000 0,-12.000 1.000 0,-6.000-3.000 1,-6.000-3.000 2,-6.000-2.000 0,-2.000-6.000 1,3.000-6.000 1,3.000-6.000 0,4.000-6.000 2,2.000-9.000 2,4.000-8.000 2,3.000-10.000 4,3.000-9.000 2,7.000-13.000 3,14.000-16.000 4,11.000-15.000 4,14.000-15.000 3,18.000-17.000 0,25.000-15.000-4,25.000-15.000-4,25.000-16.000-3,17.000-8.000-3,9.000 0.000 1,10.000 0.000 0,10.000 0.000 0,2.000 4.000-1,-3.000 10.000-5,-3.000 10.000-3,-2.000 9.000-4,-8.000 9.000-1,-8.000 9.000 1,-10.000 10.000 2,-9.000 10.000 2,-12.000 5.000 0,-11.000 4.000 3,-14.000 3.000 1,-11.000 3.000 2,-11.000 7.000 2,-5.000 14.000 3,-7.000 11.000 4,-5.000 14.000 2,-9.000 5.000 1,-9.000 1.000-4,-10.000-1.000-3,-8.000 1.000-3,-14.000 7.000-2,-15.000 16.000 0,-15.000 15.000-1,-16.000 17.000 0,-10.000 2.000-5,-3.000-9.000-6,-3.000-10.000-8,-2.000-8.000-7,0.000-9.000-6,7.000-6.000-1,6.000-6.000-4,7.000-6.000-2,4.000-9.000-2,3.000-8.000 1,3.000-10.000 0,4.000-9.000 0,4.000-13.000 1,6.000-16.000 3,7.000-15.000 2,6.000-15.000 1,6.000-7.000 5,6.000 3.000 5,7.000 3.000 5,6.000 4.000 5,3.000 4.000 4,0.000 6.000 1,0.000 7.000 2,0.000 6.000 1,1.000 4.000 4,4.000 4.000 8,3.000 3.000 6,3.000 3.000 6,6.000 4.000 7,9.000 7.000 7,10.000 6.000 5,10.000 7.000 6,7.000 7.000 0,6.000 9.000-3,7.000 10.000-5,6.000 10.000-4,4.000 5.000-7,4.000 4.000-11,3.000 3.000-10,3.000 3.000-10,1.000 4.000-7,1.000 7.000-3,-1.000 6.000-3,1.000 7.000-3,-9.000-4.000 0,-15.000-12.000 4,-15.000-13.000 2,-16.000-12.000 4,-7.000-9.000-7,4.000-2.000-15,3.000-3.000-17,3.000-3.000-15</inkml:trace>
</inkml:ink>
</file>

<file path=ppt/ink/ink1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2"/>
    </inkml:context>
    <inkml:brush xml:id="br0">
      <inkml:brushProperty name="width" value="0.0342967547476292" units="cm"/>
      <inkml:brushProperty name="height" value="0.0342967547476292" units="cm"/>
      <inkml:brushProperty name="color" value="#f2395b"/>
      <inkml:brushProperty name="ignorePressure" value="0"/>
    </inkml:brush>
  </inkml:definitions>
  <inkml:trace contextRef="#ctx0" brushRef="#br0">73650.000 50800.000 641,'3.000'-46.000'0,"6.000"10.000"0,7.000 10.000 0,6.000 9.000 0,12.000 4.000 2,19.000 1.000 3,19.000-1.000 4,19.000 1.000 4,5.000 5.000 2,-5.000 14.000 3,-7.000 11.000 1,-5.000 14.000 3,-8.000 5.000-3,-5.000 1.000-6,-7.000-1.000-7,-5.000 1.000-7,-11.000 1.000-5,-11.000 3.000-3,-14.000 3.000-5,-11.000 4.000-3,-14.000 2.000-1,-11.000 4.000 2,-14.000 3.000 2,-11.000 3.000 2,-14.000 1.000-1,-11.000 1.000-4,-14.000-1.000-5,-11.000 1.000-4,-7.000-6.000 0,0.000-8.000 4,0.000-10.000 5,0.000-9.000 4,4.000-7.000 4,10.000-3.000 5,10.000-3.000 6,9.000-2.000 4,9.000-5.000 4,9.000-2.000 4,10.000-3.000 3,10.000-3.000 4,8.000-4.000 2,10.000-3.000-2,10.000-3.000 0,9.000-2.000-1,13.000-9.000 0,20.000-12.000 1,18.000-13.000 0,20.000-12.000 2,11.000-4.000-1,7.000 7.000-4,6.000 6.000-3,7.000 7.000-3,-1.000 7.000-3,-6.000 9.000 1,-6.000 10.000-1,-6.000 10.000 0,-12.000 5.000-1,-15.000 4.000-2,-15.000 3.000-2,-16.000 3.000-1,-15.000 6.000-3,-11.000 9.000-3,-14.000 10.000-3,-11.000 10.000-4,-17.000 8.000 1,-18.000 10.000 1,-19.000 10.000 2,-18.000 9.000 2,-12.000 4.000 2,-3.000 1.000 1,-3.000-1.000 1,-2.000 1.000 1,5.000-7.000 1,16.000-12.000 0,15.000-13.000-1,17.000-12.000 1,10.000-10.000 0,6.000-6.000 1,7.000-6.000 0,6.000-6.000 1,18.000-12.000 0,32.000-15.000-2,31.000-15.000 0,32.000-16.000-1,15.000-8.000-1,0.000 0.000 1,0.000 0.000 0,0.000 0.000 0,-4.000 6.000 0,-5.000 13.000 1,-7.000 12.000-1,-5.000 13.000 0,-11.000 6.000 0,-11.000 0.000 0,-14.000 0.000-2,-11.000 0.000 0,-15.000 7.000 0,-16.000 17.000 3,-15.000 15.000 1,-15.000 16.000 2,-15.000 9.000 1,-12.000 3.000-1,-13.000 3.000 0,-12.000 4.000-1,-9.000 1.000-1,-2.000 0.000-1,-3.000 0.000-1,-3.000 0.000-1,1.000-2.000-2,6.000-3.000-1,7.000-3.000-3,6.000-2.000-1,1.000-5.000-1,-3.000-2.000-2,-3.000-3.000-1,-2.000-3.000 0,2.000-6.000 0,9.000-5.000 6,10.000-7.000 4,10.000-5.000 4,7.000-6.000 4,6.000-3.000 2,7.000-3.000 2,6.000-2.000 2,21.000-8.000 3,39.000-8.000 1,36.000-10.000 3,39.000-9.000 2,21.000-9.000-2,6.000-5.000-3,7.000-7.000-4,6.000-5.000-5,6.000-3.000-3,6.000 4.000-7,7.000 3.000-4,6.000 3.000-6,-5.000 3.000-5,-16.000 3.000-7,-15.000 3.000-5,-15.000 4.000-6,-17.000 4.000-3,-15.000 6.000-1,-15.000 7.000-2,-16.000 6.000 0</inkml:trace>
</inkml:ink>
</file>

<file path=ppt/ink/ink1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2"/>
    </inkml:context>
    <inkml:brush xml:id="br0">
      <inkml:brushProperty name="width" value="0.0322179272770882" units="cm"/>
      <inkml:brushProperty name="height" value="0.0322179272770882" units="cm"/>
      <inkml:brushProperty name="color" value="#f2395b"/>
      <inkml:brushProperty name="ignorePressure" value="0"/>
    </inkml:brush>
  </inkml:definitions>
  <inkml:trace contextRef="#ctx0" brushRef="#br0">74300.000 52550.000 682,'-69.000'-24.000'0,"13.000"4.000"0,12.000 3.000 0,13.000 3.000 0,7.000 6.000 7,4.000 9.000 12,3.000 10.000 14,3.000 10.000 13,3.000 13.000 3,3.000 19.000-6,3.000 19.000-6,4.000 19.000-7,2.000 15.000-6,4.000 13.000-7,3.000 12.000-7,3.000 13.000-8,-1.000 20.000-7,-2.000 28.000-11,-3.000 28.000-10,-3.000 29.000-10,-2.000-6.000-2,0.000-36.000 7,0.000-39.000 6,0.000-36.000 7,1.000-25.000-2,4.000-8.000-9,3.000-10.000-8,3.000-9.000-10</inkml:trace>
</inkml:ink>
</file>

<file path=ppt/ink/ink1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3"/>
    </inkml:context>
    <inkml:brush xml:id="br0">
      <inkml:brushProperty name="width" value="0.0346766225993633" units="cm"/>
      <inkml:brushProperty name="height" value="0.0346766225993633" units="cm"/>
      <inkml:brushProperty name="color" value="#f2395b"/>
      <inkml:brushProperty name="ignorePressure" value="0"/>
    </inkml:brush>
  </inkml:definitions>
  <inkml:trace contextRef="#ctx0" brushRef="#br0">76000.000 51650.000 634,'117.000'-24.000'63,"-16.000"4.000"-12,-15.000 3.000-14,-15.000 3.000-12,-9.000 1.000-9,1.000 1.000-5,-1.000-1.000-5,1.000 1.000-5,-4.000-1.000-2,-6.000 1.000-1,-6.000-1.000 0,-6.000 1.000 0,-4.000-1.000 0,1.000 1.000-1,-1.000-1.000-1,1.000 1.000 0,-3.000-1.000-1,-2.000 1.000 1,-3.000-1.000 0,-3.000 1.000 1,-10.000 4.000 2,-16.000 9.000 6,-15.000 10.000 5,-15.000 10.000 6,-9.000 7.000 2,1.000 6.000-1,-1.000 7.000-1,1.000 6.000-1,-1.000 3.000-2,1.000 0.000 0,-1.000 0.000-2,1.000 0.000-1,1.000 0.000-1,3.000 0.000 0,3.000 0.000-2,4.000 0.000-1,2.000-4.000 0,4.000-5.000-2,3.000-7.000 0,3.000-5.000-2,1.000-1.000 0,1.000 6.000-3,-1.000 7.000-2,1.000 6.000-1,-3.000 3.000-2,-2.000 0.000 0,-3.000 0.000-2,-3.000 0.000 0,-4.000 1.000 0,-3.000 4.000 1,-3.000 3.000 1,-2.000 3.000 1,-3.000-2.000 0,1.000-6.000 0,-1.000-6.000 0,1.000-6.000-2,1.000-4.000 1,3.000 1.000 0,3.000-1.000-1,4.000 1.000 1,1.000-4.000-5,0.000-6.000-9,0.000-6.000-10,0.000-6.000-9,6.000-7.000-5,13.000-6.000 0,12.000-6.000-1,13.000-6.000 1,9.000-12.000 4,6.000-15.000 9,7.000-15.000 8,6.000-16.000 10,1.000-4.000 5,-3.000 10.000 2,-3.000 10.000 1,-2.000 9.000 2,-5.000 4.000 3,-2.000 1.000 1,-3.000-1.000 2,-3.000 1.000 2,-1.000 2.000 5,4.000 7.000 6,3.000 6.000 6,3.000 7.000 7,-1.000 5.000 5,-2.000 7.000 1,-3.000 6.000 2,-3.000 7.000 2,-1.000 8.000 0,4.000 14.000-2,3.000 11.000-1,3.000 14.000-2,-2.000 8.000-4,-6.000 7.000-4,-6.000 6.000-6,-6.000 7.000-4,-6.000 4.000-4,-2.000 3.000-2,-3.000 3.000-3,-3.000 4.000-3,-6.000-1.000-4,-5.000-3.000-6,-7.000-3.000-6,-5.000-2.000-5,-4.000-6.000-4,0.000-6.000 0,0.000-6.000-2,0.000-6.000 1,3.000-7.000-4,6.000-6.000-5,7.000-6.000-6,6.000-6.000-4,3.000-12.000-2,0.000-15.000 3,0.000-15.000 4,0.000-16.000 2</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19"/>
    </inkml:context>
    <inkml:brush xml:id="br0">
      <inkml:brushProperty name="width" value="0.0536370724439621" units="cm"/>
      <inkml:brushProperty name="height" value="0.0536370724439621" units="cm"/>
      <inkml:brushProperty name="color" value="#fed406"/>
      <inkml:brushProperty name="ignorePressure" value="0"/>
    </inkml:brush>
  </inkml:definitions>
  <inkml:trace contextRef="#ctx0" brushRef="#br0">57650.000 28500.000 410,'0.000'-47.000'2,"0.000"6.000"6,0.000 7.000 4,0.000 6.000 5,3.000 6.000 2,6.000 6.000 0,7.000 7.000-1,6.000 6.000-2,7.000 3.000 0,10.000 0.000-1,10.000 0.000-1,9.000 0.000-1,6.000 0.000 0,3.000 0.000-1,3.000 0.000 1,4.000 0.000-1,2.000 1.000 1,4.000 4.000-1,3.000 3.000 0,3.000 3.000-1,1.000-1.000 0,1.000-2.000-2,-1.000-3.000 0,1.000-3.000-2,2.000-2.000 0,7.000 0.000 1,6.000 0.000 1,7.000 0.000 1,2.000 1.000-2,1.000 4.000-1,-1.000 3.000-2,1.000 3.000-2,1.000 1.000-2,3.000 1.000-1,3.000-1.000-1,4.000 1.000-1,2.000-3.000 0,4.000-2.000 1,3.000-3.000-1,3.000-3.000 2,1.000-2.000-1,1.000 0.000 1,-1.000 0.000 0,1.000 0.000 1,-1.000-2.000-1,1.000-3.000 0,-1.000-3.000 0,1.000-2.000 0,-3.000-1.000-1,-2.000 3.000 2,-3.000 3.000 0,-3.000 4.000 2,-1.000-1.000-1,4.000-3.000 1,3.000-3.000 0,3.000-2.000 0,1.000-1.000-1,1.000 3.000 1,-1.000 3.000 1,1.000 4.000-1,-3.000-1.000 1,-2.000-3.000-1,-3.000-3.000 1,-3.000-2.000 0,-1.000-3.000-1,4.000 1.000 1,3.000-1.000 0,3.000 1.000 0,1.000-1.000-1,1.000 1.000 0,-1.000-1.000 0,1.000 1.000-1,-4.000 1.000 0,-6.000 3.000-1,-6.000 3.000 1,-6.000 4.000 0,-6.000 1.000-1,-2.000 0.000 0,-3.000 0.000-2,-3.000 0.000-1,-2.000 1.000 0,0.000 4.000 1,0.000 3.000 1,0.000 3.000 1,-2.000 1.000 1,-3.000 1.000-1,-3.000-1.000 0,-2.000 1.000 0,-1.000-3.000 0,3.000-2.000 1,3.000-3.000 1,4.000-3.000 0,2.000-2.000 1,4.000 0.000-1,3.000 0.000-1,3.000 0.000 0,-1.000-2.000 0,-2.000-3.000-1,-3.000-3.000-1,-3.000-2.000 0,-1.000-3.000 0,4.000 1.000 0,3.000-1.000-1,3.000 1.000 0,4.000 1.000-1,7.000 3.000 1,6.000 3.000 0,7.000 4.000 0,-1.000-1.000 0,-6.000-3.000 0,-6.000-3.000-1,-6.000-2.000 0,-6.000-3.000 0,-2.000 1.000 0,-3.000-1.000 0,-3.000 1.000 0,-4.000 1.000 0,-3.000 3.000 0,-3.000 3.000 1,-2.000 4.000 0,-6.000 1.000-1,-6.000 0.000 2,-6.000 0.000-1,-6.000 0.000 1,-6.000 0.000 0,-2.000 0.000 0,-3.000 0.000 0,-3.000 0.000 1,-2.000 0.000-1,0.000 0.000 1,0.000 0.000 0,0.000 0.000 0,-2.000 1.000 0,-3.000 4.000-1,-3.000 3.000 1,-2.000 3.000 0,-3.000-1.000-1,1.000-2.000 0,-1.000-3.000-1,1.000-3.000 0,-1.000-1.000 0,1.000 4.000 0,-1.000 3.000-1,1.000 3.000 0,1.000 1.000 0,3.000 1.000-1,3.000-1.000 0,4.000 1.000-2,2.000-1.000 0,4.000 1.000 0,3.000-1.000-1,3.000 1.000 1,-1.000-1.000-1,-2.000 1.000 1,-3.000-1.000 0,-3.000 1.000 0,-2.000-1.000 0,0.000 1.000 1,0.000-1.000 0,0.000 1.000 0,-2.000-3.000 0,-3.000-2.000 1,-3.000-3.000-1,-2.000-3.000 1,-3.000-2.000 0,1.000 0.000 0,-1.000 0.000 1,1.000 0.000-1,-1.000 0.000 2,1.000 0.000-1,-1.000 0.000 2,1.000 0.000 0,-7.000 4.000 2,-12.000 10.000 6,-13.000 10.000 5,-12.000 9.000 5,-1.000 1.000-3,14.000-6.000-10,11.000-6.000-11,14.000-6.000-11,5.000-6.000 0,1.000-2.000 6,-1.000-3.000 9,1.000-3.000 7,-7.000 5.000 6,-12.000 17.000 5,-13.000 15.000 3,-12.000 16.000 4,-7.000 5.000 1,1.000-2.000-2,-1.000-3.000-2,1.000-3.000-3,-3.000-1.000-2,-2.000 4.000 0,-3.000 3.000-2,-3.000 3.000-1,-1.000 3.000-2,4.000 3.000 0,3.000 3.000-2,3.000 4.000-1,3.000 2.000-2,3.000 4.000-1,3.000 3.000-2,4.000 3.000-1,-1.000 3.000-1,-3.000 3.000-1,-3.000 3.000-1,-2.000 4.000 0,-1.000-1.000-2,3.000-3.000 0,3.000-3.000-1,4.000-2.000 0,1.000-5.000-2,0.000-2.000-1,0.000-3.000-2,0.000-3.000 0,0.000-4.000-4,0.000-3.000-2,0.000-3.000-3,0.000-2.000-3,1.000-6.000-7,4.000-6.000-11,3.000-6.000-9,3.000-6.000-10</inkml:trace>
</inkml:ink>
</file>

<file path=ppt/ink/ink1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3"/>
    </inkml:context>
    <inkml:brush xml:id="br0">
      <inkml:brushProperty name="width" value="0.0298736710101366" units="cm"/>
      <inkml:brushProperty name="height" value="0.0298736710101366" units="cm"/>
      <inkml:brushProperty name="color" value="#f2395b"/>
      <inkml:brushProperty name="ignorePressure" value="0"/>
    </inkml:brush>
  </inkml:definitions>
  <inkml:trace contextRef="#ctx0" brushRef="#br0">77100.000 52700.000 736,'23.000'-46.000'0,"-3.000"10.000"0,-3.000 10.000 0,-2.000 9.000 0,2.000 7.000 6,9.000 7.000 10,10.000 6.000 13,10.000 7.000 10,5.000 5.000 3,4.000 7.000-4,3.000 6.000-6,3.000 7.000-4,-1.000 2.000-8,-2.000 1.000-9,-3.000-1.000-9,-3.000 1.000-8,-6.000 1.000-9,-5.000 3.000-5,-7.000 3.000-6,-5.000 4.000-7,-8.000-1.000-2,-5.000-3.000 0,-7.000-3.000 1,-5.000-2.000 0</inkml:trace>
</inkml:ink>
</file>

<file path=ppt/ink/ink1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3"/>
    </inkml:context>
    <inkml:brush xml:id="br0">
      <inkml:brushProperty name="width" value="0.031809039413929" units="cm"/>
      <inkml:brushProperty name="height" value="0.031809039413929" units="cm"/>
      <inkml:brushProperty name="color" value="#f2395b"/>
      <inkml:brushProperty name="ignorePressure" value="0"/>
    </inkml:brush>
  </inkml:definitions>
  <inkml:trace contextRef="#ctx0" brushRef="#br0">78550.000 50950.000 691,'23.000'-46.000'0,"-3.000"10.000"0,-3.000 10.000 0,-2.000 9.000 0,2.000 7.000 9,9.000 7.000 18,10.000 6.000 17,10.000 7.000 19,2.000 7.000 0,-3.000 9.000-15,-3.000 10.000-15,-2.000 10.000-16,-8.000 2.000-12,-8.000-3.000-9,-10.000-3.000-8,-9.000-2.000-8,-5.000-1.000-3,0.000 3.000 3,0.000 3.000 3,0.000 4.000 4,-7.000-1.000-6,-11.000-3.000-10,-14.000-3.000-13,-11.000-2.000-11,-3.000-6.000-1,10.000-6.000 10,10.000-6.000 8,9.000-6.000 10</inkml:trace>
</inkml:ink>
</file>

<file path=ppt/ink/ink1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4"/>
    </inkml:context>
    <inkml:brush xml:id="br0">
      <inkml:brushProperty name="width" value="0.0380989946424961" units="cm"/>
      <inkml:brushProperty name="height" value="0.0380989946424961" units="cm"/>
      <inkml:brushProperty name="color" value="#f2395b"/>
      <inkml:brushProperty name="ignorePressure" value="0"/>
    </inkml:brush>
  </inkml:definitions>
  <inkml:trace contextRef="#ctx0" brushRef="#br0">78200.000 51600.000 577,'-27.000'23.000'0,"-3.000"-3.000"0,-3.000-3.000 0,-2.000-2.000 0,8.000-5.000 7,22.000-2.000 14,22.000-3.000 14,23.000-3.000 13,17.000-10.000 4,17.000-16.000-9,15.000-15.000-8,16.000-15.000-8,10.000-9.000-7,7.000 1.000-5,6.000-1.000-4,7.000 1.000-5,-4.000 2.000-3,-12.000 7.000-1,-13.000 6.000-1,-12.000 7.000-2,-13.000 7.000-4,-12.000 9.000-9,-13.000 10.000-8,-12.000 10.000-9,-18.000 8.000-5,-21.000 10.000 0,-22.000 10.000-1,-22.000 9.000-1,-13.000 2.000 3,-3.000-2.000 4,-3.000-3.000 6,-2.000-3.000 5,-1.000-1.000 4,3.000 4.000 5,3.000 3.000 5,4.000 3.000 5,2.000-1.000 4,4.000-2.000 5,3.000-3.000 6,3.000-3.000 6,3.000-1.000 3,3.000 4.000 3,3.000 3.000 2,4.000 3.000 4,2.000 1.000 0,4.000 1.000 0,3.000-1.000-1,3.000 1.000 0,3.000 2.000-2,3.000 7.000-5,3.000 6.000-4,4.000 7.000-4,1.000 2.000-4,0.000 1.000-3,0.000-1.000-3,0.000 1.000-4,0.000-1.000-2,0.000 1.000-2,0.000-1.000-2,0.000 1.000-2,-2.000-3.000-2,-3.000-2.000-3,-3.000-3.000-3,-2.000-3.000-2,-3.000-20.000-8,1.000-33.000-13,-1.000-35.000-13,1.000-34.000-12,2.000-21.000 0,7.000-6.000 11,6.000-6.000 12,7.000-6.000 12,4.000 1.000 7,3.000 9.000 4,3.000 10.000 2,4.000 10.000 4,-3.000 10.000 6,-5.000 13.000 7,-7.000 12.000 9,-5.000 13.000 8,-6.000 13.000 9,-3.000 17.000 11,-3.000 15.000 10,-2.000 16.000 10,-5.000 7.000-1,-2.000 1.000-12,-3.000-1.000-13,-3.000 1.000-12,2.000-3.000-10,10.000-2.000-9,10.000-3.000-8,9.000-3.000-8,9.000-9.000-5,9.000-11.000 0,10.000-14.000 0,10.000-11.000-1,0.000-7.000 2,-5.000 0.000 1,-7.000 0.000 3,-5.000 0.000 2,-4.000 1.000 2,0.000 4.000 0,0.000 3.000 1,0.000 3.000 1,-4.000 9.000-2,-5.000 16.000-6,-7.000 15.000-4,-5.000 17.000-6,-9.000 10.000 0,-9.000 6.000 3,-10.000 7.000 2,-8.000 6.000 3,-11.000 4.000 3,-8.000 4.000 0,-10.000 3.000 2,-9.000 3.000 2,-5.000 1.000 1,0.000 1.000 2,0.000-1.000 2,0.000 1.000 2,0.000-4.000 4,0.000-6.000 5,0.000-6.000 6,0.000-6.000 6,1.000-4.000 3,4.000 1.000-1,3.000-1.000 1,3.000 1.000 0,6.000-6.000 2,9.000-8.000 3,10.000-10.000 3,10.000-9.000 4,16.000-10.000 3,26.000-9.000 2,24.000-10.000 3,26.000-8.000 2,19.000-14.000-2,17.000-15.000-5,15.000-15.000-6,16.000-16.000-7,9.000-12.000-5,3.000-5.000-6,3.000-7.000-7,4.000-5.000-5,-4.000-1.000-5,-9.000 6.000-3,-10.000 7.000-2,-8.000 6.000-3,-11.000 7.000-1,-8.000 10.000 2,-10.000 10.000 2,-9.000 9.000 0,-18.000 15.000 5,-24.000 22.000 6,-26.000 22.000 6,-24.000 23.000 6,-18.000 11.000 2,-9.000 4.000-1,-10.000 3.000-2,-8.000 3.000-2,-8.000 4.000-2,-2.000 7.000-2,-3.000 6.000-3,-3.000 7.000-2,-4.000 2.000-4,-3.000 1.000-5,-3.000-1.000-4,-2.000 1.000-5,-3.000-3.000-3,1.000-2.000-2,-1.000-3.000-2,1.000-3.000-2,1.000-4.000-1,3.000-3.000-1,3.000-3.000-1,4.000-2.000 0,5.000-9.000-1,10.000-12.000-2,10.000-13.000-2,9.000-12.000-2,7.000-10.000 3,7.000-6.000 4,6.000-6.000 6,7.000-6.000 5,2.000-6.000 3,1.000-2.000 2,-1.000-3.000 1,1.000-3.000 0</inkml:trace>
</inkml:ink>
</file>

<file path=ppt/ink/ink1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4"/>
    </inkml:context>
    <inkml:brush xml:id="br0">
      <inkml:brushProperty name="width" value="0.0361496396362782" units="cm"/>
      <inkml:brushProperty name="height" value="0.0361496396362782" units="cm"/>
      <inkml:brushProperty name="color" value="#f2395b"/>
      <inkml:brushProperty name="ignorePressure" value="0"/>
    </inkml:brush>
  </inkml:definitions>
  <inkml:trace contextRef="#ctx0" brushRef="#br0">77750.000 53150.000 608,'-24.000'-46.000'1,"4.000"10.000"0,3.000 10.000 2,3.000 9.000 0,9.000 9.000 10,16.000 9.000 18,15.000 10.000 17,17.000 10.000 18,14.000 8.000 1,17.000 10.000-12,15.000 10.000-13,16.000 9.000-13,15.000 10.000-11,16.000 14.000-7,15.000 11.000-8,17.000 14.000-7,-4.000-1.000-3,-22.000-12.000 2,-22.000-13.000 2,-21.000-12.000 3,-14.000-9.000-12,-2.000-2.000-27,-3.000-3.000-26,-3.000-3.000-26</inkml:trace>
</inkml:ink>
</file>

<file path=ppt/ink/ink1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7"/>
    </inkml:context>
    <inkml:brush xml:id="br0">
      <inkml:brushProperty name="width" value="0.0229572094976902" units="cm"/>
      <inkml:brushProperty name="height" value="0.0229572094976902" units="cm"/>
      <inkml:brushProperty name="color" value="#f2395b"/>
      <inkml:brushProperty name="ignorePressure" value="0"/>
    </inkml:brush>
  </inkml:definitions>
  <inkml:trace contextRef="#ctx0" brushRef="#br0">83650.000 51950.000 958,'-21.000'-43.000'2,"10.000"17.000"3,10.000 15.000 3,9.000 16.000 4,6.000 7.000-1,3.000 1.000-7,3.000-1.000-7,4.000 1.000-6,-3.000 1.000-7,-5.000 3.000-10,-7.000 3.000-8,-5.000 4.000-10</inkml:trace>
</inkml:ink>
</file>

<file path=ppt/ink/ink1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7"/>
    </inkml:context>
    <inkml:brush xml:id="br0">
      <inkml:brushProperty name="width" value="0.0224324930459261" units="cm"/>
      <inkml:brushProperty name="height" value="0.0224324930459261" units="cm"/>
      <inkml:brushProperty name="color" value="#f2395b"/>
      <inkml:brushProperty name="ignorePressure" value="0"/>
    </inkml:brush>
  </inkml:definitions>
  <inkml:trace contextRef="#ctx0" brushRef="#br0">83400.000 52650.000 980,'-40.000'0.000'1,"23.000"0.000"1,22.000 0.000 2,22.000 0.000 0,8.000 0.000 1,-2.000 0.000-2,-3.000 0.000-3,-3.000 0.000-1,-2.000 1.000-7,0.000 4.000-12,0.000 3.000-13,0.000 3.000-11</inkml:trace>
</inkml:ink>
</file>

<file path=ppt/ink/ink1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8"/>
    </inkml:context>
    <inkml:brush xml:id="br0">
      <inkml:brushProperty name="width" value="0.0402889586985111" units="cm"/>
      <inkml:brushProperty name="height" value="0.0402889586985111" units="cm"/>
      <inkml:brushProperty name="color" value="#f2395b"/>
      <inkml:brushProperty name="ignorePressure" value="0"/>
    </inkml:brush>
  </inkml:definitions>
  <inkml:trace contextRef="#ctx0" brushRef="#br0">72850.000 56950.000 546,'-7.000'-33.000'10,"-11.000"34.000"20,-14.000 35.000 21,-11.000 35.000 20,-9.000 19.000 3,-3.000 7.000-14,-3.000 6.000-14,-2.000 7.000-14,2.000 0.000-9,9.000-2.000-4,10.000-3.000-5,10.000-3.000-5,5.000-9.000-2,4.000-11.000-3,3.000-14.000-1,3.000-11.000-3,10.000-11.000-2,20.000-5.000-5,18.000-7.000-5,20.000-5.000-4,11.000-12.000-2,7.000-16.000 1,6.000-15.000 1,7.000-15.000 1,-1.000-12.000 1,-6.000-6.000 2,-6.000-6.000 1,-6.000-6.000 3,-6.000-7.000 1,-2.000-6.000 1,-3.000-6.000 2,-3.000-6.000 2,-7.000-7.000 2,-9.000-6.000-1,-10.000-6.000 1,-8.000-6.000 1,-9.000 2.000 1,-6.000 14.000 2,-6.000 11.000 2,-6.000 14.000 2,-9.000 8.000 0,-8.000 7.000-1,-10.000 6.000-2,-9.000 7.000-1,-5.000 5.000-1,0.000 7.000 0,0.000 6.000-2,0.000 7.000 0,1.000 4.000-3,4.000 3.000-5,3.000 3.000-4,3.000 4.000-5,3.000 5.000-7,3.000 10.000-9,3.000 10.000-9,4.000 9.000-9,4.000 4.000-1,6.000 1.000 6,7.000-1.000 8,6.000 1.000 6,1.000-4.000 5,-3.000-6.000 4,-3.000-6.000 3,-2.000-6.000 3</inkml:trace>
</inkml:ink>
</file>

<file path=ppt/ink/ink1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8"/>
    </inkml:context>
    <inkml:brush xml:id="br0">
      <inkml:brushProperty name="width" value="0.0352744907140732" units="cm"/>
      <inkml:brushProperty name="height" value="0.0352744907140732" units="cm"/>
      <inkml:brushProperty name="color" value="#f2395b"/>
      <inkml:brushProperty name="ignorePressure" value="0"/>
    </inkml:brush>
  </inkml:definitions>
  <inkml:trace contextRef="#ctx0" brushRef="#br0">73550.000 57500.000 623,'23.000'23.000'3,"-3.000"-3.000"6,-3.000-3.000 6,-2.000-2.000 6,-1.000 2.000 5,3.000 9.000 5,3.000 10.000 4,4.000 10.000 6,2.000 5.000-1,4.000 4.000-7,3.000 3.000-5,3.000 3.000-7,-1.000-1.000-4,-2.000-2.000 0,-3.000-3.000-1,-3.000-3.000-2,-2.000-2.000-4,0.000 0.000-11,0.000 0.000-10,0.000 0.000-9,0.000-4.000-10,0.000-5.000-10,0.000-7.000-8,0.000-5.000-11</inkml:trace>
</inkml:ink>
</file>

<file path=ppt/ink/ink1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9"/>
    </inkml:context>
    <inkml:brush xml:id="br0">
      <inkml:brushProperty name="width" value="0.0393852703273296" units="cm"/>
      <inkml:brushProperty name="height" value="0.0393852703273296" units="cm"/>
      <inkml:brushProperty name="color" value="#f2395b"/>
      <inkml:brushProperty name="ignorePressure" value="0"/>
    </inkml:brush>
  </inkml:definitions>
  <inkml:trace contextRef="#ctx0" brushRef="#br0">75300.000 56150.000 558,'-24.000'-36.000'10,"4.000"28.000"21,3.000 28.000 20,3.000 29.000 20,-4.000 16.000 4,-8.000 7.000-15,-10.000 6.000-15,-9.000 7.000-14,-7.000 5.000-9,-3.000 7.000-5,-3.000 6.000-4,-2.000 7.000-5,0.000-3.000-3,7.000-8.000-3,6.000-10.000-2,7.000-9.000-4,7.000-9.000-1,9.000-5.000-2,10.000-7.000 0,10.000-5.000-2,8.000-9.000 2,10.000-9.000 2,10.000-10.000 3,9.000-8.000 2,10.000-9.000 2,14.000-6.000-1,11.000-6.000 1,14.000-6.000-1,7.000-7.000 0,3.000-6.000-2,3.000-6.000-2,4.000-6.000-1,-4.000 1.000-3,-9.000 9.000-4,-10.000 10.000-5,-8.000 10.000-4,-9.000 2.000-3,-6.000-3.000-4,-6.000-3.000-1,-6.000-2.000-4</inkml:trace>
</inkml:ink>
</file>

<file path=ppt/ink/ink1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29"/>
    </inkml:context>
    <inkml:brush xml:id="br0">
      <inkml:brushProperty name="width" value="0.047377061098814" units="cm"/>
      <inkml:brushProperty name="height" value="0.047377061098814" units="cm"/>
      <inkml:brushProperty name="color" value="#f2395b"/>
      <inkml:brushProperty name="ignorePressure" value="0"/>
    </inkml:brush>
  </inkml:definitions>
  <inkml:trace contextRef="#ctx0" brushRef="#br0">75550.000 56200.000 464,'-25.000'-25.000'0,"0.000"0.000"0,0.000 0.000 0,0.000 0.000 0,3.000 0.000 1,6.000 0.000 1,7.000 0.000 2,6.000 0.000 2,1.000 10.000 12,-3.000 23.000 19,-3.000 22.000 22,-2.000 22.000 20,-3.000 10.000 2,1.000 1.000-15,-1.000-1.000-15,1.000 1.000-15,1.000 5.000-10,3.000 14.000-3,3.000 11.000-3,4.000 14.000-4,-1.000 14.000-6,-3.000 20.000-9,-3.000 18.000-10,-2.000 20.000-10,-5.000 14.000-5,-2.000 14.000-1,-3.000 11.000-3,-3.000 14.000-2,-1.000-11.000-3,4.000-30.000-4,3.000-32.000-4,3.000-30.000-5,1.000-23.000-3,1.000-12.000-1,-1.000-13.000 0,1.000-12.000-2</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48"/>
    </inkml:context>
    <inkml:brush xml:id="br0">
      <inkml:brushProperty name="width" value="0.0411456599831581" units="cm"/>
      <inkml:brushProperty name="height" value="0.0411456599831581" units="cm"/>
      <inkml:brushProperty name="color" value="#f2395b"/>
      <inkml:brushProperty name="ignorePressure" value="0"/>
    </inkml:brush>
  </inkml:definitions>
  <inkml:trace contextRef="#ctx0" brushRef="#br0">26350.000 47400.000 534,'-41.000'-22.000'10,"19.000"6.000"18,19.000 7.000 20,19.000 6.000 19,15.000 6.000 3,13.000 6.000-11,12.000 7.000-11,13.000 6.000-13,6.000-1.000-7,0.000-5.000-6,0.000-7.000-4,0.000-5.000-6,0.000-4.000-3,0.000 0.000-3,0.000 0.000-2,0.000 0.000-3,-2.000-2.000-4,-3.000-3.000-6,-3.000-3.000-7,-2.000-2.000-6,-6.000-1.000-10,-6.000 3.000-13,-6.000 3.000-13,-6.000 4.000-13,-12.000 1.000-1,-15.000 0.000 10,-15.000 0.000 10,-16.000 0.000 10</inkml:trace>
</inkml:ink>
</file>

<file path=ppt/ink/ink1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2"/>
    </inkml:context>
    <inkml:brush xml:id="br0">
      <inkml:brushProperty name="width" value="0.0399859771132469" units="cm"/>
      <inkml:brushProperty name="height" value="0.0399859771132469" units="cm"/>
      <inkml:brushProperty name="color" value="#f2395b"/>
      <inkml:brushProperty name="ignorePressure" value="0"/>
    </inkml:brush>
  </inkml:definitions>
  <inkml:trace contextRef="#ctx0" brushRef="#br0">79150.000 55950.000 550,'-141.000'164.000'151,"19.000"-22.000"-35,19.000-22.000-35,19.000-21.000-36,10.000-14.000-21,4.000-2.000-6,3.000-3.000-8,3.000-3.000-6,-2.000 2.000-7,-6.000 10.000-10,-6.000 10.000-8,-6.000 9.000-9,2.000-2.000-6,14.000-12.000-2,11.000-13.000-3,14.000-12.000-3,11.000-21.000-2,14.000-28.000-2,11.000-28.000-2,14.000-27.000-2</inkml:trace>
</inkml:ink>
</file>

<file path=ppt/ink/ink1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2"/>
    </inkml:context>
    <inkml:brush xml:id="br0">
      <inkml:brushProperty name="width" value="0.0401023142039776" units="cm"/>
      <inkml:brushProperty name="height" value="0.0401023142039776" units="cm"/>
      <inkml:brushProperty name="color" value="#f2395b"/>
      <inkml:brushProperty name="ignorePressure" value="0"/>
    </inkml:brush>
  </inkml:definitions>
  <inkml:trace contextRef="#ctx0" brushRef="#br0">78050.000 56150.000 548,'-24.000'-47.000'3,"4.000"6.000"5,3.000 7.000 5,3.000 6.000 5,6.000 6.000 7,9.000 6.000 5,10.000 7.000 7,10.000 6.000 5,7.000 7.000 1,6.000 10.000-5,7.000 10.000-5,6.000 9.000-6,4.000 9.000-4,4.000 9.000-2,3.000 10.000-2,3.000 10.000-2,1.000 5.000-2,1.000 4.000-2,-1.000 3.000-1,1.000 3.000-3,-3.000 3.000-3,-2.000 3.000-10,-3.000 3.000-7,-3.000 4.000-8,-2.000 1.000-9,0.000 0.000-8,0.000 0.000-9,0.000 0.000-9,-5.000-7.000-1,-9.000-11.000 5,-10.000-14.000 5,-8.000-11.000 6,-6.000-11.000 4,1.000-5.000 3,-1.000-7.000 3,1.000-5.000 2</inkml:trace>
</inkml:ink>
</file>

<file path=ppt/ink/ink1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3"/>
    </inkml:context>
    <inkml:brush xml:id="br0">
      <inkml:brushProperty name="width" value="0.0432060547173023" units="cm"/>
      <inkml:brushProperty name="height" value="0.0432060547173023" units="cm"/>
      <inkml:brushProperty name="color" value="#f2395b"/>
      <inkml:brushProperty name="ignorePressure" value="0"/>
    </inkml:brush>
  </inkml:definitions>
  <inkml:trace contextRef="#ctx0" brushRef="#br0">81050.000 56050.000 509,'-24.000'-24.000'8,"4.000"4.000"16,3.000 3.000 16,3.000 3.000 15,1.000 7.000 6,1.000 14.000-8,-1.000 11.000-6,1.000 14.000-8,-3.000 10.000-5,-2.000 9.000-5,-3.000 10.000-4,-3.000 10.000-4,-2.000 4.000-4,0.000 0.000-4,0.000 0.000-3,0.000 0.000-2,3.000 0.000-4,6.000 0.000-2,7.000 0.000-1,6.000 0.000-4,3.000-5.000 0,0.000-9.000-2,0.000-10.000 0,0.000-8.000-2,7.000-14.000-2,17.000-15.000-6,15.000-15.000-4,16.000-16.000-6,12.000-21.000-1,9.000-24.000 2,10.000-26.000 1,10.000-24.000 2,-1.000-9.000 1,-9.000 10.000 2,-10.000 10.000 2,-8.000 9.000 1,-12.000 4.000 2,-12.000 1.000 3,-13.000-1.000 1,-12.000 1.000 2,-10.000 2.000 3,-6.000 7.000 2,-6.000 6.000 3,-6.000 7.000 2,-9.000 8.000 2,-8.000 14.000 0,-10.000 11.000 0,-9.000 14.000 0,-9.000 8.000 0,-5.000 7.000-3,-7.000 6.000-1,-5.000 7.000-2,-3.000 7.000-6,4.000 9.000-7,3.000 10.000-7,3.000 10.000-8,7.000 2.000-4,14.000-3.000-1,11.000-3.000 0,14.000-2.000 0,5.000-6.000 1,1.000-6.000 6,-1.000-6.000 5,1.000-6.000 5</inkml:trace>
</inkml:ink>
</file>

<file path=ppt/ink/ink1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3"/>
    </inkml:context>
    <inkml:brush xml:id="br0">
      <inkml:brushProperty name="width" value="0.033735491335392" units="cm"/>
      <inkml:brushProperty name="height" value="0.033735491335392" units="cm"/>
      <inkml:brushProperty name="color" value="#f2395b"/>
      <inkml:brushProperty name="ignorePressure" value="0"/>
    </inkml:brush>
  </inkml:definitions>
  <inkml:trace contextRef="#ctx0" brushRef="#br0">81950.000 56500.000 652,'26.000'26.000'21,"4.000"4.000"5,3.000 3.000 4,3.000 3.000 4,1.000 1.000 4,1.000 1.000 2,-1.000-1.000 3,1.000 1.000 2,-1.000-1.000-6,1.000 1.000-16,-1.000-1.000-15,1.000 1.000-15,-4.000-1.000-12,-6.000 1.000-9,-6.000-1.000-9,-6.000 1.000-9</inkml:trace>
</inkml:ink>
</file>

<file path=ppt/ink/ink1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3"/>
    </inkml:context>
    <inkml:brush xml:id="br0">
      <inkml:brushProperty name="width" value="0.0416354462504387" units="cm"/>
      <inkml:brushProperty name="height" value="0.0416354462504387" units="cm"/>
      <inkml:brushProperty name="color" value="#f2395b"/>
      <inkml:brushProperty name="ignorePressure" value="0"/>
    </inkml:brush>
  </inkml:definitions>
  <inkml:trace contextRef="#ctx0" brushRef="#br0">83450.000 55350.000 528,'-44.000'-69.000'9,"13.000"13.000"18,12.000 12.000 18,13.000 13.000 18,6.000 13.000 3,0.000 17.000-10,0.000 15.000-12,0.000 16.000-12,0.000 13.000-6,0.000 14.000-4,0.000 11.000-3,0.000 14.000-3,-5.000 5.000-3,-9.000 1.000-2,-10.000-1.000-1,-8.000 1.000-3,-8.000-1.000-2,-2.000 1.000-5,-3.000-1.000-2,-3.000 1.000-4,2.000-7.000-2,10.000-12.000 0,10.000-13.000 1,9.000-12.000 0,10.000-10.000 0,14.000-6.000-1,11.000-6.000 0,14.000-6.000-2,13.000-6.000 1,16.000-2.000 0,15.000-3.000 0,17.000-3.000 1,8.000-6.000 0,4.000-5.000-1,3.000-7.000 0,3.000-5.000-1,-5.000-3.000-2,-12.000 4.000-5,-13.000 3.000-5,-12.000 3.000-4</inkml:trace>
</inkml:ink>
</file>

<file path=ppt/ink/ink1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4"/>
    </inkml:context>
    <inkml:brush xml:id="br0">
      <inkml:brushProperty name="width" value="0.0441977977752686" units="cm"/>
      <inkml:brushProperty name="height" value="0.0441977977752686" units="cm"/>
      <inkml:brushProperty name="color" value="#f2395b"/>
      <inkml:brushProperty name="ignorePressure" value="0"/>
    </inkml:brush>
  </inkml:definitions>
  <inkml:trace contextRef="#ctx0" brushRef="#br0">83850.000 55300.000 497,'-2.000'-69.000'2,"-3.000"13.000"4,-3.000 12.000 4,-2.000 13.000 4,-5.000 7.000 4,-2.000 4.000 7,-3.000 3.000 7,-3.000 3.000 5,-1.000 15.000 6,4.000 29.000 1,3.000 28.000 4,3.000 28.000 2,3.000 17.000-2,3.000 6.000-10,3.000 7.000-7,4.000 6.000-9,-1.000 3.000-7,-3.000 0.000-4,-3.000 0.000-4,-2.000 0.000-5,-5.000 7.000-7,-2.000 17.000-8,-3.000 15.000-8,-3.000 16.000-8,-1.000 12.000-6,4.000 9.000-3,3.000 10.000-3,3.000 10.000-4,1.000-18.000 3,1.000-44.000 7,-1.000-43.000 8,1.000-44.000 7,1.000-22.000 1,3.000 0.000-9,3.000 0.000-8,4.000 0.000-9</inkml:trace>
</inkml:ink>
</file>

<file path=ppt/ink/ink1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4"/>
    </inkml:context>
    <inkml:brush xml:id="br0">
      <inkml:brushProperty name="width" value="0.0362797044217587" units="cm"/>
      <inkml:brushProperty name="height" value="0.0362797044217587" units="cm"/>
      <inkml:brushProperty name="color" value="#f2395b"/>
      <inkml:brushProperty name="ignorePressure" value="0"/>
    </inkml:brush>
  </inkml:definitions>
  <inkml:trace contextRef="#ctx0" brushRef="#br0">86650.000 55350.000 606,'-29.000'-38.000'9,"-5.000"26.000"18,-7.000 24.000 17,-5.000 26.000 18,-4.000 16.000 3,0.000 10.000-14,0.000 10.000-12,0.000 9.000-14,-2.000 6.000-8,-3.000 3.000 0,-3.000 3.000-2,-2.000 4.000-1,-3.000-1.000-5,1.000-3.000-11,-1.000-3.000-10,1.000-2.000-9,-1.000-5.000-10,1.000-2.000-6,-1.000-3.000-7,1.000-3.000-8,2.000-6.000-2,7.000-5.000 2,6.000-7.000 3,7.000-5.000 1,4.000-12.000 6,3.000-16.000 10,3.000-15.000 9,4.000-15.000 9,2.000-11.000 5,4.000-2.000 3,3.000-3.000 1,3.000-3.000 2</inkml:trace>
</inkml:ink>
</file>

<file path=ppt/ink/ink1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4"/>
    </inkml:context>
    <inkml:brush xml:id="br0">
      <inkml:brushProperty name="width" value="0.0329264998435974" units="cm"/>
      <inkml:brushProperty name="height" value="0.0329264998435974" units="cm"/>
      <inkml:brushProperty name="color" value="#f2395b"/>
      <inkml:brushProperty name="ignorePressure" value="0"/>
    </inkml:brush>
  </inkml:definitions>
  <inkml:trace contextRef="#ctx0" brushRef="#br0">85450.000 55500.000 668,'-21.000'-16.000'6,"10.000"19.000"15,10.000 19.000 13,9.000 19.000 14,10.000 15.000 3,14.000 13.000-5,11.000 12.000-6,14.000 13.000-5,7.000 6.000-9,3.000 0.000-9,3.000 0.000-10,4.000 0.000-9,1.000 1.000-12,0.000 4.000-17,0.000 3.000-15,0.000 3.000-16,-2.000-2.000-4,-3.000-6.000 7,-3.000-6.000 8,-2.000-6.000 8,-9.000-13.000 7,-12.000-19.000 8,-13.000-18.000 8,-12.000-19.000 8,-5.000-10.000 5,3.000 1.000 2,3.000-1.000 1,4.000 1.000 1</inkml:trace>
</inkml:ink>
</file>

<file path=ppt/ink/ink1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5"/>
    </inkml:context>
    <inkml:brush xml:id="br0">
      <inkml:brushProperty name="width" value="0.0345149040222168" units="cm"/>
      <inkml:brushProperty name="height" value="0.0345149040222168" units="cm"/>
      <inkml:brushProperty name="color" value="#f2395b"/>
      <inkml:brushProperty name="ignorePressure" value="0"/>
    </inkml:brush>
  </inkml:definitions>
  <inkml:trace contextRef="#ctx0" brushRef="#br0">87700.000 55700.000 637,'-25.000'-22.000'0,"0.000"6.000"0,0.000 7.000 0,0.000 6.000 0,1.000 6.000 2,4.000 6.000 4,3.000 7.000 4,3.000 6.000 4,3.000 7.000 2,3.000 10.000-1,3.000 10.000 0,4.000 9.000-1,1.000 6.000 2,0.000 3.000 6,0.000 3.000 5,0.000 4.000 6,0.000-1.000 0,0.000-3.000-2,0.000-3.000-4,0.000-2.000-4,1.000-6.000-3,4.000-6.000-4,3.000-6.000-4,3.000-6.000-4,9.000-12.000-5,16.000-15.000-6,15.000-15.000-5,17.000-16.000-6,3.000-16.000-3,-5.000-16.000-3,-7.000-15.000-1,-5.000-15.000-3,-6.000-9.000 2,-3.000 1.000 2,-3.000-1.000 4,-2.000 1.000 3,-8.000-1.000 2,-8.000 1.000 3,-10.000-1.000 1,-9.000 1.000 3,-10.000 5.000 0,-9.000 14.000-1,-10.000 11.000 1,-8.000 14.000-1,-11.000 10.000-2,-8.000 9.000-2,-10.000 10.000-4,-9.000 10.000-2,-2.000 8.000-4,6.000 10.000-7,7.000 10.000-6,6.000 9.000-5,7.000 1.000 0,10.000-6.000 8,10.000-6.000 7,9.000-6.000 8,2.000-2.000 4,-2.000 3.000 3,-3.000 3.000 2,-3.000 4.000 2</inkml:trace>
</inkml:ink>
</file>

<file path=ppt/ink/ink1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5"/>
    </inkml:context>
    <inkml:brush xml:id="br0">
      <inkml:brushProperty name="width" value="0.0286173187196255" units="cm"/>
      <inkml:brushProperty name="height" value="0.0286173187196255" units="cm"/>
      <inkml:brushProperty name="color" value="#f2395b"/>
      <inkml:brushProperty name="ignorePressure" value="0"/>
    </inkml:brush>
  </inkml:definitions>
  <inkml:trace contextRef="#ctx0" brushRef="#br0">88500.000 56150.000 768,'1.000'48.000'4,"4.000"-3.000"6,3.000-3.000 7,3.000-2.000 7,3.000-3.000 2,3.000 1.000-3,3.000-1.000-2,4.000 1.000-3,2.000-1.000-1,4.000 1.000 1,3.000-1.000 2,3.000 1.000 1,-1.000-3.000-9,-2.000-2.000-17,-3.000-3.000-18,-3.000-3.000-19,-2.000-6.000-8,0.000-5.000 0,0.000-7.000 0,0.000-5.000 1</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48"/>
    </inkml:context>
    <inkml:brush xml:id="br0">
      <inkml:brushProperty name="width" value="0.0398943684995174" units="cm"/>
      <inkml:brushProperty name="height" value="0.0398943684995174" units="cm"/>
      <inkml:brushProperty name="color" value="#f2395b"/>
      <inkml:brushProperty name="ignorePressure" value="0"/>
    </inkml:brush>
  </inkml:definitions>
  <inkml:trace contextRef="#ctx0" brushRef="#br0">26950.000 46750.000 551,'-68.000'-2.000'0,"17.000"-3.000"0,15.000-3.000 0,16.000-2.000 0,9.000 2.000 9,3.000 9.000 16,3.000 10.000 18,4.000 10.000 17,2.000 10.000 4,4.000 13.000-10,3.000 12.000-8,3.000 13.000-9,-1.000 9.000-8,-2.000 6.000-4,-3.000 7.000-5,-3.000 6.000-5,-1.000 1.000-4,4.000-3.000-4,3.000-3.000-4,3.000-2.000-2,-1.000-5.000-7,-2.000-2.000-7,-3.000-3.000-7,-3.000-3.000-8,-2.000-4.000-8,0.000-3.000-7,0.000-3.000-9,0.000-2.000-9</inkml:trace>
</inkml:ink>
</file>

<file path=ppt/ink/ink1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5"/>
    </inkml:context>
    <inkml:brush xml:id="br0">
      <inkml:brushProperty name="width" value="0.0400383323431015" units="cm"/>
      <inkml:brushProperty name="height" value="0.0400383323431015" units="cm"/>
      <inkml:brushProperty name="color" value="#f2395b"/>
      <inkml:brushProperty name="ignorePressure" value="0"/>
    </inkml:brush>
  </inkml:definitions>
  <inkml:trace contextRef="#ctx0" brushRef="#br0">89800.000 55150.000 549,'15.000'-65.000'7,"-18.000"23.000"13,-19.000 22.000 14,-18.000 22.000 13,-9.000 19.000 5,4.000 20.000-7,3.000 18.000-7,3.000 20.000-5,3.000 10.000-5,3.000 3.000-4,3.000 3.000-3,4.000 4.000-3,4.000 1.000-2,6.000 0.000-1,7.000 0.000 0,6.000 0.000-1,7.000-5.000-2,10.000-9.000-4,10.000-10.000-4,9.000-8.000-5,10.000-8.000-2,14.000-2.000-2,11.000-3.000-2,14.000-3.000-2,8.000-7.000-4,7.000-9.000-5,6.000-10.000-6,7.000-8.000-7,2.000-9.000-4,1.000-6.000-7,-1.000-6.000-4,1.000-6.000-5,-10.000-6.000-1,-19.000-2.000 6,-18.000-3.000 5,-19.000-3.000 5,-12.000-2.000 6,-2.000 0.000 5,-3.000 0.000 5,-3.000 0.000 6</inkml:trace>
</inkml:ink>
</file>

<file path=ppt/ink/ink1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5"/>
    </inkml:context>
    <inkml:brush xml:id="br0">
      <inkml:brushProperty name="width" value="0.0417045503854752" units="cm"/>
      <inkml:brushProperty name="height" value="0.0417045503854752" units="cm"/>
      <inkml:brushProperty name="color" value="#f2395b"/>
      <inkml:brushProperty name="ignorePressure" value="0"/>
    </inkml:brush>
  </inkml:definitions>
  <inkml:trace contextRef="#ctx0" brushRef="#br0">90700.000 55150.000 527,'-47.000'-68.000'0,"6.000"17.000"2,7.000 15.000 0,6.000 16.000 1,3.000 7.000 9,0.000 1.000 17,0.000-1.000 17,0.000 1.000 18,-2.000 15.000 3,-3.000 31.000-11,-3.000 32.000-10,-2.000 31.000-11,-5.000 21.000-7,-2.000 14.000-4,-3.000 11.000-3,-3.000 14.000-3,-4.000 10.000-6,-3.000 9.000-5,-3.000 10.000-6,-2.000 10.000-7,-1.000 18.000-7,3.000 28.000-10,3.000 28.000-11,4.000 29.000-10,2.000-7.000-2,4.000-41.000 6,3.000-40.000 6,3.000-40.000 5,4.000-28.000 0,7.000-11.000-8,6.000-14.000-7,7.000-11.000-9</inkml:trace>
</inkml:ink>
</file>

<file path=ppt/ink/ink1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7"/>
    </inkml:context>
    <inkml:brush xml:id="br0">
      <inkml:brushProperty name="width" value="0.0383946821093559" units="cm"/>
      <inkml:brushProperty name="height" value="0.0383946821093559" units="cm"/>
      <inkml:brushProperty name="color" value="#f2395b"/>
      <inkml:brushProperty name="ignorePressure" value="0"/>
    </inkml:brush>
  </inkml:definitions>
  <inkml:trace contextRef="#ctx0" brushRef="#br0">63150.000 51350.000 572,'-40.000'-19.000'42,"23.000"13.000"5,22.000 12.000 7,22.000 13.000 7,15.000 9.000-2,9.000 6.000-8,10.000 7.000-11,10.000 6.000-8,2.000 3.000-9,-3.000 0.000-10,-3.000 0.000-7,-2.000 0.000-10,-5.000 0.000-9,-2.000 0.000-10,-3.000 0.000-10,-3.000 0.000-10,-6.000 1.000-6,-5.000 4.000-2,-7.000 3.000-3,-5.000 3.000-3,-8.000-4.000 4,-5.000-8.000 7,-7.000-10.000 9,-5.000-9.000 8</inkml:trace>
</inkml:ink>
</file>

<file path=ppt/ink/ink1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7"/>
    </inkml:context>
    <inkml:brush xml:id="br0">
      <inkml:brushProperty name="width" value="0.0338748581707478" units="cm"/>
      <inkml:brushProperty name="height" value="0.0338748581707478" units="cm"/>
      <inkml:brushProperty name="color" value="#f2395b"/>
      <inkml:brushProperty name="ignorePressure" value="0"/>
    </inkml:brush>
  </inkml:definitions>
  <inkml:trace contextRef="#ctx0" brushRef="#br0">63350.000 52500.000 649,'-25.000'21.000'0,"0.000"-5.000"0,0.000-7.000 0,0.000-5.000 0,1.000-1.000 9,4.000 6.000 17,3.000 7.000 18,3.000 6.000 17,9.000 4.000 3,16.000 4.000-12,15.000 3.000-14,17.000 3.000-11,10.000-2.000-11,6.000-6.000-6,7.000-6.000-7,6.000-6.000-6,1.000-1.000-8,-3.000 7.000-7,-3.000 6.000-8,-2.000 7.000-8,-9.000 0.000-3,-12.000-2.000-1,-13.000-3.000 0,-12.000-3.000 0,-9.000-2.000-1,-2.000 0.000 1,-3.000 0.000 0,-3.000 0.000 1</inkml:trace>
</inkml:ink>
</file>

<file path=ppt/ink/ink1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7"/>
    </inkml:context>
    <inkml:brush xml:id="br0">
      <inkml:brushProperty name="width" value="0.0390266366302967" units="cm"/>
      <inkml:brushProperty name="height" value="0.0390266366302967" units="cm"/>
      <inkml:brushProperty name="color" value="#f2395b"/>
      <inkml:brushProperty name="ignorePressure" value="0"/>
    </inkml:brush>
  </inkml:definitions>
  <inkml:trace contextRef="#ctx0" brushRef="#br0">62150.000 53800.000 563,'-113.000'-22.000'0,"26.000"6.000"0,24.000 7.000 0,26.000 6.000 0,10.000 1.000 0,-3.000-3.000 0,-3.000-3.000 0,-2.000-2.000 0,0.000-3.000 8,7.000 1.000 16,6.000-1.000 15,7.000 1.000 16,10.000-3.000 4,16.000-2.000-5,15.000-3.000-6,17.000-3.000-7,19.000-1.000-6,26.000 4.000-7,24.000 3.000-7,26.000 3.000-7,18.000 3.000-7,13.000 3.000-3,12.000 3.000-6,13.000 4.000-4,10.000 1.000-7,10.000 0.000-8,10.000 0.000-8,9.000 0.000-9,-12.000 0.000-3,-30.000 0.000 0,-32.000 0.000 2,-30.000 0.000 0,-23.000 0.000 0,-12.000 0.000-2,-13.000 0.000-2,-12.000 0.000-1</inkml:trace>
</inkml:ink>
</file>

<file path=ppt/ink/ink1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8"/>
    </inkml:context>
    <inkml:brush xml:id="br0">
      <inkml:brushProperty name="width" value="0.0424841716885567" units="cm"/>
      <inkml:brushProperty name="height" value="0.0424841716885567" units="cm"/>
      <inkml:brushProperty name="color" value="#f2395b"/>
      <inkml:brushProperty name="ignorePressure" value="0"/>
    </inkml:brush>
  </inkml:definitions>
  <inkml:trace contextRef="#ctx0" brushRef="#br0">65500.000 51200.000 517,'-41.000'-22.000'8,"19.000"6.000"16,19.000 7.000 16,19.000 6.000 15,10.000 10.000 1,4.000 17.000-15,3.000 15.000-15,3.000 16.000-16,-1.000 10.000-10,-2.000 7.000-8,-3.000 6.000-8,-3.000 7.000-7,-6.000 10.000-7,-5.000 16.000-4,-7.000 15.000-6,-5.000 17.000-3,-9.000 5.000 0,-9.000-3.000 6,-10.000-3.000 8,-8.000-2.000 6,-8.000-11.000 5,-2.000-15.000 4,-3.000-15.000 4,-3.000-16.000 5,-4.000-15.000 1,-3.000-11.000 1,-3.000-14.000 1,-2.000-11.000 1,0.000-9.000 4,7.000-3.000 7,6.000-3.000 6,7.000-2.000 8,15.000-15.000 8,25.000-25.000 9,25.000-25.000 10,25.000-25.000 10,18.000-19.000-2,14.000-12.000-14,11.000-13.000-12,14.000-12.000-13,10.000-13.000-8,9.000-12.000-1,10.000-13.000-1,10.000-12.000-3,0.000-2.000-3,-5.000 9.000-6,-7.000 10.000-7,-5.000 10.000-7,-12.000 14.000-1,-16.000 23.000 1,-15.000 22.000 4,-15.000 22.000 1,-18.000 24.000 10,-19.000 29.000 16,-18.000 28.000 15,-19.000 28.000 16,-10.000 17.000 3,1.000 6.000-11,-1.000 7.000-11,1.000 6.000-11,2.000-1.000-7,7.000-5.000-3,6.000-7.000-5,7.000-5.000-3,7.000-4.000-2,9.000 0.000-1,10.000 0.000-1,10.000 0.000 0,5.000-2.000-1,4.000-3.000-2,3.000-3.000-2,3.000-2.000-1,-2.000 0.000 0,-6.000 7.000 0,-6.000 6.000 3,-6.000 7.000 0,-9.000 4.000 2,-8.000 3.000 2,-10.000 3.000 2,-9.000 4.000 3,-10.000 1.000 0,-9.000 0.000 0,-10.000 0.000 1,-8.000 0.000-1,-12.000-2.000-1,-12.000-3.000 0,-13.000-3.000-2,-12.000-2.000-1,-9.000-3.000-2,-2.000 1.000-5,-3.000-1.000-3,-3.000 1.000-5,2.000-7.000-4,10.000-12.000-3,10.000-13.000-4,9.000-12.000-4,7.000-9.000 0,7.000-2.000 3,6.000-3.000 4,7.000-3.000 3,7.000-15.000 1,9.000-24.000 0,10.000-26.000-2,10.000-24.000 0,11.000-13.000 2,17.000 0.000 3,15.000 0.000 6,16.000 0.000 3,4.000 1.000 4,-6.000 4.000 1,-6.000 3.000 2,-6.000 3.000 2,-6.000 10.000 1,-2.000 20.000 3,-3.000 18.000 1,-3.000 20.000 3,-9.000 17.000 14,-11.000 20.000 27,-14.000 18.000 26,-11.000 20.000 27,-14.000 14.000 4,-11.000 14.000-21,-14.000 11.000-19,-11.000 14.000-20,-11.000 5.000-15,-5.000 1.000-10,-7.000-1.000-10,-5.000 1.000-9,-4.000-1.000-10,0.000 1.000-7,0.000-1.000-9,0.000 1.000-7,6.000-4.000-3,13.000-6.000 2,12.000-6.000 2,13.000-6.000 2</inkml:trace>
</inkml:ink>
</file>

<file path=ppt/ink/ink1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3:38"/>
    </inkml:context>
    <inkml:brush xml:id="br0">
      <inkml:brushProperty name="width" value="0.0386480540037155" units="cm"/>
      <inkml:brushProperty name="height" value="0.0386480540037155" units="cm"/>
      <inkml:brushProperty name="color" value="#f2395b"/>
      <inkml:brushProperty name="ignorePressure" value="0"/>
    </inkml:brush>
  </inkml:definitions>
  <inkml:trace contextRef="#ctx0" brushRef="#br0">66550.000 53000.000 569,'6.000'75.000'120,"13.000"0.000"-25,12.000 0.000-24,13.000 0.000-26,9.000 1.000-14,6.000 4.000-6,7.000 3.000-5,6.000 3.000-6,7.000 6.000-6,10.000 9.000-6,10.000 10.000-8,9.000 10.000-7,-5.000-7.000-4,-19.000-22.000-2,-18.000-22.000-1,-19.000-21.000-1,-10.000-10.000-9,1.000 3.000-16,-1.000 3.000-16,1.000 4.000-16</inkml:trace>
</inkml:ink>
</file>

<file path=ppt/ink/ink1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4:01"/>
    </inkml:context>
    <inkml:brush xml:id="br0">
      <inkml:brushProperty name="width" value="0.0469292737543583" units="cm"/>
      <inkml:brushProperty name="height" value="0.0469292737543583" units="cm"/>
      <inkml:brushProperty name="color" value="#f2395b"/>
      <inkml:brushProperty name="ignorePressure" value="0"/>
    </inkml:brush>
  </inkml:definitions>
  <inkml:trace contextRef="#ctx0" brushRef="#br0">92150.000 56050.000 468,'-36.000'-2.000'104,"28.000"-3.000"-5,28.000-3.000-5,29.000-2.000-6,29.000-5.000-14,31.000-2.000-25,32.000-3.000-25,31.000-3.000-26,-2.000-1.000-10,-34.000 4.000 1,-35.000 3.000 1,-33.000 3.000 3,-15.000 3.000-3,6.000 3.000-5,7.000 3.000-6,6.000 4.000-5,-1.000 1.000-2,-5.000 0.000 2,-7.000 0.000 1,-5.000 0.000 1,-11.000 4.000-2,-11.000 10.000-5,-14.000 10.000-7,-11.000 9.000-6,-12.000 4.000 1,-9.000 1.000 7,-10.000-1.000 7,-8.000 1.000 7,-6.000-1.000 4,1.000 1.000-1,-1.000-1.000-2,1.000 1.000 0,1.000-4.000 2,3.000-6.000 2,3.000-6.000 5,4.000-6.000 2</inkml:trace>
</inkml:ink>
</file>

<file path=ppt/ink/ink1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4:02"/>
    </inkml:context>
    <inkml:brush xml:id="br0">
      <inkml:brushProperty name="width" value="0.0604632161557674" units="cm"/>
      <inkml:brushProperty name="height" value="0.0604632161557674" units="cm"/>
      <inkml:brushProperty name="color" value="#f2395b"/>
      <inkml:brushProperty name="ignorePressure" value="0"/>
    </inkml:brush>
  </inkml:definitions>
  <inkml:trace contextRef="#ctx0" brushRef="#br0">92350.000 57100.000 363,'-68.000'-2.000'4,"17.000"-3.000"7,15.000-3.000 6,16.000-2.000 8,13.000-1.000 12,14.000 3.000 16,11.000 3.000 16,14.000 4.000 16,8.000-3.000-1,7.000-5.000-18,6.000-7.000-18,7.000-5.000-18,15.000-8.000-10,25.000-5.000-1,25.000-7.000-1,25.000-5.000-1,3.000 0.000-2,-19.000 10.000-5,-18.000 10.000-3,-19.000 9.000-6,-13.000 6.000-2,-6.000 3.000-2,-6.000 3.000-3,-6.000 4.000-3,-4.000 1.000-2,1.000 0.000-3,-1.000 0.000-3,1.000 0.000-4</inkml:trace>
</inkml:ink>
</file>

<file path=ppt/ink/ink1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4:1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95900.000 56350.000 999,'1.000'-46.000'-50,"4.000"10.000"6,3.000 10.000 7,3.000 9.000 6</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3:49"/>
    </inkml:context>
    <inkml:brush xml:id="br0">
      <inkml:brushProperty name="width" value="0.0539460219442844" units="cm"/>
      <inkml:brushProperty name="height" value="0.0539460219442844" units="cm"/>
      <inkml:brushProperty name="color" value="#f2395b"/>
      <inkml:brushProperty name="ignorePressure" value="0"/>
    </inkml:brush>
  </inkml:definitions>
  <inkml:trace contextRef="#ctx0" brushRef="#br0">27550.000 46050.000 407,'28.000'23.000'85,"6.000"-3.000"-17,7.000-3.000-16,6.000-2.000-18,4.000-3.000-10,4.000 1.000-4,3.000-1.000-5,3.000 1.000-4,3.000-3.000-5,3.000-2.000-3,3.000-3.000-5,4.000-3.000-3,-3.000-2.000-3,-5.000 0.000 0,-7.000 0.000-1,-5.000 0.000-1,-6.000 6.000 2,-3.000 13.000 5,-3.000 12.000 4,-2.000 13.000 4,-9.000 7.000 4,-12.000 4.000 5,-13.000 3.000 4,-12.000 3.000 4,-9.000 4.000 2,-2.000 7.000 2,-3.000 6.000 0,-3.000 7.000 2,-2.000 5.000-1,0.000 7.000-3,0.000 6.000-3,0.000 7.000-3,-4.000 7.000-1,-5.000 9.000-2,-7.000 10.000-1,-5.000 10.000-2,-4.000 11.000-5,0.000 17.000-12,0.000 15.000-12,0.000 16.000-10,4.000-7.000-16,10.000-28.000-21,10.000-28.000-21,9.000-27.000-20</inkml:trace>
</inkml:ink>
</file>

<file path=ppt/ink/ink1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4:14"/>
    </inkml:context>
    <inkml:brush xml:id="br0">
      <inkml:brushProperty name="width" value="0.0511440262198448" units="cm"/>
      <inkml:brushProperty name="height" value="0.0511440262198448" units="cm"/>
      <inkml:brushProperty name="color" value="#f2395b"/>
      <inkml:brushProperty name="ignorePressure" value="0"/>
    </inkml:brush>
  </inkml:definitions>
  <inkml:trace contextRef="#ctx0" brushRef="#br0">96050.000 56100.000 430,'1.000'-49.000'2,"4.000"4.000"7,3.000 3.000 5,3.000 3.000 5,-4.000 10.000 12,-8.000 20.000 15,-10.000 18.000 15,-9.000 20.000 16,-9.000 16.000 1,-5.000 16.000-15,-7.000 15.000-15,-5.000 17.000-15,-3.000 3.000-9,4.000-5.000-4,3.000-7.000-4,3.000-5.000-4,6.000-6.000-3,9.000-3.000-4,10.000-3.000-2,10.000-2.000-4,10.000-8.000-3,13.000-8.000-2,12.000-10.000-2,13.000-9.000-3,9.000-16.000 0,6.000-22.000 0,7.000-22.000 2,6.000-21.000 0,4.000-14.000 1,4.000-2.000-1,3.000-3.000 0,3.000-3.000 0,-1.000-4.000-2,-2.000-3.000 0,-3.000-3.000 0,-3.000-2.000-1,-6.000-3.000-1,-5.000 1.000 1,-7.000-1.000 1,-5.000 1.000-1,-11.000 2.000 2,-11.000 7.000 0,-14.000 6.000 3,-11.000 7.000 1,-17.000 7.000 1,-18.000 9.000 3,-19.000 10.000 3,-18.000 10.000 2,-10.000 10.000 0,0.000 13.000-1,0.000 12.000-1,0.000 13.000 0,3.000 7.000-4,6.000 4.000-3,7.000 3.000-5,6.000 3.000-4,6.000 3.000-5,6.000 3.000-9,7.000 3.000-8,6.000 4.000-8,6.000-3.000 0,6.000-5.000 7,7.000-7.000 9,6.000-5.000 9,3.000-4.000 2,0.000 0.000-1,0.000 0.000-2,0.000 0.000-1</inkml:trace>
</inkml:ink>
</file>

<file path=ppt/ink/ink1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4:15"/>
    </inkml:context>
    <inkml:brush xml:id="br0">
      <inkml:brushProperty name="width" value="0.0473650135099888" units="cm"/>
      <inkml:brushProperty name="height" value="0.0473650135099888" units="cm"/>
      <inkml:brushProperty name="color" value="#f2395b"/>
      <inkml:brushProperty name="ignorePressure" value="0"/>
    </inkml:brush>
  </inkml:definitions>
  <inkml:trace contextRef="#ctx0" brushRef="#br0">97350.000 56450.000 464,'-16.000'-19.000'14,"19.000"13.000"30,19.000 12.000 28,19.000 13.000 30,7.000 6.000 2,-3.000 0.000-22,-3.000 0.000-23,-2.000 0.000-22,-3.000 6.000-19,1.000 13.000-14,-1.000 12.000-16,1.000 13.000-14,-6.000 2.000-12,-8.000-5.000-8,-10.000-7.000-8,-9.000-5.000-9</inkml:trace>
</inkml:ink>
</file>

<file path=ppt/ink/ink1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4:16"/>
    </inkml:context>
    <inkml:brush xml:id="br0">
      <inkml:brushProperty name="width" value="0.0507697723805904" units="cm"/>
      <inkml:brushProperty name="height" value="0.0507697723805904" units="cm"/>
      <inkml:brushProperty name="color" value="#f2395b"/>
      <inkml:brushProperty name="ignorePressure" value="0"/>
    </inkml:brush>
  </inkml:definitions>
  <inkml:trace contextRef="#ctx0" brushRef="#br0">98950.000 55950.000 433,'-27.000'-18.000'10,"-3.000"17.000"21,-3.000 15.000 21,-2.000 16.000 20,-1.000 10.000 5,3.000 7.000-14,3.000 6.000-11,4.000 7.000-14,1.000-1.000-7,0.000-6.000-5,0.000-6.000-3,0.000-6.000-4,3.000-1.000-2,6.000 7.000-2,7.000 6.000 0,6.000 7.000-2,9.000-6.000-4,13.000-15.000-5,12.000-15.000-8,13.000-16.000-6,6.000-8.000-3,0.000 0.000-3,0.000 0.000 0,0.000 0.000-3,1.000-5.000 1,4.000-9.000 1,3.000-10.000 1,3.000-8.000 1,-2.000-4.000 1,-6.000 3.000 2,-6.000 3.000 1,-6.000 4.000 2,-6.000-1.000 1,-2.000-3.000 2,-3.000-3.000 0,-3.000-2.000 1,-4.000-3.000 1,-3.000 1.000 1,-3.000-1.000 0,-2.000 1.000 1,-5.000-1.000 0,-2.000 1.000 0,-3.000-1.000 0,-3.000 1.000 0,-7.000-1.000-1,-9.000 1.000 0,-10.000-1.000 0,-8.000 1.000 0,-6.000 1.000 0,1.000 3.000 1,-1.000 3.000 0,1.000 4.000 1,-4.000 2.000 0,-6.000 4.000-1,-6.000 3.000-1,-6.000 3.000 0,-1.000 1.000-2,7.000 1.000-1,6.000-1.000-2,7.000 1.000-1,4.000 4.000-7,3.000 9.000-11,3.000 10.000-9,4.000 10.000-11,7.000 2.000-3,13.000-3.000 6,12.000-3.000 6,13.000-2.000 5</inkml:trace>
</inkml:ink>
</file>

<file path=ppt/ink/ink1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4:17"/>
    </inkml:context>
    <inkml:brush xml:id="br0">
      <inkml:brushProperty name="width" value="0.0588367357850075" units="cm"/>
      <inkml:brushProperty name="height" value="0.0588367357850075" units="cm"/>
      <inkml:brushProperty name="color" value="#f2395b"/>
      <inkml:brushProperty name="ignorePressure" value="0"/>
    </inkml:brush>
  </inkml:definitions>
  <inkml:trace contextRef="#ctx0" brushRef="#br0">101300.000 53850.000 373,'1.000'-47.000'0,"4.000"6.000"0,3.000 7.000 0,3.000 6.000 0,-1.000 3.000 5,-2.000 0.000 10,-3.000 0.000 9,-3.000 0.000 11,-6.000 10.000 6,-5.000 23.000 5,-7.000 22.000 4,-5.000 22.000 5,-9.000 21.000-1,-9.000 22.000-6,-10.000 22.000-6,-8.000 23.000-7,-11.000 19.000-5,-8.000 19.000-4,-10.000 19.000-4,-9.000 19.000-5,-4.000 7.000-2,4.000-3.000-3,3.000-3.000-2,3.000-2.000-2,6.000-9.000-1,9.000-12.000 0,10.000-13.000 0,10.000-12.000 0,10.000-15.000-1,13.000-15.000-4,12.000-15.000-3,13.000-16.000-4,10.000-13.000-2,10.000-9.000 0,10.000-10.000-2,9.000-8.000-1,9.000-14.000-1,9.000-15.000-2,10.000-15.000-2,10.000-16.000-3,7.000-16.000-2,6.000-16.000-3,7.000-15.000-1,6.000-15.000-3,3.000-14.000-1,0.000-8.000 2,0.000-10.000 0,0.000-9.000 2,-7.000-7.000 0,-11.000-3.000 1,-14.000-3.000 1,-11.000-2.000 0,-14.000 2.000 3,-11.000 9.000 3,-14.000 10.000 4,-11.000 10.000 3,-17.000 10.000 3,-18.000 13.000 1,-19.000 12.000 0,-18.000 13.000 1,-14.000 9.000 0,-5.000 6.000-1,-7.000 7.000-2,-5.000 6.000-1,-3.000 6.000 3,4.000 6.000 4,3.000 7.000 6,3.000 6.000 4,3.000 4.000 2,3.000 4.000-6,3.000 3.000-4,4.000 3.000-5,8.000 3.000-2,17.000 3.000 1,15.000 3.000 1,16.000 4.000 1</inkml:trace>
</inkml:ink>
</file>

<file path=ppt/ink/ink1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4:17"/>
    </inkml:context>
    <inkml:brush xml:id="br0">
      <inkml:brushProperty name="width" value="0.0564409308135509" units="cm"/>
      <inkml:brushProperty name="height" value="0.0564409308135509" units="cm"/>
      <inkml:brushProperty name="color" value="#f2395b"/>
      <inkml:brushProperty name="ignorePressure" value="0"/>
    </inkml:brush>
  </inkml:definitions>
  <inkml:trace contextRef="#ctx0" brushRef="#br0">102800.000 54900.000 389,'32.000'-55.000'12,"-33.000"41.000"24,-35.000 40.000 23,-34.000 42.000 24,-16.000 21.000 5,3.000 3.000-16,3.000 3.000-14,4.000 4.000-15,5.000-1.000-11,10.000-3.000-5,10.000-3.000-6,9.000-2.000-6,7.000-5.000-3,7.000-2.000 0,6.000-3.000-1,7.000-3.000-1,7.000-6.000-1,9.000-5.000-3,10.000-7.000-2,10.000-5.000-4,8.000-8.000-3,10.000-5.000-5,10.000-7.000-6,9.000-5.000-5,12.000-8.000-4,16.000-5.000-4,15.000-7.000-3,17.000-5.000-4,5.000-4.000-2,-3.000 0.000 2,-3.000 0.000 1,-2.000 0.000 0,-6.000-4.000 2,-6.000-5.000 0,-6.000-7.000 1,-6.000-5.000 2,-10.000-4.000-1,-12.000 0.000-2,-13.000 0.000-1,-12.000 0.000-2,-10.000 1.000 2,-6.000 4.000 3,-6.000 3.000 4,-6.000 3.000 4</inkml:trace>
</inkml:ink>
</file>

<file path=ppt/ink/ink1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4:17"/>
    </inkml:context>
    <inkml:brush xml:id="br0">
      <inkml:brushProperty name="width" value="0.0591589659452438" units="cm"/>
      <inkml:brushProperty name="height" value="0.0591589659452438" units="cm"/>
      <inkml:brushProperty name="color" value="#f2395b"/>
      <inkml:brushProperty name="ignorePressure" value="0"/>
    </inkml:brush>
  </inkml:definitions>
  <inkml:trace contextRef="#ctx0" brushRef="#br0">103700.000 54900.000 371,'-22.000'-27.000'0,"6.000"-3.000"0,7.000-3.000 0,6.000-2.000 0,1.000-6.000 0,-3.000-6.000 0,-3.000-6.000 0,-2.000-6.000 0,-3.000 2.000 0,1.000 14.000 0,-1.000 11.000 0,1.000 14.000 0,-1.000 3.000 9,1.000-2.000 17,-1.000-3.000 17,1.000-3.000 16,-4.000 18.000 11,-6.000 41.000 2,-6.000 40.000 3,-6.000 42.000 1,-9.000 30.000-6,-8.000 22.000-17,-10.000 22.000-16,-9.000 23.000-16,-5.000 16.000-11,0.000 13.000-4,0.000 12.000-4,0.000 13.000-5,1.000 9.000-7,4.000 6.000-8,3.000 7.000-9,3.000 6.000-10,6.000-22.000-4,9.000-50.000 1,10.000-50.000 0,10.000-50.000 0,4.000-25.000 3,0.000 0.000 3,0.000 0.000 3,0.000 0.000 4,0.000 1.000-1,0.000 4.000-9,0.000 3.000-8,0.000 3.000-8</inkml:trace>
</inkml:ink>
</file>

<file path=ppt/ink/ink1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6:3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71000.000 2850.000 999,'23.000'-90.000'-63,"-3.000"23.000"11,-3.000 22.000 13,-2.000 22.000 13</inkml:trace>
</inkml:ink>
</file>

<file path=ppt/ink/ink1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04:36:3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71000.000 2850.000 999,'23.000'-90.000'-63,"-3.000"23.000"11,-3.000 22.000 13,-2.000 22.000 13</inkml:trace>
</inkml:ink>
</file>

<file path=ppt/ink/ink1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8:49"/>
    </inkml:context>
    <inkml:brush xml:id="br0">
      <inkml:brushProperty name="width" value="0.0235478430986404" units="cm"/>
      <inkml:brushProperty name="height" value="0.0235478430986404" units="cm"/>
      <inkml:brushProperty name="color" value="#00bff3"/>
      <inkml:brushProperty name="ignorePressure" value="0"/>
    </inkml:brush>
  </inkml:definitions>
  <inkml:trace contextRef="#ctx0" brushRef="#br0">65150.000 17650.000 934,'-391.000'-43.000'50,"119.000"17.000"-35,119.000 15.000-34,119.000 16.000-36</inkml:trace>
</inkml:ink>
</file>

<file path=ppt/ink/ink1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8:53"/>
    </inkml:context>
    <inkml:brush xml:id="br0">
      <inkml:brushProperty name="width" value="0.0306666679680347" units="cm"/>
      <inkml:brushProperty name="height" value="0.0306666679680347" units="cm"/>
      <inkml:brushProperty name="color" value="#f2395b"/>
      <inkml:brushProperty name="ignorePressure" value="0"/>
    </inkml:brush>
  </inkml:definitions>
  <inkml:trace contextRef="#ctx0" brushRef="#br0">62650.000 12500.000 717,'35.000'1.000'18,"-27.000"4.000"35,-28.000 3.000 35,-28.000 3.000 35</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15"/>
    </inkml:context>
    <inkml:brush xml:id="br0">
      <inkml:brushProperty name="width" value="0.0526702664792538" units="cm"/>
      <inkml:brushProperty name="height" value="0.0526702664792538" units="cm"/>
      <inkml:brushProperty name="color" value="#00bff3"/>
      <inkml:brushProperty name="ignorePressure" value="0"/>
    </inkml:brush>
  </inkml:definitions>
  <inkml:trace contextRef="#ctx0" brushRef="#br0">36850.000 50750.000 417,'-107.000'0.000'41,"39.000"0.000"-1,36.000 0.000-1,39.000 0.000 1,24.000 0.000-2,13.000 0.000-1,12.000 0.000-2,13.000 0.000-1,1.000 0.000-3,-9.000 0.000-5,-10.000 0.000-3,-8.000 0.000-5,-4.000-2.000-2,3.000-3.000 0,3.000-3.000-1,4.000-2.000 0,2.000-1.000 0,4.000 3.000-2,3.000 3.000 0,3.000 4.000-2,1.000 4.000-1,1.000 6.000-1,-1.000 7.000-1,1.000 6.000-1,4.000 1.000-1,9.000-3.000-2,10.000-3.000-1,10.000-2.000 0,7.000-5.000-2,6.000-2.000-1,7.000-3.000 0,6.000-3.000-1,9.000-9.000 0,13.000-11.000-2,12.000-14.000 0,13.000-11.000 0,2.000-4.000-1,-5.000 6.000 2,-7.000 7.000 0,-5.000 6.000 2,-8.000 6.000 1,-5.000 6.000 0,-7.000 7.000 0,-5.000 6.000 1,-8.000 3.000 0,-5.000 0.000-1,-7.000 0.000 1,-5.000 0.000 0,-4.000 4.000 0,0.000 10.000 0,0.000 10.000 0,0.000 9.000 0,1.000 1.000 0,4.000-6.000-1,3.000-6.000 0,3.000-6.000-1,3.000-4.000 0,3.000 1.000 0,3.000-1.000 0,4.000 1.000 1,-1.000-3.000-1,-3.000-2.000 0,-3.000-3.000-1,-2.000-3.000-1,-1.000-2.000 1,3.000 0.000 0,3.000 0.000 2,4.000 0.000 0,-1.000 1.000 1,-3.000 4.000 0,-3.000 3.000-1,-2.000 3.000 1,-3.000-1.000-1,1.000-2.000 0,-1.000-3.000 0,1.000-3.000 0,4.000-2.000-1,9.000 0.000 1,10.000 0.000-1,10.000 0.000 1,4.000-4.000-2,0.000-5.000 1,0.000-7.000-1,0.000-5.000-1,0.000-4.000 1,0.000 0.000-1,0.000 0.000 1,0.000 0.000 0,-4.000 3.000 1,-5.000 6.000-1,-7.000 7.000 0,-5.000 6.000 0,-8.000 6.000 1,-5.000 6.000-1,-7.000 7.000 1,-5.000 6.000 0,-6.000 3.000 1,-3.000 0.000-1,-3.000 0.000 1,-2.000 0.000-1,-1.000 0.000 1,3.000 0.000-1,3.000 0.000 1,4.000 0.000 0,5.000-4.000-1,10.000-5.000 0,10.000-7.000 0,9.000-5.000-2,9.000-6.000 1,9.000-3.000 0,10.000-3.000-1,10.000-2.000 0,4.000-3.000 1,0.000 1.000-1,0.000-1.000 1,0.000 1.000-1,1.000 1.000 1,4.000 3.000 0,3.000 3.000-1,3.000 4.000 1,-1.000 4.000-1,-2.000 6.000 0,-3.000 7.000 1,-3.000 6.000-1,-2.000 3.000-1,0.000 0.000-1,0.000 0.000-1,0.000 0.000-1,1.000-2.000-1,4.000-3.000 0,3.000-3.000 0,3.000-2.000-1,3.000-5.000 0,3.000-2.000 1,3.000-3.000 2,4.000-3.000 0,-3.000-2.000 1,-5.000 0.000 1,-7.000 0.000 1,-5.000 0.000 1,-4.000 0.000 1,0.000 0.000 1,0.000 0.000 2,0.000 0.000 1,0.000 1.000 1,0.000 4.000 0,0.000 3.000 0,0.000 3.000 0,1.000-1.000-1,4.000-2.000-2,3.000-3.000 0,3.000-3.000-2,1.000-4.000 0,1.000-3.000 0,-1.000-3.000 0,1.000-2.000 1,-1.000-1.000-1,1.000 3.000 1,-1.000 3.000 0,1.000 4.000 0,-1.000-1.000 0,1.000-3.000 0,-1.000-3.000 0,1.000-2.000 0,-6.000 0.000-1,-8.000 7.000 1,-10.000 6.000-1,-9.000 7.000-1,-2.000 4.000 1,6.000 3.000-1,7.000 3.000 0,6.000 4.000 0,4.000-3.000-1,4.000-5.000-1,3.000-7.000-2,3.000-5.000-2,6.000-4.000 1,9.000 0.000 0,10.000 0.000 0,10.000 0.000 1,5.000-2.000 1,4.000-3.000 0,3.000-3.000 0,3.000-2.000 0,-5.000-3.000 0,-12.000 1.000 0,-13.000-1.000 1,-12.000 1.000-1,-9.000 1.000 1,-2.000 3.000 0,-3.000 3.000 0,-3.000 4.000 0,-4.000 1.000 1,-3.000 0.000 0,-3.000 0.000 0,-2.000 0.000 1,-8.000 1.000 1,-8.000 4.000 0,-10.000 3.000 0,-9.000 3.000 0,-4.000 1.000 0,4.000 1.000 1,3.000-1.000-1,3.000 1.000 0,3.000-1.000 0,3.000 1.000 2,3.000-1.000 1,4.000 1.000 0,4.000-1.000 0,6.000 1.000-4,7.000-1.000-2,6.000 1.000-4,4.000-3.000 0,4.000-2.000 1,3.000-3.000 1,3.000-3.000 2,-2.000-2.000 0,-6.000 0.000 0,-6.000 0.000-1,-6.000 0.000 1,-7.000-2.000 0,-6.000-3.000-1,-6.000-3.000 2,-6.000-2.000-1,-9.000-3.000 1,-8.000 1.000 0,-10.000-1.000 1,-9.000 1.000-1,-7.000 1.000 1,-3.000 3.000 0,-3.000 3.000 0,-2.000 4.000 1,-6.000 1.000-1,-6.000 0.000 0,-6.000 0.000-1,-6.000 0.000 0,-7.000 0.000-1,-6.000 0.000-2,-6.000 0.000-3,-6.000 0.000-3</inkml:trace>
</inkml:ink>
</file>

<file path=ppt/ink/ink1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8:55"/>
    </inkml:context>
    <inkml:brush xml:id="br0">
      <inkml:brushProperty name="width" value="0.0400758944451809" units="cm"/>
      <inkml:brushProperty name="height" value="0.0400758944451809" units="cm"/>
      <inkml:brushProperty name="color" value="#f2395b"/>
      <inkml:brushProperty name="ignorePressure" value="0"/>
    </inkml:brush>
  </inkml:definitions>
  <inkml:trace contextRef="#ctx0" brushRef="#br0">46100.000 16400.000 548,'-19.000'-22.000'7,"13.000"6.000"14,12.000 7.000 14,13.000 6.000 13,7.000 3.000 4,4.000 0.000-8,3.000 0.000-7,3.000 0.000-7,4.000 0.000-6,7.000 0.000-1,6.000 0.000-2,7.000 0.000-1,0.000 1.000-4,-2.000 4.000-3,-3.000 3.000-3,-3.000 3.000-4,-4.000 1.000-5,-3.000 1.000-5,-3.000-1.000-6,-2.000 1.000-5,-6.000 4.000-9,-6.000 9.000-11,-6.000 10.000-10,-6.000 10.000-11,-9.000-1.000-2,-8.000-9.000 6,-10.000-10.000 7,-9.000-8.000 5,-9.000-8.000 6,-5.000-2.000 5,-7.000-3.000 5,-5.000-3.000 5,-3.000-2.000 4,4.000 0.000 3,3.000 0.000 4,3.000 0.000 2,1.000 0.000 3,1.000 0.000 1,-1.000 0.000 0,1.000 0.000 1,-1.000 0.000 1,1.000 0.000-1,-1.000 0.000 1,1.000 0.000 0,1.000 0.000 2,3.000 0.000 6,3.000 0.000 5,4.000 0.000 6,2.000 3.000 4,4.000 6.000 5,3.000 7.000 5,3.000 6.000 4,3.000 6.000 1,3.000 6.000-1,3.000 7.000-1,4.000 6.000-1,1.000 6.000-2,0.000 6.000-4,0.000 7.000-3,0.000 6.000-4,0.000 4.000-1,0.000 4.000 0,0.000 3.000-1,0.000 3.000 0,0.000 1.000 0,0.000 1.000-3,0.000-1.000 0,0.000 1.000-3,0.000-1.000-4,0.000 1.000-6,0.000-1.000-6,0.000 1.000-6,0.000-1.000-4,0.000 1.000-3,0.000-1.000-2,0.000 1.000-3,0.000-4.000-2,0.000-6.000-1,0.000-6.000-1,0.000-6.000-2,-2.000-15.000-6,-3.000-21.000-8,-3.000-22.000-8,-2.000-22.000-9,-1.000-13.000 0,3.000-3.000 10,3.000-3.000 10,4.000-2.000 9</inkml:trace>
</inkml:ink>
</file>

<file path=ppt/ink/ink1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8:56"/>
    </inkml:context>
    <inkml:brush xml:id="br0">
      <inkml:brushProperty name="width" value="0.0475875735282898" units="cm"/>
      <inkml:brushProperty name="height" value="0.0475875735282898" units="cm"/>
      <inkml:brushProperty name="color" value="#f2395b"/>
      <inkml:brushProperty name="ignorePressure" value="0"/>
    </inkml:brush>
  </inkml:definitions>
  <inkml:trace contextRef="#ctx0" brushRef="#br0">46000.000 18050.000 462,'9.000'-44.000'6,"19.000"13.000"11,19.000 12.000 13,19.000 13.000 11,7.000 6.000 1,-3.000 0.000-7,-3.000 0.000-9,-2.000 0.000-8,-3.000-2.000-4,1.000-3.000-1,-1.000-3.000 0,1.000-2.000-1,-4.000-1.000-2,-6.000 3.000-3,-6.000 3.000-2,-6.000 4.000-3,-4.000-1.000-4,1.000-3.000-1,-1.000-3.000-3,1.000-2.000-3,-4.000-6.000 0,-6.000-6.000 0,-6.000-6.000 0,-6.000-6.000 1,-6.000-6.000 0,-2.000-2.000-1,-3.000-3.000 0,-3.000-3.000 0,-4.000-2.000 0,-3.000 0.000 1,-3.000 0.000 0,-2.000 0.000 2,-5.000 3.000 1,-2.000 6.000 3,-3.000 7.000 2,-3.000 6.000 4,-1.000 3.000 1,4.000 0.000 1,3.000 0.000 1,3.000 0.000 1,-2.000 4.000 3,-6.000 10.000 5,-6.000 10.000 4,-6.000 9.000 6,-2.000 9.000 0,3.000 9.000-4,3.000 10.000-2,4.000 10.000-3,1.000 7.000-2,0.000 6.000 0,0.000 7.000-2,0.000 6.000 1,0.000 3.000-1,0.000 0.000 0,0.000 0.000 1,0.000 0.000 1,3.000-4.000-1,6.000-5.000-2,7.000-7.000-2,6.000-5.000 0,3.000-4.000-2,0.000 0.000-1,0.000 0.000 0,0.000 0.000-1,9.000-4.000-5,19.000-5.000-12,19.000-7.000-9,19.000-5.000-11,5.000-8.000-4,-5.000-5.000 5,-7.000-7.000 3,-5.000-5.000 4,-4.000-4.000-2,0.000 0.000-7,0.000 0.000-9,0.000 0.000-7,-4.000-4.000-3,-5.000-5.000 2,-7.000-7.000 1,-5.000-5.000 3</inkml:trace>
</inkml:ink>
</file>

<file path=ppt/ink/ink1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8:56"/>
    </inkml:context>
    <inkml:brush xml:id="br0">
      <inkml:brushProperty name="width" value="0.0349232330918312" units="cm"/>
      <inkml:brushProperty name="height" value="0.0349232330918312" units="cm"/>
      <inkml:brushProperty name="color" value="#f2395b"/>
      <inkml:brushProperty name="ignorePressure" value="0"/>
    </inkml:brush>
  </inkml:definitions>
  <inkml:trace contextRef="#ctx0" brushRef="#br0">47400.000 17500.000 629,'3.000'-44.000'5,"6.000"13.000"11,7.000 12.000 9,6.000 13.000 10,4.000 6.000 3,4.000 0.000-4,3.000 0.000-4,3.000 0.000-4,-1.000 6.000-4,-2.000 13.000-4,-3.000 12.000-3,-3.000 13.000-5,-9.000 7.000-3,-11.000 4.000-5,-14.000 3.000-3,-11.000 3.000-5,-9.000 1.000-1,-3.000 1.000 0,-3.000-1.000 1,-2.000 1.000 1,-3.000-4.000-2,1.000-6.000-1,-1.000-6.000-3,1.000-6.000-2,12.000-9.000 1,25.000-8.000 6,25.000-10.000 6,25.000-9.000 6,9.000-5.000 4,-6.000 0.000 1,-6.000 0.000 1,-6.000 0.000 3,-7.000 9.000 1,-6.000 19.000 1,-6.000 19.000 1,-6.000 19.000 1,-10.000 9.000-2,-12.000 0.000-3,-13.000 0.000-5,-12.000 0.000-4,-7.000-2.000-2,1.000-3.000-1,-1.000-3.000 0,1.000-2.000-1,1.000-6.000-6,3.000-6.000-8,3.000-6.000-10,4.000-6.000-9,4.000-12.000-6,6.000-15.000-5,7.000-15.000-4,6.000-16.000-5,3.000-10.000 1,0.000-3.000 5,0.000-3.000 6,0.000-2.000 5</inkml:trace>
</inkml:ink>
</file>

<file path=ppt/ink/ink1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8:56"/>
    </inkml:context>
    <inkml:brush xml:id="br0">
      <inkml:brushProperty name="width" value="0.0488620176911354" units="cm"/>
      <inkml:brushProperty name="height" value="0.0488620176911354" units="cm"/>
      <inkml:brushProperty name="color" value="#f2395b"/>
      <inkml:brushProperty name="ignorePressure" value="0"/>
    </inkml:brush>
  </inkml:definitions>
  <inkml:trace contextRef="#ctx0" brushRef="#br0">48750.000 16700.000 450,'-24.000'-60.000'8,"4.000"32.000"17,3.000 31.000 17,3.000 32.000 16,1.000 19.000 5,1.000 10.000-8,-1.000 10.000-9,1.000 9.000-8,-3.000 6.000-6,-2.000 3.000-3,-3.000 3.000-3,-3.000 4.000-3,-1.000 2.000-2,4.000 4.000-3,3.000 3.000-2,3.000 3.000-1,3.000-5.000-3,3.000-12.000-2,3.000-13.000-3,4.000-12.000-2,5.000-10.000-5,10.000-6.000-10,10.000-6.000-10,9.000-6.000-9,6.000-16.000-4,3.000-25.000 1,3.000-25.000 1,4.000-25.000 1,-1.000-19.000 1,-3.000-12.000 3,-3.000-13.000 2,-2.000-12.000 3,-5.000-10.000 1,-2.000-6.000 0,-3.000-6.000 2,-3.000-6.000 0,-6.000-1.000 3,-5.000 7.000 3,-7.000 6.000 4,-5.000 7.000 4,-6.000 10.000 3,-3.000 16.000 4,-3.000 15.000 4,-2.000 17.000 4,-6.000 11.000 2,-6.000 10.000 2,-6.000 10.000 3,-6.000 9.000 1,-4.000 10.000-1,1.000 14.000-3,-1.000 11.000-4,1.000 14.000-3,1.000 8.000-7,3.000 7.000-7,3.000 6.000-7,4.000 7.000-9,4.000 0.000-4,6.000-2.000-5,7.000-3.000-2,6.000-3.000-4,6.000-7.000 0,6.000-9.000 2,7.000-10.000 3,6.000-8.000 2</inkml:trace>
</inkml:ink>
</file>

<file path=ppt/ink/ink1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8:57"/>
    </inkml:context>
    <inkml:brush xml:id="br0">
      <inkml:brushProperty name="width" value="0.0445238314568996" units="cm"/>
      <inkml:brushProperty name="height" value="0.0445238314568996" units="cm"/>
      <inkml:brushProperty name="color" value="#f2395b"/>
      <inkml:brushProperty name="ignorePressure" value="0"/>
    </inkml:brush>
  </inkml:definitions>
  <inkml:trace contextRef="#ctx0" brushRef="#br0">49450.000 16950.000 494,'43.000'3.000'25,"-11.000"6.000"6,-14.000 7.000 7,-11.000 6.000 6,-9.000 7.000 0,-3.000 10.000-5,-3.000 10.000-6,-2.000 9.000-5,-6.000 7.000-4,-6.000 7.000-3,-6.000 6.000-3,-6.000 7.000-3,-4.000 0.000-1,1.000-2.000 0,-1.000-3.000-1,1.000-3.000-1,2.000-6.000 1,7.000-5.000-1,6.000-7.000 0,7.000-5.000 0,4.000-6.000 0,3.000-3.000-2,3.000-3.000-1,4.000-2.000-2,8.000-6.000-2,17.000-6.000-5,15.000-6.000-3,16.000-6.000-4,9.000-7.000-5,3.000-6.000-5,3.000-6.000-5,4.000-6.000-5,-1.000-4.000-1,-3.000 1.000-1,-3.000-1.000 1,-2.000 1.000 0,-8.000-1.000 1,-8.000 1.000 0,-10.000-1.000 1,-9.000 1.000 0</inkml:trace>
</inkml:ink>
</file>

<file path=ppt/ink/ink1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8:57"/>
    </inkml:context>
    <inkml:brush xml:id="br0">
      <inkml:brushProperty name="width" value="0.0423083677887917" units="cm"/>
      <inkml:brushProperty name="height" value="0.0423083677887917" units="cm"/>
      <inkml:brushProperty name="color" value="#f2395b"/>
      <inkml:brushProperty name="ignorePressure" value="0"/>
    </inkml:brush>
  </inkml:definitions>
  <inkml:trace contextRef="#ctx0" brushRef="#br0">49900.000 17050.000 519,'-46.000'-46.000'7,"10.000"10.000"13,10.000 10.000 14,9.000 9.000 13,6.000 18.000 6,3.000 29.000 1,3.000 28.000-1,4.000 28.000 0,1.000 17.000-4,0.000 6.000-10,0.000 7.000-10,0.000 6.000-9,0.000 7.000-7,0.000 10.000-6,0.000 10.000-4,0.000 9.000-6,-2.000 6.000-9,-3.000 3.000-11,-3.000 3.000-12,-2.000 4.000-12,-3.000-15.000-8,1.000-31.000-7,-1.000-31.000-5,1.000-31.000-7</inkml:trace>
</inkml:ink>
</file>

<file path=ppt/ink/ink1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0"/>
    </inkml:context>
    <inkml:brush xml:id="br0">
      <inkml:brushProperty name="width" value="0.0404638312757015" units="cm"/>
      <inkml:brushProperty name="height" value="0.0404638312757015" units="cm"/>
      <inkml:brushProperty name="color" value="#f2395b"/>
      <inkml:brushProperty name="ignorePressure" value="0"/>
    </inkml:brush>
  </inkml:definitions>
  <inkml:trace contextRef="#ctx0" brushRef="#br0">46750.000 20200.000 543,'21.000'-179.000'24,"-5.000"45.000"3,-7.000 43.000 4,-5.000 45.000 2,-9.000 27.000-1,-9.000 13.000-5,-10.000 12.000-6,-8.000 13.000-6,-11.000 15.000-4,-8.000 19.000-1,-10.000 19.000-3,-9.000 19.000-1,-5.000 9.000-2,0.000 0.000-1,0.000 0.000-2,0.000 0.000 0,1.000-7.000-2,4.000-11.000 1,3.000-14.000 0,3.000-11.000 0,7.000-11.000 0,14.000-5.000 1,11.000-7.000 1,14.000-5.000 1,10.000-6.000 0,9.000-3.000 1,10.000-3.000-1,10.000-2.000 1,8.000-5.000 0,10.000-2.000-1,10.000-3.000 0,9.000-3.000 1,9.000-4.000-2,9.000-3.000 0,10.000-3.000-1,10.000-2.000-2,-4.000 0.000 1,-16.000 7.000 1,-15.000 6.000 1,-15.000 7.000 2,-14.000 8.000 0,-8.000 14.000-1,-10.000 11.000 1,-9.000 14.000-1,-12.000 8.000 0,-11.000 7.000 0,-14.000 6.000 1,-11.000 7.000 0,-9.000 2.000 1,-3.000 1.000-1,-3.000-1.000 0,-2.000 1.000 0,-1.000-3.000 0,3.000-2.000-2,3.000-3.000-1,4.000-3.000-2,10.000-15.000 0,19.000-24.000-1,19.000-26.000 0,19.000-24.000-1,12.000-17.000 0,6.000-5.000 1,7.000-7.000 1,6.000-5.000 0,3.000-1.000 1,0.000 6.000 0,0.000 7.000 1,0.000 6.000 0,-2.000 1.000-1,-3.000-3.000-4,-3.000-3.000-4,-2.000-2.000-3,-3.000-1.000-3,1.000 3.000-2,-1.000 3.000-2,1.000 4.000-2,-4.000 1.000 1,-6.000 0.000 4,-6.000 0.000 4,-6.000 0.000 4,-1.000 3.000 5,7.000 6.000 9,6.000 7.000 8,7.000 6.000 8,0.000 7.000 5,-2.000 10.000 1,-3.000 10.000 0,-3.000 9.000 2,-2.000 4.000-3,0.000 1.000-4,0.000-1.000-4,0.000 1.000-5,-2.000 1.000-4,-3.000 3.000-6,-3.000 3.000-3,-2.000 4.000-6,-5.000 1.000-3,-2.000 0.000 0,-3.000 0.000-1,-3.000 0.000-2,-1.000-2.000-7,4.000-3.000-15,3.000-3.000-14,3.000-2.000-15,-4.000-12.000-6,-8.000-19.000 5,-10.000-18.000 4,-9.000-19.000 4</inkml:trace>
</inkml:ink>
</file>

<file path=ppt/ink/ink1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0"/>
    </inkml:context>
    <inkml:brush xml:id="br0">
      <inkml:brushProperty name="width" value="0.0334374010562897" units="cm"/>
      <inkml:brushProperty name="height" value="0.0334374010562897" units="cm"/>
      <inkml:brushProperty name="color" value="#f2395b"/>
      <inkml:brushProperty name="ignorePressure" value="0"/>
    </inkml:brush>
  </inkml:definitions>
  <inkml:trace contextRef="#ctx0" brushRef="#br0">47050.000 20700.000 657,'4.000'-82.000'29,"10.000"39.000"12,10.000 36.000 10,9.000 39.000 11,2.000 19.000 0,-2.000 4.000-16,-3.000 3.000-13,-3.000 3.000-14,-6.000-2.000-23,-5.000-6.000-28,-7.000-6.000-29,-5.000-6.000-30</inkml:trace>
</inkml:ink>
</file>

<file path=ppt/ink/ink1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1"/>
    </inkml:context>
    <inkml:brush xml:id="br0">
      <inkml:brushProperty name="width" value="0.0448453389108181" units="cm"/>
      <inkml:brushProperty name="height" value="0.0448453389108181" units="cm"/>
      <inkml:brushProperty name="color" value="#f2395b"/>
      <inkml:brushProperty name="ignorePressure" value="0"/>
    </inkml:brush>
  </inkml:definitions>
  <inkml:trace contextRef="#ctx0" brushRef="#br0">47900.000 20750.000 490,'0.000'-38.000'25,"0.000"26.000"10,0.000 24.000 9,0.000 26.000 9,-4.000 15.000 2,-5.000 6.000-8,-7.000 7.000-7,-5.000 6.000-8,-4.000 3.000-4,0.000 0.000-3,0.000 0.000-3,0.000 0.000-3,1.000-2.000-2,4.000-3.000-3,3.000-3.000-3,3.000-2.000-2,9.000-8.000-1,16.000-8.000 0,15.000-10.000-1,17.000-9.000 1,10.000-18.000-6,6.000-24.000-8,7.000-26.000-11,6.000-24.000-9,1.000-13.000-5,-3.000 0.000 0,-3.000 0.000 0,-2.000 0.000 1,-8.000-2.000 1,-8.000-3.000 4,-10.000-3.000 3,-9.000-2.000 5,-9.000-1.000 1,-5.000 3.000 3,-7.000 3.000 0,-5.000 4.000 3,-9.000 5.000 1,-9.000 10.000 1,-10.000 10.000 1,-8.000 9.000 1,-8.000 9.000 1,-2.000 9.000 1,-3.000 10.000 1,-3.000 10.000 0,-7.000 10.000-1,-9.000 13.000-5,-10.000 12.000-4,-8.000 13.000-4,2.000 2.000-2,16.000-5.000 2,15.000-7.000 1,17.000-5.000 3,8.000-4.000-2,4.000 0.000-2,3.000 0.000-5,3.000 0.000-2</inkml:trace>
</inkml:ink>
</file>

<file path=ppt/ink/ink1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1"/>
    </inkml:context>
    <inkml:brush xml:id="br0">
      <inkml:brushProperty name="width" value="0.0394090227782726" units="cm"/>
      <inkml:brushProperty name="height" value="0.0394090227782726" units="cm"/>
      <inkml:brushProperty name="color" value="#f2395b"/>
      <inkml:brushProperty name="ignorePressure" value="0"/>
    </inkml:brush>
  </inkml:definitions>
  <inkml:trace contextRef="#ctx0" brushRef="#br0">48400.000 21150.000 558,'92.000'23.000'62,"-16.000"-3.000"-9,-15.000-3.000-10,-15.000-2.000-9,-9.000 0.000-7,1.000 7.000-3,-1.000 6.000-4,1.000 7.000-3,-4.000 4.000-3,-6.000 3.000-2,-6.000 3.000-2,-6.000 4.000-2,-7.000 4.000-1,-6.000 6.000 0,-6.000 7.000-2,-6.000 6.000-1,-9.000 4.000-1,-8.000 4.000-4,-10.000 3.000-2,-9.000 3.000-3,-4.000-4.000-1,4.000-8.000 0,3.000-10.000 1,3.000-9.000 0,4.000-9.000 2,7.000-5.000 0,6.000-7.000 1,7.000-5.000 2,15.000-6.000 3,25.000-3.000 8,25.000-3.000 6,25.000-2.000 8,10.000-6.000 1,-2.000-6.000-3,-3.000-6.000-4,-3.000-6.000-3,-6.000-2.000-8,-5.000 3.000-9,-7.000 3.000-11,-5.000 4.000-11</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0"/>
    </inkml:context>
    <inkml:brush xml:id="br0">
      <inkml:brushProperty name="width" value="0.0368364490568638" units="cm"/>
      <inkml:brushProperty name="height" value="0.0368364490568638" units="cm"/>
      <inkml:brushProperty name="color" value="#00bff3"/>
      <inkml:brushProperty name="ignorePressure" value="0"/>
    </inkml:brush>
  </inkml:definitions>
  <inkml:trace contextRef="#ctx0" brushRef="#br0">70850.000 48700.000 597,'3.000'-46.000'105,"6.000"10.000"-25,7.000 10.000-24,6.000 9.000-26,13.000 2.000-12,23.000-2.000 0,22.000-3.000 1,22.000-3.000 1,15.000-4.000-2,9.000-3.000-3,10.000-3.000-3,10.000-2.000-4,-4.000 0.000-4,-16.000 7.000-6,-15.000 6.000-5,-15.000 7.000-5,-14.000 2.000-2,-8.000 1.000 4,-10.000-1.000 2,-9.000 1.000 3,-16.000-1.000-9,-22.000 1.000-22,-22.000-1.000-22,-21.000 1.000-21,-17.000-4.000-3,-8.000-6.000 17,-10.000-6.000 16,-9.000-6.000 16,-7.000-4.000 11,-3.000 1.000 4,-3.000-1.000 6,-2.000 1.000 5,-1.000 1.000 3,3.000 3.000 4,3.000 3.000 3,4.000 4.000 3,5.000 2.000 4,10.000 4.000 3,10.000 3.000 5,9.000 3.000 4,12.000 9.000 7,16.000 16.000 8,15.000 15.000 9,17.000 17.000 8,3.000 11.000 1,-5.000 10.000-11,-7.000 10.000-8,-5.000 9.000-10,-6.000 4.000-6,-3.000 1.000-4,-3.000-1.000-4,-2.000 1.000-3,-3.000 5.000-7,1.000 14.000-9,-1.000 11.000-9,1.000 14.000-10,1.000-7.000-5,3.000-25.000-2,3.000-25.000 0,4.000-25.000-3,7.000-24.000 0,13.000-21.000 1,12.000-22.000-1,13.000-22.000 0,2.000-10.000 2,-5.000 4.000 7,-7.000 3.000 4,-5.000 3.000 6,-4.000 1.000 4,0.000 1.000 3,0.000-1.000 3,0.000 1.000 3</inkml:trace>
</inkml:ink>
</file>

<file path=ppt/ink/ink1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4"/>
    </inkml:context>
    <inkml:brush xml:id="br0">
      <inkml:brushProperty name="width" value="0.0373784564435482" units="cm"/>
      <inkml:brushProperty name="height" value="0.0373784564435482" units="cm"/>
      <inkml:brushProperty name="color" value="#f2395b"/>
      <inkml:brushProperty name="ignorePressure" value="0"/>
    </inkml:brush>
  </inkml:definitions>
  <inkml:trace contextRef="#ctx0" brushRef="#br0">46150.000 23900.000 588,'-5.000'-60.000'29,"-9.000"32.000"8,-10.000 31.000 8,-8.000 32.000 8,-11.000 25.000 0,-8.000 23.000-9,-10.000 22.000-9,-9.000 22.000-9,-7.000 15.000-5,-3.000 9.000-4,-3.000 10.000-3,-2.000 10.000-3,2.000 0.000-3,9.000-5.000 0,10.000-7.000-3,10.000-5.000 0,8.000-12.000-4,10.000-16.000-7,10.000-15.000-6,9.000-15.000-5,12.000-25.000-10,16.000-30.000-9,15.000-32.000-11,17.000-30.000-11,7.000-23.000-2,0.000-12.000 6,0.000-13.000 5,0.000-12.000 5,-5.000-1.000 6,-9.000 14.000 8,-10.000 11.000 7,-8.000 14.000 7</inkml:trace>
</inkml:ink>
</file>

<file path=ppt/ink/ink1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4"/>
    </inkml:context>
    <inkml:brush xml:id="br0">
      <inkml:brushProperty name="width" value="0.0442691035568714" units="cm"/>
      <inkml:brushProperty name="height" value="0.0442691035568714" units="cm"/>
      <inkml:brushProperty name="color" value="#f2395b"/>
      <inkml:brushProperty name="ignorePressure" value="0"/>
    </inkml:brush>
  </inkml:definitions>
  <inkml:trace contextRef="#ctx0" brushRef="#br0">46050.000 24150.000 496,'23.000'-25.000'1,"-3.000"0.000"-1,-3.000 0.000 0,-2.000 0.000 0,-3.000-2.000 2,1.000-3.000 2,-1.000-3.000 3,1.000-2.000 3,1.000 0.000 3,3.000 7.000 5,3.000 6.000 5,4.000 7.000 5,-3.000 7.000 2,-5.000 9.000-3,-7.000 10.000 0,-5.000 10.000-3,-4.000 11.000 0,0.000 17.000 0,0.000 15.000 1,0.000 16.000 0,0.000 10.000 0,0.000 7.000-4,0.000 6.000-1,0.000 7.000-4,-4.000 7.000 0,-5.000 9.000 0,-7.000 10.000 0,-5.000 10.000 1,-1.000-3.000-1,6.000-11.000-4,7.000-14.000-3,6.000-11.000-3,3.000-14.000-4,0.000-11.000-5,0.000-14.000-5,0.000-11.000-4,-5.000-15.000-9,-9.000-16.000-15,-10.000-15.000-14,-8.000-15.000-14,-8.000-17.000-2,-2.000-15.000 11,-3.000-15.000 12,-3.000-16.000 10,-1.000-8.000 7,4.000 0.000 2,3.000 0.000 4,3.000 0.000 3,3.000 4.000 4,3.000 10.000 4,3.000 10.000 5,4.000 9.000 4,2.000 6.000 9,4.000 3.000 12,3.000 3.000 12,3.000 4.000 11,9.000 2.000 3,16.000 4.000-7,15.000 3.000-7,17.000 3.000-7,8.000 1.000-6,4.000 1.000-3,3.000-1.000-4,3.000 1.000-3,3.000-1.000-5,3.000 1.000-6,3.000-1.000-6,4.000 1.000-6,-4.000 1.000-4,-9.000 3.000-3,-10.000 3.000-4,-8.000 4.000-2,-8.000 1.000-2,-2.000 0.000 1,-3.000 0.000-1,-3.000 0.000 0,-2.000-5.000 0,0.000-9.000-1,0.000-10.000-2,0.000-8.000-1</inkml:trace>
</inkml:ink>
</file>

<file path=ppt/ink/ink1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5"/>
    </inkml:context>
    <inkml:brush xml:id="br0">
      <inkml:brushProperty name="width" value="0.0424469634890556" units="cm"/>
      <inkml:brushProperty name="height" value="0.0424469634890556" units="cm"/>
      <inkml:brushProperty name="color" value="#f2395b"/>
      <inkml:brushProperty name="ignorePressure" value="0"/>
    </inkml:brush>
  </inkml:definitions>
  <inkml:trace contextRef="#ctx0" brushRef="#br0">47000.000 23650.000 518,'-2.000'-38.000'29,"-3.000"26.000"6,-3.000 24.000 9,-2.000 26.000 6,-3.000 15.000 0,1.000 6.000-6,-1.000 7.000-7,1.000 6.000-7,-1.000 7.000-5,1.000 10.000-2,-1.000 10.000-4,1.000 9.000-2,-1.000 4.000-3,1.000 1.000-3,-1.000-1.000-2,1.000 1.000-3,-3.000-1.000 0,-2.000 1.000 1,-3.000-1.000 2,-3.000 1.000 2,-1.000-4.000-5,4.000-6.000-12,3.000-6.000-12,3.000-6.000-11</inkml:trace>
</inkml:ink>
</file>

<file path=ppt/ink/ink1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5"/>
    </inkml:context>
    <inkml:brush xml:id="br0">
      <inkml:brushProperty name="width" value="0.0435242727398872" units="cm"/>
      <inkml:brushProperty name="height" value="0.0435242727398872" units="cm"/>
      <inkml:brushProperty name="color" value="#f2395b"/>
      <inkml:brushProperty name="ignorePressure" value="0"/>
    </inkml:brush>
  </inkml:definitions>
  <inkml:trace contextRef="#ctx0" brushRef="#br0">46950.000 25050.000 505,'45.000'-46.000'3,"-9.000"10.000"6,-10.000 10.000 5,-8.000 9.000 6,-4.000 13.000 6,3.000 20.000 6,3.000 18.000 5,4.000 20.000 6,-4.000 11.000-1,-9.000 7.000-8,-10.000 6.000-8,-8.000 7.000-7,-8.000-1.000-6,-2.000-6.000-1,-3.000-6.000-3,-3.000-6.000-2,1.000-7.000-4,6.000-6.000-6,7.000-6.000-5,6.000-6.000-6,7.000-13.000-3,10.000-19.000 2,10.000-18.000 1,9.000-19.000 0,12.000-19.000 1,16.000-19.000-1,15.000-18.000-2,17.000-19.000-1,2.000-7.000 0,-9.000 7.000 0,-10.000 6.000 0,-8.000 7.000 1,-11.000 7.000 1,-8.000 9.000 3,-10.000 10.000 3,-9.000 10.000 2,-10.000 18.000 12,-9.000 28.000 19,-10.000 28.000 21,-8.000 29.000 20,-4.000 13.000 4,3.000 1.000-13,3.000-1.000-13,4.000 1.000-13,1.000-1.000-9,0.000 1.000-4,0.000-1.000-6,0.000 1.000-4,0.000-4.000-3,0.000-6.000-1,0.000-6.000-3,0.000-6.000 0,7.000-13.000-2,17.000-19.000-2,15.000-18.000-2,16.000-19.000-1,7.000-19.000-2,1.000-19.000 0,-1.000-18.000 0,1.000-19.000-1,-4.000-10.000 0,-6.000 1.000 1,-6.000-1.000-1,-6.000 1.000 1,-7.000 2.000 2,-6.000 7.000 1,-6.000 6.000 1,-6.000 7.000 3,-7.000 7.000 0,-6.000 9.000 0,-6.000 10.000 1,-6.000 10.000-1,-9.000 8.000 0,-8.000 10.000-3,-10.000 10.000 0,-9.000 9.000-3,-7.000 10.000-1,-3.000 14.000-4,-3.000 11.000-4,-2.000 14.000-2,0.000 8.000-5,7.000 7.000-4,6.000 6.000-4,7.000 7.000-5,5.000-3.000 0,7.000-8.000 2,6.000-10.000 2,7.000-9.000 4,2.000-7.000 1,1.000-3.000 2,-1.000-3.000 2,1.000-2.000 2</inkml:trace>
</inkml:ink>
</file>

<file path=ppt/ink/ink1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5"/>
    </inkml:context>
    <inkml:brush xml:id="br0">
      <inkml:brushProperty name="width" value="0.0374008826911449" units="cm"/>
      <inkml:brushProperty name="height" value="0.0374008826911449" units="cm"/>
      <inkml:brushProperty name="color" value="#f2395b"/>
      <inkml:brushProperty name="ignorePressure" value="0"/>
    </inkml:brush>
  </inkml:definitions>
  <inkml:trace contextRef="#ctx0" brushRef="#br0">48500.000 24550.000 588,'46.000'1.000'31,"-5.000"4.000"2,-7.000 3.000 0,-5.000 3.000 1,-6.000 3.000-1,-3.000 3.000-3,-3.000 3.000-2,-2.000 4.000-3,-3.000 5.000-3,1.000 10.000-3,-1.000 10.000-4,1.000 9.000-2,-4.000 7.000-2,-6.000 7.000 1,-6.000 6.000 1,-6.000 7.000 0,-4.000-4.000-3,1.000-12.000-8,-1.000-13.000-8,1.000-12.000-7,2.000-9.000-4,7.000-2.000 0,6.000-3.000 0,7.000-3.000 1,7.000-4.000 1,9.000-3.000 6,10.000-3.000 4,10.000-2.000 4,2.000-5.000 4,-3.000-2.000 3,-3.000-3.000 2,-2.000-3.000 4,-6.000 2.000 1,-6.000 10.000 2,-6.000 10.000 1,-6.000 9.000 1,-12.000 12.000 0,-15.000 16.000-3,-15.000 15.000-2,-16.000 17.000-3,-15.000 13.000-3,-11.000 13.000-4,-14.000 12.000-2,-11.000 13.000-3,-11.000 7.000-8,-5.000 4.000-12,-7.000 3.000-11,-5.000 3.000-12,6.000-13.000-8,23.000-28.000-4,22.000-28.000-3,22.000-27.000-3</inkml:trace>
</inkml:ink>
</file>

<file path=ppt/ink/ink1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07"/>
    </inkml:context>
    <inkml:brush xml:id="br0">
      <inkml:brushProperty name="width" value="0.0526107959449291" units="cm"/>
      <inkml:brushProperty name="height" value="0.0526107959449291" units="cm"/>
      <inkml:brushProperty name="color" value="#f2395b"/>
      <inkml:brushProperty name="ignorePressure" value="0"/>
    </inkml:brush>
  </inkml:definitions>
  <inkml:trace contextRef="#ctx0" brushRef="#br0">46900.000 28450.000 418,'21.000'-35.000'0,"-5.000"-18.000"0,-7.000-19.000-1,-5.000-18.000 1,-6.000 0.000 2,-3.000 23.000 2,-3.000 22.000 3,-2.000 22.000 4,-3.000 4.000 3,1.000-12.000 4,-1.000-13.000 6,1.000-12.000 3,-3.000-4.000 2,-2.000 7.000-3,-3.000 6.000-2,-3.000 7.000-3,-6.000 7.000-2,-5.000 9.000-2,-7.000 10.000-2,-5.000 10.000-2,-4.000 8.000-2,0.000 10.000 0,0.000 10.000-1,0.000 9.000-2,-2.000 9.000 0,-3.000 9.000 1,-3.000 10.000 0,-2.000 10.000 1,-1.000 4.000-2,3.000 0.000-3,3.000 0.000-2,4.000 0.000-4,2.000 1.000 0,4.000 4.000 1,3.000 3.000 2,3.000 3.000 0,3.000-1.000 2,3.000-2.000-1,3.000-3.000 1,4.000-3.000 0,2.000-2.000 0,4.000 0.000 0,3.000 0.000 0,3.000 0.000 0,3.000-2.000-1,3.000-3.000-1,3.000-3.000 0,4.000-2.000-1,5.000-6.000-1,10.000-6.000-1,10.000-6.000-3,9.000-6.000-2,9.000-12.000-1,9.000-15.000-2,10.000-15.000-1,10.000-16.000-2,5.000-13.000-1,4.000-9.000 2,3.000-10.000 0,3.000-8.000 0,-2.000-4.000 0,-6.000 3.000-3,-6.000 3.000-4,-6.000 4.000-2,-9.000 4.000-1,-8.000 6.000 3,-10.000 7.000 4,-9.000 6.000 2,-9.000 9.000 7,-5.000 13.000 9,-7.000 12.000 9,-5.000 13.000 9,-4.000 10.000 4,0.000 10.000 1,0.000 10.000-2,0.000 9.000 0,0.000 2.000 0,0.000-2.000-2,0.000-3.000-1,0.000-3.000-1,10.000-10.000-5,23.000-16.000-7,22.000-15.000-9,22.000-15.000-7,8.000-15.000-7,-2.000-12.000-5,-3.000-13.000-6,-3.000-12.000-5,-7.000-4.000-2,-9.000 7.000 1,-10.000 6.000 2,-8.000 7.000 1,-9.000 13.000 10,-6.000 22.000 19,-6.000 22.000 20,-6.000 23.000 19,-1.000 10.000 4,7.000 0.000-10,6.000 0.000-11,7.000 0.000-10,5.000-7.000-9,7.000-11.000-10,6.000-14.000-10,7.000-11.000-8,0.000-15.000-6,-2.000-16.000-3,-3.000-15.000-2,-3.000-15.000-2,-2.000-11.000 1,0.000-2.000 5,0.000-3.000 5,0.000-3.000 6,-4.000-2.000 3,-5.000 0.000 5,-7.000 0.000 2,-5.000 0.000 4,-6.000 4.000 5,-3.000 10.000 5,-3.000 10.000 5,-2.000 9.000 6,-6.000 18.000 11,-6.000 29.000 17,-6.000 28.000 18,-6.000 28.000 17,-4.000 12.000 1,1.000-3.000-16,-1.000-3.000-14,1.000-2.000-16,-1.000-5.000-10,1.000-2.000-3,-1.000-3.000-4,1.000-3.000-3,4.000-1.000-6,9.000 4.000-5,10.000 3.000-5,10.000 3.000-6,10.000-10.000-6,13.000-21.000-5,12.000-22.000-6,13.000-22.000-5,2.000-18.000-1,-5.000-11.000 5,-7.000-14.000 4,-5.000-11.000 4,-8.000-9.000 5,-5.000-3.000 2,-7.000-3.000 3,-5.000-2.000 3,-6.000-1.000 2,-3.000 3.000-1,-3.000 3.000 0,-2.000 4.000 0,-6.000 5.000 2,-6.000 10.000 5,-6.000 10.000 7,-6.000 9.000 5,-7.000 7.000 3,-6.000 7.000 0,-6.000 6.000 0,-6.000 7.000 1,-9.000 5.000-3,-8.000 7.000-7,-10.000 6.000-5,-9.000 7.000-7,-9.000 11.000-6,-5.000 20.000-8,-7.000 18.000-9,-5.000 20.000-8,5.000 0.000-8,19.000-15.000-8,19.000-15.000-9,19.000-16.000-9</inkml:trace>
</inkml:ink>
</file>

<file path=ppt/ink/ink1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0"/>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67650.000 15550.000 333,'157.000'63.000'167,"51.000"46.000"-1,49.000 47.000 1,51.000 47.000 0</inkml:trace>
</inkml:ink>
</file>

<file path=ppt/ink/ink1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3"/>
    </inkml:context>
    <inkml:brush xml:id="br0">
      <inkml:brushProperty name="width" value="0.0421251617372036" units="cm"/>
      <inkml:brushProperty name="height" value="0.0421251617372036" units="cm"/>
      <inkml:brushProperty name="color" value="#00bff3"/>
      <inkml:brushProperty name="ignorePressure" value="0"/>
    </inkml:brush>
  </inkml:definitions>
  <inkml:trace contextRef="#ctx0" brushRef="#br0">53100.000 30200.000 522,'1.000'-52.000'0,"4.000"-3.000"2,3.000-3.000 1,3.000-2.000 1,-1.000 2.000 1,-2.000 9.000 3,-3.000 10.000 2,-3.000 10.000 2,-4.000 4.000 3,-3.000 0.000 2,-3.000 0.000 1,-2.000 0.000 3,-5.000 1.000 1,-2.000 4.000-1,-3.000 3.000 0,-3.000 3.000 0,-4.000 3.000-1,-3.000 3.000-1,-3.000 3.000 1,-2.000 4.000-2,-6.000 4.000-1,-6.000 6.000-2,-6.000 7.000-3,-6.000 6.000-1,-6.000 7.000-2,-2.000 10.000-1,-3.000 10.000 1,-3.000 9.000 0,2.000 4.000 0,10.000 1.000 0,10.000-1.000 1,9.000 1.000 2,6.000-3.000-2,3.000-2.000-1,3.000-3.000-3,4.000-3.000-1,7.000-2.000-1,13.000 0.000 0,12.000 0.000-1,13.000 0.000 1,7.000-5.000-1,4.000-9.000-2,3.000-10.000-1,3.000-8.000-1,-1.000-4.000-2,-2.000 3.000 0,-3.000 3.000 0,-3.000 4.000 0,-4.000 4.000 0,-3.000 6.000 1,-3.000 7.000 0,-2.000 6.000 0,-8.000 6.000 1,-8.000 6.000-2,-10.000 7.000 0,-9.000 6.000-1,-9.000-1.000 0,-5.000-5.000 1,-7.000-7.000 0,-5.000-5.000 1,-3.000-6.000 0,4.000-3.000-3,3.000-3.000-1,3.000-2.000-1,17.000-14.000-2,31.000-21.000 0,32.000-22.000 0,31.000-22.000 0,15.000-10.000 1,1.000 4.000 1,-1.000 3.000 3,1.000 3.000 2,-6.000 4.000 1,-8.000 7.000 2,-10.000 6.000 2,-9.000 7.000 2,-5.000 7.000 2,0.000 9.000 3,0.000 10.000 3,0.000 10.000 3,-2.000 5.000 3,-3.000 4.000 2,-3.000 3.000 3,-2.000 3.000 1</inkml:trace>
</inkml:ink>
</file>

<file path=ppt/ink/ink1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3"/>
    </inkml:context>
    <inkml:brush xml:id="br0">
      <inkml:brushProperty name="width" value="0.0348549485206604" units="cm"/>
      <inkml:brushProperty name="height" value="0.0348549485206604" units="cm"/>
      <inkml:brushProperty name="color" value="#00bff3"/>
      <inkml:brushProperty name="ignorePressure" value="0"/>
    </inkml:brush>
  </inkml:definitions>
  <inkml:trace contextRef="#ctx0" brushRef="#br0">53200.000 30750.000 631,'68.000'70.000'152,"-11.000"-9.000"-41,-14.000-10.000-40,-11.000-8.000-40,-7.000-8.000-27,0.000-2.000-13,0.000-3.000-13,0.000-3.000-11,-2.000-2.000-12,-3.000 0.000-8,-3.000 0.000-10,-2.000 0.000-8</inkml:trace>
</inkml:ink>
</file>

<file path=ppt/ink/ink1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4"/>
    </inkml:context>
    <inkml:brush xml:id="br0">
      <inkml:brushProperty name="width" value="0.0497591383755207" units="cm"/>
      <inkml:brushProperty name="height" value="0.0497591383755207" units="cm"/>
      <inkml:brushProperty name="color" value="#00bff3"/>
      <inkml:brushProperty name="ignorePressure" value="0"/>
    </inkml:brush>
  </inkml:definitions>
  <inkml:trace contextRef="#ctx0" brushRef="#br0">54150.000 30300.000 442,'-24.000'73.000'129,"4.000"-3.000"-27,3.000-3.000-28,3.000-2.000-28,1.000-3.000-14,1.000 1.000-3,-1.000-1.000 0,1.000 1.000-3,-1.000-1.000-2,1.000 1.000-3,-1.000-1.000-3,1.000 1.000-4,4.000-1.000-5,9.000 1.000-4,10.000-1.000-7,10.000 1.000-4,11.000-13.000-6,17.000-25.000-7,15.000-25.000-6,16.000-25.000-7,1.000-16.000 0,-12.000-6.000 4,-13.000-6.000 5,-12.000-6.000 5,-9.000-7.000 2,-2.000-6.000 2,-3.000-6.000 0,-3.000-6.000 2,-6.000-4.000 2,-5.000 1.000 6,-7.000-1.000 5,-5.000 1.000 5,-6.000 5.000 2,-3.000 14.000-1,-3.000 11.000-1,-2.000 14.000-1,-6.000 8.000 1,-6.000 7.000-1,-6.000 6.000 1,-6.000 7.000 1,-7.000 5.000-3,-6.000 7.000-6,-6.000 6.000-6,-6.000 7.000-7,-1.000 10.000-7,7.000 16.000-10,6.000 15.000-11,7.000 17.000-10,5.000 2.000-1,7.000-9.000 5,6.000-10.000 6,7.000-8.000 6</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1"/>
    </inkml:context>
    <inkml:brush xml:id="br0">
      <inkml:brushProperty name="width" value="0.0330021977424622" units="cm"/>
      <inkml:brushProperty name="height" value="0.0330021977424622" units="cm"/>
      <inkml:brushProperty name="color" value="#00bff3"/>
      <inkml:brushProperty name="ignorePressure" value="0"/>
    </inkml:brush>
  </inkml:definitions>
  <inkml:trace contextRef="#ctx0" brushRef="#br0">72150.000 47950.000 666,'25.000'-32.000'2,"0.000"-11.000"4,0.000-14.000 4,0.000-11.000 3,-4.000 10.000 7,-5.000 34.000 10,-7.000 35.000 9,-5.000 35.000 9,-6.000 22.000 0,-3.000 14.000-12,-3.000 11.000-11,-2.000 14.000-11,-9.000 3.000-8,-12.000-2.000-4,-13.000-3.000-4,-12.000-3.000-5,-5.000-6.000-4,3.000-5.000-3,3.000-7.000-3,4.000-5.000-3,1.000-8.000-1,0.000-5.000 0,0.000-7.000 0,0.000-5.000 0,12.000-11.000 3,26.000-11.000 2,24.000-14.000 5,26.000-11.000 2,10.000-9.000 4,-3.000-3.000 1,-3.000-3.000 4,-2.000-2.000 1,-5.000 0.000 2,-2.000 7.000 0,-3.000 6.000 1,-3.000 7.000 0,-6.000 7.000 0,-5.000 9.000 1,-7.000 10.000 0,-5.000 10.000 1,-9.000 5.000 1,-9.000 4.000 3,-10.000 3.000 1,-8.000 3.000 3,-4.000-1.000 0,3.000-2.000 0,3.000-3.000-2,4.000-3.000 0,2.000-6.000-2,4.000-5.000-1,3.000-7.000-3,3.000-5.000-1,3.000-3.000-2,3.000 4.000 1,3.000 3.000 0,4.000 3.000-1,4.000 1.000 1,6.000 1.000 1,7.000-1.000-1,6.000 1.000 1,1.000 1.000 0,-3.000 3.000 1,-3.000 3.000 0,-2.000 4.000 0,-5.000 2.000 0,-2.000 4.000 0,-3.000 3.000 0,-3.000 3.000 0,-4.000-1.000-2,-3.000-2.000-2,-3.000-3.000-2,-2.000-3.000-3,-5.000-6.000-3,-2.000-5.000-2,-3.000-7.000-3,-3.000-5.000-2,-4.000-6.000-2,-3.000-3.000 1,-3.000-3.000-1,-2.000-2.000 1,-5.000-8.000 0,-2.000-8.000 1,-3.000-10.000 1,-3.000-9.000 1,-4.000-12.000-1,-3.000-11.000-2,-3.000-14.000-3,-2.000-11.000-3,-1.000-7.000 1,3.000 0.000 1,3.000 0.000 3,4.000 0.000 1,5.000 1.000 4,10.000 4.000 6,10.000 3.000 6,9.000 3.000 5,6.000 4.000 4,3.000 7.000 4,3.000 6.000 2,4.000 7.000 3,2.000 11.000 1,4.000 20.000 0,3.000 18.000-1,3.000 20.000 0,-1.000 10.000-4,-2.000 3.000-3,-3.000 3.000-6,-3.000 4.000-4,-4.000-1.000-3,-3.000-3.000 0,-3.000-3.000-2,-2.000-2.000-1,3.000-8.000-2,14.000-8.000-3,11.000-10.000-5,14.000-9.000-3,16.000-12.000-3,22.000-11.000 0,22.000-14.000 0,23.000-11.000-1,13.000-11.000 2,6.000-5.000 3,7.000-7.000 2,6.000-5.000 3,-1.000 2.000 3,-5.000 13.000 2,-7.000 12.000 2,-5.000 13.000 2,-14.000 9.000 4,-18.000 6.000 5,-19.000 7.000 5,-18.000 6.000 5,-14.000 3.000 4,-5.000 0.000 1,-7.000 0.000 0,-5.000 0.000 3,-9.000 6.000-1,-9.000 13.000-2,-10.000 12.000-1,-8.000 13.000-2,-11.000 6.000-2,-8.000 0.000-3,-10.000 0.000-3,-9.000 0.000-2,-10.000 3.000-7,-9.000 6.000-9,-10.000 7.000-9,-8.000 6.000-9,-14.000 3.000-5,-15.000 0.000 1,-15.000 0.000 1,-16.000 0.000 0,-13.000 0.000 2,-9.000 0.000 4,-10.000 0.000 2,-8.000 0.000 4,0.000-2.000 3,14.000-3.000 4,11.000-3.000 4,14.000-2.000 4,11.000-8.000 4,14.000-8.000 6,11.000-10.000 6,14.000-9.000 5,19.000-7.000 5,29.000-3.000 1,28.000-3.000 3,28.000-2.000 1,29.000-6.000-1,32.000-6.000-7,31.000-6.000-6,32.000-6.000-6,22.000-6.000-3,17.000-2.000-1,15.000-3.000 1,16.000-3.000-1,7.000-2.000-3,1.000 0.000-9,-1.000 0.000-7,1.000 0.000-7,-10.000 3.000-7,-19.000 6.000-3,-18.000 7.000-3,-19.000 6.000-4,-24.000 3.000-1,-28.000 0.000 3,-28.000 0.000 3,-27.000 0.000 3,-14.000 0.000 1,4.000 0.000-1,3.000 0.000-1,3.000 0.000-2</inkml:trace>
</inkml:ink>
</file>

<file path=ppt/ink/ink1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4"/>
    </inkml:context>
    <inkml:brush xml:id="br0">
      <inkml:brushProperty name="width" value="0.0445994101464748" units="cm"/>
      <inkml:brushProperty name="height" value="0.0445994101464748" units="cm"/>
      <inkml:brushProperty name="color" value="#00bff3"/>
      <inkml:brushProperty name="ignorePressure" value="0"/>
    </inkml:brush>
  </inkml:definitions>
  <inkml:trace contextRef="#ctx0" brushRef="#br0">54900.000 30850.000 493,'71.000'-24.000'37,"-5.000"4.000"-10,-7.000 3.000-9,-5.000 3.000-9,-6.000 4.000-1,-3.000 7.000 6,-3.000 6.000 7,-2.000 7.000 7,-5.000 5.000 4,-2.000 7.000 3,-3.000 6.000 1,-3.000 7.000 2,-7.000 7.000-2,-9.000 9.000-7,-10.000 10.000-6,-8.000 10.000-8,-11.000 5.000-4,-8.000 4.000-2,-10.000 3.000-3,-9.000 3.000-2,-7.000-4.000-2,-3.000-8.000-1,-3.000-10.000-1,-2.000-9.000-2,0.000-9.000-2,7.000-5.000-3,6.000-7.000-4,7.000-5.000-3,18.000-8.000 4,31.000-5.000 11,32.000-7.000 11,31.000-5.000 12,17.000-6.000 2,3.000-3.000-4,3.000-3.000-6,4.000-2.000-5,-3.000-3.000-8,-5.000 1.000-7,-7.000-1.000-9,-5.000 1.000-7,-9.000 2.000-5,-9.000 7.000 0,-10.000 6.000 1,-8.000 7.000 0</inkml:trace>
</inkml:ink>
</file>

<file path=ppt/ink/ink1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7"/>
    </inkml:context>
    <inkml:brush xml:id="br0">
      <inkml:brushProperty name="width" value="0.0381560586392879" units="cm"/>
      <inkml:brushProperty name="height" value="0.0381560586392879" units="cm"/>
      <inkml:brushProperty name="color" value="#00bff3"/>
      <inkml:brushProperty name="ignorePressure" value="0"/>
    </inkml:brush>
  </inkml:definitions>
  <inkml:trace contextRef="#ctx0" brushRef="#br0">58200.000 23450.000 576,'-60.000'-22.000'78,"32.000"6.000"-11,31.000 7.000-10,32.000 6.000-12,18.000 3.000-8,6.000 0.000-5,7.000 0.000-4,6.000 0.000-6,3.000 0.000-4,0.000 0.000-3,0.000 0.000-3,0.000 0.000-3,0.000 0.000-5,0.000 0.000-7,0.000 0.000-6,0.000 0.000-6,-5.000 1.000-10,-9.000 4.000-15,-10.000 3.000-13,-8.000 3.000-14,-15.000 3.000-2,-19.000 3.000 8,-18.000 3.000 10,-19.000 4.000 9,-7.000-1.000 8,7.000-3.000 6,6.000-3.000 8,7.000-2.000 6</inkml:trace>
</inkml:ink>
</file>

<file path=ppt/ink/ink1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7"/>
    </inkml:context>
    <inkml:brush xml:id="br0">
      <inkml:brushProperty name="width" value="0.0418080762028694" units="cm"/>
      <inkml:brushProperty name="height" value="0.0418080762028694" units="cm"/>
      <inkml:brushProperty name="color" value="#00bff3"/>
      <inkml:brushProperty name="ignorePressure" value="0"/>
    </inkml:brush>
  </inkml:definitions>
  <inkml:trace contextRef="#ctx0" brushRef="#br0">58450.000 23750.000 526,'-69.000'7.000'26,"13.000"17.000"14,12.000 15.000 16,13.000 16.000 13,7.000 12.000 2,4.000 9.000-13,3.000 10.000-14,3.000 10.000-12,1.000 10.000-9,1.000 13.000-4,-1.000 12.000-4,1.000 13.000-4,-1.000 4.000-4,1.000-3.000-4,-1.000-3.000-5,1.000-2.000-4,-1.000-6.000-4,1.000-6.000-5,-1.000-6.000-5,1.000-6.000-5,1.000-9.000-2,3.000-8.000 1,3.000-10.000 0,4.000-9.000 1,2.000-18.000-5,4.000-24.000-13,3.000-26.000-11,3.000-24.000-13,1.000-13.000 1,1.000 0.000 15,-1.000 0.000 14,1.000 0.000 14</inkml:trace>
</inkml:ink>
</file>

<file path=ppt/ink/ink1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8"/>
    </inkml:context>
    <inkml:brush xml:id="br0">
      <inkml:brushProperty name="width" value="0.0460900664329529" units="cm"/>
      <inkml:brushProperty name="height" value="0.0460900664329529" units="cm"/>
      <inkml:brushProperty name="color" value="#00bff3"/>
      <inkml:brushProperty name="ignorePressure" value="0"/>
    </inkml:brush>
  </inkml:definitions>
  <inkml:trace contextRef="#ctx0" brushRef="#br0">58100.000 25350.000 477,'6.000'-115.000'13,"13.000"23.000"11,12.000 22.000 11,13.000 22.000 12,9.000 12.000 0,6.000 3.000-8,7.000 3.000-8,6.000 4.000-9,4.000 1.000-5,4.000 0.000-1,3.000 0.000-1,3.000 0.000-1,-1.000 0.000-4,-2.000 0.000-5,-3.000 0.000-5,-3.000 0.000-7,-7.000 3.000-3,-9.000 6.000-2,-10.000 7.000-2,-8.000 6.000-2,-9.000-1.000-3,-6.000-5.000-6,-6.000-7.000-6,-6.000-5.000-5,-9.000-6.000 1,-8.000-3.000 4,-10.000-3.000 7,-9.000-2.000 5,-7.000-3.000 4,-3.000 1.000 4,-3.000-1.000 3,-2.000 1.000 4,-1.000 1.000 3,3.000 3.000 3,3.000 3.000 3,4.000 4.000 3,-1.000 4.000 4,-3.000 6.000 4,-3.000 7.000 4,-2.000 6.000 3,-1.000 4.000 3,3.000 4.000-1,3.000 3.000 1,4.000 3.000-1,1.000 7.000 0,0.000 14.000 3,0.000 11.000 1,0.000 14.000 2,1.000 10.000-1,4.000 9.000-2,3.000 10.000-3,3.000 10.000-3,3.000 0.000-2,3.000-5.000-2,3.000-7.000-1,4.000-5.000-3,2.000-6.000-1,4.000-3.000-4,3.000-3.000-3,3.000-2.000-4,6.000-8.000-3,9.000-8.000-5,10.000-10.000-6,10.000-9.000-4,7.000-9.000-6,6.000-5.000-8,7.000-7.000-7,6.000-5.000-7,6.000-8.000-3,6.000-5.000 1,7.000-7.000 0,6.000-5.000 2,-5.000-3.000 3,-16.000 4.000 6,-15.000 3.000 7,-15.000 3.000 6,-11.000 1.000 2,-2.000 1.000-1,-3.000-1.000-1,-3.000 1.000-2</inkml:trace>
</inkml:ink>
</file>

<file path=ppt/ink/ink1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8"/>
    </inkml:context>
    <inkml:brush xml:id="br0">
      <inkml:brushProperty name="width" value="0.030191708356142" units="cm"/>
      <inkml:brushProperty name="height" value="0.030191708356142" units="cm"/>
      <inkml:brushProperty name="color" value="#00bff3"/>
      <inkml:brushProperty name="ignorePressure" value="0"/>
    </inkml:brush>
  </inkml:definitions>
  <inkml:trace contextRef="#ctx0" brushRef="#br0">59700.000 23200.000 728,'68.000'-43.000'55,"-11.000"17.000"-9,-14.000 15.000-6,-11.000 16.000-8,-11.000 10.000-7,-5.000 7.000-6,-7.000 6.000-6,-5.000 7.000-6,-6.000 4.000-5,-3.000 3.000-4,-3.000 3.000-4,-2.000 4.000-3,-5.000-1.000-3,-2.000-3.000 2,-3.000-3.000 0,-3.000-2.000 1,1.000-5.000 1,6.000-2.000 1,7.000-3.000 1,6.000-3.000 1,6.000-4.000 2,6.000-3.000 1,7.000-3.000 2,6.000-2.000 1,3.000-3.000 3,0.000 1.000 1,0.000-1.000 3,0.000 1.000 2,-4.000 2.000 1,-5.000 7.000 1,-7.000 6.000 0,-5.000 7.000 0,-8.000 2.000 0,-5.000 1.000-1,-7.000-1.000-3,-5.000 1.000-1,-6.000 1.000-2,-3.000 3.000-2,-3.000 3.000-2,-2.000 4.000-3,-1.000-4.000-3,3.000-9.000-6,3.000-10.000-4,4.000-8.000-5</inkml:trace>
</inkml:ink>
</file>

<file path=ppt/ink/ink1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9"/>
    </inkml:context>
    <inkml:brush xml:id="br0">
      <inkml:brushProperty name="width" value="0.0302608553320169" units="cm"/>
      <inkml:brushProperty name="height" value="0.0302608553320169" units="cm"/>
      <inkml:brushProperty name="color" value="#00bff3"/>
      <inkml:brushProperty name="ignorePressure" value="0"/>
    </inkml:brush>
  </inkml:definitions>
  <inkml:trace contextRef="#ctx0" brushRef="#br0">60050.000 23600.000 727,'25.000'-24.000'37,"0.000"4.000"-12,0.000 3.000-12,0.000 3.000-12,4.000-1.000 0,10.000-2.000 15,10.000-3.000 13,9.000-3.000 15,6.000-1.000 1,3.000 4.000-13,3.000 3.000-11,4.000 3.000-12,-4.000 3.000-13,-9.000 3.000-11,-10.000 3.000-11,-8.000 4.000-12</inkml:trace>
</inkml:ink>
</file>

<file path=ppt/ink/ink1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9"/>
    </inkml:context>
    <inkml:brush xml:id="br0">
      <inkml:brushProperty name="width" value="0.0364465713500977" units="cm"/>
      <inkml:brushProperty name="height" value="0.0364465713500977" units="cm"/>
      <inkml:brushProperty name="color" value="#00bff3"/>
      <inkml:brushProperty name="ignorePressure" value="0"/>
    </inkml:brush>
  </inkml:definitions>
  <inkml:trace contextRef="#ctx0" brushRef="#br0">60700.000 22800.000 603,'-46.000'-40.000'61,"10.000"23.000"-2,10.000 22.000-1,9.000 22.000-3,7.000 15.000-5,7.000 9.000-9,6.000 10.000-9,7.000 10.000-9,0.000 5.000-9,-2.000 4.000-11,-3.000 3.000-8,-3.000 3.000-10,-2.000-2.000-6,0.000-6.000-1,0.000-6.000-2,0.000-6.000-2,0.000-7.000-6,0.000-6.000-13,0.000-6.000-12,0.000-6.000-12</inkml:trace>
</inkml:ink>
</file>

<file path=ppt/ink/ink1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19"/>
    </inkml:context>
    <inkml:brush xml:id="br0">
      <inkml:brushProperty name="width" value="0.0362797565758228" units="cm"/>
      <inkml:brushProperty name="height" value="0.0362797565758228" units="cm"/>
      <inkml:brushProperty name="color" value="#00bff3"/>
      <inkml:brushProperty name="ignorePressure" value="0"/>
    </inkml:brush>
  </inkml:definitions>
  <inkml:trace contextRef="#ctx0" brushRef="#br0">60050.000 25100.000 606,'-41.000'-4.000'80,"19.000"-5.000"-17,19.000-7.000-16,19.000-5.000-17,16.000-4.000-9,17.000 0.000 0,15.000 0.000-1,16.000 0.000 0,12.000 1.000-2,9.000 4.000 0,10.000 3.000-1,10.000 3.000-1,4.000 1.000-3,0.000 1.000-6,0.000-1.000-5,0.000 1.000-5,-4.000-1.000-7,-5.000 1.000-9,-7.000-1.000-9,-5.000 1.000-8,-9.000-1.000-4,-9.000 1.000 2,-10.000-1.000 0,-8.000 1.000 2,-11.000-1.000-1,-8.000 1.000-2,-10.000-1.000-2,-9.000 1.000-2</inkml:trace>
</inkml:ink>
</file>

<file path=ppt/ink/ink1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0"/>
    </inkml:context>
    <inkml:brush xml:id="br0">
      <inkml:brushProperty name="width" value="0.0400624796748161" units="cm"/>
      <inkml:brushProperty name="height" value="0.0400624796748161" units="cm"/>
      <inkml:brushProperty name="color" value="#00bff3"/>
      <inkml:brushProperty name="ignorePressure" value="0"/>
    </inkml:brush>
  </inkml:definitions>
  <inkml:trace contextRef="#ctx0" brushRef="#br0">61700.000 24100.000 549,'93.000'46.000'95,"-11.000"-5.000"-21,-14.000-7.000-21,-11.000-5.000-21,-9.000-6.000-12,-3.000-3.000-1,-3.000-3.000-3,-2.000-2.000-2,-3.000-3.000-1,1.000 1.000-1,-1.000-1.000 1,1.000 1.000-2,-1.000 1.000-1,1.000 3.000-2,-1.000 3.000-3,1.000 4.000-2,-7.000 4.000-1,-12.000 6.000 2,-13.000 7.000 3,-12.000 6.000 1,-12.000 4.000 1,-8.000 4.000-1,-10.000 3.000-1,-9.000 3.000-2,-7.000 6.000-2,-3.000 9.000-5,-3.000 10.000-4,-2.000 10.000-5,-3.000 0.000-4,1.000-5.000-6,-1.000-7.000-5,1.000-5.000-6,2.000-8.000-5,7.000-5.000-5,6.000-7.000-5,7.000-5.000-5</inkml:trace>
</inkml:ink>
</file>

<file path=ppt/ink/ink1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0"/>
    </inkml:context>
    <inkml:brush xml:id="br0">
      <inkml:brushProperty name="width" value="0.0490316562354565" units="cm"/>
      <inkml:brushProperty name="height" value="0.0490316562354565" units="cm"/>
      <inkml:brushProperty name="color" value="#00bff3"/>
      <inkml:brushProperty name="ignorePressure" value="0"/>
    </inkml:brush>
  </inkml:definitions>
  <inkml:trace contextRef="#ctx0" brushRef="#br0">62800.000 23450.000 448,'-16.000'-24.000'6,"19.000"4.000"13,19.000 3.000 11,19.000 3.000 13,10.000 3.000 2,4.000 3.000-9,3.000 3.000-8,3.000 4.000-10,1.000 2.000-6,1.000 4.000-5,-1.000 3.000-6,1.000 3.000-6,-7.000 3.000-4,-12.000 3.000-4,-13.000 3.000-3,-12.000 4.000-4,-10.000 2.000-3,-6.000 4.000-2,-6.000 3.000-4,-6.000 3.000-3,-10.000 3.000 0,-12.000 3.000 3,-13.000 3.000 2,-12.000 4.000 3,-5.000-4.000 3,3.000-9.000 5,3.000-10.000 4,4.000-8.000 5,2.000-6.000 3,4.000 1.000 1,3.000-1.000 1,3.000 1.000 0,3.000-3.000 2,3.000-2.000 1,3.000-3.000 1,4.000-3.000 2,4.000 1.000 8,6.000 6.000 14,7.000 7.000 16,6.000 6.000 14,3.000 4.000 4,0.000 4.000-8,0.000 3.000-7,0.000 3.000-8,0.000 6.000-4,0.000 9.000 0,0.000 10.000-1,0.000 10.000 0,0.000 7.000-3,0.000 6.000-3,0.000 7.000-3,0.000 6.000-3,-2.000 4.000-3,-3.000 4.000-1,-3.000 3.000-2,-2.000 3.000-1,-3.000-4.000-2,1.000-8.000-2,-1.000-10.000-2,1.000-9.000-2,1.000-9.000-4,3.000-5.000-8,3.000-7.000-5,4.000-5.000-7,1.000-15.000-13,0.000-22.000-19,0.000-22.000-19,0.000-21.000-20,1.000-15.000 0,4.000-6.000 16,3.000-6.000 18,3.000-6.000 17,-1.000-7.000 11,-2.000-6.000 9,-3.000-6.000 6,-3.000-6.000 8,1.000 1.000 5,6.000 9.000 6,7.000 10.000 4,6.000 10.000 6,3.000 7.000 2,0.000 6.000 1,0.000 7.000 2,0.000 6.000 1,3.000 4.000 2,6.000 4.000 2,7.000 3.000 3,6.000 3.000 2,6.000 1.000-1,6.000 1.000-4,7.000-1.000-3,6.000 1.000-4,1.000-3.000-4,-3.000-2.000-3,-3.000-3.000-3,-2.000-3.000-3,-6.000 1.000-3,-6.000 6.000-3,-6.000 7.000-3,-6.000 6.000-2,-7.000-2.000-6,-6.000-9.000-8,-6.000-10.000-8,-6.000-8.000-9,-7.000-4.000-1,-6.000 3.000 5,-6.000 3.000 5,-6.000 4.000 5,-4.000-1.000 5,1.000-3.000 2,-1.000-3.000 2,1.000-2.000 4,-3.000 0.000 3,-2.000 7.000 3,-3.000 6.000 4,-3.000 7.000 4,-4.000 4.000 3,-3.000 3.000 7,-3.000 3.000 6,-2.000 4.000 5,-3.000 4.000 3,1.000 6.000 2,-1.000 7.000 1,1.000 6.000 1,-1.000 9.000-2,1.000 13.000-2,-1.000 12.000-5,1.000 13.000-2,1.000 6.000-2,3.000 0.000 2,3.000 0.000 2,4.000 0.000 2,4.000 0.000-2,6.000 0.000-5,7.000 0.000-4,6.000 0.000-6,4.000-2.000-4,4.000-3.000-3,3.000-3.000-4,3.000-2.000-4,7.000-6.000-3,14.000-6.000-6,11.000-6.000-4,14.000-6.000-5,8.000-7.000-5,7.000-6.000-7,6.000-6.000-7,7.000-6.000-7,-4.000-7.000-3,-12.000-6.000 0,-13.000-6.000-1,-12.000-6.000-1</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2"/>
    </inkml:context>
    <inkml:brush xml:id="br0">
      <inkml:brushProperty name="width" value="0.0401669964194298" units="cm"/>
      <inkml:brushProperty name="height" value="0.0401669964194298" units="cm"/>
      <inkml:brushProperty name="color" value="#00bff3"/>
      <inkml:brushProperty name="ignorePressure" value="0"/>
    </inkml:brush>
  </inkml:definitions>
  <inkml:trace contextRef="#ctx0" brushRef="#br0">73800.000 48500.000 547,'23.000'-90.000'5,"-3.000"23.000"10,-3.000 22.000 10,-2.000 22.000 10,-3.000 15.000 2,1.000 9.000-6,-1.000 10.000-6,1.000 10.000-6,-1.000 10.000-3,1.000 13.000-3,-1.000 12.000-1,1.000 13.000-2,-7.000 10.000-2,-12.000 10.000-3,-13.000 10.000-3,-12.000 9.000-3,-5.000 1.000-2,3.000-6.000-1,3.000-6.000-1,4.000-6.000-1,4.000-9.000-1,6.000-8.000 1,7.000-10.000-1,6.000-9.000 1,15.000-10.000-1,26.000-9.000-1,24.000-10.000-2,26.000-8.000-1,13.000-15.000 0,4.000-19.000 2,3.000-18.000 1,3.000-19.000 3,-4.000-12.000 0,-8.000-2.000 1,-10.000-3.000 0,-9.000-3.000 0,-10.000 1.000 0,-9.000 6.000 0,-10.000 7.000-2,-8.000 6.000-1,-11.000 3.000-1,-8.000 0.000 1,-10.000 0.000 0,-9.000 0.000-1,-7.000 0.000 2,-3.000 0.000 1,-3.000 0.000 3,-2.000 0.000 2,-3.000 3.000 2,1.000 6.000 1,-1.000 7.000 2,1.000 6.000 2,-3.000 4.000 3,-2.000 4.000 4,-3.000 3.000 3,-3.000 3.000 4,-6.000 7.000 5,-5.000 14.000 5,-7.000 11.000 5,-5.000 14.000 6,-9.000 14.000 0,-9.000 20.000-7,-10.000 18.000-6,-8.000 20.000-6,-8.000 17.000-6,-2.000 20.000-3,-3.000 18.000-4,-3.000 20.000-5,1.000 3.000-5,6.000-8.000-8,7.000-10.000-8,6.000-9.000-8,6.000-7.000-5,6.000-3.000-4,7.000-3.000-4,6.000-2.000-3,9.000-12.000-2,13.000-19.000-3,12.000-18.000-2,13.000-19.000-3,9.000-18.000 4,6.000-15.000 6,7.000-15.000 7,6.000-16.000 6,3.000-15.000 7,0.000-11.000 4,0.000-14.000 5,0.000-11.000 4,4.000-9.000 7,10.000-3.000 9,10.000-3.000 9,9.000-2.000 9,12.000-5.000 5,16.000-2.000 0,15.000-3.000 1,17.000-3.000 0,8.000-1.000-2,4.000 4.000-4,3.000 3.000-3,3.000 3.000-3,-8.000 6.000-4,-19.000 9.000-1,-18.000 10.000-1,-19.000 10.000-3,-15.000 8.000 0,-8.000 10.000 0,-10.000 10.000 2,-9.000 9.000 0,-13.000 10.000 0,-16.000 14.000-2,-15.000 11.000 0,-15.000 14.000-2,-15.000 8.000-1,-12.000 7.000-3,-13.000 6.000-1,-12.000 7.000-3,-10.000 2.000-3,-6.000 1.000-1,-6.000-1.000-2,-6.000 1.000-2,-2.000-4.000-3,3.000-6.000-4,3.000-6.000-5,4.000-6.000-5,5.000-9.000-4,10.000-8.000-3,10.000-10.000-5,9.000-9.000-3,7.000-12.000-2,7.000-11.000 1,6.000-14.000 3,7.000-11.000 1,5.000-15.000 3,7.000-16.000 6,6.000-15.000 6,7.000-15.000 6,4.000-7.000 4,3.000 3.000 5,3.000 3.000 5,4.000 4.000 3,1.000 7.000 6,0.000 13.000 7,0.000 12.000 6,0.000 13.000 6,4.000 9.000 5,10.000 6.000 0,10.000 7.000 1,9.000 6.000 1,10.000 7.000 0,14.000 10.000-3,11.000 10.000-1,14.000 9.000-1,11.000 10.000-3,14.000 14.000-4,11.000 11.000-4,14.000 14.000-3,11.000 8.000-6,14.000 7.000-8,11.000 6.000-9,14.000 7.000-9,-7.000-6.000-7,-25.000-15.000-8,-25.000-15.000-6,-25.000-16.000-7,-18.000-10.000-3,-8.000-3.000 1,-10.000-3.000 3,-9.000-2.000 1</inkml:trace>
</inkml:ink>
</file>

<file path=ppt/ink/ink1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1"/>
    </inkml:context>
    <inkml:brush xml:id="br0">
      <inkml:brushProperty name="width" value="0.0343839675188065" units="cm"/>
      <inkml:brushProperty name="height" value="0.0343839675188065" units="cm"/>
      <inkml:brushProperty name="color" value="#00bff3"/>
      <inkml:brushProperty name="ignorePressure" value="0"/>
    </inkml:brush>
  </inkml:definitions>
  <inkml:trace contextRef="#ctx0" brushRef="#br0">63950.000 23200.000 639,'25.000'-22.000'72,"0.000"6.000"-10,0.000 7.000-12,0.000 6.000-11,0.000 7.000-8,0.000 10.000-5,0.000 10.000-5,0.000 9.000-5,-4.000 7.000-3,-5.000 7.000-2,-7.000 6.000-3,-5.000 7.000-1,-11.000 2.000-3,-11.000 1.000-4,-14.000-1.000-2,-11.000 1.000-4,-4.000-4.000-2,6.000-6.000-2,7.000-6.000-1,6.000-6.000-2,17.000-10.000 0,28.000-12.000 1,28.000-13.000 1,29.000-12.000 1,7.000-5.000 0,-12.000 3.000-3,-13.000 3.000-2,-12.000 4.000-3,-7.000-1.000-3,1.000-3.000-4,-1.000-3.000-4,1.000-2.000-4</inkml:trace>
</inkml:ink>
</file>

<file path=ppt/ink/ink1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1"/>
    </inkml:context>
    <inkml:brush xml:id="br0">
      <inkml:brushProperty name="width" value="0.0308575145900249" units="cm"/>
      <inkml:brushProperty name="height" value="0.0308575145900249" units="cm"/>
      <inkml:brushProperty name="color" value="#00bff3"/>
      <inkml:brushProperty name="ignorePressure" value="0"/>
    </inkml:brush>
  </inkml:definitions>
  <inkml:trace contextRef="#ctx0" brushRef="#br0">64450.000 23400.000 712,'28.000'-46.000'80,"6.000"10.000"-15,7.000 10.000-16,6.000 9.000-15,4.000 6.000-11,4.000 3.000-5,3.000 3.000-6,3.000 4.000-6,-1.000 1.000-5,-2.000 0.000-9,-3.000 0.000-8,-3.000 0.000-7,-6.000 0.000-5,-5.000 0.000 1,-7.000 0.000-1,-5.000 0.000 0</inkml:trace>
</inkml:ink>
</file>

<file path=ppt/ink/ink1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1"/>
    </inkml:context>
    <inkml:brush xml:id="br0">
      <inkml:brushProperty name="width" value="0.0377632528543472" units="cm"/>
      <inkml:brushProperty name="height" value="0.0377632528543472" units="cm"/>
      <inkml:brushProperty name="color" value="#00bff3"/>
      <inkml:brushProperty name="ignorePressure" value="0"/>
    </inkml:brush>
  </inkml:definitions>
  <inkml:trace contextRef="#ctx0" brushRef="#br0">64950.000 22750.000 582,'-25.000'-24.000'4,"0.000"4.000"6,0.000 3.000 7,0.000 3.000 7,3.000 12.000 7,6.000 22.000 6,7.000 22.000 6,6.000 23.000 7,3.000 11.000-1,0.000 4.000-9,0.000 3.000-8,0.000 3.000-8,0.000 3.000-6,0.000 3.000-3,0.000 3.000-2,0.000 4.000-4,0.000-4.000-8,0.000-9.000-10,0.000-10.000-13,0.000-8.000-11,0.000-9.000-11,0.000-6.000-12,0.000-6.000-11,0.000-6.000-10</inkml:trace>
</inkml:ink>
</file>

<file path=ppt/ink/ink1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4"/>
    </inkml:context>
    <inkml:brush xml:id="br0">
      <inkml:brushProperty name="width" value="0.0404273346066475" units="cm"/>
      <inkml:brushProperty name="height" value="0.0404273346066475" units="cm"/>
      <inkml:brushProperty name="color" value="#00bff3"/>
      <inkml:brushProperty name="ignorePressure" value="0"/>
    </inkml:brush>
  </inkml:definitions>
  <inkml:trace contextRef="#ctx0" brushRef="#br0">69900.000 27900.000 544,'-29.000'57.000'124,"-5.000"17.000"-27,-7.000 15.000-27,-5.000 16.000-27,-4.000 7.000-16,0.000 1.000-3,0.000-1.000-4,0.000 1.000-3,-2.000 2.000-4,-3.000 7.000-3,-3.000 6.000-3,-2.000 7.000-3,-5.000 4.000-5,-2.000 3.000-3,-3.000 3.000-5,-3.000 4.000-4,4.000-4.000-3,13.000-9.000-4,12.000-10.000-1,13.000-8.000-4,7.000-15.000 0,4.000-19.000-2,3.000-18.000 0,3.000-19.000-1,10.000-30.000-3,20.000-41.000-7,18.000-40.000-6,20.000-40.000-7,3.000-11.000 2,-8.000 23.000 10,-10.000 22.000 8,-9.000 22.000 10,-7.000 10.000 6,-3.000 1.000 2,-3.000-1.000 2,-2.000 1.000 3</inkml:trace>
</inkml:ink>
</file>

<file path=ppt/ink/ink1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4"/>
    </inkml:context>
    <inkml:brush xml:id="br0">
      <inkml:brushProperty name="width" value="0.046854168176651" units="cm"/>
      <inkml:brushProperty name="height" value="0.046854168176651" units="cm"/>
      <inkml:brushProperty name="color" value="#00bff3"/>
      <inkml:brushProperty name="ignorePressure" value="0"/>
    </inkml:brush>
  </inkml:definitions>
  <inkml:trace contextRef="#ctx0" brushRef="#br0">69650.000 28700.000 469,'45.000'-115.000'2,"-9.000"23.000"5,-10.000 22.000 4,-8.000 22.000 5,-4.000 19.000 7,3.000 20.000 11,3.000 18.000 10,4.000 20.000 12,-1.000 13.000 0,-3.000 9.000-7,-3.000 10.000-8,-2.000 10.000-8,-3.000 5.000-5,1.000 4.000-4,-1.000 3.000-3,1.000 3.000-2,-3.000 3.000-4,-2.000 3.000-1,-3.000 3.000-2,-3.000 4.000-3,-2.000 1.000-1,0.000 0.000-3,0.000 0.000-2,0.000 0.000-2,-2.000 1.000-5,-3.000 4.000-5,-3.000 3.000-5,-2.000 3.000-5,-3.000-8.000-5,1.000-19.000-4,-1.000-18.000-2,1.000-19.000-4,-9.000-21.000-3,-15.000-21.000-1,-15.000-22.000-3,-16.000-22.000-1,-7.000-15.000 3,4.000-5.000 7,3.000-7.000 7,3.000-5.000 7,4.000-3.000 6,7.000 4.000 5,6.000 3.000 4,7.000 3.000 6,7.000 6.000 2,9.000 9.000 1,10.000 10.000 1,10.000 10.000 2,8.000 4.000 5,10.000 0.000 10,10.000 0.000 10,9.000 0.000 11,7.000 1.000 0,7.000 4.000-9,6.000 3.000-9,7.000 3.000-8,4.000 3.000-6,3.000 3.000-2,3.000 3.000-1,4.000 4.000-2,1.000-1.000-7,0.000-3.000-13,0.000-3.000-13,0.000-2.000-13,-4.000-1.000-6,-5.000 3.000 4,-7.000 3.000 4,-5.000 4.000 2,-4.000-4.000 1,0.000-9.000-3,0.000-10.000-3,0.000-8.000-2,-5.000-3.000 2,-9.000 7.000 10,-10.000 6.000 7,-8.000 7.000 10,-8.000 0.000 4,-2.000-2.000 2,-3.000-3.000 2,-3.000-3.000 1</inkml:trace>
</inkml:ink>
</file>

<file path=ppt/ink/ink1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4"/>
    </inkml:context>
    <inkml:brush xml:id="br0">
      <inkml:brushProperty name="width" value="0.0522887669503689" units="cm"/>
      <inkml:brushProperty name="height" value="0.0522887669503689" units="cm"/>
      <inkml:brushProperty name="color" value="#00bff3"/>
      <inkml:brushProperty name="ignorePressure" value="0"/>
    </inkml:brush>
  </inkml:definitions>
  <inkml:trace contextRef="#ctx0" brushRef="#br0">70750.000 28850.000 420,'0.000'-52.000'-1,"0.000"-3.000"-2,0.000-3.000-2,0.000-2.000-2,1.000-1.000 3,4.000 3.000 6,3.000 3.000 7,3.000 4.000 7,1.000 2.000 4,1.000 4.000 1,-1.000 3.000 0,1.000 3.000 1,-3.000 12.000 6,-2.000 22.000 11,-3.000 22.000 11,-3.000 23.000 12,-7.000 16.000 0,-9.000 13.000-10,-10.000 12.000-10,-8.000 13.000-9,-6.000 7.000-8,1.000 4.000-4,-1.000 3.000-3,1.000 3.000-5,4.000 1.000-3,9.000 1.000-2,10.000-1.000-3,10.000 1.000-1,4.000-3.000-1,0.000-2.000 0,0.000-3.000 2,0.000-3.000 1,6.000-7.000-7,13.000-9.000-13,12.000-10.000-14,13.000-8.000-13,7.000-12.000-7,4.000-12.000-3,3.000-13.000-1,3.000-12.000-3,-2.000-9.000 3,-6.000-2.000 5,-6.000-3.000 7,-6.000-3.000 5,-6.000-6.000 3,-2.000-5.000 1,-3.000-7.000-1,-3.000-5.000 2</inkml:trace>
</inkml:ink>
</file>

<file path=ppt/ink/ink1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5"/>
    </inkml:context>
    <inkml:brush xml:id="br0">
      <inkml:brushProperty name="width" value="0.0451782494783401" units="cm"/>
      <inkml:brushProperty name="height" value="0.0451782494783401" units="cm"/>
      <inkml:brushProperty name="color" value="#00bff3"/>
      <inkml:brushProperty name="ignorePressure" value="0"/>
    </inkml:brush>
  </inkml:definitions>
  <inkml:trace contextRef="#ctx0" brushRef="#br0">71600.000 28950.000 486,'-24.000'-46.000'2,"4.000"10.000"4,3.000 10.000 4,3.000 9.000 3,-2.000 17.000 9,-6.000 25.000 14,-6.000 25.000 14,-6.000 25.000 13,-4.000 9.000 3,1.000-6.000-9,-1.000-6.000-9,1.000-6.000-9,2.000-6.000-6,7.000-2.000-7,6.000-3.000-5,7.000-3.000-5,8.000-6.000-10,14.000-5.000-14,11.000-7.000-12,14.000-5.000-14,7.000-11.000-4,3.000-11.000 2,3.000-14.000 4,4.000-11.000 2,-1.000-7.000 0,-3.000 0.000-2,-3.000 0.000-3,-2.000 0.000-3,-8.000 10.000 15,-8.000 23.000 33,-10.000 22.000 34,-9.000 22.000 33,-2.000 5.000 6,6.000-8.000-20,7.000-10.000-21,6.000-9.000-20,3.000-13.000-16,0.000-16.000-10,0.000-15.000-9,0.000-15.000-11,0.000-7.000-4,0.000 3.000 2,0.000 3.000 1,0.000 4.000 3,-2.000-1.000 2,-3.000-3.000 4,-3.000-3.000 3,-2.000-2.000 3,-6.000-5.000 4,-6.000-2.000 4,-6.000-3.000 3,-6.000-3.000 3,-6.000 1.000 2,-2.000 6.000 0,-3.000 7.000-2,-3.000 6.000 1,-4.000 3.000-2,-3.000 0.000 0,-3.000 0.000 0,-2.000 0.000-2,-3.000 0.000 0,1.000 0.000-1,-1.000 0.000 0,1.000 0.000-2,8.000 3.000-9,20.000 6.000-19,18.000 7.000-17,20.000 6.000-19,8.000 1.000-3,1.000-3.000 12,-1.000-3.000 10,1.000-2.000 13,-3.000-3.000 7,-2.000 1.000 7,-3.000-1.000 6,-3.000 1.000 5,-4.000-1.000 4,-3.000 1.000 4,-3.000-1.000 2,-2.000 1.000 2,-1.000 2.000 12,3.000 7.000 21,3.000 6.000 19,4.000 7.000 20,-1.000 5.000 4,-3.000 7.000-14,-3.000 6.000-14,-2.000 7.000-14,-5.000 2.000-9,-2.000 1.000-4,-3.000-1.000-4,-3.000 1.000-3,-2.000 2.000-4,0.000 7.000-1,0.000 6.000-2,0.000 7.000-1,-2.000 2.000-4,-3.000 1.000-6,-3.000-1.000-5,-2.000 1.000-6,-3.000-15.000-10,1.000-28.000-17,-1.000-28.000-15,1.000-27.000-15,7.000-15.000-1,16.000 0.000 17,15.000 0.000 15,17.000 0.000 16,5.000 3.000 12,-3.000 6.000 7,-3.000 7.000 7,-2.000 6.000 8,-5.000 6.000 3,-2.000 6.000 3,-3.000 7.000 2,-3.000 6.000 2,-2.000 3.000 0,0.000 0.000-2,0.000 0.000 0,0.000 0.000-2,0.000-5.000-12,0.000-9.000-23,0.000-10.000-23,0.000-8.000-24,-4.000-9.000-3,-5.000-6.000 15,-7.000-6.000 15,-5.000-6.000 14,-4.000-1.000 11,0.000 7.000 5,0.000 6.000 5,0.000 7.000 5,0.000 4.000 9,0.000 3.000 10,0.000 3.000 11,0.000 4.000 11,1.000 15.000 7,4.000 28.000 6,3.000 28.000 4,3.000 29.000 6,-1.000 13.000-4,-2.000 1.000-12,-3.000-1.000-10,-3.000 1.000-12,-2.000 1.000-8,0.000 3.000-7,0.000 3.000-7,0.000 4.000-6,0.000-1.000-6,0.000-3.000-5,0.000-3.000-5,0.000-2.000-5,0.000-6.000-7,0.000-6.000-10,0.000-6.000-11,0.000-6.000-10</inkml:trace>
</inkml:ink>
</file>

<file path=ppt/ink/ink1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6"/>
    </inkml:context>
    <inkml:brush xml:id="br0">
      <inkml:brushProperty name="width" value="0.0429447330534458" units="cm"/>
      <inkml:brushProperty name="height" value="0.0429447330534458" units="cm"/>
      <inkml:brushProperty name="color" value="#00bff3"/>
      <inkml:brushProperty name="ignorePressure" value="0"/>
    </inkml:brush>
  </inkml:definitions>
  <inkml:trace contextRef="#ctx0" brushRef="#br0">73000.000 28150.000 512,'48.000'-133.000'49,"-3.000"34.000"-2,-3.000 35.000-5,-2.000 35.000-3,-1.000 18.000-4,3.000 3.000-3,3.000 3.000-5,4.000 4.000-3,1.000 10.000-3,0.000 19.000 0,0.000 19.000 0,0.000 19.000-1,-5.000 12.000 0,-9.000 6.000-1,-10.000 7.000-1,-8.000 6.000-1,-11.000 6.000-3,-8.000 6.000-3,-10.000 7.000-4,-9.000 6.000-4,-10.000 3.000-3,-9.000 0.000-2,-10.000 0.000-4,-8.000 0.000-2,-8.000 0.000-8,-2.000 0.000-9,-3.000 0.000-11,-3.000 0.000-11,2.000-11.000-8,10.000-22.000-5,10.000-22.000-5,9.000-21.000-6</inkml:trace>
</inkml:ink>
</file>

<file path=ppt/ink/ink1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6"/>
    </inkml:context>
    <inkml:brush xml:id="br0">
      <inkml:brushProperty name="width" value="0.0390996783971786" units="cm"/>
      <inkml:brushProperty name="height" value="0.0390996783971786" units="cm"/>
      <inkml:brushProperty name="color" value="#00bff3"/>
      <inkml:brushProperty name="ignorePressure" value="0"/>
    </inkml:brush>
  </inkml:definitions>
  <inkml:trace contextRef="#ctx0" brushRef="#br0">71500.000 28200.000 562,'-5.000'-40.000'38,"-9.000"23.000"6,-10.000 22.000 5,-8.000 22.000 7,-8.000 21.000-1,-2.000 22.000-9,-3.000 22.000-7,-3.000 23.000-9,-2.000 11.000-5,0.000 4.000-6,0.000 3.000-3,0.000 3.000-6,4.000-2.000-3,10.000-6.000-3,10.000-6.000-5,9.000-6.000-2,6.000-2.000-2,3.000 3.000 1,3.000 3.000 2,4.000 4.000 0,4.000-9.000-13,6.000-18.000-27,7.000-19.000-28,6.000-18.000-27</inkml:trace>
</inkml:ink>
</file>

<file path=ppt/ink/ink1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7"/>
    </inkml:context>
    <inkml:brush xml:id="br0">
      <inkml:brushProperty name="width" value="0.0416180454194546" units="cm"/>
      <inkml:brushProperty name="height" value="0.0416180454194546" units="cm"/>
      <inkml:brushProperty name="color" value="#00bff3"/>
      <inkml:brushProperty name="ignorePressure" value="0"/>
    </inkml:brush>
  </inkml:definitions>
  <inkml:trace contextRef="#ctx0" brushRef="#br0">73700.000 29400.000 528,'70.000'0.000'91,"-9.000"0.000"-20,-10.000 0.000-22,-8.000 0.000-21,-9.000 7.000-11,-6.000 17.000-1,-6.000 15.000-2,-6.000 16.000-1,-9.000 4.000-3,-8.000-6.000-1,-10.000-6.000-3,-9.000-6.000-2,-5.000 1.000-1,0.000 9.000-1,0.000 10.000-1,0.000 10.000-1,0.000-3.000 0,0.000-11.000 2,0.000-14.000 0,0.000-11.000 2,6.000-4.000-1,13.000 6.000 2,12.000 7.000-1,13.000 6.000 1,7.000-1.000 0,4.000-5.000 0,3.000-7.000-1,3.000-5.000 0,-1.000-4.000 1,-2.000 0.000 2,-3.000 0.000 1,-3.000 0.000 3,-4.000 4.000 0,-3.000 10.000 1,-3.000 10.000-1,-2.000 9.000 0,-9.000 6.000-2,-12.000 3.000-3,-13.000 3.000-3,-12.000 4.000-3,-10.000 4.000-4,-6.000 6.000-5,-6.000 7.000-7,-6.000 6.000-5,-6.000-1.000-7,-2.000-5.000-8,-3.000-7.000-10,-3.000-5.000-9,4.000-11.000-3,13.000-11.000 1,12.000-14.000 1,13.000-11.000 2</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2"/>
    </inkml:context>
    <inkml:brush xml:id="br0">
      <inkml:brushProperty name="width" value="0.0248455666005611" units="cm"/>
      <inkml:brushProperty name="height" value="0.0248455666005611" units="cm"/>
      <inkml:brushProperty name="color" value="#00bff3"/>
      <inkml:brushProperty name="ignorePressure" value="0"/>
    </inkml:brush>
  </inkml:definitions>
  <inkml:trace contextRef="#ctx0" brushRef="#br0">75000.000 47700.000 885,'-38.000'-108.000'4,"26.000"34.000"9,24.000 35.000 9,26.000 35.000 8,16.000 25.000-2,10.000 20.000-13,10.000 18.000-13,9.000 20.000-12,-2.000 3.000-7,-12.000-8.000 0,-13.000-10.000-2,-12.000-9.000 0,-7.000-7.000-3,1.000-3.000-5,-1.000-3.000-7,1.000-2.000-5</inkml:trace>
</inkml:ink>
</file>

<file path=ppt/ink/ink1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7"/>
    </inkml:context>
    <inkml:brush xml:id="br0">
      <inkml:brushProperty name="width" value="0.0328217148780823" units="cm"/>
      <inkml:brushProperty name="height" value="0.0328217148780823" units="cm"/>
      <inkml:brushProperty name="color" value="#00bff3"/>
      <inkml:brushProperty name="ignorePressure" value="0"/>
    </inkml:brush>
  </inkml:definitions>
  <inkml:trace contextRef="#ctx0" brushRef="#br0">71500.000 29100.000 670,'-68.000'4.000'75,"17.000"10.000"-10,15.000 10.000-12,16.000 9.000-11,9.000 4.000-9,3.000 1.000-8,3.000-1.000-6,4.000 1.000-6,1.000 1.000-9,0.000 3.000-7,0.000 3.000-7,0.000 4.000-9,4.000 1.000-7,10.000 0.000-6,10.000 0.000-7,9.000 0.000-6,2.000-4.000-3,-2.000-5.000 2,-3.000-7.000 0,-3.000-5.000 1</inkml:trace>
</inkml:ink>
</file>

<file path=ppt/ink/ink1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28"/>
    </inkml:context>
    <inkml:brush xml:id="br0">
      <inkml:brushProperty name="width" value="0.0230232495814562" units="cm"/>
      <inkml:brushProperty name="height" value="0.0230232495814562" units="cm"/>
      <inkml:brushProperty name="color" value="#00bff3"/>
      <inkml:brushProperty name="ignorePressure" value="0"/>
    </inkml:brush>
  </inkml:definitions>
  <inkml:trace contextRef="#ctx0" brushRef="#br0">71650.000 29350.000 955,'-46.000'3.000'-30,"10.000"6.000"15,10.000 7.000 14,9.000 6.000 16,6.000 4.000 5,3.000 4.000-2,3.000 3.000-2,4.000 3.000-3,4.000-2.000-5,6.000-6.000-8,7.000-6.000-6,6.000-6.000-8,1.000-7.000-7,-3.000-6.000-6,-3.000-6.000-7,-2.000-6.000-7</inkml:trace>
</inkml:ink>
</file>

<file path=ppt/ink/ink1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57"/>
    </inkml:context>
    <inkml:brush xml:id="br0">
      <inkml:brushProperty name="width" value="0.0415397323668003" units="cm"/>
      <inkml:brushProperty name="height" value="0.0415397323668003" units="cm"/>
      <inkml:brushProperty name="color" value="#f2395b"/>
      <inkml:brushProperty name="ignorePressure" value="0"/>
    </inkml:brush>
  </inkml:definitions>
  <inkml:trace contextRef="#ctx0" brushRef="#br0">69650.000 23000.000 529,'-136.000'137.000'125,"28.000"-24.000"-31,28.000-26.000-33,29.000-24.000-32,13.000-15.000-18,1.000-3.000-3,-1.000-3.000-4,1.000-2.000-3,-1.000-5.000-2,1.000-2.000 1,-1.000-3.000 1,1.000-3.000 1,13.000-4.000 3,29.000-3.000 7,28.000-3.000 7,28.000-2.000 6,10.000-6.000 0,-5.000-6.000-5,-7.000-6.000-6,-5.000-6.000-6,-3.000-4.000-4,4.000 1.000-2,3.000-1.000-1,3.000 1.000-1,-1.000 1.000-5,-2.000 3.000-7,-3.000 3.000-9,-3.000 4.000-8,-4.000 1.000-6,-3.000 0.000-6,-3.000 0.000-6,-2.000 0.000-6,-8.000-4.000-1,-8.000-5.000 3,-10.000-7.000 2,-9.000-5.000 3,-7.000-3.000 6,-3.000 4.000 7,-3.000 3.000 8,-2.000 3.000 8</inkml:trace>
</inkml:ink>
</file>

<file path=ppt/ink/ink1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57"/>
    </inkml:context>
    <inkml:brush xml:id="br0">
      <inkml:brushProperty name="width" value="0.0355752594769001" units="cm"/>
      <inkml:brushProperty name="height" value="0.0355752594769001" units="cm"/>
      <inkml:brushProperty name="color" value="#f2395b"/>
      <inkml:brushProperty name="ignorePressure" value="0"/>
    </inkml:brush>
  </inkml:definitions>
  <inkml:trace contextRef="#ctx0" brushRef="#br0">69800.000 23100.000 618,'-24.000'-24.000'3,"4.000"4.000"8,3.000 3.000 7,3.000 3.000 6,1.000 10.000 6,1.000 20.000 2,-1.000 18.000 2,1.000 20.000 3,-3.000 10.000-1,-2.000 3.000-3,-3.000 3.000-3,-3.000 4.000-3,-2.000-1.000-4,0.000-3.000-5,0.000-3.000-4,0.000-2.000-6,0.000-1.000-4,0.000 3.000-8,0.000 3.000-5,0.000 4.000-7,1.000-3.000-7,4.000-5.000-9,3.000-7.000-10,3.000-5.000-9</inkml:trace>
</inkml:ink>
</file>

<file path=ppt/ink/ink1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57"/>
    </inkml:context>
    <inkml:brush xml:id="br0">
      <inkml:brushProperty name="width" value="0.0329087637364864" units="cm"/>
      <inkml:brushProperty name="height" value="0.0329087637364864" units="cm"/>
      <inkml:brushProperty name="color" value="#f2395b"/>
      <inkml:brushProperty name="ignorePressure" value="0"/>
    </inkml:brush>
  </inkml:definitions>
  <inkml:trace contextRef="#ctx0" brushRef="#br0">69850.000 23950.000 668,'92.000'45.000'119,"-16.000"-9.000"-26,-15.000-10.000-27,-15.000-8.000-27,-11.000-6.000-25,-2.000 1.000-22,-3.000-1.000-24,-3.000 1.000-24</inkml:trace>
</inkml:ink>
</file>

<file path=ppt/ink/ink1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58"/>
    </inkml:context>
    <inkml:brush xml:id="br0">
      <inkml:brushProperty name="width" value="0.0395859926939011" units="cm"/>
      <inkml:brushProperty name="height" value="0.0395859926939011" units="cm"/>
      <inkml:brushProperty name="color" value="#f2395b"/>
      <inkml:brushProperty name="ignorePressure" value="0"/>
    </inkml:brush>
  </inkml:definitions>
  <inkml:trace contextRef="#ctx0" brushRef="#br0">70350.000 22950.000 555,'-38.000'0.000'58,"26.000"0.000"-4,24.000 0.000-6,26.000 0.000-3,12.000 1.000-8,0.000 4.000-11,0.000 3.000-10,0.000 3.000-11,-4.000 1.000-7,-5.000 1.000 0,-7.000-1.000-3,-5.000 1.000-1,-6.000 1.000 0,-3.000 3.000 2,-3.000 3.000 1,-2.000 4.000 3,-5.000 2.000 1,-2.000 4.000 2,-3.000 3.000 2,-3.000 3.000 2,-6.000 6.000 3,-5.000 9.000 7,-7.000 10.000 6,-5.000 10.000 5,-3.000 2.000 1,4.000-3.000-6,3.000-3.000-5,3.000-2.000-5,-4.000 5.000-7,-8.000 16.000-7,-10.000 15.000-7,-9.000 17.000-8,-4.000 5.000-7,4.000-3.000-7,3.000-3.000-9,3.000-2.000-7,4.000-12.000 0,7.000-19.000 8,6.000-18.000 8,7.000-19.000 8,2.000-12.000 0,1.000-2.000-8,-1.000-3.000-7,1.000-3.000-8</inkml:trace>
</inkml:ink>
</file>

<file path=ppt/ink/ink1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58"/>
    </inkml:context>
    <inkml:brush xml:id="br0">
      <inkml:brushProperty name="width" value="0.0312089752405882" units="cm"/>
      <inkml:brushProperty name="height" value="0.0312089752405882" units="cm"/>
      <inkml:brushProperty name="color" value="#f2395b"/>
      <inkml:brushProperty name="ignorePressure" value="0"/>
    </inkml:brush>
  </inkml:definitions>
  <inkml:trace contextRef="#ctx0" brushRef="#br0">71700.000 23350.000 704,'-71.000'25.000'48,"10.000"0.000"-7,10.000 0.000-7,9.000 0.000-7,2.000 0.000-4,-2.000 0.000-4,-3.000 0.000-4,-3.000 0.000-2,-1.000 0.000-3,4.000 0.000-2,3.000 0.000-1,3.000 0.000-2,3.000 0.000-1,3.000 0.000 2,3.000 0.000-1,4.000 0.000 1,7.000-2.000 0,13.000-3.000-1,12.000-3.000-2,13.000-2.000-2,9.000-3.000 1,6.000 1.000-1,7.000-1.000 1,6.000 1.000 0,4.000 2.000 0,4.000 7.000-2,3.000 6.000 0,3.000 7.000-1,-1.000 0.000-4,-2.000-2.000-4,-3.000-3.000-6,-3.000-3.000-5,-6.000-2.000-5,-5.000 0.000-5,-7.000 0.000-5,-5.000 0.000-5,-4.000 0.000-2,0.000 0.000 0,0.000 0.000 1,0.000 0.000 1</inkml:trace>
</inkml:ink>
</file>

<file path=ppt/ink/ink1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58"/>
    </inkml:context>
    <inkml:brush xml:id="br0">
      <inkml:brushProperty name="width" value="0.0297695882618427" units="cm"/>
      <inkml:brushProperty name="height" value="0.0297695882618427" units="cm"/>
      <inkml:brushProperty name="color" value="#f2395b"/>
      <inkml:brushProperty name="ignorePressure" value="0"/>
    </inkml:brush>
  </inkml:definitions>
  <inkml:trace contextRef="#ctx0" brushRef="#br0">70950.000 24300.000 739,'-65.000'1.000'-25,"23.000"4.000"23,22.000 3.000 22,22.000 3.000 23,13.000 6.000 7,7.000 9.000-8,6.000 10.000-9,7.000 10.000-9,5.000 2.000-4,7.000-3.000-2,6.000-3.000-1,7.000-2.000-1,2.000-3.000-11,1.000 1.000-21,-1.000-1.000-21,1.000 1.000-21,-4.000-4.000-6,-6.000-6.000 7,-6.000-6.000 7,-6.000-6.000 8</inkml:trace>
</inkml:ink>
</file>

<file path=ppt/ink/ink1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59"/>
    </inkml:context>
    <inkml:brush xml:id="br0">
      <inkml:brushProperty name="width" value="0.0397992432117462" units="cm"/>
      <inkml:brushProperty name="height" value="0.0397992432117462" units="cm"/>
      <inkml:brushProperty name="color" value="#f2395b"/>
      <inkml:brushProperty name="ignorePressure" value="0"/>
    </inkml:brush>
  </inkml:definitions>
  <inkml:trace contextRef="#ctx0" brushRef="#br0">72250.000 23400.000 552,'28.000'-21.000'61,"6.000"10.000"-11,7.000 10.000-9,6.000 9.000-9,1.000 7.000-7,-3.000 7.000-4,-3.000 6.000-2,-2.000 7.000-4,-6.000 2.000-2,-6.000 1.000-4,-6.000-1.000-1,-6.000 1.000-4,-10.000 7.000-2,-12.000 16.000-3,-13.000 15.000-3,-12.000 17.000-3,-7.000 2.000-1,1.000-9.000-3,-1.000-10.000 0,1.000-8.000-2,1.000-12.000 0,3.000-12.000 2,3.000-13.000 1,4.000-12.000 1,1.000-9.000-2,0.000-2.000-5,0.000-3.000-5,0.000-3.000-5,3.000-12.000-3,6.000-18.000-1,7.000-19.000-2,6.000-18.000-1,3.000-9.000 2,0.000 4.000 5,0.000 3.000 4,0.000 3.000 6,1.000 4.000 3,4.000 7.000 3,3.000 6.000 3,3.000 7.000 3,1.000 11.000 13,1.000 20.000 23,-1.000 18.000 23,1.000 20.000 24,-1.000 11.000 5,1.000 7.000-14,-1.000 6.000-14,1.000 7.000-13,-4.000 2.000-8,-6.000 1.000-5,-6.000-1.000-3,-6.000 1.000-4,-2.000 1.000-6,3.000 3.000-7,3.000 3.000-8,4.000 4.000-6,1.000-3.000-10,0.000-5.000-10,0.000-7.000-10,0.000-5.000-9,3.000-14.000-9,6.000-18.000-6,7.000-19.000-6,6.000-18.000-6</inkml:trace>
</inkml:ink>
</file>

<file path=ppt/ink/ink1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9:59"/>
    </inkml:context>
    <inkml:brush xml:id="br0">
      <inkml:brushProperty name="width" value="0.0382651649415493" units="cm"/>
      <inkml:brushProperty name="height" value="0.0382651649415493" units="cm"/>
      <inkml:brushProperty name="color" value="#f2395b"/>
      <inkml:brushProperty name="ignorePressure" value="0"/>
    </inkml:brush>
  </inkml:definitions>
  <inkml:trace contextRef="#ctx0" brushRef="#br0">73100.000 23500.000 574,'0.000'50.000'90,"0.000"0.000"-14,0.000 0.000-14,0.000 0.000-13,1.000 1.000-9,4.000 4.000-8,3.000 3.000-6,3.000 3.000-6,-1.000 4.000-6,-2.000 7.000-4,-3.000 6.000-5,-3.000 7.000-3,-6.000-1.000-6,-5.000-6.000-4,-7.000-6.000-4,-5.000-6.000-5,-1.000-24.000-12,6.000-41.000-19,7.000-40.000-20,6.000-40.000-20,3.000-15.000 1,0.000 13.000 19,0.000 12.000 19,0.000 13.000 20,3.000 7.000 12,6.000 4.000 3,7.000 3.000 5,6.000 3.000 3,3.000 4.000 5,0.000 7.000 8,0.000 6.000 7,0.000 7.000 7,1.000 4.000 5,4.000 3.000 0,3.000 3.000 2,3.000 4.000 0,-1.000 2.000-1,-2.000 4.000-6,-3.000 3.000-4,-3.000 3.000-5,-2.000 1.000-5,0.000 1.000-5,0.000-1.000-6,0.000 1.000-6</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33"/>
    </inkml:context>
    <inkml:brush xml:id="br0">
      <inkml:brushProperty name="width" value="0.0339737795293331" units="cm"/>
      <inkml:brushProperty name="height" value="0.0339737795293331" units="cm"/>
      <inkml:brushProperty name="color" value="#f2385b"/>
      <inkml:brushProperty name="ignorePressure" value="0"/>
    </inkml:brush>
  </inkml:definitions>
  <inkml:trace contextRef="#ctx0" brushRef="#br0">9400.000 39000.000 647,'-24.000'73.000'-1,"4.000"-3.000"-4,3.000-3.000-2,3.000-2.000-3,3.000-8.000 2,3.000-8.000 10,3.000-10.000 8,4.000-9.000 8,1.000 1.000 7,0.000 13.000 2,0.000 12.000 4,0.000 13.000 3,1.000-1.000-1,4.000-11.000-4,3.000-14.000-3,3.000-11.000-6,6.000-11.000-3,9.000-5.000-6,10.000-7.000-4,10.000-5.000-5,5.000-11.000-4,4.000-11.000-3,3.000-14.000-4,3.000-11.000-2,-1.000-3.000-2,-2.000 10.000 1,-3.000 10.000 0,-3.000 9.000 2,-6.000 4.000-2,-5.000 1.000-1,-7.000-1.000-3,-5.000 1.000-2,-12.000 10.000 1,-16.000 22.000 0,-15.000 22.000 3,-15.000 23.000 0,-14.000 10.000 3,-8.000 0.000 1,-10.000 0.000 3,-9.000 0.000 2,-9.000 1.000 3,-5.000 4.000 3,-7.000 3.000 3,-5.000 3.000 3,5.000-5.000 3,19.000-12.000 1,19.000-13.000 2,19.000-12.000 3,19.000-15.000 0,23.000-15.000 2,22.000-15.000 0,22.000-16.000 2,12.000-12.000-2,3.000-5.000-3,3.000-7.000-4,4.000-5.000-3,-4.000 0.000-2,-9.000 10.000-4,-10.000 10.000-2,-8.000 9.000-3,-12.000 15.000-5,-12.000 22.000-6,-13.000 22.000-7,-12.000 23.000-8,-12.000 13.000 0,-8.000 6.000 2,-10.000 7.000 5,-9.000 6.000 2,-9.000 4.000 4,-5.000 4.000 2,-7.000 3.000 3,-5.000 3.000 2,-1.000-5.000 1,6.000-12.000 2,7.000-13.000 0,6.000-12.000 1,7.000-12.000 2,10.000-8.000 3,10.000-10.000 4,9.000-9.000 2,15.000-16.000 3,22.000-22.000 3,22.000-22.000 3,23.000-21.000 3,8.000-14.000-1,-3.000-2.000-2,-3.000-3.000-2,-2.000-3.000-4,-6.000-2.000-5,-6.000 0.000-10,-6.000 0.000-9,-6.000 0.000-9,-7.000 1.000-4,-6.000 4.000 0,-6.000 3.000 2,-6.000 3.000-1,-9.000 6.000 4,-8.000 9.000 5,-10.000 10.000 4,-9.000 10.000 5,-7.000 5.000 3,-3.000 4.000 2,-3.000 3.000 2,-2.000 3.000 2,-1.000 4.000 3,3.000 7.000 5,3.000 6.000 6,4.000 7.000 4,2.000 7.000 5,4.000 9.000 5,3.000 10.000 4,3.000 10.000 4,1.000 10.000 2,1.000 13.000-2,-1.000 12.000-1,1.000 13.000-1,1.000 6.000-2,3.000 0.000-4,3.000 0.000-4,4.000 0.000-3,1.000-4.000-3,0.000-5.000-2,0.000-7.000-1,0.000-5.000-2,1.000-9.000-4,4.000-9.000-4,3.000-10.000-5,3.000-8.000-4,3.000-9.000-4,3.000-6.000-5,3.000-6.000-4,4.000-6.000-4,5.000-16.000-3,10.000-25.000-4,10.000-25.000-3,9.000-25.000-3,1.000-18.000-1,-6.000-8.000-1,-6.000-10.000-1,-6.000-9.000 1,-7.000 4.000 1,-6.000 19.000 4,-6.000 19.000 3,-6.000 19.000 4</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3"/>
    </inkml:context>
    <inkml:brush xml:id="br0">
      <inkml:brushProperty name="width" value="0.0420107953250408" units="cm"/>
      <inkml:brushProperty name="height" value="0.0420107953250408" units="cm"/>
      <inkml:brushProperty name="color" value="#00bff3"/>
      <inkml:brushProperty name="ignorePressure" value="0"/>
    </inkml:brush>
  </inkml:definitions>
  <inkml:trace contextRef="#ctx0" brushRef="#br0">76400.000 48050.000 523,'1.000'-35.000'3,"4.000"32.000"5,3.000 31.000 6,3.000 32.000 6,-5.000 21.000-2,-12.000 13.000-7,-13.000 12.000-9,-12.000 13.000-8,-7.000 4.000-6,1.000-3.000-2,-1.000-3.000-3,1.000-2.000-3,2.000-12.000 0,7.000-19.000 1,6.000-18.000 2,7.000-19.000 1,5.000-13.000 6,7.000-6.000 6,6.000-6.000 8,7.000-6.000 7,4.000-6.000 6,3.000-2.000 3,3.000-3.000 3,4.000-3.000 4,-1.000 2.000 2,-3.000 10.000 1,-3.000 10.000 1,-2.000 9.000 2,-5.000 12.000-1,-2.000 16.000-3,-3.000 15.000-4,-3.000 17.000-2,-4.000 8.000-2,-3.000 4.000 0,-3.000 3.000 0,-2.000 3.000 0,-5.000 1.000-2,-2.000 1.000-2,-3.000-1.000-3,-3.000 1.000-4,1.000-6.000 0,6.000-8.000 1,7.000-10.000 0,6.000-9.000 1,6.000-12.000-8,6.000-11.000-18,7.000-14.000-17,6.000-11.000-18,4.000-22.000-7,4.000-27.000 3,3.000-28.000 4,3.000-28.000 3,4.000-31.000 3,7.000-30.000 4,6.000-32.000 2,7.000-30.000 4,2.000-17.000 3,1.000 1.000 6,-1.000-1.000 5,1.000 1.000 6,-4.000 15.000 5,-6.000 31.000 6,-6.000 32.000 6,-6.000 31.000 7,-7.000 23.000 6,-6.000 16.000 6,-6.000 15.000 7,-6.000 17.000 7,-4.000 16.000 4,1.000 19.000 3,-1.000 19.000 3,1.000 19.000 2,-3.000 13.000-2,-2.000 10.000-9,-3.000 10.000-8,-3.000 9.000-9,-6.000 2.000-6,-5.000-2.000-4,-7.000-3.000-4,-5.000-3.000-5,8.000-20.000-9,26.000-33.000-15,24.000-35.000-16,26.000-34.000-15,16.000-32.000-3,10.000-28.000 8,10.000-28.000 9,9.000-27.000 9,-1.000-5.000 9,-8.000 23.000 8,-10.000 22.000 10,-9.000 22.000 8,-9.000 18.000 5,-5.000 16.000 0,-7.000 15.000-1,-5.000 17.000-1,-9.000 13.000 7,-9.000 13.000 12,-10.000 12.000 12,-8.000 13.000 12,-11.000 10.000 2,-8.000 10.000-11,-10.000 10.000-8,-9.000 9.000-11,-15.000 18.000-6,-18.000 29.000-4,-19.000 28.000-4,-18.000 28.000-3,-9.000 7.000-4,4.000-11.000-2,3.000-14.000-3,3.000-11.000-2,6.000-17.000-3,9.000-18.000-2,10.000-19.000-3,10.000-18.000-3,5.000-23.000-4,4.000-24.000-7,3.000-26.000-6,3.000-24.000-7,7.000-31.000-1,14.000-33.000 3,11.000-35.000 3,14.000-34.000 3,7.000-15.000 3,3.000 7.000 4,3.000 6.000 3,4.000 7.000 4,1.000 11.000 5,0.000 20.000 5,0.000 18.000 7,0.000 20.000 6,-2.000 28.000 12,-3.000 42.000 17,-3.000 40.000 17,-2.000 41.000 17,-6.000 27.000 2,-6.000 17.000-12,-6.000 15.000-12,-6.000 16.000-14,-6.000 12.000-7,-2.000 9.000-4,-3.000 10.000-3,-3.000 10.000-3,-1.000 0.000-3,4.000-5.000-2,3.000-7.000-3,3.000-5.000-2,3.000-11.000-4,3.000-11.000-3,3.000-14.000-4,4.000-11.000-4,2.000-15.000-4,4.000-16.000-3,3.000-15.000-3,3.000-15.000-3,4.000-14.000 0,7.000-8.000 0,6.000-10.000 1,7.000-9.000 2,10.000-15.000-1,16.000-18.000-3,15.000-19.000-4,17.000-18.000-2,16.000-23.000-2,19.000-24.000-2,19.000-26.000-1,19.000-24.000-1,4.000-10.000 1,-9.000 6.000 5,-10.000 7.000 4,-8.000 6.000 4,-18.000 17.000 7,-25.000 28.000 6,-25.000 28.000 7,-25.000 29.000 7,-30.000 22.000 11,-34.000 20.000 14,-35.000 18.000 14,-33.000 20.000 15,-22.000 16.000 1,-5.000 16.000-9,-7.000 15.000-12,-5.000 17.000-10,-4.000 3.000-7,0.000-5.000-3,0.000-7.000-3,0.000-5.000-4,7.000-9.000-3,17.000-9.000-2,15.000-10.000-3,16.000-8.000-2,20.000-8.000-4,25.000-2.000-5,25.000-3.000-5,25.000-3.000-4,23.000-1.000-2,22.000 4.000 2,22.000 3.000 2,23.000 3.000 2,13.000-4.000 0,6.000-8.000-1,7.000-10.000-3,6.000-9.000-1,1.000-5.000-5,-3.000 0.000-4,-3.000 0.000-7,-2.000 0.000-5,-15.000 0.000-1,-25.000 0.000 5,-25.000 0.000 4,-25.000 0.000 6</inkml:trace>
</inkml:ink>
</file>

<file path=ppt/ink/ink1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00"/>
    </inkml:context>
    <inkml:brush xml:id="br0">
      <inkml:brushProperty name="width" value="0.0413412228226662" units="cm"/>
      <inkml:brushProperty name="height" value="0.0413412228226662" units="cm"/>
      <inkml:brushProperty name="color" value="#f2395b"/>
      <inkml:brushProperty name="ignorePressure" value="0"/>
    </inkml:brush>
  </inkml:definitions>
  <inkml:trace contextRef="#ctx0" brushRef="#br0">73750.000 23300.000 532,'0.000'-33.000'10,"0.000"34.000"22,0.000 35.000 21,0.000 35.000 21,0.000 11.000 4,0.000-8.000-16,0.000-10.000-14,0.000-9.000-15,0.000-1.000-10,0.000 10.000-3,0.000 10.000-4,0.000 9.000-4,-4.000 15.000-6,-5.000 22.000-6,-7.000 22.000-8,-5.000 23.000-7,-1.000 6.000-3,6.000-5.000 2,7.000-7.000 1,6.000-5.000 2,1.000-19.000-9,-3.000-27.000-22,-3.000-28.000-22,-2.000-28.000-21</inkml:trace>
</inkml:ink>
</file>

<file path=ppt/ink/ink1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00"/>
    </inkml:context>
    <inkml:brush xml:id="br0">
      <inkml:brushProperty name="width" value="0.0437870435416698" units="cm"/>
      <inkml:brushProperty name="height" value="0.0437870435416698" units="cm"/>
      <inkml:brushProperty name="color" value="#f2395b"/>
      <inkml:brushProperty name="ignorePressure" value="0"/>
    </inkml:brush>
  </inkml:definitions>
  <inkml:trace contextRef="#ctx0" brushRef="#br0">75000.000 23750.000 502,'-50.000'3.000'92,"0.000"6.000"-20,0.000 7.000-20,0.000 6.000-20,-2.000 4.000-9,-3.000 4.000-1,-3.000 3.000 0,-2.000 3.000-1,-3.000 1.000-1,1.000 1.000-3,-1.000-1.000-3,1.000 1.000-2,2.000-3.000-3,7.000-2.000-1,6.000-3.000-2,7.000-3.000-1,5.000-1.000-1,7.000 4.000 1,6.000 3.000-1,7.000 3.000 1,16.000 1.000 1,29.000 1.000-1,28.000-1.000 1,28.000 1.000 1,10.000-3.000-1,-5.000-2.000-2,-7.000-3.000 0,-5.000-3.000-1,-8.000 1.000 0,-5.000 6.000-1,-7.000 7.000 1,-5.000 6.000 0,-4.000 1.000-4,0.000-3.000-12,0.000-3.000-10,0.000-2.000-10,-4.000-3.000-13,-5.000 1.000-13,-7.000-1.000-15,-5.000 1.000-13</inkml:trace>
</inkml:ink>
</file>

<file path=ppt/ink/ink1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06"/>
    </inkml:context>
    <inkml:brush xml:id="br0">
      <inkml:brushProperty name="width" value="0.0463977158069611" units="cm"/>
      <inkml:brushProperty name="height" value="0.0463977158069611" units="cm"/>
      <inkml:brushProperty name="color" value="#f2395b"/>
      <inkml:brushProperty name="ignorePressure" value="0"/>
    </inkml:brush>
  </inkml:definitions>
  <inkml:trace contextRef="#ctx0" brushRef="#br0">76150.000 23200.000 474,'-4.000'-61.000'96,"-5.000"28.000"-17,-7.000 28.000-16,-5.000 29.000-16,-6.000 18.000-11,-3.000 9.000-6,-3.000 10.000-4,-2.000 10.000-6,-3.000 5.000-3,1.000 4.000-1,-1.000 3.000-1,1.000 3.000-1,-1.000 6.000-2,1.000 9.000 0,-1.000 10.000-2,1.000 10.000-1,2.000 2.000-2,7.000-3.000-1,6.000-3.000-1,7.000-2.000-1,4.000-11.000-3,3.000-15.000-1,3.000-15.000-1,4.000-16.000-2,5.000-12.000-3,10.000-5.000-1,10.000-7.000-3,9.000-5.000-2,6.000-14.000-1,3.000-18.000 0,3.000-19.000 0,4.000-18.000-1,1.000-15.000 0,0.000-9.000 0,0.000-10.000-1,0.000-8.000 0,-4.000-1.000 0,-5.000 9.000 1,-7.000 10.000 1,-5.000 10.000 1,-15.000 5.000 1,-22.000 4.000 2,-22.000 3.000 1,-21.000 3.000 2,-14.000 9.000 0,-2.000 16.000 1,-3.000 15.000-1,-3.000 17.000-1,-1.000 10.000 1,4.000 6.000 1,3.000 7.000 0,3.000 6.000 1,7.000 1.000-4,14.000-3.000-7,11.000-3.000-8,14.000-2.000-7</inkml:trace>
</inkml:ink>
</file>

<file path=ppt/ink/ink1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06"/>
    </inkml:context>
    <inkml:brush xml:id="br0">
      <inkml:brushProperty name="width" value="0.0320097468793392" units="cm"/>
      <inkml:brushProperty name="height" value="0.0320097468793392" units="cm"/>
      <inkml:brushProperty name="color" value="#f2395b"/>
      <inkml:brushProperty name="ignorePressure" value="0"/>
    </inkml:brush>
  </inkml:definitions>
  <inkml:trace contextRef="#ctx0" brushRef="#br0">76350.000 23950.000 687,'68.000'50.000'115,"-11.000"0.000"-27,-14.000 0.000-28,-11.000 0.000-27,-9.000 1.000-20,-3.000 4.000-10,-3.000 3.000-10,-2.000 3.000-10,-3.000-1.000-9,1.000-2.000-6,-1.000-3.000-7,1.000-3.000-6</inkml:trace>
</inkml:ink>
</file>

<file path=ppt/ink/ink1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06"/>
    </inkml:context>
    <inkml:brush xml:id="br0">
      <inkml:brushProperty name="width" value="0.0422166809439659" units="cm"/>
      <inkml:brushProperty name="height" value="0.0422166809439659" units="cm"/>
      <inkml:brushProperty name="color" value="#f2395b"/>
      <inkml:brushProperty name="ignorePressure" value="0"/>
    </inkml:brush>
  </inkml:definitions>
  <inkml:trace contextRef="#ctx0" brushRef="#br0">77350.000 23300.000 521,'-47.000'-46.000'5,"6.000"10.000"12,7.000 10.000 11,6.000 9.000 11,4.000 10.000 6,4.000 14.000-2,3.000 11.000-1,3.000 14.000-2,1.000 10.000-3,1.000 9.000-5,-1.000 10.000-5,1.000 10.000-5,1.000 4.000-4,3.000 0.000-2,3.000 0.000-2,4.000 0.000-2,4.000-2.000-1,6.000-3.000-3,7.000-3.000-2,6.000-2.000-2,7.000-5.000-1,10.000-2.000 0,10.000-3.000 0,9.000-3.000 0,6.000-7.000-7,3.000-9.000-16,3.000-10.000-15,4.000-8.000-16,-1.000-9.000-6,-3.000-6.000 4,-3.000-6.000 3,-2.000-6.000 3,-8.000-4.000 2,-8.000 1.000 2,-10.000-1.000 2,-9.000 1.000 1</inkml:trace>
</inkml:ink>
</file>

<file path=ppt/ink/ink1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06"/>
    </inkml:context>
    <inkml:brush xml:id="br0">
      <inkml:brushProperty name="width" value="0.0411404594779015" units="cm"/>
      <inkml:brushProperty name="height" value="0.0411404594779015" units="cm"/>
      <inkml:brushProperty name="color" value="#f2395b"/>
      <inkml:brushProperty name="ignorePressure" value="0"/>
    </inkml:brush>
  </inkml:definitions>
  <inkml:trace contextRef="#ctx0" brushRef="#br0">78300.000 23300.000 534,'-115.000'-44.000'54,"23.000"13.000"-3,22.000 12.000-2,22.000 13.000-3,12.000 13.000-3,3.000 17.000-3,3.000 15.000-4,4.000 16.000-3,-1.000 15.000-3,-3.000 16.000-5,-3.000 15.000-3,-2.000 17.000-5,-6.000 16.000-4,-6.000 19.000-7,-6.000 19.000-6,-6.000 19.000-5,-2.000 12.000-9,3.000 6.000-10,3.000 7.000-9,4.000 6.000-11,4.000-16.000-8,6.000-37.000-7,7.000-38.000-6,6.000-37.000-7</inkml:trace>
</inkml:ink>
</file>

<file path=ppt/ink/ink1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08"/>
    </inkml:context>
    <inkml:brush xml:id="br0">
      <inkml:brushProperty name="width" value="0.0466710366308689" units="cm"/>
      <inkml:brushProperty name="height" value="0.0466710366308689" units="cm"/>
      <inkml:brushProperty name="color" value="#f2395b"/>
      <inkml:brushProperty name="ignorePressure" value="0"/>
    </inkml:brush>
  </inkml:definitions>
  <inkml:trace contextRef="#ctx0" brushRef="#br0">44450.000 50200.000 471,'-49.000'54.000'101,"4.000"10.000"-19,3.000 10.000-19,3.000 9.000-20,-2.000 7.000-12,-6.000 7.000-4,-6.000 6.000-4,-6.000 7.000-3,-9.000 8.000-4,-8.000 14.000-2,-10.000 11.000-2,-9.000 14.000-3,-1.000-1.000-1,10.000-12.000-2,10.000-13.000-1,9.000-12.000-1,2.000-4.000-2,-2.000 7.000 0,-3.000 6.000-1,-3.000 7.000-2,1.000-6.000-1,6.000-15.000-3,7.000-15.000-3,6.000-16.000-3,6.000-13.000 0,6.000-9.000 0,7.000-10.000 1,6.000-8.000 2,15.000-25.000-5,26.000-36.000-8,24.000-39.000-10,26.000-36.000-8,13.000-31.000-2,4.000-21.000 6,3.000-22.000 5,3.000-22.000 6,1.000-10.000 2,1.000 4.000 2,-1.000 3.000 0,1.000 3.000 1,-4.000 7.000 1,-6.000 14.000 3,-6.000 11.000 1,-6.000 14.000 3,-9.000 16.000 1,-8.000 22.000 3,-10.000 22.000 2,-9.000 23.000 2,-9.000 13.000 4,-5.000 6.000 3,-7.000 7.000 5,-5.000 6.000 5,-3.000 3.000 2,4.000 0.000 4,3.000 0.000 3,3.000 0.000 3,-2.000 9.000 5,-6.000 19.000 9,-6.000 19.000 7,-6.000 19.000 9,-7.000 15.000-1,-6.000 13.000-11,-6.000 12.000-9,-6.000 13.000-10,-10.000 20.000-6,-12.000 28.000-4,-13.000 28.000-3,-12.000 29.000-2,-7.000 10.000-5,1.000-6.000-3,-1.000-6.000-3,1.000-6.000-4,1.000-9.000-2,3.000-8.000 0,3.000-10.000 1,4.000-9.000-1,7.000-16.000 1,13.000-22.000-1,12.000-22.000 1,13.000-21.000-1,12.000-28.000-3,13.000-30.000-7,12.000-32.000-8,13.000-30.000-7,16.000-36.000-2,23.000-36.000 3,22.000-39.000 3,22.000-36.000 3,10.000-23.000 3,1.000-6.000 4,-1.000-6.000 2,1.000-6.000 4,-3.000 9.000 1,-2.000 25.000 0,-3.000 25.000-1,-3.000 25.000 1,-9.000 20.000 2,-11.000 16.000 5,-14.000 15.000 6,-11.000 17.000 6,-11.000 13.000 4,-5.000 13.000 2,-7.000 12.000 3,-5.000 13.000 2,-12.000 12.000 5,-16.000 13.000 6,-15.000 12.000 7,-15.000 13.000 5,-15.000 16.000 0,-12.000 23.000-7,-13.000 22.000-6,-12.000 22.000-8,-12.000 18.000-5,-8.000 16.000-4,-10.000 15.000-3,-9.000 17.000-5,-2.000 10.000 0,6.000 6.000 2,7.000 7.000 1,6.000 6.000 2,7.000-5.000-6,10.000-16.000-14,10.000-15.000-15,9.000-15.000-14,10.000-20.000-13,14.000-21.000-12,11.000-22.000-11,14.000-22.000-13</inkml:trace>
</inkml:ink>
</file>

<file path=ppt/ink/ink1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09"/>
    </inkml:context>
    <inkml:brush xml:id="br0">
      <inkml:brushProperty name="width" value="0.0455594249069691" units="cm"/>
      <inkml:brushProperty name="height" value="0.0455594249069691" units="cm"/>
      <inkml:brushProperty name="color" value="#f2395b"/>
      <inkml:brushProperty name="ignorePressure" value="0"/>
    </inkml:brush>
  </inkml:definitions>
  <inkml:trace contextRef="#ctx0" brushRef="#br0">37150.000 54500.000 482,'-2.000'-46.000'4,"-3.000"10.000"7,-3.000 10.000 8,-2.000 9.000 7,-8.000 13.000 5,-8.000 20.000 1,-10.000 18.000 2,-9.000 20.000 2,-10.000 21.000-1,-9.000 25.000-4,-10.000 25.000-5,-8.000 25.000-3,-9.000 15.000-4,-6.000 7.000-1,-6.000 6.000-1,-6.000 7.000-3,-2.000-1.000 0,3.000-6.000-1,3.000-6.000-1,4.000-6.000 0,4.000-6.000 0,6.000-2.000-1,7.000-3.000 0,6.000-3.000 0,4.000-2.000-1,4.000 0.000-2,3.000 0.000-1,3.000 0.000-2,6.000-11.000-1,9.000-22.000 0,10.000-22.000 0,10.000-21.000 0,18.000-48.000-8,28.000-71.000-11,28.000-72.000-13,29.000-72.000-13,13.000-35.000-2,1.000 4.000 7,-1.000 3.000 7,1.000 3.000 8,1.000 4.000 5,3.000 7.000 3,3.000 6.000 3,4.000 7.000 3,-3.000 8.000 3,-5.000 14.000 3,-7.000 11.000 2,-5.000 14.000 3,-11.000 16.000 3,-11.000 22.000 2,-14.000 22.000 3,-11.000 23.000 4,-12.000 20.000 3,-9.000 23.000 4,-10.000 22.000 5,-8.000 22.000 5,-15.000 26.000-2,-19.000 31.000-6,-18.000 32.000-7,-19.000 31.000-7,-10.000 18.000-5,1.000 7.000-2,-1.000 6.000-2,1.000 7.000-4,-1.000-1.000-1,1.000-6.000 1,-1.000-6.000 0,1.000-6.000 1,4.000-12.000-1,9.000-15.000 1,10.000-15.000 0,10.000-16.000-1,7.000-12.000 1,6.000-5.000-1,7.000-7.000 0,6.000-5.000 0,10.000-26.000-3,17.000-44.000-2,15.000-43.000-5,16.000-44.000-2,16.000-38.000-3,20.000-31.000-2,18.000-31.000 0,20.000-31.000-2,11.000-20.000 0,7.000-5.000 3,6.000-7.000 2,7.000-5.000 3,2.000 0.000 2,1.000 10.000 5,-1.000 10.000 3,1.000 9.000 3,-12.000 21.000 3,-21.000 35.000 2,-22.000 35.000 1,-22.000 34.000 2,-26.000 38.000 3,-27.000 45.000 2,-28.000 43.000 5,-28.000 45.000 2,-24.000 36.000 1,-19.000 32.000-3,-18.000 31.000-3,-19.000 32.000-2,-7.000 11.000-4,7.000-5.000-1,6.000-7.000-2,7.000-5.000-2,4.000-12.000-2,3.000-16.000 1,3.000-15.000-2,4.000-15.000 1,5.000-14.000 0,10.000-8.000 0,10.000-10.000 1,9.000-9.000 1,10.000-12.000 0,14.000-11.000-2,11.000-14.000 0,14.000-11.000-1,10.000-25.000-3,9.000-33.000-6,10.000-35.000-5,10.000-34.000-6,13.000-32.000-3,19.000-28.000 3,19.000-28.000 2,19.000-27.000 2,13.000-22.000 2,10.000-11.000 1,10.000-14.000 2,9.000-11.000 3,4.000-1.000 1,1.000 13.000 4,-1.000 12.000 4,1.000 13.000 2,-12.000 23.000 3,-21.000 34.000 0,-22.000 35.000 1,-22.000 35.000 1,-30.000 43.000 2,-37.000 53.000 3,-38.000 53.000 4,-37.000 54.000 3,-26.000 33.000 0,-11.000 17.000-5,-14.000 15.000-4,-11.000 16.000-3,-4.000 2.000-4,6.000-8.000-2,7.000-10.000-2,6.000-9.000-2,7.000-15.000-3,10.000-18.000-4,10.000-19.000-5,9.000-18.000-4,12.000-18.000-4,16.000-16.000-2,15.000-15.000-2,17.000-15.000-3,13.000-12.000-1,13.000-6.000 2,12.000-6.000 1,13.000-6.000 2,6.000-7.000-4,0.000-6.000-10,0.000-6.000-9,0.000-6.000-10</inkml:trace>
</inkml:ink>
</file>

<file path=ppt/ink/ink1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11"/>
    </inkml:context>
    <inkml:brush xml:id="br0">
      <inkml:brushProperty name="width" value="0.0495956018567085" units="cm"/>
      <inkml:brushProperty name="height" value="0.0495956018567085" units="cm"/>
      <inkml:brushProperty name="color" value="#f2395b"/>
      <inkml:brushProperty name="ignorePressure" value="0"/>
    </inkml:brush>
  </inkml:definitions>
  <inkml:trace contextRef="#ctx0" brushRef="#br0">42900.000 53650.000 443,'29.000'26.000'173,"10.000"4.000"-42,10.000 3.000-41,9.000 3.000-41,7.000 1.000-24,7.000 1.000-3,6.000-1.000-4,7.000 1.000-3,2.000-3.000-4,1.000-2.000-2,-1.000-3.000-2,1.000-3.000-3,1.000-4.000-2,3.000-3.000-2,3.000-3.000-2,4.000-2.000-3,-1.000-5.000-2,-3.000-2.000 1,-3.000-3.000-1,-2.000-3.000 0,-5.000-7.000 0,-2.000-9.000 1,-3.000-10.000 1,-3.000-8.000-1,-2.000-6.000 2,0.000 1.000 0,0.000-1.000 0,0.000 1.000 1,0.000-3.000 1,0.000-2.000 2,0.000-3.000 1,0.000-3.000 3,-2.000-2.000 0,-3.000 0.000-2,-3.000 0.000-2,-2.000 0.000-1,-3.000-2.000-2,1.000-3.000 0,-1.000-3.000-1,1.000-2.000-2,-4.000-5.000 0,-6.000-2.000 1,-6.000-3.000-1,-6.000-3.000 1,-6.000-4.000 1,-2.000-3.000 0,-3.000-3.000 0,-3.000-2.000 1,-6.000-5.000 0,-5.000-2.000 0,-7.000-3.000 0,-5.000-3.000-1,-4.000-2.000 1,0.000 0.000 0,0.000 0.000 0,0.000 0.000 0,-4.000 1.000 1,-5.000 4.000 0,-7.000 3.000 1,-5.000 3.000 0,-3.000 4.000 1,4.000 7.000-1,3.000 6.000-1,3.000 7.000 1,-1.000 7.000 0,-2.000 9.000 1,-3.000 10.000 1,-3.000 10.000 2,-7.000 2.000 1,-9.000-3.000 0,-10.000-3.000 0,-8.000-2.000 0,-8.000-1.000-1,-2.000 3.000 1,-3.000 3.000-1,-3.000 4.000 1,-7.000 4.000-1,-9.000 6.000-1,-10.000 7.000 1,-8.000 6.000-2,-11.000 3.000 1,-8.000 0.000-1,-10.000 0.000 1,-9.000 0.000-1,-5.000 7.000 0,0.000 17.000 1,0.000 15.000-1,0.000 16.000 1,4.000 7.000-1,10.000 1.000 0,10.000-1.000-1,9.000 1.000 0,7.000 4.000-1,7.000 9.000-1,6.000 10.000-3,7.000 10.000-1,5.000 5.000-2,7.000 4.000-2,6.000 3.000-2,7.000 3.000-2,8.000 3.000-3,14.000 3.000-3,11.000 3.000-3,14.000 4.000-2,10.000-3.000-4,9.000-5.000-4,10.000-7.000-3,10.000-5.000-4,5.000-14.000-1,4.000-18.000-1,3.000-19.000 1,3.000-18.000 1</inkml:trace>
</inkml:ink>
</file>

<file path=ppt/ink/ink1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12"/>
    </inkml:context>
    <inkml:brush xml:id="br0">
      <inkml:brushProperty name="width" value="0.0406367070972919" units="cm"/>
      <inkml:brushProperty name="height" value="0.0406367070972919" units="cm"/>
      <inkml:brushProperty name="color" value="#f2395b"/>
      <inkml:brushProperty name="ignorePressure" value="0"/>
    </inkml:brush>
  </inkml:definitions>
  <inkml:trace contextRef="#ctx0" brushRef="#br0">36550.000 55300.000 541,'-155.000'-113.000'-6,"41.000"26.000"3,40.000 24.000 4,42.000 26.000 4,17.000 10.000 3,-2.000-3.000 3,-3.000-3.000 3,-3.000-2.000 2,-6.000-6.000 1,-5.000-6.000-1,-7.000-6.000-1,-5.000-6.000 0,-4.000-2.000 1,0.000 3.000 3,0.000 3.000 4,0.000 4.000 2,-4.000 4.000 1,-5.000 6.000-1,-7.000 7.000-3,-5.000 6.000-1,-4.000 4.000-1,0.000 4.000-3,0.000 3.000-1,0.000 3.000-2,-4.000 3.000 0,-5.000 3.000-2,-7.000 3.000 0,-5.000 4.000-1,-6.000 7.000 0,-3.000 13.000-2,-3.000 12.000 0,-2.000 13.000-2,-3.000 7.000 0,1.000 4.000-3,-1.000 3.000 0,1.000 3.000-3,1.000 6.000 0,3.000 9.000 0,3.000 10.000-1,4.000 10.000-1,4.000 7.000 0,6.000 6.000 1,7.000 7.000 0,6.000 6.000 0,6.000-1.000 0,6.000-5.000 0,7.000-7.000 0,6.000-5.000-1,9.000-6.000 0,13.000-3.000 1,12.000-3.000-1,13.000-2.000 0,7.000-5.000 0,4.000-2.000 1,3.000-3.000 2,3.000-3.000 0,9.000-4.000 1,16.000-3.000-1,15.000-3.000-1,17.000-2.000-2,13.000-5.000 0,13.000-2.000-1,12.000-3.000-1,13.000-3.000-1,10.000-6.000 0,10.000-5.000-1,10.000-7.000 1,9.000-5.000-1,4.000-11.000 0,1.000-11.000 0,-1.000-14.000-2,1.000-11.000 1,-1.000-12.000-2,1.000-9.000 1,-1.000-10.000 1,1.000-8.000-1,-9.000-14.000 1,-15.000-15.000 0,-15.000-15.000 1,-16.000-16.000 1,-10.000-15.000-1,-3.000-11.000-1,-3.000-14.000-1,-2.000-11.000-2,-8.000-11.000 0,-8.000-5.000 0,-10.000-7.000 2,-9.000-5.000 1,-15.000 3.000-3,-18.000 17.000-4,-19.000 15.000-6,-18.000 16.000-4,-15.000 21.000-3,-9.000 29.000 0,-10.000 28.000-1,-8.000 28.000 0,-4.000 15.000-2,3.000 4.000-4,3.000 3.000-3,4.000 3.000-4</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4"/>
    </inkml:context>
    <inkml:brush xml:id="br0">
      <inkml:brushProperty name="width" value="0.0420617908239365" units="cm"/>
      <inkml:brushProperty name="height" value="0.0420617908239365" units="cm"/>
      <inkml:brushProperty name="color" value="#00bff3"/>
      <inkml:brushProperty name="ignorePressure" value="0"/>
    </inkml:brush>
  </inkml:definitions>
  <inkml:trace contextRef="#ctx0" brushRef="#br0">80350.000 47150.000 523,'0.000'-97.000'6,"0.000"56.000"14,0.000 57.000 13,0.000 56.000 13,-13.000 35.000 3,-24.000 17.000-9,-26.000 15.000-8,-24.000 16.000-9,-10.000 2.000-11,6.000-8.000-15,7.000-10.000-14,6.000-9.000-16,7.000-13.000-5,10.000-16.000 4,10.000-15.000 3,9.000-15.000 4,13.000-14.000 3,20.000-8.000 2,18.000-10.000 2,20.000-9.000 3,8.000-2.000 9,1.000 6.000 15,-1.000 7.000 15,1.000 6.000 15,-7.000 12.000 6,-12.000 19.000-1,-13.000 19.000-1,-12.000 19.000-1,-10.000 15.000-3,-6.000 13.000-2,-6.000 12.000-3,-6.000 13.000-2,-4.000 6.000-3,1.000 0.000-4,-1.000 0.000-2,1.000 0.000-4,4.000-2.000-3,9.000-3.000-3,10.000-3.000-4,10.000-2.000-3,4.000-1.000-6,0.000 3.000-7,0.000 3.000-6,0.000 4.000-7,1.000-6.000-7,4.000-11.000-7,3.000-14.000-5,3.000-11.000-8,3.000-22.000-3,3.000-27.000-3,3.000-28.000-1,4.000-28.000-3</inkml:trace>
</inkml:ink>
</file>

<file path=ppt/ink/ink1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47"/>
    </inkml:context>
    <inkml:brush xml:id="br0">
      <inkml:brushProperty name="width" value="0.0415052399039268" units="cm"/>
      <inkml:brushProperty name="height" value="0.0415052399039268" units="cm"/>
      <inkml:brushProperty name="color" value="#f2395b"/>
      <inkml:brushProperty name="ignorePressure" value="0"/>
    </inkml:brush>
  </inkml:definitions>
  <inkml:trace contextRef="#ctx0" brushRef="#br0">61050.000 54750.000 530,'-49.000'25.000'3,"4.000"0.000"7,3.000 0.000 7,3.000 0.000 6,10.000-4.000 4,20.000-5.000 0,18.000-7.000 0,20.000-5.000 0,17.000-11.000-1,20.000-11.000-4,18.000-14.000-2,20.000-11.000-4,8.000-9.000-1,1.000-3.000-2,-1.000-3.000-1,1.000-2.000-1,-6.000-1.000-2,-8.000 3.000-3,-10.000 3.000-4,-9.000 4.000-2,-7.000 5.000-3,-3.000 10.000-1,-3.000 10.000-2,-2.000 9.000-2,-8.000 4.000-3,-8.000 1.000-7,-10.000-1.000-7,-9.000 1.000-6,-16.000-1.000-5,-22.000 1.000-4,-22.000-1.000-5,-21.000 1.000-3,-9.000-6.000 3,7.000-8.000 8,6.000-10.000 10,7.000-9.000 9,4.000-4.000 6,3.000 4.000 3,3.000 3.000 2,4.000 3.000 3,1.000 1.000 4,0.000 1.000 3,0.000-1.000 5,0.000 1.000 5,1.000 2.000 5,4.000 7.000 8,3.000 6.000 7,3.000 7.000 7,3.000 7.000 5,3.000 9.000-1,3.000 10.000 1,4.000 10.000 1,1.000 11.000-4,0.000 17.000-7,0.000 15.000-6,0.000 16.000-8,-2.000 9.000-4,-3.000 3.000-2,-3.000 3.000-3,-2.000 4.000-2,-1.000 4.000-1,3.000 6.000 1,3.000 7.000 0,4.000 6.000 1,-1.000 1.000-4,-3.000-3.000-8,-3.000-3.000-7,-2.000-2.000-8,-1.000-5.000-6,3.000-2.000-4,3.000-3.000-4,4.000-3.000-4,1.000-9.000-3,0.000-11.000-1,0.000-14.000 0,0.000-11.000-2,-2.000-11.000 2,-3.000-5.000 4,-3.000-7.000 2,-2.000-5.000 4,-5.000-8.000 4,-2.000-5.000 3,-3.000-7.000 3,-3.000-5.000 3,-4.000-6.000 4,-3.000-3.000 4,-3.000-3.000 4,-2.000-2.000 4,-3.000-3.000 3,1.000 1.000 3,-1.000-1.000 2,1.000 1.000 3,1.000 1.000 2,3.000 3.000 2,3.000 3.000 0,4.000 4.000 1,4.000-3.000 5,6.000-5.000 9,7.000-7.000 7,6.000-5.000 9,4.000-6.000-1,4.000-3.000-7,3.000-3.000-8,3.000-2.000-7,7.000-6.000-6,14.000-6.000 0,11.000-6.000-2,14.000-6.000-1,8.000-6.000-2,7.000-2.000-3,6.000-3.000-2,7.000-3.000-2,4.000-2.000-2,3.000 0.000-3,3.000 0.000-2,4.000 0.000-3,1.000 1.000-3,0.000 4.000-5,0.000 3.000-5,0.000 3.000-5,-4.000 1.000-2,-5.000 1.000 1,-7.000-1.000 2,-5.000 1.000 0,-6.000-1.000-1,-3.000 1.000-1,-3.000-1.000-1,-2.000 1.000-2,-6.000 4.000 1,-6.000 9.000 4,-6.000 10.000 3,-6.000 10.000 5,-10.000 11.000 13,-12.000 17.000 25,-13.000 15.000 25,-12.000 16.000 24,-7.000 12.000 4,1.000 9.000-16,-1.000 10.000-16,1.000 10.000-16,-3.000 4.000-12,-2.000 0.000-5,-3.000 0.000-6,-3.000 0.000-6,-2.000 1.000-7,0.000 4.000-5,0.000 3.000-6,0.000 3.000-5,1.000-2.000-5,4.000-6.000-2,3.000-6.000-1,3.000-6.000-3,-1.000-15.000-2,-2.000-21.000-4,-3.000-22.000-3,-3.000-22.000-3,1.000-21.000 0,6.000-18.000 5,7.000-19.000 5,6.000-18.000 4,3.000-7.000 5,0.000 6.000 5,0.000 7.000 5,0.000 6.000 4,0.000 7.000 4,0.000 10.000 3,0.000 10.000 4,0.000 9.000 4,0.000 15.000 7,0.000 22.000 12,0.000 22.000 11,0.000 23.000 11,0.000 14.000 3,0.000 10.000-9,0.000 10.000-7,0.000 9.000-8,0.000 6.000-6,0.000 3.000-7,0.000 3.000-5,0.000 4.000-6,-2.000-4.000-5,-3.000-9.000-3,-3.000-10.000-2,-2.000-8.000-3,-3.000-9.000-1,1.000-6.000 2,-1.000-6.000 0,1.000-6.000 2,-3.000-7.000-3,-2.000-6.000-7,-3.000-6.000-7,-3.000-6.000-7</inkml:trace>
</inkml:ink>
</file>

<file path=ppt/ink/ink1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47"/>
    </inkml:context>
    <inkml:brush xml:id="br0">
      <inkml:brushProperty name="width" value="0.0441900752484798" units="cm"/>
      <inkml:brushProperty name="height" value="0.0441900752484798" units="cm"/>
      <inkml:brushProperty name="color" value="#f2395b"/>
      <inkml:brushProperty name="ignorePressure" value="0"/>
    </inkml:brush>
  </inkml:definitions>
  <inkml:trace contextRef="#ctx0" brushRef="#br0">62300.000 54700.000 497,'-21.000'-40.000'14,"10.000"23.000"8,10.000 22.000 9,9.000 22.000 8,4.000 18.000 2,1.000 16.000-4,-1.000 15.000-6,1.000 17.000-6,-3.000 5.000-3,-2.000-3.000-3,-3.000-3.000-4,-3.000-2.000-2,-4.000-5.000-3,-3.000-2.000 0,-3.000-3.000 0,-2.000-3.000-1,-1.000-6.000-1,3.000-5.000-3,3.000-7.000-3,4.000-5.000-2,5.000-8.000-1,10.000-5.000-1,10.000-7.000 0,9.000-5.000 0,7.000-8.000 0,7.000-5.000 3,6.000-7.000 2,7.000-5.000 3,7.000-4.000 0,9.000 0.000-1,10.000 0.000-2,10.000 0.000 0,4.000 0.000-2,0.000 0.000 0,0.000 0.000-1,0.000 0.000-1,-4.000-2.000-1,-5.000-3.000 1,-7.000-3.000 1,-5.000-2.000-1,-9.000-3.000 0,-9.000 1.000-1,-10.000-1.000-1,-8.000 1.000-2,-8.000-3.000 3,-2.000-2.000 5,-3.000-3.000 6,-3.000-3.000 7,-6.000-7.000 2,-5.000-9.000 0,-7.000-10.000-1,-5.000-8.000 1,-4.000-9.000-3,0.000-6.000-4,0.000-6.000-3,0.000-6.000-4,-4.000-13.000-7,-5.000-19.000-11,-7.000-18.000-12,-5.000-19.000-11,-3.000-8.000-6,4.000 3.000-2,3.000 3.000-3,3.000 4.000-1,1.000 13.000-2,1.000 26.000 0,-1.000 24.000 0,1.000 26.000 0</inkml:trace>
</inkml:ink>
</file>

<file path=ppt/ink/ink1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48"/>
    </inkml:context>
    <inkml:brush xml:id="br0">
      <inkml:brushProperty name="width" value="0.038412231951952" units="cm"/>
      <inkml:brushProperty name="height" value="0.038412231951952" units="cm"/>
      <inkml:brushProperty name="color" value="#f2395b"/>
      <inkml:brushProperty name="ignorePressure" value="0"/>
    </inkml:brush>
  </inkml:definitions>
  <inkml:trace contextRef="#ctx0" brushRef="#br0">65800.000 53400.000 572,'-27.000'-33.000'10,"-3.000"34.000"21,-3.000 35.000 20,-2.000 35.000 20,-5.000 21.000 3,-2.000 9.000-16,-3.000 10.000-16,-3.000 10.000-15,-2.000 8.000-10,0.000 10.000-1,0.000 10.000-3,0.000 9.000-2,1.000 1.000-4,4.000-6.000-8,3.000-6.000-6,3.000-6.000-8,4.000-12.000-6,7.000-15.000-7,6.000-15.000-6,7.000-16.000-7,5.000-23.000-4,7.000-27.000 0,6.000-28.000-2,7.000-28.000 0,2.000-17.000 2,1.000-2.000 5,-1.000-3.000 5,1.000-3.000 4</inkml:trace>
</inkml:ink>
</file>

<file path=ppt/ink/ink1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48"/>
    </inkml:context>
    <inkml:brush xml:id="br0">
      <inkml:brushProperty name="width" value="0.0476198829710484" units="cm"/>
      <inkml:brushProperty name="height" value="0.0476198829710484" units="cm"/>
      <inkml:brushProperty name="color" value="#f2395b"/>
      <inkml:brushProperty name="ignorePressure" value="0"/>
    </inkml:brush>
  </inkml:definitions>
  <inkml:trace contextRef="#ctx0" brushRef="#br0">65600.000 53600.000 461,'23.000'-25.000'0,"-3.000"0.000"0,-3.000 0.000-1,-2.000 0.000 0,-3.000 6.000 7,1.000 13.000 13,-1.000 12.000 15,1.000 13.000 13,-1.000 10.000 4,1.000 10.000-7,-1.000 10.000-6,1.000 9.000-7,-1.000 7.000-4,1.000 7.000-4,-1.000 6.000-2,1.000 7.000-5,-1.000 4.000-1,1.000 3.000-3,-1.000 3.000-1,1.000 4.000-3,-3.000 4.000-1,-2.000 6.000-1,-3.000 7.000-2,-3.000 6.000-1,-2.000-4.000-3,0.000-11.000-6,0.000-14.000-5,0.000-11.000-6,-4.000-14.000-3,-5.000-11.000-4,-7.000-14.000-3,-5.000-11.000-3,-11.000-18.000-3,-11.000-22.000-1,-14.000-22.000-3,-11.000-21.000-3,-3.000-9.000 4,10.000 7.000 8,10.000 6.000 9,9.000 7.000 8,6.000 0.000 6,3.000-2.000 3,3.000-3.000 2,4.000-3.000 4,2.000 1.000 3,4.000 6.000 4,3.000 7.000 4,3.000 6.000 5,4.000 3.000 1,7.000 0.000 1,6.000 0.000 1,7.000 0.000 0,7.000 0.000-2,9.000 0.000-3,10.000 0.000-4,10.000 0.000-4,8.000 0.000-1,10.000 0.000 1,10.000 0.000 0,9.000 0.000 1,1.000 0.000-3,-6.000 0.000-8,-6.000 0.000-8,-6.000 0.000-8,-6.000 0.000-7,-2.000 0.000-4,-3.000 0.000-4,-3.000 0.000-5,-4.000-2.000-2,-3.000-3.000 4,-3.000-3.000 3,-2.000-2.000 2,-6.000-6.000 3,-6.000-6.000 3,-6.000-6.000 3,-6.000-6.000 2,-4.000-6.000 4,1.000-2.000 2,-1.000-3.000 4,1.000-3.000 3,-1.000-1.000 3,1.000 4.000 4,-1.000 3.000 2,1.000 3.000 4,-1.000 4.000 4,1.000 7.000 5,-1.000 6.000 4,1.000 7.000 4,-3.000 16.000 10,-2.000 29.000 15,-3.000 28.000 14,-3.000 28.000 14,-2.000 12.000 0,0.000-3.000-15,0.000-3.000-16,0.000-2.000-15,-2.000 5.000-9,-3.000 16.000-3,-3.000 15.000-3,-2.000 17.000-3,-3.000 11.000-3,1.000 10.000-2,-1.000 10.000-2,1.000 9.000-3,1.000-2.000-4,3.000-12.000-3,3.000-13.000-5,4.000-12.000-4,4.000-15.000-2,6.000-15.000-2,7.000-15.000-2,6.000-16.000-2,4.000-15.000-2,4.000-11.000-5,3.000-14.000-6,3.000-11.000-4,3.000-17.000-2,3.000-18.000 0,3.000-19.000 1,4.000-18.000 0,-3.000-9.000 2,-5.000 4.000 2,-7.000 3.000 3,-5.000 3.000 3,-4.000 3.000 2,0.000 3.000 2,0.000 3.000 1,0.000 4.000 1</inkml:trace>
</inkml:ink>
</file>

<file path=ppt/ink/ink1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49"/>
    </inkml:context>
    <inkml:brush xml:id="br0">
      <inkml:brushProperty name="width" value="0.0293269101530313" units="cm"/>
      <inkml:brushProperty name="height" value="0.0293269101530313" units="cm"/>
      <inkml:brushProperty name="color" value="#f2395b"/>
      <inkml:brushProperty name="ignorePressure" value="0"/>
    </inkml:brush>
  </inkml:definitions>
  <inkml:trace contextRef="#ctx0" brushRef="#br0">67250.000 52750.000 750,'-18.000'-44.000'62,"17.000"13.000"-11,15.000 12.000-13,16.000 13.000-12,4.000 12.000-9,-6.000 13.000-7,-6.000 12.000-7,-6.000 13.000-6,-6.000 6.000-5,-2.000 0.000-2,-3.000 0.000-2,-3.000 0.000-2,-4.000-2.000 0,-3.000-3.000 2,-3.000-3.000 4,-2.000-2.000 2,-3.000-5.000 1,1.000-2.000 3,-1.000-3.000 1,1.000-3.000 1,1.000-2.000 2,3.000 0.000 2,3.000 0.000 3,4.000 0.000 2,5.000-2.000 1,10.000-3.000 1,10.000-3.000 1,9.000-2.000 0,2.000-1.000 0,-2.000 3.000-1,-3.000 3.000 0,-3.000 4.000-2,-6.000 1.000 0,-5.000 0.000-2,-7.000 0.000-1,-5.000 0.000-2,-9.000 4.000-3,-9.000 10.000-2,-10.000 10.000-3,-8.000 9.000-4,-8.000 4.000-1,-2.000 1.000 0,-3.000-1.000 0,-3.000 1.000-1,-1.000-7.000-2,4.000-12.000-6,3.000-13.000-7,3.000-12.000-6,3.000-10.000-4,3.000-6.000-3,3.000-6.000-3,4.000-6.000-3</inkml:trace>
</inkml:ink>
</file>

<file path=ppt/ink/ink1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49"/>
    </inkml:context>
    <inkml:brush xml:id="br0">
      <inkml:brushProperty name="width" value="0.026598958298564" units="cm"/>
      <inkml:brushProperty name="height" value="0.026598958298564" units="cm"/>
      <inkml:brushProperty name="color" value="#f2395b"/>
      <inkml:brushProperty name="ignorePressure" value="0"/>
    </inkml:brush>
  </inkml:definitions>
  <inkml:trace contextRef="#ctx0" brushRef="#br0">67600.000 53200.000 827,'50.000'-2.000'45,"0.000"-3.000"-6,0.000-3.000-6,0.000-2.000-8,1.000-1.000-7,4.000 3.000-8,3.000 3.000-7,3.000 4.000-9,-1.000-1.000-6,-2.000-3.000-4,-3.000-3.000-3,-3.000-2.000-4</inkml:trace>
</inkml:ink>
</file>

<file path=ppt/ink/ink1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49"/>
    </inkml:context>
    <inkml:brush xml:id="br0">
      <inkml:brushProperty name="width" value="0.0334947183728218" units="cm"/>
      <inkml:brushProperty name="height" value="0.0334947183728218" units="cm"/>
      <inkml:brushProperty name="color" value="#f2395b"/>
      <inkml:brushProperty name="ignorePressure" value="0"/>
    </inkml:brush>
  </inkml:definitions>
  <inkml:trace contextRef="#ctx0" brushRef="#br0">68150.000 52350.000 656,'-27.000'-24.000'7,"-3.000"4.000"12,-3.000 3.000 13,-2.000 3.000 13,2.000 9.000 4,9.000 16.000-5,10.000 15.000-5,10.000 17.000-5,4.000 13.000-6,0.000 13.000-6,0.000 12.000-7,0.000 13.000-6,0.000 9.000-9,0.000 6.000-8,0.000 7.000-10,0.000 6.000-10,0.000-5.000-4,0.000-16.000-1,0.000-15.000-1,0.000-15.000-1,0.000-11.000-2,0.000-2.000-4,0.000-3.000-2,0.000-3.000-4</inkml:trace>
</inkml:ink>
</file>

<file path=ppt/ink/ink1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49"/>
    </inkml:context>
    <inkml:brush xml:id="br0">
      <inkml:brushProperty name="width" value="0.041236724704504" units="cm"/>
      <inkml:brushProperty name="height" value="0.041236724704504" units="cm"/>
      <inkml:brushProperty name="color" value="#f2395b"/>
      <inkml:brushProperty name="ignorePressure" value="0"/>
    </inkml:brush>
  </inkml:definitions>
  <inkml:trace contextRef="#ctx0" brushRef="#br0">69600.000 51700.000 533,'-44.000'93.000'105,"13.000"-11.000"-24,12.000-14.000-25,13.000-11.000-24,6.000 2.000-12,0.000 19.000 1,0.000 19.000-1,0.000 19.000 1,0.000 12.000-1,0.000 6.000-2,0.000 7.000-1,0.000 6.000-1,0.000 7.000-3,0.000 10.000-2,0.000 10.000-2,0.000 9.000-4,1.000 6.000-4,4.000 3.000-5,3.000 3.000-7,3.000 4.000-5,1.000-3.000-5,1.000-5.000-2,-1.000-7.000-3,1.000-5.000-2,-3.000-14.000-2,-2.000-18.000-2,-3.000-19.000-1,-3.000-18.000-2,-2.000-17.000-2,0.000-11.000-3,0.000-14.000-3,0.000-11.000-3</inkml:trace>
</inkml:ink>
</file>

<file path=ppt/ink/ink1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0"/>
    </inkml:context>
    <inkml:brush xml:id="br0">
      <inkml:brushProperty name="width" value="0.0438174083828926" units="cm"/>
      <inkml:brushProperty name="height" value="0.0438174083828926" units="cm"/>
      <inkml:brushProperty name="color" value="#f2395b"/>
      <inkml:brushProperty name="ignorePressure" value="0"/>
    </inkml:brush>
  </inkml:definitions>
  <inkml:trace contextRef="#ctx0" brushRef="#br0">69100.000 55050.000 502,'-24.000'-24.000'0,"4.000"4.000"0,3.000 3.000 0,3.000 3.000 0,1.000 1.000 2,1.000 1.000 7,-1.000-1.000 4,1.000 1.000 7,2.000 5.000 5,7.000 14.000 7,6.000 11.000 6,7.000 14.000 7,5.000 10.000 0,7.000 9.000-7,6.000 10.000-7,7.000 10.000-7,0.000 5.000-3,-2.000 4.000-2,-3.000 3.000-1,-3.000 3.000-2,-2.000-1.000-1,0.000-2.000-2,0.000-3.000-2,0.000-3.000-1,0.000-6.000 0,0.000-5.000 0,0.000-7.000 1,0.000-5.000 1,3.000-12.000-4,6.000-16.000-7,7.000-15.000-7,6.000-15.000-7,4.000-18.000-4,4.000-19.000 1,3.000-18.000-1,3.000-19.000 2,3.000-24.000-3,3.000-28.000-4,3.000-28.000-4,4.000-27.000-4,5.000-15.000-4,10.000 0.000-3,10.000 0.000-3,9.000 0.000-4,-7.000 20.000 2,-21.000 41.000 7,-22.000 40.000 5,-22.000 42.000 7,-11.000 17.000 2,0.000-2.000 0,0.000-3.000-1,0.000-3.000 0</inkml:trace>
</inkml:ink>
</file>

<file path=ppt/ink/ink1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0"/>
    </inkml:context>
    <inkml:brush xml:id="br0">
      <inkml:brushProperty name="width" value="0.0333293303847313" units="cm"/>
      <inkml:brushProperty name="height" value="0.0333293303847313" units="cm"/>
      <inkml:brushProperty name="color" value="#f2395b"/>
      <inkml:brushProperty name="ignorePressure" value="0"/>
    </inkml:brush>
  </inkml:definitions>
  <inkml:trace contextRef="#ctx0" brushRef="#br0">71650.000 52100.000 660,'53.000'-22.000'105,"6.000"6.000"-24,7.000 7.000-25,6.000 6.000-26,-2.000 7.000-14,-9.000 10.000-4,-10.000 10.000-4,-8.000 9.000-3,-9.000 6.000-2,-6.000 3.000 3,-6.000 3.000 1,-6.000 4.000 3,-6.000 2.000-10,-2.000 4.000-19,-3.000 3.000-21,-3.000 3.000-20,-4.000-4.000-8,-3.000-8.000 7,-3.000-10.000 4,-2.000-9.000 6</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5"/>
    </inkml:context>
    <inkml:brush xml:id="br0">
      <inkml:brushProperty name="width" value="0.0421229898929596" units="cm"/>
      <inkml:brushProperty name="height" value="0.0421229898929596" units="cm"/>
      <inkml:brushProperty name="color" value="#00bff3"/>
      <inkml:brushProperty name="ignorePressure" value="0"/>
    </inkml:brush>
  </inkml:definitions>
  <inkml:trace contextRef="#ctx0" brushRef="#br0">81600.000 47100.000 522,'23.000'-135.000'0,"-3.000"32.000"0,-3.000 31.000 0,-2.000 32.000 0,0.000 13.000 6,7.000-3.000 13,6.000-3.000 13,7.000-2.000 12,2.000 11.000 3,1.000 29.000-7,-1.000 28.000-7,1.000 28.000-7,-7.000 18.000-9,-12.000 10.000-12,-13.000 10.000-12,-12.000 9.000-12,-12.000 1.000-6,-8.000-6.000-2,-10.000-6.000-1,-9.000-6.000-1,-5.000-7.000-1,0.000-6.000 2,0.000-6.000 1,0.000-6.000 2,-2.000-10.000 1,-3.000-12.000 2,-3.000-13.000 1,-2.000-12.000 3,0.000-7.000 2,7.000 1.000 3,6.000-1.000 3,7.000 1.000 3,4.000-3.000 3,3.000-2.000 3,3.000-3.000 3,4.000-3.000 3,1.000-1.000 2,0.000 4.000-1,0.000 3.000 1,0.000 3.000 0,-4.000 6.000 2,-5.000 9.000 3,-7.000 10.000 3,-5.000 10.000 3,-6.000 7.000 3,-3.000 6.000 2,-3.000 7.000 3,-2.000 6.000 1,0.000 1.000 2,7.000-3.000 1,6.000-3.000 1,7.000-2.000 0,7.000-6.000-2,9.000-6.000-4,10.000-6.000-5,10.000-6.000-4,16.000-12.000-5,26.000-15.000-3,24.000-15.000-4,26.000-16.000-3,16.000-18.000-9,10.000-18.000-14,10.000-19.000-15,9.000-18.000-15,4.000-9.000-3,1.000 4.000 7,-1.000 3.000 8,1.000 3.000 6,-10.000 6.000 9,-19.000 9.000 8,-18.000 10.000 7,-19.000 10.000 10,-16.000 8.000 7,-12.000 10.000 7,-13.000 10.000 8,-12.000 9.000 7,-19.000 17.000 4,-25.000 25.000-1,-25.000 25.000-1,-25.000 25.000 0,-13.000 14.000-4,1.000 3.000-8,-1.000 3.000-8,1.000 4.000-7,2.000-3.000-6,7.000-5.000-2,6.000-7.000-3,7.000-5.000-2,8.000-8.000-2,14.000-5.000 1,11.000-7.000 1,14.000-5.000 0,10.000-9.000 1,9.000-9.000 0,10.000-10.000 0,10.000-8.000 1,8.000-11.000 0,10.000-8.000 1,10.000-10.000 0,9.000-9.000 1,2.000-5.000 1,-2.000 0.000 1,-3.000 0.000 0,-3.000 0.000 1,-15.000 7.000 2,-24.000 17.000 2,-26.000 15.000 2,-24.000 16.000 2,-18.000 15.000 0,-9.000 16.000 0,-10.000 15.000-1,-8.000 17.000-2,-4.000 5.000 1,3.000-3.000-2,3.000-3.000 0,4.000-2.000-1,5.000-8.000 0,10.000-8.000 0,10.000-10.000 0,9.000-9.000 1,9.000-9.000 2,9.000-5.000 5,10.000-7.000 5,10.000-5.000 6,0.000 3.000 3,-5.000 17.000 3,-7.000 15.000 3,-5.000 16.000 2,-3.000 7.000 0,4.000 1.000-3,3.000-1.000-4,3.000 1.000-3,1.000-6.000-5,1.000-8.000-6,-1.000-10.000-5,1.000-9.000-5,12.000-21.000-13,25.000-31.000-19,25.000-31.000-19,25.000-31.000-19,14.000-27.000-5,3.000-22.000 11,3.000-22.000 9,4.000-21.000 9,-3.000-7.000 10,-5.000 9.000 7,-7.000 10.000 8,-5.000 10.000 8,-4.000 8.000 5,0.000 10.000 4,0.000 10.000 3,0.000 9.000 3,-2.000 12.000 8,-3.000 16.000 14,-3.000 15.000 14,-2.000 17.000 13,-8.000 11.000 5,-8.000 10.000-3,-10.000 10.000-5,-9.000 9.000-3,-5.000 9.000-4,0.000 9.000-4,0.000 10.000-6,0.000 10.000-4,-5.000 10.000-4,-9.000 13.000-4,-10.000 12.000-4,-8.000 13.000-2,-9.000 6.000-3,-6.000 0.000-2,-6.000 0.000-1,-6.000 0.000-1,-6.000-4.000-3,-2.000-5.000-6,-3.000-7.000-5,-3.000-5.000-5,-4.000-6.000-2,-3.000-3.000 2,-3.000-3.000 2,-2.000-2.000 2,2.000-20.000-8,9.000-34.000-15,10.000-35.000-18,10.000-33.000-15,14.000-25.000-5,23.000-11.000 10,22.000-14.000 9,22.000-11.000 10,12.000-1.000 8,3.000 13.000 7,3.000 12.000 8,4.000 13.000 8,-3.000 12.000 5,-5.000 13.000-1,-7.000 12.000 2,-5.000 13.000 0,-9.000 7.000 6,-9.000 4.000 11,-10.000 3.000 12,-8.000 3.000 11,-6.000 7.000 7,1.000 14.000-1,-1.000 11.000 1,1.000 14.000 0,-6.000 10.000-2,-8.000 9.000-5,-10.000 10.000-4,-9.000 10.000-5,-9.000 5.000-4,-5.000 4.000-5,-7.000 3.000-3,-5.000 3.000-4,-4.000-2.000-4,0.000-6.000-3,0.000-6.000-4,0.000-6.000-2,1.000-6.000-6,4.000-2.000-6,3.000-3.000-7,3.000-3.000-5</inkml:trace>
</inkml:ink>
</file>

<file path=ppt/ink/ink1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1"/>
    </inkml:context>
    <inkml:brush xml:id="br0">
      <inkml:brushProperty name="width" value="0.0398599244654179" units="cm"/>
      <inkml:brushProperty name="height" value="0.0398599244654179" units="cm"/>
      <inkml:brushProperty name="color" value="#f2395b"/>
      <inkml:brushProperty name="ignorePressure" value="0"/>
    </inkml:brush>
  </inkml:definitions>
  <inkml:trace contextRef="#ctx0" brushRef="#br0">71500.000 53050.000 551,'-49.000'1.000'18,"4.000"4.000"-1,3.000 3.000 0,3.000 3.000 0,4.000 7.000 4,7.000 14.000 10,6.000 11.000 10,7.000 14.000 9,4.000 5.000 1,3.000 1.000-8,3.000-1.000-8,4.000 1.000-9,1.000-1.000-5,0.000 1.000-3,0.000-1.000-3,0.000 1.000-3,-2.000 1.000-3,-3.000 3.000-4,-3.000 3.000-3,-2.000 4.000-5,-1.000-4.000-5,3.000-9.000-8,3.000-10.000-7,4.000-8.000-8,2.000-20.000-9,4.000-28.000-9,3.000-28.000-11,3.000-27.000-11,7.000-19.000 2,14.000-5.000 12,11.000-7.000 12,14.000-5.000 13,3.000 0.000 10,-2.000 10.000 8,-3.000 10.000 8,-3.000 9.000 9,-2.000 9.000 2,0.000 9.000-3,0.000 10.000-2,0.000 10.000-2,-2.000 5.000 4,-3.000 4.000 14,-3.000 3.000 13,-2.000 3.000 13,-6.000 9.000 7,-6.000 16.000 0,-6.000 15.000-1,-6.000 17.000 0,-12.000 10.000-5,-15.000 6.000-10,-15.000 7.000-9,-16.000 6.000-10,-7.000-1.000-6,4.000-5.000 1,3.000-7.000 0,3.000-5.000 1,-4.000-4.000-7,-8.000 0.000-13,-10.000 0.000-12,-9.000 0.000-12,13.000-11.000-2,39.000-22.000 10,36.000-22.000 11,39.000-21.000 9,19.000-12.000 7,4.000 1.000 2,3.000-1.000 2,3.000 1.000 2,-5.000 2.000 1,-12.000 7.000-1,-13.000 6.000-1,-12.000 7.000-1,-9.000 5.000-1,-2.000 7.000 0,-3.000 6.000-1,-3.000 7.000 1,-12.000 5.000 0,-18.000 7.000 1,-19.000 6.000 1,-18.000 7.000 1,-9.000 4.000 1,4.000 3.000-2,3.000 3.000 0,3.000 4.000-2,-7.000 4.000-1,-15.000 6.000 0,-15.000 7.000-1,-16.000 6.000-1,-5.000 4.000 1,6.000 4.000 0,7.000 3.000 1,6.000 3.000 1,4.000-1.000-2,4.000-2.000-3,3.000-3.000-2,3.000-3.000-4,6.000-9.000-3,9.000-11.000-3,10.000-14.000-4,10.000-11.000-3,16.000-18.000-7,26.000-22.000-11,24.000-22.000-11,26.000-21.000-10,12.000-12.000 0,0.000 1.000 13,0.000-1.000 11,0.000 1.000 13,-2.000 4.000 7,-3.000 9.000 4,-3.000 10.000 4,-2.000 10.000 4,-8.000 8.000 1,-8.000 10.000 1,-10.000 10.000-1,-9.000 9.000 0,-7.000 7.000 5,-3.000 7.000 11,-3.000 6.000 12,-2.000 7.000 11,-3.000 2.000 7,1.000 1.000 0,-1.000-1.000 3,1.000 1.000 0,2.000 1.000-2,7.000 3.000-6,6.000 3.000-8,7.000 4.000-5,4.000-3.000-8,3.000-5.000-8,3.000-7.000-8,4.000-5.000-7,5.000-8.000-5,10.000-5.000-3,10.000-7.000-2,9.000-5.000-3,-4.000-6.000-4,-15.000-3.000-6,-15.000-3.000-5,-16.000-2.000-6,-8.000-3.000-2,0.000 1.000 2,0.000-1.000 1,0.000 1.000 3</inkml:trace>
</inkml:ink>
</file>

<file path=ppt/ink/ink1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1"/>
    </inkml:context>
    <inkml:brush xml:id="br0">
      <inkml:brushProperty name="width" value="0.0321067981421947" units="cm"/>
      <inkml:brushProperty name="height" value="0.0321067981421947" units="cm"/>
      <inkml:brushProperty name="color" value="#f2395b"/>
      <inkml:brushProperty name="ignorePressure" value="0"/>
    </inkml:brush>
  </inkml:definitions>
  <inkml:trace contextRef="#ctx0" brushRef="#br0">73450.000 52500.000 685,'-22.000'-82.000'88,"6.000"39.000"-18,7.000 36.000-19,6.000 39.000-18,-1.000 25.000-11,-5.000 17.000-3,-7.000 15.000-5,-5.000 16.000-2,-9.000 7.000-7,-9.000 1.000-6,-10.000-1.000-9,-8.000 1.000-7,-4.000-6.000-8,3.000-8.000-5,3.000-10.000-7,4.000-9.000-6,4.000-12.000-2,6.000-11.000 6,7.000-14.000 3,6.000-11.000 5</inkml:trace>
</inkml:ink>
</file>

<file path=ppt/ink/ink1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2"/>
    </inkml:context>
    <inkml:brush xml:id="br0">
      <inkml:brushProperty name="width" value="0.0408298298716545" units="cm"/>
      <inkml:brushProperty name="height" value="0.0408298298716545" units="cm"/>
      <inkml:brushProperty name="color" value="#f2395b"/>
      <inkml:brushProperty name="ignorePressure" value="0"/>
    </inkml:brush>
  </inkml:definitions>
  <inkml:trace contextRef="#ctx0" brushRef="#br0">73350.000 52950.000 538,'112.000'-90.000'13,"-24.000"23.000"3,-26.000 22.000 2,-24.000 22.000 3,-13.000 12.000 3,0.000 3.000 4,0.000 3.000 3,0.000 4.000 3,0.000 5.000-1,0.000 10.000-3,0.000 10.000-5,0.000 9.000-3,0.000 10.000-4,0.000 14.000-3,0.000 11.000-2,0.000 14.000-3,-4.000 3.000-3,-5.000-2.000-4,-7.000-3.000-5,-5.000-3.000-3,-6.000-4.000-6,-3.000-3.000-6,-3.000-3.000-7,-2.000-2.000-5,-6.000-5.000-5,-6.000-2.000-2,-6.000-3.000 0,-6.000-3.000-3,-4.000-9.000 2,1.000-11.000 4,-1.000-14.000 3,1.000-11.000 6,-1.000-11.000 1,1.000-5.000 2,-1.000-7.000 2,1.000-5.000 1,4.000-8.000 2,9.000-5.000 6,10.000-7.000 4,10.000-5.000 5,4.000-3.000 4,0.000 4.000 2,0.000 3.000 1,0.000 3.000 3,1.000 4.000 2,4.000 7.000 4,3.000 6.000 2,3.000 7.000 3,3.000 4.000 2,3.000 3.000 0,3.000 3.000 0,4.000 4.000 0,-3.000 5.000-1,-5.000 10.000-1,-7.000 10.000-3,-5.000 9.000-2,-3.000 7.000-2,4.000 7.000-2,3.000 6.000-3,3.000 7.000-3,-5.000 4.000-1,-12.000 3.000-1,-13.000 3.000 0,-12.000 4.000-1,-7.000-3.000-3,1.000-5.000-3,-1.000-7.000-3,1.000-5.000-4,1.000-9.000-2,3.000-9.000-2,3.000-10.000-1,4.000-8.000-2,4.000-12.000 0,6.000-12.000 1,7.000-13.000 1,6.000-12.000 2,6.000-5.000 1,6.000 3.000 4,7.000 3.000 3,6.000 4.000 3,7.000 2.000 3,10.000 4.000 2,10.000 3.000 4,9.000 3.000 2,1.000 3.000 1,-6.000 3.000 1,-6.000 3.000 1,-6.000 4.000-1,-7.000 5.000 1,-6.000 10.000-1,-6.000 10.000 0,-6.000 9.000 0,-6.000 4.000 0,-2.000 1.000-1,-3.000-1.000 0,-3.000 1.000-1,-7.000 2.000 0,-9.000 7.000-3,-10.000 6.000-1,-8.000 7.000-1,-8.000 2.000-3,-2.000 1.000-3,-3.000-1.000-3,-3.000 1.000-4,-4.000 1.000 0,-3.000 3.000 0,-3.000 3.000 1,-2.000 4.000 2,-3.000-4.000 0,1.000-9.000 2,-1.000-10.000 2,1.000-8.000 2,1.000-8.000 3,3.000-2.000 7,3.000-3.000 6,4.000-3.000 6,13.000-7.000 6,26.000-9.000 8,24.000-10.000 7,26.000-8.000 7,16.000-9.000 0,10.000-6.000-9,10.000-6.000-9,9.000-6.000-8,4.000-1.000-7,1.000 7.000-5,-1.000 6.000-6,1.000 7.000-6,2.000 4.000-2,7.000 3.000 2,6.000 3.000 1,7.000 4.000 2,2.000 2.000-9,1.000 4.000-18,-1.000 3.000-19,1.000 3.000-18,-10.000 1.000-8,-19.000 1.000 3,-18.000-1.000 1,-19.000 1.000 3</inkml:trace>
</inkml:ink>
</file>

<file path=ppt/ink/ink1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2"/>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75850.000 55050.000 999,'-40.000'-22.000'-6,"23.000"6.000"-12,22.000 7.000-12,22.000 6.000-12</inkml:trace>
</inkml:ink>
</file>

<file path=ppt/ink/ink1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3"/>
    </inkml:context>
    <inkml:brush xml:id="br0">
      <inkml:brushProperty name="width" value="0.037819255143404" units="cm"/>
      <inkml:brushProperty name="height" value="0.037819255143404" units="cm"/>
      <inkml:brushProperty name="color" value="#f2395b"/>
      <inkml:brushProperty name="ignorePressure" value="0"/>
    </inkml:brush>
  </inkml:definitions>
  <inkml:trace contextRef="#ctx0" brushRef="#br0">78500.000 52250.000 581,'-43.000'3.000'7,"17.000"6.000"12,15.000 7.000 13,16.000 6.000 13,21.000-1.000 4,29.000-5.000-4,28.000-7.000-6,28.000-5.000-5,10.000-8.000-6,-5.000-5.000-9,-7.000-7.000-8,-5.000-5.000-10,-9.000-4.000-5,-9.000 0.000-5,-10.000 0.000-3,-8.000 0.000-4,-17.000 9.000 0,-21.000 19.000 6,-22.000 19.000 5,-22.000 19.000 6,-18.000 12.000 3,-11.000 6.000 1,-14.000 7.000 1,-11.000 6.000 0,-7.000 4.000 3,0.000 4.000 4,0.000 3.000 3,0.000 3.000 4,-2.000 3.000 1,-3.000 3.000-2,-3.000 3.000-3,-2.000 4.000-2,-5.000 1.000-5,-2.000 0.000-6,-3.000 0.000-7,-3.000 0.000-7,4.000-2.000-4,13.000-3.000-5,12.000-3.000-5,13.000-2.000-4,16.000-19.000-7,23.000-30.000-10,22.000-32.000-11,22.000-30.000-9,12.000-17.000 0,3.000 1.000 13,3.000-1.000 13,4.000 1.000 12,-3.000-1.000 9,-5.000 1.000 4,-7.000-1.000 4,-5.000 1.000 5</inkml:trace>
</inkml:ink>
</file>

<file path=ppt/ink/ink1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3"/>
    </inkml:context>
    <inkml:brush xml:id="br0">
      <inkml:brushProperty name="width" value="0.0378316305577755" units="cm"/>
      <inkml:brushProperty name="height" value="0.0378316305577755" units="cm"/>
      <inkml:brushProperty name="color" value="#f2395b"/>
      <inkml:brushProperty name="ignorePressure" value="0"/>
    </inkml:brush>
  </inkml:definitions>
  <inkml:trace contextRef="#ctx0" brushRef="#br0">78650.000 53500.000 581,'112.000'-88.000'2,"-24.000"26.000"5,-26.000 24.000 5,-24.000 26.000 5,-15.000 21.000 7,-3.000 19.000 11,-3.000 19.000 10,-2.000 19.000 10,-5.000 9.000 1,-2.000 0.000-9,-3.000 0.000-10,-3.000 0.000-8,-1.000 3.000-8,4.000 6.000-5,3.000 7.000-6,3.000 6.000-5,-1.000 9.000-5,-2.000 13.000-8,-3.000 12.000-6,-3.000 13.000-6,-2.000 18.000-10,0.000 26.000-12,0.000 24.000-12,0.000 26.000-12,-2.000-13.000-1,-3.000-50.000 8,-3.000-50.000 10,-2.000-50.000 8</inkml:trace>
</inkml:ink>
</file>

<file path=ppt/ink/ink1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3"/>
    </inkml:context>
    <inkml:brush xml:id="br0">
      <inkml:brushProperty name="width" value="0.0290465727448463" units="cm"/>
      <inkml:brushProperty name="height" value="0.0290465727448463" units="cm"/>
      <inkml:brushProperty name="color" value="#f2395b"/>
      <inkml:brushProperty name="ignorePressure" value="0"/>
    </inkml:brush>
  </inkml:definitions>
  <inkml:trace contextRef="#ctx0" brushRef="#br0">79250.000 53600.000 757,'4.000'-43.000'5,"10.000"17.000"9,10.000 15.000 10,9.000 16.000 9,10.000 10.000 4,14.000 7.000-1,11.000 6.000-2,14.000 7.000-2,5.000 7.000-9,1.000 9.000-19,-1.000 10.000-17,1.000 10.000-18,-9.000-1.000-12,-15.000-9.000-5,-15.000-10.000-5,-16.000-8.000-5</inkml:trace>
</inkml:ink>
</file>

<file path=ppt/ink/ink1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3"/>
    </inkml:context>
    <inkml:brush xml:id="br0">
      <inkml:brushProperty name="width" value="0.028749231249094" units="cm"/>
      <inkml:brushProperty name="height" value="0.028749231249094" units="cm"/>
      <inkml:brushProperty name="color" value="#f2395b"/>
      <inkml:brushProperty name="ignorePressure" value="0"/>
    </inkml:brush>
  </inkml:definitions>
  <inkml:trace contextRef="#ctx0" brushRef="#br0">80900.000 51600.000 765,'-24.000'-24.000'0,"4.000"4.000"0,3.000 3.000 0,3.000 3.000 0,4.000 4.000 4,7.000 7.000 9,6.000 6.000 9,7.000 7.000 9,7.000 4.000 2,9.000 3.000-1,10.000 3.000-3,10.000 4.000-1,7.000 5.000-6,6.000 10.000-8,7.000 10.000-8,6.000 9.000-7,-4.000 7.000-11,-11.000 7.000-12,-14.000 6.000-12,-11.000 7.000-12,-11.000-4.000-2,-5.000-12.000 8,-7.000-13.000 8,-5.000-12.000 9,-6.000-7.000 5,-3.000 1.000-1,-3.000-1.000-1,-2.000 1.000 1</inkml:trace>
</inkml:ink>
</file>

<file path=ppt/ink/ink1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4"/>
    </inkml:context>
    <inkml:brush xml:id="br0">
      <inkml:brushProperty name="width" value="0.0407406687736511" units="cm"/>
      <inkml:brushProperty name="height" value="0.0407406687736511" units="cm"/>
      <inkml:brushProperty name="color" value="#f2395b"/>
      <inkml:brushProperty name="ignorePressure" value="0"/>
    </inkml:brush>
  </inkml:definitions>
  <inkml:trace contextRef="#ctx0" brushRef="#br0">80450.000 53450.000 540,'71.000'-21.000'23,"-5.000"10.000"5,-7.000 10.000 5,-5.000 9.000 3,-6.000 9.000 1,-3.000 9.000-7,-3.000 10.000-4,-2.000 10.000-7,-8.000 7.000-2,-8.000 6.000-1,-10.000 7.000 0,-9.000 6.000-1,-7.000 3.000-1,-3.000 0.000-2,-3.000 0.000 0,-2.000 0.000-2,-3.000-2.000 0,1.000-3.000-2,-1.000-3.000 0,1.000-2.000-2,5.000-20.000-4,14.000-34.000-11,11.000-35.000-8,14.000-33.000-10,8.000-22.000-7,7.000-5.000-4,6.000-7.000-6,7.000-5.000-4,2.000-1.000-1,1.000 6.000 3,-1.000 7.000 5,1.000 6.000 4,-4.000 4.000 5,-6.000 4.000 6,-6.000 3.000 7,-6.000 3.000 6,-6.000 4.000 4,-2.000 7.000 2,-3.000 6.000 2,-3.000 7.000 2,-4.000 4.000 4,-3.000 3.000 3,-3.000 3.000 5,-2.000 4.000 4,-1.000 1.000 5,3.000 0.000 6,3.000 0.000 6,4.000 0.000 7,2.000 0.000 1,4.000 0.000 1,3.000 0.000-2,3.000 0.000-1,3.000 3.000-2,3.000 6.000-5,3.000 7.000-5,4.000 6.000-4,1.000 3.000-5,0.000 0.000-6,0.000 0.000-4,0.000 0.000-6,-10.000 1.000-12,-18.000 4.000-20,-19.000 3.000-21,-18.000 3.000-20,-14.000-5.000-2,-5.000-12.000 17,-7.000-13.000 17,-5.000-12.000 17,-3.000-10.000 10,4.000-6.000 3,3.000-6.000 4,3.000-6.000 3,3.000-2.000 2,3.000 3.000 0,3.000 3.000 2,4.000 4.000 0,2.000 4.000 6,4.000 6.000 11,3.000 7.000 11,3.000 6.000 11,3.000 10.000 8,3.000 17.000 5,3.000 15.000 5,4.000 16.000 5,1.000 15.000-3,0.000 16.000-9,0.000 15.000-10,0.000 17.000-9,1.000 7.000-8,4.000 0.000-5,3.000 0.000-6,3.000 0.000-4,-1.000-2.000-6,-2.000-3.000-5,-3.000-3.000-7,-3.000-2.000-6,-2.000-5.000-6,0.000-2.000-8,0.000-3.000-7,0.000-3.000-8,-5.000-6.000-1,-9.000-5.000 4,-10.000-7.000 4,-8.000-5.000 5,-8.000-8.000 3,-2.000-5.000 1,-3.000-7.000 2,-3.000-5.000 1,-2.000-6.000 3,0.000-3.000 7,0.000-3.000 5,0.000-2.000 7,0.000-3.000 4,0.000 1.000 6,0.000-1.000 5,0.000 1.000 5,15.000-4.000 13,32.000-6.000 20,31.000-6.000 21,32.000-6.000 19,19.000-2.000 3,10.000 3.000-17,10.000 3.000-18,9.000 4.000-17,7.000 1.000-14,7.000 0.000-12,6.000 0.000-11,7.000 0.000-13,2.000 0.000-9,1.000 0.000-3,-1.000 0.000-6,1.000 0.000-4,-9.000 0.000 0,-15.000 0.000 3,-15.000 0.000 5,-16.000 0.000 3,-15.000 0.000-3,-11.000 0.000-12,-14.000 0.000-11,-11.000 0.000-11</inkml:trace>
</inkml:ink>
</file>

<file path=ppt/ink/ink1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5"/>
    </inkml:context>
    <inkml:brush xml:id="br0">
      <inkml:brushProperty name="width" value="0.0499718450009823" units="cm"/>
      <inkml:brushProperty name="height" value="0.0499718450009823" units="cm"/>
      <inkml:brushProperty name="color" value="#f2395b"/>
      <inkml:brushProperty name="ignorePressure" value="0"/>
    </inkml:brush>
  </inkml:definitions>
  <inkml:trace contextRef="#ctx0" brushRef="#br0">85400.000 52750.000 440,'0.000'-163.000'20,"0.000"26.000"1,0.000 24.000 1,0.000 26.000 0,0.000 10.000 0,0.000-3.000 0,0.000-3.000-2,0.000-2.000 0,-2.000 0.000-2,-3.000 7.000 0,-3.000 6.000-1,-2.000 7.000-1,-6.000 7.000-1,-6.000 9.000 1,-6.000 10.000 0,-6.000 10.000 0,-4.000 7.000 0,1.000 6.000-2,-1.000 7.000-1,1.000 6.000 0,-4.000 4.000-3,-6.000 4.000-1,-6.000 3.000-3,-6.000 3.000-1,-4.000 10.000-1,1.000 20.000 0,-1.000 18.000 0,1.000 20.000 0,-1.000 16.000 0,1.000 16.000 1,-1.000 15.000 0,1.000 17.000 1,1.000 3.000-1,3.000-5.000 0,3.000-7.000 0,4.000-5.000 0,4.000-4.000 0,6.000 0.000 4,7.000 0.000 1,6.000 0.000 3,3.000-4.000 1,0.000-5.000-1,0.000-7.000-1,0.000-5.000-2,3.000-11.000-1,6.000-11.000-1,7.000-14.000-2,6.000-11.000-2,6.000-9.000-1,6.000-3.000-3,7.000-3.000-1,6.000-2.000-2,7.000-8.000-4,10.000-8.000-5,10.000-10.000-5,9.000-9.000-6,6.000-13.000-3,3.000-16.000-2,3.000-15.000-1,4.000-15.000-3,1.000-9.000 2,0.000 1.000 2,0.000-1.000 2,0.000 1.000 3,-7.000 4.000 3,-11.000 9.000 4,-14.000 10.000 4,-11.000 10.000 3,-7.000 10.000 6,0.000 13.000 6,0.000 12.000 7,0.000 13.000 6,-4.000 9.000 6,-5.000 6.000 5,-7.000 7.000 5,-5.000 6.000 5,-3.000 3.000 1,4.000 0.000-5,3.000 0.000-4,3.000 0.000-4,6.000-4.000-6,9.000-5.000-8,10.000-7.000-8,10.000-5.000-8,4.000-12.000-8,0.000-16.000-8,0.000-15.000-10,0.000-15.000-8,-2.000-12.000-3,-3.000-6.000 4,-3.000-6.000 5,-2.000-6.000 3,-5.000 1.000 4,-2.000 9.000 7,-3.000 10.000 5,-3.000 10.000 6,-2.000 14.000 12,0.000 23.000 22,0.000 22.000 19,0.000 22.000 21,-2.000 7.000 4,-3.000-6.000-14,-3.000-6.000-14,-2.000-6.000-13,-3.000-2.000-19,1.000 3.000-25,-1.000 3.000-26,1.000 4.000-24,-3.000-10.000-12,-2.000-22.000 3,-3.000-22.000 2,-3.000-21.000 2,-2.000-10.000 7,0.000 3.000 12,0.000 3.000 12,0.000 4.000 13</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6"/>
    </inkml:context>
    <inkml:brush xml:id="br0">
      <inkml:brushProperty name="width" value="0.0405922010540962" units="cm"/>
      <inkml:brushProperty name="height" value="0.0405922010540962" units="cm"/>
      <inkml:brushProperty name="color" value="#00bff3"/>
      <inkml:brushProperty name="ignorePressure" value="0"/>
    </inkml:brush>
  </inkml:definitions>
  <inkml:trace contextRef="#ctx0" brushRef="#br0">85750.000 47950.000 541,'7.000'-68.000'8,"17.000"17.000"13,15.000 15.000 14,16.000 16.000 14,7.000 15.000 2,1.000 16.000-11,-1.000 15.000-10,1.000 17.000-10,-4.000 10.000-10,-6.000 6.000-7,-6.000 7.000-7,-6.000 6.000-8,-15.000 12.000-4,-21.000 19.000-3,-22.000 19.000 0,-22.000 19.000-3,-18.000 12.000-2,-11.000 6.000-5,-14.000 7.000-4,-11.000 6.000-5,-6.000-2.000 2,4.000-9.000 5,3.000-10.000 6,3.000-8.000 6,4.000-15.000 4,7.000-19.000 3,6.000-18.000 1,7.000-19.000 2,7.000-16.000 5,9.000-12.000 8,10.000-13.000 7,10.000-12.000 8,14.000-15.000 8,23.000-15.000 6,22.000-15.000 7,22.000-16.000 6,13.000-16.000 0,7.000-16.000-10,6.000-15.000-8,7.000-15.000-9,7.000-15.000-6,9.000-12.000-2,10.000-13.000-2,10.000-12.000-2,4.000-9.000-6,0.000-2.000-6,0.000-3.000-7,0.000-3.000-8,-2.000 2.000-4,-3.000 10.000-3,-3.000 10.000-3,-2.000 9.000-2,-8.000 9.000 0,-8.000 9.000 4,-10.000 10.000 2,-9.000 10.000 3,-9.000 8.000 5,-5.000 10.000 7,-7.000 10.000 6,-5.000 9.000 8,-8.000 9.000 7,-5.000 9.000 5,-7.000 10.000 8,-5.000 10.000 5,-17.000 19.000 7,-24.000 32.000 6,-26.000 31.000 6,-24.000 32.000 6,-17.000 21.000 1,-5.000 13.000-8,-7.000 12.000-5,-5.000 13.000-7,-6.000 6.000-6,-3.000 0.000-6,-3.000 0.000-6,-2.000 0.000-6,2.000 1.000-5,9.000 4.000-3,10.000 3.000-6,10.000 3.000-3,8.000-7.000-6,10.000-15.000-8,10.000-15.000-8,9.000-16.000-8</inkml:trace>
</inkml:ink>
</file>

<file path=ppt/ink/ink1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5"/>
    </inkml:context>
    <inkml:brush xml:id="br0">
      <inkml:brushProperty name="width" value="0.0372281149029732" units="cm"/>
      <inkml:brushProperty name="height" value="0.0372281149029732" units="cm"/>
      <inkml:brushProperty name="color" value="#f2395b"/>
      <inkml:brushProperty name="ignorePressure" value="0"/>
    </inkml:brush>
  </inkml:definitions>
  <inkml:trace contextRef="#ctx0" brushRef="#br0">86400.000 51100.000 590,'9.000'-43.000'78,"19.000"17.000"-8,19.000 15.000-9,19.000 16.000-8,1.000 13.000-10,-16.000 14.000-9,-15.000 11.000-10,-15.000 14.000-11,-17.000 10.000-4,-15.000 9.000-1,-15.000 10.000 0,-16.000 10.000 0,-10.000 2.000-7,-3.000-3.000-16,-3.000-3.000-14,-2.000-2.000-15,-1.000-9.000-5,3.000-12.000 4,3.000-13.000 4,4.000-12.000 4,4.000-12.000 6,6.000-8.000 8,7.000-10.000 8,6.000-9.000 9,15.000-9.000 7,26.000-5.000 10,24.000-7.000 9,26.000-5.000 9,13.000-3.000 2,4.000 4.000-3,3.000 3.000-4,3.000 3.000-4,-4.000 3.000-5,-8.000 3.000-9,-10.000 3.000-9,-9.000 4.000-9</inkml:trace>
</inkml:ink>
</file>

<file path=ppt/ink/ink1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6"/>
    </inkml:context>
    <inkml:brush xml:id="br0">
      <inkml:brushProperty name="width" value="0.0379213206470013" units="cm"/>
      <inkml:brushProperty name="height" value="0.0379213206470013" units="cm"/>
      <inkml:brushProperty name="color" value="#f2395b"/>
      <inkml:brushProperty name="ignorePressure" value="0"/>
    </inkml:brush>
  </inkml:definitions>
  <inkml:trace contextRef="#ctx0" brushRef="#br0">86800.000 51500.000 580,'50.000'-68.000'32,"0.000"17.000"1,0.000 15.000-1,0.000 16.000-1,1.000 9.000-4,4.000 3.000-8,3.000 3.000-8,3.000 4.000-9,-1.000-1.000-6,-2.000-3.000-7,-3.000-3.000-5,-3.000-2.000-6,-6.000-1.000-2,-5.000 3.000 5,-7.000 3.000 3,-5.000 4.000 4,-9.000-6.000-2,-9.000-11.000-6,-10.000-14.000-7,-8.000-11.000-6,-8.000-6.000 0,-2.000 4.000 7,-3.000 3.000 8,-3.000 3.000 7,-4.000-1.000 6,-3.000-2.000 3,-3.000-3.000 5,-2.000-3.000 3,-1.000 1.000 5,3.000 6.000 4,3.000 7.000 6,4.000 6.000 4,2.000 17.000 11,4.000 28.000 16,3.000 28.000 18,3.000 29.000 16,1.000 18.000-2,1.000 9.000-20,-1.000 10.000-21,1.000 10.000-19,-1.000 13.000-18,1.000 19.000-16,-1.000 19.000-14,1.000 19.000-15,-3.000-2.000-7,-2.000-22.000 1,-3.000-22.000 1,-3.000-21.000 0,-2.000-21.000 1,0.000-19.000-1,0.000-18.000 0,0.000-19.000 0</inkml:trace>
</inkml:ink>
</file>

<file path=ppt/ink/ink1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7"/>
    </inkml:context>
    <inkml:brush xml:id="br0">
      <inkml:brushProperty name="width" value="0.0436754375696182" units="cm"/>
      <inkml:brushProperty name="height" value="0.0436754375696182" units="cm"/>
      <inkml:brushProperty name="color" value="#f2395b"/>
      <inkml:brushProperty name="ignorePressure" value="0"/>
    </inkml:brush>
  </inkml:definitions>
  <inkml:trace contextRef="#ctx0" brushRef="#br0">89350.000 50900.000 503,'-24.000'-19.000'9,"4.000"13.000"18,3.000 12.000 17,3.000 13.000 18,3.000 9.000 3,3.000 6.000-11,3.000 7.000-11,4.000 6.000-11,1.000 17.000-7,0.000 28.000-1,0.000 28.000-2,0.000 29.000-2,0.000 16.000-2,0.000 7.000-2,0.000 6.000-2,0.000 7.000-2,0.000 2.000-4,0.000 1.000-7,0.000-1.000-5,0.000 1.000-7,-2.000-7.000-6,-3.000-12.000-8,-3.000-13.000-8,-2.000-12.000-7,-1.000-13.000-4,3.000-12.000-3,3.000-13.000-3,4.000-12.000-1,1.000-15.000 1,0.000-15.000 4,0.000-15.000 5,0.000-16.000 5,-2.000-10.000 5,-3.000-3.000 5,-3.000-3.000 7,-2.000-2.000 5</inkml:trace>
</inkml:ink>
</file>

<file path=ppt/ink/ink1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7"/>
    </inkml:context>
    <inkml:brush xml:id="br0">
      <inkml:brushProperty name="width" value="0.0448582991957664" units="cm"/>
      <inkml:brushProperty name="height" value="0.0448582991957664" units="cm"/>
      <inkml:brushProperty name="color" value="#f2395b"/>
      <inkml:brushProperty name="ignorePressure" value="0"/>
    </inkml:brush>
  </inkml:definitions>
  <inkml:trace contextRef="#ctx0" brushRef="#br0">88600.000 53800.000 490,'-19.000'-18.000'63,"13.000"17.000"-7,12.000 15.000-9,13.000 16.000-8,7.000 12.000-7,4.000 9.000-3,3.000 10.000-4,3.000 10.000-4,1.000 7.000-3,1.000 6.000 0,-1.000 7.000-1,1.000 6.000-1,-4.000 1.000-1,-6.000-3.000-2,-6.000-3.000-2,-6.000-2.000-2,-4.000-8.000-1,1.000-8.000 1,-1.000-10.000 0,1.000-9.000-1,2.000-15.000 0,7.000-18.000-1,6.000-19.000-1,7.000-18.000-1,4.000-23.000-1,3.000-24.000 1,3.000-26.000-1,4.000-24.000 1,5.000-21.000-3,10.000-16.000-6,10.000-15.000-7,9.000-15.000-6,7.000-14.000-3,7.000-8.000 2,6.000-10.000 1,7.000-9.000 1,-7.000 13.000-9,-19.000 39.000-22,-18.000 36.000-20,-19.000 39.000-22</inkml:trace>
</inkml:ink>
</file>

<file path=ppt/ink/ink1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0:57"/>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92125.000 51625.000 333,'157.000'63.000'167,"51.000"46.000"-1,49.000 47.000 1,51.000 47.000 0</inkml:trace>
</inkml:ink>
</file>

<file path=ppt/ink/ink1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2"/>
    </inkml:context>
    <inkml:brush xml:id="br0">
      <inkml:brushProperty name="width" value="0.0441606193780899" units="cm"/>
      <inkml:brushProperty name="height" value="0.0441606193780899" units="cm"/>
      <inkml:brushProperty name="color" value="#00bff3"/>
      <inkml:brushProperty name="ignorePressure" value="0"/>
    </inkml:brush>
  </inkml:definitions>
  <inkml:trace contextRef="#ctx0" brushRef="#br0">75350.000 17900.000 498,'-13.000'-46.000'53,"26.000"10.000"0,24.000 10.000 1,26.000 9.000 0,15.000 4.000-1,6.000 1.000-6,7.000-1.000-4,6.000 1.000-5,-2.000 1.000-5,-9.000 3.000-6,-10.000 3.000-6,-8.000 4.000-6,-8.000 1.000-6,-2.000 0.000-7,-3.000 0.000-7,-3.000 0.000-7,-12.000 10.000-12,-18.000 23.000-20,-19.000 22.000-18,-18.000 22.000-18,-14.000 4.000-4,-5.000-12.000 12,-7.000-13.000 12,-5.000-12.000 13,-1.000-10.000 10,6.000-6.000 8,7.000-6.000 7,6.000-6.000 8</inkml:trace>
</inkml:ink>
</file>

<file path=ppt/ink/ink1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3"/>
    </inkml:context>
    <inkml:brush xml:id="br0">
      <inkml:brushProperty name="width" value="0.0482098609209061" units="cm"/>
      <inkml:brushProperty name="height" value="0.0482098609209061" units="cm"/>
      <inkml:brushProperty name="color" value="#00bff3"/>
      <inkml:brushProperty name="ignorePressure" value="0"/>
    </inkml:brush>
  </inkml:definitions>
  <inkml:trace contextRef="#ctx0" brushRef="#br0">75450.000 19750.000 456,'1.000'-179.000'-2,"4.000"45.000"7,3.000 43.000 7,3.000 45.000 8,3.000 22.000 3,3.000 4.000 1,3.000 3.000 0,4.000 3.000 0,4.000 3.000 0,6.000 3.000 0,7.000 3.000-2,6.000 4.000 1,6.000-1.000-3,6.000-3.000-1,7.000-3.000-2,6.000-2.000-2,1.000-3.000-2,-3.000 1.000 0,-3.000-1.000-2,-2.000 1.000 0,-5.000-1.000-2,-2.000 1.000-2,-3.000-1.000-4,-3.000 1.000-2,-4.000-1.000-4,-3.000 1.000-4,-3.000-1.000-4,-2.000 1.000-4,-9.000-6.000-5,-12.000-8.000-6,-13.000-10.000-4,-12.000-9.000-6,-9.000-5.000 0,-2.000 0.000 8,-3.000 0.000 6,-3.000 0.000 6,-2.000 3.000 6,0.000 6.000 4,0.000 7.000 4,0.000 6.000 3,0.000 4.000 4,0.000 4.000 3,0.000 3.000 2,0.000 3.000 4,0.000 3.000 1,0.000 3.000-1,0.000 3.000-2,0.000 4.000 0,-2.000 5.000 1,-3.000 10.000 6,-3.000 10.000 5,-2.000 9.000 5,-3.000 9.000 2,1.000 9.000-1,-1.000 10.000-1,1.000 10.000 0,2.000 5.000-3,7.000 4.000-3,6.000 3.000-2,7.000 3.000-3,5.000-2.000-3,7.000-6.000-1,6.000-6.000-2,7.000-6.000-2,5.000-6.000-2,7.000-2.000-3,6.000-3.000-2,7.000-3.000-4,7.000-4.000-6,9.000-3.000-7,10.000-3.000-8,10.000-2.000-8,5.000-8.000-6,4.000-8.000-4,3.000-10.000-5,3.000-9.000-5,1.000-7.000 0,1.000-3.000 4,-1.000-3.000 4,1.000-2.000 4,-7.000-3.000 2,-12.000 1.000 2,-13.000-1.000 0,-12.000 1.000 1</inkml:trace>
</inkml:ink>
</file>

<file path=ppt/ink/ink1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3"/>
    </inkml:context>
    <inkml:brush xml:id="br0">
      <inkml:brushProperty name="width" value="0.0412635579705238" units="cm"/>
      <inkml:brushProperty name="height" value="0.0412635579705238" units="cm"/>
      <inkml:brushProperty name="color" value="#00bff3"/>
      <inkml:brushProperty name="ignorePressure" value="0"/>
    </inkml:brush>
  </inkml:definitions>
  <inkml:trace contextRef="#ctx0" brushRef="#br0">75700.000 17950.000 533,'-47.000'-24.000'-1,"6.000"4.000"1,7.000 3.000-1,6.000 3.000-1,3.000 3.000 6,0.000 3.000 9,0.000 3.000 11,0.000 4.000 9,3.000 13.000 8,6.000 26.000 3,7.000 24.000 3,6.000 26.000 4,3.000 13.000-1,0.000 4.000-7,0.000 3.000-7,0.000 3.000-7,0.000 4.000-6,0.000 7.000-6,0.000 6.000-7,0.000 7.000-5,0.000 5.000-7,0.000 7.000-8,0.000 6.000-9,0.000 7.000-9,1.000-9.000-1,4.000-21.000 5,3.000-22.000 5,3.000-22.000 5,1.000-16.000-6,1.000-9.000-19,-1.000-10.000-19,1.000-8.000-18</inkml:trace>
</inkml:ink>
</file>

<file path=ppt/ink/ink1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4"/>
    </inkml:context>
    <inkml:brush xml:id="br0">
      <inkml:brushProperty name="width" value="0.0376494973897934" units="cm"/>
      <inkml:brushProperty name="height" value="0.0376494973897934" units="cm"/>
      <inkml:brushProperty name="color" value="#00bff3"/>
      <inkml:brushProperty name="ignorePressure" value="0"/>
    </inkml:brush>
  </inkml:definitions>
  <inkml:trace contextRef="#ctx0" brushRef="#br0">76950.000 17100.000 584,'6.000'-44.000'8,"13.000"13.000"17,12.000 12.000 16,13.000 13.000 17,2.000 13.000 2,-5.000 17.000-11,-7.000 15.000-11,-5.000 16.000-11,-9.000 9.000-7,-9.000 3.000-3,-10.000 3.000-4,-8.000 4.000-3,-12.000 1.000-1,-12.000 0.000 1,-13.000 0.000 1,-12.000 0.000 1,-5.000-4.000-5,3.000-5.000-10,3.000-7.000-12,4.000-5.000-11,4.000-9.000-2,6.000-9.000 3,7.000-10.000 6,6.000-8.000 5,20.000-11.000 6,34.000-8.000 8,35.000-10.000 9,35.000-9.000 8,13.000-4.000 3,-6.000 4.000-3,-6.000 3.000-2,-6.000 3.000-4,-9.000 1.000-5,-8.000 1.000-9,-10.000-1.000-11,-9.000 1.000-8,-9.000 2.000-13,-5.000 7.000-13,-7.000 6.000-15,-5.000 7.000-14</inkml:trace>
</inkml:ink>
</file>

<file path=ppt/ink/ink1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4"/>
    </inkml:context>
    <inkml:brush xml:id="br0">
      <inkml:brushProperty name="width" value="0.0317097529768944" units="cm"/>
      <inkml:brushProperty name="height" value="0.0317097529768944" units="cm"/>
      <inkml:brushProperty name="color" value="#00bff3"/>
      <inkml:brushProperty name="ignorePressure" value="0"/>
    </inkml:brush>
  </inkml:definitions>
  <inkml:trace contextRef="#ctx0" brushRef="#br0">77500.000 17500.000 693,'-21.000'-47.000'4,"10.000"6.000"8,10.000 7.000 7,9.000 6.000 8,10.000 3.000 4,14.000 0.000 0,11.000 0.000 2,14.000 0.000 0,5.000 3.000-3,1.000 6.000-8,-1.000 7.000-7,1.000 6.000-8,-1.000 3.000-2,1.000 0.000 3,-1.000 0.000 2,1.000 0.000 4,-6.000 1.000-8,-8.000 4.000-20,-10.000 3.000-18,-9.000 3.000-19</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7"/>
    </inkml:context>
    <inkml:brush xml:id="br0">
      <inkml:brushProperty name="width" value="0.0389892421662807" units="cm"/>
      <inkml:brushProperty name="height" value="0.0389892421662807" units="cm"/>
      <inkml:brushProperty name="color" value="#00bff3"/>
      <inkml:brushProperty name="ignorePressure" value="0"/>
    </inkml:brush>
  </inkml:definitions>
  <inkml:trace contextRef="#ctx0" brushRef="#br0">87300.000 47550.000 564,'45.000'-68.000'5,"-9.000"17.000"9,-10.000 15.000 10,-8.000 16.000 10,0.000 13.000 6,14.000 14.000 1,11.000 11.000 2,14.000 14.000 2,11.000 11.000-3,14.000 14.000-5,11.000 11.000-5,14.000 14.000-6,5.000 8.000-5,1.000 7.000-5,-1.000 6.000-6,1.000 7.000-5,-1.000-1.000-5,1.000-6.000-6,-1.000-6.000-7,1.000-6.000-5,-6.000-4.000-5,-8.000 1.000-1,-10.000-1.000-3,-9.000 1.000-1,-10.000-4.000-1,-9.000-6.000 0,-10.000-6.000 1,-8.000-6.000 1,-11.000-9.000-3,-8.000-8.000-7,-10.000-10.000-6,-9.000-9.000-7</inkml:trace>
</inkml:ink>
</file>

<file path=ppt/ink/ink1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4"/>
    </inkml:context>
    <inkml:brush xml:id="br0">
      <inkml:brushProperty name="width" value="0.0322082713246346" units="cm"/>
      <inkml:brushProperty name="height" value="0.0322082713246346" units="cm"/>
      <inkml:brushProperty name="color" value="#00bff3"/>
      <inkml:brushProperty name="ignorePressure" value="0"/>
    </inkml:brush>
  </inkml:definitions>
  <inkml:trace contextRef="#ctx0" brushRef="#br0">78100.000 16600.000 683,'-69.000'-21.000'24,"13.000"10.000"1,12.000 10.000 0,13.000 9.000 0,9.000 13.000 2,6.000 20.000 4,7.000 18.000 6,6.000 20.000 4,3.000 11.000-4,0.000 7.000-11,0.000 6.000-11,0.000 7.000-11,0.000 2.000-11,0.000 1.000-7,0.000-1.000-9,0.000 1.000-7,0.000-9.000-3,0.000-15.000 1,0.000-15.000 2,0.000-16.000 2,0.000-12.000-2,0.000-5.000-4,0.000-7.000-5,0.000-5.000-5</inkml:trace>
</inkml:ink>
</file>

<file path=ppt/ink/ink1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5"/>
    </inkml:context>
    <inkml:brush xml:id="br0">
      <inkml:brushProperty name="width" value="0.0402390472590923" units="cm"/>
      <inkml:brushProperty name="height" value="0.0402390472590923" units="cm"/>
      <inkml:brushProperty name="color" value="#00bff3"/>
      <inkml:brushProperty name="ignorePressure" value="0"/>
    </inkml:brush>
  </inkml:definitions>
  <inkml:trace contextRef="#ctx0" brushRef="#br0">77750.000 18650.000 546,'-55.000'0.000'11,"41.000"0.000"20,40.000 0.000 22,42.000 0.000 21,24.000-2.000 3,9.000-3.000-14,10.000-3.000-16,10.000-2.000-14,0.000-3.000-10,-5.000 1.000-5,-7.000-1.000-5,-5.000 1.000-5,0.000 1.000-6,10.000 3.000-6,10.000 3.000-8,9.000 4.000-6,-2.000 1.000-9,-12.000 0.000-8,-13.000 0.000-10,-12.000 0.000-9,-15.000 1.000-5,-15.000 4.000 2,-15.000 3.000 1,-16.000 3.000 1</inkml:trace>
</inkml:ink>
</file>

<file path=ppt/ink/ink1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5"/>
    </inkml:context>
    <inkml:brush xml:id="br0">
      <inkml:brushProperty name="width" value="0.042900089174509" units="cm"/>
      <inkml:brushProperty name="height" value="0.042900089174509" units="cm"/>
      <inkml:brushProperty name="color" value="#00bff3"/>
      <inkml:brushProperty name="ignorePressure" value="0"/>
    </inkml:brush>
  </inkml:definitions>
  <inkml:trace contextRef="#ctx0" brushRef="#br0">79100.000 18050.000 512,'-24.000'-24.000'5,"4.000"4.000"7,3.000 3.000 9,3.000 3.000 9,6.000 1.000 3,9.000 1.000 1,10.000-1.000-2,10.000 1.000 1,8.000 2.000-2,10.000 7.000-3,10.000 6.000-1,9.000 7.000-4,6.000 4.000-1,3.000 3.000-2,3.000 3.000-2,4.000 4.000-3,-3.000 1.000 0,-5.000 0.000-1,-7.000 0.000-1,-5.000 0.000-1,-6.000 0.000 0,-3.000 0.000-3,-3.000 0.000 0,-2.000 0.000-3,-8.000 1.000-1,-8.000 4.000-1,-10.000 3.000-2,-9.000 3.000-1,-7.000 3.000-1,-3.000 3.000 0,-3.000 3.000 0,-2.000 4.000 0,-6.000 1.000 0,-6.000 0.000 0,-6.000 0.000 1,-6.000 0.000-1,-6.000 1.000 0,-2.000 4.000 0,-3.000 3.000-1,-3.000 3.000-2,-2.000 3.000-1,0.000 3.000-5,0.000 3.000-4,0.000 4.000-4,1.000-1.000-6,4.000-3.000-6,3.000-3.000-6,3.000-2.000-8,6.000-6.000-5,9.000-6.000-6,10.000-6.000-6,10.000-6.000-6</inkml:trace>
</inkml:ink>
</file>

<file path=ppt/ink/ink1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5"/>
    </inkml:context>
    <inkml:brush xml:id="br0">
      <inkml:brushProperty name="width" value="0.0327559262514114" units="cm"/>
      <inkml:brushProperty name="height" value="0.0327559262514114" units="cm"/>
      <inkml:brushProperty name="color" value="#00bff3"/>
      <inkml:brushProperty name="ignorePressure" value="0"/>
    </inkml:brush>
  </inkml:definitions>
  <inkml:trace contextRef="#ctx0" brushRef="#br0">80550.000 17150.000 671,'4.000'-46.000'6,"10.000"10.000"10,10.000 10.000 12,9.000 9.000 11,4.000 4.000 2,1.000 1.000-4,-1.000-1.000-4,1.000 1.000-6,4.000 4.000-3,9.000 9.000-2,10.000 10.000-2,10.000 10.000-2,-1.000 7.000-5,-9.000 6.000-8,-10.000 7.000-9,-8.000 6.000-7,-11.000 4.000-9,-8.000 4.000-8,-10.000 3.000-9,-9.000 3.000-8,-7.000-4.000-3,-3.000-8.000 3,-3.000-10.000 4,-2.000-9.000 4,-5.000-7.000 2,-2.000-3.000 5,-3.000-3.000 4,-3.000-2.000 3</inkml:trace>
</inkml:ink>
</file>

<file path=ppt/ink/ink1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6"/>
    </inkml:context>
    <inkml:brush xml:id="br0">
      <inkml:brushProperty name="width" value="0.0451670251786709" units="cm"/>
      <inkml:brushProperty name="height" value="0.0451670251786709" units="cm"/>
      <inkml:brushProperty name="color" value="#00bff3"/>
      <inkml:brushProperty name="ignorePressure" value="0"/>
    </inkml:brush>
  </inkml:definitions>
  <inkml:trace contextRef="#ctx0" brushRef="#br0">80750.000 17750.000 487,'-90.000'26.000'30,"23.000"4.000"7,22.000 3.000 8,22.000 3.000 6,12.000 7.000 2,3.000 14.000-4,3.000 11.000-2,4.000 14.000-3,1.000 2.000-5,0.000-6.000-6,0.000-6.000-6,0.000-6.000-6,0.000-2.000-6,0.000 3.000-4,0.000 3.000-3,0.000 4.000-6,1.000-1.000-3,4.000-3.000-6,3.000-3.000-4,3.000-2.000-5,-1.000-5.000-6,-2.000-2.000-5,-3.000-3.000-7,-3.000-3.000-5,-4.000-18.000-7,-3.000-31.000-10,-3.000-31.000-8,-2.000-31.000-10,-1.000-15.000 4,3.000 4.000 16,3.000 3.000 15,4.000 3.000 15,1.000 6.000 11,0.000 9.000 3,0.000 10.000 4,0.000 10.000 3,1.000 5.000 7,4.000 4.000 6,3.000 3.000 6,3.000 3.000 8,3.000 1.000 6,3.000 1.000 3,3.000-1.000 5,4.000 1.000 4,2.000 1.000-1,4.000 3.000-4,3.000 3.000-6,3.000 4.000-6,6.000-3.000-2,9.000-5.000-3,10.000-7.000-2,10.000-5.000-3,2.000-4.000-1,-3.000 0.000-3,-3.000 0.000-3,-2.000 0.000-2,-5.000 1.000-3,-2.000 4.000-7,-3.000 3.000-5,-3.000 3.000-5,-6.000 1.000-7,-5.000 1.000-8,-7.000-1.000-7,-5.000 1.000-9,-8.000-3.000 0,-5.000-2.000 7,-7.000-3.000 7,-5.000-3.000 7,-6.000-6.000 5,-3.000-5.000 4,-3.000-7.000 3,-2.000-5.000 4,-3.000-1.000 4,1.000 6.000 6,-1.000 7.000 6,1.000 6.000 5,-3.000 4.000 4,-2.000 4.000 1,-3.000 3.000 0,-3.000 3.000 1,-4.000 7.000 5,-3.000 14.000 7,-3.000 11.000 7,-2.000 14.000 9,-1.000 10.000 0,3.000 9.000-6,3.000 10.000-5,4.000 10.000-7,4.000 2.000-4,6.000-3.000-6,7.000-3.000-3,6.000-2.000-5,6.000-5.000-3,6.000-2.000-1,7.000-3.000-1,6.000-3.000 0,6.000-4.000-5,6.000-3.000-7,7.000-3.000-7,6.000-2.000-8,4.000-8.000-7,4.000-8.000-6,3.000-10.000-7,3.000-9.000-6,-2.000-9.000-5,-6.000-5.000-2,-6.000-7.000-3,-6.000-5.000-3</inkml:trace>
</inkml:ink>
</file>

<file path=ppt/ink/ink1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6"/>
    </inkml:context>
    <inkml:brush xml:id="br0">
      <inkml:brushProperty name="width" value="0.0328501909971237" units="cm"/>
      <inkml:brushProperty name="height" value="0.0328501909971237" units="cm"/>
      <inkml:brushProperty name="color" value="#00bff3"/>
      <inkml:brushProperty name="ignorePressure" value="0"/>
    </inkml:brush>
  </inkml:definitions>
  <inkml:trace contextRef="#ctx0" brushRef="#br0">81850.000 16400.000 669,'4.000'-47.000'5,"10.000"6.000"11,10.000 7.000 10,9.000 6.000 10,4.000 6.000 3,1.000 6.000-4,-1.000 7.000-3,1.000 6.000-5,-3.000 9.000-3,-2.000 13.000-2,-3.000 12.000-4,-3.000 13.000-3,-9.000 10.000-2,-11.000 10.000-3,-14.000 10.000-3,-11.000 9.000-3,-9.000 4.000-2,-3.000 1.000-5,-3.000-1.000-2,-2.000 1.000-4,-3.000-7.000-3,1.000-12.000-2,-1.000-13.000-3,1.000-12.000-2,12.000-10.000 1,25.000-6.000 5,25.000-6.000 6,25.000-6.000 5,10.000-4.000 3,-2.000 1.000 3,-3.000-1.000 0,-3.000 1.000 3,-7.000 1.000 0,-9.000 3.000 0,-10.000 3.000 0,-8.000 4.000 0,-9.000 4.000 0,-6.000 6.000-1,-6.000 7.000-1,-6.000 6.000-1,-9.000 4.000-3,-8.000 4.000-2,-10.000 3.000-5,-9.000 3.000-2,-5.000-2.000-2,0.000-6.000 2,0.000-6.000 2,0.000-6.000 3,3.000-7.000-10,6.000-6.000-18,7.000-6.000-19,6.000-6.000-20</inkml:trace>
</inkml:ink>
</file>

<file path=ppt/ink/ink1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6"/>
    </inkml:context>
    <inkml:brush xml:id="br0">
      <inkml:brushProperty name="width" value="0.0287096835672855" units="cm"/>
      <inkml:brushProperty name="height" value="0.0287096835672855" units="cm"/>
      <inkml:brushProperty name="color" value="#00bff3"/>
      <inkml:brushProperty name="ignorePressure" value="0"/>
    </inkml:brush>
  </inkml:definitions>
  <inkml:trace contextRef="#ctx0" brushRef="#br0">82400.000 16900.000 766,'98.000'-47.000'8,"-3.000"6.000"16,-3.000 7.000 17,-2.000 6.000 16,-8.000 4.000-2,-8.000 4.000-21,-10.000 3.000-20,-9.000 3.000-19,-9.000 4.000-12,-5.000 7.000 0,-7.000 6.000-1,-5.000 7.000-2</inkml:trace>
</inkml:ink>
</file>

<file path=ppt/ink/ink1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07"/>
    </inkml:context>
    <inkml:brush xml:id="br0">
      <inkml:brushProperty name="width" value="0.0403102487325668" units="cm"/>
      <inkml:brushProperty name="height" value="0.0403102487325668" units="cm"/>
      <inkml:brushProperty name="color" value="#00bff3"/>
      <inkml:brushProperty name="ignorePressure" value="0"/>
    </inkml:brush>
  </inkml:definitions>
  <inkml:trace contextRef="#ctx0" brushRef="#br0">82850.000 16000.000 545,'-49.000'0.000'5,"4.000"0.000"7,3.000 0.000 9,3.000 0.000 9,6.000 4.000 6,9.000 10.000 4,10.000 10.000 4,10.000 9.000 3,5.000 10.000-1,4.000 14.000-7,3.000 11.000-7,3.000 14.000-8,1.000 11.000-5,1.000 14.000 0,-1.000 11.000-3,1.000 14.000 0,-3.000 5.000-7,-2.000 1.000-13,-3.000-1.000-11,-3.000 1.000-12,-1.000-12.000-14,4.000-21.000-15,3.000-22.000-16,3.000-22.000-15</inkml:trace>
</inkml:ink>
</file>

<file path=ppt/ink/ink1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14"/>
    </inkml:context>
    <inkml:brush xml:id="br0">
      <inkml:brushProperty name="width" value="0.0473646409809589" units="cm"/>
      <inkml:brushProperty name="height" value="0.0473646409809589" units="cm"/>
      <inkml:brushProperty name="color" value="#00bff3"/>
      <inkml:brushProperty name="ignorePressure" value="0"/>
    </inkml:brush>
  </inkml:definitions>
  <inkml:trace contextRef="#ctx0" brushRef="#br0">85900.000 25550.000 464,'9.000'-44.000'27,"19.000"13.000"3,19.000 12.000 3,19.000 13.000 2,7.000 6.000 1,-3.000 0.000-3,-3.000 0.000-1,-2.000 0.000-2,2.000 1.000-3,9.000 4.000-4,10.000 3.000-5,10.000 3.000-4,-1.000 3.000-5,-9.000 3.000-6,-10.000 3.000-7,-8.000 4.000-6,-12.000 2.000-3,-12.000 4.000 3,-13.000 3.000 2,-12.000 3.000 2,-15.000 1.000-4,-15.000 1.000-8,-15.000-1.000-10,-16.000 1.000-9,-12.000-3.000-3,-5.000-2.000-1,-7.000-3.000 2,-5.000-3.000 0,-4.000-4.000 4,0.000-3.000 7,0.000-3.000 6,0.000-2.000 7,1.000-5.000 5,4.000-2.000 5,3.000-3.000 4,3.000-3.000 5,4.000-2.000 5,7.000 0.000 5,6.000 0.000 5,7.000 0.000 6,5.000 6.000 8,7.000 13.000 9,6.000 12.000 9,7.000 13.000 10,4.000 7.000 1,3.000 4.000-9,3.000 3.000-8,4.000 3.000-9,2.000 4.000-5,4.000 7.000-4,3.000 6.000-4,3.000 7.000-3,-1.000 8.000-3,-2.000 14.000-4,-3.000 11.000-4,-3.000 14.000-2,-6.000 8.000-4,-5.000 7.000-2,-7.000 6.000-4,-5.000 7.000-3,-1.000-7.000-7,6.000-19.000-8,7.000-18.000-9,6.000-19.000-8,3.000-16.000-5,0.000-12.000 4,0.000-13.000 2,0.000-12.000 3,-2.000-15.000-2,-3.000-15.000-9,-3.000-15.000-7,-2.000-16.000-8</inkml:trace>
</inkml:ink>
</file>

<file path=ppt/ink/ink1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14"/>
    </inkml:context>
    <inkml:brush xml:id="br0">
      <inkml:brushProperty name="width" value="0.0470090992748737" units="cm"/>
      <inkml:brushProperty name="height" value="0.0470090992748737" units="cm"/>
      <inkml:brushProperty name="color" value="#00bff3"/>
      <inkml:brushProperty name="ignorePressure" value="0"/>
    </inkml:brush>
  </inkml:definitions>
  <inkml:trace contextRef="#ctx0" brushRef="#br0">85750.000 27400.000 467,'0.000'-69.000'0,"0.000"13.000"0,0.000 12.000 0,0.000 13.000 0,1.000 6.000 2,4.000 0.000 3,3.000 0.000 2,3.000 0.000 4,4.000 0.000 5,7.000 0.000 6,6.000 0.000 8,7.000 0.000 6,8.000 0.000 1,14.000 0.000-5,11.000 0.000-5,14.000 0.000-6,8.000 0.000-3,7.000 0.000-1,6.000 0.000-3,7.000 0.000-1,-3.000 1.000-2,-8.000 4.000-1,-10.000 3.000-2,-9.000 3.000-1,-10.000 1.000-5,-9.000 1.000-10,-10.000-1.000-9,-8.000 1.000-10,-11.000-4.000-6,-8.000-6.000-3,-10.000-6.000-3,-9.000-6.000-3,-12.000-2.000 3,-11.000 3.000 9,-14.000 3.000 8,-11.000 4.000 8,-6.000 1.000 8,4.000 0.000 4,3.000 0.000 6,3.000 0.000 6,1.000 3.000 2,1.000 6.000 3,-1.000 7.000 1,1.000 6.000 3,-1.000 7.000 2,1.000 10.000 6,-1.000 10.000 4,1.000 9.000 5,-1.000 10.000 2,1.000 14.000-1,-1.000 11.000-2,1.000 14.000-1,1.000 5.000-2,3.000 1.000-4,3.000-1.000-3,4.000 1.000-3,4.000-1.000-4,6.000 1.000-3,7.000-1.000-3,6.000 1.000-4,9.000-3.000-3,13.000-2.000-4,12.000-3.000-3,13.000-3.000-3,9.000-9.000-7,6.000-11.000-7,7.000-14.000-8,6.000-11.000-7,10.000-14.000-4,17.000-11.000 3,15.000-14.000 3,16.000-11.000 2,2.000-12.000-1,-8.000-9.000-6,-10.000-10.000-4,-9.000-8.000-7,-13.000-1.000 1,-16.000 9.000 4,-15.000 10.000 5,-15.000 10.000 5</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8"/>
    </inkml:context>
    <inkml:brush xml:id="br0">
      <inkml:brushProperty name="width" value="0.048522062599659" units="cm"/>
      <inkml:brushProperty name="height" value="0.048522062599659" units="cm"/>
      <inkml:brushProperty name="color" value="#00bff3"/>
      <inkml:brushProperty name="ignorePressure" value="0"/>
    </inkml:brush>
  </inkml:definitions>
  <inkml:trace contextRef="#ctx0" brushRef="#br0">87650.000 48950.000 453,'-50.000'0.000'3,"0.000"0.000"6,0.000 0.000 6,0.000 0.000 5,6.000-4.000 5,13.000-5.000 2,12.000-7.000 1,13.000-5.000 3,15.000-1.000-2,19.000 6.000-3,19.000 7.000-5,19.000 6.000-3,4.000 4.000-7,-9.000 4.000-11,-10.000 3.000-10,-8.000 3.000-10,-12.000 9.000-2,-12.000 16.000 3,-13.000 15.000 5,-12.000 17.000 5,-15.000 13.000 1,-15.000 13.000 0,-15.000 12.000-2,-16.000 13.000 0,-5.000 1.000 1,6.000-9.000 4,7.000-10.000 5,6.000-8.000 4,6.000-12.000 2,6.000-12.000 1,7.000-13.000 0,6.000-12.000 2,12.000-10.000-1,19.000-6.000 0,19.000-6.000-2,19.000-6.000 1,7.000-2.000-3,-3.000 3.000 0,-3.000 3.000-3,-2.000 4.000-2,-6.000 1.000 0,-6.000 0.000 0,-6.000 0.000-1,-6.000 0.000 1,-2.000-2.000-2,3.000-3.000-2,3.000-3.000-2,4.000-2.000-3,10.000-17.000-2,19.000-28.000-2,19.000-28.000-2,19.000-27.000-2,12.000-30.000-2,6.000-27.000-4,7.000-28.000-2,6.000-28.000-3,1.000-15.000 1,-3.000 1.000 5,-3.000-1.000 6,-2.000 1.000 4,-6.000 10.000 6,-6.000 22.000 3,-6.000 22.000 5,-6.000 23.000 4,-7.000 17.000 5,-6.000 17.000 4,-6.000 15.000 5,-6.000 16.000 5,-2.000 12.000 2,3.000 9.000 2,3.000 10.000 2,4.000 10.000 2,-1.000 5.000-2,-3.000 4.000-2,-3.000 3.000-4,-2.000 3.000-3,-3.000 3.000-4,1.000 3.000-4,-1.000 3.000-4,1.000 4.000-4,-3.000 2.000-5,-2.000 4.000-3,-3.000 3.000-5,-3.000 3.000-4,-6.000-1.000-5,-5.000-2.000-3,-7.000-3.000-5,-5.000-3.000-4,-9.000-6.000-2,-9.000-5.000 4,-10.000-7.000 1,-8.000-5.000 3,-9.000-11.000 3,-6.000-11.000 2,-6.000-14.000 4,-6.000-11.000 2,-2.000-9.000 5,3.000-3.000 5,3.000-3.000 7,4.000-2.000 5,2.000 3.000 4,4.000 14.000 4,3.000 11.000 4,3.000 14.000 3,4.000 21.000 5,7.000 31.000 5,6.000 32.000 5,7.000 31.000 5,-1.000 21.000-1,-6.000 14.000-8,-6.000 11.000-7,-6.000 14.000-9,-10.000 7.000-4,-12.000 3.000-1,-13.000 3.000-1,-12.000 4.000-1,-7.000-4.000-5,1.000-9.000-9,-1.000-10.000-10,1.000-8.000-8,5.000-12.000-6,14.000-12.000 0,11.000-13.000-1,14.000-12.000-1,14.000-21.000-2,20.000-28.000-4,18.000-28.000-2,20.000-27.000-4,10.000-15.000 1,3.000 0.000 8,3.000 0.000 6,4.000 0.000 7,-7.000 4.000 6,-16.000 10.000 5,-15.000 10.000 6,-15.000 9.000 5,-12.000 9.000 4,-6.000 9.000 4,-6.000 10.000 4,-6.000 10.000 3,-10.000 14.000 2,-12.000 23.000 1,-13.000 22.000 0,-12.000 22.000 0,-7.000 13.000 1,1.000 7.000-1,-1.000 6.000-1,1.000 7.000 1,2.000-1.000-3,7.000-6.000-4,6.000-6.000-4,7.000-6.000-5,7.000-12.000-1,9.000-15.000 0,10.000-15.000 0,10.000-16.000 1,11.000-19.000-4,17.000-22.000-5,15.000-22.000-7,16.000-21.000-7,12.000-28.000-2,9.000-30.000-1,10.000-32.000-1,10.000-30.000 0,5.000-22.000 1,4.000-8.000 0,3.000-10.000 2,3.000-9.000 2,6.000-4.000-2,9.000 4.000-1,10.000 3.000-2,10.000 3.000-3,5.000 10.000 3,4.000 20.000 7,3.000 18.000 5,3.000 20.000 7,-4.000 14.000 7,-8.000 14.000 5,-10.000 11.000 6,-9.000 14.000 6,-13.000 11.000 4,-16.000 14.000 2,-15.000 11.000 2,-15.000 14.000 3,-14.000 11.000-2,-8.000 14.000-4,-10.000 11.000-4,-9.000 14.000-4,-12.000 14.000-3,-11.000 20.000-2,-14.000 18.000-2,-11.000 20.000-2,-14.000 8.000-2,-11.000 1.000-2,-14.000-1.000-2,-11.000 1.000-3,-6.000-3.000-1,4.000-2.000 1,3.000-3.000-1,3.000-3.000 0,1.000-9.000-3,1.000-11.000-8,-1.000-14.000-6,1.000-11.000-8,1.000-12.000-5,3.000-9.000 0,3.000-10.000-1,4.000-8.000-2,2.000-12.000 1,4.000-12.000 1,3.000-13.000 3,3.000-12.000 0,4.000-13.000 3,7.000-12.000 1,6.000-13.000 2,7.000-12.000 2,4.000-5.000 3,3.000 3.000 5,3.000 3.000 4,4.000 4.000 5,1.000 5.000 5,0.000 10.000 5,0.000 10.000 5,0.000 9.000 5,0.000 18.000 10,0.000 29.000 14,0.000 28.000 15,0.000 28.000 15,1.000 23.000 2,4.000 19.000-12,3.000 19.000-11,3.000 19.000-12,-2.000 29.000-8,-6.000 41.000-6,-6.000 40.000-6,-6.000 42.000-5,-9.000 27.000-9,-8.000 16.000-8,-10.000 15.000-11,-9.000 17.000-9,-5.000 8.000-6,0.000 4.000-4,0.000 3.000-2,0.000 3.000-4,4.000-19.000-3,10.000-41.000-5,10.000-40.000-4,9.000-40.000-4,6.000-42.000 1,3.000-40.000 6,3.000-40.000 5,4.000-41.000 6</inkml:trace>
</inkml:ink>
</file>

<file path=ppt/ink/ink1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15"/>
    </inkml:context>
    <inkml:brush xml:id="br0">
      <inkml:brushProperty name="width" value="0.0460712797939777" units="cm"/>
      <inkml:brushProperty name="height" value="0.0460712797939777" units="cm"/>
      <inkml:brushProperty name="color" value="#00bff3"/>
      <inkml:brushProperty name="ignorePressure" value="0"/>
    </inkml:brush>
  </inkml:definitions>
  <inkml:trace contextRef="#ctx0" brushRef="#br0">88100.000 26200.000 477,'-93.000'-44.000'6,"17.000"13.000"14,15.000 12.000 11,16.000 13.000 14,12.000 13.000 6,9.000 17.000 1,10.000 15.000 1,10.000 16.000 0,2.000 12.000-4,-3.000 9.000-7,-3.000 10.000-8,-2.000 10.000-8,-3.000 2.000-6,1.000-3.000-4,-1.000-3.000-3,1.000-2.000-4,1.000-3.000-6,3.000 1.000-8,3.000-1.000-8,4.000 1.000-7,4.000-7.000-7,6.000-12.000-8,7.000-13.000-8,6.000-12.000-7,10.000-18.000-5,17.000-21.000-1,15.000-22.000-3,16.000-22.000-1,-1.000-10.000 4,-15.000 4.000 11,-15.000 3.000 10,-16.000 3.000 11</inkml:trace>
</inkml:ink>
</file>

<file path=ppt/ink/ink1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15"/>
    </inkml:context>
    <inkml:brush xml:id="br0">
      <inkml:brushProperty name="width" value="0.0551395229995251" units="cm"/>
      <inkml:brushProperty name="height" value="0.0551395229995251" units="cm"/>
      <inkml:brushProperty name="color" value="#00bff3"/>
      <inkml:brushProperty name="ignorePressure" value="0"/>
    </inkml:brush>
  </inkml:definitions>
  <inkml:trace contextRef="#ctx0" brushRef="#br0">88600.000 26500.000 398,'-113.000'0.000'50,"26.000"0.000"-9,24.000 0.000-7,26.000 0.000-7,15.000 9.000-2,6.000 19.000 5,7.000 19.000 6,6.000 19.000 5,3.000 5.000-1,0.000-5.000-7,0.000-7.000-7,0.000-5.000-8,0.000-1.000-5,0.000 6.000-1,0.000 7.000-1,0.000 6.000-3,3.000-2.000-4,6.000-9.000-9,7.000-10.000-7,6.000-8.000-8,4.000-14.000-4,4.000-15.000 0,3.000-15.000 2,3.000-16.000 0,1.000-12.000 1,1.000-5.000 1,-1.000-7.000 2,1.000-5.000 1,-1.000-8.000 3,1.000-5.000 2,-1.000-7.000 2,1.000-5.000 3,-3.000-3.000 2,-2.000 4.000 2,-3.000 3.000 1,-3.000 3.000 2,-6.000 3.000 2,-5.000 3.000 1,-7.000 3.000 3,-5.000 4.000 1,-8.000 2.000 4,-5.000 4.000 6,-7.000 3.000 6,-5.000 3.000 6,-6.000 6.000 2,-3.000 9.000 0,-3.000 10.000-2,-2.000 10.000 0,10.000 2.000-10,25.000-3.000-19,25.000-3.000-18,25.000-2.000-18,9.000-1.000-1,-6.000 3.000 16,-6.000 3.000 18,-6.000 4.000 15,-7.000 5.000 9,-6.000 10.000-2,-6.000 10.000-1,-6.000 9.000-1,-6.000 4.000-2,-2.000 1.000 0,-3.000-1.000-1,-3.000 1.000-1,-2.000 4.000-2,0.000 9.000-6,0.000 10.000-4,0.000 10.000-5,0.000 0.000-2,0.000-5.000 1,0.000-7.000 1,0.000-5.000 2,0.000-6.000-5,0.000-3.000-9,0.000-3.000-11,0.000-2.000-9,-2.000-12.000-7,-3.000-19.000-6,-3.000-18.000-5,-2.000-19.000-6,2.000-8.000 5,9.000 3.000 15,10.000 3.000 14,10.000 4.000 15,4.000 2.000 11,0.000 4.000 6,0.000 3.000 8,0.000 3.000 6,0.000 1.000 2,0.000 1.000-2,0.000-1.000-3,0.000 1.000-3,1.000-1.000 0,4.000 1.000 1,3.000-1.000 3,3.000 1.000 1,-1.000-4.000-10,-2.000-6.000-21,-3.000-6.000-20,-3.000-6.000-21,-6.000-7.000-4,-5.000-6.000 13,-7.000-6.000 13,-5.000-6.000 12,-4.000-1.000 11,0.000 7.000 9,0.000 6.000 7,0.000 7.000 8,1.000 11.000 13,4.000 20.000 18,3.000 18.000 17,3.000 20.000 18,-1.000 11.000 2,-2.000 7.000-13,-3.000 6.000-12,-3.000 7.000-14,-2.000 8.000-9,0.000 14.000-6,0.000 11.000-5,0.000 14.000-6,0.000 5.000-6,0.000 1.000-5,0.000-1.000-4,0.000 1.000-6,0.000-1.000-7,0.000 1.000-11,0.000-1.000-9,0.000 1.000-11,0.000-9.000-6,0.000-15.000-4,0.000-15.000-3,0.000-16.000-3</inkml:trace>
</inkml:ink>
</file>

<file path=ppt/ink/ink1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16"/>
    </inkml:context>
    <inkml:brush xml:id="br0">
      <inkml:brushProperty name="width" value="0.0480153486132622" units="cm"/>
      <inkml:brushProperty name="height" value="0.0480153486132622" units="cm"/>
      <inkml:brushProperty name="color" value="#00bff3"/>
      <inkml:brushProperty name="ignorePressure" value="0"/>
    </inkml:brush>
  </inkml:definitions>
  <inkml:trace contextRef="#ctx0" brushRef="#br0">89700.000 25650.000 458,'25.000'-71.000'7,"0.000"10.000"15,0.000 10.000 14,0.000 9.000 14,6.000 10.000 7,13.000 14.000-3,12.000 11.000-2,13.000 14.000-3,1.000 13.000-3,-9.000 16.000-7,-10.000 15.000-6,-8.000 17.000-6,-11.000 10.000-5,-8.000 6.000-5,-10.000 7.000-4,-9.000 6.000-5,-12.000 7.000-3,-11.000 10.000-2,-14.000 10.000-1,-11.000 9.000-3,-9.000 1.000-4,-3.000-6.000-10,-3.000-6.000-9,-2.000-6.000-9,2.000-12.000-10,9.000-15.000-8,10.000-15.000-11,10.000-16.000-8</inkml:trace>
</inkml:ink>
</file>

<file path=ppt/ink/ink1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16"/>
    </inkml:context>
    <inkml:brush xml:id="br0">
      <inkml:brushProperty name="width" value="0.0422435626387596" units="cm"/>
      <inkml:brushProperty name="height" value="0.0422435626387596" units="cm"/>
      <inkml:brushProperty name="color" value="#00bff3"/>
      <inkml:brushProperty name="ignorePressure" value="0"/>
    </inkml:brush>
  </inkml:definitions>
  <inkml:trace contextRef="#ctx0" brushRef="#br0">89950.000 26800.000 520,'93.000'-47.000'3,"-11.000"6.000"5,-14.000 7.000 4,-11.000 6.000 6,-9.000 4.000 3,-3.000 4.000-1,-3.000 3.000 0,-2.000 3.000 0,-6.000 6.000 4,-6.000 9.000 6,-6.000 10.000 7,-6.000 10.000 7,-7.000 11.000 1,-6.000 17.000-6,-6.000 15.000-5,-6.000 16.000-5,-7.000 9.000-5,-6.000 3.000-6,-6.000 3.000-4,-6.000 4.000-5,-1.000-3.000-4,7.000-5.000-1,6.000-7.000-2,7.000-5.000-3,5.000-8.000-1,7.000-5.000-3,6.000-7.000-1,7.000-5.000-3,4.000-4.000-1,3.000 0.000-1,3.000 0.000 0,4.000 0.000 0,1.000-2.000-1,0.000-3.000 2,0.000-3.000 0,0.000-2.000 2,-5.000 2.000-2,-9.000 9.000-2,-10.000 10.000-4,-8.000 10.000-2,-12.000 5.000-1,-12.000 4.000 1,-13.000 3.000 3,-12.000 3.000 1,-4.000-5.000-7,7.000-12.000-13,6.000-13.000-15,7.000-12.000-14</inkml:trace>
</inkml:ink>
</file>

<file path=ppt/ink/ink1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47"/>
    </inkml:context>
    <inkml:brush xml:id="br0">
      <inkml:brushProperty name="width" value="0.0484679564833641" units="cm"/>
      <inkml:brushProperty name="height" value="0.0484679564833641" units="cm"/>
      <inkml:brushProperty name="color" value="#f2395b"/>
      <inkml:brushProperty name="ignorePressure" value="0"/>
    </inkml:brush>
  </inkml:definitions>
  <inkml:trace contextRef="#ctx0" brushRef="#br0">84400.000 12700.000 453,'0.000'-94.000'3,"0.000"13.000"4,0.000 12.000 5,0.000 13.000 5,0.000 9.000 4,0.000 6.000 4,0.000 7.000 3,0.000 6.000 3,-2.000 3.000 1,-3.000 0.000-3,-3.000 0.000-3,-2.000 0.000-2,-5.000-4.000-3,-2.000-5.000-2,-3.000-7.000-2,-3.000-5.000-2,-6.000-8.000-2,-5.000-5.000-1,-7.000-7.000-1,-5.000-5.000-1,-9.000-4.000-1,-9.000 0.000 0,-10.000 0.000 0,-8.000 0.000-1,-8.000 3.000 0,-2.000 6.000 0,-3.000 7.000-1,-3.000 6.000 1,-4.000 7.000-1,-3.000 10.000-1,-3.000 10.000-1,-2.000 9.000 0,-5.000 4.000-1,-2.000 1.000 0,-3.000-1.000 0,-3.000 1.000 1,-1.000 7.000-1,4.000 16.000-1,3.000 15.000-1,3.000 17.000-1,1.000 8.000-1,1.000 4.000 0,-1.000 3.000 0,1.000 3.000-1,-3.000 4.000 1,-2.000 7.000-1,-3.000 6.000 0,-3.000 7.000 0,1.000 0.000 1,6.000-2.000 0,7.000-3.000 1,6.000-3.000 0,3.000-2.000 1,0.000 0.000 0,0.000 0.000 2,0.000 0.000 0,4.000 1.000 1,10.000 4.000-1,10.000 3.000 2,9.000 3.000-1,4.000 1.000 0,1.000 1.000-1,-1.000-1.000-1,1.000 1.000-1,1.000-1.000 0,3.000 1.000-1,3.000-1.000-1,4.000 1.000-1,4.000 1.000 1,6.000 3.000 0,7.000 3.000 0,6.000 4.000 1,6.000 1.000 0,6.000 0.000 0,7.000 0.000 0,6.000 0.000 0,4.000-2.000-1,4.000-3.000 1,3.000-3.000 0,3.000-2.000 0,7.000-5.000 0,14.000-2.000 0,11.000-3.000-1,14.000-3.000 1,8.000-6.000-1,7.000-5.000 0,6.000-7.000 0,7.000-5.000 0,5.000-6.000-1,7.000-3.000 0,6.000-3.000-1,7.000-2.000-1,4.000-5.000 0,3.000-2.000 1,3.000-3.000-1,4.000-3.000 1,1.000-2.000-1,0.000 0.000 1,0.000 0.000 0,0.000 0.000 1,1.000 0.000-1,4.000 0.000 0,3.000 0.000-1,3.000 0.000 0,1.000-2.000-1,1.000-3.000-1,-1.000-3.000-2,1.000-2.000-2,-1.000-5.000 1,1.000-2.000-1,-1.000-3.000 2,1.000-3.000 0,-6.000-4.000 1,-8.000-3.000 0,-10.000-3.000 0,-9.000-2.000 1,-9.000-8.000-1,-5.000-8.000 0,-7.000-10.000 1,-5.000-9.000-1,-3.000-10.000 1,4.000-9.000 0,3.000-10.000 1,3.000-8.000 0,-1.000-14.000 0,-2.000-15.000 1,-3.000-15.000-1,-3.000-16.000 0,-2.000-8.000 0,0.000 0.000 1,0.000 0.000 0,0.000 0.000 1,-4.000 3.000 1,-5.000 6.000-1,-7.000 7.000 1,-5.000 6.000 1,-8.000 6.000-1,-5.000 6.000-1,-7.000 7.000 1,-5.000 6.000-2,-8.000 3.000 0,-5.000 0.000 1,-7.000 0.000-1,-5.000 0.000 0,-9.000 0.000 0,-9.000 0.000 0,-10.000 0.000-1,-8.000 0.000 1,-11.000 3.000-1,-8.000 6.000 2,-10.000 7.000-1,-9.000 6.000 1,-10.000 6.000 0,-9.000 6.000-2,-10.000 7.000-1,-8.000 6.000-2,-11.000 9.000 0,-8.000 13.000 1,-10.000 12.000 0,-9.000 13.000 1,-7.000 13.000-3,-3.000 17.000-8,-3.000 15.000-8,-2.000 16.000-8,11.000 2.000 0,29.000-8.000 5,28.000-10.000 6,28.000-9.000 6,15.000-5.000 0,4.000 0.000-6,3.000 0.000-7,3.000 0.000-6</inkml:trace>
</inkml:ink>
</file>

<file path=ppt/ink/ink1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49"/>
    </inkml:context>
    <inkml:brush xml:id="br0">
      <inkml:brushProperty name="width" value="0.0405207425355911" units="cm"/>
      <inkml:brushProperty name="height" value="0.0405207425355911" units="cm"/>
      <inkml:brushProperty name="color" value="#f2395b"/>
      <inkml:brushProperty name="ignorePressure" value="0"/>
    </inkml:brush>
  </inkml:definitions>
  <inkml:trace contextRef="#ctx0" brushRef="#br0">89800.000 17600.000 542,'0.000'-47.000'0,"0.000"6.000"0,0.000 7.000 0,0.000 6.000 0,-2.000 1.000 3,-3.000-3.000 5,-3.000-3.000 6,-2.000-2.000 6,-5.000-1.000 1,-2.000 3.000 0,-3.000 3.000-2,-3.000 4.000-1,-2.000 2.000-2,0.000 4.000 0,0.000 3.000-2,0.000 3.000-1,-2.000 3.000-1,-3.000 3.000-1,-3.000 3.000-2,-2.000 4.000 0,-3.000 2.000-2,1.000 4.000 1,-1.000 3.000-1,1.000 3.000-1,-3.000 3.000 0,-2.000 3.000 0,-3.000 3.000-1,-3.000 4.000-1,-1.000 2.000 1,4.000 4.000 0,3.000 3.000 0,3.000 3.000 1,1.000 4.000 0,1.000 7.000-1,-1.000 6.000 0,1.000 7.000-1,-1.000 0.000 0,1.000-2.000 0,-1.000-3.000 0,1.000-3.000 1,1.000 1.000 0,3.000 6.000 0,3.000 7.000-1,4.000 6.000 0,1.000-1.000 0,0.000-5.000-1,0.000-7.000-1,0.000-5.000 0,3.000-6.000 0,6.000-3.000-1,7.000-3.000 1,6.000-2.000-1,3.000-3.000-1,0.000 1.000-4,0.000-1.000-4,0.000 1.000-3,4.000-4.000-2,10.000-6.000 0,10.000-6.000-2,9.000-6.000-1,6.000-9.000 1,3.000-8.000 1,3.000-10.000 2,4.000-9.000 1,1.000-7.000 0,0.000-3.000 2,0.000-3.000-1,0.000-2.000 1,-4.000-1.000 1,-5.000 3.000-1,-7.000 3.000 1,-5.000 4.000 1,-6.000 1.000 2,-3.000 0.000 7,-3.000 0.000 6,-2.000 0.000 5,-3.000 6.000 5,1.000 13.000 3,-1.000 12.000 3,1.000 13.000 2,-3.000 7.000 1,-2.000 4.000-4,-3.000 3.000-4,-3.000 3.000-3,-2.000 3.000-2,0.000 3.000 0,0.000 3.000-1,0.000 4.000 0,1.000 1.000-1,4.000 0.000-1,3.000 0.000 0,3.000 0.000-1,6.000-10.000-5,9.000-18.000-13,10.000-19.000-10,10.000-18.000-12,5.000-14.000-4,4.000-5.000 1,3.000-7.000 1,3.000-5.000 3,-1.000-4.000 2,-2.000 0.000 3,-3.000 0.000 3,-3.000 0.000 3,-7.000 3.000 4,-9.000 6.000 4,-10.000 7.000 5,-8.000 6.000 5,-6.000 10.000 11,1.000 17.000 14,-1.000 15.000 17,1.000 16.000 15,-3.000 7.000 1,-2.000 1.000-15,-3.000-1.000-15,-3.000 1.000-14,-2.000 1.000-8,0.000 3.000-2,0.000 3.000 0,0.000 4.000-2,4.000 1.000-8,10.000 0.000-14,10.000 0.000-15,9.000 0.000-16,2.000-4.000-8,-2.000-5.000-3,-3.000-7.000-4,-3.000-5.000-3</inkml:trace>
</inkml:ink>
</file>

<file path=ppt/ink/ink1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0"/>
    </inkml:context>
    <inkml:brush xml:id="br0">
      <inkml:brushProperty name="width" value="0.038022805005312" units="cm"/>
      <inkml:brushProperty name="height" value="0.038022805005312" units="cm"/>
      <inkml:brushProperty name="color" value="#f2395b"/>
      <inkml:brushProperty name="ignorePressure" value="0"/>
    </inkml:brush>
  </inkml:definitions>
  <inkml:trace contextRef="#ctx0" brushRef="#br0">90950.000 17150.000 578,'-2.000'-46.000'0,"-3.000"10.000"0,-3.000 10.000-1,-2.000 9.000 0,-5.000 12.000 8,-2.000 16.000 15,-3.000 15.000 15,-3.000 17.000 16,-2.000 11.000 3,0.000 10.000-9,0.000 10.000-8,0.000 9.000-10,-2.000 6.000-5,-3.000 3.000-2,-3.000 3.000-2,-2.000 4.000-2,0.000 1.000-2,7.000 0.000-3,6.000 0.000-3,7.000 0.000-3,4.000-4.000-4,3.000-5.000-5,3.000-7.000-6,4.000-5.000-5,5.000-9.000-4,10.000-9.000-2,10.000-10.000-1,9.000-8.000-2,9.000-9.000-4,9.000-6.000-9,10.000-6.000-8,10.000-6.000-9,0.000-10.000 0,-5.000-12.000 8,-7.000-13.000 7,-5.000-12.000 8,-8.000-5.000 5,-5.000 3.000 1,-7.000 3.000 2,-5.000 4.000 2</inkml:trace>
</inkml:ink>
</file>

<file path=ppt/ink/ink1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0"/>
    </inkml:context>
    <inkml:brush xml:id="br0">
      <inkml:brushProperty name="width" value="0.0394420474767685" units="cm"/>
      <inkml:brushProperty name="height" value="0.0394420474767685" units="cm"/>
      <inkml:brushProperty name="color" value="#f2395b"/>
      <inkml:brushProperty name="ignorePressure" value="0"/>
    </inkml:brush>
  </inkml:definitions>
  <inkml:trace contextRef="#ctx0" brushRef="#br0">91750.000 17650.000 557,'-2.000'-47.000'4,"-3.000"6.000"7,-3.000 7.000 7,-2.000 6.000 7,-3.000 13.000 4,1.000 23.000 1,-1.000 22.000 2,1.000 22.000 0,-6.000 10.000-2,-8.000 1.000-4,-10.000-1.000-5,-9.000 1.000-5,-7.000-1.000-4,-3.000 1.000-3,-3.000-1.000-3,-2.000 1.000-2,0.000-4.000-2,7.000-6.000-1,6.000-6.000 0,7.000-6.000-1,13.000-18.000-6,22.000-28.000-11,22.000-28.000-11,23.000-27.000-11,13.000-14.000-3,6.000 4.000 4,7.000 3.000 5,6.000 3.000 4,-2.000 6.000 7,-9.000 9.000 8,-10.000 10.000 8,-8.000 10.000 8,-8.000 7.000 8,-2.000 6.000 7,-3.000 7.000 8,-3.000 6.000 8,-6.000 10.000 4,-5.000 17.000-1,-7.000 15.000 1,-5.000 16.000 1,-6.000 7.000-3,-3.000 1.000-5,-3.000-1.000-4,-2.000 1.000-5,-3.000-4.000-3,1.000-6.000-3,-1.000-6.000-2,1.000-6.000-2,8.000-13.000-8,20.000-19.000-10,18.000-18.000-11,20.000-19.000-12,10.000-15.000-4,3.000-8.000 3,3.000-10.000 2,4.000-9.000 3,-4.000-1.000 4,-9.000 10.000 5,-10.000 10.000 5,-8.000 9.000 5,-12.000 17.000 7,-12.000 25.000 11,-13.000 25.000 9,-12.000 25.000 10,-10.000 14.000 1,-6.000 3.000-7,-6.000 3.000-7,-6.000 4.000-6,-2.000-3.000-7,3.000-5.000-5,3.000-7.000-4,4.000-5.000-6,7.000-12.000-5,13.000-16.000-6,12.000-15.000-7,13.000-15.000-7,7.000-12.000 1,4.000-6.000 7,3.000-6.000 8,3.000-6.000 8,3.000-2.000 5,3.000 3.000 2,3.000 3.000 3,4.000 4.000 2,-3.000 2.000 1,-5.000 4.000-2,-7.000 3.000-2,-5.000 3.000-1,-4.000-1.000-4,0.000-2.000-5,0.000-3.000-5,0.000-3.000-5,-4.000-2.000-3,-5.000 0.000-1,-7.000 0.000-1,-5.000 0.000 0,-4.000 0.000 3,0.000 0.000 5,0.000 0.000 6,0.000 0.000 5,1.000 0.000 4,4.000 0.000 1,3.000 0.000 1,3.000 0.000 1</inkml:trace>
</inkml:ink>
</file>

<file path=ppt/ink/ink1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1"/>
    </inkml:context>
    <inkml:brush xml:id="br0">
      <inkml:brushProperty name="width" value="0.0483911596238613" units="cm"/>
      <inkml:brushProperty name="height" value="0.0483911596238613" units="cm"/>
      <inkml:brushProperty name="color" value="#f2395b"/>
      <inkml:brushProperty name="ignorePressure" value="0"/>
    </inkml:brush>
  </inkml:definitions>
  <inkml:trace contextRef="#ctx0" brushRef="#br0">92850.000 17400.000 454,'23.000'-138.000'-2,"-3.000"26.000"5,-3.000 24.000 4,-2.000 26.000 4,-5.000 29.000 12,-2.000 34.000 16,-3.000 35.000 18,-3.000 35.000 16,-4.000 19.000 3,-3.000 7.000-12,-3.000 6.000-13,-2.000 7.000-12,-5.000 2.000-9,-2.000 1.000-6,-3.000-1.000-8,-3.000 1.000-7,-1.000 4.000-3,4.000 9.000 1,3.000 10.000-1,3.000 10.000 0,-2.000 13.000-6,-6.000 19.000-13,-6.000 19.000-13,-6.000 19.000-13,-1.000 2.000-10,7.000-11.000-7,6.000-14.000-6,7.000-11.000-7,2.000-25.000 3,1.000-33.000 13,-1.000-35.000 12,1.000-34.000 13,-1.000-18.000 6,1.000 1.000 0,-1.000-1.000 0,1.000 1.000 0</inkml:trace>
</inkml:ink>
</file>

<file path=ppt/ink/ink1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1"/>
    </inkml:context>
    <inkml:brush xml:id="br0">
      <inkml:brushProperty name="width" value="0.0318110026419163" units="cm"/>
      <inkml:brushProperty name="height" value="0.0318110026419163" units="cm"/>
      <inkml:brushProperty name="color" value="#f2395b"/>
      <inkml:brushProperty name="ignorePressure" value="0"/>
    </inkml:brush>
  </inkml:definitions>
  <inkml:trace contextRef="#ctx0" brushRef="#br0">93350.000 17400.000 691,'23.000'-46.000'6,"-3.000"10.000"13,-3.000 10.000 13,-2.000 9.000 12,-1.000 13.000 3,3.000 20.000-6,3.000 18.000-6,4.000 20.000-6,-7.000 8.000-7,-16.000 1.000-10,-15.000-1.000-9,-15.000 1.000-10,-9.000-3.000-4,1.000-2.000-1,-1.000-3.000 1,1.000-3.000 0,4.000-6.000 0,9.000-5.000 1,10.000-7.000 0,10.000-5.000 2,10.000-3.000 2,13.000 4.000 2,12.000 3.000 3,13.000 3.000 3,2.000-2.000 1,-5.000-6.000 3,-7.000-6.000 1,-5.000-6.000 2,-6.000-2.000 1,-3.000 3.000 0,-3.000 3.000 0,-2.000 4.000 0,-8.000 5.000 1,-8.000 10.000-1,-10.000 10.000 0,-9.000 9.000 0,-10.000 4.000-2,-9.000 1.000-4,-10.000-1.000-3,-8.000 1.000-4,-6.000-1.000-6,1.000 1.000-9,-1.000-1.000-8,1.000 1.000-8,2.000-7.000-7,7.000-12.000-2,6.000-13.000-3,7.000-12.000-3</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29"/>
    </inkml:context>
    <inkml:brush xml:id="br0">
      <inkml:brushProperty name="width" value="0.0396968014538288" units="cm"/>
      <inkml:brushProperty name="height" value="0.0396968014538288" units="cm"/>
      <inkml:brushProperty name="color" value="#00bff3"/>
      <inkml:brushProperty name="ignorePressure" value="0"/>
    </inkml:brush>
  </inkml:definitions>
  <inkml:trace contextRef="#ctx0" brushRef="#br0">93600.000 47400.000 554,'23.000'-113.000'0,"-3.000"26.000"0,-3.000 24.000 0,-2.000 26.000 0,-14.000 29.000 6,-21.000 34.000 14,-22.000 35.000 13,-22.000 35.000 13,-11.000 16.000 1,0.000 1.000-13,0.000-1.000-13,0.000 1.000-12,9.000-9.000-8,19.000-15.000-2,19.000-15.000-4,19.000-16.000-3,10.000-10.000-1,4.000-3.000 1,3.000-3.000-1,3.000-2.000 1,6.000-3.000 2,9.000 1.000 3,10.000-1.000 3,10.000 1.000 4,2.000-1.000 1,-3.000 1.000-1,-3.000-1.000 0,-2.000 1.000 0,-8.000 4.000 1,-8.000 9.000 7,-10.000 10.000 5,-9.000 10.000 5,-13.000 7.000 3,-16.000 6.000-1,-15.000 7.000 0,-15.000 6.000-1,-7.000-1.000-1,3.000-5.000-4,3.000-7.000-4,4.000-5.000-4,4.000-8.000-2,6.000-5.000 2,7.000-7.000-1,6.000-5.000 2,7.000-17.000-11,10.000-24.000-22,10.000-26.000-21,9.000-24.000-22,12.000-31.000-8,16.000-33.000 9,15.000-35.000 7,17.000-34.000 8,7.000-12.000 7,0.000 14.000 5,0.000 11.000 7,0.000 14.000 6,-2.000 11.000 5,-3.000 14.000 6,-3.000 11.000 5,-2.000 14.000 5,-3.000 5.000 6,1.000 1.000 5,-1.000-1.000 6,1.000 1.000 6,2.000 2.000 6,7.000 7.000 5,6.000 6.000 6,7.000 7.000 5,5.000 2.000 1,7.000 1.000-4,6.000-1.000-3,7.000 1.000-4,-1.000 5.000-3,-6.000 14.000-3,-6.000 11.000-3,-6.000 14.000-4,-10.000 7.000-3,-12.000 3.000-4,-13.000 3.000-4,-12.000 4.000-4,-9.000 5.000-9,-2.000 10.000-14,-3.000 10.000-14,-3.000 9.000-15,-9.000-1.000-3,-11.000-8.000 7,-14.000-10.000 7,-11.000-9.000 8,-7.000-10.000 5,0.000-9.000 3,0.000-10.000 4,0.000-8.000 4,1.000-12.000 2,4.000-12.000 4,3.000-13.000 2,3.000-12.000 2,3.000-4.000 4,3.000 7.000 3,3.000 6.000 3,4.000 7.000 4,1.000 7.000 3,0.000 9.000 1,0.000 10.000 2,0.000 10.000 2,1.000 10.000 4,4.000 13.000 5,3.000 12.000 5,3.000 13.000 6,-4.000 18.000 0,-8.000 26.000-7,-10.000 24.000-5,-9.000 26.000-7,-12.000 12.000-4,-11.000 0.000-5,-14.000 0.000-3,-11.000 0.000-4,-4.000-7.000-5,6.000-11.000-3,7.000-14.000-4,6.000-11.000-4,7.000-12.000-2,10.000-9.000-1,10.000-10.000-2,9.000-8.000 0,15.000-12.000-1,22.000-12.000 0,22.000-13.000 0,23.000-12.000-1,11.000-9.000 2,4.000-2.000 3,3.000-3.000 4,3.000-3.000 2,-4.000-1.000 2,-8.000 4.000 1,-10.000 3.000-1,-9.000 3.000 1,-20.000 10.000-2,-27.000 20.000-3,-28.000 18.000-2,-28.000 20.000-4,-20.000 11.000 0,-8.000 7.000 3,-10.000 6.000 3,-9.000 7.000 2,1.000 0.000 3,13.000-2.000 0,12.000-3.000 2,13.000-3.000 1,9.000-6.000 3,6.000-5.000 3,7.000-7.000 4,6.000-5.000 4,12.000-9.000 6,19.000-9.000 6,19.000-10.000 7,19.000-8.000 7,4.000-4.000 1,-9.000 3.000-3,-10.000 3.000-3,-8.000 4.000-5,-8.000 7.000-2,-2.000 13.000-4,-3.000 12.000-2,-3.000 13.000-3,-7.000 9.000-3,-9.000 6.000-2,-10.000 7.000-1,-8.000 6.000-3,-3.000-4.000-1,7.000-11.000-4,6.000-14.000-1,7.000-11.000-4,11.000-14.000-7,20.000-11.000-14,18.000-14.000-14,20.000-11.000-14,10.000-14.000-2,3.000-11.000 9,3.000-14.000 10,4.000-11.000 9,-4.000-4.000 9,-9.000 6.000 9,-10.000 7.000 8,-8.000 6.000 10,-8.000 7.000 9,-2.000 10.000 10,-3.000 10.000 10,-3.000 9.000 11,-6.000 7.000-1,-5.000 7.000-7,-7.000 6.000-9,-5.000 7.000-9,-1.000 0.000-13,6.000-2.000-22,7.000-3.000-21,6.000-3.000-20,17.000-18.000-9,28.000-31.000 3,28.000-31.000 3,29.000-31.000 3,4.000-12.000 3,-19.000 10.000 5,-18.000 10.000 3,-19.000 9.000 5</inkml:trace>
</inkml:ink>
</file>

<file path=ppt/ink/ink1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1"/>
    </inkml:context>
    <inkml:brush xml:id="br0">
      <inkml:brushProperty name="width" value="0.0370018780231476" units="cm"/>
      <inkml:brushProperty name="height" value="0.0370018780231476" units="cm"/>
      <inkml:brushProperty name="color" value="#f2395b"/>
      <inkml:brushProperty name="ignorePressure" value="0"/>
    </inkml:brush>
  </inkml:definitions>
  <inkml:trace contextRef="#ctx0" brushRef="#br0">93800.000 16650.000 594,'23.000'-24.000'0,"-3.000"4.000"0,-3.000 3.000 0,-2.000 3.000 0,2.000 3.000 6,9.000 3.000 11,10.000 3.000 12,10.000 4.000 11,5.000 8.000 4,4.000 17.000-6,3.000 15.000-4,3.000 16.000-6,-5.000 12.000-4,-12.000 9.000-2,-13.000 10.000-2,-12.000 10.000-3,-10.000 7.000-1,-6.000 6.000-1,-6.000 7.000-2,-6.000 6.000 0,-12.000 6.000-2,-15.000 6.000-3,-15.000 7.000-1,-16.000 6.000-4,-12.000 1.000-5,-5.000-3.000-11,-7.000-3.000-11,-5.000-2.000-10,0.000-6.000-5,10.000-6.000 2,10.000-6.000 1,9.000-6.000 2,9.000-15.000 3,9.000-21.000 4,10.000-22.000 6,10.000-22.000 5</inkml:trace>
</inkml:ink>
</file>

<file path=ppt/ink/ink1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2"/>
    </inkml:context>
    <inkml:brush xml:id="br0">
      <inkml:brushProperty name="width" value="0.0377824567258358" units="cm"/>
      <inkml:brushProperty name="height" value="0.0377824567258358" units="cm"/>
      <inkml:brushProperty name="color" value="#f2395b"/>
      <inkml:brushProperty name="ignorePressure" value="0"/>
    </inkml:brush>
  </inkml:definitions>
  <inkml:trace contextRef="#ctx0" brushRef="#br0">94750.000 17700.000 582,'-47.000'-41.000'45,"6.000"19.000"0,7.000 19.000 0,6.000 19.000 1,4.000 12.000-5,4.000 6.000-9,3.000 7.000-8,3.000 6.000-9,1.000 4.000-4,1.000 4.000 0,-1.000 3.000 1,1.000 3.000 1,1.000 1.000 0,3.000 1.000-2,3.000-1.000-1,4.000 1.000-1,4.000-4.000-1,6.000-6.000 0,7.000-6.000 0,6.000-6.000-1,7.000-4.000-3,10.000 1.000-10,10.000-1.000-8,9.000 1.000-8,4.000-4.000-8,1.000-6.000-3,-1.000-6.000-5,1.000-6.000-5,-4.000-6.000 0,-6.000-2.000 3,-6.000-3.000 5,-6.000-3.000 4</inkml:trace>
</inkml:ink>
</file>

<file path=ppt/ink/ink1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2"/>
    </inkml:context>
    <inkml:brush xml:id="br0">
      <inkml:brushProperty name="width" value="0.0402429513633251" units="cm"/>
      <inkml:brushProperty name="height" value="0.0402429513633251" units="cm"/>
      <inkml:brushProperty name="color" value="#f2395b"/>
      <inkml:brushProperty name="ignorePressure" value="0"/>
    </inkml:brush>
  </inkml:definitions>
  <inkml:trace contextRef="#ctx0" brushRef="#br0">95200.000 17900.000 546,'-46.000'-16.000'87,"10.000"19.000"-10,10.000 19.000-9,9.000 19.000-10,1.000 16.000-10,-6.000 17.000-10,-6.000 15.000-10,-6.000 16.000-10,-6.000 13.000-7,-2.000 14.000-2,-3.000 11.000-2,-3.000 14.000-2,-2.000 8.000-10,0.000 7.000-15,0.000 6.000-15,0.000 7.000-17,4.000-17.000-8,10.000-36.000-4,10.000-39.000-3,9.000-36.000-2</inkml:trace>
</inkml:ink>
</file>

<file path=ppt/ink/ink1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2"/>
    </inkml:context>
    <inkml:brush xml:id="br0">
      <inkml:brushProperty name="width" value="0.0500080995261669" units="cm"/>
      <inkml:brushProperty name="height" value="0.0500080995261669" units="cm"/>
      <inkml:brushProperty name="color" value="#f2395b"/>
      <inkml:brushProperty name="ignorePressure" value="0"/>
    </inkml:brush>
  </inkml:definitions>
  <inkml:trace contextRef="#ctx0" brushRef="#br0">95300.000 16300.000 439,'4.000'-47.000'3,"10.000"6.000"6,10.000 7.000 4,9.000 6.000 7,6.000 6.000 1,3.000 6.000-2,3.000 7.000-2,4.000 6.000-2,1.000 6.000-3,0.000 6.000-1,0.000 7.000-2,0.000 6.000-3,-4.000 6.000 0,-5.000 6.000 1,-7.000 7.000 0,-5.000 6.000 2,-6.000 6.000 0,-3.000 6.000 3,-3.000 7.000 1,-2.000 6.000 3,-5.000 4.000 2,-2.000 4.000 0,-3.000 3.000 3,-3.000 3.000 1,-4.000 4.000 0,-3.000 7.000 0,-3.000 6.000-1,-2.000 7.000 0,-1.000 2.000-1,3.000 1.000-2,3.000-1.000-1,4.000 1.000-1,1.000 1.000-1,0.000 3.000-1,0.000 3.000-2,0.000 4.000-1,0.000 4.000-1,0.000 6.000-1,0.000 7.000-1,0.000 6.000-2,0.000-1.000-2,0.000-5.000-2,0.000-7.000-3,0.000-5.000-2,0.000-6.000-1,0.000-3.000-1,0.000-3.000-1,0.000-2.000 0,-2.000-8.000 0,-3.000-8.000 1,-3.000-10.000 1,-2.000-9.000 1,-6.000-10.000-1,-6.000-9.000 0,-6.000-10.000-1,-6.000-8.000-2,-10.000-9.000 0,-12.000-6.000-2,-13.000-6.000-1,-12.000-6.000-1,-26.000-4.000-4,-36.000 1.000-10,-39.000-1.000-8,-36.000 1.000-8,-1.000-3.000-2,38.000-2.000 8,37.000-3.000 6,38.000-3.000 8,20.000-1.000-2,3.000 4.000-10,3.000 3.000-10,4.000 3.000-10</inkml:trace>
</inkml:ink>
</file>

<file path=ppt/ink/ink1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3"/>
    </inkml:context>
    <inkml:brush xml:id="br0">
      <inkml:brushProperty name="width" value="0.0434468127787113" units="cm"/>
      <inkml:brushProperty name="height" value="0.0434468127787113" units="cm"/>
      <inkml:brushProperty name="color" value="#f2395b"/>
      <inkml:brushProperty name="ignorePressure" value="0"/>
    </inkml:brush>
  </inkml:definitions>
  <inkml:trace contextRef="#ctx0" brushRef="#br0">89300.000 16750.000 506,'-29.000'-46.000'4,"-5.000"10.000"10,-7.000 10.000 9,-5.000 9.000 10,-3.000 6.000 1,4.000 3.000-5,3.000 3.000-5,3.000 4.000-6,-2.000 1.000-4,-6.000 0.000-3,-6.000 0.000-3,-6.000 0.000-3,-2.000 0.000 0,3.000 0.000 2,3.000 0.000 1,4.000 0.000 2,2.000 0.000 0,4.000 0.000 0,3.000 0.000 0,3.000 0.000 0,1.000 1.000 0,1.000 4.000 3,-1.000 3.000 2,1.000 3.000 2,2.000 6.000 1,7.000 9.000-3,6.000 10.000-2,7.000 10.000-3,2.000 11.000 0,1.000 17.000-1,-1.000 15.000 0,1.000 16.000 0,-3.000 10.000-1,-2.000 7.000-1,-3.000 6.000 0,-3.000 7.000-1,-2.000 5.000-1,0.000 7.000 0,0.000 6.000 1,0.000 7.000-2,0.000 4.000 1,0.000 3.000-2,0.000 3.000-1,0.000 4.000-1,0.000-3.000-2,0.000-5.000 1,0.000-7.000-1,0.000-5.000-1,3.000-11.000 0,6.000-11.000 1,7.000-14.000 0,6.000-11.000 0,3.000-14.000 0,0.000-11.000 1,0.000-14.000-1,0.000-11.000 0,4.000-9.000-2,10.000-3.000-6,10.000-3.000-6,9.000-2.000-5,17.000-8.000-5,25.000-8.000-5,25.000-10.000-4,25.000-9.000-6,0.000-7.000 0,-25.000-3.000 2,-25.000-3.000 2,-25.000-2.000 2,-10.000-5.000 1,7.000-2.000-4,6.000-3.000-2,7.000-3.000-3</inkml:trace>
</inkml:ink>
</file>

<file path=ppt/ink/ink1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7"/>
    </inkml:context>
    <inkml:brush xml:id="br0">
      <inkml:brushProperty name="width" value="0.0298359170556068" units="cm"/>
      <inkml:brushProperty name="height" value="0.0298359170556068" units="cm"/>
      <inkml:brushProperty name="color" value="#f2395b"/>
      <inkml:brushProperty name="ignorePressure" value="0"/>
    </inkml:brush>
  </inkml:definitions>
  <inkml:trace contextRef="#ctx0" brushRef="#br0">96500.000 16400.000 737,'68.000'3.000'63,"-11.000"6.000"-11,-14.000 7.000-10,-11.000 6.000-13,-11.000 6.000-7,-5.000 6.000-6,-7.000 7.000-5,-5.000 6.000-5,-6.000 4.000-3,-3.000 4.000 1,-3.000 3.000 1,-2.000 3.000 0,-6.000 1.000-1,-6.000 1.000-3,-6.000-1.000-5,-6.000 1.000-3,-4.000-6.000-2,1.000-8.000 0,-1.000-10.000 1,1.000-9.000-1,1.000-7.000 2,3.000-3.000 3,3.000-3.000 2,4.000-2.000 2,13.000-3.000 2,26.000 1.000-1,24.000-1.000 1,26.000 1.000 0,10.000-3.000-2,-3.000-2.000-2,-3.000-3.000-3,-2.000-3.000-2,-3.000-4.000-3,1.000-3.000-3,-1.000-3.000-3,1.000-2.000-2,-3.000-1.000-4,-2.000 3.000-4,-3.000 3.000-4,-3.000 4.000-3,-7.000-1.000 0,-9.000-3.000 4,-10.000-3.000 3,-8.000-2.000 5</inkml:trace>
</inkml:ink>
</file>

<file path=ppt/ink/ink1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7"/>
    </inkml:context>
    <inkml:brush xml:id="br0">
      <inkml:brushProperty name="width" value="0.0273289084434509" units="cm"/>
      <inkml:brushProperty name="height" value="0.0273289084434509" units="cm"/>
      <inkml:brushProperty name="color" value="#f2395b"/>
      <inkml:brushProperty name="ignorePressure" value="0"/>
    </inkml:brush>
  </inkml:definitions>
  <inkml:trace contextRef="#ctx0" brushRef="#br0">97100.000 16800.000 805,'50.000'-46.000'37,"0.000"10.000"-5,0.000 10.000-6,0.000 9.000-6,1.000 6.000-3,4.000 3.000-1,3.000 3.000 0,3.000 4.000-1,3.000 1.000-4,3.000 0.000-6,3.000 0.000-8,4.000 0.000-5,-4.000 1.000-7,-9.000 4.000-4,-10.000 3.000-5,-8.000 3.000-5,-8.000 1.000-3,-2.000 1.000-5,-3.000-1.000-4,-3.000 1.000-3</inkml:trace>
</inkml:ink>
</file>

<file path=ppt/ink/ink1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7"/>
    </inkml:context>
    <inkml:brush xml:id="br0">
      <inkml:brushProperty name="width" value="0.0309151001274586" units="cm"/>
      <inkml:brushProperty name="height" value="0.0309151001274586" units="cm"/>
      <inkml:brushProperty name="color" value="#f2395b"/>
      <inkml:brushProperty name="ignorePressure" value="0"/>
    </inkml:brush>
  </inkml:definitions>
  <inkml:trace contextRef="#ctx0" brushRef="#br0">97850.000 15950.000 711,'-22.000'-16.000'68,"6.000"19.000"-13,7.000 19.000-12,6.000 19.000-13,1.000 18.000-7,-3.000 19.000-3,-3.000 19.000-2,-2.000 19.000-3,-3.000 9.000-4,1.000 0.000-5,-1.000 0.000-7,1.000 0.000-5,1.000 0.000-6,3.000 0.000-6,3.000 0.000-8,4.000 0.000-6,1.000-11.000-2,0.000-22.000 2,0.000-22.000 2,0.000-21.000 1,-2.000-14.000 1,-3.000-2.000-3,-3.000-3.000-3,-2.000-3.000-2</inkml:trace>
</inkml:ink>
</file>

<file path=ppt/ink/ink1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8"/>
    </inkml:context>
    <inkml:brush xml:id="br0">
      <inkml:brushProperty name="width" value="0.0380106754601002" units="cm"/>
      <inkml:brushProperty name="height" value="0.0380106754601002" units="cm"/>
      <inkml:brushProperty name="color" value="#f2395b"/>
      <inkml:brushProperty name="ignorePressure" value="0"/>
    </inkml:brush>
  </inkml:definitions>
  <inkml:trace contextRef="#ctx0" brushRef="#br0">94350.000 10200.000 578,'-75.000'98.000'66,"0.000"-3.000"-13,0.000-3.000-12,0.000-2.000-11,-2.000 0.000-9,-3.000 7.000-2,-3.000 6.000-3,-2.000 7.000-3,-1.000-1.000-1,3.000-6.000 1,3.000-6.000 0,4.000-6.000 1,5.000-10.000-2,10.000-12.000-7,10.000-13.000-5,9.000-12.000-6,23.000-26.000-8,38.000-36.000-12,37.000-39.000-11,38.000-36.000-11,16.000-18.000-2,-2.000 3.000 9,-3.000 3.000 10,-3.000 4.000 9,-10.000 11.000 6,-16.000 23.000 6,-15.000 22.000 6,-15.000 22.000 5,-11.000 10.000 5,-2.000 1.000 5,-3.000-1.000 5,-3.000 1.000 6,-4.000 5.000 5,-3.000 14.000 6,-3.000 11.000 6,-2.000 14.000 7,-5.000 5.000 0,-2.000 1.000-7,-3.000-1.000-8,-3.000 1.000-6,-1.000 1.000-6,4.000 3.000-3,3.000 3.000-5,3.000 4.000-3,4.000-4.000-5,7.000-9.000-9,6.000-10.000-7,7.000-8.000-7,4.000-11.000-2,3.000-8.000 1,3.000-10.000 4,4.000-9.000 2,4.000-15.000 1,6.000-18.000-3,7.000-19.000-2,6.000-18.000-3,-1.000-9.000 1,-5.000 4.000 1,-7.000 3.000 3,-5.000 3.000 2,-8.000 7.000 2,-5.000 14.000 2,-7.000 11.000 3,-5.000 14.000 2,-6.000 7.000 4,-3.000 3.000 7,-3.000 3.000 7,-2.000 4.000 7,-3.000 11.000 6,1.000 23.000 4,-1.000 22.000 6,1.000 22.000 5,-3.000 13.000-1,-2.000 7.000-9,-3.000 6.000-9,-3.000 7.000-8,-6.000 2.000-7,-5.000 1.000-3,-7.000-1.000-4,-5.000 1.000-4,-3.000-6.000-4,4.000-8.000-4,3.000-10.000-3,3.000-9.000-5,7.000-16.000-3,14.000-22.000-5,11.000-22.000-4,14.000-21.000-3,8.000-15.000 0,7.000-6.000 7,6.000-6.000 8,7.000-6.000 6,2.000 1.000 6,1.000 9.000 5,-1.000 10.000 5,1.000 10.000 4,-3.000 4.000 2,-2.000 0.000-2,-3.000 0.000-2,-3.000 0.000-1,-4.000 1.000-3,-3.000 4.000-4,-3.000 3.000-3,-2.000 3.000-3,-5.000-5.000-5,-2.000-12.000-8,-3.000-13.000-7,-3.000-12.000-8,-6.000-2.000 1,-5.000 9.000 8,-7.000 10.000 9,-5.000 10.000 8</inkml:trace>
</inkml:ink>
</file>

<file path=ppt/ink/ink1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8"/>
    </inkml:context>
    <inkml:brush xml:id="br0">
      <inkml:brushProperty name="width" value="0.0477229692041874" units="cm"/>
      <inkml:brushProperty name="height" value="0.0477229692041874" units="cm"/>
      <inkml:brushProperty name="color" value="#f2395b"/>
      <inkml:brushProperty name="ignorePressure" value="0"/>
    </inkml:brush>
  </inkml:definitions>
  <inkml:trace contextRef="#ctx0" brushRef="#br0">96450.000 9600.000 460,'0.000'-71.000'-1,"0.000"10.000"-3,0.000 10.000-2,0.000 9.000-3,0.000 4.000 3,0.000 1.000 7,0.000-1.000 9,0.000 1.000 8,0.000 1.000 7,0.000 3.000 7,0.000 3.000 5,0.000 4.000 7,0.000 10.000 2,0.000 19.000-3,0.000 19.000-3,0.000 19.000-2,-2.000 13.000-3,-3.000 10.000-5,-3.000 10.000-4,-2.000 9.000-3,-3.000 7.000-3,1.000 7.000-1,-1.000 6.000 0,1.000 7.000-1,-3.000 4.000-2,-2.000 3.000-4,-3.000 3.000-4,-3.000 4.000-3,-4.000 4.000-4,-3.000 6.000-5,-3.000 7.000-3,-2.000 6.000-5,0.000 1.000-2,7.000-3.000-1,6.000-3.000-1,7.000-2.000-2,2.000-9.000-1,1.000-12.000-1,-1.000-13.000-3,1.000-12.000 0,-1.000-9.000-6,1.000-2.000-10,-1.000-3.000-8,1.000-3.000-11,-1.000-9.000 0,1.000-11.000 5,-1.000-14.000 7,1.000-11.000 6</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30"/>
    </inkml:context>
    <inkml:brush xml:id="br0">
      <inkml:brushProperty name="width" value="0.0417276695370674" units="cm"/>
      <inkml:brushProperty name="height" value="0.0417276695370674" units="cm"/>
      <inkml:brushProperty name="color" value="#00bff3"/>
      <inkml:brushProperty name="ignorePressure" value="0"/>
    </inkml:brush>
  </inkml:definitions>
  <inkml:trace contextRef="#ctx0" brushRef="#br0">97400.000 46650.000 527,'-24.000'-24.000'5,"4.000"4.000"11,3.000 3.000 11,3.000 3.000 11,7.000 12.000 7,14.000 22.000 2,11.000 22.000 2,14.000 23.000 4,2.000 11.000-4,-6.000 4.000-8,-6.000 3.000-9,-6.000 3.000-8,-7.000-2.000-8,-6.000-6.000-6,-6.000-6.000-5,-6.000-6.000-6,-6.000-6.000-3,-2.000-2.000 1,-3.000-3.000 2,-3.000-3.000 1,-2.000-6.000-5,0.000-5.000-13,0.000-7.000-12,0.000-5.000-12,14.000-25.000-10,28.000-40.000-6,28.000-40.000-7,29.000-41.000-6,13.000-16.000 3,1.000 9.000 15,-1.000 10.000 14,1.000 10.000 15,-6.000 8.000 9,-8.000 10.000 3,-10.000 10.000 3,-9.000 9.000 4,-10.000 10.000 8,-9.000 14.000 10,-10.000 11.000 13,-8.000 14.000 11,-8.000 13.000 11,-2.000 16.000 9,-3.000 15.000 11,-3.000 17.000 9,-2.000 10.000-4,0.000 6.000-17,0.000 7.000-17,0.000 6.000-18,-2.000 3.000-10,-3.000 0.000-2,-3.000 0.000-3,-2.000 0.000-2,-6.000-4.000-6,-6.000-5.000-8,-6.000-7.000-9,-6.000-5.000-7,-9.000-1.000-7,-8.000 6.000-4,-10.000 7.000-3,-9.000 6.000-5,-10.000 4.000 2,-9.000 4.000 4,-10.000 3.000 5,-8.000 3.000 5,-4.000-4.000 4,3.000-8.000 4,3.000-10.000 3,4.000-9.000 3,4.000-9.000 4,6.000-5.000 3,7.000-7.000 2,6.000-5.000 4,10.000-6.000 4,17.000-3.000 7,15.000-3.000 5,16.000-2.000 7,7.000-1.000 7,1.000 3.000 6,-1.000 3.000 7,1.000 4.000 7,-1.000 7.000 1,1.000 13.000-7,-1.000 12.000-7,1.000 13.000-7,-3.000 7.000-3,-2.000 4.000-2,-3.000 3.000-1,-3.000 3.000-1,1.000-2.000-3,6.000-6.000-2,7.000-6.000-3,6.000-6.000-3,7.000-10.000-4,10.000-12.000-5,10.000-13.000-6,9.000-12.000-5,10.000-15.000-6,14.000-15.000-5,11.000-15.000-7,14.000-16.000-6,8.000-15.000-2,7.000-11.000 2,6.000-14.000 2,7.000-11.000 2,-4.000-1.000 3,-12.000 13.000 4,-13.000 12.000 4,-12.000 13.000 4,-12.000 12.000 5,-8.000 13.000 8,-10.000 12.000 7,-9.000 13.000 7,-9.000 13.000 9,-5.000 17.000 9,-7.000 15.000 9,-5.000 16.000 10,-6.000 5.000 0,-3.000-2.000-9,-3.000-3.000-10,-2.000-3.000-10,-1.000-4.000-8,3.000-3.000-9,3.000-3.000-7,4.000-2.000-8,5.000-8.000-6,10.000-8.000-5,10.000-10.000-4,9.000-9.000-4,9.000-13.000-3,9.000-16.000-3,10.000-15.000-2,10.000-15.000-1,4.000-9.000 1,0.000 1.000 4,0.000-1.000 6,0.000 1.000 5,-4.000 2.000 5,-5.000 7.000 7,-7.000 6.000 5,-5.000 7.000 7,-8.000 5.000 7,-5.000 7.000 9,-7.000 6.000 7,-5.000 7.000 8,-6.000 8.000 8,-3.000 14.000 6,-3.000 11.000 7,-2.000 14.000 6,-6.000 8.000-2,-6.000 7.000-10,-6.000 6.000-11,-6.000 7.000-12,-6.000 2.000-10,-2.000 1.000-11,-3.000-1.000-12,-3.000 1.000-11,-1.000-1.000-8,4.000 1.000-6,3.000-1.000-4,3.000 1.000-6</inkml:trace>
</inkml:ink>
</file>

<file path=ppt/ink/ink1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9"/>
    </inkml:context>
    <inkml:brush xml:id="br0">
      <inkml:brushProperty name="width" value="0.0327198058366776" units="cm"/>
      <inkml:brushProperty name="height" value="0.0327198058366776" units="cm"/>
      <inkml:brushProperty name="color" value="#f2395b"/>
      <inkml:brushProperty name="ignorePressure" value="0"/>
    </inkml:brush>
  </inkml:definitions>
  <inkml:trace contextRef="#ctx0" brushRef="#br0">96750.000 10400.000 672,'48.000'-47.000'6,"-3.000"6.000"13,-3.000 7.000 12,-2.000 6.000 12,-8.000 13.000 4,-8.000 23.000-8,-10.000 22.000-6,-9.000 22.000-8,-10.000 10.000-4,-9.000 1.000-2,-10.000-1.000-2,-8.000 1.000-2,-3.000-4.000-4,7.000-6.000-10,6.000-6.000-7,7.000-6.000-9,4.000-6.000-3,3.000-2.000 2,3.000-3.000 1,4.000-3.000 2,4.000-2.000 2,6.000 0.000 2,7.000 0.000 3,6.000 0.000 3,4.000-2.000 1,4.000-3.000 1,3.000-3.000 3,3.000-2.000 0,-1.000 2.000 1,-2.000 9.000 2,-3.000 10.000-1,-3.000 10.000 1,-9.000 7.000 1,-11.000 6.000 2,-14.000 7.000 0,-11.000 6.000 2,-14.000 6.000-1,-11.000 6.000-2,-14.000 7.000-3,-11.000 6.000-3,-6.000-1.000-3,4.000-5.000-4,3.000-7.000-5,3.000-5.000-4,6.000-11.000-1,9.000-11.000 1,10.000-14.000 0,10.000-11.000 2,7.000-14.000-7,6.000-11.000-13,7.000-14.000-13,6.000-11.000-13</inkml:trace>
</inkml:ink>
</file>

<file path=ppt/ink/ink1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9"/>
    </inkml:context>
    <inkml:brush xml:id="br0">
      <inkml:brushProperty name="width" value="0.0498399920761585" units="cm"/>
      <inkml:brushProperty name="height" value="0.0498399920761585" units="cm"/>
      <inkml:brushProperty name="color" value="#f2395b"/>
      <inkml:brushProperty name="ignorePressure" value="0"/>
    </inkml:brush>
  </inkml:definitions>
  <inkml:trace contextRef="#ctx0" brushRef="#br0">98550.000 9300.000 441,'-2.000'-91.000'15,"-3.000"19.000"3,-3.000 19.000 2,-2.000 19.000 4,-1.000 9.000 2,3.000 0.000 5,3.000 0.000 2,4.000 0.000 4,1.000 7.000 1,0.000 17.000-2,0.000 15.000-2,0.000 16.000-2,0.000 15.000-2,0.000 16.000-3,0.000 15.000-4,0.000 17.000-2,-4.000 11.000-3,-5.000 10.000-1,-7.000 10.000-2,-5.000 9.000-2,-4.000 7.000 0,0.000 7.000-2,0.000 6.000 0,0.000 7.000-1,0.000 8.000-5,0.000 14.000-5,0.000 11.000-8,0.000 14.000-6,1.000 0.000-4,4.000-8.000 0,3.000-10.000-2,3.000-9.000 1,1.000-12.000-4,1.000-11.000-3,-1.000-14.000-5,1.000-11.000-4,-1.000-15.000-2,1.000-16.000-2,-1.000-15.000-2,1.000-15.000-1,-1.000-14.000 1,1.000-8.000 4,-1.000-10.000 5,1.000-9.000 4</inkml:trace>
</inkml:ink>
</file>

<file path=ppt/ink/ink1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1:59"/>
    </inkml:context>
    <inkml:brush xml:id="br0">
      <inkml:brushProperty name="width" value="0.0372270755469799" units="cm"/>
      <inkml:brushProperty name="height" value="0.0372270755469799" units="cm"/>
      <inkml:brushProperty name="color" value="#f2395b"/>
      <inkml:brushProperty name="ignorePressure" value="0"/>
    </inkml:brush>
  </inkml:definitions>
  <inkml:trace contextRef="#ctx0" brushRef="#br0">98650.000 8950.000 590,'0.000'-71.000'3,"0.000"10.000"3,0.000 10.000 5,0.000 9.000 4,-2.000 17.000 9,-3.000 25.000 11,-3.000 25.000 12,-2.000 25.000 12,-11.000 18.000 0,-15.000 14.000-11,-15.000 11.000-11,-16.000 14.000-12,-10.000 2.000-8,-3.000-6.000-4,-3.000-6.000-6,-2.000-6.000-4,-3.000-4.000-6,1.000 1.000-9,-1.000-1.000-8,1.000 1.000-8,5.000-7.000-8,14.000-12.000-6,11.000-13.000-7,14.000-12.000-5</inkml:trace>
</inkml:ink>
</file>

<file path=ppt/ink/ink1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00"/>
    </inkml:context>
    <inkml:brush xml:id="br0">
      <inkml:brushProperty name="width" value="0.0382898785173893" units="cm"/>
      <inkml:brushProperty name="height" value="0.0382898785173893" units="cm"/>
      <inkml:brushProperty name="color" value="#f2395b"/>
      <inkml:brushProperty name="ignorePressure" value="0"/>
    </inkml:brush>
  </inkml:definitions>
  <inkml:trace contextRef="#ctx0" brushRef="#br0">98800.000 8950.000 574,'95.000'29.000'152,"-9.000"10.000"-35,-10.000 10.000-35,-8.000 9.000-35,-8.000 7.000-25,-2.000 7.000-16,-3.000 6.000-18,-3.000 7.000-17,-6.000-3.000-7,-5.000-8.000 2,-7.000-10.000 2,-5.000-9.000 2,-6.000-7.000-3,-3.000-3.000-10,-3.000-3.000-10,-2.000-2.000-9</inkml:trace>
</inkml:ink>
</file>

<file path=ppt/ink/ink1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04"/>
    </inkml:context>
    <inkml:brush xml:id="br0">
      <inkml:brushProperty name="width" value="0.0507221929728985" units="cm"/>
      <inkml:brushProperty name="height" value="0.0507221929728985" units="cm"/>
      <inkml:brushProperty name="color" value="#f2395b"/>
      <inkml:brushProperty name="ignorePressure" value="0"/>
    </inkml:brush>
  </inkml:definitions>
  <inkml:trace contextRef="#ctx0" brushRef="#br0">99500.000 18600.000 433,'-29.000'28.000'67,"-5.000"6.000"-14,-7.000 7.000-14,-5.000 6.000-13,-6.000 3.000-7,-3.000 0.000-2,-3.000 0.000-1,-2.000 0.000-2,-5.000 0.000-2,-2.000 0.000 0,-3.000 0.000-2,-3.000 0.000 0,-1.000-2.000-2,4.000-3.000 0,3.000-3.000-2,3.000-2.000-1,4.000-3.000 0,7.000 1.000 0,6.000-1.000-1,7.000 1.000 0,5.000-1.000-1,7.000 1.000-3,6.000-1.000-3,7.000 1.000-3,10.000-1.000-1,16.000 1.000 2,15.000-1.000 1,17.000 1.000 2,10.000-4.000 0,6.000-6.000 1,7.000-6.000 0,6.000-6.000 1,4.000-4.000-1,4.000 1.000 1,3.000-1.000 0,3.000 1.000 0,-2.000-3.000 0,-6.000-2.000 0,-6.000-3.000 0,-6.000-3.000 0,-6.000-4.000 1,-2.000-3.000 0,-3.000-3.000 1,-3.000-2.000 1,-4.000-3.000 3,-3.000 1.000 3,-3.000-1.000 4,-2.000 1.000 5,-8.000-4.000 3,-8.000-6.000 4,-10.000-6.000 2,-9.000-6.000 4,-7.000-7.000-1,-3.000-6.000-5,-3.000-6.000-5,-2.000-6.000-6,-1.000-6.000-5,3.000-2.000-9,3.000-3.000-6,4.000-3.000-8,-3.000-10.000-9,-5.000-16.000-10,-7.000-15.000-9,-5.000-15.000-10,-3.000 4.000-8,4.000 25.000-5,3.000 25.000-5,3.000 25.000-5</inkml:trace>
</inkml:ink>
</file>

<file path=ppt/ink/ink1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11"/>
    </inkml:context>
    <inkml:brush xml:id="br0">
      <inkml:brushProperty name="width" value="0.0375725738704205" units="cm"/>
      <inkml:brushProperty name="height" value="0.0375725738704205" units="cm"/>
      <inkml:brushProperty name="color" value="#f2395b"/>
      <inkml:brushProperty name="ignorePressure" value="0"/>
    </inkml:brush>
  </inkml:definitions>
  <inkml:trace contextRef="#ctx0" brushRef="#br0">93600.000 36300.000 585,'0.000'-47.000'0,"0.000"6.000"0,0.000 7.000 0,0.000 6.000 0,0.000 1.000 3,0.000-3.000 8,0.000-3.000 6,0.000-2.000 6,-5.000 0.000 4,-9.000 7.000 0,-10.000 6.000-1,-8.000 7.000 1,-9.000 5.000-4,-6.000 7.000-4,-6.000 6.000-5,-6.000 7.000-4,-4.000 4.000-4,1.000 3.000 0,-1.000 3.000-1,1.000 4.000 0,-1.000 2.000-1,1.000 4.000 0,-1.000 3.000-1,1.000 3.000-1,-1.000 3.000 1,1.000 3.000 0,-1.000 3.000 0,1.000 4.000 2,-1.000 1.000-1,1.000 0.000 0,-1.000 0.000-1,1.000 0.000-1,2.000 1.000 0,7.000 4.000 0,6.000 3.000 2,7.000 3.000 0,2.000 1.000 0,1.000 1.000 0,-1.000-1.000 0,1.000 1.000 1,1.000 1.000-1,3.000 3.000 2,3.000 3.000 0,4.000 4.000 0,4.000-3.000 1,6.000-5.000-1,7.000-7.000-1,6.000-5.000 0,4.000-6.000-2,4.000-3.000-1,3.000-3.000-2,3.000-2.000 0,3.000-5.000-2,3.000-2.000 1,3.000-3.000 0,4.000-3.000 0,5.000-6.000-1,10.000-5.000-3,10.000-7.000-3,9.000-5.000-3,4.000-11.000-1,1.000-11.000 1,-1.000-14.000 0,1.000-11.000 2,2.000-9.000 0,7.000-3.000-1,6.000-3.000 0,7.000-2.000 0,-1.000 0.000 0,-6.000 7.000 1,-6.000 6.000 1,-6.000 7.000 1,-9.000 5.000 1,-8.000 7.000 2,-10.000 6.000 2,-9.000 7.000 2,-9.000 11.000 5,-5.000 20.000 9,-7.000 18.000 7,-5.000 20.000 9,-4.000 5.000 1,0.000-6.000-4,0.000-6.000-6,0.000-6.000-4,1.000-4.000-5,4.000 1.000-2,3.000-1.000-3,3.000 1.000-3,3.000-1.000-3,3.000 1.000-4,3.000-1.000-4,4.000 1.000-4,2.000-6.000 0,4.000-8.000 1,3.000-10.000 2,3.000-9.000 2,6.000-12.000 0,9.000-11.000-3,10.000-14.000-2,10.000-11.000-3,4.000-9.000-1,0.000-3.000-1,0.000-3.000 0,0.000-2.000 0,-4.000-1.000 1,-5.000 3.000 2,-7.000 3.000 4,-5.000 4.000 3,-9.000 10.000 6,-9.000 19.000 12,-10.000 19.000 10,-8.000 19.000 12,-6.000 15.000 2,1.000 13.000-6,-1.000 12.000-6,1.000 13.000-6,1.000 2.000-5,3.000-5.000-3,3.000-7.000-4,4.000-5.000-3,2.000-6.000-5,4.000-3.000-5,3.000-3.000-4,3.000-2.000-5,6.000-5.000-3,9.000-2.000-4,10.000-3.000-2,10.000-3.000-3,7.000-6.000-5,6.000-5.000-7,7.000-7.000-7,6.000-5.000-7,-5.000-8.000 0,-16.000-5.000 8,-15.000-7.000 7,-15.000-5.000 8</inkml:trace>
</inkml:ink>
</file>

<file path=ppt/ink/ink1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11"/>
    </inkml:context>
    <inkml:brush xml:id="br0">
      <inkml:brushProperty name="width" value="0.0364173240959644" units="cm"/>
      <inkml:brushProperty name="height" value="0.0364173240959644" units="cm"/>
      <inkml:brushProperty name="color" value="#f2395b"/>
      <inkml:brushProperty name="ignorePressure" value="0"/>
    </inkml:brush>
  </inkml:definitions>
  <inkml:trace contextRef="#ctx0" brushRef="#br0">96200.000 36450.000 604,'-2.000'-46.000'0,"-3.000"10.000"0,-3.000 10.000 0,-2.000 9.000 0,-6.000 9.000 6,-6.000 9.000 12,-6.000 10.000 13,-6.000 10.000 12,-6.000 10.000 4,-2.000 13.000-5,-3.000 12.000-4,-3.000 13.000-4,-1.000 7.000-5,4.000 4.000-5,3.000 3.000-4,3.000 3.000-5,4.000-1.000-3,7.000-2.000-1,6.000-3.000-1,7.000-3.000 0,4.000-4.000-4,3.000-3.000-7,3.000-3.000-5,4.000-2.000-6,2.000-3.000-6,4.000 1.000-6,3.000-1.000-8,3.000 1.000-5,6.000-6.000-6,9.000-8.000-4,10.000-10.000-4,10.000-9.000-3,0.000-9.000 1,-5.000-5.000 10,-7.000-7.000 9,-5.000-5.000 9</inkml:trace>
</inkml:ink>
</file>

<file path=ppt/ink/ink1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12"/>
    </inkml:context>
    <inkml:brush xml:id="br0">
      <inkml:brushProperty name="width" value="0.039347168058157" units="cm"/>
      <inkml:brushProperty name="height" value="0.039347168058157" units="cm"/>
      <inkml:brushProperty name="color" value="#f2395b"/>
      <inkml:brushProperty name="ignorePressure" value="0"/>
    </inkml:brush>
  </inkml:definitions>
  <inkml:trace contextRef="#ctx0" brushRef="#br0">96850.000 36950.000 559,'-4.000'-44.000'8,"-5.000"13.000"16,-7.000 12.000 16,-5.000 13.000 16,-6.000 10.000 4,-3.000 10.000-9,-3.000 10.000-10,-2.000 9.000-9,0.000 6.000-7,7.000 3.000-4,6.000 3.000-5,7.000 4.000-4,2.000 2.000-2,1.000 4.000-1,-1.000 3.000 1,1.000 3.000 0,1.000-2.000-2,3.000-6.000-3,3.000-6.000-2,4.000-6.000-4,2.000-4.000-2,4.000 1.000-2,3.000-1.000-3,3.000 1.000-1,6.000-7.000-3,9.000-12.000-5,10.000-13.000-3,10.000-12.000-5,4.000-12.000-1,0.000-8.000 3,0.000-10.000 3,0.000-9.000 2,0.000-9.000 3,0.000-5.000 3,0.000-7.000 3,0.000-5.000 3,-5.000-1.000 2,-9.000 6.000 3,-10.000 7.000 2,-8.000 6.000 2,-8.000 6.000 1,-2.000 6.000-1,-3.000 7.000-2,-3.000 6.000-1,-2.000 3.000 3,0.000 0.000 8,0.000 0.000 6,0.000 0.000 8,-5.000 1.000-3,-9.000 4.000-11,-10.000 3.000-13,-8.000 3.000-12,3.000 4.000-13,20.000 7.000-14,18.000 6.000-15,20.000 7.000-15</inkml:trace>
</inkml:ink>
</file>

<file path=ppt/ink/ink1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13"/>
    </inkml:context>
    <inkml:brush xml:id="br0">
      <inkml:brushProperty name="width" value="0.0328535623848438" units="cm"/>
      <inkml:brushProperty name="height" value="0.0328535623848438" units="cm"/>
      <inkml:brushProperty name="color" value="#f2395b"/>
      <inkml:brushProperty name="ignorePressure" value="0"/>
    </inkml:brush>
  </inkml:definitions>
  <inkml:trace contextRef="#ctx0" brushRef="#br0">97950.000 36500.000 669,'0.000'-38.000'10,"0.000"26.000"12,0.000 24.000 14,0.000 26.000 14,0.000 12.000 1,0.000 0.000-9,0.000 0.000-9,0.000 0.000-9,0.000 0.000-6,0.000 0.000-3,0.000 0.000-3,0.000 0.000-3,-2.000 1.000-3,-3.000 4.000-3,-3.000 3.000-5,-2.000 3.000-2,-3.000-1.000-4,1.000-2.000-3,-1.000-3.000-3,1.000-3.000-3,-1.000-4.000-3,1.000-3.000-2,-1.000-3.000-2,1.000-2.000-2,2.000-11.000-5,7.000-15.000-6,6.000-15.000-6,7.000-16.000-7,5.000-13.000 2,7.000-9.000 12,6.000-10.000 12,7.000-8.000 11,-1.000-3.000 8,-6.000 7.000 3,-6.000 6.000 4,-6.000 7.000 2,-1.000 5.000 6,7.000 7.000 9,6.000 6.000 9,7.000 7.000 8,0.000 4.000 1,-2.000 3.000-6,-3.000 3.000-7,-3.000 4.000-6,-2.000 1.000-4,0.000 0.000 1,0.000 0.000-1,0.000 0.000-1,0.000 0.000-3,0.000 0.000-7,0.000 0.000-9,0.000 0.000-6,0.000 0.000-6,0.000 0.000-3,0.000 0.000-2,0.000 0.000-2,-2.000-4.000-3,-3.000-5.000-2,-3.000-7.000-2,-2.000-5.000-2,-3.000-6.000 2,1.000-3.000 8,-1.000-3.000 6,1.000-2.000 8,-3.000-1.000 4,-2.000 3.000 1,-3.000 3.000 1,-3.000 4.000 2,-1.000 2.000 1,4.000 4.000 0,3.000 3.000 0,3.000 3.000 1</inkml:trace>
</inkml:ink>
</file>

<file path=ppt/ink/ink1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13"/>
    </inkml:context>
    <inkml:brush xml:id="br0">
      <inkml:brushProperty name="width" value="0.0365705639123917" units="cm"/>
      <inkml:brushProperty name="height" value="0.0365705639123917" units="cm"/>
      <inkml:brushProperty name="color" value="#f2395b"/>
      <inkml:brushProperty name="ignorePressure" value="0"/>
    </inkml:brush>
  </inkml:definitions>
  <inkml:trace contextRef="#ctx0" brushRef="#br0">98750.000 36600.000 601,'0.000'-47.000'-2,"0.000"6.000"-6,0.000 7.000-4,0.000 6.000-5,0.000 3.000 3,0.000 0.000 10,0.000 0.000 10,0.000 0.000 11,0.000 6.000 10,0.000 13.000 11,0.000 12.000 10,0.000 13.000 11,0.000 10.000 1,0.000 10.000-8,0.000 10.000-10,0.000 9.000-8,0.000 4.000-7,0.000 1.000-6,0.000-1.000-7,0.000 1.000-7,-2.000 2.000-4,-3.000 7.000-2,-3.000 6.000-4,-2.000 7.000-3,-5.000 0.000-3,-2.000-2.000-3,-3.000-3.000-4,-3.000-3.000-3,-2.000-2.000-4,0.000 0.000-4,0.000 0.000-4,0.000 0.000-3,1.000-5.000-1,4.000-9.000 4,3.000-10.000 4,3.000-8.000 5</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39"/>
    </inkml:context>
    <inkml:brush xml:id="br0">
      <inkml:brushProperty name="width" value="0.0416346192359924" units="cm"/>
      <inkml:brushProperty name="height" value="0.0416346192359924" units="cm"/>
      <inkml:brushProperty name="color" value="#00bff3"/>
      <inkml:brushProperty name="ignorePressure" value="0"/>
    </inkml:brush>
  </inkml:definitions>
  <inkml:trace contextRef="#ctx0" brushRef="#br0">59000.000 43200.000 528,'-13.000'-44.000'19,"26.000"13.000"15,24.000 12.000 14,26.000 13.000 15,10.000 7.000 1,-3.000 4.000-13,-3.000 3.000-12,-2.000 3.000-13,-5.000 4.000-7,-2.000 7.000-3,-3.000 6.000-3,-3.000 7.000-2,-6.000 2.000-2,-5.000 1.000-2,-7.000-1.000-1,-5.000 1.000-1,-6.000-1.000-3,-3.000 1.000-2,-3.000-1.000-3,-2.000 1.000-3,-5.000 4.000 0,-2.000 9.000 1,-3.000 10.000 1,-3.000 10.000 1,-7.000 4.000 0,-9.000 0.000 1,-10.000 0.000-1,-8.000 0.000 1,-8.000-2.000-1,-2.000-3.000-1,-3.000-3.000-2,-3.000-2.000 0,-2.000-5.000-3,0.000-2.000-2,0.000-3.000-3,0.000-3.000-3,0.000-6.000 0,0.000-5.000 0,0.000-7.000 1,0.000-5.000 1,0.000-14.000-1,0.000-18.000-7,0.000-19.000-4,0.000-18.000-6,6.000-12.000 1,13.000-3.000 5,12.000-3.000 5,13.000-2.000 6,6.000-5.000 4,0.000-2.000 1,0.000-3.000 3,0.000-3.000 0,0.000-1.000 4,0.000 4.000 3,0.000 3.000 3,0.000 3.000 4,0.000 6.000 2,0.000 9.000 4,0.000 10.000 3,0.000 10.000 2,1.000 11.000 6,4.000 17.000 8,3.000 15.000 9,3.000 16.000 7,1.000 13.000 2,1.000 14.000-8,-1.000 11.000-6,1.000 14.000-6,-3.000 7.000-5,-2.000 3.000-4,-3.000 3.000-3,-3.000 4.000-4,-4.000 2.000-2,-3.000 4.000-4,-3.000 3.000-3,-2.000 3.000-4,-5.000 4.000-3,-2.000 7.000-8,-3.000 6.000-5,-3.000 7.000-7,-2.000 4.000-7,0.000 3.000-5,0.000 3.000-7,0.000 4.000-7,3.000-6.000-1,6.000-11.000 2,7.000-14.000 3,6.000-11.000 3,3.000-15.000 3,0.000-16.000 7,0.000-15.000 5,0.000-15.000 6</inkml:trace>
</inkml:ink>
</file>

<file path=ppt/ink/ink1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14"/>
    </inkml:context>
    <inkml:brush xml:id="br0">
      <inkml:brushProperty name="width" value="0.0334050543606281" units="cm"/>
      <inkml:brushProperty name="height" value="0.0334050543606281" units="cm"/>
      <inkml:brushProperty name="color" value="#f2395b"/>
      <inkml:brushProperty name="ignorePressure" value="0"/>
    </inkml:brush>
  </inkml:definitions>
  <inkml:trace contextRef="#ctx0" brushRef="#br0">99250.000 35500.000 658,'1.000'-49.000'1,"4.000"4.000"2,3.000 3.000 2,3.000 3.000 2,3.000 4.000 4,3.000 7.000 5,3.000 6.000 5,4.000 7.000 5,2.000 4.000 1,4.000 3.000-4,3.000 3.000-4,3.000 4.000-4,3.000 8.000-3,3.000 17.000 0,3.000 15.000-1,4.000 16.000 0,-3.000 9.000 0,-5.000 3.000 1,-7.000 3.000 1,-5.000 4.000 2,-6.000 2.000-1,-3.000 4.000-2,-3.000 3.000 0,-2.000 3.000-3,-5.000 1.000-1,-2.000 1.000-1,-3.000-1.000-3,-3.000 1.000-1,-7.000-1.000-2,-9.000 1.000-1,-10.000-1.000-2,-8.000 1.000-1,-8.000-3.000-2,-2.000-2.000-1,-3.000-3.000-2,-3.000-3.000-1,-2.000-4.000-6,0.000-3.000-7,0.000-3.000-9,0.000-2.000-8,1.000-8.000-5,4.000-8.000 0,3.000-10.000-1,3.000-9.000-1,4.000-10.000 4,7.000-9.000 7,6.000-10.000 7,7.000-8.000 6</inkml:trace>
</inkml:ink>
</file>

<file path=ppt/ink/ink1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14"/>
    </inkml:context>
    <inkml:brush xml:id="br0">
      <inkml:brushProperty name="width" value="0.0312281027436256" units="cm"/>
      <inkml:brushProperty name="height" value="0.0312281027436256" units="cm"/>
      <inkml:brushProperty name="color" value="#f2395b"/>
      <inkml:brushProperty name="ignorePressure" value="0"/>
    </inkml:brush>
  </inkml:definitions>
  <inkml:trace contextRef="#ctx0" brushRef="#br0">99700.000 36950.000 704,'92.000'-46.000'1,"-16.000"10.000"1,-15.000 10.000 1,-15.000 9.000 2,-11.000 6.000 1,-2.000 3.000 3,-3.000 3.000 3,-3.000 4.000 2,-6.000 4.000 2,-5.000 6.000 1,-7.000 7.000 0,-5.000 6.000 1,-6.000 6.000-2,-3.000 6.000-4,-3.000 7.000-4,-2.000 6.000-4,-5.000 4.000-2,-2.000 4.000-2,-3.000 3.000-1,-3.000 3.000-2,-2.000-1.000 0,0.000-2.000-1,0.000-3.000-1,0.000-3.000-1,3.000-2.000 0,6.000 0.000 2,7.000 0.000 2,6.000 0.000 1,6.000 0.000 3,6.000 0.000 0,7.000 0.000 3,6.000 0.000 1,1.000-2.000 2,-3.000-3.000 1,-3.000-3.000 0,-2.000-2.000 2,-3.000-1.000 1,1.000 3.000-1,-1.000 3.000 1,1.000 4.000 1,-4.000 2.000-1,-6.000 4.000 0,-6.000 3.000 1,-6.000 3.000-1,-15.000 7.000-2,-21.000 14.000-3,-22.000 11.000-5,-22.000 14.000-3,-15.000 3.000-7,-5.000-2.000-8,-7.000-3.000-10,-5.000-3.000-8,0.000-7.000-2,10.000-9.000 4,10.000-10.000 5,9.000-8.000 5,9.000-9.000-1,9.000-6.000-7,10.000-6.000-5,10.000-6.000-7</inkml:trace>
</inkml:ink>
</file>

<file path=ppt/ink/ink1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34"/>
    </inkml:context>
    <inkml:brush xml:id="br0">
      <inkml:brushProperty name="width" value="0.065831258893013" units="cm"/>
      <inkml:brushProperty name="height" value="0.065831258893013" units="cm"/>
      <inkml:brushProperty name="color" value="#f2395b"/>
      <inkml:brushProperty name="ignorePressure" value="0"/>
    </inkml:brush>
  </inkml:definitions>
  <inkml:trace contextRef="#ctx0" brushRef="#br0">59400.000 15050.000 334,'-49.000'23.000'0,"4.000"-3.000"0,3.000-3.000 0,3.000-2.000 0,-2.000-3.000 0,-6.000 1.000 3,-6.000-1.000 0,-6.000 1.000 2,1.000-3.000 2,9.000-2.000 3,10.000-3.000 2,10.000-3.000 3,2.000-1.000 2,-3.000 4.000-1,-3.000 3.000 1,-2.000 3.000-1,-1.000 1.000 1,3.000 1.000-1,3.000-1.000 1,4.000 1.000 0,-1.000-1.000 2,-3.000 1.000 6,-3.000-1.000 5,-2.000 1.000 5,-3.000-1.000 1,1.000 1.000-3,-1.000-1.000-3,1.000 1.000-3,7.000 2.000-2,16.000 7.000-1,15.000 6.000-1,17.000 7.000-1,16.000-3.000-1,19.000-8.000-2,19.000-10.000-3,19.000-9.000-3,5.000-5.000-1,-5.000 0.000-2,-7.000 0.000-1,-5.000 0.000-2,-3.000 0.000 0,4.000 0.000-1,3.000 0.000 0,3.000 0.000 0,4.000 0.000-1,7.000 0.000-1,6.000 0.000-1,7.000 0.000-1,0.000 0.000 0,-2.000 0.000-2,-3.000 0.000 0,-3.000 0.000 0,1.000-4.000-1,6.000-5.000-1,7.000-7.000 0,6.000-5.000 0,-2.000-3.000 0,-9.000 4.000-1,-10.000 3.000 0,-8.000 3.000 0,-9.000 3.000 0,-6.000 3.000 0,-6.000 3.000 0,-6.000 4.000 1,-4.000 4.000-1,1.000 6.000-1,-1.000 7.000-1,1.000 6.000 0,-1.000 3.000-2,1.000 0.000 0,-1.000 0.000 0,1.000 0.000-1,-1.000-4.000-2,1.000-5.000-2,-1.000-7.000-2,1.000-5.000-3,-3.000-3.000 0,-2.000 4.000 2,-3.000 3.000 2,-3.000 3.000 2</inkml:trace>
</inkml:ink>
</file>

<file path=ppt/ink/ink1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37"/>
    </inkml:context>
    <inkml:brush xml:id="br0">
      <inkml:brushProperty name="width" value="0.0398797765374184" units="cm"/>
      <inkml:brushProperty name="height" value="0.0398797765374184" units="cm"/>
      <inkml:brushProperty name="color" value="#00bff3"/>
      <inkml:brushProperty name="ignorePressure" value="0"/>
    </inkml:brush>
  </inkml:definitions>
  <inkml:trace contextRef="#ctx0" brushRef="#br0">61000.000 12050.000 551,'-22.000'-91.000'2,"6.000"19.000"5,7.000 19.000 4,6.000 19.000 5,-4.000 24.000 8,-11.000 32.000 11,-14.000 31.000 13,-11.000 32.000 11,-6.000 13.000 1,4.000-3.000-12,3.000-3.000-12,3.000-2.000-11,4.000-6.000-8,7.000-6.000-1,6.000-6.000-2,7.000-6.000-3,4.000-4.000-2,3.000 1.000-3,3.000-1.000-3,4.000 1.000-2,2.000-3.000-2,4.000-2.000-4,3.000-3.000-4,3.000-3.000-2,6.000-7.000-3,9.000-9.000-4,10.000-10.000-2,10.000-8.000-3,7.000-8.000-2,6.000-2.000-3,7.000-3.000-2,6.000-3.000-3,1.000-7.000-2,-3.000-9.000-4,-3.000-10.000-3,-2.000-8.000-3,-8.000-4.000 1,-8.000 3.000 6,-10.000 3.000 7,-9.000 4.000 6</inkml:trace>
</inkml:ink>
</file>

<file path=ppt/ink/ink1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38"/>
    </inkml:context>
    <inkml:brush xml:id="br0">
      <inkml:brushProperty name="width" value="0.0390906892716885" units="cm"/>
      <inkml:brushProperty name="height" value="0.0390906892716885" units="cm"/>
      <inkml:brushProperty name="color" value="#00bff3"/>
      <inkml:brushProperty name="ignorePressure" value="0"/>
    </inkml:brush>
  </inkml:definitions>
  <inkml:trace contextRef="#ctx0" brushRef="#br0">61300.000 12000.000 562,'-24.000'-24.000'2,"4.000"4.000"2,3.000 3.000 4,3.000 3.000 3,6.000 3.000 2,9.000 3.000 3,10.000 3.000 4,10.000 4.000 2,7.000 1.000 1,6.000 0.000 2,7.000 0.000-1,6.000 0.000 1,6.000 0.000-3,6.000 0.000-6,7.000 0.000-7,6.000 0.000-6,1.000-2.000-4,-3.000-3.000 0,-3.000-3.000-1,-2.000-2.000-1,-6.000-1.000-2,-6.000 3.000-4,-6.000 3.000-3,-6.000 4.000-4,-7.000-3.000-6,-6.000-5.000-7,-6.000-7.000-8,-6.000-5.000-8,-6.000-8.000 1,-2.000-5.000 8,-3.000-7.000 9,-3.000-5.000 8,-6.000-4.000 6,-5.000 0.000 3,-7.000 0.000 2,-5.000 0.000 3,-4.000 1.000 1,0.000 4.000 0,0.000 3.000 0,0.000 3.000 0,1.000 4.000 4,4.000 7.000 6,3.000 6.000 6,3.000 7.000 6,-1.000 4.000 7,-2.000 3.000 9,-3.000 3.000 6,-3.000 4.000 9,1.000 7.000 2,6.000 13.000-4,7.000 12.000-4,6.000 13.000-4,4.000 7.000-4,4.000 4.000-5,3.000 3.000-4,3.000 3.000-5,-1.000 4.000-3,-2.000 7.000-2,-3.000 6.000-3,-3.000 7.000-2,-2.000 2.000-2,0.000 1.000-3,0.000-1.000-2,0.000 1.000-3,0.000-3.000-1,0.000-2.000-2,0.000-3.000-2,0.000-3.000-1,-2.000-6.000-3,-3.000-5.000-1,-3.000-7.000-2,-2.000-5.000-3,-6.000-8.000-4,-6.000-5.000-5,-6.000-7.000-7,-6.000-5.000-6,-2.000-11.000 0,3.000-11.000 3,3.000-14.000 5,4.000-11.000 3,1.000-11.000 4,0.000-5.000 3,0.000-7.000 2,0.000-5.000 3,1.000-3.000 1,4.000 4.000 1,3.000 3.000 0,3.000 3.000 1,3.000 3.000 2,3.000 3.000 3,3.000 3.000 4,4.000 4.000 4,5.000 1.000 3,10.000 0.000 5,10.000 0.000 5,9.000 0.000 3,4.000 1.000 2,1.000 4.000-1,-1.000 3.000 0,1.000 3.000-2,1.000 3.000-3,3.000 3.000-3,3.000 3.000-4,4.000 4.000-3,-3.000 2.000-3,-5.000 4.000 2,-7.000 3.000 0,-5.000 3.000 0,-8.000 3.000-3,-5.000 3.000-7,-7.000 3.000-7,-5.000 4.000-7,-4.000 1.000-5,0.000 0.000-2,0.000 0.000-2,0.000 0.000-4,-5.000 0.000 1,-9.000 0.000 2,-10.000 0.000 1,-8.000 0.000 3,-6.000-4.000 3,1.000-5.000 4,-1.000-7.000 6,1.000-5.000 4,-4.000-4.000 3,-6.000 0.000 1,-6.000 0.000 2,-6.000 0.000 1,-4.000 1.000 1,1.000 4.000 1,-1.000 3.000 0,1.000 3.000 2,-1.000-1.000 1,1.000-2.000 3,-1.000-3.000 4,1.000-3.000 3,2.000-2.000 1,7.000 0.000-1,6.000 0.000-1,7.000 0.000-1,5.000 1.000 2,7.000 4.000 4,6.000 3.000 4,7.000 3.000 5,5.000 4.000 5,7.000 7.000 5,6.000 6.000 7,7.000 7.000 4,8.000 2.000 0,14.000 1.000-9,11.000-1.000-7,14.000 1.000-8,7.000 1.000-6,3.000 3.000-4,3.000 3.000-4,4.000 4.000-4,7.000-1.000-5,13.000-3.000-7,12.000-3.000-6,13.000-2.000-6,7.000-8.000-6,4.000-8.000-4,3.000-10.000-2,3.000-9.000-5,-2.000-10.000 0,-6.000-9.000 2,-6.000-10.000 2,-6.000-8.000 2,-13.000-3.000 2,-19.000 7.000-2,-18.000 6.000 0,-19.000 7.000-1</inkml:trace>
</inkml:ink>
</file>

<file path=ppt/ink/ink1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39"/>
    </inkml:context>
    <inkml:brush xml:id="br0">
      <inkml:brushProperty name="width" value="0.0357288867235184" units="cm"/>
      <inkml:brushProperty name="height" value="0.0357288867235184" units="cm"/>
      <inkml:brushProperty name="color" value="#00bff3"/>
      <inkml:brushProperty name="ignorePressure" value="0"/>
    </inkml:brush>
  </inkml:definitions>
  <inkml:trace contextRef="#ctx0" brushRef="#br0">62850.000 11400.000 615,'0.000'-49.000'2,"0.000"4.000"2,0.000 3.000 4,0.000 3.000 2,1.000 12.000 7,4.000 22.000 11,3.000 22.000 10,3.000 23.000 11,-1.000 13.000-1,-2.000 6.000-10,-3.000 7.000-10,-3.000 6.000-12,-2.000 1.000-7,0.000-3.000-6,0.000-3.000-6,0.000-2.000-5,-2.000-6.000-6,-3.000-6.000-6,-3.000-6.000-6,-2.000-6.000-6,0.000-15.000-2,7.000-21.000 2,6.000-22.000 4,7.000-22.000 1,7.000-19.000 3,9.000-16.000-1,10.000-15.000 1,10.000-15.000 1,4.000-6.000 2,0.000 7.000 3,0.000 6.000 4,0.000 7.000 5,-2.000 8.000 4,-3.000 14.000 5,-3.000 11.000 5,-2.000 14.000 6,-6.000 8.000 6,-6.000 7.000 6,-6.000 6.000 7,-6.000 7.000 6,-9.000 15.000 3,-8.000 25.000 0,-10.000 25.000-1,-9.000 25.000-1,-7.000 14.000-2,-3.000 3.000-5,-3.000 3.000-4,-2.000 4.000-5,-1.000-4.000-5,3.000-9.000-7,3.000-10.000-7,4.000-8.000-6,1.000-9.000-6,0.000-6.000-2,0.000-6.000-3,0.000-6.000-2,4.000-13.000-5,10.000-19.000-3,10.000-18.000-5,9.000-19.000-5,9.000-12.000 0,9.000-2.000 5,10.000-3.000 4,10.000-3.000 4,4.000 1.000 5,0.000 6.000 4,0.000 7.000 6,0.000 6.000 3,-5.000 4.000 4,-9.000 4.000 0,-10.000 3.000 2,-8.000 3.000 0,-9.000 7.000 1,-6.000 14.000 0,-6.000 11.000 0,-6.000 14.000 0,-10.000 10.000 0,-12.000 9.000 0,-13.000 10.000 1,-12.000 10.000-1,-9.000 4.000-1,-2.000 0.000-1,-3.000 0.000-2,-3.000 0.000-1,-2.000-4.000-1,0.000-5.000 0,0.000-7.000 1,0.000-5.000 1,1.000-6.000 0,4.000-3.000 0,3.000-3.000 0,3.000-2.000 1,3.000-6.000 1,3.000-6.000 3,3.000-6.000 1,4.000-6.000 2,18.000-12.000 6,34.000-15.000 10,35.000-15.000 10,35.000-16.000 10,19.000-5.000 2,7.000 6.000-6,6.000 7.000-7,7.000 6.000-6,-1.000 4.000-5,-6.000 4.000-5,-6.000 3.000-4,-6.000 3.000-4,-10.000 1.000-2,-12.000 1.000-1,-13.000-1.000 0,-12.000 1.000 0,-16.000 7.000-10,-19.000 16.000-21,-18.000 15.000-22,-19.000 17.000-21,-12.000 2.000-1,-2.000-9.000 19,-3.000-10.000 17,-3.000-8.000 19,-1.000-4.000 12,4.000 3.000 7,3.000 3.000 8,3.000 4.000 6,3.000-1.000 4,3.000-3.000 0,3.000-3.000-1,4.000-2.000-1,8.000-3.000 2,17.000 1.000 1,15.000-1.000 3,16.000 1.000 2,7.000-4.000-3,1.000-6.000-6,-1.000-6.000-8,1.000-6.000-7,-3.000 2.000-5,-2.000 14.000-5,-3.000 11.000-4,-3.000 14.000-5,-10.000 3.000 0,-16.000-2.000 1,-15.000-3.000 4,-15.000-3.000 1,-9.000 1.000 4,1.000 6.000 3,-1.000 7.000 3,1.000 6.000 3,13.000-5.000 3,29.000-16.000 3,28.000-15.000 1,28.000-15.000 2,9.000-7.000-1,-9.000 3.000-4,-10.000 3.000-5,-8.000 4.000-5,-14.000 5.000-5,-15.000 10.000-6,-15.000 10.000-6,-16.000 9.000-5,-16.000 4.000-2,-16.000 1.000 3,-15.000-1.000 4,-15.000 1.000 4,-7.000-1.000 2,3.000 1.000 4,3.000-1.000 3,4.000 1.000 3,2.000-3.000 4,4.000-2.000 2,3.000-3.000 3,3.000-3.000 3,6.000-4.000 0,9.000-3.000 0,10.000-3.000-1,10.000-2.000 0,14.000-3.000 3,23.000 1.000 9,22.000-1.000 9,22.000 1.000 8,15.000-6.000 0,9.000-8.000-7,10.000-10.000-9,10.000-9.000-7,7.000-5.000-8,6.000 0.000-5,7.000 0.000-7,6.000 0.000-6,1.000 3.000-4,-3.000 6.000-5,-3.000 7.000-4,-2.000 6.000-4,-9.000 3.000-4,-12.000 0.000-5,-13.000 0.000-3,-12.000 0.000-4</inkml:trace>
</inkml:ink>
</file>

<file path=ppt/ink/ink1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39"/>
    </inkml:context>
    <inkml:brush xml:id="br0">
      <inkml:brushProperty name="width" value="0.0389974266290665" units="cm"/>
      <inkml:brushProperty name="height" value="0.0389974266290665" units="cm"/>
      <inkml:brushProperty name="color" value="#00bff3"/>
      <inkml:brushProperty name="ignorePressure" value="0"/>
    </inkml:brush>
  </inkml:definitions>
  <inkml:trace contextRef="#ctx0" brushRef="#br0">64300.000 11300.000 564,'3.000'-90.000'0,"6.000"23.000"0,7.000 22.000 0,6.000 22.000 0,6.000 10.000 2,6.000 1.000 4,7.000-1.000 4,6.000 1.000 4,4.000 4.000 7,4.000 9.000 11,3.000 10.000 10,3.000 10.000 12,1.000 13.000 0,1.000 19.000-7,-1.000 19.000-7,1.000 19.000-9,-6.000 13.000-5,-8.000 10.000-6,-10.000 10.000-4,-9.000 9.000-6,-9.000 2.000-3,-5.000-2.000-4,-7.000-3.000-3,-5.000-3.000-3,-11.000-2.000-3,-11.000 0.000-3,-14.000 0.000-3,-11.000 0.000-3,-17.000 10.000-7,-18.000 23.000-9,-19.000 22.000-10,-18.000 22.000-9,-1.000-7.000-5,19.000-34.000 0,19.000-35.000 0,19.000-33.000 0</inkml:trace>
</inkml:ink>
</file>

<file path=ppt/ink/ink1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2:44"/>
    </inkml:context>
    <inkml:brush xml:id="br0">
      <inkml:brushProperty name="width" value="0.0523771904408932" units="cm"/>
      <inkml:brushProperty name="height" value="0.0523771904408932" units="cm"/>
      <inkml:brushProperty name="color" value="#f2395b"/>
      <inkml:brushProperty name="ignorePressure" value="0"/>
    </inkml:brush>
  </inkml:definitions>
  <inkml:trace contextRef="#ctx0" brushRef="#br0">70900.000 31150.000 420,'-5.000'-54.000'156,"-9.000"-5.000"-39,-10.000-7.000-39,-8.000-5.000-41,-8.000 3.000-20,-2.000 17.000-3,-3.000 15.000-3,-3.000 16.000-2,-2.000 13.000-3,0.000 14.000-2,0.000 11.000-2,0.000 14.000-2,0.000 10.000 0,0.000 9.000 2,0.000 10.000 0,0.000 10.000 2,1.000 4.000 1,4.000 0.000 0,3.000 0.000 1,3.000 0.000 0,1.000 0.000 1,1.000 0.000-1,-1.000 0.000 1,1.000 0.000-1,1.000 0.000 1,3.000 0.000-1,3.000 0.000 0,4.000 0.000-1,2.000-2.000 0,4.000-3.000 1,3.000-3.000 0,3.000-2.000 0,3.000-3.000 0,3.000 1.000 0,3.000-1.000-1,4.000 1.000 0,2.000-3.000-2,4.000-2.000-3,3.000-3.000-2,3.000-3.000-2,12.000-10.000-4,22.000-16.000-5,22.000-15.000-3,23.000-15.000-5,5.000-15.000-2,-9.000-12.000 1,-10.000-13.000 1,-8.000-12.000 0,-9.000-5.000 1,-6.000 3.000 1,-6.000 3.000 0,-6.000 4.000 2,-6.000 4.000 0,-2.000 6.000 4,-3.000 7.000 1,-3.000 6.000 4,-4.000 17.000 8,-3.000 28.000 15,-3.000 28.000 15,-2.000 29.000 15,-5.000 10.000 3,-2.000-6.000-10,-3.000-6.000-8,-3.000-6.000-9,-1.000-4.000-8,4.000 1.000-5,3.000-1.000-5,3.000 1.000-6,9.000-15.000-9,16.000-28.000-10,15.000-28.000-12,17.000-27.000-11,3.000-20.000-3,-5.000-9.000 8,-7.000-10.000 6,-5.000-8.000 7,-4.000-4.000 5,0.000 3.000 1,0.000 3.000 1,0.000 4.000 1,-4.000 4.000 3,-5.000 6.000 4,-7.000 7.000 3,-5.000 6.000 4,-6.000 17.000 12,-3.000 28.000 21,-3.000 28.000 22,-2.000 29.000 21,-5.000 13.000 4,-2.000 1.000-16,-3.000-1.000-14,-3.000 1.000-15,-1.000-1.000-10,4.000 1.000-6,3.000-1.000-6,3.000 1.000-5,3.000-1.000-8,3.000 1.000-9,3.000-1.000-9,4.000 1.000-8,-1.000-1.000-4,-3.000 1.000 4,-3.000-1.000 2,-2.000 1.000 4</inkml:trace>
</inkml:ink>
</file>

<file path=ppt/ink/ink1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3:41"/>
    </inkml:context>
    <inkml:brush xml:id="br0">
      <inkml:brushProperty name="width" value="0.0434517338871956" units="cm"/>
      <inkml:brushProperty name="height" value="0.0434517338871956" units="cm"/>
      <inkml:brushProperty name="color" value="#fed406"/>
      <inkml:brushProperty name="ignorePressure" value="0"/>
    </inkml:brush>
  </inkml:definitions>
  <inkml:trace contextRef="#ctx0" brushRef="#br0">94350.000 9950.000 506,'-2.000'-71.000'0,"-3.000"10.000"0,-3.000 10.000 0,-2.000 9.000 0,-5.000 6.000 5,-2.000 3.000 11,-3.000 3.000 11,-3.000 4.000 11,-1.000-1.000 2,4.000-3.000-6,3.000-3.000-6,3.000-2.000-6,-1.000-3.000-4,-2.000 1.000-2,-3.000-1.000-2,-3.000 1.000-2,-2.000-6.000-1,0.000-8.000-2,0.000-10.000-2,0.000-9.000-2,-4.000-7.000 0,-5.000-3.000 0,-7.000-3.000-1,-5.000-2.000 1,-6.000-3.000-1,-3.000 1.000 0,-3.000-1.000 0,-2.000 1.000 0,-8.000 1.000-1,-8.000 3.000 1,-10.000 3.000 0,-9.000 4.000 0,-5.000 2.000 0,0.000 4.000 0,0.000 3.000 0,0.000 3.000 0,0.000 1.000 0,0.000 1.000-1,0.000-1.000 1,0.000 1.000-2,-4.000 4.000 0,-5.000 9.000-1,-7.000 10.000-2,-5.000 10.000-1,-3.000 5.000-1,4.000 4.000 2,3.000 3.000 1,3.000 3.000 0,1.000 3.000 1,1.000 3.000 0,-1.000 3.000 0,1.000 4.000 0,-4.000 4.000-1,-6.000 6.000 0,-6.000 7.000 0,-6.000 6.000-1,-4.000 6.000 0,1.000 6.000 0,-1.000 7.000-1,1.000 6.000 1,-1.000 3.000-1,1.000 0.000 1,-1.000 0.000-1,1.000 0.000 0,-4.000 0.000 0,-6.000 0.000 1,-6.000 0.000-1,-6.000 0.000 1,-7.000 3.000 0,-6.000 6.000 1,-6.000 7.000 2,-6.000 6.000 1,-4.000 4.000 2,1.000 4.000 0,-1.000 3.000 2,1.000 3.000 0,5.000 1.000 2,14.000 1.000 0,11.000-1.000 0,14.000 1.000 0,8.000-1.000 0,7.000 1.000 0,6.000-1.000-1,7.000 1.000 0,0.000 1.000-1,-2.000 3.000-1,-3.000 3.000 0,-3.000 4.000 0,-2.000 2.000-1,0.000 4.000-3,0.000 3.000 0,0.000 3.000-3,4.000 3.000-1,10.000 3.000-1,10.000 3.000-1,9.000 4.000 0,9.000-1.000-1,9.000-3.000 1,10.000-3.000-1,10.000-2.000 0,0.000 0.000 0,-5.000 7.000 1,-7.000 6.000 0,-5.000 7.000 0,-3.000-1.000 0,4.000-6.000-1,3.000-6.000-1,3.000-6.000-1,6.000-7.000 0,9.000-6.000 1,10.000-6.000 1,10.000-6.000 0,8.000-10.000-2,10.000-12.000-6,10.000-13.000-6,9.000-12.000-5,7.000-12.000-5,7.000-8.000-3,6.000-10.000-2,7.000-9.000-4,2.000-9.000 0,1.000-5.000 1,-1.000-7.000 1,1.000-5.000 2,-1.000-4.000 3,1.000 0.000 1,-1.000 0.000 3,1.000 0.000 3</inkml:trace>
</inkml:ink>
</file>

<file path=ppt/ink/ink1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3:41"/>
    </inkml:context>
    <inkml:brush xml:id="br0">
      <inkml:brushProperty name="width" value="0.0393254794180393" units="cm"/>
      <inkml:brushProperty name="height" value="0.0393254794180393" units="cm"/>
      <inkml:brushProperty name="color" value="#fed406"/>
      <inkml:brushProperty name="ignorePressure" value="0"/>
    </inkml:brush>
  </inkml:definitions>
  <inkml:trace contextRef="#ctx0" brushRef="#br0">83900.000 10100.000 559,'0.000'-47.000'0,"0.000"6.000"0,0.000 7.000 0,0.000 6.000 0,0.000 3.000 1,0.000 0.000 1,0.000 0.000 3,0.000 0.000 1,1.000 6.000 6,4.000 13.000 11,3.000 12.000 11,3.000 13.000 10,-1.000 9.000 2,-2.000 6.000-7,-3.000 7.000-7,-3.000 6.000-7,-6.000 9.000-3,-5.000 13.000-1,-7.000 12.000 0,-5.000 13.000 0,-4.000 12.000-2,0.000 13.000-4,0.000 12.000-3,0.000 13.000-3,-2.000 6.000-4,-3.000 0.000 0,-3.000 0.000-3,-2.000 0.000 0,2.000-4.000-2,9.000-5.000 0,10.000-7.000 0,10.000-5.000 0,4.000-14.000-1,0.000-18.000 0,0.000-19.000-2,0.000-18.000 0,4.000-14.000-1,10.000-5.000 2,10.000-7.000 2,9.000-5.000 1,12.000-12.000 1,16.000-16.000 2,15.000-15.000 1,17.000-15.000 1,27.000-28.000 1,41.000-36.000-3,40.000-39.000-2,42.000-36.000-1,41.000-28.000-3,44.000-15.000-1,44.000-15.000-3,44.000-16.000-1,-6.000 13.000-5,-52.000 45.000-8,-53.000 43.000-7,-53.000 45.000-9,-42.000 25.000-8,-27.000 10.000-10,-28.000 10.000-9,-28.000 9.000-9</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0"/>
    </inkml:context>
    <inkml:brush xml:id="br0">
      <inkml:brushProperty name="width" value="0.0427935719490051" units="cm"/>
      <inkml:brushProperty name="height" value="0.0427935719490051" units="cm"/>
      <inkml:brushProperty name="color" value="#00bff3"/>
      <inkml:brushProperty name="ignorePressure" value="0"/>
    </inkml:brush>
  </inkml:definitions>
  <inkml:trace contextRef="#ctx0" brushRef="#br0">60350.000 43850.000 514,'21.000'-74.000'-1,"-5.000"4.000"-2,-7.000 3.000-2,-5.000 3.000-1,-3.000 7.000 5,4.000 14.000 13,3.000 11.000 14,3.000 14.000 12,-1.000 10.000 5,-2.000 9.000-5,-3.000 10.000-4,-3.000 10.000-6,-6.000 10.000-2,-5.000 13.000-2,-7.000 12.000-1,-5.000 13.000-2,-3.000 7.000 0,4.000 4.000-1,3.000 3.000-1,3.000 3.000 0,1.000 4.000-1,1.000 7.000-2,-1.000 6.000 0,1.000 7.000-3,-1.000 0.000 0,1.000-2.000-3,-1.000-3.000-1,1.000-3.000-2,-1.000-2.000-2,1.000 0.000-3,-1.000 0.000-2,1.000 0.000-2,2.000-7.000-1,7.000-11.000 1,6.000-14.000-1,7.000-11.000 1,11.000-14.000-8,20.000-11.000-14,18.000-14.000-14,20.000-11.000-16,10.000-15.000-3,3.000-16.000 6,3.000-15.000 5,4.000-15.000 7,-4.000-9.000 4,-9.000 1.000 3,-10.000-1.000 3,-8.000 1.000 2,-14.000 4.000 4,-15.000 9.000 3,-15.000 10.000 3,-16.000 10.000 4,-7.000 4.000 1,4.000 0.000 1,3.000 0.000-1,3.000 0.000 0</inkml:trace>
</inkml:ink>
</file>

<file path=ppt/ink/ink1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3:57"/>
    </inkml:context>
    <inkml:brush xml:id="br0">
      <inkml:brushProperty name="width" value="0.0386208146810532" units="cm"/>
      <inkml:brushProperty name="height" value="0.0386208146810532" units="cm"/>
      <inkml:brushProperty name="color" value="#fed406"/>
      <inkml:brushProperty name="ignorePressure" value="0"/>
    </inkml:brush>
  </inkml:definitions>
  <inkml:trace contextRef="#ctx0" brushRef="#br0">82000.000 29600.000 569,'-24.000'-24.000'5,"4.000"4.000"11,3.000 3.000 10,3.000 3.000 11,6.000 3.000 3,9.000 3.000-3,10.000 3.000-3,10.000 4.000-4,7.000 1.000-4,6.000 0.000-5,7.000 0.000-5,6.000 0.000-5,20.000-4.000 0,34.000-5.000 2,35.000-7.000 3,35.000-5.000 3,11.000-6.000-1,-8.000-3.000-3,-10.000-3.000-5,-9.000-2.000-3,-7.000 0.000-3,-3.000 7.000 1,-3.000 6.000 0,-2.000 7.000 0,-5.000 4.000-2,-2.000 3.000-2,-3.000 3.000-5,-3.000 4.000-2,-4.000 1.000-2,-3.000 0.000-1,-3.000 0.000 1,-2.000 0.000-1,-6.000 3.000 0,-6.000 6.000 2,-6.000 7.000 1,-6.000 6.000 1,-7.000 1.000 1,-6.000-3.000-1,-6.000-3.000 0,-6.000-2.000 0,-9.000-3.000 0,-8.000 1.000 0,-10.000-1.000-1,-9.000 1.000 1,-13.000-3.000-12,-16.000-2.000-20,-15.000-3.000-21,-15.000-3.000-20</inkml:trace>
</inkml:ink>
</file>

<file path=ppt/ink/ink1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3:58"/>
    </inkml:context>
    <inkml:brush xml:id="br0">
      <inkml:brushProperty name="width" value="0.0441880784928799" units="cm"/>
      <inkml:brushProperty name="height" value="0.0441880784928799" units="cm"/>
      <inkml:brushProperty name="color" value="#fed406"/>
      <inkml:brushProperty name="ignorePressure" value="0"/>
    </inkml:brush>
  </inkml:definitions>
  <inkml:trace contextRef="#ctx0" brushRef="#br0">81250.000 29650.000 497,'-68.000'-25.000'0,"17.000"0.000"0,15.000 0.000 0,16.000 0.000 0,7.000 1.000 5,1.000 4.000 11,-1.000 3.000 9,1.000 3.000 10,5.000 3.000 3,14.000 3.000-5,11.000 3.000-4,14.000 4.000-4,10.000 1.000-3,9.000 0.000-1,10.000 0.000-1,10.000 0.000-1,4.000 0.000-1,0.000 0.000-2,0.000 0.000-2,0.000 0.000-2,3.000 0.000-1,6.000 0.000-1,7.000 0.000-1,6.000 0.000-1,4.000 0.000 0,4.000 0.000-1,3.000 0.000 1,3.000 0.000-1,1.000 1.000 0,1.000 4.000 0,-1.000 3.000-1,1.000 3.000 0,2.000 1.000 0,7.000 1.000 1,6.000-1.000 0,7.000 1.000 1,2.000-1.000 0,1.000 1.000-2,-1.000-1.000-1,1.000 1.000-1,1.000-3.000-1,3.000-2.000-1,3.000-3.000-1,4.000-3.000-1,1.000-2.000 1,0.000 0.000-1,0.000 0.000 1,0.000 0.000 0,-2.000-2.000 0,-3.000-3.000-2,-3.000-3.000-2,-2.000-2.000 0,-8.000-3.000-1,-8.000 1.000 0,-10.000-1.000 1,-9.000 1.000 1,-9.000 1.000 0,-5.000 3.000-1,-7.000 3.000 1,-5.000 4.000-1,-4.000-1.000 0,0.000-3.000 1,0.000-3.000-1,0.000-2.000 0,-2.000-1.000 1,-3.000 3.000 2,-3.000 3.000 2,-2.000 4.000 2,0.000 1.000 0,7.000 0.000 0,6.000 0.000 0,7.000 0.000 0,5.000-2.000 0,7.000-3.000-2,6.000-3.000-1,7.000-2.000-1,2.000-1.000 0,1.000 3.000 0,-1.000 3.000 0,1.000 4.000 0,-1.000 1.000-1,1.000 0.000 1,-1.000 0.000-1,1.000 0.000-1,-3.000 0.000 0,-2.000 0.000 0,-3.000 0.000 0,-3.000 0.000 0,-7.000 0.000-1,-9.000 0.000 0,-10.000 0.000 0,-8.000 0.000-1,-9.000 0.000 0,-6.000 0.000-1,-6.000 0.000-1,-6.000 0.000-1,-13.000 0.000-14,-19.000 0.000-24,-18.000 0.000-27,-19.000 0.000-24</inkml:trace>
</inkml:ink>
</file>

<file path=ppt/ink/ink1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4:11"/>
    </inkml:context>
    <inkml:brush xml:id="br0">
      <inkml:brushProperty name="width" value="0.0453271009027958" units="cm"/>
      <inkml:brushProperty name="height" value="0.0453271009027958" units="cm"/>
      <inkml:brushProperty name="color" value="#fed406"/>
      <inkml:brushProperty name="ignorePressure" value="0"/>
    </inkml:brush>
  </inkml:definitions>
  <inkml:trace contextRef="#ctx0" brushRef="#br0">88850.000 29250.000 485,'-18.000'-19.000'31,"17.000"13.000"5,15.000 12.000 5,16.000 13.000 5,7.000 6.000 0,1.000 0.000-8,-1.000 0.000-6,1.000 0.000-7,-1.000 3.000-4,1.000 6.000-3,-1.000 7.000-2,1.000 6.000-1,-1.000 1.000-2,1.000-3.000 0,-1.000-3.000-1,1.000-2.000 1,1.000 0.000-1,3.000 7.000-1,3.000 6.000-2,4.000 7.000-1,-3.000 2.000-1,-5.000 1.000-1,-7.000-1.000 0,-5.000 1.000 0,-4.000 1.000-1,0.000 3.000-1,0.000 3.000-1,0.000 4.000 0,-2.000-1.000 0,-3.000-3.000-1,-3.000-3.000 1,-2.000-2.000 0,-3.000-5.000-1,1.000-2.000 1,-1.000-3.000-2,1.000-3.000 0,-1.000-2.000-1,1.000 0.000 0,-1.000 0.000-1,1.000 0.000-1,-1.000-2.000 0,1.000-3.000 1,-1.000-3.000-1,1.000-2.000 1,-1.000 0.000 0,1.000 7.000 0,-1.000 6.000 1,1.000 7.000-1,-3.000 0.000-1,-2.000-2.000-4,-3.000-3.000-5,-3.000-3.000-3,-4.000-4.000-5,-3.000-3.000-4,-3.000-3.000-5,-2.000-2.000-4</inkml:trace>
</inkml:ink>
</file>

<file path=ppt/ink/ink1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4:12"/>
    </inkml:context>
    <inkml:brush xml:id="br0">
      <inkml:brushProperty name="width" value="0.0517643131315708" units="cm"/>
      <inkml:brushProperty name="height" value="0.0517643131315708" units="cm"/>
      <inkml:brushProperty name="color" value="#fed406"/>
      <inkml:brushProperty name="ignorePressure" value="0"/>
    </inkml:brush>
  </inkml:definitions>
  <inkml:trace contextRef="#ctx0" brushRef="#br0">89050.000 31350.000 425,'-19.000'-44.000'18,"13.000"13.000"7,12.000 12.000 5,13.000 13.000 7,7.000 9.000 2,4.000 6.000-4,3.000 7.000-2,3.000 6.000-4,-1.000 6.000-3,-2.000 6.000-1,-3.000 7.000-1,-3.000 6.000-3,-2.000 4.000 0,0.000 4.000-1,0.000 3.000-1,0.000 3.000 0,-2.000-1.000-1,-3.000-2.000-1,-3.000-3.000-3,-2.000-3.000 0,-1.000-2.000-2,3.000 0.000-1,3.000 0.000-2,4.000 0.000-2,1.000-2.000 0,0.000-3.000-1,0.000-3.000-1,0.000-2.000-1,0.000-1.000 0,0.000 3.000-2,0.000 3.000 0,0.000 4.000-1,7.000-20.000-1,17.000-40.000 3,15.000-40.000 1,16.000-41.000 2,12.000-24.000-1,9.000-6.000-3,10.000-6.000-2,10.000-6.000-2,7.000-12.000-6,6.000-15.000-7,7.000-15.000-9,6.000-16.000-8,-1.000-10.000-6,-5.000-3.000-4,-7.000-3.000-6,-5.000-2.000-4,-15.000 16.000 1,-22.000 38.000 8,-22.000 37.000 8,-21.000 38.000 8,-14.000 23.000 2,-2.000 9.000-6,-3.000 10.000-5,-3.000 10.000-4</inkml:trace>
</inkml:ink>
</file>

<file path=ppt/ink/ink1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4:13"/>
    </inkml:context>
    <inkml:brush xml:id="br0">
      <inkml:brushProperty name="width" value="0.0483241565525532" units="cm"/>
      <inkml:brushProperty name="height" value="0.0483241565525532" units="cm"/>
      <inkml:brushProperty name="color" value="#fed406"/>
      <inkml:brushProperty name="ignorePressure" value="0"/>
    </inkml:brush>
  </inkml:definitions>
  <inkml:trace contextRef="#ctx0" brushRef="#br0">89050.000 29500.000 455,'-24.000'-24.000'0,"4.000"4.000"0,3.000 3.000 0,3.000 3.000 0,3.000-1.000 0,3.000-2.000 3,3.000-3.000 0,4.000-3.000 2,4.000-2.000 5,6.000 0.000 6,7.000 0.000 7,6.000 0.000 6,3.000 1.000 3,0.000 4.000-2,0.000 3.000-3,0.000 3.000-2,1.000 3.000-2,4.000 3.000 0,3.000 3.000-1,3.000 4.000-1,1.000 5.000 0,1.000 10.000-2,-1.000 10.000-1,1.000 9.000 0,-3.000 9.000-2,-2.000 9.000-1,-3.000 10.000-1,-3.000 10.000 0,-2.000 5.000-2,0.000 4.000 0,0.000 3.000 0,0.000 3.000 0,1.000 3.000-2,4.000 3.000 0,3.000 3.000-2,3.000 4.000-1,-2.000-1.000 0,-6.000-3.000-2,-6.000-3.000 0,-6.000-2.000-1,-4.000-1.000-1,1.000 3.000 0,-1.000 3.000 0,1.000 4.000 0,-3.000-1.000-2,-2.000-3.000-1,-3.000-3.000-2,-3.000-2.000-1,-2.000-5.000-2,0.000-2.000 0,0.000-3.000 0,0.000-3.000-1,0.000-2.000 1,0.000 0.000-2,0.000 0.000-1,0.000 0.000 0,0.000-2.000-1,0.000-3.000-1,0.000-3.000-2,0.000-2.000 0,0.000-3.000-2,0.000 1.000-2,0.000-1.000-3,0.000 1.000-3,-4.000-4.000-2,-5.000-6.000-3,-7.000-6.000-1,-5.000-6.000-4,-4.000-6.000 2,0.000-2.000 3,0.000-3.000 4,0.000-3.000 3,-2.000-6.000 1,-3.000-5.000-6,-3.000-7.000-4,-2.000-5.000-4</inkml:trace>
</inkml:ink>
</file>

<file path=ppt/ink/ink1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4:13"/>
    </inkml:context>
    <inkml:brush xml:id="br0">
      <inkml:brushProperty name="width" value="0.0380908958613873" units="cm"/>
      <inkml:brushProperty name="height" value="0.0380908958613873" units="cm"/>
      <inkml:brushProperty name="color" value="#fed406"/>
      <inkml:brushProperty name="ignorePressure" value="0"/>
    </inkml:brush>
  </inkml:definitions>
  <inkml:trace contextRef="#ctx0" brushRef="#br0">88800.000 31500.000 577,'-24.000'-24.000'-3,"4.000"4.000"-7,3.000 3.000-6,3.000 3.000-7,6.000 4.000 5,9.000 7.000 15,10.000 6.000 15,10.000 7.000 15,4.000 7.000 7,0.000 9.000 0,0.000 10.000 1,0.000 10.000-2,0.000 5.000 0,0.000 4.000-3,0.000 3.000-2,0.000 3.000-3,0.000 1.000-2,0.000 1.000-2,0.000-1.000-2,0.000 1.000-1,-2.000 1.000-3,-3.000 3.000-1,-3.000 3.000-1,-2.000 4.000-2,-3.000-1.000-1,1.000-3.000-2,-1.000-3.000-2,1.000-2.000-1,-1.000-5.000-2,1.000-2.000-2,-1.000-3.000-1,1.000-3.000-3,2.000-10.000 1,7.000-16.000 2,6.000-15.000 2,7.000-15.000 2,7.000-18.000 1,9.000-19.000 1,10.000-18.000-1,10.000-19.000-1,7.000-15.000 1,6.000-8.000-1,7.000-10.000 0,6.000-9.000-1,10.000-9.000-3,17.000-5.000-4,15.000-7.000-5,16.000-5.000-5,2.000-3.000-4,-8.000 4.000-4,-10.000 3.000-3,-9.000 3.000-4,-15.000 10.000-5,-18.000 20.000-8,-19.000 18.000-7,-18.000 20.000-8,-12.000 11.000 1,-3.000 7.000 8,-3.000 6.000 8,-2.000 7.000 8</inkml:trace>
</inkml:ink>
</file>

<file path=ppt/ink/ink1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4:49"/>
    </inkml:context>
    <inkml:brush xml:id="br0">
      <inkml:brushProperty name="width" value="0.0510233789682388" units="cm"/>
      <inkml:brushProperty name="height" value="0.0510233789682388" units="cm"/>
      <inkml:brushProperty name="color" value="#fed406"/>
      <inkml:brushProperty name="ignorePressure" value="0"/>
    </inkml:brush>
  </inkml:definitions>
  <inkml:trace contextRef="#ctx0" brushRef="#br0">70500.000 27150.000 431,'-57.000'-90.000'58,"-11.000"23.000"-6,-14.000 22.000-7,-11.000 22.000-7,-3.000 13.000-7,10.000 7.000-5,10.000 6.000-7,9.000 7.000-5,2.000 7.000-4,-2.000 9.000-1,-3.000 10.000-1,-3.000 10.000-1,-2.000 5.000-1,0.000 4.000 1,0.000 3.000-1,0.000 3.000 1,0.000 6.000-1,0.000 9.000 0,0.000 10.000 0,0.000 10.000 0,0.000 4.000-1,0.000 0.000 1,0.000 0.000 1,0.000 0.000-1,1.000 0.000 1,4.000 0.000-1,3.000 0.000-1,3.000 0.000 0,3.000 0.000 0,3.000 0.000-1,3.000 0.000 0,4.000 0.000 0,2.000-2.000 0,4.000-3.000 0,3.000-3.000 0,3.000-2.000 0,1.000-3.000 1,1.000 1.000 0,-1.000-1.000 0,1.000 1.000-1,2.000 2.000 1,7.000 7.000-1,6.000 6.000 0,7.000 7.000 0,4.000 2.000 0,3.000 1.000 0,3.000-1.000-1,4.000 1.000 0,1.000-3.000 0,0.000-2.000 0,0.000-3.000 0,0.000-3.000-1,0.000-4.000 0,0.000-3.000 0,0.000-3.000 1,0.000-2.000-1,1.000-5.000-1,4.000-2.000 1,3.000-3.000-2,3.000-3.000 1,1.000-4.000-1,1.000-3.000 0,-1.000-3.000 0,1.000-2.000 0,1.000-5.000 0,3.000-2.000 0,3.000-3.000-1,4.000-3.000 1,1.000-2.000-1,0.000 0.000 1,0.000 0.000 0,0.000 0.000 0,0.000 0.000 0,0.000 0.000 1,0.000 0.000 0,0.000 0.000 1,1.000-2.000 0,4.000-3.000-1,3.000-3.000 0,3.000-2.000-1,1.000-3.000 0,1.000 1.000-1,-1.000-1.000 0,1.000 1.000-1,-1.000 1.000 0,1.000 3.000 0,-1.000 3.000 0,1.000 4.000 0,1.000-3.000 1,3.000-5.000-1,3.000-7.000 1,4.000-5.000-1,1.000-3.000 1,0.000 4.000-1,0.000 3.000 0,0.000 3.000 0,0.000 1.000 0,0.000 1.000 0,0.000-1.000 1,0.000 1.000 0,-2.000-3.000 1,-3.000-2.000-1,-3.000-3.000 0,-2.000-3.000 0,-3.000-2.000 0,1.000 0.000 1,-1.000 0.000 0,1.000 0.000 0,1.000-2.000 0,3.000-3.000 1,3.000-3.000 0,4.000-2.000-1,2.000-3.000 1,4.000 1.000 0,3.000-1.000-1,3.000 1.000 1,3.000-3.000 0,3.000-2.000 0,3.000-3.000 1,4.000-3.000 2,1.000-2.000-1,0.000 0.000 0,0.000 0.000 0,0.000 0.000 0,1.000-2.000-1,4.000-3.000 0,3.000-3.000-1,3.000-2.000 0,-1.000-3.000-1,-2.000 1.000 1,-3.000-1.000-1,-3.000 1.000 0,-1.000-3.000 0,4.000-2.000 1,3.000-3.000-1,3.000-3.000 1,-1.000-4.000-1,-2.000-3.000 1,-3.000-3.000-1,-3.000-2.000 0,-2.000-1.000 0,0.000 3.000-1,0.000 3.000 0,0.000 4.000 0,1.000-3.000-1,4.000-5.000 1,3.000-7.000 0,3.000-5.000-1,-2.000-1.000 1,-6.000 6.000 1,-6.000 7.000 1,-6.000 6.000 1,-2.000 3.000 0,3.000 0.000 0,3.000 0.000-1,4.000 0.000 0,1.000 0.000 0,0.000 0.000-1,0.000 0.000 1,0.000 0.000-1,0.000-4.000 1,0.000-5.000-2,0.000-7.000 0,0.000-5.000 0,0.000-4.000-1,0.000 0.000 1,0.000 0.000 0,0.000 0.000 0,1.000 0.000 1,4.000 0.000-1,3.000 0.000 1,3.000 0.000-1,-1.000-2.000 0,-2.000-3.000 0,-3.000-3.000-1,-3.000-2.000-1,-4.000-5.000 1,-3.000-2.000 0,-3.000-3.000 0,-2.000-3.000 0,-6.000-2.000 1,-6.000 0.000 1,-6.000 0.000 0,-6.000 0.000 1,-6.000-2.000 0,-2.000-3.000 0,-3.000-3.000 0,-3.000-2.000 0,-2.000-5.000-1,0.000-2.000 1,0.000-3.000 0,0.000-3.000 0,0.000-4.000 0,0.000-3.000 0,0.000-3.000 0,0.000-2.000-1,-2.000 0.000 1,-3.000 7.000-1,-3.000 6.000-1,-2.000 7.000 0,-1.000 2.000-1,3.000 1.000-1,3.000-1.000 0,4.000 1.000-1,-3.000 2.000 0,-5.000 7.000 1,-7.000 6.000 1,-5.000 7.000 2,-4.000 2.000 0,0.000 1.000 2,0.000-1.000 0,0.000 1.000 1,-4.000-3.000-1,-5.000-2.000 1,-7.000-3.000-2,-5.000-3.000 0,-4.000-4.000-1,0.000-3.000 1,0.000-3.000 1,0.000-2.000 0,-4.000-1.000 0,-5.000 3.000 1,-7.000 3.000 1,-5.000 4.000 0,-4.000-1.000 0,0.000-3.000 1,0.000-3.000-1,0.000-2.000 0,-4.000-3.000 0,-5.000 1.000 0,-7.000-1.000 0,-5.000 1.000 0,-4.000 2.000-1,0.000 7.000 0,0.000 6.000 0,0.000 7.000-2,-2.000 0.000 0,-3.000-2.000 0,-3.000-3.000-2,-2.000-3.000 0,-1.000 1.000-1,3.000 6.000 0,3.000 7.000 0,4.000 6.000 0,1.000 3.000 0,0.000 0.000 0,0.000 0.000 0,0.000 0.000 0,-4.000 3.000 0,-5.000 6.000 1,-7.000 7.000-1,-5.000 6.000 1,-4.000 3.000-1,0.000 0.000-1,0.000 0.000-1,0.000 0.000-1,0.000 3.000-1,0.000 6.000 1,0.000 7.000 1,0.000 6.000 1,-2.000 3.000-1,-3.000 0.000 1,-3.000 0.000-1,-2.000 0.000 0,-3.000 0.000 0,1.000 0.000 1,-1.000 0.000 0,1.000 0.000 0,-1.000 3.000 0,1.000 6.000-1,-1.000 7.000 0,1.000 6.000-1,-1.000 6.000-1,1.000 6.000 0,-1.000 7.000-1,1.000 6.000-1,-1.000 4.000-1,1.000 4.000-1,-1.000 3.000 0,1.000 3.000-1,-1.000 3.000-2,1.000 3.000-4,-1.000 3.000-3,1.000 4.000-3,2.000 5.000-2,7.000 10.000 3,6.000 10.000 1,7.000 9.000 1,10.000-5.000-3,16.000-19.000-12,15.000-18.000-11,17.000-19.000-10</inkml:trace>
</inkml:ink>
</file>

<file path=ppt/ink/ink1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5:46"/>
    </inkml:context>
    <inkml:brush xml:id="br0">
      <inkml:brushProperty name="width" value="0.0617174245417118" units="cm"/>
      <inkml:brushProperty name="height" value="0.0617174245417118" units="cm"/>
      <inkml:brushProperty name="color" value="#fed406"/>
      <inkml:brushProperty name="ignorePressure" value="0"/>
    </inkml:brush>
  </inkml:definitions>
  <inkml:trace contextRef="#ctx0" brushRef="#br0">83200.000 35550.000 356,'67.000'-49.000'-13,"-16.000"4.000"1,-15.000 3.000 1,-15.000 3.000 0,-9.000 3.000 1,1.000 3.000 2,-1.000 3.000 2,1.000 4.000 2,-3.000 1.000 1,-2.000 0.000 0,-3.000 0.000 1,-3.000 0.000 1,-6.000 3.000 1,-5.000 6.000 2,-7.000 7.000 1,-5.000 6.000 1,-8.000 3.000 3,-5.000 0.000 2,-7.000 0.000 2,-5.000 0.000 2,-4.000 4.000 2,0.000 10.000 1,0.000 10.000 1,0.000 9.000 1,1.000 4.000 1,4.000 1.000-1,3.000-1.000-1,3.000 1.000-1,1.000-3.000 0,1.000-2.000 0,-1.000-3.000 0,1.000-3.000 0,1.000-4.000-1,3.000-3.000 0,3.000-3.000-1,4.000-2.000-1,15.000-11.000 5,28.000-15.000 10,28.000-15.000 10,29.000-16.000 10,10.000-4.000 2,-6.000 10.000-9,-6.000 10.000-6,-6.000 9.000-8,-4.000 6.000-4,1.000 3.000-4,-1.000 3.000-3,1.000 4.000-2,1.000 1.000-3,3.000 0.000 0,3.000 0.000-2,4.000 0.000 0,-1.000 3.000-2,-3.000 6.000-1,-3.000 7.000-1,-2.000 6.000-2,-3.000 1.000 0,1.000-3.000-2,-1.000-3.000-2,1.000-2.000 0,4.000-3.000-2,9.000 1.000 1,10.000-1.000-2,10.000 1.000 1,2.000-3.000-1,-3.000-2.000 0,-3.000-3.000 1,-2.000-3.000 0,-5.000-4.000 0,-2.000-3.000-1,-3.000-3.000 0,-3.000-2.000-1,-26.000-1.000-4,-46.000 3.000-8,-47.000 3.000-6,-47.000 4.000-8,-21.000 1.000-1,7.000 0.000 3,6.000 0.000 5,7.000 0.000 4,-4.000 0.000 2,-12.000 0.000 0,-13.000 0.000 1,-12.000 0.000 0,-1.000 0.000 2,14.000 0.000 2,11.000 0.000 2,14.000 0.000 3,-1.000 1.000 1,-12.000 4.000 1,-13.000 3.000 0,-12.000 3.000 1,-5.000 3.000 0,3.000 3.000 2,3.000 3.000 0,4.000 4.000 1,7.000-3.000 2,13.000-5.000 4,12.000-7.000 4,13.000-5.000 4,26.000-12.000 6,41.000-16.000 8,40.000-15.000 9,42.000-15.000 9,27.000-4.000 0,16.000 9.000-6,15.000 10.000-7,17.000 10.000-7,5.000 7.000-5,-3.000 6.000-2,-3.000 7.000-2,-2.000 6.000-3,-5.000 4.000-2,-2.000 4.000-2,-3.000 3.000-3,-3.000 3.000-2,-7.000 3.000-2,-9.000 3.000 0,-10.000 3.000-1,-8.000 4.000-1,-8.000 1.000 0,-2.000 0.000-2,-3.000 0.000-2,-3.000 0.000-1,-4.000 0.000-3,-3.000 0.000-4,-3.000 0.000-5,-2.000 0.000-4,-26.000-7.000-4,-47.000-11.000-3,-47.000-14.000-3,-46.000-11.000-3,-24.000-6.000 2,0.000 4.000 5,0.000 3.000 5,0.000 3.000 6,0.000 1.000 3,0.000 1.000 3,0.000-1.000 1,0.000 1.000 1,1.000 1.000 3,4.000 3.000 0,3.000 3.000 2,3.000 4.000 1,6.000 1.000 2,9.000 0.000 2,10.000 0.000 4,10.000 0.000 3,8.000 0.000 3,10.000 0.000 3,10.000 0.000 4,9.000 0.000 4,15.000 0.000 0,22.000 0.000-2,22.000 0.000-1,23.000 0.000-3,19.000-2.000-1,19.000-3.000-1,19.000-3.000-1,19.000-2.000-1,12.000-3.000 0,6.000 1.000-2,7.000-1.000-1,6.000 1.000-1,1.000 1.000-2,-3.000 3.000 0,-3.000 3.000-1,-2.000 4.000-2,-8.000 2.000-2,-8.000 4.000-3,-10.000 3.000-2,-9.000 3.000-4,-9.000 1.000-4,-5.000 1.000-6,-7.000-1.000-8,-5.000 1.000-6,-9.000-3.000-5,-9.000-2.000-6,-10.000-3.000-5,-8.000-3.000-5</inkml:trace>
</inkml:ink>
</file>

<file path=ppt/ink/ink1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5:47"/>
    </inkml:context>
    <inkml:brush xml:id="br0">
      <inkml:brushProperty name="width" value="0.0484391860663891" units="cm"/>
      <inkml:brushProperty name="height" value="0.0484391860663891" units="cm"/>
      <inkml:brushProperty name="color" value="#fed406"/>
      <inkml:brushProperty name="ignorePressure" value="0"/>
    </inkml:brush>
  </inkml:definitions>
  <inkml:trace contextRef="#ctx0" brushRef="#br0">81750.000 35650.000 454,'-41.000'-5.000'9,"19.000"-9.000"18,19.000-10.000 19,19.000-8.000 18,21.000-8.000 3,26.000-2.000-9,24.000-3.000-11,26.000-3.000-11,15.000-2.000-6,6.000 0.000-4,7.000 0.000-3,6.000 0.000-3,6.000 6.000-3,6.000 13.000 0,7.000 12.000-1,6.000 13.000 0,3.000 7.000-2,0.000 4.000-6,0.000 3.000-3,0.000 3.000-6,0.000 7.000-6,0.000 14.000-8,0.000 11.000-8,0.000 14.000-8,-4.000 5.000-3,-5.000 1.000 2,-7.000-1.000 4,-5.000 1.000 2,-19.000-7.000-6,-27.000-12.000-14,-28.000-13.000-15,-28.000-12.000-13</inkml:trace>
</inkml:ink>
</file>

<file path=ppt/ink/ink1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30"/>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66500.000 8600.000 999,'-265.000'-194.000'-2,"73.000"63.000"-4,72.000 62.000-5,72.000 63.000-5,35.000 31.000-4,1.000 0.000-4,-1.000 0.000-4,1.000 0.000-4</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34"/>
    </inkml:context>
    <inkml:brush xml:id="br0">
      <inkml:brushProperty name="width" value="0.0304412581026554" units="cm"/>
      <inkml:brushProperty name="height" value="0.0304412581026554" units="cm"/>
      <inkml:brushProperty name="color" value="#f2385b"/>
      <inkml:brushProperty name="ignorePressure" value="0"/>
    </inkml:brush>
  </inkml:definitions>
  <inkml:trace contextRef="#ctx0" brushRef="#br0">10150.000 40200.000 722,'28.000'-93.000'36,"6.000"17.000"-2,7.000 15.000-3,6.000 16.000-2,4.000 9.000-5,4.000 3.000-6,3.000 3.000-7,3.000 4.000-7,-4.000 4.000-4,-8.000 6.000 2,-10.000 7.000 0,-9.000 6.000 1,-9.000 9.000-5,-5.000 13.000-12,-7.000 12.000-12,-5.000 13.000-11,-8.000 2.000-3,-5.000-5.000 7,-7.000-7.000 8,-5.000-5.000 5,-6.000-6.000 7,-3.000-3.000 4,-3.000-3.000 3,-2.000-2.000 6,-1.000 2.000 3,3.000 9.000 4,3.000 10.000 4,4.000 10.000 4,1.000 7.000 4,0.000 6.000 1,0.000 7.000 4,0.000 6.000 1,1.000-1.000 0,4.000-5.000-4,3.000-7.000-4,3.000-5.000-5,3.000-8.000-3,3.000-5.000-4,3.000-7.000-3,4.000-5.000-3,7.000-14.000-4,13.000-18.000-3,12.000-19.000-3,13.000-18.000-4,9.000-15.000-2,6.000-9.000-2,7.000-10.000-3,6.000-8.000-2,1.000-3.000 0,-3.000 7.000 1,-3.000 6.000 2,-2.000 7.000 2,-8.000 7.000 3,-8.000 9.000 5,-10.000 10.000 6,-9.000 10.000 4,-15.000 19.000 7,-18.000 32.000 7,-19.000 31.000 9,-18.000 32.000 7,-14.000 15.000 2,-5.000 0.000-2,-7.000 0.000-3,-5.000 0.000-3,-6.000-2.000-3,-3.000-3.000-1,-3.000-3.000-3,-2.000-2.000-1,-1.000-5.000-2,3.000-2.000-4,3.000-3.000-3,4.000-3.000-3,5.000-7.000-1,10.000-9.000 0,10.000-10.000-1,9.000-8.000 0,15.000-17.000 0,22.000-21.000 0,22.000-22.000-1,23.000-22.000 1,8.000-10.000 0,-3.000 4.000 2,-3.000 3.000 3,-2.000 3.000 1,6.000-2.000 1,20.000-6.000-1,18.000-6.000-1,20.000-6.000-1,6.000-1.000-2,-2.000 7.000-3,-3.000 6.000-2,-3.000 7.000-4,-4.000 2.000-2,-3.000 1.000-2,-3.000-1.000-3,-2.000 1.000-1,-11.000 1.000-4,-15.000 3.000-4,-15.000 3.000-4,-16.000 4.000-4,-10.000-1.000-4,-3.000-3.000-4,-3.000-3.000-4,-2.000-2.000-4</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0"/>
    </inkml:context>
    <inkml:brush xml:id="br0">
      <inkml:brushProperty name="width" value="0.0307513289153576" units="cm"/>
      <inkml:brushProperty name="height" value="0.0307513289153576" units="cm"/>
      <inkml:brushProperty name="color" value="#00bff3"/>
      <inkml:brushProperty name="ignorePressure" value="0"/>
    </inkml:brush>
  </inkml:definitions>
  <inkml:trace contextRef="#ctx0" brushRef="#br0">60400.000 44500.000 715,'-55.000'-24.000'0,"-9.000"4.000"0,-10.000 3.000 0,-8.000 3.000 0,2.000 1.000 0,16.000 1.000 0,15.000-1.000 0,17.000 1.000 0,7.000-1.000 5,0.000 1.000 12,0.000-1.000 10,0.000 1.000 11,10.000-1.000 4,23.000 1.000-2,22.000-1.000-3,22.000 1.000-3,23.000 1.000-8,25.000 3.000-11,25.000 3.000-12,25.000 4.000-11,18.000 1.000-13,14.000 0.000-12,11.000 0.000-13,14.000 0.000-13,-14.000 0.000-2,-36.000 0.000 8,-39.000 0.000 8,-36.000 0.000 9</inkml:trace>
</inkml:ink>
</file>

<file path=ppt/ink/ink1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32"/>
    </inkml:context>
    <inkml:brush xml:id="br0">
      <inkml:brushProperty name="width" value="0.045023001730442" units="cm"/>
      <inkml:brushProperty name="height" value="0.045023001730442" units="cm"/>
      <inkml:brushProperty name="color" value="#fed406"/>
      <inkml:brushProperty name="ignorePressure" value="0"/>
    </inkml:brush>
  </inkml:definitions>
  <inkml:trace contextRef="#ctx0" brushRef="#br0">5350.000 16750.000 488,'-200.000'-44.000'19,"50.000"13.000"1,50.000 12.000 1,50.000 13.000 1,32.000 6.000 3,17.000 0.000 3,15.000 0.000 5,16.000 0.000 3,12.000 0.000-1,9.000 0.000-5,10.000 0.000-4,10.000 0.000-6,10.000-8.000-3,13.000-16.000-3,12.000-15.000-1,13.000-15.000-3,12.000-12.000-1,13.000-6.000-2,12.000-6.000-1,13.000-6.000-1,10.000-4.000-1,10.000 1.000-1,10.000-1.000-1,9.000 1.000-1,-4.000 2.000-1,-15.000 7.000-2,-15.000 6.000-1,-16.000 7.000-1,-16.000 7.000-1,-16.000 9.000-2,-15.000 10.000 0,-15.000 10.000-2,-17.000 13.000 1,-15.000 19.000 3,-15.000 19.000 1,-16.000 19.000 2,-18.000 13.000 4,-18.000 10.000 2,-19.000 10.000 4,-18.000 9.000 3,-14.000 7.000 2,-5.000 7.000-1,-7.000 6.000 0,-5.000 7.000 0,-4.000 2.000-1,0.000 1.000 1,0.000-1.000-1,0.000 1.000 0,3.000-1.000-2,6.000 1.000-4,7.000-1.000-2,6.000 1.000-5,3.000-1.000-1,0.000 1.000-2,0.000-1.000-2,0.000 1.000-1,1.000-7.000 0,4.000-12.000-1,3.000-13.000 0,3.000-12.000 1,3.000-9.000 0,3.000-2.000 2,3.000-3.000 1,4.000-3.000 1,1.000-6.000 1,0.000-5.000 0,0.000-7.000 0,0.000-5.000 1,3.000-15.000-2,6.000-22.000-2,7.000-22.000-3,6.000-21.000-1,4.000-17.000-1,4.000-8.000 1,3.000-10.000 1,3.000-9.000 1,1.000-12.000 2,1.000-11.000-1,-1.000-14.000 0,1.000-11.000 1,-1.000-4.000 0,1.000 6.000 0,-1.000 7.000 1,1.000 6.000 0,-1.000-7.000 1,1.000-18.000-1,-1.000-19.000 1,1.000-18.000-1,-3.000-6.000 0,-2.000 10.000 1,-3.000 10.000 0,-3.000 9.000 1,-2.000 6.000 0,0.000 3.000 1,0.000 3.000 1,0.000 4.000 0,1.000 10.000 2,4.000 19.000 3,3.000 19.000 2,3.000 19.000 3,1.000 26.000 3,1.000 34.000 4,-1.000 35.000 4,1.000 35.000 4,1.000 30.000 0,3.000 29.000-3,3.000 28.000-5,4.000 28.000-3,2.000 17.000-3,4.000 6.000-2,3.000 7.000-1,3.000 6.000-3,1.000-1.000 0,1.000-5.000 0,-1.000-7.000 0,1.000-5.000 1,-1.000-8.000-2,1.000-5.000-1,-1.000-7.000-1,1.000-5.000-2,-3.000-12.000 0,-2.000-16.000 0,-3.000-15.000 0,-3.000-15.000 0,-4.000-14.000 0,-3.000-8.000 1,-3.000-10.000-1,-2.000-9.000 0,-9.000-9.000 1,-12.000-5.000 5,-13.000-7.000 3,-12.000-5.000 4,-15.000-12.000 1,-15.000-16.000-3,-15.000-15.000-2,-16.000-15.000-3,-13.000-17.000-2,-9.000-15.000-3,-10.000-15.000 0,-8.000-16.000-3,-6.000-10.000-1,1.000-3.000-1,-1.000-3.000-1,1.000-2.000-1,5.000 3.000-2,14.000 14.000-1,11.000 11.000-2,14.000 14.000-2,11.000 10.000-4,14.000 9.000-5,11.000 10.000-5,14.000 10.000-5,13.000 2.000-4,16.000-3.000-4,15.000-3.000-2,17.000-2.000-3,8.000 0.000-1,4.000 7.000 3,3.000 6.000 1,3.000 7.000 3</inkml:trace>
</inkml:ink>
</file>

<file path=ppt/ink/ink1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33"/>
    </inkml:context>
    <inkml:brush xml:id="br0">
      <inkml:brushProperty name="width" value="0.0421577729284763" units="cm"/>
      <inkml:brushProperty name="height" value="0.0421577729284763" units="cm"/>
      <inkml:brushProperty name="color" value="#fed406"/>
      <inkml:brushProperty name="ignorePressure" value="0"/>
    </inkml:brush>
  </inkml:definitions>
  <inkml:trace contextRef="#ctx0" brushRef="#br0">9050.000 15550.000 521,'-58.000'1.000'7,"34.000"4.000"12,35.000 3.000 13,35.000 3.000 12,21.000-4.000 3,9.000-8.000-10,10.000-10.000-9,10.000-9.000-9,5.000-10.000-7,4.000-9.000-5,3.000-10.000-5,3.000-8.000-6,-4.000-1.000-2,-8.000 9.000-3,-10.000 10.000 0,-9.000 10.000-3,-10.000 5.000 1,-9.000 4.000 0,-10.000 3.000 2,-8.000 3.000 0,-11.000 6.000 4,-8.000 9.000 7,-10.000 10.000 6,-9.000 10.000 6,-9.000 7.000 4,-5.000 6.000-1,-7.000 7.000 0,-5.000 6.000 1,-8.000 6.000-1,-5.000 6.000 0,-7.000 7.000-1,-5.000 6.000-1,-4.000 7.000 0,0.000 10.000-3,0.000 10.000-1,0.000 9.000-2,-2.000 9.000-2,-3.000 9.000 1,-3.000 10.000-1,-2.000 10.000-1,-3.000 2.000-1,1.000-3.000-3,-1.000-3.000-2,1.000-2.000-4,2.000-9.000-1,7.000-12.000 1,6.000-13.000 1,7.000-12.000 0,2.000-26.000 1,1.000-36.000-2,-1.000-39.000 0,1.000-36.000 0,5.000-37.000-3,14.000-34.000-1,11.000-35.000-3,14.000-33.000-2,5.000-20.000-2,1.000-3.000-1,-1.000-3.000-1,1.000-2.000-2,1.000 2.000 1,3.000 9.000 2,3.000 10.000 1,4.000 10.000 2,-1.000 10.000 3,-3.000 13.000 4,-3.000 12.000 5,-2.000 13.000 3,-5.000 13.000 3,-2.000 17.000 0,-3.000 15.000-1,-3.000 16.000 0,2.000 23.000 4,10.000 31.000 8,10.000 32.000 7,9.000 31.000 8,6.000 24.000 1,3.000 20.000-6,3.000 18.000-6,4.000 20.000-5,1.000 10.000-4,0.000 3.000-2,0.000 3.000-1,0.000 4.000-1,0.000-1.000-2,0.000-3.000-1,0.000-3.000-1,0.000-2.000-2,-2.000-3.000-1,-3.000 1.000 1,-3.000-1.000 1,-2.000 1.000 0,-5.000-4.000 0,-2.000-6.000-1,-3.000-6.000 1,-3.000-6.000-1,-4.000-10.000-1,-3.000-12.000 0,-3.000-13.000-2,-2.000-12.000 0,-12.000-12.000 2,-19.000-8.000 2,-18.000-10.000 5,-19.000-9.000 2,-15.000-15.000 1,-8.000-18.000-3,-10.000-19.000-3,-9.000-18.000-2,-13.000-23.000-5,-16.000-24.000-5,-15.000-26.000-5,-15.000-24.000-5,-7.000-18.000-2,3.000-9.000 2,3.000-10.000 1,4.000-8.000 2,8.000 0.000-4,17.000 14.000-7,15.000 11.000-8,16.000 14.000-8,15.000 19.000-4,16.000 29.000-3,15.000 28.000-4,17.000 28.000-2</inkml:trace>
</inkml:ink>
</file>

<file path=ppt/ink/ink1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34"/>
    </inkml:context>
    <inkml:brush xml:id="br0">
      <inkml:brushProperty name="width" value="0.0343217961490154" units="cm"/>
      <inkml:brushProperty name="height" value="0.0343217961490154" units="cm"/>
      <inkml:brushProperty name="color" value="#fed406"/>
      <inkml:brushProperty name="ignorePressure" value="0"/>
    </inkml:brush>
  </inkml:definitions>
  <inkml:trace contextRef="#ctx0" brushRef="#br0">1800.000 9650.000 640,'-32.000'-43.000'50,"39.000"17.000"-13,36.000 15.000-13,39.000 16.000-11,16.000 12.000-5,-3.000 9.000 5,-3.000 10.000 3,-2.000 10.000 3,-8.000 8.000 2,-8.000 10.000-3,-10.000 10.000-3,-9.000 9.000-2,-13.000 7.000-1,-16.000 7.000-2,-15.000 6.000 0,-15.000 7.000-1,-18.000 5.000-1,-19.000 7.000 0,-18.000 6.000 0,-19.000 7.000-1,-8.000-3.000 0,3.000-8.000-1,3.000-10.000-1,4.000-9.000 0,-1.000-12.000-1,-3.000-11.000-1,-3.000-14.000-2,-2.000-11.000 0,3.000-18.000-1,14.000-22.000-3,11.000-22.000-1,14.000-21.000-1,8.000-26.000-5,7.000-28.000-4,6.000-28.000-6,7.000-27.000-5,10.000-15.000-2,16.000 0.000-2,15.000 0.000 0,17.000 0.000 0,8.000 10.000 3,4.000 23.000 7,3.000 22.000 7,3.000 22.000 8,-1.000 18.000 6,-2.000 16.000 5,-3.000 15.000 5,-3.000 17.000 5,-4.000 14.000 3,-3.000 17.000 0,-3.000 15.000-1,-2.000 16.000 1,-5.000 7.000 0,-2.000 1.000 2,-3.000-1.000 1,-3.000 1.000 1,-4.000 1.000-2,-3.000 3.000-5,-3.000 3.000-5,-2.000 4.000-6,-3.000-4.000-4,1.000-9.000-7,-1.000-10.000-4,1.000-8.000-5,4.000-22.000-11,9.000-30.000-14,10.000-32.000-15,10.000-30.000-14,0.000-17.000-1,-5.000 1.000 11,-7.000-1.000 13,-5.000 1.000 12,-6.000 4.000 9,-3.000 9.000 4,-3.000 10.000 4,-2.000 10.000 6</inkml:trace>
</inkml:ink>
</file>

<file path=ppt/ink/ink1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34"/>
    </inkml:context>
    <inkml:brush xml:id="br0">
      <inkml:brushProperty name="width" value="0.0387922376394272" units="cm"/>
      <inkml:brushProperty name="height" value="0.0387922376394272" units="cm"/>
      <inkml:brushProperty name="color" value="#fed406"/>
      <inkml:brushProperty name="ignorePressure" value="0"/>
    </inkml:brush>
  </inkml:definitions>
  <inkml:trace contextRef="#ctx0" brushRef="#br0">2850.000 8900.000 567,'1.000'-97.000'0,"4.000"6.000"0,3.000 7.000 0,3.000 6.000 0,-1.000-2.000 1,-2.000-9.000 2,-3.000-10.000 2,-3.000-8.000 2,-2.000 5.000 4,0.000 22.000 4,0.000 22.000 4,0.000 23.000 5,0.000 17.000 4,0.000 17.000 1,0.000 15.000 3,0.000 16.000 2,-2.000 18.000-4,-3.000 22.000-9,-3.000 22.000-10,-2.000 23.000-10,-3.000 13.000-8,1.000 6.000-6,-1.000 7.000-7,1.000 6.000-6,1.000-5.000-3,3.000-16.000 1,3.000-15.000 1,4.000-15.000 2,4.000-18.000-1,6.000-19.000-2,7.000-18.000-2,6.000-19.000-2,1.000-13.000 3,-3.000-6.000 9,-3.000-6.000 9,-2.000-6.000 8,-3.000 5.000 13,1.000 20.000 15,-1.000 18.000 16,1.000 20.000 16,-1.000 11.000 4,1.000 7.000-8,-1.000 6.000-7,1.000 7.000-8,-1.000 21.000-6,1.000 38.000-4,-1.000 37.000-3,1.000 38.000-3,-3.000-1.000-4,-2.000-36.000-2,-3.000-39.000-4,-3.000-36.000-3,-2.000-22.000-2,0.000-2.000-1,0.000-3.000-1,0.000-3.000-1,0.000 51.000-3,0.000 106.000-6,0.000 107.000-6,0.000 106.000-4,3.000 24.000-7,6.000-55.000-7,7.000-57.000-6,6.000-55.000-7,4.000-47.000-4,4.000-33.000-1,3.000-35.000 0,3.000-34.000 0,-2.000-34.000 3,-6.000-30.000 9,-6.000-32.000 8,-6.000-30.000 9,-4.000-17.000 3,1.000 1.000 1,-1.000-1.000 0,1.000 1.000-1</inkml:trace>
</inkml:ink>
</file>

<file path=ppt/ink/ink1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36"/>
    </inkml:context>
    <inkml:brush xml:id="br0">
      <inkml:brushProperty name="width" value="0.0449362322688103" units="cm"/>
      <inkml:brushProperty name="height" value="0.0449362322688103" units="cm"/>
      <inkml:brushProperty name="color" value="#fed406"/>
      <inkml:brushProperty name="ignorePressure" value="0"/>
    </inkml:brush>
  </inkml:definitions>
  <inkml:trace contextRef="#ctx0" brushRef="#br0">3500.000 8300.000 489,'0.000'-47.000'0,"0.000"6.000"0,0.000 7.000 0,0.000 6.000 0,0.000 3.000 0,0.000 0.000 0,0.000 0.000 0,0.000 0.000 0,1.000 1.000 0,4.000 4.000 0,3.000 3.000 0,3.000 3.000 0,3.000 3.000 0,3.000 3.000 0,3.000 3.000 0,4.000 4.000 0,1.000 1.000 4,0.000 0.000 8,0.000 0.000 8,0.000 0.000 7,0.000 0.000 4,0.000 0.000 0,0.000 0.000-2,0.000 0.000 0,0.000 1.000-1,0.000 4.000-5,0.000 3.000-2,0.000 3.000-3,1.000 4.000-6,4.000 7.000-9,3.000 6.000-8,3.000 7.000-10,-2.000 0.000-2,-6.000-2.000 3,-6.000-3.000 3,-6.000-3.000 2,-6.000-2.000 2,-2.000 0.000-2,-3.000 0.000 0,-3.000 0.000-2,-1.000 0.000-2,4.000 0.000-6,3.000 0.000-5,3.000 0.000-5,-1.000 1.000 0,-2.000 4.000 9,-3.000 3.000 6,-3.000 3.000 7,-6.000 6.000 5,-5.000 9.000 0,-7.000 10.000 1,-5.000 10.000 1,-4.000-1.000 1,0.000-9.000-1,0.000-10.000 1,0.000-8.000 0,-2.000-1.000 0,-3.000 9.000 0,-3.000 10.000 0,-2.000 10.000 1,-3.000 2.000-1,1.000-3.000 1,-1.000-3.000 0,1.000-2.000 0,-1.000-5.000 1,1.000-2.000 0,-1.000-3.000 0,1.000-3.000 0,1.000-4.000 0,3.000-3.000-1,3.000-3.000 0,4.000-2.000-2,1.000-6.000 1,0.000-6.000-1,0.000-6.000 0,0.000-6.000-1,7.000-10.000 5,17.000-12.000 8,15.000-13.000 9,16.000-12.000 8,10.000-9.000 1,7.000-2.000-9,6.000-3.000-8,7.000-3.000-7,-1.000 1.000-5,-6.000 6.000-1,-6.000 7.000-2,-6.000 6.000 0,-6.000 6.000-2,-2.000 6.000 0,-3.000 7.000-2,-3.000 6.000 0,-2.000 3.000 0,0.000 0.000 0,0.000 0.000 1,0.000 0.000 0,-7.000-2.000-1,-11.000-3.000-1,-14.000-3.000-2,-11.000-2.000-2,-6.000 2.000 4,4.000 9.000 10,3.000 10.000 11,3.000 10.000 9,3.000 8.000 3,3.000 10.000-4,3.000 10.000-5,4.000 9.000-4,1.000 1.000-4,0.000-6.000-1,0.000-6.000-3,0.000-6.000-2,0.000-2.000-2,0.000 3.000 0,0.000 3.000 0,0.000 4.000 0,0.000 1.000 0,0.000 0.000-1,0.000 0.000 1,0.000 0.000-1,-2.000-2.000-1,-3.000-3.000-4,-3.000-3.000-3,-2.000-2.000-3,-5.000-6.000-2,-2.000-6.000 2,-3.000-6.000 0,-3.000-6.000 2,-4.000-6.000 1,-3.000-2.000 0,-3.000-3.000 1,-2.000-3.000 1,-3.000-4.000 0,1.000-3.000 1,-1.000-3.000 0,1.000-2.000 1,7.000-3.000 5,16.000 1.000 11,15.000-1.000 10,17.000 1.000 11,7.000-3.000 2,0.000-2.000-7,0.000-3.000-7,0.000-3.000-7,1.000-1.000-5,4.000 4.000-2,3.000 3.000-2,3.000 3.000-3,1.000 1.000 0,1.000 1.000-2,-1.000-1.000 1,1.000 1.000-1,1.000-1.000 0,3.000 1.000 2,3.000-1.000 0,4.000 1.000 2,-1.000 1.000-4,-3.000 3.000-5,-3.000 3.000-8,-2.000 4.000-5,-12.000-3.000-5,-19.000-5.000-3,-18.000-7.000-1,-19.000-5.000-3,-10.000-3.000 2,1.000 4.000 4,-1.000 3.000 4,1.000 3.000 5,-3.000-1.000 4,-2.000-2.000 3,-3.000-3.000 2,-3.000-3.000 4,1.000-1.000 2,6.000 4.000 2,7.000 3.000 1,6.000 3.000 2,6.000-1.000 0,6.000-2.000 0,7.000-3.000 0,6.000-3.000 0,6.000-1.000 3,6.000 4.000 6,7.000 3.000 7,6.000 3.000 6,3.000 6.000 0,0.000 9.000-3,0.000 10.000-5,0.000 10.000-4,0.000 4.000-3,0.000 0.000-1,0.000 0.000-1,0.000 0.000 0,0.000 3.000-2,0.000 6.000-2,0.000 7.000-1,0.000 6.000-1,-2.000 3.000-2,-3.000 0.000-1,-3.000 0.000-1,-2.000 0.000 0,-5.000-2.000-2,-2.000-3.000-1,-3.000-3.000-2,-3.000-2.000 0,-2.000-3.000-1,0.000 1.000 0,0.000-1.000 2,0.000 1.000 0,0.000-1.000-1,0.000 1.000-3,0.000-1.000-3,0.000 1.000-4,-4.000-4.000-1,-5.000-6.000 2,-7.000-6.000 3,-5.000-6.000 1,-4.000-2.000 2,0.000 3.000 1,0.000 3.000 0,0.000 4.000 2,-2.000-1.000-1,-3.000-3.000 1,-3.000-3.000 1,-2.000-2.000-1,-8.000 0.000 2,-8.000 7.000 1,-10.000 6.000 1,-9.000 7.000 2,1.000-3.000 1,13.000-8.000-1,12.000-10.000 0,13.000-9.000 0,4.000-4.000 0,-3.000 4.000-1,-3.000 3.000 0,-2.000 3.000 0,-1.000-1.000 1,3.000-2.000 3,3.000-3.000 2,4.000-3.000 4,10.000-9.000 2,19.000-11.000 2,19.000-14.000 3,19.000-11.000 2,13.000-7.000-1,10.000 0.000-3,10.000 0.000-4,9.000 0.000-3,2.000 3.000-3,-2.000 6.000 1,-3.000 7.000-1,-3.000 6.000 1,-6.000 6.000-2,-5.000 6.000 0,-7.000 7.000-3,-5.000 6.000 0,-6.000 9.000-2,-3.000 13.000 1,-3.000 12.000-1,-2.000 13.000 0,-11.000 4.000-1,-15.000-3.000 1,-15.000-3.000 0,-16.000-2.000 1,-13.000 2.000-1,-9.000 9.000-1,-10.000 10.000 0,-8.000 10.000-1,-8.000 0.000 0,-2.000-5.000-1,-3.000-7.000-1,-3.000-5.000-1,-6.000-4.000 1,-5.000 0.000 1,-7.000 0.000 0,-5.000 0.000 2,-1.000-2.000 1,6.000-3.000 0,7.000-3.000 1,6.000-2.000 2,7.000-6.000-1,10.000-6.000 0,10.000-6.000-1,9.000-6.000-1,17.000-7.000 6,25.000-6.000 10,25.000-6.000 11,25.000-6.000 11,18.000-6.000 2,14.000-2.000-6,11.000-3.000-7,14.000-3.000-7,10.000-4.000-5,9.000-3.000-6,10.000-3.000-4,10.000-2.000-4,0.000 0.000-7,-5.000 7.000-5,-7.000 6.000-8,-5.000 7.000-6,-9.000 4.000-2,-9.000 3.000 1,-10.000 3.000 1,-8.000 4.000 1,-12.000 1.000 2,-12.000 0.000 2,-13.000 0.000 1,-12.000 0.000 2,-7.000 0.000 0,1.000 0.000-2,-1.000 0.000-2,1.000 0.000-2,-3.000 0.000-1,-2.000 0.000 1,-3.000 0.000 2,-3.000 0.000 1</inkml:trace>
</inkml:ink>
</file>

<file path=ppt/ink/ink1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36"/>
    </inkml:context>
    <inkml:brush xml:id="br0">
      <inkml:brushProperty name="width" value="0.0483371056616306" units="cm"/>
      <inkml:brushProperty name="height" value="0.0483371056616306" units="cm"/>
      <inkml:brushProperty name="color" value="#fed406"/>
      <inkml:brushProperty name="ignorePressure" value="0"/>
    </inkml:brush>
  </inkml:definitions>
  <inkml:trace contextRef="#ctx0" brushRef="#br0">5450.000 8450.000 455,'0.000'-47.000'0,"0.000"6.000"-1,0.000 7.000 1,0.000 6.000 0,0.000 3.000 4,0.000 0.000 10,0.000 0.000 9,0.000 0.000 10,0.000 6.000 5,0.000 13.000 4,0.000 12.000 2,0.000 13.000 4,0.000 7.000-3,0.000 4.000-7,0.000 3.000-7,0.000 3.000-8,0.000 4.000-4,0.000 7.000-2,0.000 6.000-2,0.000 7.000-2,0.000 18.000-1,0.000 31.000-1,0.000 32.000 1,0.000 31.000-1,0.000 10.000 0,0.000-8.000 0,0.000-10.000 1,0.000-9.000-1,1.000-10.000-3,4.000-9.000-10,3.000-10.000-9,3.000-8.000-9,-1.000-12.000-8,-2.000-12.000-8,-3.000-13.000-8,-3.000-12.000-7</inkml:trace>
</inkml:ink>
</file>

<file path=ppt/ink/ink1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36"/>
    </inkml:context>
    <inkml:brush xml:id="br0">
      <inkml:brushProperty name="width" value="0.0423373579978943" units="cm"/>
      <inkml:brushProperty name="height" value="0.0423373579978943" units="cm"/>
      <inkml:brushProperty name="color" value="#fed406"/>
      <inkml:brushProperty name="ignorePressure" value="0"/>
    </inkml:brush>
  </inkml:definitions>
  <inkml:trace contextRef="#ctx0" brushRef="#br0">5350.000 8000.000 519,'1.000'-91.000'50,"4.000"19.000"1,3.000 19.000 2,3.000 19.000 1,6.000 12.000-2,9.000 6.000-9,10.000 7.000-8,10.000 6.000-8,4.000 7.000-6,0.000 10.000-2,0.000 10.000-2,0.000 9.000-2,-2.000 9.000-3,-3.000 9.000-2,-3.000 10.000-1,-2.000 10.000-2,-8.000 11.000-2,-8.000 17.000-4,-10.000 15.000-4,-9.000 16.000-4,-10.000 12.000-1,-9.000 9.000 0,-10.000 10.000-1,-8.000 10.000 0,-8.000 0.000-3,-2.000-5.000-5,-3.000-7.000-6,-3.000-5.000-4,-1.000-9.000-5,4.000-9.000-6,3.000-10.000-4,3.000-8.000-6,4.000-15.000 0,7.000-19.000 6,6.000-18.000 4,7.000-19.000 6,2.000-12.000 3,1.000-2.000 2,-1.000-3.000 3,1.000-3.000 2</inkml:trace>
</inkml:ink>
</file>

<file path=ppt/ink/ink1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37"/>
    </inkml:context>
    <inkml:brush xml:id="br0">
      <inkml:brushProperty name="width" value="0.0417021214962006" units="cm"/>
      <inkml:brushProperty name="height" value="0.0417021214962006" units="cm"/>
      <inkml:brushProperty name="color" value="#fed406"/>
      <inkml:brushProperty name="ignorePressure" value="0"/>
    </inkml:brush>
  </inkml:definitions>
  <inkml:trace contextRef="#ctx0" brushRef="#br0">6150.000 10850.000 527,'-2.000'117.000'37,"-3.000"-16.000"-7,-3.000-15.000-8,-2.000-15.000-6,0.000-7.000 0,7.000 3.000 10,6.000 3.000 8,7.000 4.000 8,2.000-1.000 3,1.000-3.000-7,-1.000-3.000-6,1.000-2.000-6,5.000-12.000-4,14.000-19.000-4,11.000-18.000-4,14.000-19.000-4,2.000-18.000-1,-6.000-15.000-2,-6.000-15.000-1,-6.000-16.000-2,-6.000-13.000 0,-2.000-9.000-2,-3.000-10.000-1,-3.000-8.000-1,-6.000-3.000 0,-5.000 7.000 1,-7.000 6.000 2,-5.000 7.000 1,-11.000 10.000-1,-11.000 16.000-3,-14.000 15.000-2,-11.000 17.000-4,-11.000 11.000-2,-5.000 10.000-4,-7.000 10.000-2,-5.000 9.000-3,-1.000 9.000-4,6.000 9.000-3,7.000 10.000-5,6.000 10.000-5,4.000 4.000-5,4.000 0.000-11,3.000 0.000-8,3.000 0.000-10</inkml:trace>
</inkml:ink>
</file>

<file path=ppt/ink/ink1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2"/>
    </inkml:context>
    <inkml:brush xml:id="br0">
      <inkml:brushProperty name="width" value="0.0382386520504951" units="cm"/>
      <inkml:brushProperty name="height" value="0.0382386520504951" units="cm"/>
      <inkml:brushProperty name="color" value="#fed406"/>
      <inkml:brushProperty name="ignorePressure" value="0"/>
    </inkml:brush>
  </inkml:definitions>
  <inkml:trace contextRef="#ctx0" brushRef="#br0">12950.000 2000.000 575,'71.000'45.000'122,"-5.000"-9.000"-27,-7.000-10.000-25,-5.000-8.000-26,-4.000-8.000-15,0.000-2.000-5,0.000-3.000-5,0.000-3.000-4,-2.000 1.000-8,-3.000 6.000-11,-3.000 7.000-10,-2.000 6.000-10,-9.000 6.000-8,-12.000 6.000-7,-13.000 7.000-6,-12.000 6.000-7,-12.000 3.000-1,-8.000 0.000 3,-10.000 0.000 3,-9.000 0.000 3,-2.000-5.000 5,6.000-9.000 7,7.000-10.000 6,6.000-8.000 8</inkml:trace>
</inkml:ink>
</file>

<file path=ppt/ink/ink1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2"/>
    </inkml:context>
    <inkml:brush xml:id="br0">
      <inkml:brushProperty name="width" value="0.0375366061925888" units="cm"/>
      <inkml:brushProperty name="height" value="0.0375366061925888" units="cm"/>
      <inkml:brushProperty name="color" value="#fed406"/>
      <inkml:brushProperty name="ignorePressure" value="0"/>
    </inkml:brush>
  </inkml:definitions>
  <inkml:trace contextRef="#ctx0" brushRef="#br0">12200.000 3100.000 586,'-158.000'45.000'2,"34.000"-9.000"5,35.000-10.000 4,35.000-8.000 5,19.000-4.000 2,7.000 3.000 2,6.000 3.000 1,7.000 4.000 1,4.000 4.000 0,3.000 6.000 2,3.000 7.000 0,4.000 6.000 0,1.000 4.000 0,0.000 4.000 1,0.000 3.000 0,0.000 3.000-1,1.000 3.000-1,4.000 3.000-5,3.000 3.000-4,3.000 4.000-4,-1.000 1.000-2,-2.000 0.000 1,-3.000 0.000 0,-3.000 0.000 1,-2.000-4.000-7,0.000-5.000-12,0.000-7.000-13,0.000-5.000-14</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1"/>
    </inkml:context>
    <inkml:brush xml:id="br0">
      <inkml:brushProperty name="width" value="0.0333775021135807" units="cm"/>
      <inkml:brushProperty name="height" value="0.0333775021135807" units="cm"/>
      <inkml:brushProperty name="color" value="#00bff3"/>
      <inkml:brushProperty name="ignorePressure" value="0"/>
    </inkml:brush>
  </inkml:definitions>
  <inkml:trace contextRef="#ctx0" brushRef="#br0">62250.000 45050.000 659,'-24.000'-24.000'0,"4.000"4.000"0,3.000 3.000 0,3.000 3.000 0,15.000 1.000 7,29.000 1.000 16,28.000-1.000 15,28.000 1.000 14,12.000-1.000 4,-3.000 1.000-11,-3.000-1.000-11,-2.000 1.000-9,3.000 1.000-7,14.000 3.000-3,11.000 3.000-2,14.000 4.000-4,0.000 2.000-4,-8.000 4.000-5,-10.000 3.000-7,-9.000 3.000-6,-12.000 3.000-6,-11.000 3.000-8,-14.000 3.000-8,-11.000 4.000-7,-15.000 1.000-5,-16.000 0.000-2,-15.000 0.000-1,-15.000 0.000-2</inkml:trace>
</inkml:ink>
</file>

<file path=ppt/ink/ink1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3"/>
    </inkml:context>
    <inkml:brush xml:id="br0">
      <inkml:brushProperty name="width" value="0.0418194681406021" units="cm"/>
      <inkml:brushProperty name="height" value="0.0418194681406021" units="cm"/>
      <inkml:brushProperty name="color" value="#fed406"/>
      <inkml:brushProperty name="ignorePressure" value="0"/>
    </inkml:brush>
  </inkml:definitions>
  <inkml:trace contextRef="#ctx0" brushRef="#br0">12150.000 3700.000 526,'98.000'-27.000'19,"-3.000"-3.000"0,-3.000-3.000 1,-2.000-2.000 1,2.000-5.000-1,9.000-2.000 0,10.000-3.000-1,10.000-3.000-1,7.000-1.000-2,6.000 4.000-2,7.000 3.000-3,6.000 3.000-2,-4.000 3.000-2,-11.000 3.000-1,-14.000 3.000-2,-11.000 4.000-1,-11.000 4.000-1,-5.000 6.000-1,-7.000 7.000 0,-5.000 6.000 0,-9.000 3.000-1,-9.000 0.000 3,-10.000 0.000 0,-8.000 0.000 2,-9.000 3.000 1,-6.000 6.000 2,-6.000 7.000 3,-6.000 6.000 1,-7.000 4.000 1,-6.000 4.000 1,-6.000 3.000 0,-6.000 3.000 0,-7.000 7.000 0,-6.000 14.000-1,-6.000 11.000 0,-6.000 14.000-1,-4.000 3.000 0,1.000-2.000-2,-1.000-3.000 0,1.000-3.000-2,-1.000-2.000-1,1.000 0.000 0,-1.000 0.000-2,1.000 0.000 0,-1.000-5.000-2,1.000-9.000-5,-1.000-10.000-4,1.000-8.000-3,-1.000-8.000-4,1.000-2.000-2,-1.000-3.000-1,1.000-3.000-3,-7.000-10.000-4,-12.000-16.000-7,-13.000-15.000-6,-12.000-15.000-8,-4.000-18.000 0,7.000-19.000 4,6.000-18.000 4,7.000-19.000 5,4.000-18.000 4,3.000-15.000 2,3.000-15.000 4,4.000-16.000 4,5.000 1.000 1,10.000 19.000 0,10.000 19.000 1,9.000 19.000 1,4.000 16.000 4,1.000 17.000 8,-1.000 15.000 8,1.000 16.000 8,2.000 10.000 8,7.000 7.000 11,6.000 6.000 10,7.000 7.000 10,4.000 8.000 1,3.000 14.000-8,3.000 11.000-8,4.000 14.000-8,-1.000 13.000-5,-3.000 16.000-4,-3.000 15.000-2,-2.000 17.000-4,-5.000 7.000-2,-2.000 0.000-4,-3.000 0.000-3,-3.000 0.000-4,-4.000-2.000-3,-3.000-3.000-5,-3.000-3.000-5,-2.000-2.000-4,-5.000-9.000-3,-2.000-12.000 2,-3.000-13.000 1,-3.000-12.000 1,-2.000-10.000-1,0.000-6.000-6,0.000-6.000-4,0.000-6.000-6,0.000-9.000 0,0.000-8.000 2,0.000-10.000 2,0.000-9.000 3,0.000-7.000 3,0.000-3.000 5,0.000-3.000 3,0.000-2.000 4,0.000-1.000 5,0.000 3.000 6,0.000 3.000 4,0.000 4.000 6,1.000 7.000 5,4.000 13.000 6,3.000 12.000 4,3.000 13.000 6,3.000 9.000 0,3.000 6.000-2,3.000 7.000-4,4.000 6.000-4,-1.000 1.000-2,-3.000-3.000-4,-3.000-3.000-3,-2.000-2.000-3,10.000-11.000-6,25.000-15.000-8,25.000-15.000-8,25.000-16.000-8,14.000-13.000-5,3.000-9.000-1,3.000-10.000-1,4.000-8.000 0,-3.000-4.000 0,-5.000 3.000 1,-7.000 3.000 2,-5.000 4.000 2,-9.000 4.000 3,-9.000 6.000 6,-10.000 7.000 6,-8.000 6.000 5,-14.000 9.000 11,-15.000 13.000 15,-15.000 12.000 15,-16.000 13.000 15,-7.000 7.000 2,4.000 4.000-10,3.000 3.000-12,3.000 3.000-11,-4.000 7.000-7,-8.000 14.000-1,-10.000 11.000-2,-9.000 14.000-1,-9.000 5.000-1,-5.000 1.000 0,-7.000-1.000 1,-5.000 1.000 0,-11.000 2.000-2,-11.000 7.000-4,-14.000 6.000-4,-11.000 7.000-3,-11.000 5.000-4,-5.000 7.000-2,-7.000 6.000-4,-5.000 7.000-1,-1.000 2.000-5,6.000 1.000-4,7.000-1.000-6,6.000 1.000-4,9.000-9.000-1,13.000-15.000 0,12.000-15.000 3,13.000-16.000 0,10.000-18.000 1,10.000-18.000-2,10.000-19.000-2,9.000-18.000-1,9.000-15.000 1,9.000-9.000 4,10.000-10.000 4,10.000-8.000 4,2.000-6.000 1,-3.000 1.000-1,-3.000-1.000-1,-2.000 1.000 0</inkml:trace>
</inkml:ink>
</file>

<file path=ppt/ink/ink1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3"/>
    </inkml:context>
    <inkml:brush xml:id="br0">
      <inkml:brushProperty name="width" value="0.0414304547011852" units="cm"/>
      <inkml:brushProperty name="height" value="0.0414304547011852" units="cm"/>
      <inkml:brushProperty name="color" value="#fed406"/>
      <inkml:brushProperty name="ignorePressure" value="0"/>
    </inkml:brush>
  </inkml:definitions>
  <inkml:trace contextRef="#ctx0" brushRef="#br0">13200.000 4050.000 531,'92.000'-22.000'19,"-16.000"6.000"1,-15.000 7.000 2,-15.000 6.000 0,-6.000 6.000 5,7.000 6.000 7,6.000 7.000 5,7.000 6.000 7,5.000 4.000 1,7.000 4.000-4,6.000 3.000-5,7.000 3.000-4,2.000 4.000-6,1.000 7.000-6,-1.000 6.000-8,1.000 7.000-5,-3.000 0.000-5,-2.000-2.000-3,-3.000-3.000-3,-3.000-3.000-3,-6.000-2.000-5,-5.000 0.000-7,-7.000 0.000-8,-5.000 0.000-8,-11.000-2.000-6,-11.000-3.000-5,-14.000-3.000-4,-11.000-2.000-6,-12.000-5.000 0,-9.000-2.000 4,-10.000-3.000 3,-8.000-3.000 3</inkml:trace>
</inkml:ink>
</file>

<file path=ppt/ink/ink1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3"/>
    </inkml:context>
    <inkml:brush xml:id="br0">
      <inkml:brushProperty name="width" value="0.0359744653105736" units="cm"/>
      <inkml:brushProperty name="height" value="0.0359744653105736" units="cm"/>
      <inkml:brushProperty name="color" value="#fed406"/>
      <inkml:brushProperty name="ignorePressure" value="0"/>
    </inkml:brush>
  </inkml:definitions>
  <inkml:trace contextRef="#ctx0" brushRef="#br0">13550.000 4750.000 611,'-58.000'-21.000'56,"34.000"10.000"1,35.000 10.000 1,35.000 9.000 1,11.000 6.000-5,-8.000 3.000-11,-10.000 3.000-10,-9.000 4.000-12,-7.000 5.000-13,-3.000 10.000-18,-3.000 10.000-17,-2.000 9.000-17,-6.000 4.000-9,-6.000 1.000 0,-6.000-1.000-2,-6.000 1.000 0,-4.000-7.000 3,1.000-12.000 10,-1.000-13.000 8,1.000-12.000 9,-3.000-5.000 6,-2.000 3.000 3,-3.000 3.000 3,-3.000 4.000 2</inkml:trace>
</inkml:ink>
</file>

<file path=ppt/ink/ink1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4"/>
    </inkml:context>
    <inkml:brush xml:id="br0">
      <inkml:brushProperty name="width" value="0.0401150956749916" units="cm"/>
      <inkml:brushProperty name="height" value="0.0401150956749916" units="cm"/>
      <inkml:brushProperty name="color" value="#fed406"/>
      <inkml:brushProperty name="ignorePressure" value="0"/>
    </inkml:brush>
  </inkml:definitions>
  <inkml:trace contextRef="#ctx0" brushRef="#br0">13250.000 5600.000 548,'-63.000'0.000'6,"26.000"0.000"13,24.000 0.000 12,26.000 0.000 13,18.000-4.000 3,13.000-5.000-6,12.000-7.000-8,13.000-5.000-6,7.000-3.000-4,4.000 4.000-2,3.000 3.000-2,3.000 3.000-2,-5.000 4.000-3,-12.000 7.000 0,-13.000 6.000-3,-12.000 7.000-2,-9.000 5.000-2,-2.000 7.000-3,-3.000 6.000-1,-3.000 7.000-3,-9.000 7.000-2,-11.000 9.000-4,-14.000 10.000-3,-11.000 10.000-3,-11.000 4.000-2,-5.000 0.000-1,-7.000 0.000-1,-5.000 0.000-1,-8.000-4.000 0,-5.000-5.000 0,-7.000-7.000 0,-5.000-5.000 1,-4.000-8.000 1,0.000-5.000 0,0.000-7.000 2,0.000-5.000 1,1.000-6.000 3,4.000-3.000 5,3.000-3.000 5,3.000-2.000 5,12.000-5.000 9,22.000-2.000 13,22.000-3.000 13,23.000-3.000 13,22.000-2.000 1,26.000 0.000-14,24.000 0.000-12,26.000 0.000-13,13.000 3.000-14,4.000 6.000-16,3.000 7.000-14,3.000 6.000-15,3.000 3.000-6,3.000 0.000 4,3.000 0.000 5,4.000 0.000 4,-12.000-2.000-1,-24.000-3.000-3,-26.000-3.000-6,-24.000-2.000-4</inkml:trace>
</inkml:ink>
</file>

<file path=ppt/ink/ink1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5"/>
    </inkml:context>
    <inkml:brush xml:id="br0">
      <inkml:brushProperty name="width" value="0.0444456152617931" units="cm"/>
      <inkml:brushProperty name="height" value="0.0444456152617931" units="cm"/>
      <inkml:brushProperty name="color" value="#fed406"/>
      <inkml:brushProperty name="ignorePressure" value="0"/>
    </inkml:brush>
  </inkml:definitions>
  <inkml:trace contextRef="#ctx0" brushRef="#br0">15800.000 3600.000 494,'-22.000'-15.000'36,"6.000"23.000"2,7.000 22.000 1,6.000 22.000 2,-2.000 18.000-2,-9.000 16.000-5,-10.000 15.000-5,-8.000 17.000-6,-9.000 8.000-5,-6.000 4.000-4,-6.000 3.000-5,-6.000 3.000-4,-1.000-5.000-2,7.000-12.000 0,6.000-13.000 0,7.000-12.000 1,4.000-13.000-5,3.000-12.000-6,3.000-13.000-7,4.000-12.000-7,7.000-16.000-7,13.000-19.000-5,12.000-18.000-6,13.000-19.000-5,9.000-13.000 1,6.000-6.000 8,7.000-6.000 9,6.000-6.000 7,-2.000 2.000 6,-9.000 14.000-1,-10.000 11.000 2,-8.000 14.000 0,-6.000 14.000 11,1.000 20.000 19,-1.000 18.000 20,1.000 20.000 20,-3.000 10.000 5,-2.000 3.000-11,-3.000 3.000-10,-3.000 4.000-9,-2.000 1.000-8,0.000 0.000-2,0.000 0.000-3,0.000 0.000-3,0.000-5.000-4,0.000-9.000-6,0.000-10.000-6,0.000-8.000-6,3.000-15.000-7,6.000-19.000-10,7.000-18.000-10,6.000-19.000-9,9.000-26.000-3,13.000-30.000 4,12.000-32.000 3,13.000-30.000 4,4.000-22.000 3,-3.000-8.000 0,-3.000-10.000 2,-2.000-9.000 1,-3.000-9.000 2,1.000-5.000 3,-1.000-7.000 3,1.000-5.000 3,-4.000 8.000 4,-6.000 26.000 5,-6.000 24.000 5,-6.000 26.000 5,-9.000 22.000 8,-8.000 23.000 11,-10.000 22.000 10,-9.000 22.000 11,-1.000 23.000 10,10.000 25.000 9,10.000 25.000 10,9.000 25.000 8,4.000 12.000-3,1.000 1.000-17,-1.000-1.000-17,1.000 1.000-16,1.000-3.000-13,3.000-2.000-9,3.000-3.000-11,4.000-3.000-9,1.000-4.000-5,0.000-3.000-2,0.000-3.000 0,0.000-2.000-2,-5.000-1.000-5,-9.000 3.000-11,-10.000 3.000-10,-8.000 4.000-10,-14.000-1.000-1,-15.000-3.000 10,-15.000-3.000 11,-16.000-2.000 9,-10.000-1.000 8,-3.000 3.000 6,-3.000 3.000 7,-2.000 4.000 5,-1.000 1.000 4,3.000 0.000 2,3.000 0.000 2,4.000 0.000 1,1.000 3.000 5,0.000 6.000 7,0.000 7.000 9,0.000 6.000 7,3.000 3.000 3,6.000 0.000 0,7.000 0.000-2,6.000 0.000 0,3.000 0.000-4,0.000 0.000-5,0.000 0.000-6,0.000 0.000-5,1.000-2.000-5,4.000-3.000-4,3.000-3.000-3,3.000-2.000-3,6.000-9.000-11,9.000-12.000-16,10.000-13.000-17,10.000-12.000-17,4.000-12.000-2,0.000-8.000 11,0.000-10.000 11,0.000-9.000 12</inkml:trace>
</inkml:ink>
</file>

<file path=ppt/ink/ink1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5"/>
    </inkml:context>
    <inkml:brush xml:id="br0">
      <inkml:brushProperty name="width" value="0.0408507622778416" units="cm"/>
      <inkml:brushProperty name="height" value="0.0408507622778416" units="cm"/>
      <inkml:brushProperty name="color" value="#fed406"/>
      <inkml:brushProperty name="ignorePressure" value="0"/>
    </inkml:brush>
  </inkml:definitions>
  <inkml:trace contextRef="#ctx0" brushRef="#br0">17000.000 4050.000 538,'0.000'-41.000'35,"0.000"19.000"0,0.000 19.000 1,0.000 19.000 1,0.000 12.000 1,0.000 6.000-1,0.000 7.000 0,0.000 6.000 0,0.000 1.000-3,0.000-3.000-6,0.000-3.000-4,0.000-2.000-6,1.000 14.000-4,4.000 35.000-1,3.000 35.000-1,3.000 34.000-2,1.000 32.000-1,1.000 32.000-4,-1.000 31.000-2,1.000 32.000-4,-3.000 22.000-7,-2.000 17.000-11,-3.000 15.000-11,-3.000 16.000-12,-1.000-13.000-5,4.000-41.000 1,3.000-40.000 2,3.000-40.000 0,-1.000-31.000 1,-2.000-18.000 0,-3.000-19.000-2,-3.000-18.000 0</inkml:trace>
</inkml:ink>
</file>

<file path=ppt/ink/ink1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6"/>
    </inkml:context>
    <inkml:brush xml:id="br0">
      <inkml:brushProperty name="width" value="0.0442998297512531" units="cm"/>
      <inkml:brushProperty name="height" value="0.0442998297512531" units="cm"/>
      <inkml:brushProperty name="color" value="#fed406"/>
      <inkml:brushProperty name="ignorePressure" value="0"/>
    </inkml:brush>
  </inkml:definitions>
  <inkml:trace contextRef="#ctx0" brushRef="#br0">17700.000 3150.000 496,'70.000'6.000'66,"-9.000"13.000"-17,-10.000 12.000-15,-8.000 13.000-17,-11.000 12.000-8,-8.000 13.000-2,-10.000 12.000-2,-9.000 13.000-2,-9.000 4.000-5,-5.000-3.000-8,-7.000-3.000-10,-5.000-2.000-8,-4.000-8.000-3,0.000-8.000 2,0.000-10.000 3,0.000-9.000 1,0.000-10.000 4,0.000-9.000 3,0.000-10.000 6,0.000-8.000 4,3.000-4.000 4,6.000 3.000 5,7.000 3.000 5,6.000 4.000 5,3.000 4.000 2,0.000 6.000 1,0.000 7.000 1,0.000 6.000 0,1.000 6.000 2,4.000 6.000 1,3.000 7.000 3,3.000 6.000 1,1.000 3.000 2,1.000 0.000-1,-1.000 0.000 1,1.000 0.000 0,-4.000 0.000 0,-6.000 0.000-1,-6.000 0.000 0,-6.000 0.000-1,-2.000-4.000-1,3.000-5.000-2,3.000-7.000 0,4.000-5.000-2,4.000-20.000-6,6.000-31.000-13,7.000-31.000-12,6.000-31.000-13,4.000-26.000-7,4.000-18.000-3,3.000-19.000-4,3.000-18.000-3,3.000-9.000 0,3.000 4.000 3,3.000 3.000 4,4.000 3.000 3,-3.000 7.000 6,-5.000 14.000 6,-7.000 11.000 7,-5.000 14.000 7,-6.000 10.000 3,-3.000 9.000 0,-3.000 10.000 0,-2.000 10.000-2,-3.000 7.000 7,1.000 6.000 12,-1.000 7.000 13,1.000 6.000 11,1.000 3.000 8,3.000 0.000 2,3.000 0.000 2,4.000 0.000 1,4.000 1.000-1,6.000 4.000-6,7.000 3.000-6,6.000 3.000-6,4.000 1.000-5,4.000 1.000-7,3.000-1.000-6,3.000 1.000-6,-1.000 1.000-2,-2.000 3.000 2,-3.000 3.000 2,-3.000 4.000 1,-4.000 1.000-9,-3.000 0.000-25,-3.000 0.000-22,-2.000 0.000-24,-15.000-11.000-5,-25.000-22.000 13,-25.000-22.000 13,-25.000-21.000 12,-11.000-9.000 12,3.000 7.000 9,3.000 6.000 9,4.000 7.000 10,5.000 5.000 6,10.000 7.000 6,10.000 6.000 4,9.000 7.000 6,4.000 11.000 7,1.000 20.000 12,-1.000 18.000 9,1.000 20.000 11,-1.000 16.000 0,1.000 16.000-12,-1.000 15.000-11,1.000 17.000-12,-3.000 13.000-8,-2.000 13.000-5,-3.000 12.000-5,-3.000 13.000-5,-4.000 1.000-4,-3.000-9.000-3,-3.000-10.000-3,-2.000-8.000-3,-1.000-11.000-1,3.000-8.000-1,3.000-10.000 0,4.000-9.000-1,15.000-15.000-4,28.000-18.000-7,28.000-19.000-6,29.000-18.000-8,11.000-15.000-1,-2.000-9.000 6,-3.000-10.000 5,-3.000-8.000 6,-6.000-3.000 4,-5.000 7.000 4,-7.000 6.000 3,-5.000 7.000 3,-9.000 7.000 6,-9.000 9.000 6,-10.000 10.000 6,-8.000 10.000 7,-14.000 8.000 3,-15.000 10.000-3,-15.000 10.000-1,-16.000 9.000-2,-12.000 9.000-1,-5.000 9.000-2,-7.000 10.000-1,-5.000 10.000-1,-3.000 0.000-3,4.000-5.000-2,3.000-7.000-2,3.000-5.000-4,3.000-6.000 0,3.000-3.000-1,3.000-3.000 1,4.000-2.000-1,4.000-6.000 1,6.000-6.000-1,7.000-6.000 0,6.000-6.000 1,15.000-10.000-4,26.000-12.000-6,24.000-13.000-7,26.000-12.000-7,13.000-16.000-6,4.000-19.000-7,3.000-18.000-7,3.000-19.000-8,-2.000-4.000 1,-6.000 14.000 7,-6.000 11.000 8,-6.000 14.000 6,-10.000 8.000 9,-12.000 7.000 9,-13.000 6.000 10,-12.000 7.000 9,-7.000 5.000 13,1.000 7.000 14,-1.000 6.000 14,1.000 7.000 16,-1.000 7.000 2,1.000 9.000-8,-1.000 10.000-9,1.000 10.000-9,1.000 5.000-8,3.000 4.000-8,3.000 3.000-8,4.000 3.000-9,2.000-2.000-3,4.000-6.000 1,3.000-6.000 2,3.000-6.000 1,1.000-7.000-15,1.000-6.000-32,-1.000-6.000-30,1.000-6.000-31</inkml:trace>
</inkml:ink>
</file>

<file path=ppt/ink/ink1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6"/>
    </inkml:context>
    <inkml:brush xml:id="br0">
      <inkml:brushProperty name="width" value="0.0358510576188564" units="cm"/>
      <inkml:brushProperty name="height" value="0.0358510576188564" units="cm"/>
      <inkml:brushProperty name="color" value="#fed406"/>
      <inkml:brushProperty name="ignorePressure" value="0"/>
    </inkml:brush>
  </inkml:definitions>
  <inkml:trace contextRef="#ctx0" brushRef="#br0">20150.000 2800.000 613,'51.000'-22.000'131,"4.000"6.000"-30,3.000 7.000-27,3.000 6.000-29,1.000 6.000-21,1.000 6.000-12,-1.000 7.000-14,1.000 6.000-13,-6.000 6.000-8,-8.000 6.000-5,-10.000 7.000-5,-9.000 6.000-4,-12.000 7.000-4,-11.000 10.000-5,-14.000 10.000-3,-11.000 9.000-5,-6.000-4.000 3,4.000-15.000 10,3.000-15.000 9,3.000-16.000 11,-1.000-8.000 5,-2.000 0.000 3,-3.000 0.000 3,-3.000 0.000 3</inkml:trace>
</inkml:ink>
</file>

<file path=ppt/ink/ink1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7"/>
    </inkml:context>
    <inkml:brush xml:id="br0">
      <inkml:brushProperty name="width" value="0.0496343150734901" units="cm"/>
      <inkml:brushProperty name="height" value="0.0496343150734901" units="cm"/>
      <inkml:brushProperty name="color" value="#fed406"/>
      <inkml:brushProperty name="ignorePressure" value="0"/>
    </inkml:brush>
  </inkml:definitions>
  <inkml:trace contextRef="#ctx0" brushRef="#br0">20100.000 3900.000 443,'-91.000'26.000'10,"19.000"4.000"13,19.000 3.000 11,19.000 3.000 12,10.000 4.000 6,4.000 7.000-1,3.000 6.000 0,3.000 7.000-1,1.000 8.000-4,1.000 14.000-5,-1.000 11.000-7,1.000 14.000-6,1.000 5.000-4,3.000 1.000-6,3.000-1.000-4,4.000 1.000-5,-1.000-6.000-3,-3.000-8.000 1,-3.000-10.000-1,-2.000-9.000 1,3.000-27.000-16,14.000-44.000-31,11.000-43.000-30,14.000-44.000-30,7.000-27.000-7,3.000-9.000 19,3.000-10.000 18,4.000-8.000 18,2.000 2.000 13,4.000 16.000 9,3.000 15.000 9,3.000 17.000 8,-1.000 10.000 6,-2.000 6.000 2,-3.000 7.000 2,-3.000 6.000 2,-4.000 7.000 6,-3.000 10.000 6,-3.000 10.000 7,-2.000 9.000 8,-5.000 6.000 5,-2.000 3.000 5,-3.000 3.000 6,-3.000 4.000 4,-4.000 7.000 0,-3.000 13.000-4,-3.000 12.000-5,-2.000 13.000-5,-5.000 7.000-2,-2.000 4.000-3,-3.000 3.000-2,-3.000 3.000-2,-4.000 4.000-2,-3.000 7.000-2,-3.000 6.000-1,-2.000 7.000-2,-5.000 4.000-1,-2.000 3.000-1,-3.000 3.000 1,-3.000 4.000-1,-2.000-4.000-2,0.000-9.000-4,0.000-10.000-4,0.000-8.000-4,0.000-18.000-9,0.000-25.000-14,0.000-25.000-13,0.000-25.000-13,0.000-25.000-5,0.000-25.000 4,0.000-25.000 4,0.000-25.000 5,3.000-10.000 2,6.000 7.000 4,7.000 6.000 2,6.000 7.000 3,3.000 8.000 5,0.000 14.000 7,0.000 11.000 8,0.000 14.000 7,-4.000 22.000 11,-5.000 35.000 14,-7.000 35.000 14,-5.000 34.000 15,-6.000 18.000 2,-3.000 4.000-9,-3.000 3.000-10,-2.000 3.000-8,2.000-2.000-8,9.000-6.000-6,10.000-6.000-5,10.000-6.000-5,10.000-12.000-5,13.000-15.000-2,12.000-15.000-3,13.000-16.000-4,6.000-16.000-4,0.000-16.000-6,0.000-15.000-7,0.000-15.000-6,-2.000-6.000-5,-3.000 7.000-2,-3.000 6.000-3,-2.000 7.000-4</inkml:trace>
</inkml:ink>
</file>

<file path=ppt/ink/ink1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7"/>
    </inkml:context>
    <inkml:brush xml:id="br0">
      <inkml:brushProperty name="width" value="0.0419067181646824" units="cm"/>
      <inkml:brushProperty name="height" value="0.0419067181646824" units="cm"/>
      <inkml:brushProperty name="color" value="#fed406"/>
      <inkml:brushProperty name="ignorePressure" value="0"/>
    </inkml:brush>
  </inkml:definitions>
  <inkml:trace contextRef="#ctx0" brushRef="#br0">21200.000 3850.000 524,'114.000'-135.000'-1,"-22.000"32.000"-2,-22.000 31.000-1,-21.000 32.000-3,-15.000 27.000 10,-6.000 26.000 24,-6.000 24.000 23,-6.000 26.000 23,-12.000 16.000 5,-15.000 10.000-17,-15.000 10.000-15,-16.000 9.000-15,-10.000 6.000-12,-3.000 3.000-8,-3.000 3.000-7,-2.000 4.000-9,-1.000-9.000-5,3.000-18.000-6,3.000-19.000-5,4.000-18.000-5,13.000-23.000-8,26.000-24.000-10,24.000-26.000-10,26.000-24.000-11,10.000-10.000 3,-3.000 6.000 18,-3.000 7.000 17,-2.000 6.000 17,-5.000 10.000 15,-2.000 17.000 12,-3.000 15.000 13,-3.000 16.000 11,-6.000 12.000 7,-5.000 9.000-2,-7.000 10.000-1,-5.000 10.000-2,-6.000 5.000-1,-3.000 4.000-5,-3.000 3.000-4,-2.000 3.000-5,-1.000-4.000-2,3.000-8.000-4,3.000-10.000-4,4.000-9.000-2,7.000-13.000-8,13.000-16.000-9,12.000-15.000-11,13.000-15.000-10,7.000-18.000-8,4.000-19.000-5,3.000-18.000-5,3.000-19.000-5,-4.000-8.000 1,-8.000 3.000 6,-10.000 3.000 6,-9.000 4.000 6,-5.000 4.000 0,0.000 6.000-6,0.000 7.000-5,0.000 6.000-6</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1"/>
    </inkml:context>
    <inkml:brush xml:id="br0">
      <inkml:brushProperty name="width" value="0.0390914641320705" units="cm"/>
      <inkml:brushProperty name="height" value="0.0390914641320705" units="cm"/>
      <inkml:brushProperty name="color" value="#00bff3"/>
      <inkml:brushProperty name="ignorePressure" value="0"/>
    </inkml:brush>
  </inkml:definitions>
  <inkml:trace contextRef="#ctx0" brushRef="#br0">63000.000 44300.000 562,'-22.000'-115.000'28,"6.000"23.000"-4,7.000 22.000-2,6.000 22.000-3,1.000 26.000 3,-3.000 31.000 9,-3.000 32.000 9,-2.000 31.000 9,-3.000 17.000 1,1.000 3.000-8,-1.000 3.000-8,1.000 4.000-7,-1.000 2.000-7,1.000 4.000-5,-1.000 3.000-5,1.000 3.000-6,-1.000 6.000-7,1.000 9.000-13,-1.000 10.000-10,1.000 10.000-13,1.000 0.000-2,3.000-5.000 5,3.000-7.000 5,4.000-5.000 6,1.000-15.000-3,0.000-22.000-10,0.000-22.000-9,0.000-21.000-10</inkml:trace>
</inkml:ink>
</file>

<file path=ppt/ink/ink1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8"/>
    </inkml:context>
    <inkml:brush xml:id="br0">
      <inkml:brushProperty name="width" value="0.0492539443075657" units="cm"/>
      <inkml:brushProperty name="height" value="0.0492539443075657" units="cm"/>
      <inkml:brushProperty name="color" value="#fed406"/>
      <inkml:brushProperty name="ignorePressure" value="0"/>
    </inkml:brush>
  </inkml:definitions>
  <inkml:trace contextRef="#ctx0" brushRef="#br0">22550.000 2350.000 446,'117.000'0.000'123,"-16.000"0.000"-28,-15.000 0.000-28,-15.000 0.000-28,-12.000 1.000-16,-6.000 4.000-5,-6.000 3.000-7,-6.000 3.000-5,-6.000 7.000-7,-2.000 14.000-7,-3.000 11.000-9,-3.000 14.000-7,-12.000 10.000-1,-18.000 9.000 6,-19.000 10.000 4,-18.000 10.000 7,-10.000 2.000 2,0.000-3.000 1,0.000-3.000 0,0.000-2.000 1,-2.000 2.000 5,-3.000 9.000 9,-3.000 10.000 8,-2.000 10.000 10,3.000-6.000 3,14.000-18.000-5,11.000-19.000-4,14.000-18.000-4,7.000-12.000-5,3.000-3.000-4,3.000-3.000-5,4.000-2.000-4,5.000-8.000-6,10.000-8.000-5,10.000-10.000-7,9.000-9.000-5,9.000-10.000-5,9.000-9.000-2,10.000-10.000-2,10.000-8.000-2,4.000-8.000 0,0.000-2.000 4,0.000-3.000 3,0.000-3.000 5,-4.000-1.000 1,-5.000 4.000 1,-7.000 3.000 1,-5.000 3.000 0,-15.000 12.000 13,-22.000 22.000 23,-22.000 22.000 24,-21.000 23.000 24,-17.000 13.000 5,-8.000 6.000-12,-10.000 7.000-13,-9.000 6.000-13,-13.000 7.000-9,-16.000 10.000-3,-15.000 10.000-4,-15.000 9.000-5,-6.000 1.000-1,7.000-6.000 2,6.000-6.000 1,7.000-6.000 1,10.000-9.000 0,16.000-8.000-2,15.000-10.000 0,17.000-9.000-1,21.000-9.000-2,28.000-5.000-5,28.000-7.000-5,29.000-5.000-3,26.000-14.000-3,25.000-18.000 1,25.000-19.000 0,25.000-18.000 0,15.000-12.000-3,7.000-3.000-5,6.000-3.000-7,7.000-2.000-5,-9.000 3.000-4,-21.000 14.000 1,-22.000 11.000 0,-22.000 14.000 0,-19.000 5.000 1,-16.000 1.000 1,-15.000-1.000 3,-15.000 1.000 1,-18.000-1.000-3,-19.000 1.000-6,-18.000-1.000-6,-19.000 1.000-6,-15.000-3.000-1,-8.000-2.000 8,-10.000-3.000 5,-9.000-3.000 8,-1.000-4.000 5,10.000-3.000 4,10.000-3.000 4,9.000-2.000 5,7.000-3.000 1,7.000 1.000 2,6.000-1.000 1,7.000 1.000 1</inkml:trace>
</inkml:ink>
</file>

<file path=ppt/ink/ink1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8"/>
    </inkml:context>
    <inkml:brush xml:id="br0">
      <inkml:brushProperty name="width" value="0.0541728772222996" units="cm"/>
      <inkml:brushProperty name="height" value="0.0541728772222996" units="cm"/>
      <inkml:brushProperty name="color" value="#fed406"/>
      <inkml:brushProperty name="ignorePressure" value="0"/>
    </inkml:brush>
  </inkml:definitions>
  <inkml:trace contextRef="#ctx0" brushRef="#br0">23200.000 3700.000 406,'-47.000'-116.000'-2,"6.000"19.000"5,7.000 19.000 6,6.000 19.000 5,4.000 12.000 3,4.000 6.000 0,3.000 7.000 0,3.000 6.000 0,1.000 18.000 8,1.000 32.000 17,-1.000 31.000 15,1.000 32.000 17,5.000 32.000 1,14.000 34.000-13,11.000 35.000-15,14.000 35.000-13,2.000 33.000-8,-6.000 35.000-4,-6.000 35.000-3,-6.000 34.000-3,-4.000 27.000-14,1.000 23.000-21,-1.000 22.000-23,1.000 22.000-22,-3.000-27.000-6,-2.000-75.000 11,-3.000-75.000 10,-3.000-75.000 11,-1.000-43.000 2,4.000-8.000-6,3.000-10.000-6,3.000-9.000-6</inkml:trace>
</inkml:ink>
</file>

<file path=ppt/ink/ink1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9"/>
    </inkml:context>
    <inkml:brush xml:id="br0">
      <inkml:brushProperty name="width" value="0.0316616743803024" units="cm"/>
      <inkml:brushProperty name="height" value="0.0316616743803024" units="cm"/>
      <inkml:brushProperty name="color" value="#fed406"/>
      <inkml:brushProperty name="ignorePressure" value="0"/>
    </inkml:brush>
  </inkml:definitions>
  <inkml:trace contextRef="#ctx0" brushRef="#br0">25650.000 4550.000 694,'-18.000'25.000'140,"17.000"0.000"-43,15.000 0.000-41,16.000 0.000-43,4.000 1.000-26,-6.000 4.000-9,-6.000 3.000-10,-6.000 3.000-8</inkml:trace>
</inkml:ink>
</file>

<file path=ppt/ink/ink1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49"/>
    </inkml:context>
    <inkml:brush xml:id="br0">
      <inkml:brushProperty name="width" value="0.036796435713768" units="cm"/>
      <inkml:brushProperty name="height" value="0.036796435713768" units="cm"/>
      <inkml:brushProperty name="color" value="#fed406"/>
      <inkml:brushProperty name="ignorePressure" value="0"/>
    </inkml:brush>
  </inkml:definitions>
  <inkml:trace contextRef="#ctx0" brushRef="#br0">25450.000 5150.000 597,'-19.000'50.000'45,"13.000"0.000"6,12.000 0.000 8,13.000 0.000 6,12.000 0.000-3,13.000 0.000-10,12.000 0.000-12,13.000 0.000-11</inkml:trace>
</inkml:ink>
</file>

<file path=ppt/ink/ink1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53"/>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67950.000 10150.000 999,'89.000'-46.000'-63,"-22.000"10.000"11,-22.000 10.000 13,-21.000 9.000 13</inkml:trace>
</inkml:ink>
</file>

<file path=ppt/ink/ink1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56"/>
    </inkml:context>
    <inkml:brush xml:id="br0">
      <inkml:brushProperty name="width" value="0.0433641821146011" units="cm"/>
      <inkml:brushProperty name="height" value="0.0433641821146011" units="cm"/>
      <inkml:brushProperty name="color" value="#000000"/>
      <inkml:brushProperty name="ignorePressure" value="0"/>
    </inkml:brush>
  </inkml:definitions>
  <inkml:trace contextRef="#ctx0" brushRef="#br0">37300.000 9250.000 507,'0.000'-47.000'-2,"0.000"6.000"8,0.000 7.000 8,0.000 6.000 9,0.000 3.000 2,0.000 0.000-1,0.000 0.000-1,0.000 0.000-2,0.000 0.000-2,0.000 0.000-2,0.000 0.000-2,0.000 0.000-2,0.000-2.000-1,0.000-3.000 0,0.000-3.000 0,0.000-2.000-1,0.000-3.000-1,0.000 1.000-2,0.000-1.000-4,0.000 1.000-2,-2.000-1.000-1,-3.000 1.000-1,-3.000-1.000 0,-2.000 1.000-1,-5.000 1.000 1,-2.000 3.000-1,-3.000 3.000 1,-3.000 4.000 0,-6.000 4.000 1,-5.000 6.000 2,-7.000 7.000 0,-5.000 6.000 3,-3.000 4.000 0,4.000 4.000 0,3.000 3.000 0,3.000 3.000 0,-1.000 4.000 0,-2.000 7.000 1,-3.000 6.000-1,-3.000 7.000 1,1.000 0.000-1,6.000-2.000 0,7.000-3.000-2,6.000-3.000 0,3.000 1.000 0,0.000 6.000-1,0.000 7.000 0,0.000 6.000 1,0.000 3.000-1,0.000 0.000 1,0.000 0.000-1,0.000 0.000 1,0.000 0.000 0,0.000 0.000 0,0.000 0.000-2,0.000 0.000 0,1.000 4.000 1,4.000 10.000 0,3.000 10.000 2,3.000 9.000 0,1.000-2.000 1,1.000-12.000-1,-1.000-13.000-1,1.000-12.000-1,1.000-5.000-1,3.000 3.000-2,3.000 3.000-1,4.000 4.000-3,1.000 1.000 1,0.000 0.000-1,0.000 0.000 2,0.000 0.000-1,0.000-2.000 2,0.000-3.000-1,0.000-3.000 2,0.000-2.000 0,0.000-3.000 0,0.000 1.000 0,0.000-1.000-2,0.000 1.000 1,3.000-3.000-4,6.000-2.000-3,7.000-3.000-3,6.000-3.000-5,7.000-6.000-1,10.000-5.000 0,10.000-7.000 2,9.000-5.000 0,-1.000-6.000 2,-8.000-3.000 4,-10.000-3.000 4,-9.000-2.000 3,-4.000-1.000 1,4.000 3.000 1,3.000 3.000 1,3.000 4.000 0,3.000-3.000-1,3.000-5.000 0,3.000-7.000-1,4.000-5.000-1,-1.000-4.000 0,-3.000 0.000 0,-3.000 0.000-1,-2.000 0.000 0,-5.000 1.000 0,-2.000 4.000 1,-3.000 3.000 0,-3.000 3.000 1,-2.000 1.000 0,0.000 1.000 0,0.000-1.000 0,0.000 1.000-1,-4.000-4.000 2,-5.000-6.000 3,-7.000-6.000 2,-5.000-6.000 3,-3.000-2.000-1,4.000 3.000-5,3.000 3.000-6,3.000 4.000-4,3.000 1.000-3,3.000 0.000 1,3.000 0.000 0,4.000 0.000 1,-1.000 7.000 4,-3.000 17.000 11,-3.000 15.000 8,-2.000 16.000 11,-5.000 7.000 3,-2.000 1.000-3,-3.000-1.000-2,-3.000 1.000-2,-2.000 1.000-4,0.000 3.000-3,0.000 3.000-3,0.000 4.000-5,1.000-1.000-2,4.000-3.000-1,3.000-3.000-2,3.000-2.000-1,4.000-8.000-4,7.000-8.000-7,6.000-10.000-8,7.000-9.000-6,-1.000-9.000-2,-6.000-5.000 3,-6.000-7.000 4,-6.000-5.000 3,-2.000-4.000 3,3.000 0.000 1,3.000 0.000 1,4.000 0.000 1,-1.000 0.000 0,-3.000 0.000 1,-3.000 0.000 0,-2.000 0.000 0,-1.000-2.000 1,3.000-3.000 0,3.000-3.000 0,4.000-2.000 1,1.000 2.000 9,0.000 9.000 19,0.000 10.000 19,0.000 10.000 17,0.000 11.000 5,0.000 17.000-11,0.000 15.000-11,0.000 16.000-11,-2.000 4.000-7,-3.000-6.000-5,-3.000-6.000-4,-2.000-6.000-5,-1.000-6.000-4,3.000-2.000-3,3.000-3.000-4,4.000-3.000-3</inkml:trace>
</inkml:ink>
</file>

<file path=ppt/ink/ink1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57"/>
    </inkml:context>
    <inkml:brush xml:id="br0">
      <inkml:brushProperty name="width" value="0.0379178263247013" units="cm"/>
      <inkml:brushProperty name="height" value="0.0379178263247013" units="cm"/>
      <inkml:brushProperty name="color" value="#000000"/>
      <inkml:brushProperty name="ignorePressure" value="0"/>
    </inkml:brush>
  </inkml:definitions>
  <inkml:trace contextRef="#ctx0" brushRef="#br0">38750.000 7700.000 580,'140.000'1.000'128,"-18.000"4.000"-28,-19.000 3.000-30,-18.000 3.000-29,-12.000-1.000-17,-3.000-2.000-5,-3.000-3.000-6,-2.000-3.000-4,-6.000-2.000-3,-6.000 0.000-1,-6.000 0.000-2,-6.000 0.000-1,-13.000 4.000-16,-19.000 10.000-27,-18.000 10.000-29,-19.000 9.000-29</inkml:trace>
</inkml:ink>
</file>

<file path=ppt/ink/ink1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57"/>
    </inkml:context>
    <inkml:brush xml:id="br0">
      <inkml:brushProperty name="width" value="0.0432223491370678" units="cm"/>
      <inkml:brushProperty name="height" value="0.0432223491370678" units="cm"/>
      <inkml:brushProperty name="color" value="#000000"/>
      <inkml:brushProperty name="ignorePressure" value="0"/>
    </inkml:brush>
  </inkml:definitions>
  <inkml:trace contextRef="#ctx0" brushRef="#br0">39150.000 7900.000 508,'-113.000'1.000'-14,"26.000"4.000"16,24.000 3.000 16,26.000 3.000 18,15.000 3.000 6,6.000 3.000-3,7.000 3.000-4,6.000 4.000-2,3.000 5.000-4,0.000 10.000 0,0.000 10.000-2,0.000 9.000 0,0.000 9.000-2,0.000 9.000-1,0.000 10.000 1,0.000 10.000-1,-2.000 7.000-3,-3.000 6.000-2,-3.000 7.000-4,-2.000 6.000-3,-1.000 6.000-3,3.000 6.000-2,3.000 7.000-2,4.000 6.000-3,-1.000 4.000-2,-3.000 4.000-1,-3.000 3.000-3,-2.000 3.000-2,-1.000-2.000-4,3.000-6.000-6,3.000-6.000-7,4.000-6.000-6,1.000-13.000-5,0.000-19.000-2,0.000-18.000-2,0.000-19.000-4,1.000-21.000-2,4.000-21.000-4,3.000-22.000-5,3.000-22.000-3</inkml:trace>
</inkml:ink>
</file>

<file path=ppt/ink/ink1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57"/>
    </inkml:context>
    <inkml:brush xml:id="br0">
      <inkml:brushProperty name="width" value="0.0439138785004616" units="cm"/>
      <inkml:brushProperty name="height" value="0.0439138785004616" units="cm"/>
      <inkml:brushProperty name="color" value="#000000"/>
      <inkml:brushProperty name="ignorePressure" value="0"/>
    </inkml:brush>
  </inkml:definitions>
  <inkml:trace contextRef="#ctx0" brushRef="#br0">38800.000 9800.000 500,'96.000'-22.000'101,"-5.000"6.000"-24,-7.000 7.000-23,-5.000 6.000-23,-4.000-1.000-14,0.000-5.000-3,0.000-7.000-3,0.000-5.000-3,0.000-3.000-2,0.000 4.000-2,0.000 3.000 0,0.000 3.000-1,-4.000 3.000-1,-5.000 3.000-2,-7.000 3.000 0,-5.000 4.000-1,-6.000-3.000-3,-3.000-5.000-4,-3.000-7.000-3,-2.000-5.000-4,-8.000-6.000-3,-8.000-3.000-3,-10.000-3.000-2,-9.000-2.000-3,-5.000-3.000 0,0.000 1.000 3,0.000-1.000 3,0.000 1.000 2,-5.000-3.000 4,-9.000-2.000 6,-10.000-3.000 5,-8.000-3.000 6,-4.000 2.000 2,3.000 10.000 0,3.000 10.000 0,4.000 9.000 0,1.000 4.000 1,0.000 1.000 4,0.000-1.000 4,0.000 1.000 3,-4.000 1.000 2,-5.000 3.000 2,-7.000 3.000 2,-5.000 4.000 1,-3.000 8.000 0,4.000 17.000-1,3.000 15.000 0,3.000 16.000 0,1.000 7.000-2,1.000 1.000-2,-1.000-1.000-3,1.000 1.000-2,1.000 1.000-1,3.000 3.000 0,3.000 3.000 0,4.000 4.000 0,4.000-1.000-1,6.000-3.000-3,7.000-3.000-2,6.000-2.000-3,4.000-3.000-2,4.000 1.000-2,3.000-1.000-3,3.000 1.000-2,6.000-4.000-4,9.000-6.000-3,10.000-6.000-3,10.000-6.000-3,7.000-7.000-5,6.000-6.000-5,7.000-6.000-4,6.000-6.000-5,4.000-7.000-3,4.000-6.000 0,3.000-6.000 0,3.000-6.000 1,-1.000-6.000 0,-2.000-2.000 3,-3.000-3.000 1,-3.000-3.000 2,-9.000-2.000 3,-11.000 0.000 5,-14.000 0.000 4,-11.000 0.000 4</inkml:trace>
</inkml:ink>
</file>

<file path=ppt/ink/ink1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58"/>
    </inkml:context>
    <inkml:brush xml:id="br0">
      <inkml:brushProperty name="width" value="0.0466738604009151" units="cm"/>
      <inkml:brushProperty name="height" value="0.0466738604009151" units="cm"/>
      <inkml:brushProperty name="color" value="#000000"/>
      <inkml:brushProperty name="ignorePressure" value="0"/>
    </inkml:brush>
  </inkml:definitions>
  <inkml:trace contextRef="#ctx0" brushRef="#br0">41900.000 8000.000 471,'-69.000'-66.000'47,"13.000"19.000"-2,12.000 19.000-3,13.000 19.000-1,6.000 12.000-3,0.000 6.000-6,0.000 7.000-4,0.000 6.000-6,-2.000 6.000-2,-3.000 6.000-2,-3.000 7.000-1,-2.000 6.000-1,-3.000 7.000-1,1.000 10.000-1,-1.000 10.000 0,1.000 9.000-1,1.000 4.000-1,3.000 1.000 0,3.000-1.000 0,4.000 1.000-2,4.000-6.000 1,6.000-8.000-1,7.000-10.000 0,6.000-9.000 0,6.000-2.000-1,6.000 6.000-3,7.000 7.000-2,6.000 6.000-4,4.000-2.000-1,4.000-9.000-1,3.000-10.000-1,3.000-8.000-2,3.000-8.000-1,3.000-2.000 0,3.000-3.000-2,4.000-3.000 0,-1.000-1.000-2,-3.000 4.000 0,-3.000 3.000-1,-2.000 3.000-1,-6.000 1.000 1,-6.000 1.000 2,-6.000-1.000 2,-6.000 1.000 1,-7.000 1.000 3,-6.000 3.000 0,-6.000 3.000 1,-6.000 4.000 0,-9.000-1.000 0,-8.000-3.000-2,-10.000-3.000-3,-9.000-2.000-2,-10.000-1.000-1,-9.000 3.000 2,-10.000 3.000 1,-8.000 4.000 2,-4.000-4.000-4,3.000-9.000-8,3.000-10.000-10,4.000-8.000-8,7.000-6.000-4,13.000 1.000 0,12.000-1.000 1,13.000 1.000 1</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2"/>
    </inkml:context>
    <inkml:brush xml:id="br0">
      <inkml:brushProperty name="width" value="0.0420481897890568" units="cm"/>
      <inkml:brushProperty name="height" value="0.0420481897890568" units="cm"/>
      <inkml:brushProperty name="color" value="#00bff3"/>
      <inkml:brushProperty name="ignorePressure" value="0"/>
    </inkml:brush>
  </inkml:definitions>
  <inkml:trace contextRef="#ctx0" brushRef="#br0">65050.000 45100.000 523,'0.000'-69.000'-5,"0.000"13.000"-5,0.000 12.000-3,0.000 13.000-5,-2.000 7.000 1,-3.000 4.000 8,-3.000 3.000 8,-2.000 3.000 7,-6.000 3.000 6,-6.000 3.000 4,-6.000 3.000 5,-6.000 4.000 3,-6.000 2.000 2,-2.000 4.000-2,-3.000 3.000 0,-3.000 3.000-2,-4.000 6.000 0,-3.000 9.000 1,-3.000 10.000 0,-2.000 10.000 0,-1.000 5.000 0,3.000 4.000-2,3.000 3.000-2,4.000 3.000-1,4.000 3.000-3,6.000 3.000-2,7.000 3.000-2,6.000 4.000-3,6.000-1.000-1,6.000-3.000 0,7.000-3.000 0,6.000-2.000 1,4.000-5.000-3,4.000-2.000-5,3.000-3.000-4,3.000-3.000-4,7.000-7.000-5,14.000-9.000-5,11.000-10.000-4,14.000-8.000-5,10.000-11.000-2,9.000-8.000 2,10.000-10.000 0,10.000-9.000 2,7.000-15.000 1,6.000-18.000-1,7.000-19.000 0,6.000-18.000-1,3.000-12.000 1,0.000-3.000 2,0.000-3.000 1,0.000-2.000 1,-4.000-8.000 2,-5.000-8.000 3,-7.000-10.000 3,-5.000-9.000 2,-12.000-4.000 3,-16.000 4.000 2,-15.000 3.000 3,-15.000 3.000 1,-14.000 7.000 3,-8.000 14.000 1,-10.000 11.000 2,-9.000 14.000 1,-7.000 10.000 5,-3.000 9.000 7,-3.000 10.000 6,-2.000 10.000 7,-5.000 10.000 7,-2.000 13.000 6,-3.000 12.000 8,-3.000 13.000 6,-1.000 16.000-1,4.000 23.000-9,3.000 22.000-9,3.000 22.000-9,-4.000 15.000-5,-8.000 9.000-3,-10.000 10.000-2,-9.000 10.000-3,-4.000 4.000-1,4.000 0.000-3,3.000 0.000-1,3.000 0.000-2,1.000-2.000-1,1.000-3.000-4,-1.000-3.000-3,1.000-2.000-2,2.000-8.000-2,7.000-8.000-2,6.000-10.000-1,7.000-9.000-2,4.000-9.000-3,3.000-5.000-6,3.000-7.000-6,4.000-5.000-4,5.000-8.000-5,10.000-5.000-3,10.000-7.000-3,9.000-5.000-3,6.000-8.000 0,3.000-5.000 1,3.000-7.000 3,4.000-5.000 2,2.000-9.000 3,4.000-9.000 2,3.000-10.000 4,3.000-8.000 2,-1.000-6.000 3,-2.000 1.000 3,-3.000-1.000 4,-3.000 1.000 3,-7.000 1.000 3,-9.000 3.000 3,-10.000 3.000 2,-8.000 4.000 3,-6.000 2.000 0,1.000 4.000-1,-1.000 3.000 0,1.000 3.000-1,-6.000 3.000 1,-8.000 3.000 2,-10.000 3.000 3,-9.000 4.000 2,-4.000 2.000 0,4.000 4.000-4,3.000 3.000-3,3.000 3.000-4</inkml:trace>
</inkml:ink>
</file>

<file path=ppt/ink/ink1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58"/>
    </inkml:context>
    <inkml:brush xml:id="br0">
      <inkml:brushProperty name="width" value="0.0410658083856106" units="cm"/>
      <inkml:brushProperty name="height" value="0.0410658083856106" units="cm"/>
      <inkml:brushProperty name="color" value="#000000"/>
      <inkml:brushProperty name="ignorePressure" value="0"/>
    </inkml:brush>
  </inkml:definitions>
  <inkml:trace contextRef="#ctx0" brushRef="#br0">42150.000 9450.000 535,'114.000'-22.000'35,"-22.000"6.000"-3,-22.000 7.000-2,-21.000 6.000-3,-14.000 6.000-1,-2.000 6.000 2,-3.000 7.000 1,-3.000 6.000 1,-4.000 6.000 0,-3.000 6.000-5,-3.000 7.000-5,-2.000 6.000-3,-8.000 4.000-4,-8.000 4.000-1,-10.000 3.000-3,-9.000 3.000-1,-9.000-1.000-2,-5.000-2.000-4,-7.000-3.000-3,-5.000-3.000-3,-8.000-1.000-1,-5.000 4.000 0,-7.000 3.000 1,-5.000 3.000 1,0.000-4.000 0,10.000-8.000 1,10.000-10.000 1,9.000-9.000 1,18.000-9.000 3,29.000-5.000 5,28.000-7.000 6,28.000-5.000 5,14.000-4.000 2,0.000 0.000-3,0.000 0.000-3,0.000 0.000-4,0.000 0.000-7,0.000 0.000-10,0.000 0.000-12,0.000 0.000-12,-5.000 0.000-6,-9.000 0.000-4,-10.000 0.000-3,-8.000 0.000-2</inkml:trace>
</inkml:ink>
</file>

<file path=ppt/ink/ink1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59"/>
    </inkml:context>
    <inkml:brush xml:id="br0">
      <inkml:brushProperty name="width" value="0.0342894345521927" units="cm"/>
      <inkml:brushProperty name="height" value="0.0342894345521927" units="cm"/>
      <inkml:brushProperty name="color" value="#000000"/>
      <inkml:brushProperty name="ignorePressure" value="0"/>
    </inkml:brush>
  </inkml:definitions>
  <inkml:trace contextRef="#ctx0" brushRef="#br0">44250.000 9400.000 641,'-35.000'-22.000'46,"32.000"6.000"0,31.000 7.000-1,32.000 6.000 0,21.000 3.000-3,13.000 0.000-6,12.000 0.000-6,13.000 0.000-5,7.000-2.000-6,4.000-3.000-6,3.000-3.000-5,3.000-2.000-4,-5.000-3.000-8,-12.000 1.000-7,-13.000-1.000-8,-12.000 1.000-8,-12.000 1.000-2,-8.000 3.000 3,-10.000 3.000 3,-9.000 4.000 3</inkml:trace>
</inkml:ink>
</file>

<file path=ppt/ink/ink1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8:59"/>
    </inkml:context>
    <inkml:brush xml:id="br0">
      <inkml:brushProperty name="width" value="0.036657840013504" units="cm"/>
      <inkml:brushProperty name="height" value="0.036657840013504" units="cm"/>
      <inkml:brushProperty name="color" value="#000000"/>
      <inkml:brushProperty name="ignorePressure" value="0"/>
    </inkml:brush>
  </inkml:definitions>
  <inkml:trace contextRef="#ctx0" brushRef="#br0">45300.000 8500.000 600,'-27.000'-27.000'-1,"-3.000"-3.000"1,-3.000-3.000-1,-2.000-2.000 0,0.000 0.000 3,7.000 7.000 4,6.000 6.000 7,7.000 7.000 5,2.000 18.000 8,1.000 31.000 11,-1.000 32.000 13,1.000 31.000 10,1.000 18.000 1,3.000 7.000-12,3.000 6.000-12,4.000 7.000-11,-1.000 10.000-12,-3.000 16.000-10,-3.000 15.000-12,-2.000 17.000-11,-1.000 3.000-9,3.000-5.000-7,3.000-7.000-7,4.000-5.000-7,2.000-20.000-4,4.000-31.000 1,3.000-31.000 0,3.000-31.000 0</inkml:trace>
</inkml:ink>
</file>

<file path=ppt/ink/ink1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0"/>
    </inkml:context>
    <inkml:brush xml:id="br0">
      <inkml:brushProperty name="width" value="0.0426356382668018" units="cm"/>
      <inkml:brushProperty name="height" value="0.0426356382668018" units="cm"/>
      <inkml:brushProperty name="color" value="#000000"/>
      <inkml:brushProperty name="ignorePressure" value="0"/>
    </inkml:brush>
  </inkml:definitions>
  <inkml:trace contextRef="#ctx0" brushRef="#br0">50350.000 8100.000 516,'-93.000'4.000'8,"17.000"10.000"17,15.000 10.000 17,16.000 9.000 17,7.000 7.000 3,1.000 7.000-10,-1.000 6.000-9,1.000 7.000-10,2.000 4.000-6,7.000 3.000-3,6.000 3.000-3,7.000 4.000-2,0.000 2.000-4,-2.000 4.000-1,-3.000 3.000-3,-3.000 3.000-1,1.000-2.000-3,6.000-6.000-2,7.000-6.000-1,6.000-6.000-2,3.000-7.000-2,0.000-6.000-1,0.000-6.000-4,0.000-6.000-1,4.000-7.000-1,10.000-6.000 1,10.000-6.000 1,9.000-6.000 1,7.000-9.000-2,7.000-8.000-1,6.000-10.000-2,7.000-9.000-3,7.000-15.000-1,9.000-18.000 0,10.000-19.000 0,10.000-18.000-1,0.000-12.000 1,-5.000-3.000-1,-7.000-3.000 1,-5.000-2.000-1,-9.000 0.000 2,-9.000 7.000 2,-10.000 6.000 2,-8.000 7.000 3,-11.000 4.000 1,-8.000 3.000 1,-10.000 3.000 0,-9.000 4.000 2,-10.000 5.000 0,-9.000 10.000 1,-10.000 10.000 0,-8.000 9.000 1,-9.000 9.000-1,-6.000 9.000-3,-6.000 10.000-2,-6.000 10.000-3,-6.000 7.000-4,-2.000 6.000-3,-3.000 7.000-4,-3.000 6.000-4,2.000 6.000-1,10.000 6.000 1,10.000 7.000 1,9.000 6.000 1</inkml:trace>
</inkml:ink>
</file>

<file path=ppt/ink/ink1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0"/>
    </inkml:context>
    <inkml:brush xml:id="br0">
      <inkml:brushProperty name="width" value="0.0362899117171764" units="cm"/>
      <inkml:brushProperty name="height" value="0.0362899117171764" units="cm"/>
      <inkml:brushProperty name="color" value="#000000"/>
      <inkml:brushProperty name="ignorePressure" value="0"/>
    </inkml:brush>
  </inkml:definitions>
  <inkml:trace contextRef="#ctx0" brushRef="#br0">51150.000 8650.000 606,'73.000'0.000'6,"-3.000"0.000"-1,-3.000 0.000-2,-2.000 0.000-2,-5.000 1.000 6,-2.000 4.000 13,-3.000 3.000 13,-3.000 3.000 13,-4.000 4.000 3,-3.000 7.000-6,-3.000 6.000-7,-2.000 7.000-7,-6.000 5.000-5,-6.000 7.000-3,-6.000 6.000-4,-6.000 7.000-3,-10.000 4.000-3,-12.000 3.000-3,-13.000 3.000-3,-12.000 4.000-3,-10.000 1.000-2,-6.000 0.000-2,-6.000 0.000-3,-6.000 0.000-2,-2.000-4.000-2,3.000-5.000-2,3.000-7.000-1,4.000-5.000-2,4.000-9.000 1,6.000-9.000 5,7.000-10.000 5,6.000-8.000 4,7.000-4.000 5,10.000 3.000 3,10.000 3.000 4,9.000 4.000 4,12.000-3.000 1,16.000-5.000-4,15.000-7.000-3,17.000-5.000-3,7.000-6.000-7,0.000-3.000-11,0.000-3.000-10,0.000-2.000-11,0.000-5.000-7,0.000-2.000-5,0.000-3.000-4,0.000-3.000-4,-5.000 1.000-1,-9.000 6.000 4,-10.000 7.000 4,-8.000 6.000 3</inkml:trace>
</inkml:ink>
</file>

<file path=ppt/ink/ink1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1"/>
    </inkml:context>
    <inkml:brush xml:id="br0">
      <inkml:brushProperty name="width" value="0.0420260615646839" units="cm"/>
      <inkml:brushProperty name="height" value="0.0420260615646839" units="cm"/>
      <inkml:brushProperty name="color" value="#000000"/>
      <inkml:brushProperty name="ignorePressure" value="0"/>
    </inkml:brush>
  </inkml:definitions>
  <inkml:trace contextRef="#ctx0" brushRef="#br0">54450.000 8750.000 523,'142.000'-22.000'115,"-16.000"6.000"-26,-15.000 7.000-28,-15.000 6.000-27,-4.000 3.000-13,9.000 0.000-2,10.000 0.000-2,10.000 0.000 0,4.000 0.000-2,0.000 0.000-2,0.000 0.000-2,0.000 0.000-1,1.000 1.000-1,4.000 4.000 2,3.000 3.000 0,3.000 3.000 1,-1.000-1.000-3,-2.000-2.000-6,-3.000-3.000-7,-3.000-3.000-5,-6.000-2.000-7,-5.000 0.000-8,-7.000 0.000-6,-5.000 0.000-7,-9.000 0.000-2,-9.000 0.000 3,-10.000 0.000 4,-8.000 0.000 3,-8.000 0.000 0,-2.000 0.000-6,-3.000 0.000-5,-3.000 0.000-5</inkml:trace>
</inkml:ink>
</file>

<file path=ppt/ink/ink1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2"/>
    </inkml:context>
    <inkml:brush xml:id="br0">
      <inkml:brushProperty name="width" value="0.0362904742360115" units="cm"/>
      <inkml:brushProperty name="height" value="0.0362904742360115" units="cm"/>
      <inkml:brushProperty name="color" value="#000000"/>
      <inkml:brushProperty name="ignorePressure" value="0"/>
    </inkml:brush>
  </inkml:definitions>
  <inkml:trace contextRef="#ctx0" brushRef="#br0">54750.000 6200.000 606,'0.000'143.000'116,"0.000"-11.000"-24,0.000-14.000-27,0.000-11.000-24,0.000-14.000-16,0.000-11.000-4,0.000-14.000-5,0.000-11.000-4,10.000-12.000-7,23.000-9.000-6,22.000-10.000-9,22.000-8.000-7,7.000-12.000-6,-6.000-12.000-4,-6.000-13.000-3,-6.000-12.000-4,-7.000-5.000 0,-6.000 3.000 3,-6.000 3.000 4,-6.000 4.000 4,-6.000-3.000 0,-2.000-5.000-3,-3.000-7.000-3,-3.000-5.000-2,-6.000-4.000-1,-5.000 0.000 4,-7.000 0.000 4,-5.000 0.000 4,-9.000 1.000 3,-9.000 4.000 4,-10.000 3.000 4,-8.000 3.000 4,-4.000 4.000 5,3.000 7.000 4,3.000 6.000 6,4.000 7.000 5,1.000 5.000 4,0.000 7.000 0,0.000 6.000 2,0.000 7.000 0,1.000 7.000 5,4.000 9.000 4,3.000 10.000 7,3.000 10.000 5,-1.000 5.000 1,-2.000 4.000-5,-3.000 3.000-5,-3.000 3.000-4,-1.000 3.000-4,4.000 3.000-5,3.000 3.000-3,3.000 4.000-4,-2.000 2.000-4,-6.000 4.000-4,-6.000 3.000-4,-6.000 3.000-4,-4.000-2.000-6,1.000-6.000-10,-1.000-6.000-8,1.000-6.000-9,2.000-9.000-7,7.000-8.000-2,6.000-10.000-4,7.000-9.000-3</inkml:trace>
</inkml:ink>
</file>

<file path=ppt/ink/ink1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2"/>
    </inkml:context>
    <inkml:brush xml:id="br0">
      <inkml:brushProperty name="width" value="0.0312828794121742" units="cm"/>
      <inkml:brushProperty name="height" value="0.0312828794121742" units="cm"/>
      <inkml:brushProperty name="color" value="#000000"/>
      <inkml:brushProperty name="ignorePressure" value="0"/>
    </inkml:brush>
  </inkml:definitions>
  <inkml:trace contextRef="#ctx0" brushRef="#br0">55150.000 7300.000 703,'90.000'3.000'38,"-18.000"6.000"-1,-19.000 7.000 0,-18.000 6.000 0,-10.000 4.000-3,0.000 4.000-2,0.000 3.000-5,0.000 3.000-2,0.000 1.000-7,0.000 1.000-8,0.000-1.000-9,0.000 1.000-8,0.000-3.000-5,0.000-2.000-4,0.000-3.000-1,0.000-3.000-3</inkml:trace>
</inkml:ink>
</file>

<file path=ppt/ink/ink1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3"/>
    </inkml:context>
    <inkml:brush xml:id="br0">
      <inkml:brushProperty name="width" value="0.0322355329990387" units="cm"/>
      <inkml:brushProperty name="height" value="0.0322355329990387" units="cm"/>
      <inkml:brushProperty name="color" value="#000000"/>
      <inkml:brushProperty name="ignorePressure" value="0"/>
    </inkml:brush>
  </inkml:definitions>
  <inkml:trace contextRef="#ctx0" brushRef="#br0">56150.000 5100.000 682,'25.000'-49.000'3,"0.000"4.000"8,0.000 3.000 6,0.000 3.000 6,0.000 4.000 4,0.000 7.000 0,0.000 6.000 0,0.000 7.000 0,-2.000 8.000-3,-3.000 14.000-4,-3.000 11.000-5,-2.000 14.000-4,-6.000 7.000-2,-6.000 3.000-1,-6.000 3.000-1,-6.000 4.000 1,-7.000 1.000 0,-6.000 0.000 0,-6.000 0.000 1,-6.000 0.000 1,-1.000-4.000-6,7.000-5.000-10,6.000-7.000-12,7.000-5.000-11,11.000-11.000-5,20.000-11.000 1,18.000-14.000 0,20.000-11.000 2,3.000-4.000 2,-8.000 6.000 7,-10.000 7.000 6,-9.000 6.000 5,-9.000 9.000 4,-5.000 13.000 0,-7.000 12.000 0,-5.000 13.000 0,-11.000 9.000 5,-11.000 6.000 7,-14.000 7.000 8,-11.000 6.000 8,-6.000-1.000 6,4.000-5.000 2,3.000-7.000 2,3.000-5.000 3,1.000-6.000-1,1.000-3.000-6,-1.000-3.000-6,1.000-2.000-4,12.000-9.000-12,25.000-12.000-16,25.000-13.000-15,25.000-12.000-17,10.000-7.000-6,-2.000 1.000 6,-3.000-1.000 5,-3.000 1.000 5,-7.000-1.000 6,-9.000 1.000 6,-10.000-1.000 5,-8.000 1.000 7,-8.000 4.000 5,-2.000 9.000 6,-3.000 10.000 4,-3.000 10.000 6,-7.000 7.000 3,-9.000 6.000 2,-10.000 7.000 3,-8.000 6.000 2,-9.000 3.000 0,-6.000 0.000-2,-6.000 0.000-3,-6.000 0.000-2,-4.000 0.000-2,1.000 0.000-1,-1.000 0.000-4,1.000 0.000-1,-1.000-2.000-1,1.000-3.000-1,-1.000-3.000 0,1.000-2.000-1,4.000-6.000 1,9.000-6.000 2,10.000-6.000 3,10.000-6.000 2,13.000-6.000 1,19.000-2.000 2,19.000-3.000 0,19.000-3.000 2,16.000-7.000-1,17.000-9.000-4,15.000-10.000-4,16.000-8.000-3,4.000-4.000-4,-6.000 3.000-6,-6.000 3.000-4,-6.000 4.000-5,-9.000 2.000-5,-8.000 4.000-3,-10.000 3.000-4,-9.000 3.000-5,-15.000 9.000-3,-18.000 16.000-4,-19.000 15.000-3,-18.000 17.000-4,-10.000 2.000 1,0.000-9.000 6,0.000-10.000 8,0.000-8.000 5</inkml:trace>
</inkml:ink>
</file>

<file path=ppt/ink/ink1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3"/>
    </inkml:context>
    <inkml:brush xml:id="br0">
      <inkml:brushProperty name="width" value="0.0319495759904385" units="cm"/>
      <inkml:brushProperty name="height" value="0.0319495759904385" units="cm"/>
      <inkml:brushProperty name="color" value="#000000"/>
      <inkml:brushProperty name="ignorePressure" value="0"/>
    </inkml:brush>
  </inkml:definitions>
  <inkml:trace contextRef="#ctx0" brushRef="#br0">56000.000 7300.000 688,'-19.000'25.000'18,"13.000"0.000"10,12.000 0.000 11,13.000 0.000 10,4.000 0.000 1,-3.000 0.000-7,-3.000 0.000-9,-2.000 0.000-8,-1.000-2.000-9,3.000-3.000-10,3.000-3.000-8,4.000-2.000-10,1.000-3.000-4,0.000 1.000 2,0.000-1.000 2,0.000 1.000 1,0.000 1.000 1,0.000 3.000-1,0.000 3.000 1,0.000 4.000-2,-4.000 2.000 1,-5.000 4.000 0,-7.000 3.000 1,-5.000 3.000 1,-9.000 1.000 2,-9.000 1.000 2,-10.000-1.000 2,-8.000 1.000 3,-8.000-4.000 2,-2.000-6.000 0,-3.000-6.000 1,-3.000-6.000 0,1.000-6.000 2,6.000-2.000 0,7.000-3.000 2,6.000-3.000 2,3.000-7.000 0,0.000-9.000-1,0.000-10.000-2,0.000-8.000 0,3.000-8.000 0,6.000-2.000-1,7.000-3.000 0,6.000-3.000 0,10.000-6.000-6,17.000-5.000-12,15.000-7.000-13,16.000-5.000-11,7.000 0.000-7,1.000 10.000 1,-1.000 10.000 1,1.000 9.000 1,-6.000 6.000 3,-8.000 3.000 4,-10.000 3.000 3,-9.000 4.000 6</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2"/>
    </inkml:context>
    <inkml:brush xml:id="br0">
      <inkml:brushProperty name="width" value="0.0353230834007263" units="cm"/>
      <inkml:brushProperty name="height" value="0.0353230834007263" units="cm"/>
      <inkml:brushProperty name="color" value="#00bff3"/>
      <inkml:brushProperty name="ignorePressure" value="0"/>
    </inkml:brush>
  </inkml:definitions>
  <inkml:trace contextRef="#ctx0" brushRef="#br0">66550.000 45000.000 622,'-46.000'25.000'60,"10.000"0.000"-11,10.000 0.000-11,9.000 0.000-12,2.000 4.000-4,-2.000 10.000 0,-3.000 10.000 1,-3.000 9.000 1,-1.000 2.000-1,4.000-2.000-4,3.000-3.000-4,3.000-3.000-3,3.000-4.000-1,3.000-3.000-2,3.000-3.000 1,4.000-2.000-2,4.000-3.000-2,6.000 1.000-6,7.000-1.000-5,6.000 1.000-6,4.000-6.000-5,4.000-8.000-4,3.000-10.000-5,3.000-9.000-4,4.000-7.000 0,7.000-3.000 1,6.000-3.000 4,7.000-2.000 2,4.000-9.000 1,3.000-12.000 2,3.000-13.000 2,4.000-12.000 0,-1.000-10.000 1,-3.000-6.000 1,-3.000-6.000 0,-2.000-6.000 0,-8.000-4.000 3,-8.000 1.000 5,-10.000-1.000 6,-9.000 1.000 6,-9.000-1.000 1,-5.000 1.000 0,-7.000-1.000-2,-5.000 1.000-2,-9.000 4.000 2,-9.000 9.000 4,-10.000 10.000 3,-8.000 10.000 4,-8.000 10.000 1,-2.000 13.000 0,-3.000 12.000-1,-3.000 13.000-1,-2.000 12.000-6,0.000 13.000-12,0.000 12.000-12,0.000 13.000-12,3.000 6.000-6,6.000 0.000 0,7.000 0.000-1,6.000 0.000-1,4.000-4.000 4,4.000-5.000 7,3.000-7.000 7,3.000-5.000 8</inkml:trace>
</inkml:ink>
</file>

<file path=ppt/ink/ink1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3"/>
    </inkml:context>
    <inkml:brush xml:id="br0">
      <inkml:brushProperty name="width" value="0.03490100055933" units="cm"/>
      <inkml:brushProperty name="height" value="0.03490100055933" units="cm"/>
      <inkml:brushProperty name="color" value="#000000"/>
      <inkml:brushProperty name="ignorePressure" value="0"/>
    </inkml:brush>
  </inkml:definitions>
  <inkml:trace contextRef="#ctx0" brushRef="#br0">57200.000 6500.000 630,'20.000'95.000'126,"-9.000"-9.000"-31,-10.000-10.000-30,-8.000-8.000-31,-8.000-6.000-16,-2.000 1.000-4,-3.000-1.000-4,-3.000 1.000-2,1.000-4.000-9,6.000-6.000-10,7.000-6.000-12,6.000-6.000-11,7.000-12.000-5,10.000-15.000-1,10.000-15.000 0,9.000-16.000 1,9.000-13.000-1,9.000-9.000 1,10.000-10.000 0,10.000-8.000 0,-4.000-1.000 4,-16.000 9.000 6,-15.000 10.000 7,-15.000 10.000 7,-9.000 4.000 3,1.000 0.000 4,-1.000 0.000 1,1.000 0.000 4</inkml:trace>
</inkml:ink>
</file>

<file path=ppt/ink/ink1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3"/>
    </inkml:context>
    <inkml:brush xml:id="br0">
      <inkml:brushProperty name="width" value="0.0375856384634972" units="cm"/>
      <inkml:brushProperty name="height" value="0.0375856384634972" units="cm"/>
      <inkml:brushProperty name="color" value="#000000"/>
      <inkml:brushProperty name="ignorePressure" value="0"/>
    </inkml:brush>
  </inkml:definitions>
  <inkml:trace contextRef="#ctx0" brushRef="#br0">57700.000 6750.000 585,'-2.000'-47.000'3,"-3.000"6.000"8,-3.000 7.000 6,-2.000 6.000 8,-6.000 13.000 6,-6.000 23.000 5,-6.000 22.000 6,-6.000 22.000 5,-2.000 8.000-1,3.000-2.000-9,3.000-3.000-7,4.000-3.000-9,-1.000 1.000-6,-3.000 6.000-3,-3.000 7.000-3,-2.000 6.000-5,-6.000 1.000 0,-6.000-3.000 2,-6.000-3.000 2,-6.000-2.000 1,-1.000-5.000-7,7.000-2.000-18,6.000-3.000-17,7.000-3.000-17</inkml:trace>
</inkml:ink>
</file>

<file path=ppt/ink/ink1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3"/>
    </inkml:context>
    <inkml:brush xml:id="br0">
      <inkml:brushProperty name="width" value="0.0265277735888958" units="cm"/>
      <inkml:brushProperty name="height" value="0.0265277735888958" units="cm"/>
      <inkml:brushProperty name="color" value="#000000"/>
      <inkml:brushProperty name="ignorePressure" value="0"/>
    </inkml:brush>
  </inkml:definitions>
  <inkml:trace contextRef="#ctx0" brushRef="#br0">57400.000 7350.000 829,'46.000'45.000'57,"-5.000"-9.000"-11,-7.000-10.000-13,-5.000-8.000-12,-3.000-8.000-10,4.000-2.000-8,3.000-3.000-10,3.000-3.000-8,-1.000-2.000-3,-2.000 0.000 2,-3.000 0.000 2,-3.000 0.000 3</inkml:trace>
</inkml:ink>
</file>

<file path=ppt/ink/ink1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4"/>
    </inkml:context>
    <inkml:brush xml:id="br0">
      <inkml:brushProperty name="width" value="0.0350040346384048" units="cm"/>
      <inkml:brushProperty name="height" value="0.0350040346384048" units="cm"/>
      <inkml:brushProperty name="color" value="#000000"/>
      <inkml:brushProperty name="ignorePressure" value="0"/>
    </inkml:brush>
  </inkml:definitions>
  <inkml:trace contextRef="#ctx0" brushRef="#br0">58250.000 6250.000 628,'-4.000'-44.000'5,"-5.000"13.000"9,-7.000 12.000 10,-5.000 13.000 9,-3.000 9.000 4,4.000 6.000-1,3.000 7.000-1,3.000 6.000 0,1.000 7.000-4,1.000 10.000-3,-1.000 10.000-4,1.000 9.000-3,1.000 2.000-5,3.000-2.000-3,3.000-3.000-3,4.000-3.000-4,7.000-6.000-2,13.000-5.000-5,12.000-7.000-2,13.000-5.000-3,7.000-11.000-8,4.000-11.000-13,3.000-14.000-12,3.000-11.000-14,-2.000-7.000-2,-6.000 0.000 6,-6.000 0.000 8,-6.000 0.000 6,-7.000 1.000 7,-6.000 4.000 8,-6.000 3.000 7,-6.000 3.000 7,-7.000 4.000 6,-6.000 7.000 3,-6.000 6.000 2,-6.000 7.000 4,-9.000 7.000 3,-8.000 9.000 3,-10.000 10.000 4,-9.000 10.000 4,-7.000 4.000 0,-3.000 0.000 1,-3.000 0.000-1,-2.000 0.000 0,-5.000 1.000-2,-2.000 4.000-4,-3.000 3.000-4,-3.000 3.000-4,1.000-2.000-2,6.000-6.000-1,7.000-6.000 0,6.000-6.000-2,20.000-10.000-4,34.000-12.000-9,35.000-13.000-9,35.000-12.000-9,14.000-9.000-3,-2.000-2.000 5,-3.000-3.000 4,-3.000-3.000 5,-7.000-1.000 3,-9.000 4.000 3,-10.000 3.000 3,-8.000 3.000 3,-14.000 9.000 4,-15.000 16.000 7,-15.000 15.000 7,-16.000 17.000 6,-15.000 8.000 4,-11.000 4.000 3,-14.000 3.000 1,-11.000 3.000 3,-4.000-2.000-1,6.000-6.000-7,7.000-6.000-4,6.000-6.000-6,6.000-6.000-7,6.000-2.000-7,7.000-3.000-8,6.000-3.000-8,9.000-4.000-10,13.000-3.000-14,12.000-3.000-13,13.000-2.000-14,7.000-6.000 3,4.000-6.000 17,3.000-6.000 17,3.000-6.000 18,-2.000 1.000 13,-6.000 9.000 7,-6.000 10.000 8,-6.000 10.000 7,-1.000 4.000 5,7.000 0.000 1,6.000 0.000 2,7.000 0.000 1,2.000 0.000 0,1.000 0.000 0,-1.000 0.000 0,1.000 0.000-1,1.000-2.000-3,3.000-3.000-6,3.000-3.000-6,4.000-2.000-6,1.000-6.000-6,0.000-6.000-8,0.000-6.000-7,0.000-6.000-8,-4.000-4.000-4,-5.000 1.000 0,-7.000-1.000 0,-5.000 1.000-1</inkml:trace>
</inkml:ink>
</file>

<file path=ppt/ink/ink1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7"/>
    </inkml:context>
    <inkml:brush xml:id="br0">
      <inkml:brushProperty name="width" value="0.0429997481405735" units="cm"/>
      <inkml:brushProperty name="height" value="0.0429997481405735" units="cm"/>
      <inkml:brushProperty name="color" value="#000000"/>
      <inkml:brushProperty name="ignorePressure" value="0"/>
    </inkml:brush>
  </inkml:definitions>
  <inkml:trace contextRef="#ctx0" brushRef="#br0">65250.000 7250.000 511,'-4.000'-93.000'33,"-5.000"17.000"-3,-7.000 15.000-3,-5.000 16.000-2,-8.000 7.000-2,-5.000 1.000-4,-7.000-1.000-3,-5.000 1.000-3,-3.000 4.000-1,4.000 9.000-1,3.000 10.000-2,3.000 10.000 1,-2.000 7.000-2,-6.000 6.000 0,-6.000 7.000 0,-6.000 6.000-1,-4.000 7.000 1,1.000 10.000-2,-1.000 10.000 1,1.000 9.000 0,1.000 4.000 0,3.000 1.000 0,3.000-1.000 1,4.000 1.000 1,2.000-1.000 0,4.000 1.000 1,3.000-1.000 1,3.000 1.000 0,1.000 5.000 1,1.000 14.000 0,-1.000 11.000 1,1.000 14.000 0,1.000 11.000 0,3.000 14.000 0,3.000 11.000-2,4.000 14.000 0,2.000-3.000-2,4.000-15.000-1,3.000-15.000-3,3.000-16.000-2,6.000-15.000-1,9.000-11.000-2,10.000-14.000-1,10.000-11.000-1,7.000-12.000-1,6.000-9.000 1,7.000-10.000 1,6.000-8.000-1,6.000-12.000-1,6.000-12.000-4,7.000-13.000-3,6.000-12.000-5,4.000-10.000-2,4.000-6.000-2,3.000-6.000-1,3.000-6.000-1,-1.000-2.000 0,-2.000 3.000-1,-3.000 3.000 0,-3.000 4.000 0,-7.000 2.000 1,-9.000 4.000 3,-10.000 3.000 3,-8.000 3.000 2,-9.000 9.000 8,-6.000 16.000 14,-6.000 15.000 12,-6.000 17.000 13,-6.000 14.000 5,-2.000 17.000-4,-3.000 15.000-2,-3.000 16.000-5,-2.000 2.000-3,0.000-8.000-4,0.000-10.000-4,0.000-9.000-5,6.000-9.000-3,13.000-5.000-6,12.000-7.000-3,13.000-5.000-4,7.000-14.000-4,4.000-18.000-1,3.000-19.000-2,3.000-18.000-1,4.000-14.000-2,7.000-5.000-3,6.000-7.000-3,7.000-5.000-2,0.000-6.000 0,-2.000-3.000 0,-3.000-3.000 1,-3.000-2.000 2,-6.000 0.000 0,-5.000 7.000 2,-7.000 6.000 1,-5.000 7.000 1,-9.000 5.000 2,-9.000 7.000 3,-10.000 6.000 2,-8.000 7.000 3,-6.000 2.000 1,1.000 1.000 0,-1.000-1.000 0,1.000 1.000 0,-1.000 1.000 4,1.000 3.000 7,-1.000 3.000 8,1.000 4.000 8,1.000 2.000 1,3.000 4.000-3,3.000 3.000-4,4.000 3.000-4,-6.000 6.000-11,-11.000 9.000-18,-14.000 10.000-19,-11.000 10.000-19</inkml:trace>
</inkml:ink>
</file>

<file path=ppt/ink/ink1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7"/>
    </inkml:context>
    <inkml:brush xml:id="br0">
      <inkml:brushProperty name="width" value="0.0443860739469528" units="cm"/>
      <inkml:brushProperty name="height" value="0.0443860739469528" units="cm"/>
      <inkml:brushProperty name="color" value="#000000"/>
      <inkml:brushProperty name="ignorePressure" value="0"/>
    </inkml:brush>
  </inkml:definitions>
  <inkml:trace contextRef="#ctx0" brushRef="#br0">66400.000 7950.000 495,'21.000'-19.000'59,"-5.000"13.000"-10,-7.000 12.000-9,-5.000 13.000-11,-4.000 7.000-5,0.000 4.000 1,0.000 3.000 1,0.000 3.000 1,-2.000 1.000-1,-3.000 1.000-2,-3.000-1.000-2,-2.000 1.000-1,-3.000 4.000-2,1.000 9.000-2,-1.000 10.000-1,1.000 10.000-2,-1.000 4.000-1,1.000 0.000-2,-1.000 0.000-1,1.000 0.000-1,1.000 0.000-2,3.000 0.000-1,3.000 0.000-1,4.000 0.000-1,1.000-4.000-3,0.000-5.000-1,0.000-7.000-3,0.000-5.000-2,6.000-9.000-4,13.000-9.000-5,12.000-10.000-5,13.000-8.000-5,6.000-11.000-4,0.000-8.000-2,0.000-10.000-4,0.000-9.000-2,1.000-7.000-2,4.000-3.000-1,3.000-3.000 0,3.000-2.000-1,-4.000-1.000 2,-8.000 3.000 7,-10.000 3.000 6,-9.000 4.000 7,-5.000 1.000 2,0.000 0.000-3,0.000 0.000-2,0.000 0.000-3</inkml:trace>
</inkml:ink>
</file>

<file path=ppt/ink/ink1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08"/>
    </inkml:context>
    <inkml:brush xml:id="br0">
      <inkml:brushProperty name="width" value="0.052106112241745" units="cm"/>
      <inkml:brushProperty name="height" value="0.052106112241745" units="cm"/>
      <inkml:brushProperty name="color" value="#000000"/>
      <inkml:brushProperty name="ignorePressure" value="0"/>
    </inkml:brush>
  </inkml:definitions>
  <inkml:trace contextRef="#ctx0" brushRef="#br0">67700.000 7800.000 422,'0.000'-47.000'5,"0.000"6.000"11,0.000 7.000 10,0.000 6.000 11,-4.000 10.000 6,-5.000 17.000-1,-7.000 15.000 1,-5.000 16.000 1,-6.000 10.000-4,-3.000 7.000-5,-3.000 6.000-7,-2.000 7.000-6,-1.000 4.000-2,3.000 3.000-2,3.000 3.000 1,4.000 4.000-1,1.000 2.000-1,0.000 4.000 0,0.000 3.000-3,0.000 3.000 0,3.000 1.000-1,6.000 1.000-1,7.000-1.000 0,6.000 1.000-1,4.000-4.000-3,4.000-6.000-5,3.000-6.000-4,3.000-6.000-6,4.000-9.000-2,7.000-8.000-1,6.000-10.000-1,7.000-9.000 0,4.000-9.000-2,3.000-5.000-2,3.000-7.000-3,4.000-5.000-2,2.000-8.000-1,4.000-5.000 0,3.000-7.000-1,3.000-5.000 1,1.000-12.000-1,1.000-16.000 3,-1.000-15.000 0,1.000-15.000 3,-3.000-14.000 1,-2.000-8.000 1,-3.000-10.000 2,-3.000-9.000 1,-7.000-4.000 3,-9.000 4.000 1,-10.000 3.000 2,-8.000 3.000 2,-8.000 6.000 2,-2.000 9.000 2,-3.000 10.000 2,-3.000 10.000 3,-4.000 10.000 0,-3.000 13.000 0,-3.000 12.000 0,-2.000 13.000-2,-8.000 7.000 1,-8.000 4.000 0,-10.000 3.000-1,-9.000 3.000 1,-10.000 4.000-3,-9.000 7.000-5,-10.000 6.000-6,-8.000 7.000-4,-4.000 5.000-6,3.000 7.000-5,3.000 6.000-5,4.000 7.000-6,7.000 0.000-1,13.000-2.000-1,12.000-3.000 1,13.000-3.000 1</inkml:trace>
</inkml:ink>
</file>

<file path=ppt/ink/ink1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11"/>
    </inkml:context>
    <inkml:brush xml:id="br0">
      <inkml:brushProperty name="width" value="0.0339364260435104" units="cm"/>
      <inkml:brushProperty name="height" value="0.0339364260435104" units="cm"/>
      <inkml:brushProperty name="color" value="#000000"/>
      <inkml:brushProperty name="ignorePressure" value="0"/>
    </inkml:brush>
  </inkml:definitions>
  <inkml:trace contextRef="#ctx0" brushRef="#br0">69800.000 8600.000 648,'-19.000'-22.000'58,"13.000"6.000"-4,12.000 7.000-7,13.000 6.000-5,10.000 1.000-5,10.000-3.000-6,10.000-3.000-7,9.000-2.000-5,13.000-1.000-5,20.000 3.000-5,18.000 3.000-3,20.000 4.000-5,5.000-1.000-1,-6.000-3.000 2,-6.000-3.000 1,-6.000-2.000 1,-9.000-1.000-6,-8.000 3.000-14,-10.000 3.000-15,-9.000 4.000-15,-12.000-1.000-7,-11.000-3.000 0,-14.000-3.000 0,-11.000-2.000 0</inkml:trace>
</inkml:ink>
</file>

<file path=ppt/ink/ink1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12"/>
    </inkml:context>
    <inkml:brush xml:id="br0">
      <inkml:brushProperty name="width" value="0.0363819934427738" units="cm"/>
      <inkml:brushProperty name="height" value="0.0363819934427738" units="cm"/>
      <inkml:brushProperty name="color" value="#000000"/>
      <inkml:brushProperty name="ignorePressure" value="0"/>
    </inkml:brush>
  </inkml:definitions>
  <inkml:trace contextRef="#ctx0" brushRef="#br0">70650.000 7600.000 604,'-47.000'-25.000'4,"6.000"0.000"7,7.000 0.000 7,6.000 0.000 8,4.000 14.000 8,4.000 28.000 8,3.000 28.000 8,3.000 29.000 8,3.000 19.000-2,3.000 14.000-13,3.000 11.000-13,4.000 14.000-13,1.000 3.000-11,0.000-2.000-7,0.000-3.000-9,0.000-3.000-8,0.000 7.000-8,0.000 19.000-6,0.000 19.000-7,0.000 19.000-6,0.000-12.000 0,0.000-40.000 8,0.000-40.000 8,0.000-41.000 8,0.000-23.000 1,0.000-2.000-6,0.000-3.000-6,0.000-3.000-6</inkml:trace>
</inkml:ink>
</file>

<file path=ppt/ink/ink1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13"/>
    </inkml:context>
    <inkml:brush xml:id="br0">
      <inkml:brushProperty name="width" value="0.0384166538715363" units="cm"/>
      <inkml:brushProperty name="height" value="0.0384166538715363" units="cm"/>
      <inkml:brushProperty name="color" value="#000000"/>
      <inkml:brushProperty name="ignorePressure" value="0"/>
    </inkml:brush>
  </inkml:definitions>
  <inkml:trace contextRef="#ctx0" brushRef="#br0">75100.000 6650.000 572,'3.000'-47.000'-3,"6.000"6.000"-8,7.000 7.000-6,6.000 6.000-7,9.000 6.000 0,13.000 6.000 8,12.000 7.000 8,13.000 6.000 8,9.000 3.000 10,6.000 0.000 10,7.000 0.000 11,6.000 0.000 12,1.000 3.000-1,-3.000 6.000-11,-3.000 7.000-10,-2.000 6.000-12,-9.000 3.000-5,-12.000 0.000 1,-13.000 0.000 0,-12.000 0.000 1,-12.000 1.000-6,-8.000 4.000-11,-10.000 3.000-11,-9.000 3.000-13,-12.000 1.000-3,-11.000 1.000 5,-14.000-1.000 3,-11.000 1.000 5,-12.000-3.000 5,-9.000-2.000 3,-10.000-3.000 6,-8.000-3.000 4,-4.000-4.000 3,3.000-3.000 1,3.000-3.000 0,4.000-2.000 2,2.000-5.000 0,4.000-2.000 1,3.000-3.000-1,3.000-3.000 1,3.000-2.000 0,3.000 0.000 0,3.000 0.000 0,4.000 0.000-1,4.000 0.000 2,6.000 0.000 1,7.000 0.000 2,6.000 0.000 0,4.000 3.000 1,4.000 6.000 0,3.000 7.000-2,3.000 6.000-1,3.000 4.000 4,3.000 4.000 8,3.000 3.000 8,4.000 3.000 8,1.000 3.000 5,0.000 3.000 0,0.000 3.000 2,0.000 4.000 0,0.000 2.000-1,0.000 4.000-4,0.000 3.000-3,0.000 3.000-4,0.000 3.000-3,0.000 3.000-2,0.000 3.000-2,0.000 4.000-1,-2.000 5.000-3,-3.000 10.000-4,-3.000 10.000-2,-2.000 9.000-4,-3.000 1.000-4,1.000-6.000-5,-1.000-6.000-4,1.000-6.000-5,-1.000-9.000-4,1.000-8.000-4,-1.000-10.000-4,1.000-9.000-4,1.000-9.000-3,3.000-5.000-6,3.000-7.000-4,4.000-5.000-5,2.000-19.000 2,4.000-27.000 8,3.000-28.000 8,3.000-28.000 8,-1.000-13.000 6,-2.000 3.000 3,-3.000 3.000 4,-3.000 4.000 4,-2.000 4.000 2,0.000 6.000 0,0.000 7.000 2,0.000 6.000-1,1.000 6.000 2,4.000 6.000-1,3.000 7.000 1,3.000 6.000 0,6.000 3.000 1,9.000 0.000 4,10.000 0.000 4,10.000 0.000 2,4.000 1.000 5,0.000 4.000 2,0.000 3.000 5,0.000 3.000 3,4.000 3.000 0,10.000 3.000-2,10.000 3.000-2,9.000 4.000-3,2.000-1.000-3,-2.000-3.000-4,-3.000-3.000-4,-3.000-2.000-3,-6.000-1.000-4,-5.000 3.000-3,-7.000 3.000-5,-5.000 4.000-3,-8.000-1.000-3,-5.000-3.000-2,-7.000-3.000-2,-5.000-2.000-2,-8.000-5.000 0,-5.000-2.000 0,-7.000-3.000 0,-5.000-3.000 2,-4.000-6.000 0,0.000-5.000 2,0.000-7.000 2,0.000-5.000 2,-2.000-3.000 2,-3.000 4.000 2,-3.000 3.000 2,-2.000 3.000 2,-3.000 3.000 2,1.000 3.000-1,-1.000 3.000 1,1.000 4.000 1,-3.000 2.000 4,-2.000 4.000 10,-3.000 3.000 9,-3.000 3.000 9,-6.000 4.000 5,-5.000 7.000-3,-7.000 6.000-2,-5.000 7.000-1,-3.000 7.000-2,4.000 9.000 1,3.000 10.000-1,3.000 10.000 1,1.000 7.000-2,1.000 6.000-2,-1.000 7.000-3,1.000 6.000-1,1.000 1.000-3,3.000-3.000 0,3.000-3.000-3,4.000-2.000 0,4.000-1.000-2,6.000 3.000-1,7.000 3.000 0,6.000 4.000-2,4.000-1.000-1,4.000-3.000-4,3.000-3.000-3,3.000-2.000-2,9.000-6.000-7,16.000-6.000-9,15.000-6.000-8,17.000-6.000-8,7.000-10.000-9,0.000-12.000-8,0.000-13.000-7,0.000-12.000-8,-2.000-7.000 1,-3.000 1.000 9,-3.000-1.000 9,-2.000 1.000 9,-8.000-3.000 7,-8.000-2.000 7,-10.000-3.000 6,-9.000-3.000 6</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3"/>
    </inkml:context>
    <inkml:brush xml:id="br0">
      <inkml:brushProperty name="width" value="0.031214352697134" units="cm"/>
      <inkml:brushProperty name="height" value="0.031214352697134" units="cm"/>
      <inkml:brushProperty name="color" value="#00bff3"/>
      <inkml:brushProperty name="ignorePressure" value="0"/>
    </inkml:brush>
  </inkml:definitions>
  <inkml:trace contextRef="#ctx0" brushRef="#br0">67800.000 44950.000 704,'70.000'-68.000'-2,"-9.000"17.000"-4,-10.000 15.000-3,-8.000 16.000-5,-6.000 7.000 2,1.000 1.000 10,-1.000-1.000 8,1.000 1.000 9,-6.000 10.000 7,-8.000 22.000 5,-10.000 22.000 6,-9.000 23.000 6,-12.000 13.000-3,-11.000 6.000-11,-14.000 7.000-11,-11.000 6.000-10,-7.000 1.000-7,0.000-3.000-3,0.000-3.000-3,0.000-2.000-3,4.000-9.000-2,10.000-12.000 0,10.000-13.000-1,9.000-12.000 0,7.000-7.000 1,7.000 1.000 4,6.000-1.000 4,7.000 1.000 3,8.000-4.000 2,14.000-6.000 4,11.000-6.000 2,14.000-6.000 2,3.000-4.000 3,-2.000 1.000 3,-3.000-1.000 2,-3.000 1.000 4,-6.000 2.000 1,-5.000 7.000-1,-7.000 6.000 0,-5.000 7.000 0,-9.000 8.000-1,-9.000 14.000 0,-10.000 11.000 0,-8.000 14.000-1,-15.000 11.000-3,-19.000 14.000-7,-18.000 11.000-6,-19.000 14.000-7,-10.000 5.000-8,1.000 1.000-10,-1.000-1.000-10,1.000 1.000-10,-3.000-6.000-5,-2.000-8.000 2,-3.000-10.000 0,-3.000-9.000 1,7.000-16.000 5,19.000-22.000 7,19.000-22.000 9,19.000-21.000 8</inkml:trace>
</inkml:ink>
</file>

<file path=ppt/ink/ink1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13"/>
    </inkml:context>
    <inkml:brush xml:id="br0">
      <inkml:brushProperty name="width" value="0.029461931437254" units="cm"/>
      <inkml:brushProperty name="height" value="0.029461931437254" units="cm"/>
      <inkml:brushProperty name="color" value="#000000"/>
      <inkml:brushProperty name="ignorePressure" value="0"/>
    </inkml:brush>
  </inkml:definitions>
  <inkml:trace contextRef="#ctx0" brushRef="#br0">76350.000 7850.000 746,'25.000'-25.000'0,"0.000"0.000"-1,0.000 0.000-1,0.000 0.000-1,0.000 3.000 1,0.000 6.000 0,0.000 7.000 1,0.000 6.000 1,1.000 1.000 4,4.000-3.000 7,3.000-3.000 9,3.000-2.000 6,-1.000 3.000 2,-2.000 14.000-3,-3.000 11.000-5,-3.000 14.000-4,-9.000 8.000-4,-11.000 7.000-2,-14.000 6.000-4,-11.000 7.000-2,-14.000 4.000-2,-11.000 3.000-1,-14.000 3.000-1,-11.000 4.000-2,-4.000-3.000 1,6.000-5.000-1,7.000-7.000-1,6.000-5.000 0,7.000-8.000-1,10.000-5.000 0,10.000-7.000-2,9.000-5.000 0,12.000-6.000 0,16.000-3.000 4,15.000-3.000 2,17.000-2.000 3,8.000-5.000 1,4.000-2.000 0,3.000-3.000 0,3.000-3.000-2,-2.000 1.000 2,-6.000 6.000 1,-6.000 7.000 1,-6.000 6.000 2,-9.000 6.000 1,-8.000 6.000-1,-10.000 7.000 0,-9.000 6.000 0,-9.000 3.000-1,-5.000 0.000 0,-7.000 0.000-2,-5.000 0.000 0,-9.000 1.000-2,-9.000 4.000 0,-10.000 3.000 0,-8.000 3.000-1,-4.000-4.000-1,3.000-8.000 2,3.000-10.000 0,4.000-9.000 1,4.000-7.000-10,6.000-3.000-19,7.000-3.000-19,6.000-2.000-18,7.000-6.000-6,10.000-6.000 12,10.000-6.000 9,9.000-6.000 12</inkml:trace>
</inkml:ink>
</file>

<file path=ppt/ink/ink1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13"/>
    </inkml:context>
    <inkml:brush xml:id="br0">
      <inkml:brushProperty name="width" value="0.0447751842439175" units="cm"/>
      <inkml:brushProperty name="height" value="0.0447751842439175" units="cm"/>
      <inkml:brushProperty name="color" value="#000000"/>
      <inkml:brushProperty name="ignorePressure" value="0"/>
    </inkml:brush>
  </inkml:definitions>
  <inkml:trace contextRef="#ctx0" brushRef="#br0">78000.000 7000.000 491,'-46.000'-47.000'-1,"10.000"6.000"-2,10.000 7.000-3,9.000 6.000-1,4.000 13.000 9,1.000 23.000 22,-1.000 22.000 23,1.000 22.000 21,-3.000 13.000 5,-2.000 7.000-10,-3.000 6.000-12,-3.000 7.000-10,-2.000 4.000-9,0.000 3.000-6,0.000 3.000-5,0.000 4.000-7,1.000 1.000-2,4.000 0.000 0,3.000 0.000 1,3.000 0.000-1,4.000-5.000-2,7.000-9.000-6,6.000-10.000-4,7.000-8.000-6,4.000-11.000-4,3.000-8.000-4,3.000-10.000-5,4.000-9.000-3,5.000-13.000-3,10.000-16.000-1,10.000-15.000-2,9.000-15.000-2,7.000-17.000 0,7.000-15.000-1,6.000-15.000 1,7.000-16.000-1,-4.000-8.000 2,-12.000 0.000 5,-13.000 0.000 3,-12.000 0.000 5,-10.000 0.000 3,-6.000 0.000 1,-6.000 0.000 2,-6.000 0.000 2,-9.000 3.000 1,-8.000 6.000-1,-10.000 7.000 0,-9.000 6.000-1,-7.000 7.000 3,-3.000 10.000 5,-3.000 10.000 6,-2.000 9.000 5,-6.000 9.000 3,-6.000 9.000-2,-6.000 10.000-1,-6.000 10.000-1,-1.000 10.000-4,7.000 13.000-8,6.000 12.000-7,7.000 13.000-7,4.000 6.000-5,3.000 0.000-2,3.000 0.000-2,4.000 0.000-1</inkml:trace>
</inkml:ink>
</file>

<file path=ppt/ink/ink1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14"/>
    </inkml:context>
    <inkml:brush xml:id="br0">
      <inkml:brushProperty name="width" value="0.0342887826263905" units="cm"/>
      <inkml:brushProperty name="height" value="0.0342887826263905" units="cm"/>
      <inkml:brushProperty name="color" value="#000000"/>
      <inkml:brushProperty name="ignorePressure" value="0"/>
    </inkml:brush>
  </inkml:definitions>
  <inkml:trace contextRef="#ctx0" brushRef="#br0">78950.000 7400.000 641,'-2.000'46.000'-17,"-3.000"-5.000"16,-3.000-7.000 15,-2.000-5.000 16,-6.000 0.000 7,-6.000 10.000-1,-6.000 10.000-1,-6.000 9.000-2,-2.000 4.000-1,3.000 1.000-4,3.000-1.000-4,4.000 1.000-3,2.000-1.000-3,4.000 1.000-2,3.000-1.000-2,3.000 1.000-3,3.000-3.000-1,3.000-2.000-3,3.000-3.000-2,4.000-3.000-2,5.000-6.000-1,10.000-5.000-1,10.000-7.000-2,9.000-5.000 0,10.000-8.000-5,14.000-5.000-9,11.000-7.000-7,14.000-5.000-10,5.000-8.000-6,1.000-5.000-7,-1.000-7.000-6,1.000-5.000-6,-6.000-6.000 0,-8.000-3.000 10,-10.000-3.000 9,-9.000-2.000 9,-10.000-1.000 6,-9.000 3.000 6,-10.000 3.000 4,-8.000 4.000 6</inkml:trace>
</inkml:ink>
</file>

<file path=ppt/ink/ink1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14"/>
    </inkml:context>
    <inkml:brush xml:id="br0">
      <inkml:brushProperty name="width" value="0.0393809154629707" units="cm"/>
      <inkml:brushProperty name="height" value="0.0393809154629707" units="cm"/>
      <inkml:brushProperty name="color" value="#000000"/>
      <inkml:brushProperty name="ignorePressure" value="0"/>
    </inkml:brush>
  </inkml:definitions>
  <inkml:trace contextRef="#ctx0" brushRef="#br0">79500.000 7600.000 558,'-91.000'-22.000'1,"19.000"6.000"10,19.000 7.000 10,19.000 6.000 9,10.000 6.000 6,4.000 6.000 0,3.000 7.000 1,3.000 6.000 0,1.000 7.000-1,1.000 10.000-4,-1.000 10.000-4,1.000 9.000-4,-4.000 15.000-2,-6.000 22.000-1,-6.000 22.000 0,-6.000 23.000-1,-2.000 14.000-3,3.000 10.000-8,3.000 10.000-7,4.000 9.000-6,-4.000 15.000-9,-9.000 22.000-8,-10.000 22.000-8,-8.000 23.000-10,-1.000-14.000-7,9.000-46.000-10,10.000-47.000-8,10.000-47.000-9</inkml:trace>
</inkml:ink>
</file>

<file path=ppt/ink/ink1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17"/>
    </inkml:context>
    <inkml:brush xml:id="br0">
      <inkml:brushProperty name="width" value="0.061768751591444" units="cm"/>
      <inkml:brushProperty name="height" value="0.061768751591444" units="cm"/>
      <inkml:brushProperty name="color" value="#00bff3"/>
      <inkml:brushProperty name="ignorePressure" value="0"/>
    </inkml:brush>
  </inkml:definitions>
  <inkml:trace contextRef="#ctx0" brushRef="#br0">67850.000 18600.000 356,'-291.000'0.000'17,"69.000"0.000"3,69.000 0.000 4,69.000 0.000 3,43.000 0.000 7,19.000 0.000 10,19.000 0.000 11,19.000 0.000 11,18.000 0.000-1,19.000 0.000-12,19.000 0.000-12,19.000 0.000-11,12.000 0.000-8,6.000 0.000-3,7.000 0.000-3,6.000 0.000-3,9.000 3.000-2,13.000 6.000-2,12.000 7.000-2,13.000 6.000-1,9.000-1.000-1,6.000-5.000 1,7.000-7.000 1,6.000-5.000 1,3.000-6.000 0,0.000-3.000 0,0.000-3.000-1,0.000-2.000 1,-2.000-5.000-3,-3.000-2.000-2,-3.000-3.000-4,-2.000-3.000-3,-9.000 1.000-1,-12.000 6.000-1,-13.000 7.000 0,-12.000 6.000-1,-7.000 3.000 1,1.000 0.000 1,-1.000 0.000 0,1.000 0.000 1,-4.000 0.000 1,-6.000 0.000 0,-6.000 0.000 1,-6.000 0.000-1,-7.000 0.000 1,-6.000 0.000 0,-6.000 0.000-1,-6.000 0.000 0,-7.000 0.000-1,-6.000 0.000 0,-6.000 0.000 0,-6.000 0.000-1,-4.000 0.000-1,1.000 0.000-1,-1.000 0.000-1,1.000 0.000-3</inkml:trace>
</inkml:ink>
</file>

<file path=ppt/ink/ink1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22"/>
    </inkml:context>
    <inkml:brush xml:id="br0">
      <inkml:brushProperty name="width" value="0.0312424693256617" units="cm"/>
      <inkml:brushProperty name="height" value="0.0312424693256617" units="cm"/>
      <inkml:brushProperty name="color" value="#00bff3"/>
      <inkml:brushProperty name="ignorePressure" value="0"/>
    </inkml:brush>
  </inkml:definitions>
  <inkml:trace contextRef="#ctx0" brushRef="#br0">82150.000 7050.000 704,'-47.000'-49.000'3,"6.000"4.000"7,7.000 3.000 7,6.000 3.000 6,6.000 3.000 3,6.000 3.000-3,7.000 3.000-1,6.000 4.000-2,3.000 7.000 2,0.000 13.000 4,0.000 12.000 6,0.000 13.000 4,1.000 6.000-7,4.000 0.000-23,3.000 0.000-20,3.000 0.000-23,3.000 0.000-13,3.000 0.000-3,3.000 0.000-5,4.000 0.000-4</inkml:trace>
</inkml:ink>
</file>

<file path=ppt/ink/ink1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22"/>
    </inkml:context>
    <inkml:brush xml:id="br0">
      <inkml:brushProperty name="width" value="0.0469645336270332" units="cm"/>
      <inkml:brushProperty name="height" value="0.0469645336270332" units="cm"/>
      <inkml:brushProperty name="color" value="#00bff3"/>
      <inkml:brushProperty name="ignorePressure" value="0"/>
    </inkml:brush>
  </inkml:definitions>
  <inkml:trace contextRef="#ctx0" brushRef="#br0">81500.000 8000.000 468,'-25.000'-24.000'0,"0.000"4.000"-1,0.000 3.000-1,0.000 3.000 0,0.000 1.000 0,0.000 1.000 1,0.000-1.000 1,0.000 1.000 1,0.000-1.000 4,0.000 1.000 6,0.000-1.000 7,0.000 1.000 6,0.000-1.000 7,0.000 1.000 9,0.000-1.000 7,0.000 1.000 8,10.000-1.000 2,23.000 1.000-6,22.000-1.000-6,22.000 1.000-5,16.000 1.000-7,14.000 3.000-5,11.000 3.000-7,14.000 4.000-6,11.000 1.000-5,14.000 0.000-4,11.000 0.000-4,14.000 0.000-5,2.000 1.000-4,-6.000 4.000-5,-6.000 3.000-7,-6.000 3.000-4,-12.000-1.000-4,-15.000-2.000-2,-15.000-3.000 0,-16.000-3.000-2,-15.000 1.000-7,-11.000 6.000-12,-14.000 7.000-12,-11.000 6.000-13</inkml:trace>
</inkml:ink>
</file>

<file path=ppt/ink/ink1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22"/>
    </inkml:context>
    <inkml:brush xml:id="br0">
      <inkml:brushProperty name="width" value="0.0422400943934917" units="cm"/>
      <inkml:brushProperty name="height" value="0.0422400943934917" units="cm"/>
      <inkml:brushProperty name="color" value="#00bff3"/>
      <inkml:brushProperty name="ignorePressure" value="0"/>
    </inkml:brush>
  </inkml:definitions>
  <inkml:trace contextRef="#ctx0" brushRef="#br0">82300.000 7000.000 520,'-25.000'-27.000'0,"0.000"-3.000"0,0.000-3.000 0,0.000-2.000 0,1.000-3.000 4,4.000 1.000 8,3.000-1.000 8,3.000 1.000 7,3.000 1.000 5,3.000 3.000 3,3.000 3.000 1,4.000 4.000 2,1.000 16.000 2,0.000 32.000-1,0.000 31.000-1,0.000 32.000 1,0.000 18.000-4,0.000 6.000-6,0.000 7.000-6,0.000 6.000-7,-2.000 9.000-5,-3.000 13.000-6,-3.000 12.000-4,-2.000 13.000-7,-6.000 15.000-4,-6.000 19.000-3,-6.000 19.000-5,-6.000 19.000-2,1.000-1.000-8,9.000-18.000-9,10.000-19.000-11,10.000-18.000-9,4.000-26.000-3,0.000-31.000 3,0.000-31.000 3,0.000-31.000 3</inkml:trace>
</inkml:ink>
</file>

<file path=ppt/ink/ink1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23"/>
    </inkml:context>
    <inkml:brush xml:id="br0">
      <inkml:brushProperty name="width" value="0.0481826141476631" units="cm"/>
      <inkml:brushProperty name="height" value="0.0481826141476631" units="cm"/>
      <inkml:brushProperty name="color" value="#00bff3"/>
      <inkml:brushProperty name="ignorePressure" value="0"/>
    </inkml:brush>
  </inkml:definitions>
  <inkml:trace contextRef="#ctx0" brushRef="#br0">86950.000 6850.000 456,'0.000'-93.000'4,"0.000"17.000"8,0.000 15.000 7,0.000 16.000 8,-5.000 10.000 6,-9.000 7.000 4,-10.000 6.000 2,-8.000 7.000 5,-9.000 7.000-3,-6.000 9.000-6,-6.000 10.000-6,-6.000 10.000-7,-7.000 11.000-3,-6.000 17.000-1,-6.000 15.000-1,-6.000 16.000-1,-1.000 5.000-1,7.000-2.000-1,6.000-3.000 0,7.000-3.000-1,8.000-4.000-1,14.000-3.000 1,11.000-3.000-2,14.000-2.000 1,8.000-5.000-2,7.000-2.000-2,6.000-3.000-3,7.000-3.000-2,7.000-4.000-2,9.000-3.000 0,10.000-3.000-3,10.000-2.000 0,5.000-3.000-1,4.000 1.000-2,3.000-1.000-1,3.000 1.000-2,-2.000-1.000 1,-6.000 1.000 0,-6.000-1.000 0,-6.000 1.000 2,-9.000 1.000 0,-8.000 3.000 1,-10.000 3.000 0,-9.000 4.000 2,-12.000 2.000-1,-11.000 4.000 1,-14.000 3.000 1,-11.000 3.000-1,-12.000 1.000 0,-9.000 1.000 1,-10.000-1.000-1,-8.000 1.000 1,-6.000-4.000-3,1.000-6.000-4,-1.000-6.000-4,1.000-6.000-5,2.000-7.000-5,7.000-6.000-4,6.000-6.000-6,7.000-6.000-4,10.000-10.000-4,16.000-12.000-1,15.000-13.000-2,17.000-12.000-1,8.000-5.000 1,4.000 3.000 3,3.000 3.000 3,3.000 4.000 4</inkml:trace>
</inkml:ink>
</file>

<file path=ppt/ink/ink1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23"/>
    </inkml:context>
    <inkml:brush xml:id="br0">
      <inkml:brushProperty name="width" value="0.0506470091640949" units="cm"/>
      <inkml:brushProperty name="height" value="0.0506470091640949" units="cm"/>
      <inkml:brushProperty name="color" value="#00bff3"/>
      <inkml:brushProperty name="ignorePressure" value="0"/>
    </inkml:brush>
  </inkml:definitions>
  <inkml:trace contextRef="#ctx0" brushRef="#br0">87150.000 7450.000 434,'45.000'-47.000'5,"-9.000"6.000"11,-10.000 7.000 11,-8.000 6.000 11,-8.000 9.000 5,-2.000 13.000 1,-3.000 12.000-1,-3.000 13.000-1,-6.000 12.000-1,-5.000 13.000-5,-7.000 12.000-4,-5.000 13.000-5,-8.000 7.000-3,-5.000 4.000-1,-7.000 3.000-1,-5.000 3.000-2,0.000-2.000-1,10.000-6.000-2,10.000-6.000-4,9.000-6.000-1,6.000-1.000-4,3.000 7.000-1,3.000 6.000-3,4.000 7.000-1,16.000-12.000-6,32.000-28.000-7,31.000-28.000-6,32.000-27.000-8,15.000-26.000-4,0.000-22.000 3,0.000-22.000 0,0.000-21.000 2,-8.000-10.000 0,-16.000 3.000 1,-15.000 3.000 1,-15.000 4.000 1,-15.000 2.000 1,-12.000 4.000 4,-13.000 3.000 1,-12.000 3.000 4,-15.000 3.000 2,-15.000 3.000 2,-15.000 3.000 3,-16.000 4.000 2,-15.000 8.000 2,-11.000 17.000 0,-14.000 15.000 1,-11.000 16.000-1,-6.000 10.000-1,4.000 7.000-6,3.000 6.000-4,3.000 7.000-5,7.000 7.000-5,14.000 9.000-5,11.000 10.000-3,14.000 10.000-6,7.000 0.000-1,3.000-5.000 2,3.000-7.000 1,4.000-5.000 1</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4"/>
    </inkml:context>
    <inkml:brush xml:id="br0">
      <inkml:brushProperty name="width" value="0.0363354086875916" units="cm"/>
      <inkml:brushProperty name="height" value="0.0363354086875916" units="cm"/>
      <inkml:brushProperty name="color" value="#00bff3"/>
      <inkml:brushProperty name="ignorePressure" value="0"/>
    </inkml:brush>
  </inkml:definitions>
  <inkml:trace contextRef="#ctx0" brushRef="#br0">68450.000 43500.000 605,'71.000'-22.000'142,"-5.000"6.000"-34,-7.000 7.000-34,-5.000 6.000-35,0.000 3.000-21,10.000 0.000-7,10.000 0.000-9,9.000 0.000-6,2.000 1.000-3,-2.000 4.000 2,-3.000 3.000 3,-3.000 3.000 2</inkml:trace>
</inkml:ink>
</file>

<file path=ppt/ink/ink1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24"/>
    </inkml:context>
    <inkml:brush xml:id="br0">
      <inkml:brushProperty name="width" value="0.0483889244496822" units="cm"/>
      <inkml:brushProperty name="height" value="0.0483889244496822" units="cm"/>
      <inkml:brushProperty name="color" value="#00bff3"/>
      <inkml:brushProperty name="ignorePressure" value="0"/>
    </inkml:brush>
  </inkml:definitions>
  <inkml:trace contextRef="#ctx0" brushRef="#br0">88450.000 7900.000 454,'96.000'1.000'104,"-5.000"4.000"-20,-7.000 3.000-21,-5.000 3.000-21,-8.000 3.000-11,-5.000 3.000-1,-7.000 3.000-4,-5.000 4.000-1,-9.000 4.000-2,-9.000 6.000-4,-10.000 7.000-3,-8.000 6.000-2,-11.000 4.000-4,-8.000 4.000-3,-10.000 3.000-2,-9.000 3.000-4,-13.000 4.000-2,-16.000 7.000-2,-15.000 6.000-2,-15.000 7.000-2,-9.000-1.000-1,1.000-6.000-2,-1.000-6.000 0,1.000-6.000-2,4.000-7.000 1,9.000-6.000 0,10.000-6.000 1,10.000-6.000 1,7.000-6.000 3,6.000-2.000 3,7.000-3.000 4,6.000-3.000 5,21.000-7.000 4,39.000-9.000 7,36.000-10.000 5,39.000-8.000 7,22.000-9.000-1,10.000-6.000-7,10.000-6.000-8,9.000-6.000-9,10.000-4.000-6,14.000 1.000-7,11.000-1.000-7,14.000 1.000-7,-4.000 4.000-8,-19.000 9.000-10,-18.000 10.000-11,-19.000 10.000-9,-21.000 5.000-4,-21.000 4.000 2,-22.000 3.000 3,-22.000 3.000 1</inkml:trace>
</inkml:ink>
</file>

<file path=ppt/ink/ink1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31"/>
    </inkml:context>
    <inkml:brush xml:id="br0">
      <inkml:brushProperty name="width" value="0.0315151438117027" units="cm"/>
      <inkml:brushProperty name="height" value="0.0315151438117027" units="cm"/>
      <inkml:brushProperty name="color" value="#f2395b"/>
      <inkml:brushProperty name="ignorePressure" value="0"/>
    </inkml:brush>
  </inkml:definitions>
  <inkml:trace contextRef="#ctx0" brushRef="#br0">70850.000 12700.000 698,'-52.000'1.000'154,"-3.000"4.000"-54,-3.000 3.000-53,-2.000 3.000-53</inkml:trace>
</inkml:ink>
</file>

<file path=ppt/ink/ink1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32"/>
    </inkml:context>
    <inkml:brush xml:id="br0">
      <inkml:brushProperty name="width" value="0.0413684919476509" units="cm"/>
      <inkml:brushProperty name="height" value="0.0413684919476509" units="cm"/>
      <inkml:brushProperty name="color" value="#f2395b"/>
      <inkml:brushProperty name="ignorePressure" value="0"/>
    </inkml:brush>
  </inkml:definitions>
  <inkml:trace contextRef="#ctx0" brushRef="#br0">36600.000 6850.000 531,'-24.000'-19.000'57,"4.000"13.000"1,3.000 12.000 1,3.000 13.000 0,1.000 9.000-3,1.000 6.000-9,-1.000 7.000-10,1.000 6.000-9,-1.000 1.000-8,1.000-3.000-4,-1.000-3.000-4,1.000-2.000-6,4.000-3.000-2,9.000 1.000 0,10.000-1.000-1,10.000 1.000-1,11.000-12.000-2,17.000-21.000-2,15.000-22.000-4,16.000-22.000-3,1.000-13.000-1,-12.000-3.000-1,-13.000-3.000 2,-12.000-2.000-1,-9.000-1.000 2,-2.000 3.000 1,-3.000 3.000 3,-3.000 4.000 1,-7.000 2.000 2,-9.000 4.000 3,-10.000 3.000 3,-8.000 3.000 2,-11.000 6.000 0,-8.000 9.000 1,-10.000 10.000-2,-9.000 10.000 1,-5.000 7.000-2,0.000 6.000-1,0.000 7.000-1,0.000 6.000-1,1.000 3.000-2,4.000 0.000-1,3.000 0.000-3,3.000 0.000-1,3.000 0.000-7,3.000 0.000-11,3.000 0.000-11,4.000 0.000-11,4.000 0.000-8,6.000 0.000-5,7.000 0.000-5,6.000 0.000-4</inkml:trace>
</inkml:ink>
</file>

<file path=ppt/ink/ink1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33"/>
    </inkml:context>
    <inkml:brush xml:id="br0">
      <inkml:brushProperty name="width" value="0.0362977497279644" units="cm"/>
      <inkml:brushProperty name="height" value="0.0362977497279644" units="cm"/>
      <inkml:brushProperty name="color" value="#f2395b"/>
      <inkml:brushProperty name="ignorePressure" value="0"/>
    </inkml:brush>
  </inkml:definitions>
  <inkml:trace contextRef="#ctx0" brushRef="#br0">38950.000 6550.000 606,'-44.000'-15.000'58,"13.000"23.000"1,12.000 22.000 1,13.000 22.000-1,7.000 8.000-6,4.000-2.000-11,3.000-3.000-12,3.000-3.000-11,7.000-10.000-9,14.000-16.000-6,11.000-15.000-7,14.000-15.000-5,3.000-14.000-3,-2.000-8.000-2,-3.000-10.000 0,-3.000-9.000-2,-7.000-7.000 0,-9.000-3.000 2,-10.000-3.000 2,-8.000-2.000 1,-11.000-1.000 2,-8.000 3.000 3,-10.000 3.000 2,-9.000 4.000 3,-9.000 8.000 1,-5.000 17.000-4,-7.000 15.000-3,-5.000 16.000-2,-3.000 9.000-3,4.000 3.000 0,3.000 3.000-2,3.000 4.000 0,3.000 1.000-4,3.000 0.000-7,3.000 0.000-7,4.000 0.000-6</inkml:trace>
</inkml:ink>
</file>

<file path=ppt/ink/ink1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34"/>
    </inkml:context>
    <inkml:brush xml:id="br0">
      <inkml:brushProperty name="width" value="0.040696207433939" units="cm"/>
      <inkml:brushProperty name="height" value="0.040696207433939" units="cm"/>
      <inkml:brushProperty name="color" value="#f2395b"/>
      <inkml:brushProperty name="ignorePressure" value="0"/>
    </inkml:brush>
  </inkml:definitions>
  <inkml:trace contextRef="#ctx0" brushRef="#br0">41300.000 6450.000 540,'-24.000'25.000'106,"4.000"0.000"-22,3.000 0.000-20,3.000 0.000-21,3.000 1.000-13,3.000 4.000-4,3.000 3.000-4,4.000 3.000-4,1.000 1.000-4,0.000 1.000-1,0.000-1.000-1,0.000 1.000-3,1.000-1.000-1,4.000 1.000-2,3.000-1.000-3,3.000 1.000-1,7.000-10.000-5,14.000-19.000-7,11.000-18.000-6,14.000-19.000-6,2.000-13.000-3,-6.000-6.000 2,-6.000-6.000 0,-6.000-6.000 3,-7.000-2.000 1,-6.000 3.000 5,-6.000 3.000 4,-6.000 4.000 4,-7.000 4.000 2,-6.000 6.000 0,-6.000 7.000 2,-6.000 6.000-1,-7.000 4.000 0,-6.000 4.000-5,-6.000 3.000-4,-6.000 3.000-3,-2.000 3.000-1,3.000 3.000 2,3.000 3.000 3,4.000 4.000 2,1.000 2.000-5,0.000 4.000-12,0.000 3.000-12,0.000 3.000-13</inkml:trace>
</inkml:ink>
</file>

<file path=ppt/ink/ink1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35"/>
    </inkml:context>
    <inkml:brush xml:id="br0">
      <inkml:brushProperty name="width" value="0.038964856415987" units="cm"/>
      <inkml:brushProperty name="height" value="0.038964856415987" units="cm"/>
      <inkml:brushProperty name="color" value="#f2395b"/>
      <inkml:brushProperty name="ignorePressure" value="0"/>
    </inkml:brush>
  </inkml:definitions>
  <inkml:trace contextRef="#ctx0" brushRef="#br0">63950.000 5100.000 564,'-41.000'3.000'27,"19.000"6.000"12,19.000 7.000 11,19.000 6.000 11,16.000 3.000 3,17.000 0.000-9,15.000 0.000-9,16.000 0.000-8,7.000-4.000-9,1.000-5.000-11,-1.000-7.000-10,1.000-5.000-10,-4.000-4.000-9,-6.000 0.000-6,-6.000 0.000-6,-6.000 0.000-7,-15.000-2.000-10,-21.000-3.000-12,-22.000-3.000-14,-22.000-2.000-12</inkml:trace>
</inkml:ink>
</file>

<file path=ppt/ink/ink1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35"/>
    </inkml:context>
    <inkml:brush xml:id="br0">
      <inkml:brushProperty name="width" value="0.0395044386386871" units="cm"/>
      <inkml:brushProperty name="height" value="0.0395044386386871" units="cm"/>
      <inkml:brushProperty name="color" value="#f2395b"/>
      <inkml:brushProperty name="ignorePressure" value="0"/>
    </inkml:brush>
  </inkml:definitions>
  <inkml:trace contextRef="#ctx0" brushRef="#br0">64450.000 4750.000 556,'-24.000'-33.000'30,"4.000"34.000"14,3.000 35.000 14,3.000 35.000 13,1.000 16.000 0,1.000 1.000-15,-1.000-1.000-14,1.000 1.000-15,-1.000-1.000-9,1.000 1.000-5,-1.000-1.000-4,1.000 1.000-4,1.000-3.000-7,3.000-2.000-8,3.000-3.000-8,4.000-3.000-8,1.000-7.000-8,0.000-9.000-8,0.000-10.000-10,0.000-8.000-7</inkml:trace>
</inkml:ink>
</file>

<file path=ppt/ink/ink1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36"/>
    </inkml:context>
    <inkml:brush xml:id="br0">
      <inkml:brushProperty name="width" value="0.0369311533868313" units="cm"/>
      <inkml:brushProperty name="height" value="0.0369311533868313" units="cm"/>
      <inkml:brushProperty name="color" value="#f2395b"/>
      <inkml:brushProperty name="ignorePressure" value="0"/>
    </inkml:brush>
  </inkml:definitions>
  <inkml:trace contextRef="#ctx0" brushRef="#br0">65150.000 4850.000 595,'95.000'0.000'102,"-9.000"0.000"-20,-10.000 0.000-19,-8.000 0.000-20,-12.000 12.000-12,-12.000 26.000-5,-13.000 24.000-6,-12.000 26.000-4,-18.000 13.000-5,-21.000 4.000-4,-22.000 3.000-4,-22.000 3.000-2,-10.000-4.000-5,4.000-8.000-1,3.000-10.000-3,3.000-9.000-3,6.000-10.000 0,9.000-9.000 2,10.000-10.000 2,10.000-8.000 3,16.000-11.000 1,26.000-8.000 1,24.000-10.000 0,26.000-9.000 0,24.000-12.000-2,26.000-11.000-8,24.000-14.000-6,26.000-11.000-6,5.000-6.000-6,-11.000 4.000-6,-14.000 3.000-5,-11.000 3.000-5,-14.000 3.000-1,-11.000 3.000 4,-14.000 3.000 3,-11.000 4.000 4</inkml:trace>
</inkml:ink>
</file>

<file path=ppt/ink/ink1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0"/>
    </inkml:context>
    <inkml:brush xml:id="br0">
      <inkml:brushProperty name="width" value="0.0445466414093971" units="cm"/>
      <inkml:brushProperty name="height" value="0.0445466414093971" units="cm"/>
      <inkml:brushProperty name="color" value="#f2395b"/>
      <inkml:brushProperty name="ignorePressure" value="0"/>
    </inkml:brush>
  </inkml:definitions>
  <inkml:trace contextRef="#ctx0" brushRef="#br0">74300.000 9800.000 493,'-49.000'21.000'-2,"4.000"-5.000"-5,3.000-7.000-5,3.000-5.000-4,4.000-3.000 2,7.000 4.000 11,6.000 3.000 10,7.000 3.000 11,7.000 3.000 11,9.000 3.000 9,10.000 3.000 12,10.000 4.000 10,7.000-3.000 0,6.000-5.000-10,7.000-7.000-9,6.000-5.000-10,1.000-3.000-7,-3.000 4.000-2,-3.000 3.000-4,-2.000 3.000-4,0.000 1.000-1,7.000 1.000-2,6.000-1.000-1,7.000 1.000-2,0.000-1.000-1,-2.000 1.000 0,-3.000-1.000-1,-3.000 1.000-1,1.000-3.000 0,6.000-2.000-2,7.000-3.000 0,6.000-3.000 0,4.000-4.000-1,4.000-3.000 1,3.000-3.000 1,3.000-2.000 0,-1.000-1.000 0,-2.000 3.000-4,-3.000 3.000-2,-3.000 4.000-3,-6.000 1.000-1,-5.000 0.000 1,-7.000 0.000 1,-5.000 0.000 2,-4.000 0.000 1,0.000 0.000-1,0.000 0.000 0,0.000 0.000 0,-2.000 0.000 0,-3.000 0.000 1,-3.000 0.000 0,-2.000 0.000 1,-1.000 0.000 1,3.000 0.000 0,3.000 0.000 1,4.000 0.000 0,4.000-2.000 1,6.000-3.000 0,7.000-3.000 0,6.000-2.000 0,1.000-1.000 0,-3.000 3.000-1,-3.000 3.000 0,-2.000 4.000 0,-6.000 1.000-1,-6.000 0.000 0,-6.000 0.000 0,-6.000 0.000-1,-4.000 0.000 0,1.000 0.000-1,-1.000 0.000 1,1.000 0.000-1</inkml:trace>
</inkml:ink>
</file>

<file path=ppt/ink/ink1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1"/>
    </inkml:context>
    <inkml:brush xml:id="br0">
      <inkml:brushProperty name="width" value="0.0390295423567295" units="cm"/>
      <inkml:brushProperty name="height" value="0.0390295423567295" units="cm"/>
      <inkml:brushProperty name="color" value="#f2395b"/>
      <inkml:brushProperty name="ignorePressure" value="0"/>
    </inkml:brush>
  </inkml:definitions>
  <inkml:trace contextRef="#ctx0" brushRef="#br0">74550.000 4850.000 563,'-41.000'0.000'9,"19.000"0.000"19,19.000 0.000 18,19.000 0.000 18,15.000 1.000 3,13.000 4.000-14,12.000 3.000-12,13.000 3.000-14,9.000 1.000-9,6.000 1.000-2,7.000-1.000-2,6.000 1.000-4,-2.000-3.000-1,-9.000-2.000 1,-10.000-3.000 0,-8.000-3.000 1,-6.000-2.000-7,1.000 0.000-14,-1.000 0.000-14,1.000 0.000-14</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4"/>
    </inkml:context>
    <inkml:brush xml:id="br0">
      <inkml:brushProperty name="width" value="0.0343549735844135" units="cm"/>
      <inkml:brushProperty name="height" value="0.0343549735844135" units="cm"/>
      <inkml:brushProperty name="color" value="#00bff3"/>
      <inkml:brushProperty name="ignorePressure" value="0"/>
    </inkml:brush>
  </inkml:definitions>
  <inkml:trace contextRef="#ctx0" brushRef="#br0">68800.000 45350.000 640,'-13.000'-24.000'8,"26.000"4.000"17,24.000 3.000 16,26.000 3.000 16,18.000 3.000 4,13.000 3.000-11,12.000 3.000-10,13.000 4.000-10,7.000 1.000-9,4.000 0.000-6,3.000 0.000-6,3.000 0.000-6,-2.000 1.000-6,-6.000 4.000-3,-6.000 3.000-3,-6.000 3.000-4,-9.000-1.000-6,-8.000-2.000-11,-10.000-3.000-11,-9.000-3.000-10</inkml:trace>
</inkml:ink>
</file>

<file path=ppt/ink/ink1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1"/>
    </inkml:context>
    <inkml:brush xml:id="br0">
      <inkml:brushProperty name="width" value="0.0403991192579269" units="cm"/>
      <inkml:brushProperty name="height" value="0.0403991192579269" units="cm"/>
      <inkml:brushProperty name="color" value="#f2395b"/>
      <inkml:brushProperty name="ignorePressure" value="0"/>
    </inkml:brush>
  </inkml:definitions>
  <inkml:trace contextRef="#ctx0" brushRef="#br0">75300.000 4350.000 544,'-24.000'-24.000'0,"4.000"4.000"0,3.000 3.000 0,3.000 3.000 0,1.000 1.000 2,1.000 1.000 4,-1.000-1.000 5,1.000 1.000 4,1.000 7.000 8,3.000 16.000 14,3.000 15.000 13,4.000 17.000 13,1.000 11.000 1,0.000 10.000-12,0.000 10.000-13,0.000 9.000-11,0.000 6.000-9,0.000 3.000-4,0.000 3.000-5,0.000 4.000-4,-4.000 4.000-2,-5.000 6.000-1,-7.000 7.000 1,-5.000 6.000 1,-4.000 3.000-10,0.000 0.000-19,0.000 0.000-17,0.000 0.000-19,3.000-13.000-5,6.000-24.000 10,7.000-26.000 10,6.000-24.000 9,3.000-13.000 4,0.000 0.000-2,0.000 0.000-2,0.000 0.000-2</inkml:trace>
</inkml:ink>
</file>

<file path=ppt/ink/ink1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2"/>
    </inkml:context>
    <inkml:brush xml:id="br0">
      <inkml:brushProperty name="width" value="0.0446967072784901" units="cm"/>
      <inkml:brushProperty name="height" value="0.0446967072784901" units="cm"/>
      <inkml:brushProperty name="color" value="#f2395b"/>
      <inkml:brushProperty name="ignorePressure" value="0"/>
    </inkml:brush>
  </inkml:definitions>
  <inkml:trace contextRef="#ctx0" brushRef="#br0">76800.000 4700.000 492,'21.000'-69.000'36,"-5.000"13.000"-5,-7.000 12.000-5,-5.000 13.000-6,-4.000 6.000-3,0.000 0.000-1,0.000 0.000 0,0.000 0.000-1,-4.000-2.000 0,-5.000-3.000 0,-7.000-3.000 1,-5.000-2.000 0,-4.000-3.000-1,0.000 1.000 1,0.000-1.000-1,0.000 1.000-1,-4.000 1.000 0,-5.000 3.000-1,-7.000 3.000-1,-5.000 4.000 0,-4.000 2.000-1,0.000 4.000 1,0.000 3.000 2,0.000 3.000 0,3.000 7.000-1,6.000 14.000-2,7.000 11.000-3,6.000 14.000-3,4.000 7.000-2,4.000 3.000 0,3.000 3.000-1,3.000 4.000 0,1.000 2.000-1,1.000 4.000 1,-1.000 3.000 1,1.000 3.000 1,1.000 1.000 0,3.000 1.000 0,3.000-1.000 0,4.000 1.000 0,2.000-1.000 0,4.000 1.000 0,3.000-1.000 0,3.000 1.000 0,4.000-1.000 0,7.000 1.000-1,6.000-1.000 0,7.000 1.000-1,4.000-4.000 0,3.000-6.000 0,3.000-6.000-1,4.000-6.000-1,-3.000-4.000 0,-5.000 1.000 0,-7.000-1.000-1,-5.000 1.000-1,-6.000 2.000-2,-3.000 7.000-2,-3.000 6.000-4,-2.000 7.000-3,-9.000-3.000-1,-12.000-8.000 1,-13.000-10.000 0,-12.000-9.000 2,-12.000-5.000-1,-8.000 0.000 1,-10.000 0.000 1,-9.000 0.000-1,-4.000-4.000 1,4.000-5.000 1,3.000-7.000 0,3.000-5.000 1,3.000-4.000 1,3.000 0.000 1,3.000 0.000 2,4.000 0.000 2,7.000-5.000 1,13.000-9.000 3,12.000-10.000 1,13.000-8.000 4,9.000-12.000-1,6.000-12.000-1,7.000-13.000-2,6.000-12.000-2,10.000-5.000-2,17.000 3.000 0,15.000 3.000-1,16.000 4.000-1,-1.000 7.000 0,-15.000 13.000 0,-15.000 12.000 0,-16.000 13.000 0,6.000-4.000-5,28.000-18.000-11,28.000-19.000-11,29.000-18.000-11,1.000 0.000-3,-25.000 23.000 7,-25.000 22.000 6,-25.000 22.000 6,-15.000 8.000 2,-2.000-2.000-3,-3.000-3.000-3,-3.000-3.000-4</inkml:trace>
</inkml:ink>
</file>

<file path=ppt/ink/ink1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5"/>
    </inkml:context>
    <inkml:brush xml:id="br0">
      <inkml:brushProperty name="width" value="0.0341245867311954" units="cm"/>
      <inkml:brushProperty name="height" value="0.0341245867311954" units="cm"/>
      <inkml:brushProperty name="color" value="#f2395b"/>
      <inkml:brushProperty name="ignorePressure" value="0"/>
    </inkml:brush>
  </inkml:definitions>
  <inkml:trace contextRef="#ctx0" brushRef="#br0">85550.000 5100.000 644,'-57.000'0.000'10,"39.000"0.000"19,36.000 0.000 20,39.000 0.000 19,24.000-2.000 2,13.000-3.000-16,12.000-3.000-15,13.000-2.000-16,-4.000-1.000-12,-18.000 3.000-8,-19.000 3.000-10,-18.000 4.000-8,-12.000 1.000-4,-3.000 0.000 2,-3.000 0.000 2,-2.000 0.000 1</inkml:trace>
</inkml:ink>
</file>

<file path=ppt/ink/ink1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5"/>
    </inkml:context>
    <inkml:brush xml:id="br0">
      <inkml:brushProperty name="width" value="0.036635659635067" units="cm"/>
      <inkml:brushProperty name="height" value="0.036635659635067" units="cm"/>
      <inkml:brushProperty name="color" value="#f2395b"/>
      <inkml:brushProperty name="ignorePressure" value="0"/>
    </inkml:brush>
  </inkml:definitions>
  <inkml:trace contextRef="#ctx0" brushRef="#br0">86150.000 4600.000 600,'-24.000'-24.000'1,"4.000"4.000"0,3.000 3.000 2,3.000 3.000 2,3.000 10.000 9,3.000 20.000 18,3.000 18.000 20,4.000 20.000 18,1.000 11.000 2,0.000 7.000-15,0.000 6.000-14,0.000 7.000-16,0.000 2.000-11,0.000 1.000-9,0.000-1.000-9,0.000 1.000-9,0.000-4.000-4,0.000-6.000 1,0.000-6.000 2,0.000-6.000 0,0.000-7.000-6,0.000-6.000-12,0.000-6.000-14,0.000-6.000-12</inkml:trace>
</inkml:ink>
</file>

<file path=ppt/ink/ink1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6"/>
    </inkml:context>
    <inkml:brush xml:id="br0">
      <inkml:brushProperty name="width" value="0.0427276715636253" units="cm"/>
      <inkml:brushProperty name="height" value="0.0427276715636253" units="cm"/>
      <inkml:brushProperty name="color" value="#f2395b"/>
      <inkml:brushProperty name="ignorePressure" value="0"/>
    </inkml:brush>
  </inkml:definitions>
  <inkml:trace contextRef="#ctx0" brushRef="#br0">87400.000 4100.000 514,'1.000'-38.000'29,"4.000"26.000"9,3.000 24.000 11,3.000 26.000 10,-4.000 12.000 0,-8.000 0.000-10,-10.000 0.000-10,-9.000 0.000-9,-9.000 4.000-8,-5.000 10.000-2,-7.000 10.000-3,-5.000 9.000-3,-4.000-1.000-2,0.000-8.000-1,0.000-10.000-1,0.000-9.000-2,4.000-7.000-1,10.000-3.000-2,10.000-3.000 0,9.000-2.000-3,13.000-3.000-2,20.000 1.000-7,18.000-1.000-6,20.000 1.000-6,11.000-7.000-4,7.000-12.000 0,6.000-13.000-1,7.000-12.000-1,0.000-7.000 0,-2.000 1.000 3,-3.000-1.000 1,-3.000 1.000 1,-9.000-1.000 1,-11.000 1.000-1,-14.000-1.000-2,-11.000 1.000-2,-11.000-3.000-3,-5.000-2.000-7,-7.000-3.000-7,-5.000-3.000-7</inkml:trace>
</inkml:ink>
</file>

<file path=ppt/ink/ink1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6"/>
    </inkml:context>
    <inkml:brush xml:id="br0">
      <inkml:brushProperty name="width" value="0.0418130494654179" units="cm"/>
      <inkml:brushProperty name="height" value="0.0418130494654179" units="cm"/>
      <inkml:brushProperty name="color" value="#f2395b"/>
      <inkml:brushProperty name="ignorePressure" value="0"/>
    </inkml:brush>
  </inkml:definitions>
  <inkml:trace contextRef="#ctx0" brushRef="#br0">87750.000 4200.000 526,'-27.000'-46.000'5,"-3.000"10.000"11,-3.000 10.000 11,-2.000 9.000 11,0.000 12.000 8,7.000 16.000 4,6.000 15.000 5,7.000 17.000 5,2.000 11.000-3,1.000 10.000-12,-1.000 10.000-12,1.000 9.000-10,1.000 7.000-11,3.000 7.000-6,3.000 6.000-6,4.000 7.000-8,-3.000 10.000-4,-5.000 16.000-5,-7.000 15.000-4,-5.000 17.000-4,-3.000-9.000-3,4.000-31.000-4,3.000-31.000-2,3.000-31.000-3,1.000-16.000-5,1.000 0.000-5,-1.000 0.000-6,1.000 0.000-6</inkml:trace>
</inkml:ink>
</file>

<file path=ppt/ink/ink1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8"/>
    </inkml:context>
    <inkml:brush xml:id="br0">
      <inkml:brushProperty name="width" value="0.043485265225172" units="cm"/>
      <inkml:brushProperty name="height" value="0.043485265225172" units="cm"/>
      <inkml:brushProperty name="color" value="#f2395b"/>
      <inkml:brushProperty name="ignorePressure" value="0"/>
    </inkml:brush>
  </inkml:definitions>
  <inkml:trace contextRef="#ctx0" brushRef="#br0">50400.000 2800.000 505,'-22.000'-74.000'3,"6.000"4.000"6,7.000 3.000 6,6.000 3.000 5,3.000 20.000 8,0.000 38.000 7,0.000 37.000 8,0.000 38.000 8,0.000 20.000 0,0.000 3.000-6,0.000 3.000-8,0.000 4.000-7,0.000 5.000-5,0.000 10.000-3,0.000 10.000-3,0.000 9.000-3,0.000 4.000-2,0.000 1.000-3,0.000-1.000-2,0.000 1.000-3,0.000-3.000-2,0.000-2.000-2,0.000-3.000-4,0.000-3.000-2,0.000-6.000-1,0.000-5.000 2,0.000-7.000 2,0.000-5.000 2,0.000 3.000-4,0.000 17.000-11,0.000 15.000-9,0.000 16.000-10,0.000-1.000-4,0.000-15.000 2,0.000-15.000 2,0.000-16.000 2,0.000-12.000 2,0.000-5.000 3,0.000-7.000 2,0.000-5.000 3,0.000-11.000 1,0.000-11.000 0,0.000-14.000 0,0.000-11.000 0</inkml:trace>
</inkml:ink>
</file>

<file path=ppt/ink/ink1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8"/>
    </inkml:context>
    <inkml:brush xml:id="br0">
      <inkml:brushProperty name="width" value="0.0406789779663086" units="cm"/>
      <inkml:brushProperty name="height" value="0.0406789779663086" units="cm"/>
      <inkml:brushProperty name="color" value="#f2395b"/>
      <inkml:brushProperty name="ignorePressure" value="0"/>
    </inkml:brush>
  </inkml:definitions>
  <inkml:trace contextRef="#ctx0" brushRef="#br0">49600.000 5400.000 540,'-22.000'-18.000'4,"6.000"17.000"16,7.000 15.000 18,6.000 16.000 16,4.000 12.000 5,4.000 9.000-10,3.000 10.000-9,3.000 10.000-9,1.000 5.000-6,1.000 4.000-2,-1.000 3.000-2,1.000 3.000-2,-1.000 1.000-2,1.000 1.000-2,-1.000-1.000-3,1.000 1.000-1,-1.000-3.000-3,1.000-2.000-2,-1.000-3.000-2,1.000-3.000-2,1.000-7.000-1,3.000-9.000 0,3.000-10.000-2,4.000-8.000 0,4.000-9.000-2,6.000-6.000-4,7.000-6.000-4,6.000-6.000-5,3.000-12.000 0,0.000-15.000 3,0.000-15.000 2,0.000-16.000 3,1.000-13.000-1,4.000-9.000-5,3.000-10.000-6,3.000-8.000-5,1.000-9.000-5,1.000-6.000-3,-1.000-6.000-4,1.000-6.000-4,-4.000 2.000 0,-6.000 14.000 5,-6.000 11.000 2,-6.000 14.000 5,-7.000 8.000 2,-6.000 7.000 2,-6.000 6.000 3,-6.000 7.000 1</inkml:trace>
</inkml:ink>
</file>

<file path=ppt/ink/ink1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9"/>
    </inkml:context>
    <inkml:brush xml:id="br0">
      <inkml:brushProperty name="width" value="0.04481565579772" units="cm"/>
      <inkml:brushProperty name="height" value="0.04481565579772" units="cm"/>
      <inkml:brushProperty name="color" value="#f2395b"/>
      <inkml:brushProperty name="ignorePressure" value="0"/>
    </inkml:brush>
  </inkml:definitions>
  <inkml:trace contextRef="#ctx0" brushRef="#br0">51450.000 4550.000 490,'25.000'-27.000'-1,"0.000"-3.000"-1,0.000-3.000-3,0.000-2.000-1,-2.000-3.000 2,-3.000 1.000 8,-3.000-1.000 6,-2.000 1.000 8,-1.000 1.000 3,3.000 3.000 0,3.000 3.000 0,4.000 4.000-1,-4.000 13.000 4,-9.000 26.000 9,-10.000 24.000 8,-8.000 26.000 9,-9.000 13.000 0,-6.000 4.000-9,-6.000 3.000-8,-6.000 3.000-8,-2.000-1.000-5,3.000-2.000-1,3.000-3.000-3,4.000-3.000-1,1.000-4.000-1,0.000-3.000-4,0.000-3.000-2,0.000-2.000-2,3.000-5.000-2,6.000-2.000-1,7.000-3.000-3,6.000-3.000 0,13.000-7.000-3,23.000-9.000-3,22.000-10.000-2,22.000-8.000-4,8.000-9.000-2,-2.000-6.000-4,-3.000-6.000-3,-3.000-6.000-2,-1.000-6.000-4,4.000-2.000-1,3.000-3.000-3,3.000-3.000-2,-2.000-4.000-2,-6.000-3.000-2,-6.000-3.000-3,-6.000-2.000-3,-9.000 0.000 2,-8.000 7.000 4,-10.000 6.000 5,-9.000 7.000 4,-7.000 2.000 4,-3.000 1.000 4,-3.000-1.000 3,-2.000 1.000 3</inkml:trace>
</inkml:ink>
</file>

<file path=ppt/ink/ink1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49"/>
    </inkml:context>
    <inkml:brush xml:id="br0">
      <inkml:brushProperty name="width" value="0.0447626225650311" units="cm"/>
      <inkml:brushProperty name="height" value="0.0447626225650311" units="cm"/>
      <inkml:brushProperty name="color" value="#f2395b"/>
      <inkml:brushProperty name="ignorePressure" value="0"/>
    </inkml:brush>
  </inkml:definitions>
  <inkml:trace contextRef="#ctx0" brushRef="#br0">52450.000 4400.000 491,'-25.000'-24.000'2,"0.000"4.000"3,0.000 3.000 5,0.000 3.000 3,1.000 7.000 9,4.000 14.000 16,3.000 11.000 14,3.000 14.000 16,1.000 10.000 0,1.000 9.000-12,-1.000 10.000-12,1.000 10.000-13,-1.000 11.000-9,1.000 17.000-5,-1.000 15.000-4,1.000 16.000-6,-3.000 16.000-1,-2.000 20.000 2,-3.000 18.000 1,-3.000 20.000 1,-1.000-9.000-2,4.000-34.000-9,3.000-35.000-7,3.000-33.000-7,1.000-20.000-16,1.000-3.000-23,-1.000-3.000-24,1.000-2.000-24</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4"/>
    </inkml:context>
    <inkml:brush xml:id="br0">
      <inkml:brushProperty name="width" value="0.037793256342411" units="cm"/>
      <inkml:brushProperty name="height" value="0.037793256342411" units="cm"/>
      <inkml:brushProperty name="color" value="#00bff3"/>
      <inkml:brushProperty name="ignorePressure" value="0"/>
    </inkml:brush>
  </inkml:definitions>
  <inkml:trace contextRef="#ctx0" brushRef="#br0">69900.000 44800.000 582,'-24.000'-46.000'1,"4.000"10.000"4,3.000 10.000 2,3.000 9.000 4,3.000 12.000 8,3.000 16.000 15,3.000 15.000 15,4.000 17.000 14,1.000 11.000 1,0.000 10.000-10,0.000 10.000-10,0.000 9.000-12,-2.000 7.000-10,-3.000 7.000-10,-3.000 6.000-11,-2.000 7.000-11,-3.000 4.000-12,1.000 3.000-14,-1.000 3.000-14,1.000 4.000-15,-1.000-9.000-3,1.000-18.000 6,-1.000-19.000 6,1.000-18.000 6</inkml:trace>
</inkml:ink>
</file>

<file path=ppt/ink/ink1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57"/>
    </inkml:context>
    <inkml:brush xml:id="br0">
      <inkml:brushProperty name="width" value="0.0428906939923763" units="cm"/>
      <inkml:brushProperty name="height" value="0.0428906939923763" units="cm"/>
      <inkml:brushProperty name="color" value="#f2395b"/>
      <inkml:brushProperty name="ignorePressure" value="0"/>
    </inkml:brush>
  </inkml:definitions>
  <inkml:trace contextRef="#ctx0" brushRef="#br0">41600.000 11300.000 512,'0.000'48.000'137,"0.000"-3.000"-32,0.000-3.000-33,0.000-2.000-32,0.000 6.000-17,0.000 20.000-3,0.000 18.000-2,0.000 20.000-2,-2.000 8.000-2,-3.000 1.000-2,-3.000-1.000-2,-2.000 1.000-1,-3.000-3.000-3,1.000-2.000-2,-1.000-3.000-3,1.000-3.000-2,1.000-4.000-2,3.000-3.000-2,3.000-3.000-1,4.000-2.000-2,-1.000-5.000-2,-3.000-2.000 1,-3.000-3.000-1,-2.000-3.000-1,-1.000-4.000-1,3.000-3.000-3,3.000-3.000-3,4.000-2.000-3,-3.000-14.000-6,-5.000-21.000-10,-7.000-22.000-8,-5.000-22.000-10,-1.000-18.000-2,6.000-11.000 6,7.000-14.000 6,6.000-11.000 6,3.000-1.000 6,0.000 13.000 6,0.000 12.000 7,0.000 13.000 6</inkml:trace>
</inkml:ink>
</file>

<file path=ppt/ink/ink1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58"/>
    </inkml:context>
    <inkml:brush xml:id="br0">
      <inkml:brushProperty name="width" value="0.0349810011684895" units="cm"/>
      <inkml:brushProperty name="height" value="0.0349810011684895" units="cm"/>
      <inkml:brushProperty name="color" value="#f2395b"/>
      <inkml:brushProperty name="ignorePressure" value="0"/>
    </inkml:brush>
  </inkml:definitions>
  <inkml:trace contextRef="#ctx0" brushRef="#br0">41600.000 11300.000 628,'-5.000'-58.000'23,"-9.000"34.000"13,-10.000 35.000 14,-8.000 35.000 15,-6.000 18.000 0,1.000 3.000-14,-1.000 3.000-13,1.000 4.000-13,-1.000 1.000-11,1.000 0.000-10,-1.000 0.000-8,1.000 0.000-9,-1.000-2.000-7,1.000-3.000-5,-1.000-3.000-6,1.000-2.000-5,4.000-8.000-3,9.000-8.000-3,10.000-10.000-3,10.000-9.000-3,2.000-7.000 3,-3.000-3.000 5,-3.000-3.000 7,-2.000-2.000 5</inkml:trace>
</inkml:ink>
</file>

<file path=ppt/ink/ink1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39:58"/>
    </inkml:context>
    <inkml:brush xml:id="br0">
      <inkml:brushProperty name="width" value="0.0416050553321838" units="cm"/>
      <inkml:brushProperty name="height" value="0.0416050553321838" units="cm"/>
      <inkml:brushProperty name="color" value="#f2395b"/>
      <inkml:brushProperty name="ignorePressure" value="0"/>
    </inkml:brush>
  </inkml:definitions>
  <inkml:trace contextRef="#ctx0" brushRef="#br0">41600.000 11550.000 528,'70.000'48.000'125,"-9.000"-3.000"-25,-10.000-3.000-26,-8.000-2.000-26,-4.000-1.000-15,3.000 3.000-5,3.000 3.000-6,4.000 4.000-4,-3.000-3.000-5,-5.000-5.000-5,-7.000-7.000-5,-5.000-5.000-5,-6.000-3.000-11,-3.000 4.000-15,-3.000 3.000-15,-2.000 3.000-17</inkml:trace>
</inkml:ink>
</file>

<file path=ppt/ink/ink1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02"/>
    </inkml:context>
    <inkml:brush xml:id="br0">
      <inkml:brushProperty name="width" value="0.0395779423415661" units="cm"/>
      <inkml:brushProperty name="height" value="0.0395779423415661" units="cm"/>
      <inkml:brushProperty name="color" value="#f2395b"/>
      <inkml:brushProperty name="ignorePressure" value="0"/>
    </inkml:brush>
  </inkml:definitions>
  <inkml:trace contextRef="#ctx0" brushRef="#br0">33300.000 8700.000 555,'3.000'-46.000'43,"6.000"10.000"-5,7.000 10.000-6,6.000 9.000-6,7.000 6.000-3,10.000 3.000 0,10.000 3.000-2,9.000 4.000 0,4.000 1.000-1,1.000 0.000-2,-1.000 0.000-2,1.000 0.000-1,-4.000 3.000-2,-6.000 6.000-2,-6.000 7.000-1,-6.000 6.000-2,-7.000 9.000-3,-6.000 13.000-3,-6.000 12.000-5,-6.000 13.000-3,-7.000 4.000-1,-6.000-3.000 0,-6.000-3.000 1,-6.000-2.000 1,-7.000-6.000 0,-6.000-6.000-1,-6.000-6.000 0,-6.000-6.000-1,-6.000-2.000 2,-2.000 3.000 1,-3.000 3.000 3,-3.000 4.000 1,-4.000 1.000 3,-3.000 0.000 1,-3.000 0.000 2,-2.000 0.000 2,17.000-4.000 3,42.000-5.000 3,40.000-7.000 3,41.000-5.000 3,15.000-6.000 0,-9.000-3.000-4,-10.000-3.000-5,-8.000-2.000-5,-8.000-3.000-1,-2.000 1.000 0,-3.000-1.000 0,-3.000 1.000 1,-6.000 1.000-1,-5.000 3.000-2,-7.000 3.000-1,-5.000 4.000-1,-8.000 2.000-3,-5.000 4.000 1,-7.000 3.000-2,-5.000 3.000 0,-8.000 4.000 0,-5.000 7.000 1,-7.000 6.000 1,-5.000 7.000 1,-11.000 4.000 1,-11.000 3.000 1,-14.000 3.000-1,-11.000 4.000 1,-9.000 2.000-1,-3.000 4.000 1,-3.000 3.000-1,-2.000 3.000 1,-6.000 1.000-2,-6.000 1.000 0,-6.000-1.000-1,-6.000 1.000-2,1.000-3.000-4,9.000-2.000-8,10.000-3.000-9,10.000-3.000-8,7.000-4.000-3,6.000-3.000 0,7.000-3.000 0,6.000-2.000 2</inkml:trace>
</inkml:ink>
</file>

<file path=ppt/ink/ink1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09"/>
    </inkml:context>
    <inkml:brush xml:id="br0">
      <inkml:brushProperty name="width" value="0.0425288565456867" units="cm"/>
      <inkml:brushProperty name="height" value="0.0425288565456867" units="cm"/>
      <inkml:brushProperty name="color" value="#f2395b"/>
      <inkml:brushProperty name="ignorePressure" value="0"/>
    </inkml:brush>
  </inkml:definitions>
  <inkml:trace contextRef="#ctx0" brushRef="#br0">35600.000 12150.000 517,'1.000'-46.000'8,"4.000"10.000"17,3.000 10.000 16,3.000 9.000 18,-1.000 17.000 3,-2.000 25.000-9,-3.000 25.000-9,-3.000 25.000-9,-2.000 12.000-5,0.000 1.000-5,0.000-1.000-2,0.000 1.000-5,-2.000-1.000-3,-3.000 1.000-3,-3.000-1.000-4,-2.000 1.000-4,-5.000 4.000-1,-2.000 9.000 0,-3.000 10.000 1,-3.000 10.000 1,-2.000 7.000-1,0.000 6.000-2,0.000 7.000-3,0.000 6.000-1,1.000 1.000-3,4.000-3.000-2,3.000-3.000-2,3.000-2.000-4,1.000-12.000-1,1.000-19.000-3,-1.000-18.000-2,1.000-19.000-1,1.000-22.000-8,3.000-25.000-12,3.000-25.000-12,4.000-25.000-13,-1.000-13.000-1,-3.000 1.000 9,-3.000-1.000 9,-2.000 1.000 8</inkml:trace>
</inkml:ink>
</file>

<file path=ppt/ink/ink1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09"/>
    </inkml:context>
    <inkml:brush xml:id="br0">
      <inkml:brushProperty name="width" value="0.0349434949457645" units="cm"/>
      <inkml:brushProperty name="height" value="0.0349434949457645" units="cm"/>
      <inkml:brushProperty name="color" value="#f2395b"/>
      <inkml:brushProperty name="ignorePressure" value="0"/>
    </inkml:brush>
  </inkml:definitions>
  <inkml:trace contextRef="#ctx0" brushRef="#br0">35550.000 12200.000 629,'-2.000'-46.000'8,"-3.000"10.000"15,-3.000 10.000 15,-2.000 9.000 16,-5.000 10.000 3,-2.000 14.000-11,-3.000 11.000-11,-3.000 14.000-9,-4.000 10.000-7,-3.000 9.000 0,-3.000 10.000-1,-2.000 10.000-1,-3.000 2.000-7,1.000-3.000-12,-1.000-3.000-14,1.000-2.000-14,4.000-6.000-8,9.000-6.000-4,10.000-6.000-5,10.000-6.000-5</inkml:trace>
</inkml:ink>
</file>

<file path=ppt/ink/ink1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09"/>
    </inkml:context>
    <inkml:brush xml:id="br0">
      <inkml:brushProperty name="width" value="0.0349939428269863" units="cm"/>
      <inkml:brushProperty name="height" value="0.0349939428269863" units="cm"/>
      <inkml:brushProperty name="color" value="#f2395b"/>
      <inkml:brushProperty name="ignorePressure" value="0"/>
    </inkml:brush>
  </inkml:definitions>
  <inkml:trace contextRef="#ctx0" brushRef="#br0">35650.000 12300.000 628,'25.000'25.000'54,"0.000"0.000"-9,0.000 0.000-10,0.000 0.000-10,3.000 1.000-2,6.000 4.000 4,7.000 3.000 3,6.000 3.000 4,3.000-1.000-1,0.000-2.000-7,0.000-3.000-5,0.000-3.000-7,-4.000-2.000-10,-5.000 0.000-11,-7.000 0.000-13,-5.000 0.000-12,-6.000 0.000-7,-3.000 0.000-3,-3.000 0.000-2,-2.000 0.000-3</inkml:trace>
</inkml:ink>
</file>

<file path=ppt/ink/ink1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10"/>
    </inkml:context>
    <inkml:brush xml:id="br0">
      <inkml:brushProperty name="width" value="0.04697310552001" units="cm"/>
      <inkml:brushProperty name="height" value="0.04697310552001" units="cm"/>
      <inkml:brushProperty name="color" value="#f2395b"/>
      <inkml:brushProperty name="ignorePressure" value="0"/>
    </inkml:brush>
  </inkml:definitions>
  <inkml:trace contextRef="#ctx0" brushRef="#br0">37200.000 11700.000 468,'0.000'-47.000'1,"0.000"6.000"4,0.000 7.000 3,0.000 6.000 4,0.000 10.000 7,0.000 17.000 13,0.000 15.000 14,0.000 16.000 12,-2.000 16.000 2,-3.000 20.000-6,-3.000 18.000-8,-2.000 20.000-8,-8.000 10.000-6,-8.000 3.000-5,-10.000 3.000-6,-9.000 4.000-4,-4.000 1.000-4,4.000 0.000-2,3.000 0.000-1,3.000 0.000-2,3.000 0.000-1,3.000 0.000-3,3.000 0.000-2,4.000 0.000-2,4.000-5.000-1,6.000-9.000 0,7.000-10.000-1,6.000-8.000 1,10.000-17.000-4,17.000-21.000-5,15.000-22.000-6,16.000-22.000-5,7.000-22.000-3,1.000-22.000 0,-1.000-22.000 0,1.000-21.000 0,-3.000-14.000 0,-2.000-2.000 1,-3.000-3.000 0,-3.000-3.000 1,-7.000 4.000 2,-9.000 13.000 2,-10.000 12.000 3,-8.000 13.000 3,-12.000 10.000 2,-12.000 10.000 1,-13.000 10.000 2,-12.000 9.000 1,-16.000 12.000 0,-19.000 16.000-1,-18.000 15.000-3,-19.000 17.000-1,-8.000 11.000-3,3.000 10.000-3,3.000 10.000-4,4.000 9.000-4,8.000-2.000-1,17.000-12.000-1,15.000-13.000 0,16.000-12.000-1</inkml:trace>
</inkml:ink>
</file>

<file path=ppt/ink/ink1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16"/>
    </inkml:context>
    <inkml:brush xml:id="br0">
      <inkml:brushProperty name="width" value="0.037010382860899" units="cm"/>
      <inkml:brushProperty name="height" value="0.037010382860899" units="cm"/>
      <inkml:brushProperty name="color" value="#f2395b"/>
      <inkml:brushProperty name="ignorePressure" value="0"/>
    </inkml:brush>
  </inkml:definitions>
  <inkml:trace contextRef="#ctx0" brushRef="#br0">38600.000 11900.000 594,'-44.000'68.000'87,"13.000"-11.000"-21,12.000-14.000-20,13.000-11.000-21,4.000-3.000-9,-3.000 10.000 0,-3.000 10.000 1,-2.000 9.000 1,-1.000 7.000-2,3.000 7.000-1,3.000 6.000-2,4.000 7.000-2,1.000 2.000-1,0.000 1.000-1,0.000-1.000-2,0.000 1.000-2,-2.000 1.000 1,-3.000 3.000-1,-3.000 3.000 0,-2.000 4.000 0,-3.000 2.000-1,1.000 4.000-2,-1.000 3.000 0,1.000 3.000-3,-1.000-2.000-2,1.000-6.000-3,-1.000-6.000-3,1.000-6.000-3,-1.000-9.000-3,1.000-8.000 1,-1.000-10.000-2,1.000-9.000 1,1.000-27.000-10,3.000-44.000-17,3.000-43.000-17,4.000-44.000-18,2.000-12.000 0,4.000 23.000 17,3.000 22.000 18,3.000 22.000 16</inkml:trace>
</inkml:ink>
</file>

<file path=ppt/ink/ink1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16"/>
    </inkml:context>
    <inkml:brush xml:id="br0">
      <inkml:brushProperty name="width" value="0.0308145433664322" units="cm"/>
      <inkml:brushProperty name="height" value="0.0308145433664322" units="cm"/>
      <inkml:brushProperty name="color" value="#f2395b"/>
      <inkml:brushProperty name="ignorePressure" value="0"/>
    </inkml:brush>
  </inkml:definitions>
  <inkml:trace contextRef="#ctx0" brushRef="#br0">38500.000 12350.000 713,'1.000'-71.000'3,"4.000"10.000"3,3.000 10.000 4,3.000 9.000 5,-5.000 17.000 6,-12.000 25.000 9,-13.000 25.000 9,-12.000 25.000 9,-7.000 12.000-1,1.000 1.000-13,-1.000-1.000-12,1.000 1.000-12,-1.000-4.000-8,1.000-6.000-7,-1.000-6.000-5,1.000-6.000-6,1.000-4.000-6,3.000 1.000-6,3.000-1.000-7,4.000 1.000-6</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6"/>
    </inkml:context>
    <inkml:brush xml:id="br0">
      <inkml:brushProperty name="width" value="0.0443779528141022" units="cm"/>
      <inkml:brushProperty name="height" value="0.0443779528141022" units="cm"/>
      <inkml:brushProperty name="color" value="#00bff3"/>
      <inkml:brushProperty name="ignorePressure" value="0"/>
    </inkml:brush>
  </inkml:definitions>
  <inkml:trace contextRef="#ctx0" brushRef="#br0">72500.000 44950.000 495,'-25.000'-47.000'42,"0.000"6.000"-4,0.000 7.000-2,0.000 6.000-4,0.000 6.000-2,0.000 6.000-3,0.000 7.000-3,0.000 6.000-3,-2.000 6.000-2,-3.000 6.000-2,-3.000 7.000-1,-2.000 6.000-1,-3.000 4.000-1,1.000 4.000 0,-1.000 3.000-1,1.000 3.000 0,1.000 6.000 1,3.000 9.000-1,3.000 10.000 1,4.000 10.000 1,1.000 2.000-1,0.000-3.000 0,0.000-3.000 0,0.000-2.000-1,3.000-3.000-3,6.000 1.000-5,7.000-1.000-6,6.000 1.000-6,3.000-4.000-2,0.000-6.000-1,0.000-6.000 1,0.000-6.000-1,4.000-6.000-1,10.000-2.000 0,10.000-3.000-1,9.000-3.000-1,6.000-6.000 1,3.000-5.000 0,3.000-7.000 1,4.000-5.000 1,4.000-8.000-3,6.000-5.000-4,7.000-7.000-6,6.000-5.000-6,3.000-9.000-1,0.000-9.000 2,0.000-10.000 2,0.000-8.000 2,0.000-8.000 2,0.000-2.000 3,0.000-3.000 2,0.000-3.000 2,-4.000-4.000 3,-5.000-3.000 1,-7.000-3.000 1,-5.000-2.000 2,-8.000 2.000 2,-5.000 9.000 4,-7.000 10.000 3,-5.000 10.000 3,-6.000 7.000 4,-3.000 6.000 1,-3.000 7.000 2,-2.000 6.000 3,-5.000 12.000 8,-2.000 19.000 15,-3.000 19.000 14,-3.000 19.000 15,-4.000 13.000 0,-3.000 10.000-11,-3.000 10.000-13,-2.000 9.000-13,-3.000 2.000-9,1.000-2.000-7,-1.000-3.000-5,1.000-3.000-7,1.000-2.000-5,3.000 0.000-8,3.000 0.000-7,4.000 0.000-6,1.000-2.000-5,0.000-3.000-2,0.000-3.000-2,0.000-2.000-1,0.000-5.000-3,0.000-2.000 0,0.000-3.000-3,0.000-3.000 0</inkml:trace>
</inkml:ink>
</file>

<file path=ppt/ink/ink1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17"/>
    </inkml:context>
    <inkml:brush xml:id="br0">
      <inkml:brushProperty name="width" value="0.0350720696151257" units="cm"/>
      <inkml:brushProperty name="height" value="0.0350720696151257" units="cm"/>
      <inkml:brushProperty name="color" value="#f2395b"/>
      <inkml:brushProperty name="ignorePressure" value="0"/>
    </inkml:brush>
  </inkml:definitions>
  <inkml:trace contextRef="#ctx0" brushRef="#br0">38650.000 12100.000 627,'21.000'48.000'30,"-5.000"-3.000"2,-7.000-3.000 1,-5.000-2.000 0,-1.000-5.000 0,6.000-2.000-3,7.000-3.000-3,6.000-3.000-2,3.000-2.000-3,0.000 0.000-3,0.000 0.000-2,0.000 0.000-3,0.000 0.000-1,0.000 0.000 0,0.000 0.000 1,0.000 0.000 1,0.000 0.000-13,0.000 0.000-23,0.000 0.000-25,0.000 0.000-25</inkml:trace>
</inkml:ink>
</file>

<file path=ppt/ink/ink1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21"/>
    </inkml:context>
    <inkml:brush xml:id="br0">
      <inkml:brushProperty name="width" value="0.0372469760477543" units="cm"/>
      <inkml:brushProperty name="height" value="0.0372469760477543" units="cm"/>
      <inkml:brushProperty name="color" value="#f2395b"/>
      <inkml:brushProperty name="ignorePressure" value="0"/>
    </inkml:brush>
  </inkml:definitions>
  <inkml:trace contextRef="#ctx0" brushRef="#br0">39650.000 12650.000 590,'0.000'-50.000'65,"0.000"0.000"-16,0.000 0.000-18,0.000 0.000-16,-4.000 4.000-9,-5.000 10.000-1,-7.000 10.000-2,-5.000 9.000 0,-6.000 10.000 0,-3.000 14.000 2,-3.000 11.000 3,-2.000 14.000 2,-1.000 7.000 1,3.000 3.000-1,3.000 3.000 0,4.000 4.000-1,2.000 1.000 0,4.000 0.000-1,3.000 0.000 0,3.000 0.000-1,3.000 0.000 1,3.000 0.000 2,3.000 0.000 1,4.000 0.000 3,4.000-4.000-1,6.000-5.000-1,7.000-7.000-3,6.000-5.000-2,4.000-4.000-1,4.000 0.000-1,3.000 0.000 0,3.000 0.000-1,1.000 0.000 0,1.000 0.000-1,-1.000 0.000 0,1.000 0.000-1,-4.000 1.000 0,-6.000 4.000-1,-6.000 3.000 0,-6.000 3.000 0,-6.000 3.000-1,-2.000 3.000 1,-3.000 3.000 0,-3.000 4.000 1,-6.000 1.000-1,-5.000 0.000 0,-7.000 0.000 0,-5.000 0.000-2,-6.000 0.000 1,-3.000 0.000 0,-3.000 0.000 0,-2.000 0.000 0,-5.000-4.000 0,-2.000-5.000 0,-3.000-7.000-1,-3.000-5.000 1,-1.000-4.000 0,4.000 0.000 0,3.000 0.000 0,3.000 0.000-1,1.000-4.000 1,1.000-5.000 0,-1.000-7.000 1,1.000-5.000 0,4.000-15.000 1,9.000-22.000-1,10.000-22.000 1,10.000-21.000-1,13.000-14.000 0,19.000-2.000-1,19.000-3.000-1,19.000-3.000-1,10.000-1.000-2,4.000 4.000 0,3.000 3.000-1,3.000 3.000-2,3.000-1.000-3,3.000-2.000-6,3.000-3.000-8,4.000-3.000-7,-7.000 5.000-5,-16.000 17.000-3,-15.000 15.000-4,-15.000 16.000-3,-11.000 9.000-1,-2.000 3.000 3,-3.000 3.000 3,-3.000 4.000 2</inkml:trace>
</inkml:ink>
</file>

<file path=ppt/ink/ink1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35"/>
    </inkml:context>
    <inkml:brush xml:id="br0">
      <inkml:brushProperty name="width" value="0.0360853560268879" units="cm"/>
      <inkml:brushProperty name="height" value="0.0360853560268879" units="cm"/>
      <inkml:brushProperty name="color" value="#f2395b"/>
      <inkml:brushProperty name="ignorePressure" value="0"/>
    </inkml:brush>
  </inkml:definitions>
  <inkml:trace contextRef="#ctx0" brushRef="#br0">42900.000 12150.000 609,'68.000'1.000'115,"-11.000"4.000"-26,-14.000 3.000-26,-11.000 3.000-27,-7.000 3.000-15,0.000 3.000-4,0.000 3.000-3,0.000 4.000-3,-2.000 4.000-3,-3.000 6.000-2,-3.000 7.000-1,-2.000 6.000-2,-6.000 4.000-2,-6.000 4.000-1,-6.000 3.000-2,-6.000 3.000-2,-7.000 1.000 0,-6.000 1.000 0,-6.000-1.000 2,-6.000 1.000 0,-6.000-3.000 0,-2.000-2.000 0,-3.000-3.000-2,-3.000-3.000 1,-2.000-2.000-2,0.000 0.000 0,0.000 0.000-2,0.000 0.000 1,3.000-5.000-1,6.000-9.000 2,7.000-10.000 0,6.000-8.000 2,3.000-6.000 1,0.000 1.000-1,0.000-1.000 0,0.000 1.000-1,7.000-4.000 4,17.000-6.000 6,15.000-6.000 8,16.000-6.000 6,9.000-4.000 1,3.000 1.000-7,3.000-1.000-6,4.000 1.000-6,2.000-3.000-3,4.000-2.000-1,3.000-3.000 0,3.000-3.000-1,1.000-1.000-6,1.000 4.000-12,-1.000 3.000-10,1.000 3.000-12,-1.000-1.000-5,1.000-2.000-1,-1.000-3.000-1,1.000-3.000 0,-7.000-1.000 4,-12.000 4.000 8,-13.000 3.000 9,-12.000 3.000 9,-7.000 1.000 4,1.000 1.000 1,-1.000-1.000 1,1.000 1.000 1</inkml:trace>
</inkml:ink>
</file>

<file path=ppt/ink/ink1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35"/>
    </inkml:context>
    <inkml:brush xml:id="br0">
      <inkml:brushProperty name="width" value="0.0404017306864262" units="cm"/>
      <inkml:brushProperty name="height" value="0.0404017306864262" units="cm"/>
      <inkml:brushProperty name="color" value="#f2395b"/>
      <inkml:brushProperty name="ignorePressure" value="0"/>
    </inkml:brush>
  </inkml:definitions>
  <inkml:trace contextRef="#ctx0" brushRef="#br0">44300.000 11550.000 544,'1.000'-40.000'48,"4.000"23.000"0,3.000 22.000 0,3.000 22.000 0,-5.000 18.000-5,-12.000 16.000-8,-13.000 15.000-8,-12.000 17.000-9,-9.000 5.000-5,-2.000-3.000 0,-3.000-3.000-1,-3.000-2.000-1,-1.000-5.000-1,4.000-2.000 0,3.000-3.000-1,3.000-3.000 0,3.000-4.000 0,3.000-3.000 0,3.000-3.000-1,4.000-2.000 1,4.000-6.000-2,6.000-6.000-1,7.000-6.000-2,6.000-6.000-3,13.000-9.000-2,23.000-8.000-4,22.000-10.000-4,22.000-9.000-5,7.000-9.000-3,-6.000-5.000-1,-6.000-7.000-3,-6.000-5.000-1,-6.000-4.000-3,-2.000 0.000-1,-3.000 0.000-4,-3.000 0.000-1,-4.000 0.000-1,-3.000 0.000 1,-3.000 0.000 2,-2.000 0.000 2,-8.000 0.000-1,-8.000 0.000-3,-10.000 0.000-3,-9.000 0.000-4</inkml:trace>
</inkml:ink>
</file>

<file path=ppt/ink/ink1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36"/>
    </inkml:context>
    <inkml:brush xml:id="br0">
      <inkml:brushProperty name="width" value="0.0417567603290081" units="cm"/>
      <inkml:brushProperty name="height" value="0.0417567603290081" units="cm"/>
      <inkml:brushProperty name="color" value="#f2395b"/>
      <inkml:brushProperty name="ignorePressure" value="0"/>
    </inkml:brush>
  </inkml:definitions>
  <inkml:trace contextRef="#ctx0" brushRef="#br0">44650.000 11900.000 526,'-24.000'-93.000'3,"4.000"17.000"5,3.000 15.000 6,3.000 16.000 5,-1.000 21.000 9,-2.000 29.000 15,-3.000 28.000 13,-3.000 28.000 14,-1.000 18.000 0,4.000 10.000-14,3.000 10.000-14,3.000 9.000-13,-1.000 10.000-11,-2.000 14.000-6,-3.000 11.000-7,-3.000 14.000-6,-2.000 11.000-9,0.000 14.000-10,0.000 11.000-10,0.000 14.000-11,1.000-4.000-1,4.000-19.000 8,3.000-18.000 7,3.000-19.000 7,1.000-18.000-3,1.000-15.000-13,-1.000-15.000-13,1.000-16.000-13</inkml:trace>
</inkml:ink>
</file>

<file path=ppt/ink/ink1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42"/>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67150.000 12550.000 999,'-19.000'-69.000'-45,"13.000"13.000"3,12.000 12.000 6,13.000 13.000 5</inkml:trace>
</inkml:ink>
</file>

<file path=ppt/ink/ink1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44"/>
    </inkml:context>
    <inkml:brush xml:id="br0">
      <inkml:brushProperty name="width" value="0.0504277013242245" units="cm"/>
      <inkml:brushProperty name="height" value="0.0504277013242245" units="cm"/>
      <inkml:brushProperty name="color" value="#00bff3"/>
      <inkml:brushProperty name="ignorePressure" value="0"/>
    </inkml:brush>
  </inkml:definitions>
  <inkml:trace contextRef="#ctx0" brushRef="#br0">37900.000 2150.000 436,'0.000'-69.000'0,"0.000"13.000"0,0.000 12.000 0,0.000 13.000 0,1.000 2.000 1,4.000-5.000 4,3.000-7.000 3,3.000-5.000 2,-1.000-4.000 4,-2.000 0.000 1,-3.000 0.000 3,-3.000 0.000 1,-2.000 3.000 2,0.000 6.000-1,0.000 7.000-1,0.000 6.000 0,-4.000 15.000 4,-5.000 26.000 8,-7.000 24.000 8,-5.000 26.000 9,-4.000 15.000 0,0.000 6.000-8,0.000 7.000-8,0.000 6.000-9,1.000 3.000-5,4.000 0.000-3,3.000 0.000-3,3.000 0.000-3,3.000-5.000-1,3.000-9.000-2,3.000-10.000 0,4.000-8.000 0,-1.000 2.000-1,-3.000 16.000 0,-3.000 15.000 1,-2.000 17.000-1,-3.000 5.000 0,1.000-3.000-2,-1.000-3.000-1,1.000-2.000-3,1.000-6.000-1,3.000-6.000 0,3.000-6.000 0,4.000-6.000 0,1.000-6.000 0,0.000-2.000 0,0.000-3.000 0,0.000-3.000 0,0.000-6.000-1,0.000-5.000-3,0.000-7.000-2,0.000-5.000-2,0.000-1.000-3,0.000 6.000-2,0.000 7.000-1,0.000 6.000-1,-4.000 3.000-2,-5.000 0.000-1,-7.000 0.000-2,-5.000 0.000-1,-3.000-4.000-1,4.000-5.000 1,3.000-7.000 0,3.000-5.000 0,1.000-22.000-4,1.000-33.000-9,-1.000-35.000-10,1.000-34.000-9,-1.000-12.000 0,1.000 14.000 9,-1.000 11.000 11,1.000 14.000 9</inkml:trace>
</inkml:ink>
</file>

<file path=ppt/ink/ink1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44"/>
    </inkml:context>
    <inkml:brush xml:id="br0">
      <inkml:brushProperty name="width" value="0.0376807153224945" units="cm"/>
      <inkml:brushProperty name="height" value="0.0376807153224945" units="cm"/>
      <inkml:brushProperty name="color" value="#00bff3"/>
      <inkml:brushProperty name="ignorePressure" value="0"/>
    </inkml:brush>
  </inkml:definitions>
  <inkml:trace contextRef="#ctx0" brushRef="#br0">37950.000 1650.000 583,'21.000'-25.000'0,"-5.000"0.000"0,-7.000 0.000 0,-5.000 0.000 0,-4.000-2.000 2,0.000-3.000 2,0.000-3.000 3,0.000-2.000 3,-4.000 6.000 8,-5.000 20.000 14,-7.000 18.000 13,-5.000 20.000 13,-8.000 11.000 2,-5.000 7.000-11,-7.000 6.000-11,-5.000 7.000-11,-4.000 0.000-7,0.000-2.000-5,0.000-3.000-3,0.000-3.000-4,-2.000 1.000-3,-3.000 6.000-1,-3.000 7.000-2,-2.000 6.000-1,0.000-2.000-4,7.000-9.000-6,6.000-10.000-5,7.000-8.000-6,5.000-8.000-8,7.000-2.000-7,6.000-3.000-9,7.000-3.000-8</inkml:trace>
</inkml:ink>
</file>

<file path=ppt/ink/ink1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44"/>
    </inkml:context>
    <inkml:brush xml:id="br0">
      <inkml:brushProperty name="width" value="0.0393736660480499" units="cm"/>
      <inkml:brushProperty name="height" value="0.0393736660480499" units="cm"/>
      <inkml:brushProperty name="color" value="#00bff3"/>
      <inkml:brushProperty name="ignorePressure" value="0"/>
    </inkml:brush>
  </inkml:definitions>
  <inkml:trace contextRef="#ctx0" brushRef="#br0">38000.000 1550.000 558,'28.000'26.000'123,"6.000"4.000"-28,7.000 3.000-28,6.000 3.000-26,3.000 3.000-15,0.000 3.000-2,0.000 3.000-2,0.000 4.000-3,-2.000 1.000-4,-3.000 0.000-6,-3.000 0.000-8,-2.000 0.000-8,-6.000-2.000-6,-6.000-3.000-9,-6.000-3.000-8,-6.000-2.000-7</inkml:trace>
</inkml:ink>
</file>

<file path=ppt/ink/ink1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45"/>
    </inkml:context>
    <inkml:brush xml:id="br0">
      <inkml:brushProperty name="width" value="0.0439806766808033" units="cm"/>
      <inkml:brushProperty name="height" value="0.0439806766808033" units="cm"/>
      <inkml:brushProperty name="color" value="#00bff3"/>
      <inkml:brushProperty name="ignorePressure" value="0"/>
    </inkml:brush>
  </inkml:definitions>
  <inkml:trace contextRef="#ctx0" brushRef="#br0">39750.000 2200.000 500,'-18.000'-22.000'4,"17.000"6.000"10,15.000 7.000 9,16.000 6.000 9,5.000 3.000 4,-2.000 0.000-3,-3.000 0.000-3,-3.000 0.000-2,1.000 3.000-1,6.000 6.000 0,7.000 7.000 0,6.000 6.000 1,-2.000 7.000-3,-9.000 10.000-5,-10.000 10.000-4,-8.000 9.000-5,-11.000 6.000-4,-8.000 3.000-3,-10.000 3.000-3,-9.000 4.000-3,-9.000 1.000-1,-5.000 0.000 0,-7.000 0.000 0,-5.000 0.000 0,-6.000-2.000 1,-3.000-3.000-2,-3.000-3.000 1,-2.000-2.000-2,0.000-6.000 1,7.000-6.000 0,6.000-6.000 1,7.000-6.000 0,15.000-7.000 3,25.000-6.000 4,25.000-6.000 4,25.000-6.000 5,9.000-2.000 2,-6.000 3.000-2,-6.000 3.000 0,-6.000 4.000-2,-6.000 2.000-1,-2.000 4.000-1,-3.000 3.000 0,-3.000 3.000-2,-6.000 1.000 0,-5.000 1.000 0,-7.000-1.000-1,-5.000 1.000 1,-8.000 1.000-2,-5.000 3.000-2,-7.000 3.000-2,-5.000 4.000-1,-4.000-3.000-1,0.000-5.000-1,0.000-7.000 0,0.000-5.000 0,-2.000-1.000-2,-3.000 6.000-1,-3.000 7.000-3,-2.000 6.000-1,-5.000 3.000-4,-2.000 0.000-5,-3.000 0.000-4,-3.000 0.000-5</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34"/>
    </inkml:context>
    <inkml:brush xml:id="br0">
      <inkml:brushProperty name="width" value="0.0345304682850838" units="cm"/>
      <inkml:brushProperty name="height" value="0.0345304682850838" units="cm"/>
      <inkml:brushProperty name="color" value="#f2385b"/>
      <inkml:brushProperty name="ignorePressure" value="0"/>
    </inkml:brush>
  </inkml:definitions>
  <inkml:trace contextRef="#ctx0" brushRef="#br0">10700.000 39000.000 637,'-25.000'-68.000'1,"0.000"17.000"2,0.000 15.000 3,0.000 16.000 2,3.000 12.000 7,6.000 9.000 10,7.000 10.000 12,6.000 10.000 11,3.000 24.000 2,0.000 41.000-8,0.000 40.000-9,0.000 42.000-7,3.000 28.000-6,6.000 20.000-3,7.000 18.000-3,6.000 20.000-4,3.000 28.000-4,0.000 42.000-5,0.000 40.000-4,0.000 41.000-7,0.000 21.000-1,0.000 4.000 1,0.000 3.000 0,0.000 3.000 1,3.000-10.000-4,6.000-21.000-10,7.000-22.000-8,6.000-22.000-10,-2.000-44.000-3,-9.000-66.000 2,-10.000-65.000 3,-8.000-65.000 2,-6.000-42.000 3,1.000-15.000 3,-1.000-15.000 2,1.000-16.000 3</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46"/>
    </inkml:context>
    <inkml:brush xml:id="br0">
      <inkml:brushProperty name="width" value="0.0341706536710262" units="cm"/>
      <inkml:brushProperty name="height" value="0.0341706536710262" units="cm"/>
      <inkml:brushProperty name="color" value="#00bff3"/>
      <inkml:brushProperty name="ignorePressure" value="0"/>
    </inkml:brush>
  </inkml:definitions>
  <inkml:trace contextRef="#ctx0" brushRef="#br0">74050.000 44300.000 643,'1.000'-69.000'6,"4.000"13.000"12,3.000 12.000 12,3.000 13.000 12,3.000 9.000 5,3.000 6.000-3,3.000 7.000-2,4.000 6.000-3,7.000 3.000-5,13.000 0.000-7,12.000 0.000-9,13.000 0.000-8,6.000 3.000-11,0.000 6.000-11,0.000 7.000-11,0.000 6.000-13,-7.000 3.000-3,-11.000 0.000 7,-14.000 0.000 7,-11.000 0.000 5,-7.000-2.000-1,0.000-3.000-11,0.000-3.000-11,0.000-2.000-10</inkml:trace>
</inkml:ink>
</file>

<file path=ppt/ink/ink1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0:46"/>
    </inkml:context>
    <inkml:brush xml:id="br0">
      <inkml:brushProperty name="width" value="0.0472755245864391" units="cm"/>
      <inkml:brushProperty name="height" value="0.0472755245864391" units="cm"/>
      <inkml:brushProperty name="color" value="#00bff3"/>
      <inkml:brushProperty name="ignorePressure" value="0"/>
    </inkml:brush>
  </inkml:definitions>
  <inkml:trace contextRef="#ctx0" brushRef="#br0">41650.000 3100.000 465,'0.000'-91.000'51,"0.000"19.000"-11,0.000 19.000-11,0.000 19.000-11,0.000 7.000-7,0.000-3.000-1,0.000-3.000-1,0.000-2.000-2,-2.000-3.000-1,-3.000 1.000-1,-3.000-1.000-1,-2.000 1.000 1,-6.000 1.000-1,-6.000 3.000 0,-6.000 3.000 0,-6.000 4.000 1,-2.000 1.000 1,3.000 0.000 1,3.000 0.000 2,4.000 0.000 2,-1.000 3.000 1,-3.000 6.000 0,-3.000 7.000 1,-2.000 6.000 0,-5.000 9.000 2,-2.000 13.000 3,-3.000 12.000 2,-3.000 13.000 3,4.000 7.000-1,13.000 4.000-5,12.000 3.000-5,13.000 3.000-4,6.000 4.000-4,0.000 7.000 1,0.000 6.000 0,0.000 7.000 1,3.000 2.000-1,6.000 1.000 1,7.000-1.000 0,6.000 1.000 1,4.000-3.000-1,4.000-2.000 0,3.000-3.000 0,3.000-3.000 0,-2.000-6.000-1,-6.000-5.000 0,-6.000-7.000-1,-6.000-5.000 0,-2.000-1.000 0,3.000 6.000 0,3.000 7.000 0,4.000 6.000 0,-3.000-1.000-1,-5.000-5.000-5,-7.000-7.000-2,-5.000-5.000-4,-9.000-4.000-2,-9.000 0.000 1,-10.000 0.000 0,-8.000 0.000 1,-8.000-2.000-1,-2.000-3.000 0,-3.000-3.000-3,-3.000-2.000 0,-4.000-6.000-1,-3.000-6.000 0,-3.000-6.000 0,-2.000-6.000 0,-1.000-6.000 1,3.000-2.000 3,3.000-3.000 1,4.000-3.000 3,4.000-7.000 2,6.000-9.000 3,7.000-10.000 2,6.000-8.000 2,13.000-15.000 0,23.000-19.000-3,22.000-18.000-2,22.000-19.000-2,19.000-19.000-2,20.000-19.000-4,18.000-18.000-3,20.000-19.000-2,14.000-13.000-6,14.000-6.000-5,11.000-6.000-8,14.000-6.000-5,-12.000 18.000-1,-34.000 44.000 7,-35.000 44.000 7,-33.000 44.000 7,-20.000 21.000 1,-3.000 1.000-5,-3.000-1.000-6,-2.000 1.000-4</inkml:trace>
</inkml:ink>
</file>

<file path=ppt/ink/ink1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26"/>
    </inkml:context>
    <inkml:brush xml:id="br0">
      <inkml:brushProperty name="width" value="0.0231266915798187" units="cm"/>
      <inkml:brushProperty name="height" value="0.0231266915798187" units="cm"/>
      <inkml:brushProperty name="color" value="#fed406"/>
      <inkml:brushProperty name="ignorePressure" value="0"/>
    </inkml:brush>
  </inkml:definitions>
  <inkml:trace contextRef="#ctx0" brushRef="#br0">64200.000 10300.000 951,'-32.000'-29.000'3,"-11.000"-5.000"6,-14.000-7.000 6,-11.000-5.000 6</inkml:trace>
</inkml:ink>
</file>

<file path=ppt/ink/ink1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35"/>
    </inkml:context>
    <inkml:brush xml:id="br0">
      <inkml:brushProperty name="width" value="0.0442583635449409" units="cm"/>
      <inkml:brushProperty name="height" value="0.0442583635449409" units="cm"/>
      <inkml:brushProperty name="color" value="#fed406"/>
      <inkml:brushProperty name="ignorePressure" value="0"/>
    </inkml:brush>
  </inkml:definitions>
  <inkml:trace contextRef="#ctx0" brushRef="#br0">47300.000 7400.000 497,'-24.000'-15.000'37,"4.000"23.000"7,3.000 22.000 6,3.000 22.000 6,-1.000 13.000-1,-2.000 7.000-6,-3.000 6.000-7,-3.000 7.000-7,-2.000 0.000-5,0.000-2.000-5,0.000-3.000-4,0.000-3.000-5,0.000 2.000-3,0.000 10.000-3,0.000 10.000-2,0.000 9.000-2,1.000 2.000-3,4.000-2.000-1,3.000-3.000-1,3.000-3.000-2,1.000-6.000-2,1.000-5.000-1,-1.000-7.000-2,1.000-5.000-2,-1.000-6.000-6,1.000-3.000-10,-1.000-3.000-11,1.000-2.000-10,2.000-8.000-5,7.000-8.000 1,6.000-10.000 2,7.000-9.000 1</inkml:trace>
</inkml:ink>
</file>

<file path=ppt/ink/ink1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36"/>
    </inkml:context>
    <inkml:brush xml:id="br0">
      <inkml:brushProperty name="width" value="0.0565015785396099" units="cm"/>
      <inkml:brushProperty name="height" value="0.0565015785396099" units="cm"/>
      <inkml:brushProperty name="color" value="#fed406"/>
      <inkml:brushProperty name="ignorePressure" value="0"/>
    </inkml:brush>
  </inkml:definitions>
  <inkml:trace contextRef="#ctx0" brushRef="#br0">48650.000 7800.000 389,'45.000'-4.000'18,"-9.000"-5.000"-2,-10.000-7.000-4,-8.000-5.000-2,-8.000-4.000 0,-2.000 0.000 1,-3.000 0.000 1,-3.000 0.000 2,-1.000-2.000 0,4.000-3.000 0,3.000-3.000-2,3.000-2.000-1,-1.000-3.000 0,-2.000 1.000 1,-3.000-1.000 1,-3.000 1.000 0,-2.000-3.000 1,0.000-2.000-1,0.000-3.000-1,0.000-3.000-2,-2.000-2.000 0,-3.000 0.000 0,-3.000 0.000 1,-2.000 0.000-1,-5.000 3.000 0,-2.000 6.000 0,-3.000 7.000 1,-3.000 6.000 0,-4.000 4.000 0,-3.000 4.000 0,-3.000 3.000 0,-2.000 3.000-1,-3.000 4.000 0,1.000 7.000 0,-1.000 6.000 0,1.000 7.000 0,-3.000 7.000-1,-2.000 9.000 0,-3.000 10.000 0,-3.000 10.000 0,1.000 2.000-1,6.000-3.000-1,7.000-3.000-1,6.000-2.000-2,3.000-3.000 0,0.000 1.000 0,0.000-1.000 1,0.000 1.000-1,1.000 1.000 0,4.000 3.000 0,3.000 3.000 0,3.000 4.000 0,3.000 2.000 0,3.000 4.000-2,3.000 3.000-1,4.000 3.000-1,4.000-1.000-1,6.000-2.000-2,7.000-3.000-2,6.000-3.000-2,6.000-7.000-1,6.000-9.000 0,7.000-10.000-1,6.000-8.000 0,6.000-9.000-1,6.000-6.000 1,7.000-6.000-1,6.000-6.000 0,-2.000-4.000 1,-9.000 1.000-1,-10.000-1.000 1,-8.000 1.000 0,-8.000-3.000 1,-2.000-2.000 0,-3.000-3.000 1,-3.000-3.000 0,-2.000-2.000 1,0.000 0.000 0,0.000 0.000 0,0.000 0.000 0,1.000-2.000 1,4.000-3.000 1,3.000-3.000 0,3.000-2.000 0,-2.000-3.000 5,-6.000 1.000 5,-6.000-1.000 7,-6.000 1.000 5,-10.000 8.000 6,-12.000 20.000 3,-13.000 18.000 4,-12.000 20.000 3,-5.000 24.000-1,3.000 31.000-5,3.000 32.000-5,4.000 31.000-5,1.000 17.000-4,0.000 3.000-4,0.000 3.000-4,0.000 4.000-4,0.000-1.000-2,0.000-3.000-3,0.000-3.000-3,0.000-2.000-3,0.000-8.000-1,0.000-8.000 2,0.000-10.000 2,0.000-9.000 1,-2.000-1.000-1,-3.000 10.000-2,-3.000 10.000-3,-2.000 9.000-2,-1.000 6.000-4,3.000 3.000-3,3.000 3.000-4,4.000 4.000-5,1.000-3.000 0,0.000-5.000 0,0.000-7.000 1,0.000-5.000 1,1.000-6.000 0,4.000-3.000-1,3.000-3.000-1,3.000-2.000-1,1.000-14.000 1,1.000-21.000 3,-1.000-22.000 4,1.000-22.000 3,-1.000-10.000-1,1.000 4.000-3,-1.000 3.000-5,1.000 3.000-5</inkml:trace>
</inkml:ink>
</file>

<file path=ppt/ink/ink1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38"/>
    </inkml:context>
    <inkml:brush xml:id="br0">
      <inkml:brushProperty name="width" value="0.040768064558506" units="cm"/>
      <inkml:brushProperty name="height" value="0.040768064558506" units="cm"/>
      <inkml:brushProperty name="color" value="#fed406"/>
      <inkml:brushProperty name="ignorePressure" value="0"/>
    </inkml:brush>
  </inkml:definitions>
  <inkml:trace contextRef="#ctx0" brushRef="#br0">30200.000 8650.000 539,'-43.000'-27.000'-3,"17.000"-3.000"9,15.000-3.000 8,16.000-2.000 9,13.000 0.000 4,14.000 7.000 1,11.000 6.000 0,14.000 7.000 1,11.000 7.000-1,14.000 9.000 1,11.000 10.000-1,14.000 10.000-1,3.000 10.000-1,-2.000 13.000-2,-3.000 12.000-3,-3.000 13.000-3,-9.000 9.000-2,-11.000 6.000-2,-14.000 7.000-2,-11.000 6.000-3,-12.000 1.000 0,-9.000-3.000 1,-10.000-3.000 1,-8.000-2.000 1,-11.000 0.000-2,-8.000 7.000-6,-10.000 6.000-4,-9.000 7.000-7,-13.000 0.000-2,-16.000-2.000 1,-15.000-3.000-1,-15.000-3.000 1,-11.000-6.000 1,-2.000-5.000 0,-3.000-7.000 0,-3.000-5.000 0,-2.000-6.000 1,0.000-3.000 2,0.000-3.000 0,0.000-2.000 2,3.000-8.000 1,6.000-8.000 2,7.000-10.000 1,6.000-9.000 2,23.000-12.000 1,41.000-11.000 2,40.000-14.000 2,42.000-11.000 3,27.000-7.000-4,16.000 0.000-7,15.000 0.000-6,17.000 0.000-8,5.000-4.000-3,-3.000-5.000 0,-3.000-7.000 0,-2.000-5.000 1,-5.000-4.000-3,-2.000 0.000-5,-3.000 0.000-5,-3.000 0.000-6,-7.000 1.000-2,-9.000 4.000 0,-10.000 3.000-1,-8.000 3.000-1,-14.000 4.000 1,-15.000 7.000 2,-15.000 6.000 3,-16.000 7.000 1</inkml:trace>
</inkml:ink>
</file>

<file path=ppt/ink/ink1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39"/>
    </inkml:context>
    <inkml:brush xml:id="br0">
      <inkml:brushProperty name="width" value="0.0473425462841988" units="cm"/>
      <inkml:brushProperty name="height" value="0.0473425462841988" units="cm"/>
      <inkml:brushProperty name="color" value="#fed406"/>
      <inkml:brushProperty name="ignorePressure" value="0"/>
    </inkml:brush>
  </inkml:definitions>
  <inkml:trace contextRef="#ctx0" brushRef="#br0">33150.000 8700.000 464,'25.000'-49.000'1,"0.000"4.000"2,0.000 3.000 1,0.000 3.000 2,-5.000 14.000 8,-9.000 25.000 16,-10.000 25.000 15,-8.000 25.000 16,-12.000 17.000 1,-12.000 9.000-11,-13.000 10.000-11,-12.000 10.000-11,-7.000 4.000-5,1.000 0.000 0,-1.000 0.000 1,1.000 0.000 1,-4.000 0.000-2,-6.000 0.000-5,-6.000 0.000-4,-6.000 0.000-5,-2.000 0.000-3,3.000 0.000-1,3.000 0.000-1,4.000 0.000-1,4.000-4.000-4,6.000-5.000-7,7.000-7.000-8,6.000-5.000-7,3.000-6.000-9,0.000-3.000-11,0.000-3.000-11,0.000-2.000-11,6.000-15.000-3,13.000-25.000 3,12.000-25.000 3,13.000-25.000 5</inkml:trace>
</inkml:ink>
</file>

<file path=ppt/ink/ink1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39"/>
    </inkml:context>
    <inkml:brush xml:id="br0">
      <inkml:brushProperty name="width" value="0.0525652691721916" units="cm"/>
      <inkml:brushProperty name="height" value="0.0525652691721916" units="cm"/>
      <inkml:brushProperty name="color" value="#fed406"/>
      <inkml:brushProperty name="ignorePressure" value="0"/>
    </inkml:brush>
  </inkml:definitions>
  <inkml:trace contextRef="#ctx0" brushRef="#br0">31800.000 9250.000 418,'0.000'-97.000'1,"0.000"6.000"3,0.000 7.000 2,0.000 6.000 2,0.000 9.000 3,0.000 13.000 1,0.000 12.000 2,0.000 13.000 3,6.000 16.000 7,13.000 23.000 15,12.000 22.000 15,13.000 22.000 14,4.000 16.000 2,-3.000 14.000-11,-3.000 11.000-11,-2.000 14.000-12,0.000 5.000-8,7.000 1.000-3,6.000-1.000-4,7.000 1.000-5,4.000 1.000-4,3.000 3.000-5,3.000 3.000-5,4.000 4.000-6,4.000 4.000-7,6.000 6.000-10,7.000 7.000-8,6.000 6.000-9,-7.000-10.000-4,-18.000-24.000-1,-19.000-26.000 1,-18.000-24.000 0,-10.000-13.000-2,0.000 0.000-7,0.000 0.000-6,0.000 0.000-5</inkml:trace>
</inkml:ink>
</file>

<file path=ppt/ink/ink1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46"/>
    </inkml:context>
    <inkml:brush xml:id="br0">
      <inkml:brushProperty name="width" value="0.0620935000479221" units="cm"/>
      <inkml:brushProperty name="height" value="0.0620935000479221" units="cm"/>
      <inkml:brushProperty name="color" value="#fed406"/>
      <inkml:brushProperty name="ignorePressure" value="0"/>
    </inkml:brush>
  </inkml:definitions>
  <inkml:trace contextRef="#ctx0" brushRef="#br0">62300.000 5850.000 354,'1.000'-52.000'2,"4.000"-3.000"4,3.000-3.000 4,3.000-2.000 4,1.000-1.000 2,1.000 3.000 1,-1.000 3.000 1,1.000 4.000 0,-4.000 13.000 7,-6.000 26.000 12,-6.000 24.000 11,-6.000 26.000 13,-15.000 30.000 1,-21.000 39.000-9,-22.000 36.000-8,-22.000 39.000-9,-15.000 25.000-7,-5.000 17.000-3,-7.000 15.000-5,-5.000 16.000-4,0.000 2.000-4,10.000-8.000-3,10.000-10.000-5,9.000-9.000-2,7.000-2.000-2,7.000 6.000 3,6.000 7.000 1,7.000 6.000 1,5.000-7.000 2,7.000-18.000 0,6.000-19.000-1,7.000-18.000 0,8.000-21.000-1,14.000-22.000-4,11.000-22.000-4,14.000-21.000-4,10.000-21.000-2,9.000-19.000-2,10.000-18.000-3,10.000-19.000-1,7.000-16.000-1,6.000-12.000 1,7.000-13.000 0,6.000-12.000 2,4.000-18.000 0,4.000-21.000 1,3.000-22.000 2,3.000-22.000 1,-2.000-18.000 1,-6.000-11.000 1,-6.000-14.000 1,-6.000-11.000 1,-9.000-3.000 1,-8.000 10.000 1,-10.000 10.000 2,-9.000 9.000 0,-10.000 15.000 1,-9.000 22.000 1,-10.000 22.000 0,-8.000 23.000 1,-11.000 16.000 0,-8.000 13.000 0,-10.000 12.000-1,-9.000 13.000 0,-13.000 13.000-2,-16.000 17.000-2,-15.000 15.000-3,-15.000 16.000-3,-9.000 20.000-4,1.000 25.000-7,-1.000 25.000-6,1.000 25.000-7,8.000 0.000-8,20.000-25.000-12,18.000-25.000-12,20.000-25.000-11</inkml:trace>
</inkml:ink>
</file>

<file path=ppt/ink/ink1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50"/>
    </inkml:context>
    <inkml:brush xml:id="br0">
      <inkml:brushProperty name="width" value="0.0546357072889805" units="cm"/>
      <inkml:brushProperty name="height" value="0.0546357072889805" units="cm"/>
      <inkml:brushProperty name="color" value="#fed406"/>
      <inkml:brushProperty name="ignorePressure" value="0"/>
    </inkml:brush>
  </inkml:definitions>
  <inkml:trace contextRef="#ctx0" brushRef="#br0">72800.000 7150.000 402,'-47.000'-2.000'0,"6.000"-3.000"0,7.000-3.000 0,6.000-2.000 0,3.000-1.000 1,0.000 3.000 3,0.000 3.000 3,0.000 4.000 2,9.000 2.000 9,19.000 4.000 16,19.000 3.000 17,19.000 3.000 15,7.000 1.000 4,-3.000 1.000-12,-3.000-1.000-11,-2.000 1.000-10,-3.000-1.000-8,1.000 1.000-4,-1.000-1.000-4,1.000 1.000-4,4.000 2.000-1,9.000 7.000-1,10.000 6.000 1,10.000 7.000 0,-3.000 2.000-2,-11.000 1.000-3,-14.000-1.000-3,-11.000 1.000-3,-15.000 10.000-3,-16.000 22.000-2,-15.000 22.000-2,-15.000 23.000-3,-14.000 6.000-1,-8.000-5.000-2,-10.000-7.000 0,-9.000-5.000-2,-9.000-6.000 0,-5.000-3.000 1,-7.000-3.000-1,-5.000-2.000 1,-3.000-6.000 0,4.000-6.000 0,3.000-6.000 2,3.000-6.000 0,3.000-7.000 1,3.000-6.000 0,3.000-6.000 0,4.000-6.000 0,5.000-7.000 2,10.000-6.000 1,10.000-6.000 3,9.000-6.000 3,13.000-7.000 1,20.000-6.000 4,18.000-6.000 2,20.000-6.000 3,17.000-9.000 1,20.000-8.000-1,18.000-10.000 0,20.000-9.000-1,16.000-7.000-1,16.000-3.000-4,15.000-3.000-3,17.000-2.000-3,16.000-3.000-5,19.000 1.000-7,19.000-1.000-6,19.000 1.000-8,12.000 1.000-7,6.000 3.000-8,7.000 3.000-8,6.000 4.000-9,-22.000 5.000-3,-50.000 10.000-2,-50.000 10.000 1,-50.000 9.000-2</inkml:trace>
</inkml:ink>
</file>

<file path=ppt/ink/ink1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55"/>
    </inkml:context>
    <inkml:brush xml:id="br0">
      <inkml:brushProperty name="width" value="0.0498025640845299" units="cm"/>
      <inkml:brushProperty name="height" value="0.0498025640845299" units="cm"/>
      <inkml:brushProperty name="color" value="#fed406"/>
      <inkml:brushProperty name="ignorePressure" value="0"/>
    </inkml:brush>
  </inkml:definitions>
  <inkml:trace contextRef="#ctx0" brushRef="#br0">83900.000 6950.000 441,'0.000'-49.000'0,"0.000"4.000"0,0.000 3.000 0,0.000 3.000 0,0.000 3.000 4,0.000 3.000 7,0.000 3.000 7,0.000 4.000 7,-4.000 8.000 8,-5.000 17.000 10,-7.000 15.000 8,-5.000 16.000 10,-6.000 13.000-1,-3.000 14.000-9,-3.000 11.000-9,-2.000 14.000-9,-3.000 7.000-7,1.000 3.000-3,-1.000 3.000-3,1.000 4.000-3,1.000 2.000-3,3.000 4.000-3,3.000 3.000-3,4.000 3.000-3,2.000 6.000-2,4.000 9.000-6,3.000 10.000-3,3.000 10.000-4,-1.000 4.000-6,-2.000 0.000-7,-3.000 0.000-7,-3.000 0.000-8,-1.000-7.000-6,4.000-11.000-5,3.000-14.000-5,3.000-11.000-4,3.000-17.000-1,3.000-18.000 5,3.000-19.000 4,4.000-18.000 6</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56"/>
    </inkml:context>
    <inkml:brush xml:id="br0">
      <inkml:brushProperty name="width" value="0.0424164980649948" units="cm"/>
      <inkml:brushProperty name="height" value="0.0424164980649948" units="cm"/>
      <inkml:brushProperty name="color" value="#00bff3"/>
      <inkml:brushProperty name="ignorePressure" value="0"/>
    </inkml:brush>
  </inkml:definitions>
  <inkml:trace contextRef="#ctx0" brushRef="#br0">75750.000 45400.000 518,'-19.000'-22.000'7,"13.000"6.000"13,12.000 7.000 14,13.000 6.000 13,13.000 1.000 5,17.000-3.000-2,15.000-3.000-2,16.000-2.000-3,7.000-1.000-4,1.000 3.000-6,-1.000 3.000-7,1.000 4.000-6,-3.000 1.000-6,-2.000 0.000-4,-3.000 0.000-4,-3.000 0.000-5,-4.000 0.000-1,-3.000 0.000 1,-3.000 0.000 0,-2.000 0.000 2,-6.000 1.000-4,-6.000 4.000-9,-6.000 3.000-9,-6.000 3.000-7,-6.000 3.000-14,-2.000 3.000-18,-3.000 3.000-17,-3.000 4.000-19</inkml:trace>
</inkml:ink>
</file>

<file path=ppt/ink/ink1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56"/>
    </inkml:context>
    <inkml:brush xml:id="br0">
      <inkml:brushProperty name="width" value="0.051937285810709" units="cm"/>
      <inkml:brushProperty name="height" value="0.051937285810709" units="cm"/>
      <inkml:brushProperty name="color" value="#fed406"/>
      <inkml:brushProperty name="ignorePressure" value="0"/>
    </inkml:brush>
  </inkml:definitions>
  <inkml:trace contextRef="#ctx0" brushRef="#br0">84550.000 7150.000 423,'-38.000'-24.000'79,"26.000"4.000"-9,24.000 3.000-11,26.000 3.000-9,13.000 3.000-8,4.000 3.000-8,3.000 3.000-5,3.000 4.000-8,1.000 2.000-3,1.000 4.000-3,-1.000 3.000-1,1.000 3.000-3,-4.000 7.000-1,-6.000 14.000-2,-6.000 11.000-1,-6.000 14.000-1,-13.000 3.000-3,-19.000-2.000-2,-18.000-3.000-2,-19.000-3.000-2,-15.000-1.000-1,-8.000 4.000 1,-10.000 3.000 0,-9.000 3.000 2,-5.000 1.000-1,0.000 1.000-3,0.000-1.000-2,0.000 1.000-4,0.000-1.000 1,0.000 1.000 1,0.000-1.000 3,0.000 1.000 2,4.000-4.000 2,10.000-6.000 2,10.000-6.000 1,9.000-6.000 3,6.000-4.000 1,3.000 1.000 2,3.000-1.000 1,4.000 1.000 1,15.000-4.000 3,28.000-6.000 3,28.000-6.000 2,29.000-6.000 4,18.000-12.000-1,9.000-15.000-3,10.000-15.000-4,10.000-16.000-3,5.000-7.000-3,4.000 4.000-3,3.000 3.000-3,3.000 3.000-4,1.000 4.000-5,1.000 7.000-9,-1.000 6.000-7,1.000 7.000-10,-12.000 2.000-3,-21.000 1.000-1,-22.000-1.000-1,-22.000 1.000 0,-13.000-1.000-4,-3.000 1.000-8,-3.000-1.000-9,-2.000 1.000-9</inkml:trace>
</inkml:ink>
</file>

<file path=ppt/ink/ink1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1:59"/>
    </inkml:context>
    <inkml:brush xml:id="br0">
      <inkml:brushProperty name="width" value="0.0361564680933952" units="cm"/>
      <inkml:brushProperty name="height" value="0.0361564680933952" units="cm"/>
      <inkml:brushProperty name="color" value="#fed406"/>
      <inkml:brushProperty name="ignorePressure" value="0"/>
    </inkml:brush>
  </inkml:definitions>
  <inkml:trace contextRef="#ctx0" brushRef="#br0">54550.000 9600.000 608,'-71.000'1.000'-1,"10.000"4.000"-2,10.000 3.000-1,9.000 3.000-3,6.000 1.000 2,3.000 1.000 6,3.000-1.000 6,4.000 1.000 5,10.000-6.000 9,19.000-8.000 10,19.000-10.000 12,19.000-9.000 10,7.000-4.000 1,-3.000 4.000-10,-3.000 3.000-11,-2.000 3.000-9,-1.000 3.000-6,3.000 3.000-2,3.000 3.000 0,4.000 4.000-2,5.000 1.000-2,10.000 0.000-4,10.000 0.000-4,9.000 0.000-4,10.000-2.000-2,14.000-3.000-1,11.000-3.000-2,14.000-2.000 0,10.000-1.000-1,9.000 3.000-1,10.000 3.000 0,10.000 4.000 0,8.000-3.000-1,10.000-5.000-5,10.000-7.000-3,9.000-5.000-3,7.000-4.000-2,7.000 0.000-2,6.000 0.000-2,7.000 0.000-1,-1.000 1.000-2,-6.000 4.000-5,-6.000 3.000-4,-6.000 3.000-3,-26.000 3.000-1,-43.000 3.000 5,-44.000 3.000 5,-43.000 4.000 5</inkml:trace>
</inkml:ink>
</file>

<file path=ppt/ink/ink1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15"/>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75200.000 23700.000 999,'-43.000'-21.000'-77,"17.000"10.000"18,15.000 10.000 17,16.000 9.000 20</inkml:trace>
</inkml:ink>
</file>

<file path=ppt/ink/ink1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19"/>
    </inkml:context>
    <inkml:brush xml:id="br0">
      <inkml:brushProperty name="width" value="0.0499999970197678" units="cm"/>
      <inkml:brushProperty name="height" value="0.0499999970197678" units="cm"/>
      <inkml:brushProperty name="color" value="#6adcab"/>
      <inkml:brushProperty name="ignorePressure" value="0"/>
    </inkml:brush>
  </inkml:definitions>
  <inkml:trace contextRef="#ctx0" brushRef="#br0">68050.000 16900.000 333,'157.000'63.000'167,"51.000"46.000"-1,49.000 47.000 1,51.000 47.000 0</inkml:trace>
</inkml:ink>
</file>

<file path=ppt/ink/ink1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20"/>
    </inkml:context>
    <inkml:brush xml:id="br0">
      <inkml:brushProperty name="width" value="0.0579746812582016" units="cm"/>
      <inkml:brushProperty name="height" value="0.0579746812582016" units="cm"/>
      <inkml:brushProperty name="color" value="#6adcab"/>
      <inkml:brushProperty name="ignorePressure" value="0"/>
    </inkml:brush>
  </inkml:definitions>
  <inkml:trace contextRef="#ctx0" brushRef="#br0">30050.000 24600.000 379,'-21.000'-16.000'11,"10.000"19.000"24,10.000 19.000 22,9.000 19.000 22,4.000 7.000 4,1.000-3.000-16,-1.000-3.000-15,1.000-2.000-18,-3.000 3.000-8,-2.000 14.000-4,-3.000 11.000-2,-3.000 14.000-4,-2.000 3.000-2,0.000-2.000-3,0.000-3.000-1,0.000-3.000-3,0.000 4.000 0,0.000 13.000 1,0.000 12.000 1,0.000 13.000 1,0.000-1.000-1,0.000-11.000-2,0.000-14.000-1,0.000-11.000-2,-2.000-6.000-2,-3.000 4.000 2,-3.000 3.000-1,-2.000 3.000 1,-1.000 1.000-1,3.000 1.000-2,3.000-1.000-3,4.000 1.000-1,1.000-1.000-2,0.000 1.000-3,0.000-1.000-2,0.000 1.000-2,1.000-3.000-1,4.000-2.000-1,3.000-3.000 0,3.000-3.000 0,-1.000-6.000 0,-2.000-5.000 0,-3.000-7.000 0,-3.000-5.000-1,-2.000-4.000-4,0.000 0.000-10,0.000 0.000-11,0.000 0.000-11,0.000-11.000-2,0.000-22.000 4,0.000-22.000 5,0.000-21.000 3,0.000-12.000 6,0.000 1.000 7,0.000-1.000 6,0.000 1.000 6,0.000-3.000 2,0.000-2.000-2,0.000-3.000-2,0.000-3.000-3</inkml:trace>
</inkml:ink>
</file>

<file path=ppt/ink/ink1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25"/>
    </inkml:context>
    <inkml:brush xml:id="br0">
      <inkml:brushProperty name="width" value="0.0583598501980305" units="cm"/>
      <inkml:brushProperty name="height" value="0.0583598501980305" units="cm"/>
      <inkml:brushProperty name="color" value="#6adcab"/>
      <inkml:brushProperty name="ignorePressure" value="0"/>
    </inkml:brush>
  </inkml:definitions>
  <inkml:trace contextRef="#ctx0" brushRef="#br0">30200.000 24000.000 376,'0.000'-47.000'18,"0.000"6.000"8,0.000 7.000 7,0.000 6.000 7,4.000 6.000 0,10.000 6.000-7,10.000 7.000-7,9.000 6.000-7,7.000 3.000-4,7.000 0.000-2,6.000 0.000-1,7.000 0.000-2,2.000 0.000-1,1.000 0.000 0,-1.000 0.000 0,1.000 0.000 1,1.000 0.000-1,3.000 0.000-2,3.000 0.000-2,4.000 0.000-1,4.000 1.000-1,6.000 4.000 0,7.000 3.000 0,6.000 3.000-1,4.000 1.000 1,4.000 1.000 0,3.000-1.000 0,3.000 1.000 1,4.000-3.000 0,7.000-2.000 0,6.000-3.000-1,7.000-3.000 1,0.000-2.000-1,-2.000 0.000 1,-3.000 0.000-2,-3.000 0.000 1,-4.000 0.000-1,-3.000 0.000-1,-3.000 0.000 0,-2.000 0.000-2,-3.000 0.000 0,1.000 0.000-1,-1.000 0.000 0,1.000 0.000-1,-3.000 0.000 0,-2.000 0.000 2,-3.000 0.000 0,-3.000 0.000 1,-1.000 0.000 1,4.000 0.000 0,3.000 0.000 0,3.000 0.000 1,3.000 0.000 0,3.000 0.000 2,3.000 0.000 0,4.000 0.000 1,4.000 0.000 0,6.000 0.000 0,7.000 0.000 0,6.000 0.000-1,9.000-2.000-1,13.000-3.000 1,12.000-3.000 0,13.000-2.000 0,6.000-3.000-1,0.000 1.000 0,0.000-1.000 0,0.000 1.000-1,-5.000 1.000 0,-9.000 3.000-1,-10.000 3.000 0,-8.000 4.000-1,-8.000 2.000 0,-2.000 4.000 0,-3.000 3.000-1,-3.000 3.000 1,-1.000-1.000-1,4.000-2.000 1,3.000-3.000-1,3.000-3.000 2,1.000-2.000-1,1.000 0.000 0,-1.000 0.000 0,1.000 0.000 0,-1.000-2.000 0,1.000-3.000 0,-1.000-3.000 0,1.000-2.000-1,1.000-3.000 1,3.000 1.000 1,3.000-1.000 0,4.000 1.000 1,2.000 1.000 0,4.000 3.000 0,3.000 3.000-1,3.000 4.000 0,1.000-1.000 0,1.000-3.000 0,-1.000-3.000 0,1.000-2.000 0,-3.000-1.000 0,-2.000 3.000 0,-3.000 3.000 0,-3.000 4.000 0,-1.000-1.000 1,4.000-3.000 0,3.000-3.000 0,3.000-2.000 0,4.000-1.000 1,7.000 3.000-1,6.000 3.000-1,7.000 4.000 1,-1.000-1.000-1,-6.000-3.000 0,-6.000-3.000 0,-6.000-2.000 0,-6.000-1.000 0,-2.000 3.000 0,-3.000 3.000 1,-3.000 4.000-1,1.000 1.000 1,6.000 0.000-1,7.000 0.000 1,6.000 0.000-1,-1.000 0.000 0,-5.000 0.000 0,-7.000 0.000 0,-5.000 0.000 0,-4.000 0.000 0,0.000 0.000 0,0.000 0.000 1,0.000 0.000-1,-4.000 0.000 0,-5.000 0.000 0,-7.000 0.000 0,-5.000 0.000 1,-4.000 0.000-1,0.000 0.000 0,0.000 0.000 1,0.000 0.000-1,1.000 0.000 1,4.000 0.000-1,3.000 0.000 1,3.000 0.000-1,3.000 1.000 0,3.000 4.000 0,3.000 3.000 0,4.000 3.000-1,1.000-2.000 0,0.000-6.000-1,0.000-6.000 0,0.000-6.000-1,1.000-4.000 0,4.000 1.000 0,3.000-1.000 1,3.000 1.000-1,1.000-1.000 1,1.000 1.000 0,-1.000-1.000 0,1.000 1.000 0,-3.000 1.000 0,-2.000 3.000 0,-3.000 3.000 1,-3.000 4.000-1,-2.000-1.000 1,0.000-3.000 0,0.000-3.000 0,0.000-2.000 0,3.000-3.000 0,6.000 1.000 0,7.000-1.000 0,6.000 1.000 0,-1.000 1.000 0,-5.000 3.000 0,-7.000 3.000 0,-5.000 4.000 0,-3.000 1.000 0,4.000 0.000 0,3.000 0.000 1,3.000 0.000 0,1.000 0.000 0,1.000 0.000 0,-1.000 0.000 0,1.000 0.000 0,-3.000 0.000 1,-2.000 0.000 0,-3.000 0.000 0,-3.000 0.000 0,-2.000 0.000 0,0.000 0.000 0,0.000 0.000 0,0.000 0.000-1,0.000 0.000 0,0.000 0.000-1,0.000 0.000 0,0.000 0.000 0,-2.000 0.000-1,-3.000 0.000 0,-3.000 0.000 1,-2.000 0.000-1,-1.000 0.000 1,3.000 0.000 0,3.000 0.000 0,4.000 0.000 0,-1.000 0.000 0,-3.000 0.000 0,-3.000 0.000 0,-2.000 0.000-1,-1.000 0.000 1,3.000 0.000 0,3.000 0.000 0,4.000 0.000 0,4.000-2.000 0,6.000-3.000 2,7.000-3.000 1,6.000-2.000 0,-2.000-1.000 1,-9.000 3.000-1,-10.000 3.000 0,-8.000 4.000-2,-8.000 1.000 0,-2.000 0.000 0,-3.000 0.000-1,-3.000 0.000 1,-2.000 0.000-1,0.000 0.000 0,0.000 0.000 0,0.000 0.000-1,0.000 1.000 0,0.000 4.000 0,0.000 3.000 1,0.000 3.000 1,3.000 1.000 0,6.000 1.000 0,7.000-1.000 0,6.000 1.000 0,4.000-3.000 0,4.000-2.000 0,3.000-3.000-1,3.000-3.000 1,3.000-2.000 0,3.000 0.000-1,3.000 0.000 1,4.000 0.000-1,1.000 0.000 0,0.000 0.000 1,0.000 0.000-1,0.000 0.000 0,3.000 0.000 0,6.000 0.000 0,7.000 0.000-1,6.000 0.000-1,3.000 0.000 1,0.000 0.000-1,0.000 0.000 1,0.000 0.000 0,3.000 0.000 0,6.000 0.000 0,7.000 0.000-2,6.000 0.000 0,3.000 0.000 0,0.000 0.000 0,0.000 0.000 1,0.000 0.000 1,-4.000 1.000 0,-5.000 4.000 0,-7.000 3.000 1,-5.000 3.000 0,-4.000 1.000 1,0.000 1.000-1,0.000-1.000 0,0.000 1.000 0,0.000 1.000 0,0.000 3.000 0,0.000 3.000 0,0.000 4.000 1,0.000-1.000-1,0.000-3.000-1,0.000-3.000 0,0.000-2.000 0,1.000-3.000-1,4.000 1.000 0,3.000-1.000 1,3.000 1.000 0,-1.000-1.000 1,-2.000 1.000-1,-3.000-1.000 1,-3.000 1.000 0,-7.000-1.000-1,-9.000 1.000 1,-10.000-1.000 0,-8.000 1.000 0,-8.000-3.000 0,-2.000-2.000 0,-3.000-3.000 0,-3.000-3.000 0,-2.000-2.000 0,0.000 0.000-1,0.000 0.000 1,0.000 0.000 0,-4.000 0.000-1,-5.000 0.000 0,-7.000 0.000 0,-5.000 0.000-2,-6.000 0.000 1,-3.000 0.000 0,-3.000 0.000 0,-2.000 0.000 0,-3.000 0.000 1,1.000 0.000 0,-1.000 0.000 1,1.000 0.000 0,-1.000 0.000 0,1.000 0.000 1,-1.000 0.000 0,1.000 0.000 0,-3.000 0.000 1,-2.000 0.000-1,-3.000 0.000 0,-3.000 0.000-1,-1.000 0.000 1,4.000 0.000 0,3.000 0.000 2,3.000 0.000 0,-1.000 0.000 0,-2.000 0.000 0,-3.000 0.000 0,-3.000 0.000 0,-1.000 1.000 0,4.000 4.000-1,3.000 3.000-1,3.000 3.000 1,1.000-1.000-2,1.000-2.000 1,-1.000-3.000 0,1.000-3.000-1,-3.000-2.000 1,-2.000 0.000-2,-3.000 0.000 0,-3.000 0.000 0,-4.000 0.000-1,-3.000 0.000 1,-3.000 0.000-1,-2.000 0.000 2,-1.000 0.000-1,3.000 0.000 1,3.000 0.000 0,4.000 0.000 1,-3.000 0.000 0,-5.000 0.000 0,-7.000 0.000 0,-5.000 0.000-1,-4.000 0.000 0,0.000 0.000 1,0.000 0.000-1,0.000 0.000 1,0.000 0.000 0,0.000 0.000 1,0.000 0.000 0,0.000 0.000 0,0.000 0.000 1,0.000 0.000-1,0.000 0.000-1,0.000 0.000-1,0.000 0.000 0,0.000 0.000 0,0.000 0.000-1,0.000 0.000 0,-2.000 0.000 0,-3.000 0.000 0,-3.000 0.000 0,-2.000 0.000 0,-3.000 0.000 0,1.000 0.000 0,-1.000 0.000 0,1.000 0.000 1,1.000 0.000-1,3.000 0.000 1,3.000 0.000 0,4.000 0.000-1,1.000 0.000 1,0.000 0.000-1,0.000 0.000 1,0.000 0.000 0,-4.000 0.000 0,-5.000 0.000-1,-7.000 0.000 1,-5.000 0.000-1,-3.000 0.000 0,4.000 0.000 0,3.000 0.000 1,3.000 0.000-1,-2.000 0.000 1,-6.000 0.000-1,-6.000 0.000 1,-6.000 0.000 0,-2.000 0.000 0,3.000 0.000-1,3.000 0.000 1,4.000 0.000 0,-3.000 0.000 0,-5.000 0.000 0,-7.000 0.000 0,-5.000 0.000 0,-3.000 0.000 0,4.000 0.000 0,3.000 0.000-1,3.000 0.000 1,4.000 1.000-1,7.000 4.000 1,6.000 3.000-1,7.000 3.000 1,0.000-1.000 0,-2.000-2.000-1,-3.000-3.000 0,-3.000-3.000 0,-6.000-2.000 0,-5.000 0.000-1,-7.000 0.000 0,-5.000 0.000 0,-11.000 6.000 1,-11.000 13.000 3,-14.000 12.000 4,-11.000 13.000 2,-7.000 7.000 2,0.000 4.000-4,0.000 3.000-1,0.000 3.000-3,0.000-1.000 0,0.000-2.000 0,0.000-3.000 0,0.000-3.000 1,0.000 1.000 0,0.000 6.000 1,0.000 7.000 0,0.000 6.000 1,0.000 3.000-1,0.000 0.000 0,0.000 0.000-2,0.000 0.000 0,0.000 0.000-1,0.000 0.000 0,0.000 0.000-1,0.000 0.000 0,-2.000-2.000 0,-3.000-3.000 0,-3.000-3.000 1,-2.000-2.000 0,-3.000-3.000 1,1.000 1.000-1,-1.000-1.000 0,1.000 1.000-1,-1.000 1.000 0,1.000 3.000-1,-1.000 3.000 0,1.000 4.000 0,-3.000-3.000 0,-2.000-5.000 1,-3.000-7.000 2,-3.000-5.000 1,-1.000-4.000 1,4.000 0.000-1,3.000 0.000 0,3.000 0.000 0,-1.000 0.000-1,-2.000 0.000-1,-3.000 0.000-2,-3.000 0.000 0,1.000 0.000-1,6.000 0.000 1,7.000 0.000 0,6.000 0.000 1,1.000 1.000 0,-3.000 4.000-2,-3.000 3.000-2,-2.000 3.000-1,-1.000-1.000-1,3.000-2.000 0,3.000-3.000 0,4.000-3.000 1,-4.000-6.000-1,-9.000-5.000 0,-10.000-7.000 1,-8.000-5.000-1,-9.000-6.000 2,-6.000-3.000 1,-6.000-3.000 2,-6.000-2.000 2,-2.000-5.000 0,3.000-2.000-2,3.000-3.000 0,4.000-3.000-2,-1.000-2.000 0,-3.000 0.000 0,-3.000 0.000 2,-2.000 0.000 2,-1.000 0.000-1,3.000 0.000 1,3.000 0.000-1,4.000 0.000 0,1.000 0.000-1,0.000 0.000 1,0.000 0.000 0,0.000 0.000 0,-2.000 0.000 0,-3.000 0.000 0,-3.000 0.000 0,-2.000 0.000 0,-5.000 0.000 0,-2.000 0.000 0,-3.000 0.000-1,-3.000 0.000 0,-4.000 0.000 0,-3.000 0.000 1,-3.000 0.000-1,-2.000 0.000 2,-1.000 0.000-1,3.000 0.000 0,3.000 0.000 1,4.000 0.000-1,1.000 0.000 1,0.000 0.000-1,0.000 0.000-1,0.000 0.000 0,0.000 0.000 0,0.000 0.000 0,0.000 0.000 0,0.000 0.000-1,-4.000 0.000 0,-5.000 0.000 0,-7.000 0.000 0,-5.000 0.000-2,-8.000-2.000 1,-5.000-3.000 0,-7.000-3.000-1,-5.000-2.000 0,-4.000-1.000 1,0.000 3.000 1,0.000 3.000 0,0.000 4.000 1,1.000 1.000 0,4.000 0.000 0,3.000 0.000 0,3.000 0.000 1,4.000 1.000-1,7.000 4.000-1,6.000 3.000 0,7.000 3.000 0,0.000-1.000-1,-2.000-2.000-1,-3.000-3.000 0,-3.000-3.000-1,-1.000-2.000 1,4.000 0.000-1,3.000 0.000 0,3.000 0.000 1,1.000 0.000-1,1.000 0.000 2,-1.000 0.000-1,1.000 0.000 1,-1.000 0.000 0,1.000 0.000 0,-1.000 0.000 0,1.000 0.000-1,-3.000 0.000 0,-2.000 0.000 1,-3.000 0.000 0,-3.000 0.000 1,-2.000 0.000 0,0.000 0.000 0,0.000 0.000-1,0.000 0.000 0,1.000 1.000 1,4.000 4.000-2,3.000 3.000 1,3.000 3.000-1,-2.000-1.000 0,-6.000-2.000 0,-6.000-3.000 0,-6.000-3.000-1,-6.000-2.000 2,-2.000 0.000-1,-3.000 0.000 2,-3.000 0.000 0,-2.000-2.000 1,0.000-3.000-1,0.000-3.000 1,0.000-2.000-1,-2.000-1.000 0,-3.000 3.000 1,-3.000 3.000-1,-2.000 4.000 1,-5.000 1.000 0,-2.000 0.000 0,-3.000 0.000 0,-3.000 0.000 0,-2.000 0.000 1,0.000 0.000 0,0.000 0.000-1,0.000 0.000 1,4.000-2.000-1,10.000-3.000 1,10.000-3.000-1,9.000-2.000 0,-5.000-1.000 1,-19.000 3.000-1,-18.000 3.000 1,-19.000 4.000 0,-7.000 1.000 0,7.000 0.000 0,6.000 0.000 0,7.000 0.000 0,2.000 0.000 0,1.000 0.000 0,-1.000 0.000-1,1.000 0.000 0,-3.000 0.000 0,-2.000 0.000 0,-3.000 0.000-1,-3.000 0.000 1,-9.000 0.000 0,-11.000 0.000 0,-14.000 0.000 0,-11.000 0.000 0,-7.000 0.000 1,0.000 0.000 1,0.000 0.000 0,0.000 0.000 2,1.000 0.000-1,4.000 0.000 1,3.000 0.000-2,3.000 0.000 1,1.000 0.000-1,1.000 0.000-1,-1.000 0.000 0,1.000 0.000 0,1.000 0.000-1,3.000 0.000 0,3.000 0.000 0,4.000 0.000 0,4.000 0.000-1,6.000 0.000 0,7.000 0.000 0,6.000 0.000-1,1.000 0.000 0,-3.000 0.000-1,-3.000 0.000 2,-2.000 0.000-1,-3.000 0.000 0,1.000 0.000 1,-1.000 0.000 0,1.000 0.000-1,-4.000 1.000 2,-6.000 4.000-1,-6.000 3.000 2,-6.000 3.000 0,-6.000-1.000 0,-2.000-2.000 0,-3.000-3.000 0,-3.000-3.000 0,-2.000-2.000-1,0.000 0.000 0,0.000 0.000 0,0.000 0.000 0,0.000 0.000 0,0.000 0.000 0,0.000 0.000 0,0.000 0.000 1,-2.000 0.000-1,-3.000 0.000-1,-3.000 0.000 1,-2.000 0.000-1,-5.000 0.000 0,-2.000 0.000 0,-3.000 0.000 2,-3.000 0.000 0,2.000 0.000 0,10.000 0.000 1,10.000 0.000-1,9.000 0.000 1,1.000 0.000 0,-6.000 0.000-1,-6.000 0.000 1,-6.000 0.000-1,-4.000 0.000 1,1.000 0.000 0,-1.000 0.000 2,1.000 0.000 0,2.000 1.000 1,7.000 4.000-1,6.000 3.000-1,7.000 3.000 1,5.000 1.000-1,7.000 1.000 0,6.000-1.000 0,7.000 1.000-1,5.000-3.000 0,7.000-2.000 0,6.000-3.000 1,7.000-3.000-1,4.000-2.000 0,3.000 0.000-1,3.000 0.000 1,4.000 0.000-1,2.000 0.000-1,4.000 0.000 1,3.000 0.000-1,3.000 0.000 0,1.000 0.000 0,1.000 0.000 0,-1.000 0.000-1,1.000 0.000 0,1.000 0.000 0,3.000 0.000 0,3.000 0.000 1,4.000 0.000 0,-6.000 0.000 0,-11.000 0.000 0,-14.000 0.000 0,-11.000 0.000-1,-12.000 1.000 1,-9.000 4.000-1,-10.000 3.000 2,-8.000 3.000-1,-3.000-1.000 1,7.000-2.000 0,6.000-3.000 0,7.000-3.000 1,0.000-2.000 0,-2.000 0.000-1,-3.000 0.000 1,-3.000 0.000-1,-1.000-2.000 1,4.000-3.000-1,3.000-3.000 1,3.000-2.000 0,3.000-1.000 0,3.000 3.000 0,3.000 3.000-1,4.000 4.000-1,-1.000-1.000 1,-3.000-3.000-1,-3.000-3.000 0,-2.000-2.000 1,-3.000-1.000-1,1.000 3.000 0,-1.000 3.000 0,1.000 4.000 0,-1.000 1.000-1,1.000 0.000 1,-1.000 0.000 0,1.000 0.000 0,1.000 0.000 0,3.000 0.000 1,3.000 0.000 0,4.000 0.000 0,-3.000 1.000 1,-5.000 4.000-1,-7.000 3.000 1,-5.000 3.000-1,-4.000 1.000 0,0.000 1.000 1,0.000-1.000-1,0.000 1.000 1,1.000-1.000-1,4.000 1.000 1,3.000-1.000 1,3.000 1.000-1,-1.000-1.000 1,-2.000 1.000-1,-3.000-1.000 0,-3.000 1.000 1,-2.000-1.000-2,0.000 1.000 0,0.000-1.000-2,0.000 1.000 0,-2.000-3.000-1,-3.000-2.000 2,-3.000-3.000-1,-2.000-3.000 1,0.000-1.000 1,7.000 4.000 0,6.000 3.000 0,7.000 3.000 0,-1.000-1.000 1,-6.000-2.000-2,-6.000-3.000 1,-6.000-3.000-2,-4.000-2.000 1,1.000 0.000-1,-1.000 0.000 0,1.000 0.000-1,2.000 1.000 1,7.000 4.000 1,6.000 3.000 1,7.000 3.000 0,4.000-1.000 1,3.000-2.000 0,3.000-3.000 1,4.000-3.000-1,1.000-2.000-1,0.000 0.000 1,0.000 0.000 0,0.000 0.000 0,1.000 1.000-1,4.000 4.000 1,3.000 3.000 0,3.000 3.000-1,-1.000 1.000 0,-2.000 1.000 0,-3.000-1.000-1,-3.000 1.000-1,-4.000-3.000 0,-3.000-2.000 0,-3.000-3.000-1,-2.000-3.000-1,-1.000 1.000 2,3.000 6.000 1,3.000 7.000 2,4.000 6.000 1,1.000 1.000 2,0.000-3.000-3,0.000-3.000 0,0.000-2.000-2,3.000-5.000 0,6.000-2.000 0,7.000-3.000 0,6.000-3.000 0,1.000-1.000 0,-3.000 4.000 1,-3.000 3.000 0,-2.000 3.000 1,-1.000 1.000 0,3.000 1.000 0,3.000-1.000 0,4.000 1.000 0,2.000-1.000 0,4.000 1.000-1,3.000-1.000 1,3.000 1.000 0,3.000-3.000 0,3.000-2.000 0,3.000-3.000 0,4.000-3.000 0,-1.000-1.000 0,-3.000 4.000-1,-3.000 3.000 0,-2.000 3.000-1,-1.000-1.000 0,3.000-2.000 0,3.000-3.000 0,4.000-3.000 0,1.000-4.000 0,0.000-3.000 0,0.000-3.000 1,0.000-2.000-1,1.000-3.000 0,4.000 1.000 1,3.000-1.000-1,3.000 1.000 1,3.000-1.000 0,3.000 1.000 0,3.000-1.000 1,4.000 1.000 0,2.000-1.000 0,4.000 1.000 1,3.000-1.000 0,3.000 1.000 0,-1.000 1.000 0,-2.000 3.000-1,-3.000 3.000 0,-3.000 4.000 0,-1.000 1.000-1,4.000 0.000 0,3.000 0.000-1,3.000 0.000 1,3.000 0.000-1,3.000 0.000 1,3.000 0.000-1,4.000 0.000 1,1.000 0.000-1,0.000 0.000 1,0.000 0.000-1,0.000 0.000-1,1.000 0.000 1,4.000 0.000 0,3.000 0.000 0,3.000 0.000 0,1.000 0.000 0,1.000 0.000-1,-1.000 0.000 0,1.000 0.000 0,-3.000 0.000 0,-2.000 0.000-1,-3.000 0.000-1,-3.000 0.000 1,-1.000 0.000-1,4.000 0.000 2,3.000 0.000 0,3.000 0.000 0,3.000 0.000 1,3.000 0.000 1,3.000 0.000 0,4.000 0.000 1,1.000 0.000 1,0.000 0.000-2,0.000 0.000 1,0.000 0.000 0,0.000 0.000-1,0.000 0.000 0,0.000 0.000 0,0.000 0.000 0,0.000-2.000-1,0.000-3.000 0,0.000-3.000-1,0.000-2.000-1,7.000-8.000-5,17.000-8.000-8,15.000-10.000-10,16.000-9.000-8,9.000-2.000-5,3.000 6.000 0,3.000 7.000 0,4.000 6.000 0</inkml:trace>
</inkml:ink>
</file>

<file path=ppt/ink/ink1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3"/>
    </inkml:context>
    <inkml:brush xml:id="br0">
      <inkml:brushProperty name="width" value="0.045957874506712" units="cm"/>
      <inkml:brushProperty name="height" value="0.045957874506712" units="cm"/>
      <inkml:brushProperty name="color" value="#6adcab"/>
      <inkml:brushProperty name="ignorePressure" value="0"/>
    </inkml:brush>
  </inkml:definitions>
  <inkml:trace contextRef="#ctx0" brushRef="#br0">79800.000 29200.000 478,'-27.000'143.000'165,"-3.000"-11.000"-38,-3.000-14.000-39,-2.000-11.000-38,-3.000-7.000-23,1.000 0.000-3,-1.000 0.000-6,1.000 0.000-4,-1.000 0.000-6,1.000 0.000-8,-1.000 0.000-7,1.000 0.000-7,1.000-5.000-6,3.000-9.000-3,3.000-10.000-2,4.000-8.000-3,5.000-25.000-8,10.000-36.000-14,10.000-39.000-13,9.000-36.000-13,4.000-14.000 1,1.000 14.000 13,-1.000 11.000 15,1.000 14.000 14</inkml:trace>
</inkml:ink>
</file>

<file path=ppt/ink/ink1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3"/>
    </inkml:context>
    <inkml:brush xml:id="br0">
      <inkml:brushProperty name="width" value="0.0413252003490925" units="cm"/>
      <inkml:brushProperty name="height" value="0.0413252003490925" units="cm"/>
      <inkml:brushProperty name="color" value="#6adcab"/>
      <inkml:brushProperty name="ignorePressure" value="0"/>
    </inkml:brush>
  </inkml:definitions>
  <inkml:trace contextRef="#ctx0" brushRef="#br0">79850.000 29450.000 532,'25.000'-21.000'27,"0.000"10.000"16,0.000 10.000 15,0.000 9.000 17,0.000 6.000-1,0.000 3.000-14,0.000 3.000-14,0.000 4.000-16,0.000 1.000-9,0.000 0.000-5,0.000 0.000-5,0.000 0.000-4,0.000 3.000-11,0.000 6.000-14,0.000 7.000-14,0.000 6.000-14,-5.000-1.000-8,-9.000-5.000 0,-10.000-7.000 0,-8.000-5.000 0,-8.000-6.000 3,-2.000-3.000 4,-3.000-3.000 6,-3.000-2.000 4,-4.000-5.000 7,-3.000-2.000 6,-3.000-3.000 6,-2.000-3.000 7,-3.000-2.000 5,1.000 0.000 0,-1.000 0.000 3,1.000 0.000 0,-3.000 0.000 3,-2.000 0.000 0,-3.000 0.000 2,-3.000 0.000 2,2.000 1.000 0,10.000 4.000-2,10.000 3.000 0,9.000 3.000-2,9.000 4.000 11,9.000 7.000 24,10.000 6.000 24,10.000 7.000 23,5.000 0.000 4,4.000-2.000-17,3.000-3.000-15,3.000-3.000-17,-1.000-2.000-12,-2.000 0.000-7,-3.000 0.000-8,-3.000 0.000-8,-1.000-4.000-13,4.000-5.000-20,3.000-7.000-18,3.000-5.000-20,-2.000-8.000-3,-6.000-5.000 15,-6.000-7.000 13,-6.000-5.000 15,-4.000-4.000 8,1.000 0.000-1,-1.000 0.000 1,1.000 0.000 1</inkml:trace>
</inkml:ink>
</file>

<file path=ppt/ink/ink1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3"/>
    </inkml:context>
    <inkml:brush xml:id="br0">
      <inkml:brushProperty name="width" value="0.0403591953217983" units="cm"/>
      <inkml:brushProperty name="height" value="0.0403591953217983" units="cm"/>
      <inkml:brushProperty name="color" value="#6adcab"/>
      <inkml:brushProperty name="ignorePressure" value="0"/>
    </inkml:brush>
  </inkml:definitions>
  <inkml:trace contextRef="#ctx0" brushRef="#br0">80750.000 29050.000 545,'23.000'-21.000'11,"-3.000"10.000"22,-3.000 10.000 22,-2.000 9.000 22,-5.000 9.000 3,-2.000 9.000-16,-3.000 10.000-17,-3.000 10.000-17,-7.000 7.000-10,-9.000 6.000-4,-10.000 7.000-4,-8.000 6.000-5,-9.000 3.000-4,-6.000 0.000-5,-6.000 0.000-5,-6.000 0.000-3,-1.000-2.000-3,7.000-3.000 0,6.000-3.000 0,7.000-2.000 1,7.000-17.000-12,9.000-28.000-21,10.000-28.000-21,10.000-27.000-21</inkml:trace>
</inkml:ink>
</file>

<file path=ppt/ink/ink1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4"/>
    </inkml:context>
    <inkml:brush xml:id="br0">
      <inkml:brushProperty name="width" value="0.0391541123390198" units="cm"/>
      <inkml:brushProperty name="height" value="0.0391541123390198" units="cm"/>
      <inkml:brushProperty name="color" value="#6adcab"/>
      <inkml:brushProperty name="ignorePressure" value="0"/>
    </inkml:brush>
  </inkml:definitions>
  <inkml:trace contextRef="#ctx0" brushRef="#br0">80700.000 29400.000 561,'92.000'-24.000'18,"-16.000"4.000"5,-15.000 3.000 6,-15.000 3.000 5,-9.000 3.000 1,1.000 3.000-2,-1.000 3.000-2,1.000 4.000-3,-1.000 5.000-6,1.000 10.000-10,-1.000 10.000-10,1.000 9.000-11,-10.000 6.000-5,-19.000 3.000 0,-18.000 3.000 0,-19.000 4.000 0,-12.000-1.000-2,-2.000-3.000-3,-3.000-3.000-5,-3.000-2.000-3,-1.000-5.000-2,4.000-2.000-2,3.000-3.000-2,3.000-3.000-1,10.000-6.000 11,20.000-5.000 24,18.000-7.000 24,20.000-5.000 23,6.000-4.000 4,-2.000 0.000-16,-3.000 0.000-17,-3.000 0.000-16,-4.000 3.000-12,-3.000 6.000-6,-3.000 7.000-7,-2.000 6.000-7,-9.000 1.000-3,-12.000-3.000 1,-13.000-3.000 2,-12.000-2.000 1,-10.000-5.000 3,-6.000-2.000 5,-6.000-3.000 5,-6.000-3.000 6,-2.000-2.000 2,3.000 0.000 2,3.000 0.000 2,4.000 0.000 0,2.000 3.000 4,4.000 6.000 2,3.000 7.000 3,3.000 6.000 4,1.000 3.000 4,1.000 0.000 7,-1.000 0.000 8,1.000 0.000 6,-1.000 1.000 4,1.000 4.000 1,-1.000 3.000 2,1.000 3.000 1,-3.000 6.000-1,-2.000 9.000-4,-3.000 10.000-3,-3.000 10.000-3,-4.000 5.000-4,-3.000 4.000-4,-3.000 3.000-3,-2.000 3.000-3,-6.000 3.000-3,-6.000 3.000-3,-6.000 3.000-3,-6.000 4.000-2,-6.000 2.000-2,-2.000 4.000-3,-3.000 3.000-3,-3.000 3.000-2,-2.000-1.000-2,0.000-2.000 2,0.000-3.000 0,0.000-3.000 0,4.000-6.000-4,10.000-5.000-8,10.000-7.000-10,9.000-5.000-7,9.000-11.000-7,9.000-11.000-4,10.000-14.000-3,10.000-11.000-4</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4:56"/>
    </inkml:context>
    <inkml:brush xml:id="br0">
      <inkml:brushProperty name="width" value="0.0475485362112522" units="cm"/>
      <inkml:brushProperty name="height" value="0.0475485362112522" units="cm"/>
      <inkml:brushProperty name="color" value="#00bff3"/>
      <inkml:brushProperty name="ignorePressure" value="0"/>
    </inkml:brush>
  </inkml:definitions>
  <inkml:trace contextRef="#ctx0" brushRef="#br0">76050.000 45800.000 462,'-90.000'1.000'-25,"23.000"4.000"7,22.000 3.000 6,22.000 3.000 6,15.000-1.000 19,9.000-2.000 30,10.000-3.000 32,10.000-3.000 30,5.000-2.000 4,4.000 0.000-24,3.000 0.000-23,3.000 0.000-25,10.000 0.000-14,20.000 0.000-4,18.000 0.000-5,20.000 0.000-4,8.000-2.000-6,1.000-3.000-8,-1.000-3.000-7,1.000-2.000-6,1.000-1.000-10,3.000 3.000-9,3.000 3.000-9,4.000 4.000-11,-10.000 1.000-5,-22.000 0.000-2,-22.000 0.000-1,-21.000 0.000-2</inkml:trace>
</inkml:ink>
</file>

<file path=ppt/ink/ink1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4"/>
    </inkml:context>
    <inkml:brush xml:id="br0">
      <inkml:brushProperty name="width" value="0.0410690195858479" units="cm"/>
      <inkml:brushProperty name="height" value="0.0410690195858479" units="cm"/>
      <inkml:brushProperty name="color" value="#6adcab"/>
      <inkml:brushProperty name="ignorePressure" value="0"/>
    </inkml:brush>
  </inkml:definitions>
  <inkml:trace contextRef="#ctx0" brushRef="#br0">80300.000 30100.000 535,'51.000'71.000'78,"4.000"-5.000"-8,3.000-7.000-9,3.000-5.000-9,3.000-1.000-6,3.000 6.000-6,3.000 7.000-6,4.000 6.000-4,2.000-1.000-7,4.000-5.000-6,3.000-7.000-7,3.000-5.000-6,-1.000-8.000-6,-2.000-5.000-4,-3.000-7.000-3,-3.000-5.000-4,-6.000-4.000-3,-5.000 0.000-3,-7.000 0.000-1,-5.000 0.000-3,-15.000 0.000-9,-22.000 0.000-16,-22.000 0.000-16,-21.000 0.000-15</inkml:trace>
</inkml:ink>
</file>

<file path=ppt/ink/ink1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4"/>
    </inkml:context>
    <inkml:brush xml:id="br0">
      <inkml:brushProperty name="width" value="0.0355016849935055" units="cm"/>
      <inkml:brushProperty name="height" value="0.0355016849935055" units="cm"/>
      <inkml:brushProperty name="color" value="#6adcab"/>
      <inkml:brushProperty name="ignorePressure" value="0"/>
    </inkml:brush>
  </inkml:definitions>
  <inkml:trace contextRef="#ctx0" brushRef="#br0">80250.000 31100.000 619,'-36.000'0.000'10,"28.000"0.000"18,28.000 0.000 20,29.000 0.000 19,21.000-2.000 1,16.000-3.000-13,15.000-3.000-16,17.000-2.000-13,3.000-3.000-11,-5.000 1.000-3,-7.000-1.000-4,-5.000 1.000-4,-12.000 1.000-6,-16.000 3.000-11,-15.000 3.000-9,-15.000 4.000-10,-17.000 5.000-7,-15.000 10.000-3,-15.000 10.000-4,-16.000 9.000-3,-10.000 4.000 0,-3.000 1.000 4,-3.000-1.000 3,-2.000 1.000 3</inkml:trace>
</inkml:ink>
</file>

<file path=ppt/ink/ink1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5"/>
    </inkml:context>
    <inkml:brush xml:id="br0">
      <inkml:brushProperty name="width" value="0.0451614111661911" units="cm"/>
      <inkml:brushProperty name="height" value="0.0451614111661911" units="cm"/>
      <inkml:brushProperty name="color" value="#6adcab"/>
      <inkml:brushProperty name="ignorePressure" value="0"/>
    </inkml:brush>
  </inkml:definitions>
  <inkml:trace contextRef="#ctx0" brushRef="#br0">80200.000 31500.000 487,'-68.000'1.000'9,"17.000"4.000"21,15.000 3.000 18,16.000 3.000 21,10.000 6.000 3,7.000 9.000-10,6.000 10.000-12,7.000 10.000-11,2.000 4.000-7,1.000 0.000-5,-1.000 0.000-5,1.000 0.000-3,-3.000 1.000-5,-2.000 4.000-4,-3.000 3.000-3,-3.000 3.000-5,-4.000-2.000-4,-3.000-6.000-5,-3.000-6.000-7,-2.000-6.000-5</inkml:trace>
</inkml:ink>
</file>

<file path=ppt/ink/ink1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5"/>
    </inkml:context>
    <inkml:brush xml:id="br0">
      <inkml:brushProperty name="width" value="0.0386185832321644" units="cm"/>
      <inkml:brushProperty name="height" value="0.0386185832321644" units="cm"/>
      <inkml:brushProperty name="color" value="#6adcab"/>
      <inkml:brushProperty name="ignorePressure" value="0"/>
    </inkml:brush>
  </inkml:definitions>
  <inkml:trace contextRef="#ctx0" brushRef="#br0">80500.000 31700.000 569,'26.000'-24.000'3,"4.000"4.000"5,3.000 3.000 5,3.000 3.000 6,3.000 1.000 6,3.000 1.000 9,3.000-1.000 9,4.000 1.000 9,-4.000 7.000 0,-9.000 16.000-9,-10.000 15.000-8,-8.000 17.000-8,-11.000 10.000-6,-8.000 6.000-5,-10.000 7.000-3,-9.000 6.000-4,-10.000 6.000-2,-9.000 6.000-3,-10.000 7.000-2,-8.000 6.000-3,-4.000-2.000 1,3.000-9.000 0,3.000-10.000 1,4.000-8.000 1,10.000-17.000 0,19.000-21.000-1,19.000-22.000-2,19.000-22.000-1,15.000-16.000-1,13.000-9.000 1,12.000-10.000 0,13.000-8.000 0,2.000-3.000-8,-5.000 7.000-16,-7.000 6.000-18,-5.000 7.000-16,-8.000 4.000-6,-5.000 3.000 2,-7.000 3.000 3,-5.000 4.000 4</inkml:trace>
</inkml:ink>
</file>

<file path=ppt/ink/ink1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6"/>
    </inkml:context>
    <inkml:brush xml:id="br0">
      <inkml:brushProperty name="width" value="0.0425907000899315" units="cm"/>
      <inkml:brushProperty name="height" value="0.0425907000899315" units="cm"/>
      <inkml:brushProperty name="color" value="#6adcab"/>
      <inkml:brushProperty name="ignorePressure" value="0"/>
    </inkml:brush>
  </inkml:definitions>
  <inkml:trace contextRef="#ctx0" brushRef="#br0">82450.000 29350.000 516,'-21.000'-24.000'6,"10.000"4.000"12,10.000 3.000 11,9.000 3.000 12,6.000 6.000 3,3.000 9.000-9,3.000 10.000-7,4.000 10.000-8,-1.000 10.000-4,-3.000 13.000 0,-3.000 12.000-1,-2.000 13.000-1,-6.000 9.000 0,-6.000 6.000 0,-6.000 7.000 0,-6.000 6.000 0,-6.000 6.000 0,-2.000 6.000 0,-3.000 7.000 0,-3.000 6.000-1,-2.000-4.000-3,0.000-11.000-8,0.000-14.000-7,0.000-11.000-7,7.000-31.000-12,17.000-46.000-17,15.000-47.000-15,16.000-47.000-16,10.000-29.000-1,7.000-8.000 12,6.000-10.000 13,7.000-9.000 14,2.000 1.000 9,1.000 13.000 7,-1.000 12.000 7,1.000 13.000 7,-1.000 9.000 6,1.000 6.000 7,-1.000 7.000 5,1.000 6.000 7,-6.000 10.000 5,-8.000 17.000 5,-10.000 15.000 3,-9.000 16.000 4,-10.000 15.000 3,-9.000 16.000 0,-10.000 15.000 0,-8.000 17.000 0,-11.000 13.000-1,-8.000 13.000-4,-10.000 12.000-4,-9.000 13.000-3,-4.000 4.000-4,4.000-3.000-6,3.000-3.000-5,3.000-2.000-6,4.000-9.000-4,7.000-12.000-5,6.000-13.000-4,7.000-12.000-4,11.000-23.000-11,20.000-30.000-16,18.000-32.000-16,20.000-30.000-17,5.000-11.000-1,-6.000 14.000 12,-6.000 11.000 13,-6.000 14.000 13,-18.000 24.000 11,-28.000 38.000 11,-28.000 37.000 10,-27.000 38.000 10,-19.000 18.000 3,-5.000 1.000-6,-7.000-1.000-5,-5.000 1.000-6,0.000-6.000-2,10.000-8.000-1,10.000-10.000 1,9.000-9.000-1,2.000-7.000 1,-2.000-3.000 0,-3.000-3.000 1,-3.000-2.000 1,-1.000-5.000 3,4.000-2.000 6,3.000-3.000 5,3.000-3.000 5,14.000-7.000 3,25.000-9.000 1,25.000-10.000 0,25.000-8.000 0,17.000-12.000-2,9.000-12.000-5,10.000-13.000-5,10.000-12.000-5,8.000-9.000-4,10.000-2.000-2,10.000-3.000-2,9.000-3.000-3,-5.000 2.000 0,-19.000 10.000 1,-18.000 10.000 0,-19.000 9.000 1,-15.000 12.000 6,-8.000 16.000 9,-10.000 15.000 10,-9.000 17.000 9,-9.000 7.000 6,-5.000 0.000-1,-7.000 0.000 0,-5.000 0.000-1,-1.000 0.000-1,6.000 0.000-3,7.000 0.000-1,6.000 0.000-4,3.000 0.000-2,0.000 0.000-3,0.000 0.000-3,0.000 0.000-3,0.000-2.000-3,0.000-3.000-1,0.000-3.000-1,0.000-2.000-1,3.000-3.000-4,6.000 1.000-5,7.000-1.000-6,6.000 1.000-6,4.000-6.000-2,4.000-8.000 3,3.000-10.000 2,3.000-9.000 3,3.000-10.000-4,3.000-9.000-10,3.000-10.000-10,4.000-8.000-9,2.000-12.000-3,4.000-12.000 4,3.000-13.000 4,3.000-12.000 5,-2.000-4.000 4,-6.000 7.000 5,-6.000 6.000 6,-6.000 7.000 4,-9.000 5.000 5,-8.000 7.000 4,-10.000 6.000 5,-9.000 7.000 5,-12.000 7.000 5,-11.000 9.000 4,-14.000 10.000 6,-11.000 10.000 5,-12.000 7.000 2,-9.000 6.000 0,-10.000 7.000-1,-8.000 6.000 0,-11.000 7.000-2,-8.000 10.000-4,-10.000 10.000-3,-9.000 9.000-4,-5.000 2.000-2,0.000-2.000-1,0.000-3.000 0,0.000-3.000-1,6.000-4.000-1,13.000-3.000-3,12.000-3.000-2,13.000-2.000-2,9.000-5.000-2,6.000-2.000 1,7.000-3.000-1,6.000-3.000 2,10.000 1.000 0,17.000 6.000 5,15.000 7.000 2,16.000 6.000 3,15.000 1.000 2,16.000-3.000 0,15.000-3.000 0,17.000-2.000-1,16.000-1.000 0,19.000 3.000-1,19.000 3.000 0,19.000 4.000-2,13.000 1.000-2,10.000 0.000-3,10.000 0.000-3,9.000 0.000-3,7.000 1.000-2,7.000 4.000-1,6.000 3.000-2,7.000 3.000 0,-1.000-2.000-5,-6.000-6.000-9,-6.000-6.000-9,-6.000-6.000-9,-10.000-9.000-5,-12.000-8.000-3,-13.000-10.000-1,-12.000-9.000-3,-21.000-7.000 1,-28.000-3.000 5,-28.000-3.000 4,-27.000-2.000 5</inkml:trace>
</inkml:ink>
</file>

<file path=ppt/ink/ink1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7"/>
    </inkml:context>
    <inkml:brush xml:id="br0">
      <inkml:brushProperty name="width" value="0.0458576902747154" units="cm"/>
      <inkml:brushProperty name="height" value="0.0458576902747154" units="cm"/>
      <inkml:brushProperty name="color" value="#6adcab"/>
      <inkml:brushProperty name="ignorePressure" value="0"/>
    </inkml:brush>
  </inkml:definitions>
  <inkml:trace contextRef="#ctx0" brushRef="#br0">84150.000 29250.000 479,'25.000'-29.000'5,"0.000"-5.000"10,0.000-7.000 9,0.000-5.000 9,0.000 0.000 3,0.000 10.000-4,0.000 10.000-6,0.000 9.000-5,1.000 9.000-3,4.000 9.000-3,3.000 10.000-2,3.000 10.000-2,-5.000 11.000-4,-12.000 17.000-4,-13.000 15.000-5,-12.000 16.000-5,-15.000 12.000-4,-15.000 9.000-4,-15.000 10.000-5,-16.000 10.000-4,-8.000-1.000-2,0.000-9.000-1,0.000-10.000 1,0.000-8.000-1,3.000-12.000 2,6.000-12.000 4,7.000-13.000 5,6.000-12.000 4,6.000-9.000 2,6.000-2.000-1,7.000-3.000 0,6.000-3.000 0,7.000 4.000 10,10.000 13.000 20,10.000 12.000 19,9.000 13.000 21,2.000 6.000 5,-2.000 0.000-8,-3.000 0.000-10,-3.000 0.000-8,-2.000 0.000-6,0.000 0.000-2,0.000 0.000-4,0.000 0.000-3,-2.000-2.000-2,-3.000-3.000-5,-3.000-3.000-3,-2.000-2.000-4,10.000-30.000-13,25.000-52.000-25,25.000-53.000-23,25.000-53.000-25,10.000-23.000-4,-2.000 10.000 13,-3.000 10.000 13,-3.000 9.000 14,-1.000 7.000 11,4.000 7.000 10,3.000 6.000 9,3.000 7.000 10,-4.000 8.000 7,-8.000 14.000 5,-10.000 11.000 6,-9.000 14.000 5,-7.000 11.000 6,-3.000 14.000 6,-3.000 11.000 5,-2.000 14.000 6,-8.000 11.000 0,-8.000 14.000-4,-10.000 11.000-7,-9.000 14.000-4,-7.000 11.000-4,-3.000 14.000 0,-3.000 11.000 0,-2.000 14.000-1,-6.000 3.000-2,-6.000-2.000-4,-6.000-3.000-3,-6.000-3.000-3,-6.000-6.000-3,-2.000-5.000-5,-3.000-7.000-3,-3.000-5.000-3,-1.000-8.000-6,4.000-5.000-8,3.000-7.000-7,3.000-5.000-8,-2.000-14.000-10,-6.000-18.000-11,-6.000-19.000-11,-6.000-18.000-12,4.000-12.000 0,16.000-3.000 13,15.000-3.000 13,17.000-2.000 11,5.000-3.000 10,-3.000 1.000 4,-3.000-1.000 5,-2.000 1.000 5</inkml:trace>
</inkml:ink>
</file>

<file path=ppt/ink/ink1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7"/>
    </inkml:context>
    <inkml:brush xml:id="br0">
      <inkml:brushProperty name="width" value="0.0393681302666664" units="cm"/>
      <inkml:brushProperty name="height" value="0.0393681302666664" units="cm"/>
      <inkml:brushProperty name="color" value="#6adcab"/>
      <inkml:brushProperty name="ignorePressure" value="0"/>
    </inkml:brush>
  </inkml:definitions>
  <inkml:trace contextRef="#ctx0" brushRef="#br0">84150.000 30900.000 558,'46.000'-47.000'2,"-5.000"6.000"4,-7.000 7.000 4,-5.000 6.000 4,-6.000 15.000 7,-3.000 26.000 9,-3.000 24.000 10,-2.000 26.000 10,-11.000 13.000 2,-15.000 4.000-4,-15.000 3.000-5,-16.000 3.000-5,-12.000 3.000-6,-5.000 3.000-7,-7.000 3.000-7,-5.000 4.000-7,-6.000-3.000-9,-3.000-5.000-12,-3.000-7.000-10,-2.000-5.000-12,0.000-8.000-6,7.000-5.000-3,6.000-7.000-2,7.000-5.000-2,7.000-11.000-2,9.000-11.000-1,10.000-14.000-2,10.000-11.000 0</inkml:trace>
</inkml:ink>
</file>

<file path=ppt/ink/ink1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7"/>
    </inkml:context>
    <inkml:brush xml:id="br0">
      <inkml:brushProperty name="width" value="0.0390298068523407" units="cm"/>
      <inkml:brushProperty name="height" value="0.0390298068523407" units="cm"/>
      <inkml:brushProperty name="color" value="#6adcab"/>
      <inkml:brushProperty name="ignorePressure" value="0"/>
    </inkml:brush>
  </inkml:definitions>
  <inkml:trace contextRef="#ctx0" brushRef="#br0">84000.000 31700.000 563,'53.000'3.000'8,"6.000"6.000"16,7.000 7.000 15,6.000 6.000 16,6.000 6.000 8,6.000 6.000-3,7.000 7.000-2,6.000 6.000-1,6.000 3.000-12,6.000 0.000-21,7.000 0.000-21,6.000 0.000-20,-7.000-4.000-21,-18.000-5.000-17,-19.000-7.000-18,-18.000-5.000-18</inkml:trace>
</inkml:ink>
</file>

<file path=ppt/ink/ink1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8"/>
    </inkml:context>
    <inkml:brush xml:id="br0">
      <inkml:brushProperty name="width" value="0.0526718907058239" units="cm"/>
      <inkml:brushProperty name="height" value="0.0526718907058239" units="cm"/>
      <inkml:brushProperty name="color" value="#6adcab"/>
      <inkml:brushProperty name="ignorePressure" value="0"/>
    </inkml:brush>
  </inkml:definitions>
  <inkml:trace contextRef="#ctx0" brushRef="#br0">86050.000 29900.000 417,'-30.000'-5.000'53,"41.000"-9.000"-2,40.000-10.000-2,42.000-8.000-2,19.000-4.000-5,1.000 3.000-9,-1.000 3.000-8,1.000 4.000-10,-4.000 2.000-6,-6.000 4.000-6,-6.000 3.000-6,-6.000 3.000-5,-10.000 3.000-6,-12.000 3.000-4,-13.000 3.000-5,-12.000 4.000-4,-18.000-3.000-5,-21.000-5.000-3,-22.000-7.000-3,-22.000-5.000-4,-11.000-6.000 1,0.000-3.000 7,0.000-3.000 5,0.000-2.000 6,0.000-5.000 4,0.000-2.000 5,0.000-3.000 4,0.000-3.000 4,4.000 1.000 4,10.000 6.000 6,10.000 7.000 3,9.000 6.000 6,4.000 4.000 3,1.000 4.000 2,-1.000 3.000 1,1.000 3.000 1,-1.000 17.000 11,1.000 31.000 17,-1.000 32.000 19,1.000 31.000 18,1.000 26.000 1,3.000 22.000-16,3.000 22.000-16,4.000 23.000-16,-1.000 19.000-10,-3.000 19.000-3,-3.000 19.000-5,-2.000 19.000-3,-5.000 9.000-10,-2.000 0.000-13,-3.000 0.000-15,-3.000 0.000-14,1.000-4.000-11,6.000-5.000-9,7.000-7.000-7,6.000-5.000-9,3.000-29.000 0,0.000-50.000 6,0.000-50.000 7,0.000-50.000 7</inkml:trace>
</inkml:ink>
</file>

<file path=ppt/ink/ink1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8"/>
    </inkml:context>
    <inkml:brush xml:id="br0">
      <inkml:brushProperty name="width" value="0.0407341346144676" units="cm"/>
      <inkml:brushProperty name="height" value="0.0407341346144676" units="cm"/>
      <inkml:brushProperty name="color" value="#6adcab"/>
      <inkml:brushProperty name="ignorePressure" value="0"/>
    </inkml:brush>
  </inkml:definitions>
  <inkml:trace contextRef="#ctx0" brushRef="#br0">86800.000 30900.000 540,'-25.000'-133.000'57,"0.000"34.000"-8,0.000 35.000-10,0.000 35.000-10,-4.000 22.000-4,-5.000 14.000-1,-7.000 11.000 0,-5.000 14.000-2,-9.000 14.000 1,-9.000 20.000 0,-10.000 18.000 2,-8.000 20.000 0,-9.000 10.000-1,-6.000 3.000-4,-6.000 3.000-4,-6.000 4.000-4,1.000-6.000-4,9.000-11.000-1,10.000-14.000-2,10.000-11.000-2,18.000-14.000-7,28.000-11.000-9,28.000-14.000-9,29.000-11.000-11,26.000-18.000-6,25.000-22.000-5,25.000-22.000-3,25.000-21.000-4,0.000-7.000 0,-25.000 9.000 7,-25.000 10.000 5,-25.000 10.000 6,-13.000 2.000 4,1.000-3.000 2,-1.000-3.000 2,1.000-2.000 2</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05"/>
    </inkml:context>
    <inkml:brush xml:id="br0">
      <inkml:brushProperty name="width" value="0.0479296259582043" units="cm"/>
      <inkml:brushProperty name="height" value="0.0479296259582043" units="cm"/>
      <inkml:brushProperty name="color" value="#f2395b"/>
      <inkml:brushProperty name="ignorePressure" value="0"/>
    </inkml:brush>
  </inkml:definitions>
  <inkml:trace contextRef="#ctx0" brushRef="#br0">56850.000 43550.000 459,'-44.000'-50.000'6,"13.000"0.000"14,12.000 0.000 13,13.000 0.000 13,12.000 4.000 3,13.000 10.000-7,12.000 10.000-7,13.000 9.000-7,7.000 4.000-4,4.000 1.000-1,3.000-1.000-2,3.000 1.000 0,3.000 1.000-2,3.000 3.000 0,3.000 3.000 0,4.000 4.000-1,-4.000 4.000-1,-9.000 6.000-3,-10.000 7.000-2,-8.000 6.000-2,-9.000 6.000-1,-6.000 6.000 0,-6.000 7.000 1,-6.000 6.000 0,-13.000 10.000 0,-19.000 17.000-3,-18.000 15.000-2,-19.000 16.000-1,-15.000 10.000-4,-8.000 7.000-2,-10.000 6.000-4,-9.000 7.000-2,-5.000-1.000-3,0.000-6.000-2,0.000-6.000-1,0.000-6.000-2,3.000-10.000 0,6.000-12.000 2,7.000-13.000 2,6.000-12.000 1,17.000-13.000 2,28.000-12.000 2,28.000-13.000 3,29.000-12.000 1,19.000-9.000 2,14.000-2.000 1,11.000-3.000 0,14.000-3.000 2,3.000-2.000 2,-2.000 0.000 2,-3.000 0.000 2,-3.000 0.000 2,-9.000 4.000 0,-11.000 10.000 0,-14.000 10.000-2,-11.000 9.000-1,-11.000 9.000-2,-5.000 9.000-2,-7.000 10.000-2,-5.000 10.000-2,-14.000 10.000-2,-18.000 13.000-4,-19.000 12.000-2,-18.000 13.000-4,-17.000 10.000-2,-11.000 10.000-4,-14.000 10.000-3,-11.000 9.000-4,-6.000-2.000-2,4.000-12.000-2,3.000-13.000-2,3.000-12.000-2,9.000-18.000-2,16.000-21.000-1,15.000-22.000 0,17.000-22.000-1,14.000-22.000 2,17.000-22.000 4,15.000-22.000 3,16.000-21.000 4</inkml:trace>
</inkml:ink>
</file>

<file path=ppt/ink/ink1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8"/>
    </inkml:context>
    <inkml:brush xml:id="br0">
      <inkml:brushProperty name="width" value="0.0444893278181553" units="cm"/>
      <inkml:brushProperty name="height" value="0.0444893278181553" units="cm"/>
      <inkml:brushProperty name="color" value="#6adcab"/>
      <inkml:brushProperty name="ignorePressure" value="0"/>
    </inkml:brush>
  </inkml:definitions>
  <inkml:trace contextRef="#ctx0" brushRef="#br0">87500.000 29500.000 494,'-85.000'-46.000'35,"32.000"10.000"3,31.000 10.000 3,32.000 9.000 4,22.000 4.000-1,17.000 1.000-7,15.000-1.000-7,16.000 1.000-5,12.000 1.000-6,9.000 3.000-2,10.000 3.000-3,10.000 4.000-3,-1.000 1.000-2,-9.000 0.000 0,-10.000 0.000 0,-8.000 0.000-1,-12.000 0.000-6,-12.000 0.000-9,-13.000 0.000-12,-12.000 0.000-9,-16.000 0.000-9,-19.000 0.000-7,-18.000 0.000-7,-19.000 0.000-7,-16.000-4.000 1,-12.000-5.000 8,-13.000-7.000 7,-12.000-5.000 9,-4.000-6.000 7,7.000-3.000 5,6.000-3.000 7,7.000-2.000 5,4.000-1.000 5,3.000 3.000 3,3.000 3.000 4,4.000 4.000 3,4.000 2.000 3,6.000 4.000 2,7.000 3.000 3,6.000 3.000 2,6.000 9.000 10,6.000 16.000 16,7.000 15.000 17,6.000 17.000 17,3.000 11.000 2,0.000 10.000-12,0.000 10.000-12,0.000 9.000-11,0.000 6.000-10,0.000 3.000-6,0.000 3.000-6,0.000 4.000-6,0.000-1.000-5,0.000-3.000-6,0.000-3.000-6,0.000-2.000-4,1.000-9.000-9,4.000-12.000-10,3.000-13.000-11,3.000-12.000-12,3.000-15.000-5,3.000-15.000-3,3.000-15.000-2,4.000-16.000-2,1.000-10.000 5,0.000-3.000 10,0.000-3.000 11,0.000-2.000 11,-2.000-3.000 6,-3.000 1.000 0,-3.000-1.000 1,-2.000 1.000 1</inkml:trace>
</inkml:ink>
</file>

<file path=ppt/ink/ink1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39"/>
    </inkml:context>
    <inkml:brush xml:id="br0">
      <inkml:brushProperty name="width" value="0.0496708191931248" units="cm"/>
      <inkml:brushProperty name="height" value="0.0496708191931248" units="cm"/>
      <inkml:brushProperty name="color" value="#6adcab"/>
      <inkml:brushProperty name="ignorePressure" value="0"/>
    </inkml:brush>
  </inkml:definitions>
  <inkml:trace contextRef="#ctx0" brushRef="#br0">88550.000 29000.000 442,'68.000'-68.000'5,"-11.000"17.000"10,-14.000 15.000 10,-11.000 16.000 10,-17.000 21.000 5,-18.000 29.000 2,-19.000 28.000 0,-18.000 28.000 1,-14.000 14.000-1,-5.000 0.000-5,-7.000 0.000-5,-5.000 0.000-4,-6.000 3.000-5,-3.000 6.000-4,-3.000 7.000-6,-2.000 6.000-6,0.000-1.000-5,7.000-5.000-8,6.000-7.000-7,7.000-5.000-9,7.000-14.000-4,9.000-18.000-2,10.000-19.000-4,10.000-18.000-2,8.000-18.000 1,10.000-16.000 5,10.000-15.000 5,9.000-15.000 5,6.000-4.000 7,3.000 9.000 8,3.000 10.000 9,4.000 10.000 9,1.000 7.000 5,0.000 6.000 1,0.000 7.000 1,0.000 6.000 2,-4.000 7.000 0,-5.000 10.000 0,-7.000 10.000-1,-5.000 9.000 0,-6.000 7.000-3,-3.000 7.000-3,-3.000 6.000-3,-2.000 7.000-3,-6.000-1.000-4,-6.000-6.000-2,-6.000-6.000-2,-6.000-6.000-3,-2.000-6.000-3,3.000-2.000-3,3.000-3.000-4,4.000-3.000-3,11.000-24.000-7,23.000-44.000-11,22.000-43.000-11,22.000-44.000-10,18.000-24.000 0,16.000-3.000 9,15.000-3.000 11,17.000-2.000 10,2.000 5.000 9,-9.000 16.000 7,-10.000 15.000 8,-8.000 17.000 8,-11.000 11.000 6,-8.000 10.000 6,-10.000 10.000 6,-9.000 9.000 6,-13.000 17.000 3,-16.000 25.000 1,-15.000 25.000 2,-15.000 25.000 1,-15.000 17.000-3,-12.000 9.000-7,-13.000 10.000-9,-12.000 10.000-7,-5.000-1.000-8,3.000-9.000-7,3.000-10.000-7,4.000-8.000-8,4.000-11.000-3,6.000-8.000-1,7.000-10.000-2,6.000-9.000 0,10.000-10.000-3,17.000-9.000-2,15.000-10.000-3,16.000-8.000-3,12.000-8.000 2,9.000-2.000 5,10.000-3.000 7,10.000-3.000 5,-1.000 1.000 3,-9.000 6.000 1,-10.000 7.000 0,-8.000 6.000 0,-11.000 7.000 3,-8.000 10.000 3,-10.000 10.000 3,-9.000 9.000 5,-12.000 7.000 2,-11.000 7.000 0,-14.000 6.000 1,-11.000 7.000 0,-11.000 2.000 0,-5.000 1.000-1,-7.000-1.000-3,-5.000 1.000-2,-8.000-3.000-1,-5.000-2.000-2,-7.000-3.000-2,-5.000-3.000-2,-6.000-2.000 0,-3.000 0.000 2,-3.000 0.000 1,-2.000 0.000 3,-1.000-2.000 2,3.000-3.000 4,3.000-3.000 4,4.000-2.000 4,8.000-5.000 3,17.000-2.000 3,15.000-3.000 3,16.000-3.000 3,32.000-10.000 1,51.000-16.000 2,49.000-15.000 2,51.000-15.000 2,24.000-9.000-3,1.000 1.000-7,-1.000-1.000-6,1.000 1.000-6,-4.000-1.000-6,-6.000 1.000-3,-6.000-1.000-3,-6.000 1.000-4,-12.000 2.000-2,-15.000 7.000 1,-15.000 6.000-1,-16.000 7.000 0,-24.000 4.000-12,-31.000 3.000-26,-31.000 3.000-26,-31.000 4.000-26,-18.000-4.000-3,-3.000-9.000 20,-3.000-10.000 18,-2.000-8.000 19,0.000-6.000 12,7.000 1.000 8,6.000-1.000 5,7.000 1.000 8,2.000 1.000 5,1.000 3.000 7,-1.000 3.000 6,1.000 4.000 6,4.000 13.000 14,9.000 26.000 19,10.000 24.000 21,10.000 26.000 20,2.000 10.000 1,-3.000-3.000-15,-3.000-3.000-16,-2.000-2.000-16,-8.000-1.000-10,-8.000 3.000-5,-10.000 3.000-5,-9.000 4.000-4,-10.000 4.000-7,-9.000 6.000-7,-10.000 7.000-9,-8.000 6.000-7,-6.000-1.000-7,1.000-5.000-9,-1.000-7.000-8,1.000-5.000-7,4.000-11.000-6,9.000-11.000-3,10.000-14.000-2,10.000-11.000-3</inkml:trace>
</inkml:ink>
</file>

<file path=ppt/ink/ink1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40"/>
    </inkml:context>
    <inkml:brush xml:id="br0">
      <inkml:brushProperty name="width" value="0.0473387092351913" units="cm"/>
      <inkml:brushProperty name="height" value="0.0473387092351913" units="cm"/>
      <inkml:brushProperty name="color" value="#6adcab"/>
      <inkml:brushProperty name="ignorePressure" value="0"/>
    </inkml:brush>
  </inkml:definitions>
  <inkml:trace contextRef="#ctx0" brushRef="#br0">88750.000 32400.000 464,'34.000'26.000'11,"19.000"4.000"19,19.000 3.000 22,19.000 3.000 20,5.000 4.000 5,-5.000 7.000-12,-7.000 6.000-11,-5.000 7.000-12,-8.000 4.000-7,-5.000 3.000-3,-7.000 3.000-5,-5.000 4.000-3,-12.000-3.000-10,-16.000-5.000-16,-15.000-7.000-16,-15.000-5.000-16,-12.000-11.000-16,-6.000-11.000-15,-6.000-14.000-15,-6.000-11.000-14</inkml:trace>
</inkml:ink>
</file>

<file path=ppt/ink/ink1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40"/>
    </inkml:context>
    <inkml:brush xml:id="br0">
      <inkml:brushProperty name="width" value="0.0577110648155212" units="cm"/>
      <inkml:brushProperty name="height" value="0.0577110648155212" units="cm"/>
      <inkml:brushProperty name="color" value="#6adcab"/>
      <inkml:brushProperty name="ignorePressure" value="0"/>
    </inkml:brush>
  </inkml:definitions>
  <inkml:trace contextRef="#ctx0" brushRef="#br0">90050.000 30250.000 381,'-40.000'-2.000'6,"23.000"-3.000"13,22.000-3.000 12,22.000-2.000 12,15.000-3.000 5,9.000 1.000-5,10.000-1.000-5,10.000 1.000-5,11.000-3.000-4,17.000-2.000-3,15.000-3.000-3,16.000-3.000-4,1.000-2.000-6,-12.000 0.000-6,-13.000 0.000-8,-12.000 0.000-8,-27.000-7.000-12,-41.000-11.000-19,-40.000-14.000-18,-40.000-11.000-18,-17.000-6.000-1,10.000 4.000 16,10.000 3.000 17,9.000 3.000 17,4.000 3.000 11,1.000 3.000 7,-1.000 3.000 5,1.000 4.000 7,2.000 5.000 7,7.000 10.000 6,6.000 10.000 7,7.000 9.000 7,4.000 20.000 7,3.000 31.000 7,3.000 32.000 9,4.000 31.000 7,-3.000 20.000 1,-5.000 9.000-6,-7.000 10.000-4,-5.000 10.000-7,-1.000-9.000-5,6.000-24.000-8,7.000-26.000-8,6.000-24.000-7,1.000-1.000-5,-3.000 26.000 0,-3.000 24.000-1,-2.000 26.000 0,-5.000 15.000-1,-2.000 6.000 0,-3.000 7.000 1,-3.000 6.000-1,-1.000-5.000-2,4.000-16.000-5,3.000-15.000-7,3.000-15.000-4,3.000-15.000-5,3.000-12.000-1,3.000-13.000-3,4.000-12.000-2</inkml:trace>
</inkml:ink>
</file>

<file path=ppt/ink/ink1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40"/>
    </inkml:context>
    <inkml:brush xml:id="br0">
      <inkml:brushProperty name="width" value="0.0484702102839947" units="cm"/>
      <inkml:brushProperty name="height" value="0.0484702102839947" units="cm"/>
      <inkml:brushProperty name="color" value="#6adcab"/>
      <inkml:brushProperty name="ignorePressure" value="0"/>
    </inkml:brush>
  </inkml:definitions>
  <inkml:trace contextRef="#ctx0" brushRef="#br0">91200.000 30600.000 453,'-25.000'-24.000'6,"0.000"4.000"9,0.000 3.000 11,0.000 3.000 10,-2.000 3.000 5,-3.000 3.000 0,-3.000 3.000-2,-2.000 4.000 0,-8.000 10.000-2,-8.000 19.000-3,-10.000 19.000-4,-9.000 19.000-4,-10.000 12.000-3,-9.000 6.000-4,-10.000 7.000-3,-8.000 6.000-5,-4.000 1.000 0,3.000-3.000 0,3.000-3.000 1,4.000-2.000 1,5.000-8.000 0,10.000-8.000 0,10.000-10.000 0,9.000-9.000-1,18.000-10.000-4,29.000-9.000-7,28.000-10.000-7,28.000-8.000-7,28.000-17.000-8,28.000-21.000-4,28.000-22.000-7,29.000-22.000-5,18.000-15.000-4,9.000-5.000-4,10.000-7.000-4,10.000-5.000-3,-12.000 3.000 3,-31.000 17.000 9,-31.000 15.000 8,-31.000 16.000 10,-20.000 7.000 2,-5.000 1.000-3,-7.000-1.000-3,-5.000 1.000-3</inkml:trace>
</inkml:ink>
</file>

<file path=ppt/ink/ink1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41"/>
    </inkml:context>
    <inkml:brush xml:id="br0">
      <inkml:brushProperty name="width" value="0.0590547174215317" units="cm"/>
      <inkml:brushProperty name="height" value="0.0590547174215317" units="cm"/>
      <inkml:brushProperty name="color" value="#6adcab"/>
      <inkml:brushProperty name="ignorePressure" value="0"/>
    </inkml:brush>
  </inkml:definitions>
  <inkml:trace contextRef="#ctx0" brushRef="#br0">91750.000 29350.000 372,'-40.000'-25.000'7,"23.000"0.000"12,22.000 0.000 14,22.000 0.000 13,15.000 1.000 3,9.000 4.000-8,10.000 3.000-8,10.000 3.000-7,4.000-1.000-6,0.000-2.000-2,0.000-3.000-3,0.000-3.000-4,-4.000 1.000-3,-5.000 6.000-6,-7.000 7.000-5,-5.000 6.000-6,-12.000 7.000-8,-16.000 10.000-11,-15.000 10.000-11,-15.000 9.000-10,-15.000 4.000-1,-12.000 1.000 8,-13.000-1.000 9,-12.000 1.000 7,-7.000-1.000 6,1.000 1.000 0,-1.000-1.000 2,1.000 1.000 2,1.000-3.000 3,3.000-2.000 6,3.000-3.000 7,4.000-3.000 5,2.000-1.000 4,4.000 4.000-1,3.000 3.000 0,3.000 3.000-1,4.000 3.000 6,7.000 3.000 13,6.000 3.000 12,7.000 4.000 13,4.000 5.000 2,3.000 10.000-6,3.000 10.000-7,4.000 9.000-6,1.000 6.000-3,0.000 3.000 0,0.000 3.000 1,0.000 4.000 1,0.000 2.000-1,0.000 4.000 0,0.000 3.000-2,0.000 3.000 0,0.000 3.000-3,0.000 3.000-4,0.000 3.000-3,0.000 4.000-5,-5.000 1.000-4,-9.000 0.000-8,-10.000 0.000-6,-8.000 0.000-7,-6.000-4.000-7,1.000-5.000-5,-1.000-7.000-7,1.000-5.000-7,1.000-11.000-2,3.000-11.000-2,3.000-14.000 0,4.000-11.000-2</inkml:trace>
</inkml:ink>
</file>

<file path=ppt/ink/ink1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41"/>
    </inkml:context>
    <inkml:brush xml:id="br0">
      <inkml:brushProperty name="width" value="0.0591720156371593" units="cm"/>
      <inkml:brushProperty name="height" value="0.0591720156371593" units="cm"/>
      <inkml:brushProperty name="color" value="#6adcab"/>
      <inkml:brushProperty name="ignorePressure" value="0"/>
    </inkml:brush>
  </inkml:definitions>
  <inkml:trace contextRef="#ctx0" brushRef="#br0">91600.000 31250.000 371,'26.000'-29.000'2,"4.000"-5.000"5,3.000-7.000 3,3.000-5.000 5,6.000-6.000 3,9.000-3.000 6,10.000-3.000 5,10.000-2.000 4,11.000-6.000 2,17.000-6.000-2,15.000-6.000-2,16.000-6.000-1,2.000-1.000-3,-8.000 7.000-4,-10.000 6.000-3,-9.000 7.000-3,-13.000 8.000-4,-16.000 14.000-1,-15.000 11.000-1,-15.000 14.000-3,-11.000 11.000 2,-2.000 14.000 4,-3.000 11.000 4,-3.000 14.000 5,-9.000 11.000 0,-11.000 14.000-2,-14.000 11.000-3,-11.000 14.000-2,-7.000 3.000-3,0.000-2.000 0,0.000-3.000-1,0.000-3.000 0,-4.000-2.000-2,-5.000 0.000-2,-7.000 0.000-1,-5.000 0.000-2,-9.000 1.000-1,-9.000 4.000-1,-10.000 3.000-2,-8.000 3.000-2,-6.000-2.000-2,1.000-6.000-5,-1.000-6.000-4,1.000-6.000-4,-3.000-6.000-5,-2.000-2.000-3,-3.000-3.000-5,-3.000-3.000-3,1.000-7.000-3,6.000-9.000-2,7.000-10.000-3,6.000-8.000-1,6.000-9.000-3,6.000-6.000-3,7.000-6.000-3,6.000-6.000-2,7.000-6.000 2,10.000-2.000 7,10.000-3.000 8,9.000-3.000 8</inkml:trace>
</inkml:ink>
</file>

<file path=ppt/ink/ink1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2:41"/>
    </inkml:context>
    <inkml:brush xml:id="br0">
      <inkml:brushProperty name="width" value="0.0563300102949142" units="cm"/>
      <inkml:brushProperty name="height" value="0.0563300102949142" units="cm"/>
      <inkml:brushProperty name="color" value="#6adcab"/>
      <inkml:brushProperty name="ignorePressure" value="0"/>
    </inkml:brush>
  </inkml:definitions>
  <inkml:trace contextRef="#ctx0" brushRef="#br0">91300.000 30800.000 390,'26.000'-44.000'7,"4.000"13.000"14,3.000 12.000 15,3.000 13.000 13,3.000 10.000 7,3.000 10.000-2,3.000 10.000-1,4.000 9.000-1,4.000 10.000-3,6.000 14.000-5,7.000 11.000-4,6.000 14.000-5,6.000 8.000-3,6.000 7.000-5,7.000 6.000-4,6.000 7.000-4,9.000 5.000-8,13.000 7.000-9,12.000 6.000-11,13.000 7.000-11,7.000 5.000-9,4.000 7.000-13,3.000 6.000-10,3.000 7.000-12,-13.000-10.000-5,-28.000-25.000-1,-28.000-25.000 0,-27.000-25.000 0</inkml:trace>
</inkml:ink>
</file>

<file path=ppt/ink/ink1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43:2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60350.000 40800.000 999,'-18.000'-71.000'-47,"17.000"10.000"22,15.000 10.000 23,16.000 9.000 21,7.000 6.000 2,1.000 3.000-21,-1.000 3.000-19,1.000 4.000-21</inkml:trace>
</inkml:ink>
</file>

<file path=ppt/ink/ink1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5:29"/>
    </inkml:context>
    <inkml:brush xml:id="br0">
      <inkml:brushProperty name="width" value="0.0614141449332237" units="cm"/>
      <inkml:brushProperty name="height" value="0.0614141449332237" units="cm"/>
      <inkml:brushProperty name="color" value="#fed406"/>
      <inkml:brushProperty name="ignorePressure" value="0"/>
    </inkml:brush>
  </inkml:definitions>
  <inkml:trace contextRef="#ctx0" brushRef="#br0">46900.000 54350.000 358,'-41.000'3.000'93,"19.000"6.000"-9,19.000 7.000-9,19.000 6.000-10,13.000 3.000-9,10.000 0.000-7,10.000 0.000-8,9.000 0.000-9,4.000-2.000-5,1.000-3.000-5,-1.000-3.000-5,1.000-2.000-5,1.000-3.000-3,3.000 1.000-1,3.000-1.000-2,4.000 1.000-2,1.000-3.000-2,0.000-2.000 0,0.000-3.000-1,0.000-3.000-1,-2.000-1.000-1,-3.000 4.000 0,-3.000 3.000 0,-2.000 3.000-1,-5.000 1.000 1,-2.000 1.000 0,-3.000-1.000 1,-3.000 1.000 0,-2.000-3.000 0,0.000-2.000 0,0.000-3.000 0,0.000-3.000-1,3.000-2.000 0,6.000 0.000 0,7.000 0.000-1,6.000 0.000 1,6.000 0.000 1,6.000 0.000 2,7.000 0.000 1,6.000 0.000 2,1.000 0.000 1,-3.000 0.000-2,-3.000 0.000 0,-2.000 0.000-1,-3.000-2.000-1,1.000-3.000-1,-1.000-3.000-1,1.000-2.000 0,-3.000-3.000 0,-2.000 1.000 0,-3.000-1.000 0,-3.000 1.000 0,-4.000 1.000 0,-3.000 3.000 0,-3.000 3.000-1,-2.000 4.000 1,-3.000 2.000-1,1.000 4.000 0,-1.000 3.000 1,1.000 3.000-1,-1.000-1.000 1,1.000-2.000 0,-1.000-3.000 0,1.000-3.000 1,1.000-2.000-1,3.000 0.000 1,3.000 0.000 1,4.000 0.000 0,-1.000 0.000 1,-3.000 0.000-1,-3.000 0.000 0,-2.000 0.000 0,-3.000 1.000 0,1.000 4.000 0,-1.000 3.000-1,1.000 3.000 1,-1.000 3.000-1,1.000 3.000 0,-1.000 3.000-2,1.000 4.000 0,-1.000-3.000 0,1.000-5.000-1,-1.000-7.000 0,1.000-5.000 1,4.000-4.000-1,9.000 0.000-1,10.000 0.000-1,10.000 0.000 0,5.000-2.000 0,4.000-3.000 0,3.000-3.000 1,3.000-2.000 0,-1.000-3.000 1,-2.000 1.000-2,-3.000-1.000 0,-3.000 1.000-1,-4.000 1.000-1,-3.000 3.000 1,-3.000 3.000 0,-2.000 4.000 0,-6.000 1.000 0,-6.000 0.000 0,-6.000 0.000 0,-6.000 0.000-1,-6.000 0.000-9,-2.000 0.000-16,-3.000 0.000-16,-3.000 0.000-17</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06"/>
    </inkml:context>
    <inkml:brush xml:id="br0">
      <inkml:brushProperty name="width" value="0.0388086177408695" units="cm"/>
      <inkml:brushProperty name="height" value="0.0388086177408695" units="cm"/>
      <inkml:brushProperty name="color" value="#f2395b"/>
      <inkml:brushProperty name="ignorePressure" value="0"/>
    </inkml:brush>
  </inkml:definitions>
  <inkml:trace contextRef="#ctx0" brushRef="#br0">60150.000 41800.000 566,'-24.000'-27.000'4,"4.000"-3.000"8,3.000-3.000 9,3.000-2.000 7,-1.000 11.000 6,-2.000 29.000 5,-3.000 28.000 4,-3.000 28.000 5,-1.000 12.000-1,4.000-3.000-8,3.000-3.000-7,3.000-2.000-7,3.000-6.000-5,3.000-6.000-4,3.000-6.000-4,4.000-6.000-4,8.000-7.000-3,17.000-6.000-4,15.000-6.000-5,16.000-6.000-3,4.000-10.000-4,-6.000-12.000-4,-6.000-13.000-4,-6.000-12.000-4,-6.000-10.000 0,-2.000-6.000 5,-3.000-6.000 3,-3.000-6.000 4,-6.000-4.000 3,-5.000 1.000 4,-7.000-1.000 4,-5.000 1.000 3,-8.000 4.000 1,-5.000 9.000-1,-7.000 10.000 0,-5.000 10.000-1,-6.000 8.000-4,-3.000 10.000-5,-3.000 10.000-8,-2.000 9.000-5,-3.000 7.000-2,1.000 7.000 2,-1.000 6.000 3,1.000 7.000 3,1.000 2.000-4,3.000 1.000-11,3.000-1.000-12,4.000 1.000-10</inkml:trace>
</inkml:ink>
</file>

<file path=ppt/ink/ink1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5:32"/>
    </inkml:context>
    <inkml:brush xml:id="br0">
      <inkml:brushProperty name="width" value="0.05159892141819" units="cm"/>
      <inkml:brushProperty name="height" value="0.05159892141819" units="cm"/>
      <inkml:brushProperty name="color" value="#fed406"/>
      <inkml:brushProperty name="ignorePressure" value="0"/>
    </inkml:brush>
  </inkml:definitions>
  <inkml:trace contextRef="#ctx0" brushRef="#br0">48600.000 48100.000 426,'-15.000'-22.000'7,"23.000"6.000"14,22.000 7.000 15,22.000 6.000 14,13.000 3.000 3,7.000 0.000-10,6.000 0.000-9,7.000 0.000-9,2.000 0.000-7,1.000 0.000-1,-1.000 0.000-3,1.000 0.000-3,-6.000 0.000-3,-8.000 0.000-7,-10.000 0.000-4,-9.000 0.000-7,-18.000 4.000-9,-24.000 10.000-14,-26.000 10.000-14,-24.000 9.000-13,-12.000 1.000-2,4.000-6.000 14,3.000-6.000 11,3.000-6.000 13,1.000-6.000 8,1.000-2.000 2,-1.000-3.000 3,1.000-3.000 3,-4.000-2.000 1,-6.000 0.000 3,-6.000 0.000 2,-6.000 0.000 2,-1.000 0.000 3,7.000 0.000 4,6.000 0.000 4,7.000 0.000 4,4.000 1.000 3,3.000 4.000 1,3.000 3.000 3,4.000 3.000 1,2.000 3.000 3,4.000 3.000 4,3.000 3.000 4,3.000 4.000 4,3.000 4.000-1,3.000 6.000-5,3.000 7.000-4,4.000 6.000-5,-1.000 7.000-3,-3.000 10.000-2,-3.000 10.000-2,-2.000 9.000-3,-3.000 9.000 0,1.000 9.000 2,-1.000 10.000 0,1.000 10.000 1,-1.000 5.000 0,1.000 4.000-2,-1.000 3.000-2,1.000 3.000-2,1.000-2.000-1,3.000-6.000-3,3.000-6.000-2,4.000-6.000-1,1.000-9.000-4,0.000-8.000-3,0.000-10.000-4,0.000-9.000-4,0.000-5.000-2,0.000 0.000 2,0.000 0.000 0,0.000 0.000 1,0.000-5.000-1,0.000-9.000-5,0.000-10.000-3,0.000-8.000-5,0.000-15.000-5,0.000-19.000-7,0.000-18.000-8,0.000-19.000-7,0.000-15.000 0,0.000-8.000 7,0.000-10.000 6,0.000-9.000 7,0.000-7.000 4,0.000-3.000 5,0.000-3.000 4,0.000-2.000 5,-2.000 2.000 3,-3.000 9.000 4,-3.000 10.000 4,-2.000 10.000 5,-3.000 8.000 3,1.000 10.000 3,-1.000 10.000 4,1.000 9.000 3,5.000 1.000 7,14.000-6.000 11,11.000-6.000 11,14.000-6.000 10,10.000-2.000 2,9.000 3.000-7,10.000 3.000-7,10.000 4.000-7,5.000 1.000-6,4.000 0.000-4,3.000 0.000-3,3.000 0.000-4,3.000-2.000-2,3.000-3.000-3,3.000-3.000-1,4.000-2.000-1,-1.000-1.000-1,-3.000 3.000 0,-3.000 3.000 0,-2.000 4.000 1,-8.000 2.000-4,-8.000 4.000-4,-10.000 3.000-7,-9.000 3.000-5,-10.000-2.000-7,-9.000-6.000-6,-10.000-6.000-6,-8.000-6.000-7,-12.000-7.000-1,-12.000-6.000 7,-13.000-6.000 6,-12.000-6.000 6,-9.000-2.000 4,-2.000 3.000 2,-3.000 3.000 3,-3.000 4.000 2,-2.000 4.000 3,0.000 6.000 3,0.000 7.000 3,0.000 6.000 3,1.000 6.000 2,4.000 6.000 3,3.000 7.000 3,3.000 6.000 3,-1.000 9.000 0,-2.000 13.000-2,-3.000 12.000-2,-3.000 13.000-2,-2.000 12.000 1,0.000 13.000 4,0.000 12.000 4,0.000 13.000 3,3.000 7.000 1,6.000 4.000-2,7.000 3.000-2,6.000 3.000-3,4.000-1.000-1,4.000-2.000-2,3.000-3.000-2,3.000-3.000-1,3.000-6.000-2,3.000-5.000-3,3.000-7.000-1,4.000-5.000-1,4.000-8.000-5,6.000-5.000-3,7.000-7.000-5,6.000-5.000-5,9.000-8.000-3,13.000-5.000-5,12.000-7.000-4,13.000-5.000-4,13.000-9.000-1,17.000-9.000 2,15.000-10.000 3,16.000-8.000 3,-4.000-6.000 2,-21.000 1.000 3,-22.000-1.000 4,-22.000 1.000 3,-11.000-1.000-6,0.000 1.000-16,0.000-1.000-15,0.000 1.000-17</inkml:trace>
</inkml:ink>
</file>

<file path=ppt/ink/ink1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5:33"/>
    </inkml:context>
    <inkml:brush xml:id="br0">
      <inkml:brushProperty name="width" value="0.0476107113063335" units="cm"/>
      <inkml:brushProperty name="height" value="0.0476107113063335" units="cm"/>
      <inkml:brushProperty name="color" value="#fed406"/>
      <inkml:brushProperty name="ignorePressure" value="0"/>
    </inkml:brush>
  </inkml:definitions>
  <inkml:trace contextRef="#ctx0" brushRef="#br0">51350.000 48650.000 462,'-2.000'-46.000'4,"-3.000"10.000"7,-3.000 10.000 9,-2.000 9.000 8,-9.000 20.000 9,-12.000 31.000 10,-13.000 32.000 10,-12.000 31.000 10,-5.000 20.000-2,3.000 9.000-11,3.000 10.000-12,4.000 10.000-13,1.000 2.000-8,0.000-3.000-5,0.000-3.000-6,0.000-2.000-5,4.000-6.000-1,10.000-6.000 1,10.000-6.000 2,9.000-6.000 0,9.000-10.000-5,9.000-12.000-17,10.000-13.000-14,10.000-12.000-16,11.000-13.000-7,17.000-12.000 1,15.000-13.000 2,16.000-12.000 0,-1.000-10.000 3,-15.000-6.000 6,-15.000-6.000 7,-16.000-6.000 5,-7.000-6.000 2,4.000-2.000-2,3.000-3.000-2,3.000-3.000-2</inkml:trace>
</inkml:ink>
</file>

<file path=ppt/ink/ink1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5:34"/>
    </inkml:context>
    <inkml:brush xml:id="br0">
      <inkml:brushProperty name="width" value="0.0503926575183868" units="cm"/>
      <inkml:brushProperty name="height" value="0.0503926575183868" units="cm"/>
      <inkml:brushProperty name="color" value="#fed406"/>
      <inkml:brushProperty name="ignorePressure" value="0"/>
    </inkml:brush>
  </inkml:definitions>
  <inkml:trace contextRef="#ctx0" brushRef="#br0">52100.000 49200.000 436,'0.000'-47.000'-2,"0.000"6.000"-4,0.000 7.000-5,0.000 6.000-3,-5.000 9.000 9,-9.000 13.000 23,-10.000 12.000 24,-8.000 13.000 22,-4.000 9.000 8,3.000 6.000-11,3.000 7.000-11,4.000 6.000-9,-1.000 6.000-8,-3.000 6.000-3,-3.000 7.000-5,-2.000 6.000-3,-1.000 3.000-4,3.000 0.000-2,3.000 0.000-3,4.000 0.000-3,4.000-4.000-2,6.000-5.000-1,7.000-7.000-2,6.000-5.000-1,12.000-9.000-6,19.000-9.000-8,19.000-10.000-8,19.000-8.000-9,9.000-20.000-4,0.000-28.000 1,0.000-28.000 2,0.000-27.000 1,-5.000-17.000 3,-9.000-3.000 3,-10.000-3.000 4,-8.000-2.000 3,-9.000 5.000 3,-6.000 16.000 1,-6.000 15.000 2,-6.000 17.000 1,-7.000 10.000 3,-6.000 6.000 5,-6.000 7.000 4,-6.000 6.000 5,-6.000 3.000 6,-2.000 0.000 6,-3.000 0.000 7,-3.000 0.000 6,7.000 3.000 0,19.000 6.000-9,19.000 7.000-8,19.000 6.000-9,7.000 6.000-5,-3.000 6.000 0,-3.000 7.000 0,-2.000 6.000-2,-6.000 7.000 0,-6.000 10.000 0,-6.000 10.000-1,-6.000 9.000 0,-6.000 6.000 0,-2.000 3.000-2,-3.000 3.000-1,-3.000 4.000-1,-4.000 2.000-2,-3.000 4.000-1,-3.000 3.000-2,-2.000 3.000-2,-5.000-4.000-1,-2.000-8.000-3,-3.000-10.000-1,-3.000-9.000-2,10.000-21.000-3,26.000-31.000-5,24.000-31.000-3,26.000-31.000-4,8.000-13.000 1,-5.000 6.000 5,-7.000 7.000 7,-5.000 6.000 7,-6.000 7.000 2,-3.000 10.000 1,-3.000 10.000 1,-2.000 9.000 0,-5.000 4.000-1,-2.000 1.000-5,-3.000-1.000-4,-3.000 1.000-5,-2.000-6.000-1,0.000-8.000 2,0.000-10.000 0,0.000-9.000 2,-4.000-5.000 3,-5.000 0.000 7,-7.000 0.000 7,-5.000 0.000 6,-4.000 3.000 6,0.000 6.000 3,0.000 7.000 5,0.000 6.000 5,0.000 10.000 10,0.000 17.000 17,0.000 15.000 18,0.000 16.000 18,-2.000 21.000 1,-3.000 29.000-16,-3.000 28.000-14,-2.000 28.000-16,-3.000 7.000-10,1.000-11.000-7,-1.000-14.000-7,1.000-11.000-7,1.000-9.000-9,3.000-3.000-13,3.000-3.000-14,4.000-2.000-13,1.000-9.000-7,0.000-12.000-1,0.000-13.000-2,0.000-12.000-2</inkml:trace>
</inkml:ink>
</file>

<file path=ppt/ink/ink1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5:34"/>
    </inkml:context>
    <inkml:brush xml:id="br0">
      <inkml:brushProperty name="width" value="0.0454104878008366" units="cm"/>
      <inkml:brushProperty name="height" value="0.0454104878008366" units="cm"/>
      <inkml:brushProperty name="color" value="#fed406"/>
      <inkml:brushProperty name="ignorePressure" value="0"/>
    </inkml:brush>
  </inkml:definitions>
  <inkml:trace contextRef="#ctx0" brushRef="#br0">53400.000 48100.000 484,'46.000'-88.000'60,"-5.000"26.000"-6,-7.000 24.000-6,-5.000 26.000-6,-1.000 12.000-6,6.000 0.000-3,7.000 0.000-4,6.000 0.000-4,3.000 7.000-2,0.000 17.000-2,0.000 15.000-2,0.000 16.000-1,-5.000 10.000 0,-9.000 7.000-1,-10.000 6.000 0,-8.000 7.000-1,-8.000 5.000-1,-2.000 7.000-3,-3.000 6.000-4,-3.000 7.000-4,-7.000 7.000-4,-9.000 9.000-3,-10.000 10.000-3,-8.000 10.000-5,-9.000 2.000-2,-6.000-3.000-1,-6.000-3.000-2,-6.000-2.000-1,-4.000-9.000 0,1.000-12.000 1,-1.000-13.000-1,1.000-12.000 1,2.000-15.000-9,7.000-15.000-19,6.000-15.000-19,7.000-16.000-19</inkml:trace>
</inkml:ink>
</file>

<file path=ppt/ink/ink1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55:34"/>
    </inkml:context>
    <inkml:brush xml:id="br0">
      <inkml:brushProperty name="width" value="0.0448425486683846" units="cm"/>
      <inkml:brushProperty name="height" value="0.0448425486683846" units="cm"/>
      <inkml:brushProperty name="color" value="#fed406"/>
      <inkml:brushProperty name="ignorePressure" value="0"/>
    </inkml:brush>
  </inkml:definitions>
  <inkml:trace contextRef="#ctx0" brushRef="#br0">54050.000 49350.000 490,'28.000'-24.000'3,"6.000"4.000"4,7.000 3.000 6,6.000 3.000 4,1.000 4.000 5,-3.000 7.000 0,-3.000 6.000 2,-2.000 7.000 2,-6.000 8.000 1,-6.000 14.000 0,-6.000 11.000-1,-6.000 14.000 0,-7.000 10.000-3,-6.000 9.000-6,-6.000 10.000-6,-6.000 10.000-7,-6.000 0.000-4,-2.000-5.000-3,-3.000-7.000-1,-3.000-5.000-3,1.000-8.000 2,6.000-5.000 2,7.000-7.000 3,6.000-5.000 4,6.000-9.000 2,6.000-9.000 1,7.000-10.000 2,6.000-8.000 2,4.000-6.000 1,4.000 1.000 4,3.000-1.000 2,3.000 1.000 3,1.000 2.000 1,1.000 7.000 0,-1.000 6.000 0,1.000 7.000-1,-7.000 7.000-2,-12.000 9.000-5,-13.000 10.000-6,-12.000 10.000-4,-12.000 5.000-3,-8.000 4.000-3,-10.000 3.000 0,-9.000 3.000-3,-10.000 4.000-2,-9.000 7.000-7,-10.000 6.000-6,-8.000 7.000-5,-11.000 8.000-2,-8.000 14.000 2,-10.000 11.000 2,-9.000 14.000 1,5.000-11.000-6,23.000-30.000-16,22.000-32.000-15,22.000-30.000-17</inkml:trace>
</inkml:ink>
</file>

<file path=ppt/ink/ink1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0"/>
    </inkml:context>
    <inkml:brush xml:id="br0">
      <inkml:brushProperty name="width" value="0.0238866396248341" units="cm"/>
      <inkml:brushProperty name="height" value="0.0238866396248341" units="cm"/>
      <inkml:brushProperty name="color" value="#f2395b"/>
      <inkml:brushProperty name="ignorePressure" value="0"/>
    </inkml:brush>
  </inkml:definitions>
  <inkml:trace contextRef="#ctx0" brushRef="#br0">72850.000 8400.000 921,'40.000'-4.000'4,"-18.000"-5.000"11,-19.000-7.000 10,-18.000-5.000 9</inkml:trace>
</inkml:ink>
</file>

<file path=ppt/ink/ink1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3"/>
    </inkml:context>
    <inkml:brush xml:id="br0">
      <inkml:brushProperty name="width" value="0.0363704562187195" units="cm"/>
      <inkml:brushProperty name="height" value="0.0363704562187195" units="cm"/>
      <inkml:brushProperty name="color" value="#f2395b"/>
      <inkml:brushProperty name="ignorePressure" value="0"/>
    </inkml:brush>
  </inkml:definitions>
  <inkml:trace contextRef="#ctx0" brushRef="#br0">6000.000 6950.000 604,'-49.000'6.000'57,"4.000"13.000"-10,3.000 12.000-12,3.000 13.000-10,1.000 6.000-6,1.000 0.000-2,-1.000 0.000-1,1.000 0.000-1,-3.000 7.000-1,-2.000 17.000 1,-3.000 15.000 1,-3.000 16.000 1,-1.000 7.000 0,4.000 1.000-2,3.000-1.000 0,3.000 1.000 0,4.000 5.000-3,7.000 14.000-2,6.000 11.000-2,7.000 14.000-3,4.000 2.000-1,3.000-6.000-3,3.000-6.000 0,4.000-6.000-3,5.000 1.000 0,10.000 9.000 0,10.000 10.000-1,9.000 10.000 1,9.000-7.000-5,9.000-22.000-11,10.000-22.000-9,10.000-21.000-10,7.000-18.000-5,6.000-12.000 0,7.000-13.000 1,6.000-12.000-1,-2.000-10.000 4,-9.000-6.000 5,-10.000-6.000 7,-8.000-6.000 5,-9.000-7.000 2,-6.000-6.000-2,-6.000-6.000-1,-6.000-6.000-1</inkml:trace>
</inkml:ink>
</file>

<file path=ppt/ink/ink1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3"/>
    </inkml:context>
    <inkml:brush xml:id="br0">
      <inkml:brushProperty name="width" value="0.0273612830787897" units="cm"/>
      <inkml:brushProperty name="height" value="0.0273612830787897" units="cm"/>
      <inkml:brushProperty name="color" value="#f2395b"/>
      <inkml:brushProperty name="ignorePressure" value="0"/>
    </inkml:brush>
  </inkml:definitions>
  <inkml:trace contextRef="#ctx0" brushRef="#br0">7150.000 7250.000 804,'-57.000'-22.000'-55,"39.000"6.000"20,36.000 7.000 21,39.000 6.000 19,19.000-1.000 9,4.000-5.000-2,3.000-7.000-3,3.000-5.000-2,-4.000-1.000-2,-8.000 6.000-4,-10.000 7.000-2,-9.000 6.000-3,-9.000 3.000-3,-5.000 0.000-2,-7.000 0.000-4,-5.000 0.000-2,-8.000 3.000 1,-5.000 6.000 8,-7.000 7.000 7,-5.000 6.000 7,-11.000 7.000 7,-11.000 10.000 4,-14.000 10.000 6,-11.000 9.000 5,-11.000 9.000 2,-5.000 9.000-1,-7.000 10.000-3,-5.000 10.000 0,-3.000 5.000-4,4.000 4.000-2,3.000 3.000-4,3.000 3.000-2,-1.000 9.000-5,-2.000 16.000-5,-3.000 15.000-5,-3.000 17.000-4,1.000 0.000-6,6.000-11.000-5,7.000-14.000-5,6.000-11.000-5,6.000-14.000-2,6.000-11.000 2,7.000-14.000 2,6.000-11.000 1,9.000-23.000-1,13.000-31.000-5,12.000-31.000-4,13.000-31.000-5,9.000-27.000 3,6.000-22.000 6,7.000-22.000 8,6.000-21.000 8,3.000-6.000 4,0.000 14.000 2,0.000 11.000 1,0.000 14.000 2,-5.000 11.000 1,-9.000 14.000 0,-10.000 11.000 0,-8.000 14.000 1,-6.000 7.000-1,1.000 3.000 1,-1.000 3.000 0,1.000 4.000 0,2.000 7.000 2,7.000 13.000 6,6.000 12.000 4,7.000 13.000 5,0.000 10.000 4,-2.000 10.000 1,-3.000 10.000 2,-3.000 9.000 1,-2.000 12.000 3,0.000 16.000 3,0.000 15.000 4,0.000 17.000 4,-2.000 11.000-2,-3.000 10.000-9,-3.000 10.000-9,-2.000 9.000-8,-3.000 6.000-10,1.000 3.000-11,-1.000 3.000-13,1.000 4.000-11,1.000-3.000-5,3.000-5.000 2,3.000-7.000 3,4.000-5.000 2,-1.000-12.000 2,-3.000-16.000 4,-3.000-15.000 3,-2.000-15.000 4</inkml:trace>
</inkml:ink>
</file>

<file path=ppt/ink/ink1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7600.000 8700.000 999,'29.000'-21.000'-41,"10.000"10.000"17,10.000 10.000 18,9.000 9.000 16,10.000 12.000 7,14.000 16.000-6,11.000 15.000-4,14.000 17.000-6,2.000 5.000-6,-6.000-3.000-8,-6.000-3.000-9,-6.000-2.000-8,-12.000-8.000-1,-15.000-8.000 4,-15.000-10.000 4,-16.000-9.000 5</inkml:trace>
</inkml:ink>
</file>

<file path=ppt/ink/ink1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4"/>
    </inkml:context>
    <inkml:brush xml:id="br0">
      <inkml:brushProperty name="width" value="0.031404010951519" units="cm"/>
      <inkml:brushProperty name="height" value="0.031404010951519" units="cm"/>
      <inkml:brushProperty name="color" value="#f2395b"/>
      <inkml:brushProperty name="ignorePressure" value="0"/>
    </inkml:brush>
  </inkml:definitions>
  <inkml:trace contextRef="#ctx0" brushRef="#br0">9650.000 7150.000 700,'1.000'76.000'97,"4.000"4.000"-24,3.000 3.000-23,3.000 3.000-23,-2.000 6.000-13,-6.000 9.000-1,-6.000 10.000-3,-6.000 10.000-1,-7.000 8.000-4,-6.000 10.000-4,-6.000 10.000-3,-6.000 9.000-4,-1.000-2.000-3,7.000-12.000-2,6.000-13.000 0,7.000-12.000-2,4.000-13.000 1,3.000-12.000 2,3.000-13.000 4,4.000-12.000 1,1.000-10.000 3,0.000-6.000 0,0.000-6.000 2,0.000-6.000 0,4.000-7.000 2,10.000-6.000-1,10.000-6.000 1,9.000-6.000 0,6.000-2.000 0,3.000 3.000-2,3.000 3.000-2,4.000 4.000-2,2.000 2.000-2,4.000 4.000-1,3.000 3.000-2,3.000 3.000-2,-1.000 1.000-2,-2.000 1.000-1,-3.000-1.000-2,-3.000 1.000-2,-6.000-1.000-3,-5.000 1.000-6,-7.000-1.000-5,-5.000 1.000-5,-4.000-4.000-1,0.000-6.000 6,0.000-6.000 6,0.000-6.000 5</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07"/>
    </inkml:context>
    <inkml:brush xml:id="br0">
      <inkml:brushProperty name="width" value="0.0392872765660286" units="cm"/>
      <inkml:brushProperty name="height" value="0.0392872765660286" units="cm"/>
      <inkml:brushProperty name="color" value="#f2395b"/>
      <inkml:brushProperty name="ignorePressure" value="0"/>
    </inkml:brush>
  </inkml:definitions>
  <inkml:trace contextRef="#ctx0" brushRef="#br0">64850.000 42200.000 559,'-24.000'-90.000'5,"4.000"23.000"8,3.000 22.000 10,3.000 22.000 8,6.000 10.000 5,9.000 1.000 0,10.000-1.000 0,10.000 1.000 0,10.000 2.000-1,13.000 7.000-3,12.000 6.000-4,13.000 7.000-3,10.000 2.000-3,10.000 1.000-1,10.000-1.000-3,9.000 1.000-1,1.000-3.000-4,-6.000-2.000-4,-6.000-3.000-5,-6.000-3.000-4,-9.000-2.000-7,-8.000 0.000-12,-10.000 0.000-10,-9.000 0.000-11</inkml:trace>
</inkml:ink>
</file>

<file path=ppt/ink/ink1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5"/>
    </inkml:context>
    <inkml:brush xml:id="br0">
      <inkml:brushProperty name="width" value="0.0313836820423603" units="cm"/>
      <inkml:brushProperty name="height" value="0.0313836820423603" units="cm"/>
      <inkml:brushProperty name="color" value="#f2395b"/>
      <inkml:brushProperty name="ignorePressure" value="0"/>
    </inkml:brush>
  </inkml:definitions>
  <inkml:trace contextRef="#ctx0" brushRef="#br0">10250.000 7700.000 701,'-25.000'-46.000'-43,"0.000"10.000"19,0.000 10.000 18,0.000 9.000 17,3.000 10.000 14,6.000 14.000 11,7.000 11.000 9,6.000 14.000 11,3.000 13.000-1,0.000 16.000-12,0.000 15.000-13,0.000 17.000-11,-2.000 16.000-10,-3.000 19.000-8,-3.000 19.000-8,-2.000 19.000-8,-8.000 4.000-4,-8.000-9.000 0,-10.000-10.000-1,-9.000-8.000 0,-4.000-14.000 0,4.000-15.000 0,3.000-15.000 0,3.000-16.000 1,-7.000-7.000-3,-15.000 4.000-6,-15.000 3.000-5,-16.000 3.000-6,-7.000-10.000 1,4.000-21.000 8,3.000-22.000 9,3.000-22.000 9,4.000-16.000 4,7.000-9.000 2,6.000-10.000 2,7.000-8.000 2,7.000-14.000 0,9.000-15.000 1,10.000-15.000 0,10.000-16.000 1,10.000-10.000-1,13.000-3.000 1,12.000-3.000 0,13.000-2.000 0,13.000-3.000 2,17.000 1.000 3,15.000-1.000 4,16.000 1.000 4,12.000 4.000 2,9.000 9.000 3,10.000 10.000 2,10.000 10.000 2,4.000 10.000 2,0.000 13.000-2,0.000 12.000 0,0.000 13.000 0,-4.000 9.000 0,-5.000 6.000 3,-7.000 7.000 2,-5.000 6.000 2,-6.000 7.000-1,-3.000 10.000-3,-3.000 10.000-4,-2.000 9.000-5,-8.000 9.000-2,-8.000 9.000-1,-10.000 10.000-1,-9.000 10.000-2,-9.000 7.000-1,-5.000 6.000-1,-7.000 7.000-2,-5.000 6.000-1,-8.000 6.000-2,-5.000 6.000-2,-7.000 7.000-1,-5.000 6.000-3,-11.000 1.000-1,-11.000-3.000-3,-14.000-3.000-1,-11.000-2.000-2,-9.000-9.000-2,-3.000-12.000 0,-3.000-13.000-1,-2.000-12.000-1,-3.000-12.000 1,1.000-8.000 3,-1.000-10.000 2,1.000-9.000 4,4.000-10.000 2,9.000-9.000 1,10.000-10.000 3,10.000-8.000 0,7.000-18.000 0,6.000-25.000-4,7.000-25.000-5,6.000-25.000-3,13.000-25.000-5,23.000-25.000-4,22.000-25.000-4,22.000-25.000-3,10.000-10.000-3,1.000 7.000-1,-1.000 6.000 0,1.000 7.000 0,-1.000 13.000 2,1.000 22.000 3,-1.000 22.000 5,1.000 23.000 3,-9.000 19.000 5,-15.000 19.000 2,-15.000 19.000 2,-16.000 19.000 4</inkml:trace>
</inkml:ink>
</file>

<file path=ppt/ink/ink1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5"/>
    </inkml:context>
    <inkml:brush xml:id="br0">
      <inkml:brushProperty name="width" value="0.037207156419754" units="cm"/>
      <inkml:brushProperty name="height" value="0.037207156419754" units="cm"/>
      <inkml:brushProperty name="color" value="#f2395b"/>
      <inkml:brushProperty name="ignorePressure" value="0"/>
    </inkml:brush>
  </inkml:definitions>
  <inkml:trace contextRef="#ctx0" brushRef="#br0">12450.000 6400.000 591,'18.000'-32.000'4,"-11.000"39.000"13,-14.000 36.000 11,-11.000 39.000 14,-11.000 25.000 1,-5.000 17.000-7,-7.000 15.000-8,-5.000 16.000-7,-8.000 5.000-6,-5.000-2.000-2,-7.000-3.000-3,-5.000-3.000-2,0.000-4.000-4,10.000-3.000-4,10.000-3.000-6,9.000-2.000-5,7.000-14.000-5,7.000-21.000-6,6.000-22.000-7,7.000-22.000-6,8.000-27.000-3,14.000-31.000-2,11.000-31.000-1,14.000-31.000-2,3.000-16.000 3,-2.000 0.000 10,-3.000 0.000 8,-3.000 0.000 9,-1.000 3.000 6,4.000 6.000 4,3.000 7.000 5,3.000 6.000 3,1.000 10.000 10,1.000 17.000 13,-1.000 15.000 14,1.000 16.000 14,-3.000 15.000 4,-2.000 16.000-5,-3.000 15.000-6,-3.000 17.000-6,-4.000 16.000-4,-3.000 19.000-4,-3.000 19.000-5,-2.000 19.000-4,-3.000 12.000-5,1.000 6.000-5,-1.000 7.000-6,1.000 6.000-7,-3.000 18.000-3,-2.000 32.000-3,-3.000 31.000-3,-3.000 32.000-4,-1.000 7.000-5,4.000-16.000-8,3.000-15.000-10,3.000-15.000-9,3.000-11.000-6,3.000-2.000-4,3.000-3.000-3,4.000-3.000-5,-1.000-26.000 4,-3.000-46.000 11,-3.000-47.000 12,-2.000-47.000 11</inkml:trace>
</inkml:ink>
</file>

<file path=ppt/ink/ink1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5"/>
    </inkml:context>
    <inkml:brush xml:id="br0">
      <inkml:brushProperty name="width" value="0.0317209549248219" units="cm"/>
      <inkml:brushProperty name="height" value="0.0317209549248219" units="cm"/>
      <inkml:brushProperty name="color" value="#f2395b"/>
      <inkml:brushProperty name="ignorePressure" value="0"/>
    </inkml:brush>
  </inkml:definitions>
  <inkml:trace contextRef="#ctx0" brushRef="#br0">12650.000 7500.000 693,'3.000'-46.000'31,"6.000"10.000"-1,7.000 10.000-1,6.000 9.000 0,10.000 2.000-1,17.000-2.000-3,15.000-3.000-2,16.000-3.000-3,7.000-2.000-1,1.000 0.000 0,-1.000 0.000 0,1.000 0.000-1,-3.000 0.000-5,-2.000 0.000-10,-3.000 0.000-9,-3.000 0.000-11,-7.000 3.000-5,-9.000 6.000-2,-10.000 7.000-3,-8.000 6.000-1</inkml:trace>
</inkml:ink>
</file>

<file path=ppt/ink/ink1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6"/>
    </inkml:context>
    <inkml:brush xml:id="br0">
      <inkml:brushProperty name="width" value="0.0398266837000847" units="cm"/>
      <inkml:brushProperty name="height" value="0.0398266837000847" units="cm"/>
      <inkml:brushProperty name="color" value="#f2395b"/>
      <inkml:brushProperty name="ignorePressure" value="0"/>
    </inkml:brush>
  </inkml:definitions>
  <inkml:trace contextRef="#ctx0" brushRef="#br0">13350.000 6400.000 552,'-24.000'-18.000'2,"4.000"17.000"19,3.000 15.000 21,3.000 16.000 20,4.000 12.000 6,7.000 9.000-9,6.000 10.000-9,7.000 10.000-8,0.000 5.000-9,-2.000 4.000-6,-3.000 3.000-6,-3.000 3.000-8,-1.000-1.000-6,4.000-2.000-7,3.000-3.000-5,3.000-3.000-7,-1.000 1.000-10,-2.000 6.000-13,-3.000 7.000-15,-3.000 6.000-12,-4.000-4.000-3,-3.000-11.000 9,-3.000-14.000 11,-2.000-11.000 9,-5.000-9.000 5,-2.000-3.000 2,-3.000-3.000 1,-3.000-2.000 1</inkml:trace>
</inkml:ink>
</file>

<file path=ppt/ink/ink1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6"/>
    </inkml:context>
    <inkml:brush xml:id="br0">
      <inkml:brushProperty name="width" value="0.0454837717115879" units="cm"/>
      <inkml:brushProperty name="height" value="0.0454837717115879" units="cm"/>
      <inkml:brushProperty name="color" value="#f2395b"/>
      <inkml:brushProperty name="ignorePressure" value="0"/>
    </inkml:brush>
  </inkml:definitions>
  <inkml:trace contextRef="#ctx0" brushRef="#br0">12900.000 8250.000 483,'23.000'165.000'130,"-3.000"-18.000"-30,-3.000-19.000-30,-2.000-18.000-29,-5.000-12.000-20,-2.000-3.000-9,-3.000-3.000-8,-3.000-2.000-8,1.000-11.000-11,6.000-15.000-13,7.000-15.000-12,6.000-16.000-12,6.000-23.000-3,6.000-27.000 8,7.000-28.000 6,6.000-28.000 8,4.000-15.000 5,4.000 1.000 4,3.000-1.000 3,3.000 1.000 3,-2.000 4.000 5,-6.000 9.000 6,-6.000 10.000 6,-6.000 10.000 5,-6.000 8.000 6,-2.000 10.000 4,-3.000 10.000 4,-3.000 9.000 4,-4.000 12.000 5,-3.000 16.000 6,-3.000 15.000 5,-2.000 17.000 6,-5.000 5.000-1,-2.000-3.000-9,-3.000-3.000-10,-3.000-2.000-8,2.000-17.000-12,10.000-28.000-15,10.000-28.000-14,9.000-27.000-14,10.000-36.000-6,14.000-40.000 5,11.000-40.000 4,14.000-41.000 4,2.000-10.000 4,-6.000 22.000 3,-6.000 22.000 3,-6.000 23.000 2,-7.000 19.000 5,-6.000 19.000 8,-6.000 19.000 9,-6.000 19.000 7,-7.000 15.000 4,-6.000 13.000-2,-6.000 12.000 0,-6.000 13.000-2,-6.000 13.000 10,-2.000 17.000 18,-3.000 15.000 19,-3.000 16.000 19,-2.000 13.000 3,0.000 14.000-13,0.000 11.000-13,0.000 14.000-13,1.000 3.000-10,4.000-2.000-5,3.000-3.000-6,3.000-3.000-6,6.000-6.000-4,9.000-5.000-2,10.000-7.000-2,10.000-5.000-2,4.000-4.000-1,0.000 0.000-3,0.000 0.000-2,0.000 0.000-2,-2.000 0.000-2,-3.000 0.000-3,-3.000 0.000-2,-2.000 0.000-3,-6.000 3.000 0,-6.000 6.000 2,-6.000 7.000 2,-6.000 6.000 2,-7.000 4.000 2,-6.000 4.000 1,-6.000 3.000 2,-6.000 3.000 1,-10.000 1.000 1,-12.000 1.000 0,-13.000-1.000-1,-12.000 1.000 0,-12.000-3.000-2,-8.000-2.000-3,-10.000-3.000-2,-9.000-3.000-4,-5.000-6.000-3,0.000-5.000-5,0.000-7.000-5,0.000-5.000-5,4.000-12.000-3,10.000-16.000-3,10.000-15.000-1,9.000-15.000-2,9.000-12.000 2,9.000-6.000 6,10.000-6.000 5,10.000-6.000 7</inkml:trace>
</inkml:ink>
</file>

<file path=ppt/ink/ink1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6"/>
    </inkml:context>
    <inkml:brush xml:id="br0">
      <inkml:brushProperty name="width" value="0.0460834838449955" units="cm"/>
      <inkml:brushProperty name="height" value="0.0460834838449955" units="cm"/>
      <inkml:brushProperty name="color" value="#f2395b"/>
      <inkml:brushProperty name="ignorePressure" value="0"/>
    </inkml:brush>
  </inkml:definitions>
  <inkml:trace contextRef="#ctx0" brushRef="#br0">13900.000 8000.000 477,'23.000'25.000'5,"-3.000"0.000"9,-3.000 0.000 10,-2.000 0.000 10,2.000 4.000 5,9.000 10.000 3,10.000 10.000 2,10.000 9.000 2,10.000 9.000 0,13.000 9.000-2,12.000 10.000-3,13.000 10.000-2,9.000 2.000-5,6.000-3.000-5,7.000-3.000-7,6.000-2.000-6,6.000-1.000-13,6.000 3.000-17,7.000 3.000-19,6.000 4.000-18,-12.000-7.000-6,-27.000-16.000 8,-28.000-15.000 7,-28.000-15.000 8,-15.000-11.000 0,1.000-2.000-7,-1.000-3.000-7,1.000-3.000-8</inkml:trace>
</inkml:ink>
</file>

<file path=ppt/ink/ink1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8"/>
    </inkml:context>
    <inkml:brush xml:id="br0">
      <inkml:brushProperty name="width" value="0.0389932096004486" units="cm"/>
      <inkml:brushProperty name="height" value="0.0389932096004486" units="cm"/>
      <inkml:brushProperty name="color" value="#f2395b"/>
      <inkml:brushProperty name="ignorePressure" value="0"/>
    </inkml:brush>
  </inkml:definitions>
  <inkml:trace contextRef="#ctx0" brushRef="#br0">17050.000 6300.000 564,'0.000'-69.000'0,"0.000"13.000"2,0.000 12.000 1,0.000 13.000 1,3.000 7.000 3,6.000 4.000 6,7.000 3.000 4,6.000 3.000 6,6.000 4.000 1,6.000 7.000 0,7.000 6.000-2,6.000 7.000 0,6.000 11.000 0,6.000 20.000 1,7.000 18.000 3,6.000 20.000 2,1.000 10.000-1,-3.000 3.000-3,-3.000 3.000-3,-2.000 4.000-3,-5.000 2.000-1,-2.000 4.000-2,-3.000 3.000 1,-3.000 3.000-2,-6.000-1.000-1,-5.000-2.000-6,-7.000-3.000-4,-5.000-3.000-4,-9.000 2.000-4,-9.000 10.000-3,-10.000 10.000-2,-8.000 9.000-4,-17.000 10.000-2,-21.000 14.000-1,-22.000 11.000-2,-22.000 14.000-1,-11.000 2.000-3,0.000-6.000-5,0.000-6.000-6,0.000-6.000-6,6.000-16.000 1,13.000-25.000 5,12.000-25.000 6,13.000-25.000 5,7.000-18.000 2,4.000-8.000-5,3.000-10.000-3,3.000-9.000-4</inkml:trace>
</inkml:ink>
</file>

<file path=ppt/ink/ink1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9"/>
    </inkml:context>
    <inkml:brush xml:id="br0">
      <inkml:brushProperty name="width" value="0.0387802980840206" units="cm"/>
      <inkml:brushProperty name="height" value="0.0387802980840206" units="cm"/>
      <inkml:brushProperty name="color" value="#f2395b"/>
      <inkml:brushProperty name="ignorePressure" value="0"/>
    </inkml:brush>
  </inkml:definitions>
  <inkml:trace contextRef="#ctx0" brushRef="#br0">21350.000 5150.000 567,'-24.000'167.000'84,"4.000"-16.000"-14,3.000-15.000-15,3.000-15.000-15,3.000-9.000-10,3.000 1.000-2,3.000-1.000-5,4.000 1.000-3,4.000-6.000-3,6.000-8.000-2,7.000-10.000-4,6.000-9.000-1,9.000-13.000-4,13.000-16.000-1,12.000-15.000-4,13.000-15.000-2,9.000-14.000-3,6.000-8.000-3,7.000-10.000-4,6.000-9.000-2,-1.000-9.000-3,-5.000-5.000 2,-7.000-7.000 1,-5.000-5.000 2,-9.000 0.000-1,-9.000 10.000 2,-10.000 10.000 0,-8.000 9.000 0,-22.000 21.000 0,-30.000 35.000-2,-32.000 35.000-1,-30.000 34.000-1,-17.000 10.000-1,1.000-11.000 2,-1.000-14.000 1,1.000-11.000 2,-6.000-3.000 0,-8.000 10.000 0,-10.000 10.000-2,-9.000 9.000 0,-2.000-1.000 1,6.000-8.000 0,7.000-10.000 2,6.000-9.000 1,9.000-9.000 2,13.000-5.000 1,12.000-7.000 3,13.000-5.000 0,24.000-14.000 6,39.000-18.000 7,36.000-19.000 8,39.000-18.000 8,18.000-14.000 2,0.000-5.000-6,0.000-7.000-4,0.000-5.000-5,-2.000-1.000-4,-3.000 6.000-4,-3.000 7.000-4,-2.000 6.000-3,-8.000 1.000-3,-8.000-3.000-3,-10.000-3.000-1,-9.000-2.000-3,-7.000-1.000-3,-3.000 3.000-2,-3.000 3.000-3,-2.000 4.000-2,-8.000-1.000-2,-8.000-3.000-1,-10.000-3.000-1,-9.000-2.000 0,-9.000-8.000 0,-5.000-8.000 1,-7.000-10.000 2,-5.000-9.000 1,-3.000-13.000 1,4.000-16.000 3,3.000-15.000 2,3.000-15.000 3,3.000-4.000 2,3.000 9.000 3,3.000 10.000 3,4.000 10.000 3,1.000 10.000 1,0.000 13.000-1,0.000 12.000 0,0.000 13.000-1,0.000 26.000 11,0.000 41.000 26,0.000 40.000 24,0.000 42.000 24,-4.000 19.000 4,-5.000 1.000-18,-7.000-1.000-18,-5.000 1.000-17,-4.000 1.000-11,0.000 3.000-3,0.000 3.000-4,0.000 4.000-4,-2.000-1.000-1,-3.000-3.000 2,-3.000-3.000 1,-2.000-2.000 2,2.000-11.000-5,9.000-15.000-14,10.000-15.000-12,10.000-16.000-13,13.000-15.000-7,19.000-11.000-4,19.000-14.000-3,19.000-11.000-4,10.000-7.000 3,4.000 0.000 9,3.000 0.000 9,3.000 0.000 8,-1.000 0.000 6,-2.000 0.000 0,-3.000 0.000 1,-3.000 0.000 0,-9.000 0.000 1,-11.000 0.000 0,-14.000 0.000-1,-11.000 0.000 0,-18.000 1.000-3,-22.000 4.000-4,-22.000 3.000-4,-21.000 3.000-6,-9.000-1.000 1,7.000-2.000 6,6.000-3.000 6,7.000-3.000 5</inkml:trace>
</inkml:ink>
</file>

<file path=ppt/ink/ink1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9"/>
    </inkml:context>
    <inkml:brush xml:id="br0">
      <inkml:brushProperty name="width" value="0.0388165302574635" units="cm"/>
      <inkml:brushProperty name="height" value="0.0388165302574635" units="cm"/>
      <inkml:brushProperty name="color" value="#f2395b"/>
      <inkml:brushProperty name="ignorePressure" value="0"/>
    </inkml:brush>
  </inkml:definitions>
  <inkml:trace contextRef="#ctx0" brushRef="#br0">20450.000 7150.000 566,'-157.000'-21.000'16,"39.000"10.000"3,36.000 10.000 3,39.000 9.000 3,21.000 10.000 2,6.000 14.000-1,7.000 11.000 1,6.000 14.000-1,7.000 10.000 0,10.000 9.000 0,10.000 10.000-1,9.000 10.000-1,7.000 8.000-1,7.000 10.000-3,6.000 10.000-2,7.000 9.000-3,5.000 9.000-2,7.000 9.000-3,6.000 10.000-1,7.000 10.000-3,5.000-4.000 0,7.000-16.000 0,6.000-15.000 2,7.000-15.000 0,8.000-20.000-6,14.000-21.000-12,11.000-22.000-12,14.000-22.000-14,0.000-22.000-4,-8.000-22.000 3,-10.000-22.000 4,-9.000-21.000 2,12.000-34.000 1,34.000-43.000-3,35.000-44.000-2,35.000-43.000-4,-11.000-3.000 1,-52.000 42.000 6,-53.000 40.000 4,-53.000 41.000 6,-29.000 23.000 3,-3.000 6.000 2,-3.000 7.000 1,-2.000 6.000 3</inkml:trace>
</inkml:ink>
</file>

<file path=ppt/ink/ink1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19"/>
    </inkml:context>
    <inkml:brush xml:id="br0">
      <inkml:brushProperty name="width" value="0.0408278331160545" units="cm"/>
      <inkml:brushProperty name="height" value="0.0408278331160545" units="cm"/>
      <inkml:brushProperty name="color" value="#f2395b"/>
      <inkml:brushProperty name="ignorePressure" value="0"/>
    </inkml:brush>
  </inkml:definitions>
  <inkml:trace contextRef="#ctx0" brushRef="#br0">24350.000 5500.000 538,'-27.000'-46.000'20,"-3.000"10.000"1,-3.000 10.000-1,-2.000 9.000 0,-3.000 9.000 0,1.000 9.000 1,-1.000 10.000 0,1.000 10.000 0,-3.000 11.000-1,-2.000 17.000-1,-3.000 15.000-2,-3.000 16.000-2,-2.000 13.000-1,0.000 14.000-3,0.000 11.000-3,0.000 14.000-3,1.000 3.000-2,4.000-2.000-5,3.000-3.000-3,3.000-3.000-4,6.000-9.000-3,9.000-11.000-2,10.000-14.000-4,10.000-11.000-2,8.000-15.000-5,10.000-16.000-5,10.000-15.000-7,9.000-15.000-6,2.000-11.000 2,-2.000-2.000 10,-3.000-3.000 10,-3.000-3.000 9,-4.000-4.000 9,-3.000-3.000 6,-3.000-3.000 6,-2.000-2.000 7,-5.000 10.000 8,-2.000 25.000 11,-3.000 25.000 9,-3.000 25.000 11,-2.000 18.000 1,0.000 14.000-6,0.000 11.000-7,0.000 14.000-6,0.000 19.000-6,0.000 29.000-4,0.000 28.000-5,0.000 28.000-4,0.000 15.000-4,0.000 4.000-3,0.000 3.000-3,0.000 3.000-3,3.000-7.000-8,6.000-15.000-15,7.000-15.000-14,6.000-16.000-16,3.000-15.000-6,0.000-11.000 0,0.000-14.000 1,0.000-11.000 0,-2.000-23.000 2,-3.000-31.000 6,-3.000-31.000 4,-2.000-31.000 4</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07"/>
    </inkml:context>
    <inkml:brush xml:id="br0">
      <inkml:brushProperty name="width" value="0.037984948605299" units="cm"/>
      <inkml:brushProperty name="height" value="0.037984948605299" units="cm"/>
      <inkml:brushProperty name="color" value="#f2395b"/>
      <inkml:brushProperty name="ignorePressure" value="0"/>
    </inkml:brush>
  </inkml:definitions>
  <inkml:trace contextRef="#ctx0" brushRef="#br0">65600.000 41650.000 579,'-46.000'-24.000'2,"10.000"4.000"7,10.000 3.000 4,9.000 3.000 7,6.000 6.000 6,3.000 9.000 10,3.000 10.000 10,4.000 10.000 9,-1.000 8.000 0,-3.000 10.000-12,-3.000 10.000-11,-2.000 9.000-10,-3.000 7.000-7,1.000 7.000 0,-1.000 6.000-2,1.000 7.000 0,1.000 0.000-7,3.000-2.000-12,3.000-3.000-12,4.000-3.000-12,1.000-7.000-8,0.000-9.000-5,0.000-10.000-5,0.000-8.000-5</inkml:trace>
</inkml:ink>
</file>

<file path=ppt/ink/ink1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0"/>
    </inkml:context>
    <inkml:brush xml:id="br0">
      <inkml:brushProperty name="width" value="0.0319892428815365" units="cm"/>
      <inkml:brushProperty name="height" value="0.0319892428815365" units="cm"/>
      <inkml:brushProperty name="color" value="#f2395b"/>
      <inkml:brushProperty name="ignorePressure" value="0"/>
    </inkml:brush>
  </inkml:definitions>
  <inkml:trace contextRef="#ctx0" brushRef="#br0">23950.000 7250.000 687,'51.000'-202.000'54,"4.000"47.000"-8,3.000 47.000-8,3.000 48.000-7,6.000 20.000-5,9.000-2.000-1,10.000-3.000-3,10.000-3.000-2,4.000 1.000-3,0.000 6.000-3,0.000 7.000-3,0.000 6.000-4,-7.000 4.000-5,-11.000 4.000-8,-14.000 3.000-7,-11.000 3.000-7,-22.000 4.000-10,-27.000 7.000-15,-28.000 6.000-13,-28.000 7.000-13,-10.000-3.000 0,9.000-8.000 16,10.000-10.000 15,10.000-9.000 17</inkml:trace>
</inkml:ink>
</file>

<file path=ppt/ink/ink1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0"/>
    </inkml:context>
    <inkml:brush xml:id="br0">
      <inkml:brushProperty name="width" value="0.0378862880170345" units="cm"/>
      <inkml:brushProperty name="height" value="0.0378862880170345" units="cm"/>
      <inkml:brushProperty name="color" value="#f2395b"/>
      <inkml:brushProperty name="ignorePressure" value="0"/>
    </inkml:brush>
  </inkml:definitions>
  <inkml:trace contextRef="#ctx0" brushRef="#br0">24900.000 6150.000 580,'-27.000'-29.000'0,"-3.000"-5.000"-2,-3.000-7.000-2,-2.000-5.000-1,-1.000-1.000 2,3.000 6.000 4,3.000 7.000 4,4.000 6.000 3,2.000 15.000 11,4.000 26.000 17,3.000 24.000 15,3.000 26.000 17,3.000 16.000 2,3.000 10.000-13,3.000 10.000-12,4.000 9.000-12,-1.000 4.000-11,-3.000 1.000-8,-3.000-1.000-9,-2.000 1.000-9,-5.000-1.000-9,-2.000 1.000-10,-3.000-1.000-9,-3.000 1.000-10,-1.000-6.000-3,4.000-8.000 2,3.000-10.000 4,3.000-9.000 2</inkml:trace>
</inkml:ink>
</file>

<file path=ppt/ink/ink1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1"/>
    </inkml:context>
    <inkml:brush xml:id="br0">
      <inkml:brushProperty name="width" value="0.0518940202891827" units="cm"/>
      <inkml:brushProperty name="height" value="0.0518940202891827" units="cm"/>
      <inkml:brushProperty name="color" value="#f2395b"/>
      <inkml:brushProperty name="ignorePressure" value="0"/>
    </inkml:brush>
  </inkml:definitions>
  <inkml:trace contextRef="#ctx0" brushRef="#br0">24200.000 7500.000 423,'23.000'-16.000'8,"-3.000"19.000"15,-3.000 19.000 16,-2.000 19.000 15,-3.000 12.000 3,1.000 6.000-10,-1.000 7.000-9,1.000 6.000-10,-3.000 1.000-7,-2.000-3.000-5,-3.000-3.000-5,-3.000-2.000-4,-1.000-5.000-4,4.000-2.000-6,3.000-3.000-5,3.000-3.000-4,4.000-10.000-3,7.000-16.000 0,6.000-15.000 0,7.000-15.000 0,5.000-17.000-2,7.000-15.000-1,6.000-15.000-2,7.000-16.000-3,2.000-5.000 1,1.000 6.000 2,-1.000 7.000 2,1.000 6.000 3,-6.000 7.000 2,-8.000 10.000 5,-10.000 10.000 4,-9.000 9.000 4,-9.000 12.000 7,-5.000 16.000 8,-7.000 15.000 10,-5.000 17.000 10,-6.000 3.000 1,-3.000-5.000-4,-3.000-7.000-5,-2.000-5.000-4,2.000-12.000-7,9.000-16.000-8,10.000-15.000-9,10.000-15.000-8,7.000-18.000-7,6.000-19.000-6,7.000-18.000-5,6.000-19.000-7,3.000-15.000 0,0.000-8.000 2,0.000-10.000 2,0.000-9.000 4,-2.000-9.000 3,-3.000-5.000 5,-3.000-7.000 5,-2.000-5.000 5,-5.000 8.000 4,-2.000 26.000 1,-3.000 24.000 2,-3.000 26.000 1,-6.000 18.000 5,-5.000 13.000 7,-7.000 12.000 8,-5.000 13.000 7,2.000 13.000 8,13.000 17.000 8,12.000 15.000 9,13.000 16.000 8,6.000 10.000-1,0.000 7.000-9,0.000 6.000-11,0.000 7.000-10,0.000 4.000-6,0.000 3.000-3,0.000 3.000-3,0.000 4.000-3,0.000 1.000-3,0.000 0.000 0,0.000 0.000-2,0.000 0.000-2,-2.000-2.000-1,-3.000-3.000-1,-3.000-3.000-1,-2.000-2.000-2,-6.000-5.000 0,-6.000-2.000-2,-6.000-3.000 0,-6.000-3.000 0,-10.000 1.000-2,-12.000 6.000 1,-13.000 7.000-2,-12.000 6.000 0,-13.000 3.000-1,-12.000 0.000 0,-13.000 0.000-2,-12.000 0.000 0,-10.000 0.000-2,-6.000 0.000-3,-6.000 0.000-3,-6.000 0.000-4,-2.000-5.000-1,3.000-9.000-1,3.000-10.000 0,4.000-8.000-1,5.000-9.000-1,10.000-6.000-2,10.000-6.000-2,9.000-6.000-2,9.000-13.000-2,9.000-19.000-3,10.000-18.000-3,10.000-19.000-3,7.000-15.000 0,6.000-8.000 0,7.000-10.000 2,6.000-9.000 1,3.000-1.000 4,0.000 10.000 6,0.000 10.000 5,0.000 9.000 6,1.000 9.000 5,4.000 9.000 4,3.000 10.000 4,3.000 10.000 4,4.000 7.000 9,7.000 6.000 14,6.000 7.000 15,7.000 6.000 15,4.000 6.000 3,3.000 6.000-9,3.000 7.000-8,4.000 6.000-9,4.000 6.000-3,6.000 6.000 4,7.000 7.000 3,6.000 6.000 3,6.000 6.000 0,6.000 6.000-3,7.000 7.000-5,6.000 6.000-4,4.000 4.000-7,4.000 4.000-14,3.000 3.000-12,3.000 3.000-13,-2.000 3.000-10,-6.000 3.000-8,-6.000 3.000-8,-6.000 4.000-9,-12.000-7.000-4,-15.000-16.000-2,-15.000-15.000-2,-16.000-15.000-1</inkml:trace>
</inkml:ink>
</file>

<file path=ppt/ink/ink1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3"/>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62550.000 7050.000 999,'-46.000'-69.000'-6,"10.000"13.000"-12,10.000 12.000-12,9.000 13.000-12</inkml:trace>
</inkml:ink>
</file>

<file path=ppt/ink/ink1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5"/>
    </inkml:context>
    <inkml:brush xml:id="br0">
      <inkml:brushProperty name="width" value="0.0513828620314598" units="cm"/>
      <inkml:brushProperty name="height" value="0.0513828620314598" units="cm"/>
      <inkml:brushProperty name="color" value="#fed406"/>
      <inkml:brushProperty name="ignorePressure" value="0"/>
    </inkml:brush>
  </inkml:definitions>
  <inkml:trace contextRef="#ctx0" brushRef="#br0">28150.000 3850.000 428,'-43.000'-72.000'18,"17.000"56.000"20,15.000 57.000 19,16.000 56.000 21,5.000 31.000 3,-2.000 6.000-13,-3.000 7.000-13,-3.000 6.000-14,-4.000 3.000-10,-3.000 0.000-5,-3.000 0.000-6,-2.000 0.000-6,-1.000-2.000-3,3.000-3.000-1,3.000-3.000-1,4.000-2.000-2,1.000-5.000-2,0.000-2.000-3,0.000-3.000-2,0.000-3.000-4,0.000-12.000-3,0.000-18.000-6,0.000-19.000-4,0.000-18.000-6,1.000-32.000-7,4.000-44.000-12,3.000-43.000-9,3.000-44.000-12,1.000-37.000-2,1.000-27.000 4,-1.000-28.000 6,1.000-28.000 4,-1.000 7.000 7,1.000 44.000 6,-1.000 44.000 8,1.000 44.000 7</inkml:trace>
</inkml:ink>
</file>

<file path=ppt/ink/ink1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5"/>
    </inkml:context>
    <inkml:brush xml:id="br0">
      <inkml:brushProperty name="width" value="0.0517878644168377" units="cm"/>
      <inkml:brushProperty name="height" value="0.0517878644168377" units="cm"/>
      <inkml:brushProperty name="color" value="#fed406"/>
      <inkml:brushProperty name="ignorePressure" value="0"/>
    </inkml:brush>
  </inkml:definitions>
  <inkml:trace contextRef="#ctx0" brushRef="#br0">28050.000 2950.000 424,'4.000'-93.000'17,"10.000"17.000"8,10.000 15.000 6,9.000 16.000 8,10.000 12.000 4,14.000 9.000 0,11.000 10.000-1,14.000 10.000 1,2.000 7.000-3,-6.000 6.000-4,-6.000 7.000-6,-6.000 6.000-4,-6.000 9.000-4,-2.000 13.000-3,-3.000 12.000-3,-3.000 13.000-4,-7.000 10.000-2,-9.000 10.000 0,-10.000 10.000 0,-8.000 9.000-1,-8.000 6.000-1,-2.000 3.000 0,-3.000 3.000-1,-3.000 4.000 0,-10.000 1.000-1,-16.000 0.000-2,-15.000 0.000 0,-15.000 0.000-1,-11.000 1.000 0,-2.000 4.000-2,-3.000 3.000-1,-3.000 3.000-1,-2.000 1.000 0,0.000 1.000 1,0.000-1.000 1,0.000 1.000 2,1.000 1.000-5,4.000 3.000-9,3.000 3.000-9,3.000 4.000-9,7.000-6.000-8,14.000-11.000-6,11.000-14.000-7,14.000-11.000-6,7.000-15.000-2,3.000-16.000 3,3.000-15.000 3,4.000-15.000 3</inkml:trace>
</inkml:ink>
</file>

<file path=ppt/ink/ink1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5"/>
    </inkml:context>
    <inkml:brush xml:id="br0">
      <inkml:brushProperty name="width" value="0.0513107441365719" units="cm"/>
      <inkml:brushProperty name="height" value="0.0513107441365719" units="cm"/>
      <inkml:brushProperty name="color" value="#fed406"/>
      <inkml:brushProperty name="ignorePressure" value="0"/>
    </inkml:brush>
  </inkml:definitions>
  <inkml:trace contextRef="#ctx0" brushRef="#br0">28400.000 7500.000 428,'-2.000'50.000'0,"-3.000"0.000"0,-3.000 0.000 0,-2.000 0.000 0,-1.000-4.000 3,3.000-5.000 4,3.000-7.000 5,4.000-5.000 5,1.000-1.000 4,0.000 6.000 3,0.000 7.000 4,0.000 6.000 3,0.000 6.000 3,0.000 6.000-1,0.000 7.000 1,0.000 6.000 0,0.000 6.000-1,0.000 6.000-4,0.000 7.000-4,0.000 6.000-2,4.000 1.000-3,10.000-3.000 2,10.000-3.000-1,9.000-2.000 2,4.000-6.000-2,1.000-6.000-3,-1.000-6.000-3,1.000-6.000-3,2.000-10.000-1,7.000-12.000-3,6.000-13.000-2,7.000-12.000-2,4.000-15.000-1,3.000-15.000-4,3.000-15.000-2,4.000-16.000-3,-1.000-21.000-1,-3.000-24.000-2,-3.000-26.000 0,-2.000-24.000 0,-8.000-10.000-1,-8.000 6.000 2,-10.000 7.000 0,-9.000 6.000 2,-12.000 7.000 1,-11.000 10.000 0,-14.000 10.000 1,-11.000 9.000-1,-14.000 10.000 0,-11.000 14.000-2,-14.000 11.000-2,-11.000 14.000-2,-11.000 8.000-2,-5.000 7.000-1,-7.000 6.000-2,-5.000 7.000 0,-3.000 2.000-5,4.000 1.000-5,3.000-1.000-7,3.000 1.000-6,7.000-3.000-6,14.000-2.000-3,11.000-3.000-3,14.000-3.000-4</inkml:trace>
</inkml:ink>
</file>

<file path=ppt/ink/ink1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6"/>
    </inkml:context>
    <inkml:brush xml:id="br0">
      <inkml:brushProperty name="width" value="0.0502918586134911" units="cm"/>
      <inkml:brushProperty name="height" value="0.0502918586134911" units="cm"/>
      <inkml:brushProperty name="color" value="#fed406"/>
      <inkml:brushProperty name="ignorePressure" value="0"/>
    </inkml:brush>
  </inkml:definitions>
  <inkml:trace contextRef="#ctx0" brushRef="#br0">28200.000 3150.000 437,'-24.000'-49.000'1,"4.000"4.000"1,3.000 3.000 2,3.000 3.000 2,1.000 3.000 2,1.000 3.000 3,-1.000 3.000 3,1.000 4.000 3,1.000 1.000 3,3.000 0.000 2,3.000 0.000 1,4.000 0.000 2,1.000 15.000 5,0.000 32.000 7,0.000 31.000 9,0.000 32.000 7,0.000 24.000 1,0.000 19.000-7,0.000 19.000-8,0.000 19.000-6,0.000 9.000-7,0.000 0.000-6,0.000 0.000-6,0.000 0.000-5,1.000-5.000-7,4.000-9.000-8,3.000-10.000-7,3.000-8.000-7,1.000-15.000-9,1.000-19.000-11,-1.000-18.000-11,1.000-19.000-10,1.000-16.000-3,3.000-12.000 4,3.000-13.000 6,4.000-12.000 4,-1.000-12.000 6,-3.000-8.000 5,-3.000-10.000 5,-2.000-9.000 6</inkml:trace>
</inkml:ink>
</file>

<file path=ppt/ink/ink1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6"/>
    </inkml:context>
    <inkml:brush xml:id="br0">
      <inkml:brushProperty name="width" value="0.0536613911390305" units="cm"/>
      <inkml:brushProperty name="height" value="0.0536613911390305" units="cm"/>
      <inkml:brushProperty name="color" value="#fed406"/>
      <inkml:brushProperty name="ignorePressure" value="0"/>
    </inkml:brush>
  </inkml:definitions>
  <inkml:trace contextRef="#ctx0" brushRef="#br0">28050.000 2700.000 409,'-44.000'-71.000'6,"13.000"10.000"12,12.000 10.000 11,13.000 9.000 12,13.000 6.000 6,17.000 3.000-1,15.000 3.000-1,16.000 4.000 0,7.000 4.000-3,1.000 6.000-7,-1.000 7.000-7,1.000 6.000-6,-3.000 6.000-4,-2.000 6.000-2,-3.000 7.000-2,-3.000 6.000-1,-4.000 6.000-1,-3.000 6.000-2,-3.000 7.000 0,-2.000 6.000-2,-6.000 4.000-1,-6.000 4.000 1,-6.000 3.000-1,-6.000 3.000 0,-6.000 3.000 0,-2.000 3.000 0,-3.000 3.000 0,-3.000 4.000-1,-2.000 4.000 1,0.000 6.000-1,0.000 7.000-1,0.000 6.000-1,-5.000 1.000 0,-9.000-3.000-2,-10.000-3.000-1,-8.000-2.000 0,-12.000 6.000-6,-12.000 20.000-8,-13.000 18.000-7,-12.000 20.000-10,-7.000 5.000-4,1.000-6.000-4,-1.000-6.000-4,1.000-6.000-3,7.000-10.000-1,16.000-12.000 1,15.000-13.000 1,17.000-12.000 1,8.000-15.000 0,4.000-15.000 2,3.000-15.000 0,3.000-16.000 1</inkml:trace>
</inkml:ink>
</file>

<file path=ppt/ink/ink1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7"/>
    </inkml:context>
    <inkml:brush xml:id="br0">
      <inkml:brushProperty name="width" value="0.0449690036475658" units="cm"/>
      <inkml:brushProperty name="height" value="0.0449690036475658" units="cm"/>
      <inkml:brushProperty name="color" value="#fed406"/>
      <inkml:brushProperty name="ignorePressure" value="0"/>
    </inkml:brush>
  </inkml:definitions>
  <inkml:trace contextRef="#ctx0" brushRef="#br0">28650.000 8050.000 489,'-25.000'-52.000'29,"0.000"47.000"13,0.000 47.000 11,0.000 48.000 12,3.000 22.000 1,6.000 1.000-12,7.000-1.000-12,6.000 1.000-12,4.000-1.000-6,4.000 1.000-4,3.000-1.000-3,3.000 1.000-2,3.000-7.000-3,3.000-12.000-2,3.000-13.000-2,4.000-12.000-1,2.000-12.000-1,4.000-8.000-2,3.000-10.000-1,3.000-9.000 0,3.000-9.000-2,3.000-5.000-2,3.000-7.000-1,4.000-5.000-1,1.000-12.000 0,0.000-16.000 0,0.000-15.000 1,0.000-15.000 0,-2.000-12.000 0,-3.000-6.000-3,-3.000-6.000-2,-2.000-6.000-2,-5.000-7.000-3,-2.000-6.000-3,-3.000-6.000-3,-3.000-6.000-2,-7.000-2.000-4,-9.000 3.000-4,-10.000 3.000-4,-8.000 4.000-5,-9.000 10.000-6,-6.000 19.000-6,-6.000 19.000-6,-6.000 19.000-7</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07"/>
    </inkml:context>
    <inkml:brush xml:id="br0">
      <inkml:brushProperty name="width" value="0.0403928831219673" units="cm"/>
      <inkml:brushProperty name="height" value="0.0403928831219673" units="cm"/>
      <inkml:brushProperty name="color" value="#f2395b"/>
      <inkml:brushProperty name="ignorePressure" value="0"/>
    </inkml:brush>
  </inkml:definitions>
  <inkml:trace contextRef="#ctx0" brushRef="#br0">66600.000 41200.000 544,'0.000'-47.000'0,"0.000"6.000"0,0.000 7.000 0,0.000 6.000 0,0.000 10.000 10,0.000 17.000 19,0.000 15.000 19,0.000 16.000 20,0.000 13.000 3,0.000 14.000-13,0.000 11.000-12,0.000 14.000-14,0.000 2.000-8,0.000-6.000-3,0.000-6.000-5,0.000-6.000-3,3.000-4.000-4,6.000 1.000-2,7.000-1.000-4,6.000 1.000-2,-1.000-3.000-3,-5.000-2.000 0,-7.000-3.000 0,-5.000-3.000-1,-4.000-2.000-1,0.000 0.000-2,0.000 0.000-2,0.000 0.000-2,-7.000-5.000 0,-11.000-9.000-2,-14.000-10.000 1,-11.000-8.000-2,-12.000-4.000-1,-9.000 3.000-2,-10.000 3.000-4,-8.000 4.000-2,-8.000 1.000-1,-2.000 0.000 2,-3.000 0.000 2,-3.000 0.000 2,4.000-2.000-2,13.000-3.000-3,12.000-3.000-5,13.000-2.000-4</inkml:trace>
</inkml:ink>
</file>

<file path=ppt/ink/ink1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3:27"/>
    </inkml:context>
    <inkml:brush xml:id="br0">
      <inkml:brushProperty name="width" value="0.0350494757294655" units="cm"/>
      <inkml:brushProperty name="height" value="0.0350494757294655" units="cm"/>
      <inkml:brushProperty name="color" value="#fed406"/>
      <inkml:brushProperty name="ignorePressure" value="0"/>
    </inkml:brush>
  </inkml:definitions>
  <inkml:trace contextRef="#ctx0" brushRef="#br0">28700.000 2700.000 627,'-91.000'-88.000'55,"19.000"26.000"-7,19.000 24.000-6,19.000 26.000-7,12.000 19.000-4,6.000 17.000-2,7.000 15.000 0,6.000 16.000-1,3.000 18.000-3,0.000 22.000-5,0.000 22.000-4,0.000 23.000-5,6.000 16.000-7,13.000 13.000-11,12.000 12.000-9,13.000 13.000-9,1.000-12.000-3,-9.000-33.000 6,-10.000-35.000 6,-8.000-34.000 6,-4.000-21.000-7,3.000-6.000-16,3.000-6.000-18,4.000-6.000-18</inkml:trace>
</inkml:ink>
</file>

<file path=ppt/ink/ink1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19"/>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93150.000 21500.000 999,'21.000'-27.000'0,"-5.000"-3.000"0,-7.000-3.000 0,-5.000-2.000 0,-6.000-1.000-6,-3.000 3.000-12,-3.000 3.000-12,-2.000 4.000-12</inkml:trace>
</inkml:ink>
</file>

<file path=ppt/ink/ink1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27"/>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71950.000 18550.000 999,'90.000'-68.000'-16,"-18.000"17.000"-6,-19.000 15.000-5,-18.000 16.000-6,-10.000 7.000-1,0.000 1.000 6,0.000-1.000 6,0.000 1.000 5,1.000-1.000 4,4.000 1.000 3,3.000-1.000 3,3.000 1.000 3</inkml:trace>
</inkml:ink>
</file>

<file path=ppt/ink/ink1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38"/>
    </inkml:context>
    <inkml:brush xml:id="br0">
      <inkml:brushProperty name="width" value="0.0231926534324884" units="cm"/>
      <inkml:brushProperty name="height" value="0.0231926534324884" units="cm"/>
      <inkml:brushProperty name="color" value="#f2395b"/>
      <inkml:brushProperty name="ignorePressure" value="0"/>
    </inkml:brush>
  </inkml:definitions>
  <inkml:trace contextRef="#ctx0" brushRef="#br0">66200.000 10600.000 948,'-397.000'-24.000'42,"106.000"4.000"-32,107.000 3.000-32,106.000 3.000-31</inkml:trace>
</inkml:ink>
</file>

<file path=ppt/ink/ink1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41"/>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60650.000 8900.000 999,'-55.000'-46.000'0,"-9.000"10.000"0,-10.000 10.000 0,-8.000 9.000 0,-1.000 7.000-6,9.000 7.000-12,10.000 6.000-12,10.000 7.000-12</inkml:trace>
</inkml:ink>
</file>

<file path=ppt/ink/ink1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43"/>
    </inkml:context>
    <inkml:brush xml:id="br0">
      <inkml:brushProperty name="width" value="0.0452914461493492" units="cm"/>
      <inkml:brushProperty name="height" value="0.0452914461493492" units="cm"/>
      <inkml:brushProperty name="color" value="#00bff3"/>
      <inkml:brushProperty name="ignorePressure" value="0"/>
    </inkml:brush>
  </inkml:definitions>
  <inkml:trace contextRef="#ctx0" brushRef="#br0">30500.000 10350.000 485,'-46.000'-2.000'1,"10.000"-3.000"5,10.000-3.000 6,9.000-2.000 6,9.000-1.000 7,9.000 3.000 7,10.000 3.000 8,10.000 4.000 7,8.000 4.000 2,10.000 6.000-5,10.000 7.000-6,9.000 6.000-4,10.000-1.000-4,14.000-5.000-3,11.000-7.000-3,14.000-5.000-3,8.000-8.000-3,7.000-5.000-5,6.000-7.000-4,7.000-5.000-4,-3.000-6.000-1,-8.000-3.000 0,-10.000-3.000 2,-9.000-2.000 0,-12.000 0.000-4,-11.000 7.000-13,-14.000 6.000-12,-11.000 7.000-12,-22.000 10.000-10,-27.000 16.000-12,-28.000 15.000-10,-28.000 17.000-11,-12.000 2.000 2,7.000-9.000 12,6.000-10.000 14,7.000-8.000 14</inkml:trace>
</inkml:ink>
</file>

<file path=ppt/ink/ink1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43"/>
    </inkml:context>
    <inkml:brush xml:id="br0">
      <inkml:brushProperty name="width" value="0.0484375916421413" units="cm"/>
      <inkml:brushProperty name="height" value="0.0484375916421413" units="cm"/>
      <inkml:brushProperty name="color" value="#00bff3"/>
      <inkml:brushProperty name="ignorePressure" value="0"/>
    </inkml:brush>
  </inkml:definitions>
  <inkml:trace contextRef="#ctx0" brushRef="#br0">31250.000 9600.000 454,'-29.000'-27.000'2,"-5.000"-3.000"5,-7.000-3.000 5,-5.000-2.000 5,5.000 10.000 9,19.000 25.000 12,19.000 25.000 14,19.000 25.000 12,7.000 14.000 2,-3.000 3.000-11,-3.000 3.000-10,-2.000 4.000-9,-5.000 2.000-9,-2.000 4.000-5,-3.000 3.000-5,-3.000 3.000-5,-2.000 3.000-3,0.000 3.000-2,0.000 3.000-1,0.000 4.000-1,-2.000 1.000-1,-3.000 0.000 1,-3.000 0.000 1,-2.000 0.000 0,-1.000-4.000-10,3.000-5.000-17,3.000-7.000-19,4.000-5.000-18,5.000-12.000-10,10.000-16.000-4,10.000-15.000-3,9.000-15.000-4</inkml:trace>
</inkml:ink>
</file>

<file path=ppt/ink/ink1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44"/>
    </inkml:context>
    <inkml:brush xml:id="br0">
      <inkml:brushProperty name="width" value="0.0505243949592113" units="cm"/>
      <inkml:brushProperty name="height" value="0.0505243949592113" units="cm"/>
      <inkml:brushProperty name="color" value="#00bff3"/>
      <inkml:brushProperty name="ignorePressure" value="0"/>
    </inkml:brush>
  </inkml:definitions>
  <inkml:trace contextRef="#ctx0" brushRef="#br0">32400.000 8750.000 435,'3.000'-69.000'29,"6.000"13.000"-1,7.000 12.000 0,6.000 13.000-1,7.000 7.000 0,10.000 4.000 0,10.000 3.000-1,9.000 3.000-1,6.000 3.000-1,3.000 3.000-2,3.000 3.000-2,4.000 4.000-3,-4.000 4.000 0,-9.000 6.000-1,-10.000 7.000 0,-8.000 6.000 1,-9.000 7.000-2,-6.000 10.000-2,-6.000 10.000-2,-6.000 9.000-2,-10.000 7.000-2,-12.000 7.000 0,-13.000 6.000-2,-12.000 7.000-1,-10.000 4.000-2,-6.000 3.000-3,-6.000 3.000-3,-6.000 4.000-2,-4.000-4.000-1,1.000-9.000 2,-1.000-10.000 0,1.000-8.000 2,5.000-9.000 1,14.000-6.000 4,11.000-6.000 2,14.000-6.000 3,14.000-9.000 2,20.000-8.000-1,18.000-10.000 1,20.000-9.000-1,6.000-5.000 0,-2.000 0.000 0,-3.000 0.000-1,-3.000 0.000 0,-2.000 1.000 0,0.000 4.000 0,0.000 3.000-1,0.000 3.000-1,-2.000 9.000 1,-3.000 16.000 0,-3.000 15.000 2,-2.000 17.000 0,-12.000 10.000 0,-19.000 6.000-2,-18.000 7.000-2,-19.000 6.000-2,-15.000 6.000-1,-8.000 6.000 1,-10.000 7.000 1,-9.000 6.000-1,-10.000 12.000-9,-9.000 19.000-22,-10.000 19.000-21,-8.000 19.000-22,3.000-10.000-4,20.000-37.000 13,18.000-38.000 13,20.000-37.000 13,8.000-19.000 4,1.000 0.000-3,-1.000 0.000-3,1.000 0.000-4</inkml:trace>
</inkml:ink>
</file>

<file path=ppt/ink/ink1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46"/>
    </inkml:context>
    <inkml:brush xml:id="br0">
      <inkml:brushProperty name="width" value="0.0355780981481075" units="cm"/>
      <inkml:brushProperty name="height" value="0.0355780981481075" units="cm"/>
      <inkml:brushProperty name="color" value="#00bff3"/>
      <inkml:brushProperty name="ignorePressure" value="0"/>
    </inkml:brush>
  </inkml:definitions>
  <inkml:trace contextRef="#ctx0" brushRef="#br0">31650.000 13750.000 618,'-25.000'-18.000'-10,"0.000"17.000"21,0.000 15.000 21,0.000 16.000 22,-2.000 10.000 6,-3.000 7.000-11,-3.000 6.000-9,-2.000 7.000-10,-6.000 5.000-6,-6.000 7.000-5,-6.000 6.000-3,-6.000 7.000-5,-6.000 5.000-1,-2.000 7.000-1,-3.000 6.000 0,-3.000 7.000-1,18.000-15.000-4,41.000-34.000-10,40.000-35.000-10,42.000-33.000-9,19.000-20.000-2,1.000-3.000 6,-1.000-3.000 4,1.000-2.000 5,-6.000-1.000 4,-8.000 3.000 2,-10.000 3.000 2,-9.000 4.000 1,-7.000 4.000 2,-3.000 6.000 2,-3.000 7.000 0,-2.000 6.000 2,-5.000 3.000 2,-2.000 0.000 0,-3.000 0.000 0,-3.000 0.000 2,-7.000-7.000 2,-9.000-11.000 3,-10.000-14.000 4,-8.000-11.000 3,-9.000-15.000 0,-6.000-16.000-4,-6.000-15.000-4,-6.000-15.000-5,-1.000-12.000-1,7.000-6.000-1,6.000-6.000 0,7.000-6.000 0,2.000 9.000-13,1.000 25.000-29,-1.000 25.000-28,1.000 25.000-28</inkml:trace>
</inkml:ink>
</file>

<file path=ppt/ink/ink1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51"/>
    </inkml:context>
    <inkml:brush xml:id="br0">
      <inkml:brushProperty name="width" value="0.0472172610461712" units="cm"/>
      <inkml:brushProperty name="height" value="0.0472172610461712" units="cm"/>
      <inkml:brushProperty name="color" value="#00bff3"/>
      <inkml:brushProperty name="ignorePressure" value="0"/>
    </inkml:brush>
  </inkml:definitions>
  <inkml:trace contextRef="#ctx0" brushRef="#br0">58850.000 14150.000 465,'-41.000'1.000'8,"19.000"4.000"14,19.000 3.000 16,19.000 3.000 14,10.000-1.000 3,4.000-2.000-11,3.000-3.000-10,3.000-3.000-11,1.000-2.000-6,1.000 0.000-1,-1.000 0.000-2,1.000 0.000-1,2.000-2.000-3,7.000-3.000-3,6.000-3.000-3,7.000-2.000-3,0.000-3.000-1,-2.000 1.000 1,-3.000-1.000 2,-3.000 1.000 0,-2.000-1.000 0,0.000 1.000-2,0.000-1.000-2,0.000 1.000-2,-2.000 1.000-1,-3.000 3.000 2,-3.000 3.000 0,-2.000 4.000 1,0.000 2.000 0,7.000 4.000-2,6.000 3.000 0,7.000 3.000-2,0.000-4.000 0,-2.000-8.000-1,-3.000-10.000 0,-3.000-9.000 0,-4.000-4.000 0,-3.000 4.000-1,-3.000 3.000 0,-2.000 3.000 0,-11.000 6.000-1,-15.000 9.000-2,-15.000 10.000-1,-16.000 10.000-2,-16.000 2.000 0,-16.000-3.000 1,-15.000-3.000 0,-15.000-2.000 2,-6.000-5.000 0,7.000-2.000 2,6.000-3.000 0,7.000-3.000 1,0.000-2.000 1,-2.000 0.000 0,-3.000 0.000 1,-3.000 0.000-1,-1.000-2.000 2,4.000-3.000 0,3.000-3.000 2,3.000-2.000 1,3.000-3.000 1,3.000 1.000 3,3.000-1.000 1,4.000 1.000 1,2.000 1.000 2,4.000 3.000-1,3.000 3.000 1,3.000 4.000-1,3.000 2.000 1,3.000 4.000 1,3.000 3.000 1,4.000 3.000 1,1.000 1.000 1,0.000 1.000-1,0.000-1.000-1,0.000 1.000 0,7.000-1.000 1,17.000 1.000 5,15.000-1.000 5,16.000 1.000 4,12.000-6.000 1,9.000-8.000-2,10.000-10.000-3,10.000-9.000-2,7.000-5.000-1,6.000 0.000-2,7.000 0.000 0,6.000 0.000-2,4.000 0.000-1,4.000 0.000 0,3.000 0.000-2,3.000 0.000-2,1.000 1.000 0,1.000 4.000-1,-1.000 3.000-2,1.000 3.000-1,1.000-2.000-1,3.000-6.000-2,3.000-6.000-1,4.000-6.000-1,-3.000-2.000-1,-5.000 3.000-1,-7.000 3.000 0,-5.000 4.000-1,-11.000 4.000 0,-11.000 6.000 1,-14.000 7.000 0,-11.000 6.000 2,-12.000 9.000-2,-9.000 13.000-3,-10.000 12.000-3,-8.000 13.000-4,-11.000 2.000-3,-8.000-5.000-7,-10.000-7.000-6,-9.000-5.000-6</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07"/>
    </inkml:context>
    <inkml:brush xml:id="br0">
      <inkml:brushProperty name="width" value="0.0277844239026308" units="cm"/>
      <inkml:brushProperty name="height" value="0.0277844239026308" units="cm"/>
      <inkml:brushProperty name="color" value="#f2395b"/>
      <inkml:brushProperty name="ignorePressure" value="0"/>
    </inkml:brush>
  </inkml:definitions>
  <inkml:trace contextRef="#ctx0" brushRef="#br0">66850.000 40950.000 791,'96.000'-90.000'79,"-5.000"23.000"-20,-7.000 22.000-18,-5.000 22.000-20,-6.000 12.000-12,-3.000 3.000-10,-3.000 3.000-7,-2.000 4.000-9,-6.000 1.000-9,-6.000 0.000-12,-6.000 0.000-12,-6.000 0.000-11</inkml:trace>
</inkml:ink>
</file>

<file path=ppt/ink/ink1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4:57"/>
    </inkml:context>
    <inkml:brush xml:id="br0">
      <inkml:brushProperty name="width" value="0.0353774465620518" units="cm"/>
      <inkml:brushProperty name="height" value="0.0353774465620518" units="cm"/>
      <inkml:brushProperty name="color" value="#00bff3"/>
      <inkml:brushProperty name="ignorePressure" value="0"/>
    </inkml:brush>
  </inkml:definitions>
  <inkml:trace contextRef="#ctx0" brushRef="#br0">92800.000 13350.000 621,'-47.000'21.000'0,"6.000"-5.000"0,7.000-7.000 0,6.000-5.000 0,-15.000 0.000-2,-33.000 10.000-5,-35.000 10.000-4,-34.000 9.000-5,-5.000 1.000 4,25.000-6.000 9,25.000-6.000 12,25.000-6.000 10,25.000-2.000 10,25.000 3.000 13,25.000 3.000 11,25.000 4.000 12,23.000-3.000-1,22.000-5.000-13,22.000-7.000-13,23.000-5.000-14,13.000-4.000-9,6.000 0.000-4,7.000 0.000-4,6.000 0.000-5,4.000 0.000-2,4.000 0.000-2,3.000 0.000-2,3.000 0.000-1,-4.000 0.000-2,-8.000 0.000 1,-10.000 0.000-1,-9.000 0.000 0,-10.000 1.000 0,-9.000 4.000 1,-10.000 3.000 2,-8.000 3.000 1,-8.000 1.000 1,-2.000 1.000 2,-3.000-1.000 1,-3.000 1.000 1,-4.000-3.000 1,-3.000-2.000 0,-3.000-3.000 1,-2.000-3.000 0,-1.000-1.000 0,3.000 4.000 0,3.000 3.000-1,4.000 3.000-1,2.000-1.000 1,4.000-2.000-1,3.000-3.000 0,3.000-3.000-1,-1.000-1.000 0,-2.000 4.000 0,-3.000 3.000 1,-3.000 3.000-1,-1.000-1.000-1,4.000-2.000 1,3.000-3.000-2,3.000-3.000 1,-1.000-4.000-1,-2.000-3.000 1,-3.000-3.000-1,-3.000-2.000 0,-1.000-1.000 0,4.000 3.000-1,3.000 3.000 0,3.000 4.000-1,3.000 1.000 0,3.000 0.000 0,3.000 0.000 1,4.000 0.000 0,5.000 0.000 1,10.000 0.000-1,10.000 0.000 1,9.000 0.000-1,4.000-2.000 1,1.000-3.000 1,-1.000-3.000 1,1.000-2.000 1,-1.000-1.000-1,1.000 3.000 1,-1.000 3.000-2,1.000 4.000 1,-4.000 2.000 0,-6.000 4.000 1,-6.000 3.000 2,-6.000 3.000 2,-7.000 1.000 0,-6.000 1.000-1,-6.000-1.000-1,-6.000 1.000-2,-6.000-1.000 0,-2.000 1.000-1,-3.000-1.000 1,-3.000 1.000-1,-1.000-1.000 0,4.000 1.000 0,3.000-1.000-1,3.000 1.000-1,1.000-1.000 0,1.000 1.000-1,-1.000-1.000 0,1.000 1.000 0,-1.000-3.000-2,1.000-2.000-2,-1.000-3.000 0,1.000-3.000-3,-4.000-1.000-1,-6.000 4.000-1,-6.000 3.000-1,-6.000 3.000-2,-4.000-1.000-3,1.000-2.000-4,-1.000-3.000-6,1.000-3.000-5,-1.000-2.000-1,1.000 0.000 3,-1.000 0.000 2,1.000 0.000 3,-6.000-4.000-1,-8.000-5.000-3,-10.000-7.000-3,-9.000-5.000-4</inkml:trace>
</inkml:ink>
</file>

<file path=ppt/ink/ink1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5:1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70650.000 5000.000 999,'-49.000'-50.000'-5,"4.000"0.000"-12,3.000 0.000-11,3.000 0.000-11,4.000 7.000-1,7.000 17.000 7,6.000 15.000 8,7.000 16.000 9</inkml:trace>
</inkml:ink>
</file>

<file path=ppt/ink/ink1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5:58"/>
    </inkml:context>
    <inkml:brush xml:id="br0">
      <inkml:brushProperty name="width" value="0.05423554033041" units="cm"/>
      <inkml:brushProperty name="height" value="0.05423554033041" units="cm"/>
      <inkml:brushProperty name="color" value="#00bff3"/>
      <inkml:brushProperty name="ignorePressure" value="0"/>
    </inkml:brush>
  </inkml:definitions>
  <inkml:trace contextRef="#ctx0" brushRef="#br0">70000.000 13800.000 405,'-258.000'50.000'6,"34.000"0.000"-3,35.000 0.000-2,35.000 0.000-3,29.000-5.000-1,25.000-9.000 2,25.000-10.000 0,25.000-8.000 1,10.000-8.000 1,-2.000-2.000 0,-3.000-3.000 1,-3.000-3.000-1,-1.000-2.000 2,4.000 0.000 3,3.000 0.000 2,3.000 0.000 4,-1.000-2.000 0,-2.000-3.000 2,-3.000-3.000-1,-3.000-2.000 1,-4.000-3.000 0,-3.000 1.000-1,-3.000-1.000-1,-2.000 1.000-1,-3.000 1.000 0,1.000 3.000-1,-1.000 3.000 0,1.000 4.000-1,-4.000 1.000 0,-6.000 0.000-1,-6.000 0.000-2,-6.000 0.000 0,-4.000 1.000-1,1.000 4.000 0,-1.000 3.000-1,1.000 3.000-1,-1.000-1.000 0,1.000-2.000 0,-1.000-3.000 0,1.000-3.000 0,2.000-2.000 1,7.000 0.000 0,6.000 0.000 1,7.000 0.000 2,5.000 0.000 1,7.000 0.000 3,6.000 0.000 4,7.000 0.000 3,11.000 1.000 1,20.000 4.000-2,18.000 3.000-2,20.000 3.000-1,10.000 1.000 0,3.000 1.000 3,3.000-1.000 4,4.000 1.000 3,2.000-4.000 0,4.000-6.000-4,3.000-6.000-5,3.000-6.000-3,3.000-4.000-3,3.000 1.000-1,3.000-1.000 0,4.000 1.000-1,2.000 1.000-2,4.000 3.000 0,3.000 3.000-1,3.000 4.000-2,3.000-1.000 0,3.000-3.000 0,3.000-3.000-1,4.000-2.000 0,1.000-1.000 0,0.000 3.000 1,0.000 3.000 0,0.000 4.000 1,0.000-1.000-1,0.000-3.000 1,0.000-3.000-1,0.000-2.000-1,-2.000-1.000 0,-3.000 3.000-1,-3.000 3.000-1,-2.000 4.000 0,-5.000 1.000 0,-2.000 0.000-1,-3.000 0.000 1,-3.000 0.000 0,-2.000 1.000 0,0.000 4.000 0,0.000 3.000-1,0.000 3.000 0,1.000-1.000 0,4.000-2.000 0,3.000-3.000 0,3.000-3.000 1,3.000-2.000 0,3.000 0.000 0,3.000 0.000 0,4.000 0.000-1,4.000-2.000 1,6.000-3.000 0,7.000-3.000 0,6.000-2.000 1,4.000-1.000 0,4.000 3.000 0,3.000 3.000-1,3.000 4.000 1,1.000 1.000 1,1.000 0.000-1,-1.000 0.000 0,1.000 0.000 0,-3.000-2.000 0,-2.000-3.000 0,-3.000-3.000-1,-3.000-2.000 0,-2.000-1.000 0,0.000 3.000 1,0.000 3.000-1,0.000 4.000 0,0.000 1.000 1,0.000 0.000-1,0.000 0.000 0,0.000 0.000 0,-4.000 0.000-1,-5.000 0.000 1,-7.000 0.000 0,-5.000 0.000 0,-4.000 0.000 0,0.000 0.000 0,0.000 0.000 1,0.000 0.000-1,1.000 1.000 1,4.000 4.000 0,3.000 3.000 0,3.000 3.000 0,-1.000-1.000 1,-2.000-2.000 0,-3.000-3.000 0,-3.000-3.000 0,-1.000-2.000 1,4.000 0.000-1,3.000 0.000 0,3.000 0.000 0,1.000 0.000 0,1.000 0.000-1,-1.000 0.000 1,1.000 0.000-1,2.000 0.000 1,7.000 0.000-1,6.000 0.000 0,7.000 0.000-1,2.000 0.000 1,1.000 0.000-1,-1.000 0.000 1,1.000 0.000 0,-1.000 0.000-1,1.000 0.000 1,-1.000 0.000 0,1.000 0.000-1,1.000 0.000 2,3.000 0.000-1,3.000 0.000 2,4.000 0.000 0,1.000 0.000 0,0.000 0.000 0,0.000 0.000 0,0.000 0.000-1,0.000 0.000 1,0.000 0.000-1,0.000 0.000-1,0.000 0.000 1,1.000 0.000 0,4.000 0.000-1,3.000 0.000 1,3.000 0.000 0,-2.000 0.000 0,-6.000 0.000 0,-6.000 0.000 0,-6.000 0.000-1,-6.000 0.000 0,-2.000 0.000 0,-3.000 0.000 0,-3.000 0.000-1,-4.000-2.000 0,-3.000-3.000 1,-3.000-3.000-1,-2.000-2.000 1,-1.000-1.000 0,3.000 3.000 1,3.000 3.000 0,4.000 4.000 0,-1.000 1.000 0,-3.000 0.000 1,-3.000 0.000-1,-2.000 0.000 1,-3.000-2.000-1,1.000-3.000 1,-1.000-3.000-1,1.000-2.000 0,-3.000-1.000 0,-2.000 3.000-1,-3.000 3.000 1,-3.000 4.000-1,-2.000 1.000 0,0.000 0.000 1,0.000 0.000-1,0.000 0.000 0,0.000 0.000 0,0.000 0.000 0,0.000 0.000 0,0.000 0.000 0,0.000 0.000 0,0.000 0.000-1,0.000 0.000 1,0.000 0.000-1,3.000 0.000 1,6.000 0.000 0,7.000 0.000-1,6.000 0.000 1,3.000 0.000 0,0.000 0.000 0,0.000 0.000 0,0.000 0.000 0,0.000-2.000 0,0.000-3.000 0,0.000-3.000 0,0.000-2.000 0,1.000-1.000 0,4.000 3.000 0,3.000 3.000 0,3.000 4.000 0,-1.000-1.000 0,-2.000-3.000 0,-3.000-3.000 0,-3.000-2.000 1,2.000-1.000-1,10.000 3.000 0,10.000 3.000 1,9.000 4.000 0,4.000-1.000-1,1.000-3.000 1,-1.000-3.000-1,1.000-2.000 0,-4.000-1.000 0,-6.000 3.000 0,-6.000 3.000 0,-6.000 4.000-1,-7.000 1.000 0,-6.000 0.000 1,-6.000 0.000-1,-6.000 0.000 1,-6.000 0.000 0,-2.000 0.000 0,-3.000 0.000-1,-3.000 0.000 0,-4.000 0.000 0,-3.000 0.000 1,-3.000 0.000 0,-2.000 0.000 0,-3.000 0.000 0,1.000 0.000 1,-1.000 0.000-1,1.000 0.000 1,1.000 0.000 0,3.000 0.000 0,3.000 0.000-1,4.000 0.000 0,-1.000 0.000 1,-3.000 0.000-1,-3.000 0.000 0,-2.000 0.000 0,-3.000 0.000 0,1.000 0.000-1,-1.000 0.000 0,1.000 0.000-1,1.000 0.000-1,3.000 0.000 2,3.000 0.000-1,4.000 0.000 1,1.000-2.000 1,0.000-3.000-1,0.000-3.000 1,0.000-2.000-1,0.000-1.000 1,0.000 3.000 0,0.000 3.000-1,0.000 4.000 1,0.000 1.000 0,0.000 0.000-1,0.000 0.000 1,0.000 0.000-1,1.000 0.000 0,4.000 0.000 0,3.000 0.000 0,3.000 0.000 0,-1.000 0.000 0,-2.000 0.000 0,-3.000 0.000 1,-3.000 0.000-1,-1.000 0.000 0,4.000 0.000-1,3.000 0.000 0,3.000 0.000 0,-1.000 0.000 0,-2.000 0.000 0,-3.000 0.000 1,-3.000 0.000 0,-4.000-2.000 0,-3.000-3.000 1,-3.000-3.000-1,-2.000-2.000 1,-6.000-1.000 0,-6.000 3.000-1,-6.000 3.000 1,-6.000 4.000-1,-4.000-1.000 0,1.000-3.000 1,-1.000-3.000 1,1.000-2.000 1,-1.000-1.000-1,1.000 3.000 1,-1.000 3.000-1,1.000 4.000 0,1.000 1.000 0,3.000 0.000 0,3.000 0.000 0,4.000 0.000 0,-1.000 0.000 0,-3.000 0.000 0,-3.000 0.000-1,-2.000 0.000-1,-3.000 0.000-1,1.000 0.000 0,-1.000 0.000 0,1.000 0.000-1,1.000 0.000-1,3.000 0.000 1,3.000 0.000-1,4.000 0.000 0,2.000 0.000 0,4.000 0.000 0,3.000 0.000 1,3.000 0.000 0,3.000 0.000 1,3.000 0.000 0,3.000 0.000 0,4.000 0.000 1,1.000 1.000 0,0.000 4.000 0,0.000 3.000-1,0.000 3.000 1,3.000-1.000-1,6.000-2.000 2,7.000-3.000 0,6.000-3.000 1,1.000-2.000 0,-3.000 0.000 0,-3.000 0.000-1,-2.000 0.000 0,-3.000 0.000 0,1.000 0.000-2,-1.000 0.000 0,1.000 0.000-2,-4.000 0.000 1,-6.000 0.000 0,-6.000 0.000 0,-6.000 0.000 1,-4.000 0.000 0,1.000 0.000-1,-1.000 0.000-1,1.000 0.000 0,-6.000 0.000 0,-8.000 0.000 0,-10.000 0.000-1,-9.000 0.000 0,-7.000 0.000 0,-3.000 0.000-2,-3.000 0.000 0,-2.000 0.000-1</inkml:trace>
</inkml:ink>
</file>

<file path=ppt/ink/ink1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0"/>
    </inkml:context>
    <inkml:brush xml:id="br0">
      <inkml:brushProperty name="width" value="0.0352000705897808" units="cm"/>
      <inkml:brushProperty name="height" value="0.0352000705897808" units="cm"/>
      <inkml:brushProperty name="color" value="#00bff3"/>
      <inkml:brushProperty name="ignorePressure" value="0"/>
    </inkml:brush>
  </inkml:definitions>
  <inkml:trace contextRef="#ctx0" brushRef="#br0">70600.000 5850.000 624,'51.000'-22.000'70,"4.000"6.000"-6,3.000 7.000-6,3.000 6.000-5,-1.000 4.000-7,-2.000 4.000-11,-3.000 3.000-9,-3.000 3.000-10,-6.000 3.000-9,-5.000 3.000-6,-7.000 3.000-8,-5.000 4.000-7,-8.000 5.000-3,-5.000 10.000 1,-7.000 10.000 0,-5.000 9.000 1,-12.000 6.000-6,-16.000 3.000-11,-15.000 3.000-12,-15.000 4.000-12,-9.000-3.000-3,1.000-5.000 8,-1.000-7.000 8,1.000-5.000 6,4.000-8.000 7,9.000-5.000 7,10.000-7.000 7,10.000-5.000 6</inkml:trace>
</inkml:ink>
</file>

<file path=ppt/ink/ink1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0"/>
    </inkml:context>
    <inkml:brush xml:id="br0">
      <inkml:brushProperty name="width" value="0.0369322150945663" units="cm"/>
      <inkml:brushProperty name="height" value="0.0369322150945663" units="cm"/>
      <inkml:brushProperty name="color" value="#00bff3"/>
      <inkml:brushProperty name="ignorePressure" value="0"/>
    </inkml:brush>
  </inkml:definitions>
  <inkml:trace contextRef="#ctx0" brushRef="#br0">70450.000 6800.000 595,'-118.000'46.000'-1,"17.000"-5.000"-2,15.000-7.000-1,16.000-5.000-3,10.000-6.000 3,7.000-3.000 8,6.000-3.000 7,7.000-2.000 8,5.000 2.000 7,7.000 9.000 5,6.000 10.000 7,7.000 10.000 6,2.000 5.000 0,1.000 4.000-7,-1.000 3.000-5,1.000 3.000-8,-1.000 3.000-2,1.000 3.000-2,-1.000 3.000-2,1.000 4.000 0,-3.000 2.000-3,-2.000 4.000-4,-3.000 3.000-4,-3.000 3.000-5,1.000-4.000-4,6.000-8.000-7,7.000-10.000-7,6.000-9.000-5,6.000-16.000-12,6.000-22.000-17,7.000-22.000-15,6.000-21.000-17</inkml:trace>
</inkml:ink>
</file>

<file path=ppt/ink/ink1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1"/>
    </inkml:context>
    <inkml:brush xml:id="br0">
      <inkml:brushProperty name="width" value="0.0365759171545506" units="cm"/>
      <inkml:brushProperty name="height" value="0.0365759171545506" units="cm"/>
      <inkml:brushProperty name="color" value="#00bff3"/>
      <inkml:brushProperty name="ignorePressure" value="0"/>
    </inkml:brush>
  </inkml:definitions>
  <inkml:trace contextRef="#ctx0" brushRef="#br0">70000.000 7300.000 601,'95.000'-116.000'2,"-9.000"19.000"4,-10.000 19.000 4,-8.000 19.000 3,-3.000 10.000 4,7.000 4.000 2,6.000 3.000 3,7.000 3.000 1,4.000 3.000 0,3.000 3.000-1,3.000 3.000-3,4.000 4.000-1,-6.000 2.000-2,-11.000 4.000-1,-14.000 3.000-2,-11.000 3.000 0,-11.000 4.000-3,-5.000 7.000-2,-7.000 6.000-3,-5.000 7.000-4,-14.000 10.000-3,-18.000 16.000-4,-19.000 15.000-5,-18.000 17.000-3,-14.000 2.000-1,-5.000-9.000 1,-7.000-10.000 4,-5.000-8.000 1,-4.000-6.000 2,0.000 1.000 1,0.000-1.000 1,0.000 1.000 1,1.000-3.000 1,4.000-2.000 5,3.000-3.000 3,3.000-3.000 5,3.000 1.000 1,3.000 6.000-1,3.000 7.000 1,4.000 6.000-1,-1.000 3.000 1,-3.000 0.000 2,-3.000 0.000 2,-2.000 0.000 3,-1.000 1.000 0,3.000 4.000-1,3.000 3.000 0,4.000 3.000-1,-1.000 4.000-1,-3.000 7.000-3,-3.000 6.000-3,-2.000 7.000-2,0.000-1.000-5,7.000-6.000-6,6.000-6.000-9,7.000-6.000-6,5.000-7.000-5,7.000-6.000-4,6.000-6.000-4,7.000-6.000-2,7.000-13.000-4,9.000-19.000-1,10.000-18.000-1,10.000-19.000-2,4.000-8.000 3,0.000 3.000 6,0.000 3.000 8,0.000 4.000 6,0.000 1.000 3,0.000 0.000 0,0.000 0.000 0,0.000 0.000 0</inkml:trace>
</inkml:ink>
</file>

<file path=ppt/ink/ink1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1"/>
    </inkml:context>
    <inkml:brush xml:id="br0">
      <inkml:brushProperty name="width" value="0.0399593934416771" units="cm"/>
      <inkml:brushProperty name="height" value="0.0399593934416771" units="cm"/>
      <inkml:brushProperty name="color" value="#00bff3"/>
      <inkml:brushProperty name="ignorePressure" value="0"/>
    </inkml:brush>
  </inkml:definitions>
  <inkml:trace contextRef="#ctx0" brushRef="#br0">70800.000 7250.000 550,'25.000'-24.000'1,"0.000"4.000"3,0.000 3.000 2,0.000 3.000 2,0.000 3.000 4,0.000 3.000 4,0.000 3.000 5,0.000 4.000 5,3.000 4.000 4,6.000 6.000 1,7.000 7.000 3,6.000 6.000 2,-1.000 3.000-4,-5.000 0.000-11,-7.000 0.000-11,-5.000 0.000-11,-4.000 3.000-5,0.000 6.000 3,0.000 7.000 2,0.000 6.000 2,-4.000 4.000-5,-5.000 4.000-12,-7.000 3.000-13,-5.000 3.000-12,-14.000 1.000-7,-18.000 1.000 2,-19.000-1.000 0,-18.000 1.000 0,-15.000 1.000 6,-9.000 3.000 8,-10.000 3.000 9,-8.000 4.000 10,-9.000-3.000 5,-6.000-5.000 1,-6.000-7.000 3,-6.000-5.000 1,-1.000-8.000 3,7.000-5.000 3,6.000-7.000 4,7.000-5.000 3,10.000-4.000 2,16.000 0.000 0,15.000 0.000 1,17.000 0.000 1,16.000-4.000 6,19.000-5.000 15,19.000-7.000 13,19.000-5.000 15,19.000-9.000 1,23.000-9.000-12,22.000-10.000-10,22.000-8.000-12,10.000-4.000-7,1.000 3.000-4,-1.000 3.000-4,1.000 4.000-3,7.000-4.000-4,16.000-9.000-3,15.000-10.000-4,17.000-8.000-3,-4.000-1.000-6,-22.000 9.000-7,-22.000 10.000-7,-21.000 10.000-8,-20.000 5.000-2,-15.000 4.000 5,-15.000 3.000 5,-16.000 3.000 3,-16.000 3.000-2,-16.000 3.000-10,-15.000 3.000-10,-15.000 4.000-9,-15.000 1.000-1,-12.000 0.000 10,-13.000 0.000 10,-12.000 0.000 10,-7.000-4.000 6,1.000-5.000 3,-1.000-7.000 4,1.000-5.000 3,2.000-3.000 2,7.000 4.000 1,6.000 3.000 1,7.000 3.000 0,5.000 3.000 4,7.000 3.000 8,6.000 3.000 7,7.000 4.000 8,5.000 2.000 6,7.000 4.000 4,6.000 3.000 4,7.000 3.000 3,2.000 4.000-1,1.000 7.000-5,-1.000 6.000-6,1.000 7.000-5,-1.000 7.000-2,1.000 9.000 2,-1.000 10.000 2,1.000 10.000 2,-6.000 8.000 0,-8.000 10.000-5,-10.000 10.000-4,-9.000 9.000-4,-7.000 4.000-3,-3.000 1.000-4,-3.000-1.000-3,-2.000 1.000-3,-5.000-3.000-5,-2.000-2.000-4,-3.000-3.000-5,-3.000-3.000-6,2.000-9.000-7,10.000-11.000-13,10.000-14.000-11,9.000-11.000-13,6.000-12.000-4,3.000-9.000 4,3.000-10.000 4,4.000-8.000 3</inkml:trace>
</inkml:ink>
</file>

<file path=ppt/ink/ink1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1"/>
    </inkml:context>
    <inkml:brush xml:id="br0">
      <inkml:brushProperty name="width" value="0.0320047549903393" units="cm"/>
      <inkml:brushProperty name="height" value="0.0320047549903393" units="cm"/>
      <inkml:brushProperty name="color" value="#00bff3"/>
      <inkml:brushProperty name="ignorePressure" value="0"/>
    </inkml:brush>
  </inkml:definitions>
  <inkml:trace contextRef="#ctx0" brushRef="#br0">70550.000 9000.000 687,'53.000'1.000'5,"6.000"4.000"12,7.000 3.000 10,6.000 3.000 12,1.000 7.000 4,-3.000 14.000-2,-3.000 11.000 0,-2.000 14.000-3,0.000 5.000-6,7.000 1.000-11,6.000-1.000-13,7.000 1.000-11,-1.000-3.000-7,-6.000-2.000-4,-6.000-3.000-4,-6.000-3.000-4,-9.000-7.000-4,-8.000-9.000-5,-10.000-10.000-6,-9.000-8.000-6</inkml:trace>
</inkml:ink>
</file>

<file path=ppt/ink/ink1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2"/>
    </inkml:context>
    <inkml:brush xml:id="br0">
      <inkml:brushProperty name="width" value="0.0333236306905746" units="cm"/>
      <inkml:brushProperty name="height" value="0.0333236306905746" units="cm"/>
      <inkml:brushProperty name="color" value="#00bff3"/>
      <inkml:brushProperty name="ignorePressure" value="0"/>
    </inkml:brush>
  </inkml:definitions>
  <inkml:trace contextRef="#ctx0" brushRef="#br0">70700.000 7650.000 660,'-25.000'-24.000'7,"0.000"4.000"16,0.000 3.000 16,0.000 3.000 15,7.000 9.000 3,17.000 16.000-8,15.000 15.000-8,16.000 17.000-9,12.000 8.000-9,9.000 4.000-11,10.000 3.000-9,10.000 3.000-12,-3.000-4.000-9,-11.000-8.000-10,-14.000-10.000-10,-11.000-9.000-9,-7.000-7.000-4,0.000-3.000-1,0.000-3.000 1,0.000-2.000-1</inkml:trace>
</inkml:ink>
</file>

<file path=ppt/ink/ink1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2"/>
    </inkml:context>
    <inkml:brush xml:id="br0">
      <inkml:brushProperty name="width" value="0.0323009751737118" units="cm"/>
      <inkml:brushProperty name="height" value="0.0323009751737118" units="cm"/>
      <inkml:brushProperty name="color" value="#00bff3"/>
      <inkml:brushProperty name="ignorePressure" value="0"/>
    </inkml:brush>
  </inkml:definitions>
  <inkml:trace contextRef="#ctx0" brushRef="#br0">72200.000 7000.000 681,'118.000'-44.000'51,"-11.000"13.000"-7,-14.000 12.000-8,-11.000 13.000-8,-14.000 9.000-6,-11.000 6.000-5,-14.000 7.000-5,-11.000 6.000-6,-15.000 9.000-1,-16.000 13.000 1,-15.000 12.000 1,-15.000 13.000 2,-18.000 9.000 1,-19.000 6.000-1,-18.000 7.000-1,-19.000 6.000 0,-8.000 4.000 0,3.000 4.000-1,3.000 3.000-2,4.000 3.000 0,4.000-4.000-1,6.000-8.000-1,7.000-10.000 1,6.000-9.000-2,9.000-10.000 0,13.000-9.000-1,12.000-10.000-2,13.000-8.000-1,13.000-14.000-1,17.000-15.000-1,15.000-15.000 0,16.000-16.000-1,16.000-12.000-1,20.000-5.000-3,18.000-7.000-3,20.000-5.000-3,8.000-3.000 1,1.000 4.000 3,-1.000 3.000 3,1.000 3.000 3,-9.000 6.000 2,-15.000 9.000 1,-15.000 10.000 0,-16.000 10.000 2,-13.000 11.000 0,-9.000 17.000 1,-10.000 15.000 1,-8.000 16.000 1,-15.000 9.000 2,-19.000 3.000 2,-18.000 3.000 2,-19.000 4.000 4,-7.000-1.000 0,7.000-3.000 1,6.000-3.000-1,7.000-2.000 2,8.000-15.000-7,14.000-25.000-10,11.000-25.000-10,14.000-25.000-11,10.000-15.000-6,9.000-2.000 0,10.000-3.000 1,10.000-3.000-1,2.000 5.000 2,-3.000 17.000 3,-3.000 15.000 2,-2.000 16.000 4,-8.000 12.000 3,-8.000 9.000 3,-10.000 10.000 2,-9.000 10.000 4,-7.000 4.000 6,-3.000 0.000 9,-3.000 0.000 8,-2.000 0.000 10,-5.000-2.000 4,-2.000-3.000 0,-3.000-3.000 2,-3.000-2.000 0,4.000-17.000-8,13.000-28.000-16,12.000-28.000-17,13.000-27.000-16,12.000-25.000-9,13.000-18.000-2,12.000-19.000-1,13.000-18.000-1,-2.000 2.000 1,-16.000 26.000 0,-15.000 24.000 1,-15.000 26.000 2</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13"/>
    </inkml:context>
    <inkml:brush xml:id="br0">
      <inkml:brushProperty name="width" value="0.0387656986713409" units="cm"/>
      <inkml:brushProperty name="height" value="0.0387656986713409" units="cm"/>
      <inkml:brushProperty name="color" value="#f2395b"/>
      <inkml:brushProperty name="ignorePressure" value="0"/>
    </inkml:brush>
  </inkml:definitions>
  <inkml:trace contextRef="#ctx0" brushRef="#br0">63350.000 43800.000 567,'-24.000'-24.000'1,"4.000"4.000"0,3.000 3.000 2,3.000 3.000 2,3.000-1.000 1,3.000-2.000 2,3.000-3.000 3,4.000-3.000 3,10.000-2.000 2,19.000 0.000 4,19.000 0.000 4,19.000 0.000 4,15.000 3.000 1,13.000 6.000-1,12.000 7.000-2,13.000 6.000 0,2.000 7.000-1,-5.000 10.000-1,-7.000 10.000-1,-5.000 9.000-2,-9.000 6.000-1,-9.000 3.000-2,-10.000 3.000-3,-8.000 4.000-3,-12.000 4.000-2,-12.000 6.000-2,-13.000 7.000-2,-12.000 6.000-2,-16.000 7.000-4,-19.000 10.000-3,-18.000 10.000-3,-19.000 9.000-5,-18.000 7.000-2,-15.000 7.000 1,-15.000 6.000 0,-16.000 7.000 1,-12.000-3.000 0,-5.000-8.000 1,-7.000-10.000 1,-5.000-9.000 1,2.000-9.000 1,13.000-5.000 0,12.000-7.000 1,13.000-5.000 0,9.000-8.000 1,6.000-5.000 2,7.000-7.000 2,6.000-5.000 2,23.000-14.000 3,41.000-18.000 4,40.000-19.000 3,42.000-18.000 4,27.000-14.000-2,16.000-5.000-7,15.000-7.000-7,17.000-5.000-7,17.000-4.000-7,23.000 0.000-9,22.000 0.000-8,22.000 0.000-8,-2.000 1.000-1,-25.000 4.000 5,-25.000 3.000 6,-25.000 3.000 6,-22.000 4.000 1,-19.000 7.000-5,-18.000 6.000-4,-19.000 7.000-5</inkml:trace>
</inkml:ink>
</file>

<file path=ppt/ink/ink1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3"/>
    </inkml:context>
    <inkml:brush xml:id="br0">
      <inkml:brushProperty name="width" value="0.043497908860445" units="cm"/>
      <inkml:brushProperty name="height" value="0.043497908860445" units="cm"/>
      <inkml:brushProperty name="color" value="#00bff3"/>
      <inkml:brushProperty name="ignorePressure" value="0"/>
    </inkml:brush>
  </inkml:definitions>
  <inkml:trace contextRef="#ctx0" brushRef="#br0">73200.000 7700.000 505,'29.000'-55.000'0,"10.000"-9.000"0,10.000-10.000 0,9.000-8.000 1,1.000 0.000 0,-6.000 14.000 3,-6.000 11.000 1,-6.000 14.000 4,-2.000 7.000 2,3.000 3.000 6,3.000 3.000 4,4.000 4.000 6,1.000 1.000 2,0.000 0.000 1,0.000 0.000 2,0.000 0.000 0,6.000 1.000 0,13.000 4.000-1,12.000 3.000-1,13.000 3.000-1,-1.000 4.000-4,-11.000 7.000-6,-14.000 6.000-6,-11.000 7.000-6,-12.000 8.000-4,-9.000 14.000-1,-10.000 11.000-2,-8.000 14.000-2,-9.000 5.000-2,-6.000 1.000-4,-6.000-1.000-4,-6.000 1.000-4,-10.000-1.000-1,-12.000 1.000-1,-13.000-1.000-1,-12.000 1.000 1,-5.000-6.000-1,3.000-8.000-1,3.000-10.000-1,4.000-9.000-1,1.000-9.000 0,0.000-5.000 0,0.000-7.000 2,0.000-5.000 0,1.000-14.000 0,4.000-18.000 1,3.000-19.000 0,3.000-18.000 0,3.000-15.000 1,3.000-9.000-1,3.000-10.000 2,4.000-8.000-1,4.000-6.000 2,6.000 1.000 3,7.000-1.000 3,6.000 1.000 4,3.000 7.000 1,0.000 16.000 3,0.000 15.000 1,0.000 17.000 3,1.000 11.000 4,4.000 10.000 8,3.000 10.000 8,3.000 9.000 8,-1.000 9.000 5,-2.000 9.000 4,-3.000 10.000 4,-3.000 10.000 3,-1.000 13.000 1,4.000 19.000-2,3.000 19.000-2,3.000 19.000-2,-1.000 9.000-4,-2.000 0.000-6,-3.000 0.000-4,-3.000 0.000-5,-2.000 1.000-6,0.000 4.000-4,0.000 3.000-5,0.000 3.000-6,-2.000-2.000-6,-3.000-6.000-9,-3.000-6.000-9,-2.000-6.000-10,-5.000-9.000-2,-2.000-8.000 3,-3.000-10.000 3,-3.000-9.000 3,-7.000-18.000-4,-9.000-24.000-13,-10.000-26.000-12,-8.000-24.000-13,-3.000-20.000 1,7.000-11.000 15,6.000-14.000 15,7.000-11.000 14,7.000-3.000 11,9.000 10.000 3,10.000 10.000 6,10.000 9.000 4,4.000 9.000 3,0.000 9.000 4,0.000 10.000 3,0.000 10.000 3,1.000 5.000 5,4.000 4.000 7,3.000 3.000 7,3.000 3.000 8,1.000 7.000 2,1.000 14.000-2,-1.000 11.000-2,1.000 14.000-1,-1.000 11.000-4,1.000 14.000-5,-1.000 11.000-3,1.000 14.000-5,-6.000 11.000-3,-8.000 14.000-3,-10.000 11.000-3,-9.000 14.000-3,-10.000 11.000-3,-9.000 14.000-6,-10.000 11.000-5,-8.000 14.000-5,-4.000 0.000-6,3.000-8.000-7,3.000-10.000-6,4.000-9.000-7,2.000-16.000-1,4.000-22.000 2,3.000-22.000 4,3.000-21.000 3</inkml:trace>
</inkml:ink>
</file>

<file path=ppt/ink/ink1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3"/>
    </inkml:context>
    <inkml:brush xml:id="br0">
      <inkml:brushProperty name="width" value="0.0381554588675499" units="cm"/>
      <inkml:brushProperty name="height" value="0.0381554588675499" units="cm"/>
      <inkml:brushProperty name="color" value="#00bff3"/>
      <inkml:brushProperty name="ignorePressure" value="0"/>
    </inkml:brush>
  </inkml:definitions>
  <inkml:trace contextRef="#ctx0" brushRef="#br0">73150.000 8900.000 576,'29.000'-54.000'0,"10.000"-5.000"0,10.000-7.000 0,9.000-5.000 0,2.000 2.000 4,-2.000 13.000 6,-3.000 12.000 8,-3.000 13.000 6,7.000 1.000 4,19.000-9.000-2,19.000-10.000 0,19.000-8.000-2,5.000 0.000 0,-5.000 14.000 0,-7.000 11.000 1,-5.000 14.000-1,-12.000 7.000-3,-16.000 3.000-5,-15.000 3.000-6,-15.000 4.000-6,-14.000 5.000-2,-8.000 10.000 2,-10.000 10.000 0,-9.000 9.000 2,-12.000 10.000 1,-11.000 14.000 2,-14.000 11.000 2,-11.000 14.000 1,-12.000 7.000 1,-9.000 3.000-1,-10.000 3.000 0,-8.000 4.000-1,-8.000 2.000-2,-2.000 4.000-5,-3.000 3.000-5,-3.000 3.000-5,-6.000-2.000-5,-5.000-6.000-6,-7.000-6.000-7,-5.000-6.000-7,0.000-12.000-2,10.000-15.000 0,10.000-15.000 0,9.000-16.000 1,9.000-13.000-1,9.000-9.000-2,10.000-10.000-1,10.000-8.000-3,8.000-8.000 2,10.000-2.000 3,10.000-3.000 4,9.000-3.000 4</inkml:trace>
</inkml:ink>
</file>

<file path=ppt/ink/ink1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03"/>
    </inkml:context>
    <inkml:brush xml:id="br0">
      <inkml:brushProperty name="width" value="0.0408199802041054" units="cm"/>
      <inkml:brushProperty name="height" value="0.0408199802041054" units="cm"/>
      <inkml:brushProperty name="color" value="#00bff3"/>
      <inkml:brushProperty name="ignorePressure" value="0"/>
    </inkml:brush>
  </inkml:definitions>
  <inkml:trace contextRef="#ctx0" brushRef="#br0">72750.000 8650.000 538,'48.000'-22.000'3,"-3.000"6.000"5,-3.000 7.000 6,-2.000 6.000 5,2.000 7.000 8,9.000 10.000 9,10.000 10.000 11,10.000 9.000 10,10.000 10.000 2,13.000 14.000-6,12.000 11.000-5,13.000 14.000-6,9.000 5.000-11,6.000 1.000-15,7.000-1.000-14,6.000 1.000-16,4.000-1.000-5,4.000 1.000 3,3.000-1.000 4,3.000 1.000 4,-15.000-9.000-10,-30.000-15.000-24,-32.000-15.000-24,-30.000-16.000-24</inkml:trace>
</inkml:ink>
</file>

<file path=ppt/ink/ink1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4"/>
    </inkml:context>
    <inkml:brush xml:id="br0">
      <inkml:brushProperty name="width" value="0.0441977791488171" units="cm"/>
      <inkml:brushProperty name="height" value="0.0441977791488171" units="cm"/>
      <inkml:brushProperty name="color" value="#00bff3"/>
      <inkml:brushProperty name="ignorePressure" value="0"/>
    </inkml:brush>
  </inkml:definitions>
  <inkml:trace contextRef="#ctx0" brushRef="#br0">74600.000 15900.000 497,'-4.000'-40.000'71,"-5.000"23.000"-9,-7.000 22.000-8,-5.000 22.000-9,-11.000 19.000-6,-11.000 20.000-5,-14.000 18.000-4,-11.000 20.000-4,-4.000 3.000-5,6.000-8.000-3,7.000-10.000-3,6.000-9.000-5,1.000 1.000-1,-3.000 13.000 1,-3.000 12.000 0,-2.000 13.000 2,-1.000 4.000-2,3.000-3.000-1,3.000-3.000-2,4.000-2.000-2,2.000-5.000-1,4.000-2.000-2,3.000-3.000-3,3.000-3.000 0,3.000-4.000-2,3.000-3.000-1,3.000-3.000 0,4.000-2.000-1,2.000-6.000 1,4.000-6.000-1,3.000-6.000 0,3.000-6.000 0,3.000-7.000 0,3.000-6.000 1,3.000-6.000 0,4.000-6.000 0,7.000-9.000-1,13.000-8.000-1,12.000-10.000-1,13.000-9.000-1,9.000-15.000-1,6.000-18.000-3,7.000-19.000-1,6.000-18.000-2,7.000-12.000-1,10.000-3.000 2,10.000-3.000 0,9.000-2.000 2,-1.000-3.000 1,-8.000 1.000 2,-10.000-1.000 1,-9.000 1.000 2,-12.000 4.000 1,-11.000 9.000-1,-14.000 10.000-1,-11.000 10.000 0,-12.000 7.000 2,-9.000 6.000 4,-10.000 7.000 4,-8.000 6.000 5,-12.000 4.000 2,-12.000 4.000 0,-13.000 3.000 0,-12.000 3.000 1,-12.000 10.000 0,-8.000 20.000-2,-10.000 18.000-1,-9.000 20.000-2,-5.000 8.000-1,0.000 1.000 0,0.000-1.000-1,0.000 1.000-1,3.000-1.000-2,6.000 1.000-1,7.000-1.000-4,6.000 1.000-2,7.000-4.000-4,10.000-6.000-3,10.000-6.000-4,9.000-6.000-4,10.000-6.000-4,14.000-2.000-3,11.000-3.000-4,14.000-3.000-4,7.000-6.000 0,3.000-5.000 6,3.000-7.000 5,4.000-5.000 4</inkml:trace>
</inkml:ink>
</file>

<file path=ppt/ink/ink1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4"/>
    </inkml:context>
    <inkml:brush xml:id="br0">
      <inkml:brushProperty name="width" value="0.0429767444729805" units="cm"/>
      <inkml:brushProperty name="height" value="0.0429767444729805" units="cm"/>
      <inkml:brushProperty name="color" value="#00bff3"/>
      <inkml:brushProperty name="ignorePressure" value="0"/>
    </inkml:brush>
  </inkml:definitions>
  <inkml:trace contextRef="#ctx0" brushRef="#br0">76050.000 16200.000 511,'1.000'-47.000'0,"4.000"6.000"4,3.000 7.000 7,3.000 6.000 4,-5.000 15.000 10,-12.000 26.000 12,-13.000 24.000 14,-12.000 26.000 12,-13.000 16.000 1,-12.000 10.000-12,-13.000 10.000-13,-12.000 9.000-12,-7.000 4.000-7,1.000 1.000-2,-1.000-1.000-3,1.000 1.000-3,1.000-3.000-1,3.000-2.000-2,3.000-3.000-3,4.000-3.000-2,5.000-7.000-1,10.000-9.000-1,10.000-10.000-2,9.000-8.000 0,17.000-12.000-3,25.000-12.000-2,25.000-13.000-4,25.000-12.000-2,21.000-15.000-1,20.000-15.000 0,18.000-15.000 2,20.000-16.000 0,5.000-5.000 1,-6.000 6.000-2,-6.000 7.000 0,-6.000 6.000-2,-7.000 4.000 1,-6.000 4.000-1,-6.000 3.000 0,-6.000 3.000 1,-10.000 3.000-1,-12.000 3.000 0,-13.000 3.000 0,-12.000 4.000 1,-10.000 4.000-7,-6.000 6.000-9,-6.000 7.000-12,-6.000 6.000-10</inkml:trace>
</inkml:ink>
</file>

<file path=ppt/ink/ink1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5"/>
    </inkml:context>
    <inkml:brush xml:id="br0">
      <inkml:brushProperty name="width" value="0.0433990880846977" units="cm"/>
      <inkml:brushProperty name="height" value="0.0433990880846977" units="cm"/>
      <inkml:brushProperty name="color" value="#00bff3"/>
      <inkml:brushProperty name="ignorePressure" value="0"/>
    </inkml:brush>
  </inkml:definitions>
  <inkml:trace contextRef="#ctx0" brushRef="#br0">76200.000 16550.000 506,'-24.000'-50.000'2,"4.000"0.000"3,3.000 0.000 4,3.000 0.000 2,1.000 3.000 7,1.000 6.000 9,-1.000 7.000 8,1.000 6.000 8,-1.000 20.000 4,1.000 34.000-2,-1.000 35.000-3,1.000 35.000-1,-4.000 19.000-4,-6.000 7.000-6,-6.000 6.000-5,-6.000 7.000-6,-4.000 5.000-3,1.000 7.000-4,-1.000 6.000-2,1.000 7.000-2,-3.000 4.000-5,-2.000 3.000-4,-3.000 3.000-6,-3.000 4.000-5,-1.000 1.000-7,4.000 0.000-8,3.000 0.000-8,3.000 0.000-9,3.000-4.000-3,3.000-5.000 2,3.000-7.000 2,4.000-5.000 3,2.000-19.000-1,4.000-27.000-2,3.000-28.000-1,3.000-28.000-2</inkml:trace>
</inkml:ink>
</file>

<file path=ppt/ink/ink1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6"/>
    </inkml:context>
    <inkml:brush xml:id="br0">
      <inkml:brushProperty name="width" value="0.038659255951643" units="cm"/>
      <inkml:brushProperty name="height" value="0.038659255951643" units="cm"/>
      <inkml:brushProperty name="color" value="#00bff3"/>
      <inkml:brushProperty name="ignorePressure" value="0"/>
    </inkml:brush>
  </inkml:definitions>
  <inkml:trace contextRef="#ctx0" brushRef="#br0">77050.000 17900.000 569,'-38.000'-22.000'66,"26.000"6.000"-10,24.000 7.000-8,26.000 6.000-10,15.000 3.000-6,6.000 0.000-5,7.000 0.000-3,6.000 0.000-5,4.000 0.000-2,4.000 0.000-1,3.000 0.000-1,3.000 0.000-1,-1.000 0.000-1,-2.000 0.000-2,-3.000 0.000-1,-3.000 0.000-2,-6.000 1.000-1,-5.000 4.000-3,-7.000 3.000 0,-5.000 3.000-2,-1.000-1.000-6,6.000-2.000-9,7.000-3.000-10,6.000-3.000-9,-4.000-1.000-4,-11.000 4.000-2,-14.000 3.000 0,-11.000 3.000-2,-7.000 1.000-1,0.000 1.000-4,0.000-1.000-3,0.000 1.000-3</inkml:trace>
</inkml:ink>
</file>

<file path=ppt/ink/ink1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6"/>
    </inkml:context>
    <inkml:brush xml:id="br0">
      <inkml:brushProperty name="width" value="0.0388312600553036" units="cm"/>
      <inkml:brushProperty name="height" value="0.0388312600553036" units="cm"/>
      <inkml:brushProperty name="color" value="#00bff3"/>
      <inkml:brushProperty name="ignorePressure" value="0"/>
    </inkml:brush>
  </inkml:definitions>
  <inkml:trace contextRef="#ctx0" brushRef="#br0">77850.000 17200.000 566,'0.000'-61.000'29,"0.000"28.000"7,0.000 28.000 5,0.000 29.000 8,0.000 15.000-1,0.000 3.000-8,0.000 3.000-7,0.000 4.000-7,0.000 4.000-4,0.000 6.000-4,0.000 7.000-2,0.000 6.000-2,-4.000 4.000-2,-5.000 4.000 1,-7.000 3.000 1,-5.000 3.000-1,-4.000 6.000-4,0.000 9.000-10,0.000 10.000-10,0.000 10.000-10,0.000 4.000-8,0.000 0.000-5,0.000 0.000-5,0.000 0.000-6,1.000-10.000 2,4.000-18.000 7,3.000-19.000 7,3.000-18.000 8,3.000-12.000 0,3.000-3.000-7,3.000-3.000-7,4.000-2.000-7</inkml:trace>
</inkml:ink>
</file>

<file path=ppt/ink/ink1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8"/>
    </inkml:context>
    <inkml:brush xml:id="br0">
      <inkml:brushProperty name="width" value="0.0420532152056694" units="cm"/>
      <inkml:brushProperty name="height" value="0.0420532152056694" units="cm"/>
      <inkml:brushProperty name="color" value="#00bff3"/>
      <inkml:brushProperty name="ignorePressure" value="0"/>
    </inkml:brush>
  </inkml:definitions>
  <inkml:trace contextRef="#ctx0" brushRef="#br0">80000.000 16850.000 523,'-25.000'-46.000'2,"0.000"10.000"3,0.000 10.000 5,0.000 9.000 3,0.000 12.000 5,0.000 16.000 6,0.000 15.000 5,0.000 17.000 7,0.000 13.000 1,0.000 13.000-2,0.000 12.000-3,0.000 13.000-1,3.000 6.000-3,6.000 0.000-3,7.000 0.000-3,6.000 0.000-3,4.000-5.000-2,4.000-9.000-1,3.000-10.000-2,3.000-8.000-2,1.000-6.000-1,1.000 1.000-1,-1.000-1.000-1,1.000 1.000-2,-1.000-3.000-1,1.000-2.000-1,-1.000-3.000-3,1.000-3.000 0,-3.000-4.000-3,-2.000-3.000 0,-3.000-3.000-1,-3.000-2.000-2,-4.000-1.000 0,-3.000 3.000 0,-3.000 3.000 0,-2.000 4.000 0,-6.000-3.000-2,-6.000-5.000-2,-6.000-7.000-2,-6.000-5.000-2,-7.000-4.000-2,-6.000 0.000-1,-6.000 0.000-2,-6.000 0.000-1,-6.000-4.000-2,-2.000-5.000-2,-3.000-7.000-3,-3.000-5.000-2,1.000-6.000-2,6.000-3.000-2,7.000-3.000-1,6.000-2.000-2,6.000-8.000 0,6.000-8.000 2,7.000-10.000 1,6.000-9.000 1,6.000-4.000 3,6.000 4.000 4,7.000 3.000 2,6.000 3.000 4</inkml:trace>
</inkml:ink>
</file>

<file path=ppt/ink/ink1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8"/>
    </inkml:context>
    <inkml:brush xml:id="br0">
      <inkml:brushProperty name="width" value="0.0332199968397617" units="cm"/>
      <inkml:brushProperty name="height" value="0.0332199968397617" units="cm"/>
      <inkml:brushProperty name="color" value="#00bff3"/>
      <inkml:brushProperty name="ignorePressure" value="0"/>
    </inkml:brush>
  </inkml:definitions>
  <inkml:trace contextRef="#ctx0" brushRef="#br0">79750.000 17350.000 662,'23.000'-27.000'3,"-3.000"-3.000"5,-3.000-3.000 7,-2.000-2.000 6,3.000 0.000 5,14.000 7.000 6,11.000 6.000 5,14.000 7.000 7,8.000 4.000-2,7.000 3.000-7,6.000 3.000-8,7.000 4.000-7,2.000 1.000-7,1.000 0.000-3,-1.000 0.000-6,1.000 0.000-3,-7.000 1.000-8,-12.000 4.000-7,-13.000 3.000-9,-12.000 3.000-7,-10.000 3.000-10,-6.000 3.000-8,-6.000 3.000-9,-6.000 4.000-10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34"/>
    </inkml:context>
    <inkml:brush xml:id="br0">
      <inkml:brushProperty name="width" value="0.0298807621002197" units="cm"/>
      <inkml:brushProperty name="height" value="0.0298807621002197" units="cm"/>
      <inkml:brushProperty name="color" value="#f2385b"/>
      <inkml:brushProperty name="ignorePressure" value="0"/>
    </inkml:brush>
  </inkml:definitions>
  <inkml:trace contextRef="#ctx0" brushRef="#br0">10800.000 41150.000 736,'18.000'82.000'47,"-11.000"17.000"-8,-14.000 15.000-6,-11.000 16.000-8,-9.000 4.000-3,-3.000-6.000 0,-3.000-6.000 0,-2.000-6.000 0,-5.000-9.000-4,-2.000-8.000-8,-3.000-10.000-7,-3.000-9.000-7,-2.000-10.000-6,0.000-9.000-3,0.000-10.000-3,0.000-8.000-3,3.000-11.000-7,6.000-8.000-12,7.000-10.000-13,6.000-9.000-10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13"/>
    </inkml:context>
    <inkml:brush xml:id="br0">
      <inkml:brushProperty name="width" value="0.0372516922652721" units="cm"/>
      <inkml:brushProperty name="height" value="0.0372516922652721" units="cm"/>
      <inkml:brushProperty name="color" value="#f2395b"/>
      <inkml:brushProperty name="ignorePressure" value="0"/>
    </inkml:brush>
  </inkml:definitions>
  <inkml:trace contextRef="#ctx0" brushRef="#br0">71000.000 43950.000 590,'21.000'-13.000'9,"-5.000"26.000"16,-7.000 24.000 18,-5.000 26.000 16,-9.000 19.000 5,-9.000 17.000-9,-10.000 15.000-10,-8.000 16.000-8,-6.000 7.000-8,1.000 1.000-7,-1.000-1.000-8,1.000 1.000-6,-1.000 1.000-9,1.000 3.000-7,-1.000 3.000-9,1.000 4.000-9,2.000-4.000-4,7.000-9.000-3,6.000-10.000-1,7.000-8.000-2,5.000-17.000-1,7.000-21.000 1,6.000-22.000 0,7.000-22.000 1</inkml:trace>
</inkml:ink>
</file>

<file path=ppt/ink/ink1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8"/>
    </inkml:context>
    <inkml:brush xml:id="br0">
      <inkml:brushProperty name="width" value="0.0511636212468147" units="cm"/>
      <inkml:brushProperty name="height" value="0.0511636212468147" units="cm"/>
      <inkml:brushProperty name="color" value="#00bff3"/>
      <inkml:brushProperty name="ignorePressure" value="0"/>
    </inkml:brush>
  </inkml:definitions>
  <inkml:trace contextRef="#ctx0" brushRef="#br0">82100.000 15750.000 429,'-4.000'-54.000'11,"-5.000"45.000"22,-7.000 43.000 22,-5.000 45.000 22,-9.000 24.000 4,-9.000 6.000-14,-10.000 7.000-15,-8.000 6.000-13,-8.000 9.000-10,-2.000 13.000-3,-3.000 12.000-4,-3.000 13.000-3,-1.000 2.000-4,4.000-5.000-2,3.000-7.000-3,3.000-5.000-1,4.000-9.000-3,7.000-9.000-2,6.000-10.000-2,7.000-8.000-2,7.000-12.000-2,9.000-12.000-3,10.000-13.000-5,10.000-12.000-2,10.000-12.000-2,13.000-8.000-2,12.000-10.000 0,13.000-9.000-1,7.000-9.000-1,4.000-5.000-3,3.000-7.000-1,3.000-5.000-3,3.000-12.000 0,3.000-16.000 0,3.000-15.000 1,4.000-15.000 1,-3.000-12.000 1,-5.000-6.000 3,-7.000-6.000 2,-5.000-6.000 3,-11.000-1.000 3,-11.000 7.000 1,-14.000 6.000 2,-11.000 7.000 2,-9.000 4.000 2,-3.000 3.000 3,-3.000 3.000 2,-2.000 4.000 2,-9.000 7.000 2,-12.000 13.000 0,-13.000 12.000 1,-12.000 13.000 1,-10.000 9.000-2,-6.000 6.000-6,-6.000 7.000-3,-6.000 6.000-6,2.000 3.000-1,14.000 0.000 1,11.000 0.000 0,14.000 0.000 2,7.000-2.000 0,3.000-3.000-3,3.000-3.000 0,4.000-2.000-3,2.000-1.000 0,4.000 3.000-3,3.000 3.000-1,3.000 4.000-1</inkml:trace>
</inkml:ink>
</file>

<file path=ppt/ink/ink1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9"/>
    </inkml:context>
    <inkml:brush xml:id="br0">
      <inkml:brushProperty name="width" value="0.0447601564228535" units="cm"/>
      <inkml:brushProperty name="height" value="0.0447601564228535" units="cm"/>
      <inkml:brushProperty name="color" value="#00bff3"/>
      <inkml:brushProperty name="ignorePressure" value="0"/>
    </inkml:brush>
  </inkml:definitions>
  <inkml:trace contextRef="#ctx0" brushRef="#br0">83950.000 16550.000 491,'0.000'-47.000'0,"0.000"6.000"0,0.000 7.000 0,0.000 6.000 0,-2.000 9.000 10,-3.000 13.000 19,-3.000 12.000 20,-2.000 13.000 19,-6.000 12.000 4,-6.000 13.000-9,-6.000 12.000-10,-6.000 13.000-10,-7.000 10.000-8,-6.000 10.000-7,-6.000 10.000-5,-6.000 9.000-7,-9.000 6.000-5,-8.000 3.000-5,-10.000 3.000-4,-9.000 4.000-4,-5.000-1.000-4,0.000-3.000-4,0.000-3.000-5,0.000-2.000-3,3.000-9.000-4,6.000-12.000-4,7.000-13.000-4,6.000-12.000-4,9.000-12.000-3,13.000-8.000-1,12.000-10.000-2,13.000-9.000-1,9.000-13.000-2,6.000-16.000 0,7.000-15.000-1,6.000-15.000 0</inkml:trace>
</inkml:ink>
</file>

<file path=ppt/ink/ink1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9"/>
    </inkml:context>
    <inkml:brush xml:id="br0">
      <inkml:brushProperty name="width" value="0.0454671755433083" units="cm"/>
      <inkml:brushProperty name="height" value="0.0454671755433083" units="cm"/>
      <inkml:brushProperty name="color" value="#00bff3"/>
      <inkml:brushProperty name="ignorePressure" value="0"/>
    </inkml:brush>
  </inkml:definitions>
  <inkml:trace contextRef="#ctx0" brushRef="#br0">82450.000 17350.000 483,'21.000'-138.000'2,"-5.000"26.000"3,-7.000 24.000 4,-5.000 26.000 3,3.000 26.000 11,17.000 28.000 16,15.000 28.000 16,16.000 29.000 17,4.000 16.000 2,-6.000 7.000-13,-6.000 6.000-12,-6.000 7.000-12,-2.000 7.000-9,3.000 9.000-6,3.000 10.000-6,4.000 10.000-6,-1.000-1.000-8,-3.000-9.000-10,-3.000-10.000-10,-2.000-8.000-11,-6.000-8.000-9,-6.000-2.000-8,-6.000-3.000-7,-6.000-3.000-8</inkml:trace>
</inkml:ink>
</file>

<file path=ppt/ink/ink1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19"/>
    </inkml:context>
    <inkml:brush xml:id="br0">
      <inkml:brushProperty name="width" value="0.0436588302254677" units="cm"/>
      <inkml:brushProperty name="height" value="0.0436588302254677" units="cm"/>
      <inkml:brushProperty name="color" value="#00bff3"/>
      <inkml:brushProperty name="ignorePressure" value="0"/>
    </inkml:brush>
  </inkml:definitions>
  <inkml:trace contextRef="#ctx0" brushRef="#br0">84350.000 16200.000 503,'3.000'-46.000'2,"6.000"10.000"3,7.000 10.000 4,6.000 9.000 4,3.000 6.000-1,0.000 3.000-2,0.000 3.000-3,0.000 4.000-3,4.000 4.000 5,10.000 6.000 10,10.000 7.000 11,9.000 6.000 10,6.000 6.000 5,3.000 6.000-4,3.000 7.000-3,4.000 6.000-3,-3.000 4.000-4,-5.000 4.000-4,-7.000 3.000-4,-5.000 3.000-4,-9.000 4.000-3,-9.000 7.000-2,-10.000 6.000-2,-8.000 7.000-1,-15.000 4.000-2,-19.000 3.000-2,-18.000 3.000-2,-19.000 4.000-2,-18.000 4.000-3,-15.000 6.000-2,-15.000 7.000-3,-16.000 6.000-2,-5.000-2.000-3,6.000-9.000 1,7.000-10.000 0,6.000-8.000-1,9.000-11.000 0,13.000-8.000-1,12.000-10.000 0,13.000-9.000-1,6.000-7.000 2,0.000-3.000 3,0.000-3.000 4,0.000-2.000 3,14.000-5.000 3,28.000-2.000 2,28.000-3.000 1,29.000-3.000 3,22.000-7.000 0,20.000-9.000 1,18.000-10.000-1,20.000-8.000 1,10.000-4.000-7,3.000 3.000-13,3.000 3.000-14,4.000 4.000-12,-10.000 1.000-6,-22.000 0.000-1,-22.000 0.000-1,-21.000 0.000 1,-17.000-2.000-2,-8.000-3.000 0,-10.000-3.000 0,-9.000-2.000-2</inkml:trace>
</inkml:ink>
</file>

<file path=ppt/ink/ink1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55"/>
    </inkml:context>
    <inkml:brush xml:id="br0">
      <inkml:brushProperty name="width" value="0.0377723351120949" units="cm"/>
      <inkml:brushProperty name="height" value="0.0377723351120949" units="cm"/>
      <inkml:brushProperty name="color" value="#00bff3"/>
      <inkml:brushProperty name="ignorePressure" value="0"/>
    </inkml:brush>
  </inkml:definitions>
  <inkml:trace contextRef="#ctx0" brushRef="#br0">86500.000 17350.000 582,'-25.000'-24.000'5,"0.000"4.000"8,0.000 3.000 10,0.000 3.000 9,7.000 3.000 6,17.000 3.000 3,15.000 3.000 3,16.000 4.000 3,13.000-1.000-2,14.000-3.000-9,11.000-3.000-8,14.000-2.000-9,7.000-3.000-5,3.000 1.000-3,3.000-1.000-3,4.000 1.000-2,-1.000 1.000-3,-3.000 3.000 0,-3.000 3.000-2,-2.000 4.000-1,-5.000-1.000-2,-2.000-3.000-5,-3.000-3.000-4,-3.000-2.000-4,-7.000-1.000-4,-9.000 3.000-2,-10.000 3.000-3,-8.000 4.000-3,-14.000 2.000-7,-15.000 4.000-10,-15.000 3.000-13,-16.000 3.000-10,-8.000-1.000 1,0.000-2.000 14,0.000-3.000 14,0.000-3.000 14</inkml:trace>
</inkml:ink>
</file>

<file path=ppt/ink/ink1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55"/>
    </inkml:context>
    <inkml:brush xml:id="br0">
      <inkml:brushProperty name="width" value="0.0381624288856983" units="cm"/>
      <inkml:brushProperty name="height" value="0.0381624288856983" units="cm"/>
      <inkml:brushProperty name="color" value="#00bff3"/>
      <inkml:brushProperty name="ignorePressure" value="0"/>
    </inkml:brush>
  </inkml:definitions>
  <inkml:trace contextRef="#ctx0" brushRef="#br0">87200.000 16350.000 576,'0.000'-69.000'1,"0.000"13.000"4,0.000 12.000 2,0.000 13.000 3,3.000 13.000 8,6.000 17.000 12,7.000 15.000 12,6.000 16.000 12,-1.000 12.000 2,-5.000 9.000-9,-7.000 10.000-9,-5.000 10.000-9,-4.000 8.000-6,0.000 10.000-4,0.000 10.000-3,0.000 9.000-4,0.000 4.000-4,0.000 1.000-2,0.000-1.000-3,0.000 1.000-4,-4.000-1.000-1,-5.000 1.000-3,-7.000-1.000-1,-5.000 1.000-2,-3.000-1.000-4,4.000 1.000-7,3.000-1.000-7,3.000 1.000-7,3.000-7.000-6,3.000-12.000-4,3.000-13.000-4,4.000-12.000-6</inkml:trace>
</inkml:ink>
</file>

<file path=ppt/ink/ink1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56"/>
    </inkml:context>
    <inkml:brush xml:id="br0">
      <inkml:brushProperty name="width" value="0.0452540367841721" units="cm"/>
      <inkml:brushProperty name="height" value="0.0452540367841721" units="cm"/>
      <inkml:brushProperty name="color" value="#00bff3"/>
      <inkml:brushProperty name="ignorePressure" value="0"/>
    </inkml:brush>
  </inkml:definitions>
  <inkml:trace contextRef="#ctx0" brushRef="#br0">90050.000 15550.000 486,'-24.000'-16.000'78,"4.000"19.000"-15,3.000 19.000-17,3.000 19.000-16,-5.000 15.000-8,-12.000 13.000-2,-13.000 12.000 1,-12.000 13.000-2,-7.000 7.000 1,1.000 4.000 0,-1.000 3.000 0,1.000 3.000 1,-1.000 7.000 0,1.000 14.000-3,-1.000 11.000-1,1.000 14.000-2,-1.000 0.000-2,1.000-8.000-1,-1.000-10.000 0,1.000-9.000-1,4.000-10.000-3,9.000-9.000-3,10.000-10.000-3,10.000-8.000-5,7.000-11.000-2,6.000-8.000-3,7.000-10.000-3,6.000-9.000-2,9.000-10.000-2,13.000-9.000 0,12.000-10.000 1,13.000-8.000-1,9.000-9.000 0,6.000-6.000-1,7.000-6.000-1,6.000-6.000-2,1.000-10.000 1,-3.000-12.000-1,-3.000-13.000 1,-2.000-12.000 1,-6.000-7.000 0,-6.000 1.000 3,-6.000-1.000 2,-6.000 1.000 2,-9.000-1.000 2,-8.000 1.000 1,-10.000-1.000 2,-9.000 1.000 0,-10.000 2.000 2,-9.000 7.000 0,-10.000 6.000 2,-8.000 7.000 2,-9.000 7.000-1,-6.000 9.000 0,-6.000 10.000-2,-6.000 10.000 1,-4.000 5.000-3,1.000 4.000 0,-1.000 3.000-3,1.000 3.000-2,2.000 4.000-2,7.000 7.000-4,6.000 6.000-4,7.000 7.000-4,11.000-6.000-3,20.000-15.000-2,18.000-15.000-2,20.000-16.000-2</inkml:trace>
</inkml:ink>
</file>

<file path=ppt/ink/ink1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56"/>
    </inkml:context>
    <inkml:brush xml:id="br0">
      <inkml:brushProperty name="width" value="0.0449959449470043" units="cm"/>
      <inkml:brushProperty name="height" value="0.0449959449470043" units="cm"/>
      <inkml:brushProperty name="color" value="#00bff3"/>
      <inkml:brushProperty name="ignorePressure" value="0"/>
    </inkml:brush>
  </inkml:definitions>
  <inkml:trace contextRef="#ctx0" brushRef="#br0">91450.000 15600.000 488,'62.000'-35.000'38,"-24.000"32.000"9,-26.000 31.000 11,-24.000 32.000 10,-18.000 16.000-1,-9.000 4.000-12,-10.000 3.000-13,-8.000 3.000-12,-8.000 4.000-7,-2.000 7.000-2,-3.000 6.000-3,-3.000 7.000-3,-2.000 0.000-2,0.000-2.000-4,0.000-3.000-4,0.000-3.000-2,6.000-7.000-4,13.000-9.000 0,12.000-10.000-1,13.000-8.000-1,9.000-9.000 0,6.000-6.000 0,7.000-6.000 1,6.000-6.000 1,12.000-7.000-1,19.000-6.000-4,19.000-6.000-3,19.000-6.000-3,15.000-7.000-3,13.000-6.000-1,12.000-6.000 0,13.000-6.000-2,6.000-7.000-1,0.000-6.000 0,0.000-6.000-2,0.000-6.000-1,-10.000-1.000 0,-18.000 7.000-1,-19.000 6.000-1,-18.000 7.000 0</inkml:trace>
</inkml:ink>
</file>

<file path=ppt/ink/ink1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6:56"/>
    </inkml:context>
    <inkml:brush xml:id="br0">
      <inkml:brushProperty name="width" value="0.0450659431517124" units="cm"/>
      <inkml:brushProperty name="height" value="0.0450659431517124" units="cm"/>
      <inkml:brushProperty name="color" value="#00bff3"/>
      <inkml:brushProperty name="ignorePressure" value="0"/>
    </inkml:brush>
  </inkml:definitions>
  <inkml:trace contextRef="#ctx0" brushRef="#br0">91900.000 15900.000 488,'-25.000'-46.000'50,"0.000"10.000"2,0.000 10.000 0,0.000 9.000 0,1.000 15.000-4,4.000 22.000-8,3.000 22.000-7,3.000 23.000-9,-1.000 19.000-4,-2.000 19.000 1,-3.000 19.000 2,-3.000 19.000 0,-2.000 13.000-2,0.000 10.000-3,0.000 10.000-4,0.000 9.000-4,1.000 7.000-3,4.000 7.000-4,3.000 6.000-3,3.000 7.000-3,-2.000 4.000-9,-6.000 3.000-15,-6.000 3.000-14,-6.000 4.000-16,-1.000-18.000-1,7.000-37.000 11,6.000-38.000 11,7.000-37.000 10,2.000-19.000 2,1.000 0.000-10,-1.000 0.000-8,1.000 0.000-11</inkml:trace>
</inkml:ink>
</file>

<file path=ppt/ink/ink1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0"/>
    </inkml:context>
    <inkml:brush xml:id="br0">
      <inkml:brushProperty name="width" value="0.0495714209973812" units="cm"/>
      <inkml:brushProperty name="height" value="0.0495714209973812" units="cm"/>
      <inkml:brushProperty name="color" value="#f2395b"/>
      <inkml:brushProperty name="ignorePressure" value="0"/>
    </inkml:brush>
  </inkml:definitions>
  <inkml:trace contextRef="#ctx0" brushRef="#br0">72850.000 20400.000 443,'-29.000'-24.000'2,"-5.000"4.000"4,-7.000 3.000 3,-5.000 3.000 4,11.000 4.000 10,32.000 7.000 16,31.000 6.000 17,32.000 7.000 15,18.000 2.000 2,6.000 1.000-13,7.000-1.000-14,6.000 1.000-14,13.000-6.000-8,23.000-8.000-3,22.000-10.000-5,22.000-9.000-2,15.000-9.000-4,9.000-5.000 0,10.000-7.000-3,10.000-5.000 0,5.000-1.000-2,4.000 6.000-1,3.000 7.000 0,3.000 6.000-1,3.000 4.000-2,3.000 4.000-1,3.000 3.000-4,4.000 3.000-1,1.000 1.000-2,0.000 1.000 3,0.000-1.000 1,0.000 1.000 2,-5.000-1.000 0,-9.000 1.000-1,-10.000-1.000-1,-8.000 1.000-2,-6.000-1.000 1,1.000 1.000 1,-1.000-1.000 1,1.000 1.000 2,-10.000 2.000-1,-19.000 7.000-1,-18.000 6.000-1,-19.000 7.000-1,-15.000 4.000-1,-8.000 3.000 1,-10.000 3.000 0,-9.000 4.000 1,-4.000-1.000-1,4.000-3.000 1,3.000-3.000 0,3.000-2.000 1,6.000-5.000 1,9.000-2.000 2,10.000-3.000 3,10.000-3.000 2,2.000-2.000 1,-3.000 0.000-3,-3.000 0.000-1,-2.000 0.000-2,-3.000 0.000-2,1.000 0.000-3,-1.000 0.000-1,1.000 0.000-2,-4.000-2.000-1,-6.000-3.000 1,-6.000-3.000 1,-6.000-2.000 1,-4.000-1.000-1,1.000 3.000-1,-1.000 3.000-3,1.000 4.000-2,-1.000 1.000-1,1.000 0.000 0,-1.000 0.000 0,1.000 0.000 0,-1.000 0.000 0,1.000 0.000 3,-1.000 0.000 1,1.000 0.000 2,1.000 0.000 1,3.000 0.000-1,3.000 0.000-1,4.000 0.000-1,5.000 0.000 1,10.000 0.000 3,10.000 0.000 1,9.000 0.000 2,4.000 0.000 2,1.000 0.000-1,-1.000 0.000 1,1.000 0.000-1,1.000 0.000 1,3.000 0.000-1,3.000 0.000 1,4.000 0.000 0,-1.000 0.000 0,-3.000 0.000 0,-3.000 0.000 1,-2.000 0.000 0,-3.000 0.000 0,1.000 0.000 0,-1.000 0.000 0,1.000 0.000 0,-4.000 0.000-1,-6.000 0.000 1,-6.000 0.000 0,-6.000 0.000-1,-1.000 0.000 1,7.000 0.000 1,6.000 0.000 1,7.000 0.000 0,4.000 0.000 0,3.000 0.000 0,3.000 0.000 0,4.000 0.000-2,-1.000-2.000 1,-3.000-3.000-1,-3.000-3.000 0,-2.000-2.000-1,-6.000-3.000 0,-6.000 1.000 0,-6.000-1.000-1,-6.000 1.000 1,-6.000 1.000 0,-2.000 3.000 1,-3.000 3.000 1,-3.000 4.000 1,-13.000 1.000 0,-22.000 0.000-1,-22.000 0.000 0,-21.000 0.000-1,-6.000 0.000 0,14.000 0.000 0,11.000 0.000-1,14.000 0.000 1,10.000 0.000-1,9.000 0.000 0,10.000 0.000-1,10.000 0.000-1,5.000 0.000 0,4.000 0.000 1,3.000 0.000-1,3.000 0.000 0,4.000 0.000 0,7.000 0.000 0,6.000 0.000-1,7.000 0.000 1,-6.000 0.000-1,-15.000 0.000 0,-15.000 0.000 1,-16.000 0.000-1,-2.000 0.000 1,13.000 0.000-1,12.000 0.000 1,13.000 0.000 0,-4.000 0.000-1,-18.000 0.000-1,-19.000 0.000-2,-18.000 0.000-1,-14.000 0.000-1,-5.000 0.000-1,-7.000 0.000-2,-5.000 0.000 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14"/>
    </inkml:context>
    <inkml:brush xml:id="br0">
      <inkml:brushProperty name="width" value="0.0387210063636303" units="cm"/>
      <inkml:brushProperty name="height" value="0.0387210063636303" units="cm"/>
      <inkml:brushProperty name="color" value="#f2395b"/>
      <inkml:brushProperty name="ignorePressure" value="0"/>
    </inkml:brush>
  </inkml:definitions>
  <inkml:trace contextRef="#ctx0" brushRef="#br0">71900.000 44750.000 568,'-25.000'-25.000'0,"0.000"0.000"2,0.000 0.000 0,0.000 0.000 2,0.000 1.000 4,0.000 4.000 5,0.000 3.000 7,0.000 3.000 7,0.000 7.000 3,0.000 14.000 0,0.000 11.000 2,0.000 14.000 0,-2.000 7.000-1,-3.000 3.000-3,-3.000 3.000-3,-2.000 4.000-2,-3.000 2.000-4,1.000 4.000-1,-1.000 3.000-1,1.000 3.000-3,1.000 3.000-1,3.000 3.000-3,3.000 3.000-1,4.000 4.000-3,2.000-1.000-1,4.000-3.000-1,3.000-3.000 0,3.000-2.000 0,3.000-6.000-3,3.000-6.000-2,3.000-6.000-3,4.000-6.000-4,5.000-7.000-2,10.000-6.000-2,10.000-6.000-4,9.000-6.000-1,7.000-9.000-2,7.000-8.000 1,6.000-10.000 1,7.000-9.000 0,7.000-15.000 1,9.000-18.000 0,10.000-19.000 0,10.000-18.000 0,-1.000-12.000 1,-9.000-3.000 0,-10.000-3.000 1,-8.000-2.000-1,-12.000-3.000 3,-12.000 1.000 3,-13.000-1.000 3,-12.000 1.000 4,-12.000 5.000 1,-8.000 14.000 1,-10.000 11.000 0,-9.000 14.000 1,-9.000 10.000 0,-5.000 9.000 2,-7.000 10.000 2,-5.000 10.000 0,-9.000 16.000-2,-9.000 26.000-9,-10.000 24.000-7,-8.000 26.000-8,0.000 7.000-6,14.000-9.000-4,11.000-10.000-4,14.000-8.000-4</inkml:trace>
</inkml:ink>
</file>

<file path=ppt/ink/ink1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1"/>
    </inkml:context>
    <inkml:brush xml:id="br0">
      <inkml:brushProperty name="width" value="0.0251649152487516" units="cm"/>
      <inkml:brushProperty name="height" value="0.0251649152487516" units="cm"/>
      <inkml:brushProperty name="color" value="#f2395b"/>
      <inkml:brushProperty name="ignorePressure" value="0"/>
    </inkml:brush>
  </inkml:definitions>
  <inkml:trace contextRef="#ctx0" brushRef="#br0">96550.000 15150.000 874,'-47.000'0.000'-2,"6.000"0.000"16,7.000 0.000 16,6.000 0.000 15,3.000-2.000-9,0.000-3.000-34,0.000-3.000-32,0.000-2.000-34</inkml:trace>
</inkml:ink>
</file>

<file path=ppt/ink/ink1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3"/>
    </inkml:context>
    <inkml:brush xml:id="br0">
      <inkml:brushProperty name="width" value="0.0387365855276585" units="cm"/>
      <inkml:brushProperty name="height" value="0.0387365855276585" units="cm"/>
      <inkml:brushProperty name="color" value="#f2395b"/>
      <inkml:brushProperty name="ignorePressure" value="0"/>
    </inkml:brush>
  </inkml:definitions>
  <inkml:trace contextRef="#ctx0" brushRef="#br0">81700.000 6950.000 567,'7.000'-68.000'87,"17.000"17.000"-14,15.000 15.000-15,16.000 16.000-13,15.000 7.000-10,16.000 1.000-4,15.000-1.000-4,17.000 1.000-4,3.000 1.000-4,-5.000 3.000-4,-7.000 3.000-4,-5.000 4.000-4,-6.000 2.000-5,-3.000 4.000-8,-3.000 3.000-7,-2.000 3.000-6,-11.000 3.000-5,-15.000 3.000 0,-15.000 3.000-2,-16.000 4.000 0,-19.000 4.000-4,-22.000 6.000-6,-22.000 7.000-6,-21.000 6.000-6,-17.000 1.000-1,-8.000-3.000 3,-10.000-3.000 5,-9.000-2.000 5,1.000-6.000 4,13.000-6.000 8,12.000-6.000 7,13.000-6.000 7</inkml:trace>
</inkml:ink>
</file>

<file path=ppt/ink/ink1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3"/>
    </inkml:context>
    <inkml:brush xml:id="br0">
      <inkml:brushProperty name="width" value="0.0442953146994114" units="cm"/>
      <inkml:brushProperty name="height" value="0.0442953146994114" units="cm"/>
      <inkml:brushProperty name="color" value="#f2395b"/>
      <inkml:brushProperty name="ignorePressure" value="0"/>
    </inkml:brush>
  </inkml:definitions>
  <inkml:trace contextRef="#ctx0" brushRef="#br0">81750.000 7300.000 496,'-50.000'0.000'0,"0.000"0.000"0,0.000 0.000-1,0.000 0.000 1,3.000 1.000 2,6.000 4.000 4,7.000 3.000 4,6.000 3.000 6,6.000 6.000 4,6.000 9.000 6,7.000 10.000 6,6.000 10.000 6,4.000 5.000 1,4.000 4.000-2,3.000 3.000-3,3.000 3.000-2,1.000 9.000-2,1.000 16.000-3,-1.000 15.000-2,1.000 17.000-1,-7.000 11.000-4,-12.000 10.000-2,-13.000 10.000-3,-12.000 9.000-2,-7.000 1.000-3,1.000-6.000 0,-1.000-6.000-2,1.000-6.000 0,-6.000-6.000-4,-8.000-2.000-6,-10.000-3.000-6,-9.000-3.000-7,-2.000-6.000-4,6.000-5.000 0,7.000-7.000 0,6.000-5.000-1,13.000-25.000-9,23.000-40.000-20,22.000-40.000-18,22.000-41.000-20</inkml:trace>
</inkml:ink>
</file>

<file path=ppt/ink/ink1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4"/>
    </inkml:context>
    <inkml:brush xml:id="br0">
      <inkml:brushProperty name="width" value="0.0427602417767048" units="cm"/>
      <inkml:brushProperty name="height" value="0.0427602417767048" units="cm"/>
      <inkml:brushProperty name="color" value="#f2395b"/>
      <inkml:brushProperty name="ignorePressure" value="0"/>
    </inkml:brush>
  </inkml:definitions>
  <inkml:trace contextRef="#ctx0" brushRef="#br0">82850.000 7350.000 514,'50.000'-29.000'2,"0.000"-5.000"5,0.000-7.000 3,0.000-5.000 5,-21.000 16.000 7,-40.000 41.000 11,-40.000 40.000 10,-41.000 42.000 10,-21.000 16.000-1,1.000-6.000-15,-1.000-6.000-13,1.000-6.000-15,4.000-6.000-6,9.000-2.000 1,10.000-3.000 0,10.000-3.000 1,18.000-17.000-6,28.000-27.000-12,28.000-28.000-12,29.000-28.000-12,16.000-12.000-1,7.000 7.000 10,6.000 6.000 10,7.000 7.000 10,-3.000 5.000 7,-8.000 7.000 3,-10.000 6.000 3,-9.000 7.000 3,-12.000 10.000 2,-11.000 16.000 0,-14.000 15.000 1,-11.000 17.000 0,-14.000 8.000-1,-11.000 4.000 0,-14.000 3.000-2,-11.000 3.000 0,-3.000-5.000-1,10.000-12.000-1,10.000-13.000-1,9.000-12.000-1,17.000-18.000-2,25.000-21.000-5,25.000-22.000-5,25.000-22.000-5,21.000-16.000-2,20.000-9.000 0,18.000-10.000 0,20.000-8.000 0,5.000-1.000 1,-6.000 9.000 5,-6.000 10.000 4,-6.000 10.000 4,-13.000 8.000 2,-19.000 10.000 1,-18.000 10.000 1,-19.000 9.000 0,-15.000 9.000 3,-8.000 9.000 1,-10.000 10.000 3,-9.000 10.000 3,-15.000 10.000 1,-18.000 13.000-1,-19.000 12.000-1,-18.000 13.000 0,-9.000 4.000-1,4.000-3.000-1,3.000-3.000-2,3.000-2.000-2,4.000-6.000-1,7.000-6.000 1,6.000-6.000 0,7.000-6.000 1,5.000-2.000-6,7.000 3.000-11,6.000 3.000-11,7.000 4.000-11,5.000-3.000-2,7.000-5.000 8,6.000-7.000 7,7.000-5.000 8,0.000-1.000 8,-2.000 6.000 9,-3.000 7.000 8,-3.000 6.000 10,1.000 3.000 3,6.000 0.000 1,7.000 0.000 0,6.000 0.000 0,1.000-2.000-2,-3.000-3.000-2,-3.000-3.000-3,-2.000-2.000-3,-3.000-3.000-2,1.000 1.000-3,-1.000-1.000-2,1.000 1.000-3,-3.000-1.000-1,-2.000 1.000 1,-3.000-1.000 0,-3.000 1.000 0,-7.000-3.000-4,-9.000-2.000-9,-10.000-3.000-10,-8.000-3.000-9,-11.000-4.000-4,-8.000-3.000 1,-10.000-3.000 2,-9.000-2.000 1,-5.000-8.000 0,0.000-8.000-1,0.000-10.000-2,0.000-9.000 0,0.000-12.000-1,0.000-11.000 2,0.000-14.000 0,0.000-11.000 2,6.000-6.000 1,13.000 4.000 4,12.000 3.000 3,13.000 3.000 3,9.000 3.000 5,6.000 3.000 5,7.000 3.000 6,6.000 4.000 7,3.000 16.000 7,0.000 32.000 12,0.000 31.000 10,0.000 32.000 11,-2.000 11.000-1,-3.000-5.000-14,-3.000-7.000-13,-2.000-5.000-14,5.000-9.000-15,16.000-9.000-15,15.000-10.000-15,17.000-8.000-16,3.000-8.000-5,-5.000-2.000 6,-7.000-3.000 5,-5.000-3.000 5</inkml:trace>
</inkml:ink>
</file>

<file path=ppt/ink/ink1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4"/>
    </inkml:context>
    <inkml:brush xml:id="br0">
      <inkml:brushProperty name="width" value="0.0404973141849041" units="cm"/>
      <inkml:brushProperty name="height" value="0.0404973141849041" units="cm"/>
      <inkml:brushProperty name="color" value="#f2395b"/>
      <inkml:brushProperty name="ignorePressure" value="0"/>
    </inkml:brush>
  </inkml:definitions>
  <inkml:trace contextRef="#ctx0" brushRef="#br0">83500.000 9100.000 543,'90.000'-21.000'54,"-18.000"10.000"0,-19.000 10.000-3,-18.000 9.000 0,-9.000 7.000-3,4.000 7.000-6,3.000 6.000-4,3.000 7.000-5,-1.000 2.000-5,-2.000 1.000-6,-3.000-1.000-4,-3.000 1.000-5,-4.000-1.000-8,-3.000 1.000-11,-3.000-1.000-10,-2.000 1.000-9,-6.000-1.000-15,-6.000 1.000-15,-6.000-1.000-16,-6.000 1.000-17</inkml:trace>
</inkml:ink>
</file>

<file path=ppt/ink/ink1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4"/>
    </inkml:context>
    <inkml:brush xml:id="br0">
      <inkml:brushProperty name="width" value="0.0542678572237492" units="cm"/>
      <inkml:brushProperty name="height" value="0.0542678572237492" units="cm"/>
      <inkml:brushProperty name="color" value="#f2395b"/>
      <inkml:brushProperty name="ignorePressure" value="0"/>
    </inkml:brush>
  </inkml:definitions>
  <inkml:trace contextRef="#ctx0" brushRef="#br0">84500.000 6750.000 405,'23.000'-49.000'0,"-3.000"4.000"0,-3.000 3.000 0,-2.000 3.000 0,8.000-1.000 4,22.000-2.000 8,22.000-3.000 8,23.000-3.000 8,11.000 2.000 5,4.000 10.000 1,3.000 10.000 2,3.000 9.000 1,-7.000 10.000-4,-15.000 14.000-11,-15.000 11.000-11,-16.000 14.000-9,-16.000 10.000-7,-16.000 9.000-1,-15.000 10.000-1,-15.000 10.000-2,-18.000 4.000-3,-19.000 0.000-8,-18.000 0.000-7,-19.000 0.000-8,-8.000-4.000-1,3.000-5.000 1,3.000-7.000 2,4.000-5.000 2,1.000-9.000 4,0.000-9.000 5,0.000-10.000 4,0.000-8.000 4,1.000-8.000 6,4.000-2.000 8,3.000-3.000 6,3.000-3.000 7,4.000-2.000 4,7.000 0.000 2,6.000 0.000 2,7.000 0.000 2,5.000 7.000 6,7.000 17.000 11,6.000 15.000 12,7.000 16.000 10,4.000 12.000 2,3.000 9.000-10,3.000 10.000-9,4.000 10.000-10,1.000 13.000-5,0.000 19.000-1,0.000 19.000-2,0.000 19.000 0,-5.000 15.000-3,-9.000 13.000-5,-10.000 12.000-4,-8.000 13.000-5,-8.000 4.000-4,-2.000-3.000-5,-3.000-3.000-6,-3.000-2.000-4,-1.000-8.000-2,4.000-8.000 1,3.000-10.000 2,3.000-9.000 0,1.000-10.000-4,1.000-9.000-12,-1.000-10.000-11,1.000-8.000-11,-1.000-12.000-5,1.000-12.000 2,-1.000-13.000 2,1.000-12.000 2,1.000-16.000 0,3.000-19.000-1,3.000-18.000-2,4.000-19.000 0</inkml:trace>
</inkml:ink>
</file>

<file path=ppt/ink/ink1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5"/>
    </inkml:context>
    <inkml:brush xml:id="br0">
      <inkml:brushProperty name="width" value="0.0407737605273724" units="cm"/>
      <inkml:brushProperty name="height" value="0.0407737605273724" units="cm"/>
      <inkml:brushProperty name="color" value="#f2395b"/>
      <inkml:brushProperty name="ignorePressure" value="0"/>
    </inkml:brush>
  </inkml:definitions>
  <inkml:trace contextRef="#ctx0" brushRef="#br0">83150.000 8500.000 539,'56.000'-116.000'2,"13.000"19.000"4,12.000 19.000 5,13.000 19.000 4,15.000 9.000 5,19.000 0.000 9,19.000 0.000 7,19.000 0.000 8,9.000 3.000 1,0.000 6.000-7,0.000 7.000-5,0.000 6.000-7,-8.000 6.000-8,-16.000 6.000-9,-15.000 7.000-9,-15.000 6.000-10,-18.000 3.000-7,-19.000 0.000-3,-18.000 0.000-5,-19.000 0.000-4,-15.000-10.000-5,-8.000-18.000-8,-10.000-19.000-7,-9.000-18.000-7,-5.000-9.000 3,0.000 4.000 16,0.000 3.000 16,0.000 3.000 15,1.000 6.000 11,4.000 9.000 5,3.000 10.000 8,3.000 10.000 5,-2.000 11.000 8,-6.000 17.000 10,-6.000 15.000 10,-6.000 16.000 10,-15.000 16.000 1,-21.000 20.000-11,-22.000 18.000-8,-22.000 20.000-10,-13.000 11.000-7,-3.000 7.000-5,-3.000 6.000-4,-2.000 7.000-5,3.000-3.000-3,14.000-8.000-2,11.000-10.000-3,14.000-9.000-2,11.000-13.000-2,14.000-16.000-5,11.000-15.000-4,14.000-15.000-4,22.000-21.000-6,35.000-25.000-9,35.000-25.000-8,34.000-25.000-9,10.000-10.000-1,-11.000 7.000 4,-14.000 6.000 4,-11.000 7.000 6,-17.000 15.000 4,-18.000 25.000 4,-19.000 25.000 6,-18.000 25.000 3,-17.000 14.000 10,-11.000 3.000 15,-14.000 3.000 15,-11.000 4.000 14,-9.000 1.000 5,-3.000 0.000-4,-3.000 0.000-6,-2.000 0.000-4,2.000-7.000-5,9.000-11.000-3,10.000-14.000-3,10.000-11.000-5,18.000-12.000-6,28.000-9.000-12,28.000-10.000-12,29.000-8.000-11,7.000-4.000-4,-12.000 3.000 3,-13.000 3.000 3,-12.000 4.000 3,-10.000 4.000 2,-6.000 6.000 4,-6.000 7.000 3,-6.000 6.000 3,-4.000 3.000 5,1.000 0.000 4,-1.000 0.000 7,1.000 0.000 5,-3.000 0.000 4,-2.000 0.000 2,-3.000 0.000 3,-3.000 0.000 3,1.000-5.000-4,6.000-9.000-11,7.000-10.000-10,6.000-8.000-10,7.000-11.000-9,10.000-8.000-6,10.000-10.000-6,9.000-9.000-7,-2.000-4.000-2,-12.000 4.000 1,-13.000 3.000 3,-12.000 3.000 2</inkml:trace>
</inkml:ink>
</file>

<file path=ppt/ink/ink1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6"/>
    </inkml:context>
    <inkml:brush xml:id="br0">
      <inkml:brushProperty name="width" value="0.046620462089777" units="cm"/>
      <inkml:brushProperty name="height" value="0.046620462089777" units="cm"/>
      <inkml:brushProperty name="color" value="#f2395b"/>
      <inkml:brushProperty name="ignorePressure" value="0"/>
    </inkml:brush>
  </inkml:definitions>
  <inkml:trace contextRef="#ctx0" brushRef="#br0">87050.000 6300.000 471,'0.000'-54.000'9,"0.000"45.000"19,0.000 43.000 17,0.000 45.000 19,-4.000 21.000 1,-5.000 0.000-14,-7.000 0.000-14,-5.000 0.000-14,-4.000-5.000-11,0.000-9.000-4,0.000-10.000-6,0.000-8.000-5,9.000-14.000-7,19.000-15.000-9,19.000-15.000-9,19.000-16.000-9,15.000-23.000-5,13.000-27.000 0,12.000-28.000 0,13.000-28.000 0,1.000-15.000 4,-9.000 1.000 7,-10.000-1.000 8,-8.000 1.000 7,-9.000 7.000 7,-6.000 16.000 5,-6.000 15.000 6,-6.000 17.000 5,-10.000 14.000 9,-12.000 17.000 12,-13.000 15.000 11,-12.000 16.000 12,-15.000 16.000 1,-15.000 20.000-10,-15.000 18.000-8,-16.000 20.000-10,-5.000 5.000-6,6.000-6.000-3,7.000-6.000-2,6.000-6.000-4,9.000-7.000-4,13.000-6.000-4,12.000-6.000-5,13.000-6.000-4,15.000-9.000-7,19.000-8.000-7,19.000-10.000-9,19.000-9.000-8,4.000-4.000-1,-9.000 4.000 6,-10.000 3.000 6,-8.000 3.000 7,-9.000 4.000 5,-6.000 7.000 6,-6.000 6.000 5,-6.000 7.000 6,-10.000 2.000 4,-12.000 1.000 1,-13.000-1.000 2,-12.000 1.000 1,-13.000 2.000 2,-12.000 7.000 0,-13.000 6.000 1,-12.000 7.000 0,-7.000 2.000 0,1.000 1.000-1,-1.000-1.000 0,1.000 1.000-1,1.000-4.000 0,3.000-6.000-1,3.000-6.000 0,4.000-6.000-1,5.000-7.000-1,10.000-6.000 1,10.000-6.000-1,9.000-6.000 0,20.000-9.000-1,31.000-8.000-2,32.000-10.000-3,31.000-9.000-2,13.000-5.000-1,-2.000 0.000-1,-3.000 0.000 1,-3.000 0.000 0,-6.000 1.000 0,-5.000 4.000 1,-7.000 3.000 1,-5.000 3.000 2,-8.000 4.000 1,-5.000 7.000 2,-7.000 6.000 3,-5.000 7.000 1,-12.000 7.000 1,-16.000 9.000-2,-15.000 10.000-1,-15.000 10.000-2,-14.000 7.000 0,-8.000 6.000-1,-10.000 7.000-1,-9.000 6.000-1,-5.000 1.000 1,0.000-3.000 0,0.000-3.000 0,0.000-2.000 1,1.000-3.000 1,4.000 1.000 3,3.000-1.000 2,3.000 1.000 3,4.000-4.000 1,7.000-6.000-1,6.000-6.000-1,7.000-6.000 0,13.000-6.000-1,22.000-2.000-1,22.000-3.000 0,23.000-3.000-1,17.000-13.000-3,17.000-22.000-4,15.000-22.000-5,16.000-21.000-5,5.000-10.000-3,-2.000 3.000 0,-3.000 3.000-2,-3.000 4.000 0,-7.000 4.000 0,-9.000 6.000 2,-10.000 7.000 1,-8.000 6.000 2,-14.000 10.000 1,-15.000 17.000 3,-15.000 15.000 3,-16.000 16.000 2,-16.000 12.000 2,-16.000 9.000-1,-15.000 10.000 1,-15.000 10.000 0,-12.000 4.000 0,-6.000 0.000-2,-6.000 0.000 0,-6.000 0.000-2,-2.000-4.000 1,3.000-5.000-1,3.000-7.000 1,4.000-5.000 0,4.000-8.000 2,6.000-5.000 1,7.000-7.000 2,6.000-5.000 1,3.000-4.000 3,0.000 0.000 0,0.000 0.000 0,0.000 0.000 2,18.000-2.000 2,39.000-3.000 2,36.000-3.000 4,39.000-2.000 3,18.000-8.000-1,0.000-8.000-4,0.000-10.000-5,0.000-9.000-4,0.000-5.000-5,0.000 0.000-4,0.000 0.000-4,0.000 0.000-6,-2.000 1.000-4,-3.000 4.000-7,-3.000 3.000-6,-2.000 3.000-6,-6.000 1.000-5,-6.000 1.000-4,-6.000-1.000-3,-6.000 1.000-5,-9.000-1.000-1,-8.000 1.000 1,-10.000-1.000 1,-9.000 1.000 1</inkml:trace>
</inkml:ink>
</file>

<file path=ppt/ink/ink1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8"/>
    </inkml:context>
    <inkml:brush xml:id="br0">
      <inkml:brushProperty name="width" value="0.0376604683697224" units="cm"/>
      <inkml:brushProperty name="height" value="0.0376604683697224" units="cm"/>
      <inkml:brushProperty name="color" value="#f2395b"/>
      <inkml:brushProperty name="ignorePressure" value="0"/>
    </inkml:brush>
  </inkml:definitions>
  <inkml:trace contextRef="#ctx0" brushRef="#br0">96050.000 7750.000 584,'93.000'-22.000'7,"-11.000"6.000"16,-14.000 7.000 16,-11.000 6.000 15,-11.000 4.000 4,-5.000 4.000-5,-7.000 3.000-6,-5.000 3.000-7,-4.000 4.000-6,0.000 7.000-8,0.000 6.000-8,0.000 7.000-7,-5.000 5.000-6,-9.000 7.000-4,-10.000 6.000-5,-8.000 7.000-3,-14.000 4.000-3,-15.000 3.000-2,-15.000 3.000-2,-16.000 4.000-2,-8.000-1.000 1,0.000-3.000 3,0.000-3.000 3,0.000-2.000 3,4.000-8.000 2,10.000-8.000 1,10.000-10.000 0,9.000-9.000 2,9.000-4.000 1,9.000 4.000 2,10.000 3.000 1,10.000 3.000 2,10.000-1.000 1,13.000-2.000-2,12.000-3.000 0,13.000-3.000-1,7.000-1.000 0,4.000 4.000 2,3.000 3.000 2,3.000 3.000 1,-2.000-1.000 1,-6.000-2.000 0,-6.000-3.000 0,-6.000-3.000 0,-10.000 2.000-2,-12.000 10.000-1,-13.000 10.000-2,-12.000 9.000-2,-15.000 4.000-4,-15.000 1.000-4,-15.000-1.000-5,-16.000 1.000-4,-12.000-3.000-6,-5.000-2.000-4,-7.000-3.000-5,-5.000-3.000-4,0.000-6.000-4,10.000-5.000-3,10.000-7.000-2,9.000-5.000-3,10.000-6.000 1,14.000-3.000 5,11.000-3.000 5,14.000-2.000 5</inkml:trace>
</inkml:ink>
</file>

<file path=ppt/ink/ink1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9"/>
    </inkml:context>
    <inkml:brush xml:id="br0">
      <inkml:brushProperty name="width" value="0.0331457145512104" units="cm"/>
      <inkml:brushProperty name="height" value="0.0331457145512104" units="cm"/>
      <inkml:brushProperty name="color" value="#f2395b"/>
      <inkml:brushProperty name="ignorePressure" value="0"/>
    </inkml:brush>
  </inkml:definitions>
  <inkml:trace contextRef="#ctx0" brushRef="#br0">96850.000 9550.000 663,'25.000'-22.000'66,"0.000"6.000"-4,0.000 7.000-4,0.000 6.000-4,3.000 6.000-9,6.000 6.000-14,7.000 7.000-14,6.000 6.000-13,-1.000 3.000-13,-5.000 0.000-9,-7.000 0.000-10,-5.000 0.000-10,-6.000 0.000-7,-3.000 0.000-6,-3.000 0.000-5,-2.000 0.000-5</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49"/>
    </inkml:context>
    <inkml:brush xml:id="br0">
      <inkml:brushProperty name="width" value="0.058858796954155" units="cm"/>
      <inkml:brushProperty name="height" value="0.058858796954155" units="cm"/>
      <inkml:brushProperty name="color" value="#000000"/>
      <inkml:brushProperty name="ignorePressure" value="0"/>
    </inkml:brush>
  </inkml:definitions>
  <inkml:trace contextRef="#ctx0" brushRef="#br0">46350.000 43950.000 373,'-47.000'165.000'177,"6.000"-18.000"-40,7.000-19.000-41,6.000-18.000-39,3.000-10.000-23,0.000 0.000-7,0.000 0.000-6,0.000 0.000-6,0.000 3.000-4,0.000 6.000-1,0.000 7.000-2,0.000 6.000-1,1.000 3.000-2,4.000 0.000 2,3.000 0.000 0,3.000 0.000 0,3.000-2.000-6,3.000-3.000-14,3.000-3.000-13,4.000-2.000-14,1.000-9.000-7,0.000-12.000-1,0.000-13.000-2,0.000-12.000-1</inkml:trace>
</inkml:ink>
</file>

<file path=ppt/ink/ink1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9"/>
    </inkml:context>
    <inkml:brush xml:id="br0">
      <inkml:brushProperty name="width" value="0.0443233884871006" units="cm"/>
      <inkml:brushProperty name="height" value="0.0443233884871006" units="cm"/>
      <inkml:brushProperty name="color" value="#f2395b"/>
      <inkml:brushProperty name="ignorePressure" value="0"/>
    </inkml:brush>
  </inkml:definitions>
  <inkml:trace contextRef="#ctx0" brushRef="#br0">98300.000 7550.000 496,'-4.000'-43.000'54,"-5.000"17.000"3,-7.000 15.000 2,-5.000 16.000 4,-4.000 16.000-4,0.000 20.000-12,0.000 18.000-10,0.000 20.000-12,1.000 6.000-6,4.000-2.000-2,3.000-3.000-2,3.000-3.000-2,1.000-2.000-2,1.000 0.000-2,-1.000 0.000 0,1.000 0.000-2,2.000 0.000-5,7.000 0.000-5,6.000 0.000-8,7.000 0.000-6,7.000-5.000-4,9.000-9.000-4,10.000-10.000-2,10.000-8.000-3,8.000-11.000-3,10.000-8.000-6,10.000-10.000-4,9.000-9.000-5,1.000-9.000 1,-6.000-5.000 3,-6.000-7.000 6,-6.000-5.000 4,-9.000-4.000 4,-8.000 0.000 2,-10.000 0.000 4,-9.000 0.000 3</inkml:trace>
</inkml:ink>
</file>

<file path=ppt/ink/ink1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09"/>
    </inkml:context>
    <inkml:brush xml:id="br0">
      <inkml:brushProperty name="width" value="0.0423533543944359" units="cm"/>
      <inkml:brushProperty name="height" value="0.0423533543944359" units="cm"/>
      <inkml:brushProperty name="color" value="#f2395b"/>
      <inkml:brushProperty name="ignorePressure" value="0"/>
    </inkml:brush>
  </inkml:definitions>
  <inkml:trace contextRef="#ctx0" brushRef="#br0">99000.000 7700.000 519,'-46.000'-24.000'4,"10.000"4.000"8,10.000 3.000 8,9.000 3.000 8,-2.000 17.000 9,-12.000 31.000 10,-13.000 32.000 11,-12.000 31.000 10,-10.000 23.000-2,-6.000 16.000-16,-6.000 15.000-16,-6.000 17.000-15,-6.000 8.000-8,-2.000 4.000-1,-3.000 3.000-1,-3.000 3.000-2,5.000-8.000-8,17.000-19.000-19,15.000-18.000-18,16.000-19.000-18,10.000-21.000-11,7.000-21.000-1,6.000-22.000-1,7.000-22.000-2</inkml:trace>
</inkml:ink>
</file>

<file path=ppt/ink/ink1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0"/>
    </inkml:context>
    <inkml:brush xml:id="br0">
      <inkml:brushProperty name="width" value="0.042283158749342" units="cm"/>
      <inkml:brushProperty name="height" value="0.042283158749342" units="cm"/>
      <inkml:brushProperty name="color" value="#f2395b"/>
      <inkml:brushProperty name="ignorePressure" value="0"/>
    </inkml:brush>
  </inkml:definitions>
  <inkml:trace contextRef="#ctx0" brushRef="#br0">99900.000 7000.000 520,'20.000'-40.000'8,"-9.000"23.000"17,-10.000 22.000 17,-8.000 22.000 17,-4.000 12.000 2,3.000 3.000-13,3.000 3.000-13,4.000 4.000-11,1.000-1.000-10,0.000-3.000-6,0.000-3.000-5,0.000-2.000-5,7.000-8.000-6,17.000-8.000-4,15.000-10.000-4,16.000-9.000-4,2.000-10.000-5,-8.000-9.000-3,-10.000-10.000-4,-9.000-8.000-3,-7.000-4.000 1,-3.000 3.000 7,-3.000 3.000 6,-2.000 4.000 6,-9.000 2.000 9,-12.000 4.000 9,-13.000 3.000 9,-12.000 3.000 10,-4.000 6.000 4,7.000 9.000 0,6.000 10.000 0,7.000 10.000 0,11.000 4.000-8,20.000 0.000-13,18.000 0.000-15,20.000 0.000-14,3.000-2.000-5,-8.000-3.000 2,-10.000-3.000 3,-9.000-2.000 3,-7.000-1.000 5,-3.000 3.000 7,-3.000 3.000 8,-2.000 4.000 7,-5.000 1.000 5,-2.000 0.000 3,-3.000 0.000 3,-3.000 0.000 3,-7.000 3.000 3,-9.000 6.000 4,-10.000 7.000 3,-8.000 6.000 4,-11.000 10.000 2,-8.000 17.000-2,-10.000 15.000 0,-9.000 16.000-1,-15.000 21.000-2,-18.000 29.000-5,-19.000 28.000-5,-18.000 28.000-5,-21.000 21.000-5,-22.000 17.000-5,-22.000 15.000-5,-21.000 16.000-6,-10.000 7.000-6,3.000 1.000-8,3.000-1.000-6,4.000 1.000-7,11.000-10.000-5,23.000-19.000-3,22.000-18.000-3,22.000-19.000-4,24.000-30.000 2,29.000-41.000 5,28.000-40.000 6,28.000-40.000 4,15.000-25.000 4,4.000-5.000-2,3.000-7.000 0,3.000-5.000-1</inkml:trace>
</inkml:ink>
</file>

<file path=ppt/ink/ink1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0"/>
    </inkml:context>
    <inkml:brush xml:id="br0">
      <inkml:brushProperty name="width" value="0.0371480360627174" units="cm"/>
      <inkml:brushProperty name="height" value="0.0371480360627174" units="cm"/>
      <inkml:brushProperty name="color" value="#f2395b"/>
      <inkml:brushProperty name="ignorePressure" value="0"/>
    </inkml:brush>
  </inkml:definitions>
  <inkml:trace contextRef="#ctx0" brushRef="#br0">99450.000 10050.000 592,'3.000'73.000'145,"6.000"-3.000"-34,7.000-3.000-36,6.000-2.000-34,6.000-9.000-22,6.000-12.000-7,7.000-13.000-7,6.000-12.000-8,3.000-9.000-4,0.000-2.000-2,0.000-3.000-2,0.000-3.000-2,-4.000-6.000 0,-5.000-5.000 0,-7.000-7.000 1,-5.000-5.000-1,-8.000-6.000 2,-5.000-3.000 0,-7.000-3.000 1,-5.000-2.000 2,-17.000-3.000-1,-24.000 1.000-2,-26.000-1.000-1,-24.000 1.000-2,-9.000 4.000 0,10.000 9.000 3,10.000 10.000 2,9.000 10.000 3,6.000 4.000-7,3.000 0.000-14,3.000 0.000-15,4.000 0.000-15</inkml:trace>
</inkml:ink>
</file>

<file path=ppt/ink/ink1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1"/>
    </inkml:context>
    <inkml:brush xml:id="br0">
      <inkml:brushProperty name="width" value="0.0374935530126095" units="cm"/>
      <inkml:brushProperty name="height" value="0.0374935530126095" units="cm"/>
      <inkml:brushProperty name="color" value="#f2395b"/>
      <inkml:brushProperty name="ignorePressure" value="0"/>
    </inkml:brush>
  </inkml:definitions>
  <inkml:trace contextRef="#ctx0" brushRef="#br0">94850.000 3050.000 586,'0.000'-47.000'8,"0.000"6.000"15,0.000 7.000 14,0.000 6.000 16,4.000 6.000 4,10.000 6.000-7,10.000 7.000-8,9.000 6.000-7,4.000 6.000-6,1.000 6.000-3,-1.000 7.000-3,1.000 6.000-3,-4.000 7.000-10,-6.000 10.000-16,-6.000 10.000-17,-6.000 9.000-16,-12.000 9.000-7,-15.000 9.000 3,-15.000 10.000 2,-16.000 10.000 3,-4.000-6.000 4,10.000-18.000 6,10.000-19.000 5,9.000-18.000 6,-1.000-9.000 0,-8.000 4.000-6,-10.000 3.000-6,-9.000 3.000-6</inkml:trace>
</inkml:ink>
</file>

<file path=ppt/ink/ink1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1"/>
    </inkml:context>
    <inkml:brush xml:id="br0">
      <inkml:brushProperty name="width" value="0.0421141944825649" units="cm"/>
      <inkml:brushProperty name="height" value="0.0421141944825649" units="cm"/>
      <inkml:brushProperty name="color" value="#f2395b"/>
      <inkml:brushProperty name="ignorePressure" value="0"/>
    </inkml:brush>
  </inkml:definitions>
  <inkml:trace contextRef="#ctx0" brushRef="#br0">94200.000 4200.000 522,'-44.000'28.000'25,"13.000"6.000"3,12.000 7.000 1,13.000 6.000 2,6.000 4.000 2,0.000 4.000 2,0.000 3.000 1,0.000 3.000 2,0.000 1.000-2,0.000 1.000-5,0.000-1.000-5,0.000 1.000-5,-2.000-3.000-5,-3.000-2.000-2,-3.000-3.000-4,-2.000-3.000-4,5.000-17.000-9,16.000-27.000-16,15.000-28.000-16,17.000-28.000-16,13.000-26.000-5,13.000-21.000 5,12.000-22.000 6,13.000-22.000 5,4.000-10.000 5,-3.000 4.000 4,-3.000 3.000 4,-2.000 3.000 5,-6.000 7.000 6,-6.000 14.000 7,-6.000 11.000 6,-6.000 14.000 8,-2.000 7.000 8,3.000 3.000 7,3.000 3.000 7,4.000 4.000 8,5.000 5.000 5,10.000 10.000 4,10.000 10.000 4,9.000 9.000 4,1.000 7.000-2,-6.000 7.000-7,-6.000 6.000-7,-6.000 7.000-7,-9.000 4.000-6,-8.000 3.000-6,-10.000 3.000-4,-9.000 4.000-5,-9.000 4.000-6,-5.000 6.000-5,-7.000 7.000-5,-5.000 6.000-6,-8.000 4.000-4,-5.000 4.000-1,-7.000 3.000-3,-5.000 3.000-1,-12.000 4.000 0,-16.000 7.000 0,-15.000 6.000 1,-15.000 7.000 0,-12.000 2.000 1,-6.000 1.000 1,-6.000-1.000 0,-6.000 1.000 1,-1.000-6.000 2,7.000-8.000 2,6.000-10.000 4,7.000-9.000 2,7.000-9.000 3,9.000-5.000 3,10.000-7.000 3,10.000-5.000 3,10.000-4.000 1,13.000 0.000-1,12.000 0.000 0,13.000 0.000-1,7.000-2.000-1,4.000-3.000-1,3.000-3.000 0,3.000-2.000-2,-1.000-3.000 0,-2.000 1.000 0,-3.000-1.000-1,-3.000 1.000 0,-7.000 7.000 0,-9.000 16.000 0,-10.000 15.000 0,-8.000 17.000 1,-17.000 13.000 2,-21.000 13.000 1,-22.000 12.000 2,-22.000 13.000 3,-10.000 2.000 1,4.000-5.000 2,3.000-7.000 1,3.000-5.000 2,6.000-8.000 1,9.000-5.000 1,10.000-7.000 1,10.000-5.000 0,7.000-8.000 2,6.000-5.000-2,7.000-7.000-1,6.000-5.000 0,10.000-9.000-4,17.000-9.000-6,15.000-10.000-7,16.000-8.000-6,12.000-14.000-3,9.000-15.000 0,10.000-15.000 1,10.000-16.000 1,5.000-12.000-2,4.000-5.000-6,3.000-7.000-4,3.000-5.000-6,-1.000-12.000-3,-2.000-16.000-3,-3.000-15.000-1,-3.000-15.000-2,-9.000-7.000 1,-11.000 3.000 6,-14.000 3.000 5,-11.000 4.000 5,-9.000 7.000 4,-3.000 13.000 4,-3.000 12.000 3,-2.000 13.000 4,-8.000 10.000 2,-8.000 10.000 0,-10.000 10.000 1,-9.000 9.000 1,-4.000 6.000 3,4.000 3.000 4,3.000 3.000 5,3.000 4.000 5,4.000 8.000 10,7.000 17.000 15,6.000 15.000 15,7.000 16.000 15,7.000 16.000 1,9.000 20.000-12,10.000 18.000-13,10.000 20.000-12,5.000 27.000-8,4.000 38.000-3,3.000 37.000-3,3.000 38.000-2,-2.000 16.000-5,-6.000-2.000-6,-6.000-3.000-6,-6.000-3.000-7,-4.000-9.000-4,1.000-11.000-5,-1.000-14.000-3,1.000-11.000-4,-3.000-11.000-6,-2.000-5.000-6,-3.000-7.000-6,-3.000-5.000-6,-4.000-17.000-2,-3.000-24.000 2,-3.000-26.000 4,-2.000-24.000 2,-5.000-17.000 3,-2.000-5.000 5,-3.000-7.000 4,-3.000-5.000 4</inkml:trace>
</inkml:ink>
</file>

<file path=ppt/ink/ink1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2"/>
    </inkml:context>
    <inkml:brush xml:id="br0">
      <inkml:brushProperty name="width" value="0.0386148951947689" units="cm"/>
      <inkml:brushProperty name="height" value="0.0386148951947689" units="cm"/>
      <inkml:brushProperty name="color" value="#f2395b"/>
      <inkml:brushProperty name="ignorePressure" value="0"/>
    </inkml:brush>
  </inkml:definitions>
  <inkml:trace contextRef="#ctx0" brushRef="#br0">97350.000 3700.000 569,'0.000'-49.000'4,"0.000"4.000"7,0.000 3.000 8,0.000 3.000 6,-2.000 14.000 8,-3.000 25.000 6,-3.000 25.000 5,-2.000 25.000 7,-12.000 17.000-1,-19.000 9.000-8,-18.000 10.000-9,-19.000 10.000-7,-13.000 5.000-6,-6.000 4.000-5,-6.000 3.000-3,-6.000 3.000-5,-4.000-4.000-8,1.000-8.000-10,-1.000-10.000-11,1.000-9.000-10,4.000-10.000-6,9.000-9.000-1,10.000-10.000-1,10.000-8.000 0</inkml:trace>
</inkml:ink>
</file>

<file path=ppt/ink/ink1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2"/>
    </inkml:context>
    <inkml:brush xml:id="br0">
      <inkml:brushProperty name="width" value="0.034792922437191" units="cm"/>
      <inkml:brushProperty name="height" value="0.034792922437191" units="cm"/>
      <inkml:brushProperty name="color" value="#f2395b"/>
      <inkml:brushProperty name="ignorePressure" value="0"/>
    </inkml:brush>
  </inkml:definitions>
  <inkml:trace contextRef="#ctx0" brushRef="#br0">96700.000 1900.000 632,'50.000'-49.000'3,"0.000"4.000"8,0.000 3.000 7,0.000 3.000 8,3.000 4.000 5,6.000 7.000 5,7.000 6.000 4,6.000 7.000 5,3.000 7.000-1,0.000 9.000-5,0.000 10.000-7,0.000 10.000-7,-2.000 11.000-9,-3.000 17.000-14,-3.000 15.000-16,-2.000 16.000-13,-9.000 4.000-5,-12.000-6.000 4,-13.000-6.000 5,-12.000-6.000 4,-7.000-9.000-4,1.000-8.000-13,-1.000-10.000-14,1.000-9.000-12</inkml:trace>
</inkml:ink>
</file>

<file path=ppt/ink/ink1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2"/>
    </inkml:context>
    <inkml:brush xml:id="br0">
      <inkml:brushProperty name="width" value="0.0516036301851273" units="cm"/>
      <inkml:brushProperty name="height" value="0.0516036301851273" units="cm"/>
      <inkml:brushProperty name="color" value="#f2395b"/>
      <inkml:brushProperty name="ignorePressure" value="0"/>
    </inkml:brush>
  </inkml:definitions>
  <inkml:trace contextRef="#ctx0" brushRef="#br0">99050.000 2200.000 426,'-43.000'-16.000'10,"17.000"19.000"19,15.000 19.000 19,16.000 19.000 21,5.000 10.000 3,-2.000 4.000-12,-3.000 3.000-11,-3.000 3.000-11,-4.000 9.000-8,-3.000 16.000-2,-3.000 15.000-4,-2.000 17.000-3,-5.000 7.000-2,-2.000 0.000-2,-3.000 0.000-2,-3.000 0.000-3,-1.000-5.000-1,4.000-9.000-3,3.000-10.000-3,3.000-8.000-2,1.000-11.000-2,1.000-8.000 1,-1.000-10.000-1,1.000-9.000 1,-9.000-15.000-7,-15.000-18.000-10,-15.000-19.000-11,-16.000-18.000-11,-7.000-21.000-6,4.000-22.000-3,3.000-22.000-2,3.000-21.000-2,4.000-10.000 1,7.000 3.000 2,6.000 3.000 3,7.000 4.000 3,5.000 7.000 5,7.000 13.000 5,6.000 12.000 6,7.000 13.000 6,2.000 10.000 7,1.000 10.000 7,-1.000 10.000 8,1.000 9.000 8,1.000 13.000 9,3.000 20.000 10,3.000 18.000 11,4.000 20.000 10,-1.000 8.000 0,-3.000 1.000-8,-3.000-1.000-10,-2.000 1.000-10,-5.000-1.000-8,-2.000 1.000-6,-3.000-1.000-7,-3.000 1.000-7</inkml:trace>
</inkml:ink>
</file>

<file path=ppt/ink/ink1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3"/>
    </inkml:context>
    <inkml:brush xml:id="br0">
      <inkml:brushProperty name="width" value="0.0374470017850399" units="cm"/>
      <inkml:brushProperty name="height" value="0.0374470017850399" units="cm"/>
      <inkml:brushProperty name="color" value="#f2395b"/>
      <inkml:brushProperty name="ignorePressure" value="0"/>
    </inkml:brush>
  </inkml:definitions>
  <inkml:trace contextRef="#ctx0" brushRef="#br0">99450.000 2600.000 587,'48.000'-2.000'0,"-3.000"-3.000"0,-3.000-3.000 0,-2.000-2.000 0,-3.000-1.000 4,1.000 3.000 9,-1.000 3.000 9,1.000 4.000 8,1.000 1.000 7,3.000 0.000 5,3.000 0.000 4,4.000 0.000 6,-1.000 4.000-2,-3.000 10.000-9,-3.000 10.000-8,-2.000 9.000-9,-5.000 7.000-9,-2.000 7.000-12,-3.000 6.000-10,-3.000 7.000-12,-6.000 0.000-2,-5.000-2.000 5,-7.000-3.000 6,-5.000-3.000 6,-8.000-6.000-10,-5.000-5.000-22,-7.000-7.000-24,-5.000-5.000-23</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49"/>
    </inkml:context>
    <inkml:brush xml:id="br0">
      <inkml:brushProperty name="width" value="0.0503149442374706" units="cm"/>
      <inkml:brushProperty name="height" value="0.0503149442374706" units="cm"/>
      <inkml:brushProperty name="color" value="#000000"/>
      <inkml:brushProperty name="ignorePressure" value="0"/>
    </inkml:brush>
  </inkml:definitions>
  <inkml:trace contextRef="#ctx0" brushRef="#br0">47550.000 44000.000 437,'117.000'1.000'156,"-16.000"4.000"-37,-15.000 3.000-37,-15.000 3.000-36,-11.000 4.000-21,-2.000 7.000-4,-3.000 6.000-2,-3.000 7.000-3,-7.000 5.000-3,-9.000 7.000-1,-10.000 6.000-2,-8.000 7.000-2,-9.000 4.000-1,-6.000 3.000-2,-6.000 3.000-2,-6.000 4.000-1,-9.000 4.000-1,-8.000 6.000-3,-10.000 7.000-1,-9.000 6.000-2,-9.000 3.000-1,-5.000 0.000-1,-7.000 0.000-1,-5.000 0.000 1,-4.000-4.000-2,0.000-5.000-2,0.000-7.000-2,0.000-5.000-2,-2.000-8.000 0,-3.000-5.000 0,-3.000-7.000 0,-2.000-5.000 1,0.000-8.000 1,7.000-5.000 1,6.000-7.000 1,7.000-5.000 1,22.000-14.000 8,42.000-18.000 13,40.000-19.000 16,41.000-18.000 13,20.000-7.000 3,0.000 6.000-10,0.000 7.000-8,0.000 6.000-8,-4.000 4.000-8,-5.000 4.000-4,-7.000 3.000-4,-5.000 3.000-5,-8.000 1.000-4,-5.000 1.000-3,-7.000-1.000-3,-5.000 1.000-3,0.000 1.000-3,10.000 3.000-4,10.000 3.000-3,9.000 4.000-4,4.000 1.000-3,1.000 0.000-5,-1.000 0.000-4,1.000 0.000-4,-6.000 0.000 2,-8.000 0.000 7,-10.000 0.000 8,-9.000 0.000 7</inkml:trace>
</inkml:ink>
</file>

<file path=ppt/ink/ink1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3"/>
    </inkml:context>
    <inkml:brush xml:id="br0">
      <inkml:brushProperty name="width" value="0.0443883128464222" units="cm"/>
      <inkml:brushProperty name="height" value="0.0443883128464222" units="cm"/>
      <inkml:brushProperty name="color" value="#f2395b"/>
      <inkml:brushProperty name="ignorePressure" value="0"/>
    </inkml:brush>
  </inkml:definitions>
  <inkml:trace contextRef="#ctx0" brushRef="#br0">99600.000 3750.000 495,'-44.000'6.000'67,"13.000"13.000"-1,12.000 12.000 1,13.000 13.000 1,-2.000 13.000-6,-16.000 17.000-9,-15.000 15.000-11,-15.000 16.000-10,-21.000 16.000-8,-25.000 20.000-9,-25.000 18.000-7,-25.000 20.000-8,-16.000 17.000-5,-6.000 20.000-4,-6.000 18.000-4,-6.000 20.000-3,1.000 6.000-7,9.000-2.000-10,10.000-3.000-11,10.000-3.000-9,19.000-27.000-6,32.000-50.000-1,31.000-50.000-1,32.000-50.000-1</inkml:trace>
</inkml:ink>
</file>

<file path=ppt/ink/ink1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3"/>
    </inkml:context>
    <inkml:brush xml:id="br0">
      <inkml:brushProperty name="width" value="0.0493537485599518" units="cm"/>
      <inkml:brushProperty name="height" value="0.0493537485599518" units="cm"/>
      <inkml:brushProperty name="color" value="#f2395b"/>
      <inkml:brushProperty name="ignorePressure" value="0"/>
    </inkml:brush>
  </inkml:definitions>
  <inkml:trace contextRef="#ctx0" brushRef="#br0">100900.000 2200.000 445,'25.000'-22.000'73,"0.000"6.000"-15,0.000 7.000-14,0.000 6.000-15,3.000 3.000-7,6.000 0.000 0,7.000 0.000 0,6.000 0.000-1,1.000 4.000-1,-3.000 10.000-4,-3.000 10.000-3,-2.000 9.000-3,-8.000 7.000-3,-8.000 7.000 1,-10.000 6.000 0,-9.000 7.000 0,-9.000 4.000 0,-5.000 3.000-3,-7.000 3.000-2,-5.000 4.000-1,-8.000 2.000-2,-5.000 4.000 1,-7.000 3.000-1,-5.000 3.000 0,-3.000-2.000 2,4.000-6.000 0,3.000-6.000 1,3.000-6.000 2,4.000-7.000 1,7.000-6.000-1,6.000-6.000 1,7.000-6.000 0,4.000-2.000 0,3.000 3.000 0,3.000 3.000-1,4.000 4.000 0,7.000-3.000 0,13.000-5.000-3,12.000-7.000-1,13.000-5.000-3,4.000-4.000 0,-3.000 0.000 0,-3.000 0.000 0,-2.000 0.000 1,-5.000 1.000 0,-2.000 4.000 2,-3.000 3.000 1,-3.000 3.000 3,-4.000 1.000 1,-3.000 1.000 3,-3.000-1.000 1,-2.000 1.000 1,-6.000 2.000 2,-6.000 7.000-1,-6.000 6.000-1,-6.000 7.000-1,-10.000 2.000-2,-12.000 1.000-7,-13.000-1.000-5,-12.000 1.000-5,-15.000 7.000-10,-15.000 16.000-12,-15.000 15.000-12,-16.000 17.000-12,-1.000-3.000-9,17.000-18.000-2,15.000-19.000-5,16.000-18.000-2</inkml:trace>
</inkml:ink>
</file>

<file path=ppt/ink/ink1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5"/>
    </inkml:context>
    <inkml:brush xml:id="br0">
      <inkml:brushProperty name="width" value="0.0448500253260136" units="cm"/>
      <inkml:brushProperty name="height" value="0.0448500253260136" units="cm"/>
      <inkml:brushProperty name="color" value="#f2395b"/>
      <inkml:brushProperty name="ignorePressure" value="0"/>
    </inkml:brush>
  </inkml:definitions>
  <inkml:trace contextRef="#ctx0" brushRef="#br0">93650.000 15800.000 490,'29.000'-18.000'6,"10.000"17.000"12,10.000 15.000 12,9.000 16.000 12,6.000 16.000 6,3.000 20.000-2,3.000 18.000 0,4.000 20.000-1,-3.000 6.000-4,-5.000-2.000-5,-7.000-3.000-6,-5.000-3.000-6,-8.000 1.000-4,-5.000 6.000-2,-7.000 7.000-2,-5.000 6.000-3,-9.000 1.000-2,-9.000-3.000-3,-10.000-3.000-1,-8.000-2.000-3,-14.000-3.000-3,-15.000 1.000-7,-15.000-1.000-6,-16.000 1.000-5,-18.000 2.000-7,-18.000 7.000-8,-19.000 6.000-7,-18.000 7.000-8,2.000-10.000 0,26.000-25.000 8,24.000-25.000 7,26.000-25.000 8,12.000-11.000 0,0.000 3.000-9,0.000 3.000-8,0.000 4.000-9</inkml:trace>
</inkml:ink>
</file>

<file path=ppt/ink/ink1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16"/>
    </inkml:context>
    <inkml:brush xml:id="br0">
      <inkml:brushProperty name="width" value="0.0451606325805187" units="cm"/>
      <inkml:brushProperty name="height" value="0.0451606325805187" units="cm"/>
      <inkml:brushProperty name="color" value="#f2395b"/>
      <inkml:brushProperty name="ignorePressure" value="0"/>
    </inkml:brush>
  </inkml:definitions>
  <inkml:trace contextRef="#ctx0" brushRef="#br0">73900.000 16450.000 487,'0.000'-47.000'2,"0.000"6.000"7,0.000 7.000 4,0.000 6.000 7,-4.000 6.000 3,-5.000 6.000 4,-7.000 7.000 3,-5.000 6.000 3,-4.000 4.000 0,0.000 4.000-5,0.000 3.000-4,0.000 3.000-5,-2.000 3.000-2,-3.000 3.000-3,-3.000 3.000-2,-2.000 4.000-2,-3.000 2.000-1,1.000 4.000 0,-1.000 3.000-1,1.000 3.000 0,-1.000 1.000 0,1.000 1.000-1,-1.000-1.000-1,1.000 1.000-1,1.000 1.000 0,3.000 3.000-1,3.000 3.000 1,4.000 4.000 0,-1.000 4.000-1,-3.000 6.000 2,-3.000 7.000-1,-2.000 6.000 1,-3.000 3.000 0,1.000 0.000 0,-1.000 0.000-1,1.000 0.000 1,-3.000 1.000-1,-2.000 4.000 0,-3.000 3.000 1,-3.000 3.000 0,1.000 1.000 0,6.000 1.000 0,7.000-1.000 0,6.000 1.000 1,1.000-1.000-1,-3.000 1.000 0,-3.000-1.000-1,-2.000 1.000 0,0.000 1.000-1,7.000 3.000-2,6.000 3.000-2,7.000 4.000-1,4.000-3.000-2,3.000-5.000 1,3.000-7.000 0,4.000-5.000 2,4.000 0.000-4,6.000 10.000-7,7.000 10.000-7,6.000 9.000-6,9.000-1.000-4,13.000-8.000-2,12.000-10.000-2,13.000-9.000-1,12.000-12.000-1,13.000-11.000 0,12.000-14.000 0,13.000-11.000 1,-4.000-9.000-2,-18.000-3.000-4,-19.000-3.000-3,-18.000-2.000-5</inkml:trace>
</inkml:ink>
</file>

<file path=ppt/ink/ink1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22"/>
    </inkml:context>
    <inkml:brush xml:id="br0">
      <inkml:brushProperty name="width" value="0.0511195175349712" units="cm"/>
      <inkml:brushProperty name="height" value="0.0511195175349712" units="cm"/>
      <inkml:brushProperty name="color" value="#f2395b"/>
      <inkml:brushProperty name="ignorePressure" value="0"/>
    </inkml:brush>
  </inkml:definitions>
  <inkml:trace contextRef="#ctx0" brushRef="#br0">96950.000 16050.000 430,'-49.000'25.000'160,"4.000"0.000"-40,3.000 0.000-39,3.000 0.000-39,-10.000 12.000-20,-21.000 26.000-1,-22.000 24.000-1,-22.000 26.000-1,-7.000 8.000-1,10.000-5.000-2,10.000-7.000-2,9.000-5.000-2,4.000-3.000-3,1.000 4.000-1,-1.000 3.000-3,1.000 3.000-2,5.000-4.000-4,14.000-8.000-4,11.000-10.000-5,14.000-9.000-5,8.000-7.000-4,7.000-3.000-2,6.000-3.000-3,7.000-2.000-3,2.000-6.000-4,1.000-6.000-8,-1.000-6.000-6,1.000-6.000-7,2.000-12.000-3,7.000-15.000 2,6.000-15.000 3,7.000-16.000 1,2.000-8.000 5,1.000 0.000 9,-1.000 0.000 6,1.000 0.000 9</inkml:trace>
</inkml:ink>
</file>

<file path=ppt/ink/ink1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22"/>
    </inkml:context>
    <inkml:brush xml:id="br0">
      <inkml:brushProperty name="width" value="0.0491239689290524" units="cm"/>
      <inkml:brushProperty name="height" value="0.0491239689290524" units="cm"/>
      <inkml:brushProperty name="color" value="#f2395b"/>
      <inkml:brushProperty name="ignorePressure" value="0"/>
    </inkml:brush>
  </inkml:definitions>
  <inkml:trace contextRef="#ctx0" brushRef="#br0">95450.000 16550.000 447,'-24.000'-46.000'1,"4.000"10.000"1,3.000 10.000 2,3.000 9.000 1,7.000 15.000 9,14.000 22.000 17,11.000 22.000 16,14.000 23.000 17,5.000 13.000 4,1.000 6.000-11,-1.000 7.000-9,1.000 6.000-10,-3.000 3.000-7,-2.000 0.000-3,-3.000 0.000-4,-3.000 0.000-3,-1.000-2.000-2,4.000-3.000-3,3.000-3.000-1,3.000-2.000-1,-1.000-5.000-8,-2.000-2.000-14,-3.000-3.000-12,-3.000-3.000-13,-2.000-7.000-6,0.000-9.000 1,0.000-10.000 3,0.000-8.000 1</inkml:trace>
</inkml:ink>
</file>

<file path=ppt/ink/ink1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23"/>
    </inkml:context>
    <inkml:brush xml:id="br0">
      <inkml:brushProperty name="width" value="0.0406459718942642" units="cm"/>
      <inkml:brushProperty name="height" value="0.0406459718942642" units="cm"/>
      <inkml:brushProperty name="color" value="#f2395b"/>
      <inkml:brushProperty name="ignorePressure" value="0"/>
    </inkml:brush>
  </inkml:definitions>
  <inkml:trace contextRef="#ctx0" brushRef="#br0">97650.000 15700.000 541,'90.000'48.000'123,"-18.000"-3.000"-28,-19.000-3.000-28,-18.000-2.000-28,-14.000 2.000-14,-5.000 9.000-3,-7.000 10.000-3,-5.000 10.000-1,-15.000 7.000-5,-22.000 6.000-6,-22.000 7.000-7,-21.000 6.000-6,-14.000 1.000-4,-2.000-3.000-4,-3.000-3.000-2,-3.000-2.000-3,4.000-9.000 0,13.000-12.000 3,12.000-13.000 2,13.000-12.000 3,15.000-10.000 5,19.000-6.000 6,19.000-6.000 6,19.000-6.000 7,13.000-4.000 2,10.000 1.000-1,10.000-1.000-2,9.000 1.000-2,2.000 1.000 1,-2.000 3.000 1,-3.000 3.000 1,-3.000 4.000 1,-12.000 8.000-1,-18.000 17.000-3,-19.000 15.000-2,-18.000 16.000-2,-18.000 5.000-3,-16.000-2.000-2,-15.000-3.000 0,-15.000-3.000-3,-4.000-7.000 0,9.000-9.000 0,10.000-10.000 1,10.000-8.000 0,4.000-8.000-6,0.000-2.000-10,0.000-3.000-11,0.000-3.000-11,4.000-9.000-9,10.000-11.000-10,10.000-14.000-9,9.000-11.000-9</inkml:trace>
</inkml:ink>
</file>

<file path=ppt/ink/ink1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23"/>
    </inkml:context>
    <inkml:brush xml:id="br0">
      <inkml:brushProperty name="width" value="0.0457277297973633" units="cm"/>
      <inkml:brushProperty name="height" value="0.0457277297973633" units="cm"/>
      <inkml:brushProperty name="color" value="#f2395b"/>
      <inkml:brushProperty name="ignorePressure" value="0"/>
    </inkml:brush>
  </inkml:definitions>
  <inkml:trace contextRef="#ctx0" brushRef="#br0">98050.000 17150.000 481,'23.000'25.000'78,"-3.000"0.000"-11,-3.000 0.000-11,-2.000 0.000-11,0.000 3.000-6,7.000 6.000 0,6.000 7.000 0,7.000 6.000 0,2.000 1.000-4,1.000-3.000-9,-1.000-3.000-8,1.000-2.000-9,-4.000-1.000-3,-6.000 3.000 0,-6.000 3.000 2,-6.000 4.000 0</inkml:trace>
</inkml:ink>
</file>

<file path=ppt/ink/ink1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24"/>
    </inkml:context>
    <inkml:brush xml:id="br0">
      <inkml:brushProperty name="width" value="0.0480125993490219" units="cm"/>
      <inkml:brushProperty name="height" value="0.0480125993490219" units="cm"/>
      <inkml:brushProperty name="color" value="#f2395b"/>
      <inkml:brushProperty name="ignorePressure" value="0"/>
    </inkml:brush>
  </inkml:definitions>
  <inkml:trace contextRef="#ctx0" brushRef="#br0">99600.000 15500.000 458,'20.000'51.000'144,"-9.000"4.000"-34,-10.000 3.000-32,-8.000 3.000-34,-11.000 4.000-18,-8.000 7.000-4,-10.000 6.000-4,-9.000 7.000-4,-5.000 2.000-3,0.000 1.000 1,0.000-1.000-1,0.000 1.000-1,3.000-4.000 0,6.000-6.000-2,7.000-6.000 0,6.000-6.000-2,7.000-7.000-1,10.000-6.000-2,10.000-6.000-1,9.000-6.000-3,10.000-6.000-2,14.000-2.000-1,11.000-3.000-1,14.000-3.000-1,10.000-4.000-1,9.000-3.000-1,10.000-3.000 0,10.000-2.000-2,7.000-6.000 0,6.000-6.000 1,7.000-6.000-1,6.000-6.000 0,-5.000-4.000-5,-16.000 1.000-13,-15.000-1.000-12,-15.000 1.000-13,-15.000-3.000-6,-12.000-2.000 0,-13.000-3.000-2,-12.000-3.000 0</inkml:trace>
</inkml:ink>
</file>

<file path=ppt/ink/ink1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24"/>
    </inkml:context>
    <inkml:brush xml:id="br0">
      <inkml:brushProperty name="width" value="0.0425130426883698" units="cm"/>
      <inkml:brushProperty name="height" value="0.0425130426883698" units="cm"/>
      <inkml:brushProperty name="color" value="#f2395b"/>
      <inkml:brushProperty name="ignorePressure" value="0"/>
    </inkml:brush>
  </inkml:definitions>
  <inkml:trace contextRef="#ctx0" brushRef="#br0">100100.000 15850.000 517,'-25.000'-24.000'6,"0.000"4.000"14,0.000 3.000 13,0.000 3.000 12,1.000 9.000 7,4.000 16.000-2,3.000 15.000 0,3.000 17.000-2,1.000 13.000-3,1.000 13.000-6,-1.000 12.000-7,1.000 13.000-7,-6.000 12.000-6,-8.000 13.000-7,-10.000 12.000-6,-9.000 13.000-6,-4.000 6.000-8,4.000 0.000-12,3.000 0.000-10,3.000 0.000-11,6.000-11.000-4,9.000-22.000 0,10.000-22.000 3,10.000-21.000 1,2.000-17.000-1,-3.000-8.000-2,-3.000-10.000-3,-2.000-9.000-3</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50"/>
    </inkml:context>
    <inkml:brush xml:id="br0">
      <inkml:brushProperty name="width" value="0.051241360604763" units="cm"/>
      <inkml:brushProperty name="height" value="0.051241360604763" units="cm"/>
      <inkml:brushProperty name="color" value="#000000"/>
      <inkml:brushProperty name="ignorePressure" value="0"/>
    </inkml:brush>
  </inkml:definitions>
  <inkml:trace contextRef="#ctx0" brushRef="#br0">49650.000 44000.000 429,'-22.000'-19.000'77,"6.000"13.000"-3,7.000 12.000-2,6.000 13.000-2,3.000 15.000-7,0.000 19.000-8,0.000 19.000-9,0.000 19.000-9,-2.000 12.000-7,-3.000 6.000-8,-3.000 7.000-7,-2.000 6.000-8,-3.000 3.000-4,1.000 0.000-5,-1.000 0.000-2,1.000 0.000-4,1.000-2.000-7,3.000-3.000-10,3.000-3.000-9,4.000-2.000-10,-1.000-9.000-6,-3.000-12.000-2,-3.000-13.000-3,-2.000-12.000-1</inkml:trace>
</inkml:ink>
</file>

<file path=ppt/ink/ink1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24"/>
    </inkml:context>
    <inkml:brush xml:id="br0">
      <inkml:brushProperty name="width" value="0.0552139133214951" units="cm"/>
      <inkml:brushProperty name="height" value="0.0552139133214951" units="cm"/>
      <inkml:brushProperty name="color" value="#f2395b"/>
      <inkml:brushProperty name="ignorePressure" value="0"/>
    </inkml:brush>
  </inkml:definitions>
  <inkml:trace contextRef="#ctx0" brushRef="#br0">101500.000 14750.000 398,'-22.000'117.000'111,"6.000"-16.000"-26,7.000-15.000-27,6.000-15.000-27,10.000-14.000-16,17.000-8.000-5,15.000-10.000-7,16.000-9.000-4,7.000-12.000-8,1.000-11.000-8,-1.000-14.000-9,1.000-11.000-7,-7.000-11.000-4,-12.000-5.000 2,-13.000-7.000 2,-12.000-5.000 2,-10.000-3.000 4,-6.000 4.000 7,-6.000 3.000 7,-6.000 3.000 6,-7.000 3.000 9,-6.000 3.000 7,-6.000 3.000 9,-6.000 4.000 7,-4.000 2.000 4,1.000 4.000-1,-1.000 3.000 0,1.000 3.000-2,13.000 4.000-4,29.000 7.000-8,28.000 6.000-7,28.000 7.000-8,15.000 2.000-6,4.000 1.000-5,3.000-1.000-5,3.000 1.000-5,-5.000-3.000-2,-12.000-2.000 3,-13.000-3.000 1,-12.000-3.000 1,-12.000 1.000 3,-8.000 6.000 4,-10.000 7.000 4,-9.000 6.000 3,-10.000 4.000 11,-9.000 4.000 17,-10.000 3.000 17,-8.000 3.000 18,-8.000 3.000 5,-2.000 3.000-6,-3.000 3.000-8,-3.000 4.000-7,-4.000 5.000-5,-3.000 10.000-4,-3.000 10.000-4,-2.000 9.000-4,-8.000 9.000-4,-8.000 9.000-3,-10.000 10.000-3,-9.000 10.000-2,-13.000 19.000-4,-16.000 32.000-1,-15.000 31.000-3,-15.000 32.000-2,-14.000 18.000-5,-8.000 6.000-4,-10.000 7.000-7,-9.000 6.000-5,1.000-2.000-5,13.000-9.000-6,12.000-10.000-5,13.000-8.000-5,10.000-11.000-3,10.000-8.000 3,10.000-10.000 1,9.000-9.000 3,10.000-18.000 0,14.000-24.000-2,11.000-26.000 0,14.000-24.000-2</inkml:trace>
</inkml:ink>
</file>

<file path=ppt/ink/ink1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25"/>
    </inkml:context>
    <inkml:brush xml:id="br0">
      <inkml:brushProperty name="width" value="0.0431061275303364" units="cm"/>
      <inkml:brushProperty name="height" value="0.0431061275303364" units="cm"/>
      <inkml:brushProperty name="color" value="#f2395b"/>
      <inkml:brushProperty name="ignorePressure" value="0"/>
    </inkml:brush>
  </inkml:definitions>
  <inkml:trace contextRef="#ctx0" brushRef="#br0">100900.000 18250.000 510,'21.000'25.000'65,"-5.000"0.000"-6,-7.000 0.000-7,-5.000 0.000-7,-4.000 6.000-5,0.000 13.000-3,0.000 12.000-5,0.000 13.000-2,1.000 4.000-4,4.000-3.000-2,3.000-3.000-2,3.000-2.000-2,6.000-8.000-4,9.000-8.000-5,10.000-10.000-3,10.000-9.000-6,7.000-10.000-2,6.000-9.000-5,7.000-10.000-2,6.000-8.000-3,3.000-14.000-2,0.000-15.000 0,0.000-15.000 0,0.000-16.000-1,-8.000-7.000 1,-16.000 4.000-1,-15.000 3.000-1,-15.000 3.000 1,-17.000 4.000 2,-15.000 7.000 4,-15.000 6.000 5,-16.000 7.000 5,-18.000 5.000 1,-18.000 7.000-1,-19.000 6.000-2,-18.000 7.000-1,-12.000 8.000-2,-3.000 14.000 0,-3.000 11.000-3,-2.000 14.000 0,10.000 3.000-11,25.000-2.000-22,25.000-3.000-21,25.000-3.000-22</inkml:trace>
</inkml:ink>
</file>

<file path=ppt/ink/ink1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33"/>
    </inkml:context>
    <inkml:brush xml:id="br0">
      <inkml:brushProperty name="width" value="0.0384226590394974" units="cm"/>
      <inkml:brushProperty name="height" value="0.0384226590394974" units="cm"/>
      <inkml:brushProperty name="color" value="#f2395b"/>
      <inkml:brushProperty name="ignorePressure" value="0"/>
    </inkml:brush>
  </inkml:definitions>
  <inkml:trace contextRef="#ctx0" brushRef="#br0">69400.000 19250.000 572,'-16.000'-49.000'8,"19.000"4.000"16,19.000 3.000 16,19.000 3.000 16,12.000 6.000 3,6.000 9.000-8,7.000 10.000-9,6.000 10.000-8,7.000 4.000-6,10.000 0.000-3,10.000 0.000-2,9.000 0.000-3,4.000 0.000-6,1.000 0.000-11,-1.000 0.000-9,1.000 0.000-12,-9.000 1.000-5,-15.000 4.000-2,-15.000 3.000-2,-16.000 3.000-1,-15.000 3.000-4,-11.000 3.000-7,-14.000 3.000-7,-11.000 4.000-6,-9.000 1.000 0,-3.000 0.000 5,-3.000 0.000 7,-2.000 0.000 5</inkml:trace>
</inkml:ink>
</file>

<file path=ppt/ink/ink1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35"/>
    </inkml:context>
    <inkml:brush xml:id="br0">
      <inkml:brushProperty name="width" value="0.0387316457927227" units="cm"/>
      <inkml:brushProperty name="height" value="0.0387316457927227" units="cm"/>
      <inkml:brushProperty name="color" value="#f2395b"/>
      <inkml:brushProperty name="ignorePressure" value="0"/>
    </inkml:brush>
  </inkml:definitions>
  <inkml:trace contextRef="#ctx0" brushRef="#br0">66850.000 15450.000 568,'-44.000'-36.000'7,"13.000"28.000"17,12.000 28.000 15,13.000 29.000 16,6.000 16.000 4,0.000 7.000-10,0.000 6.000-8,0.000 7.000-10,-2.000 2.000-5,-3.000 1.000-5,-3.000-1.000-3,-2.000 1.000-3,-3.000-1.000-3,1.000 1.000-1,-1.000-1.000-1,1.000 1.000 0,-3.000-6.000-6,-2.000-8.000-11,-3.000-10.000-9,-3.000-9.000-10,-2.000-9.000-5,0.000-5.000 1,0.000-7.000-1,0.000-5.000 0,0.000-15.000-3,0.000-22.000-8,0.000-22.000-6,0.000-21.000-7,1.000-18.000 1,4.000-12.000 10,3.000-13.000 9,3.000-12.000 10,1.000-1.000 6,1.000 14.000 5,-1.000 11.000 4,1.000 14.000 4,-1.000 10.000 4,1.000 9.000 3,-1.000 10.000 4,1.000 10.000 3,-4.000 11.000 8,-6.000 17.000 11,-6.000 15.000 13,-6.000 16.000 11,-4.000 13.000 1,1.000 14.000-9,-1.000 11.000-9,1.000 14.000-10,2.000 3.000-7,7.000-2.000-6,6.000-3.000-6,7.000-3.000-6,2.000-6.000-2,1.000-5.000 1,-1.000-7.000 0,1.000-5.000 2,7.000-12.000-7,16.000-16.000-12,15.000-15.000-13,17.000-15.000-13,13.000-20.000-3,13.000-21.000 6,12.000-22.000 7,13.000-22.000 5,7.000-11.000 7,4.000 0.000 4,3.000 0.000 6,3.000 0.000 6,-2.000 4.000 3,-6.000 10.000 5,-6.000 10.000 3,-6.000 9.000 4,-6.000 9.000 7,-2.000 9.000 8,-3.000 10.000 9,-3.000 10.000 8,-7.000 7.000 2,-9.000 6.000-5,-10.000 7.000-4,-8.000 6.000-6,-11.000 7.000-4,-8.000 10.000-8,-10.000 10.000-5,-9.000 9.000-6,-5.000 6.000-7,0.000 3.000-5,0.000 3.000-7,0.000 4.000-6,-4.000-1.000-2,-5.000-3.000 3,-7.000-3.000 4,-5.000-2.000 3,-3.000-5.000-2,4.000-2.000-6,3.000-3.000-6,3.000-3.000-7</inkml:trace>
</inkml:ink>
</file>

<file path=ppt/ink/ink1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35"/>
    </inkml:context>
    <inkml:brush xml:id="br0">
      <inkml:brushProperty name="width" value="0.0356411524116993" units="cm"/>
      <inkml:brushProperty name="height" value="0.0356411524116993" units="cm"/>
      <inkml:brushProperty name="color" value="#f2395b"/>
      <inkml:brushProperty name="ignorePressure" value="0"/>
    </inkml:brush>
  </inkml:definitions>
  <inkml:trace contextRef="#ctx0" brushRef="#br0">67200.000 16550.000 617,'-47.000'98.000'110,"6.000"-3.000"-23,7.000-3.000-25,6.000-2.000-24,-4.000 2.000-15,-11.000 9.000-3,-14.000 10.000-4,-11.000 10.000-3,-12.000 5.000-5,-9.000 4.000-3,-10.000 3.000-4,-8.000 3.000-5,-4.000-1.000-5,3.000-2.000-7,3.000-3.000-7,4.000-3.000-9,11.000-12.000-3,23.000-18.000 0,22.000-19.000-1,22.000-18.000 0</inkml:trace>
</inkml:ink>
</file>

<file path=ppt/ink/ink1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37"/>
    </inkml:context>
    <inkml:brush xml:id="br0">
      <inkml:brushProperty name="width" value="0.0346739366650581" units="cm"/>
      <inkml:brushProperty name="height" value="0.0346739366650581" units="cm"/>
      <inkml:brushProperty name="color" value="#f2395b"/>
      <inkml:brushProperty name="ignorePressure" value="0"/>
    </inkml:brush>
  </inkml:definitions>
  <inkml:trace contextRef="#ctx0" brushRef="#br0">67950.000 15550.000 634,'70.000'-44.000'36,"-9.000"13.000"-3,-10.000 12.000-2,-8.000 13.000-2,-8.000 7.000-2,-2.000 4.000-3,-3.000 3.000-2,-3.000 3.000-2,-6.000 3.000-2,-5.000 3.000 1,-7.000 3.000-1,-5.000 4.000 0,-4.000 4.000-2,0.000 6.000-2,0.000 7.000-3,0.000 6.000-4,-4.000 4.000-2,-5.000 4.000-2,-7.000 3.000-3,-5.000 3.000-3,-4.000 1.000-1,0.000 1.000 2,0.000-1.000 0,0.000 1.000 2,1.000-4.000 0,4.000-6.000 1,3.000-6.000 1,3.000-6.000 1,3.000-4.000-1,3.000 1.000 0,3.000-1.000 0,4.000 1.000-1,4.000-4.000 0,6.000-6.000 1,7.000-6.000 1,6.000-6.000 0,4.000-2.000 0,4.000 3.000-2,3.000 3.000-3,3.000 4.000-1,-1.000-1.000-1,-2.000-3.000 0,-3.000-3.000 0,-3.000-2.000 0,-4.000 0.000 0,-3.000 7.000 3,-3.000 6.000 3,-2.000 7.000 1,-5.000 2.000 1,-2.000 1.000 0,-3.000-1.000-2,-3.000 1.000 1,-6.000 2.000-2,-5.000 7.000-1,-7.000 6.000-1,-5.000 7.000-1,-11.000 5.000-4,-11.000 7.000-7,-14.000 6.000-6,-11.000 7.000-6,-9.000 2.000-5,-3.000 1.000-4,-3.000-1.000-3,-2.000 1.000-4,5.000-9.000-2,16.000-15.000 0,15.000-15.000-1,17.000-16.000 1</inkml:trace>
</inkml:ink>
</file>

<file path=ppt/ink/ink1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38"/>
    </inkml:context>
    <inkml:brush xml:id="br0">
      <inkml:brushProperty name="width" value="0.0233526639640331" units="cm"/>
      <inkml:brushProperty name="height" value="0.0233526639640331" units="cm"/>
      <inkml:brushProperty name="color" value="#f2395b"/>
      <inkml:brushProperty name="ignorePressure" value="0"/>
    </inkml:brush>
  </inkml:definitions>
  <inkml:trace contextRef="#ctx0" brushRef="#br0">69350.000 16000.000 942,'67.000'3.000'41,"-16.000"6.000"-25,-15.000 7.000-24,-15.000 6.000-25</inkml:trace>
</inkml:ink>
</file>

<file path=ppt/ink/ink1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38"/>
    </inkml:context>
    <inkml:brush xml:id="br0">
      <inkml:brushProperty name="width" value="0.0315947160124779" units="cm"/>
      <inkml:brushProperty name="height" value="0.0315947160124779" units="cm"/>
      <inkml:brushProperty name="color" value="#f2395b"/>
      <inkml:brushProperty name="ignorePressure" value="0"/>
    </inkml:brush>
  </inkml:definitions>
  <inkml:trace contextRef="#ctx0" brushRef="#br0">69100.000 16500.000 696,'-18.000'20.000'3,"17.000"-9.000"5,15.000-10.000 6,16.000-8.000 5,9.000-8.000 4,3.000-2.000 5,3.000-3.000 3,4.000-3.000 3,-1.000-1.000 0,-3.000 4.000-6,-3.000 3.000-6,-2.000 3.000-6,-5.000 3.000-2,-2.000 3.000-3,-3.000 3.000-1,-3.000 4.000-2,1.000 2.000-8,6.000 4.000-14,7.000 3.000-15,6.000 3.000-15,-1.000-1.000-8,-5.000-2.000-1,-7.000-3.000-1,-5.000-3.000-2</inkml:trace>
</inkml:ink>
</file>

<file path=ppt/ink/ink1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39"/>
    </inkml:context>
    <inkml:brush xml:id="br0">
      <inkml:brushProperty name="width" value="0.032386526465416" units="cm"/>
      <inkml:brushProperty name="height" value="0.032386526465416" units="cm"/>
      <inkml:brushProperty name="color" value="#f2395b"/>
      <inkml:brushProperty name="ignorePressure" value="0"/>
    </inkml:brush>
  </inkml:definitions>
  <inkml:trace contextRef="#ctx0" brushRef="#br0">70600.000 15600.000 679,'-24.000'-21.000'-17,"4.000"10.000"5,3.000 10.000 6,3.000 9.000 6,-1.000 7.000 5,-2.000 7.000 5,-3.000 6.000 4,-3.000 7.000 5,-4.000 5.000 2,-3.000 7.000 0,-3.000 6.000 1,-2.000 7.000 1,0.000 2.000-1,7.000 1.000 0,6.000-1.000 0,7.000 1.000 0,2.000-1.000-1,1.000 1.000 0,-1.000-1.000-2,1.000 1.000-1,2.000-4.000-1,7.000-6.000-4,6.000-6.000-2,7.000-6.000-3,7.000-9.000-4,9.000-8.000-4,10.000-10.000-3,10.000-9.000-5,7.000-13.000-3,6.000-16.000-3,7.000-15.000-3,6.000-15.000-3,3.000-12.000 0,0.000-6.000 1,0.000-6.000 1,0.000-6.000 1,-4.000-4.000 1,-5.000 1.000-3,-7.000-1.000-2,-5.000 1.000-2,-11.000 1.000 3,-11.000 3.000 7,-14.000 3.000 8,-11.000 4.000 6,-15.000 7.000 6,-16.000 13.000 5,-15.000 12.000 5,-15.000 13.000 3,-17.000 12.000 1,-15.000 13.000-6,-15.000 12.000-4,-16.000 13.000-6,2.000 6.000-5,23.000 0.000-4,22.000 0.000-5,22.000 0.000-5,12.000 0.000-7,3.000 0.000-9,3.000 0.000-10,4.000 0.000-9</inkml:trace>
</inkml:ink>
</file>

<file path=ppt/ink/ink1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0"/>
    </inkml:context>
    <inkml:brush xml:id="br0">
      <inkml:brushProperty name="width" value="0.0383305326104164" units="cm"/>
      <inkml:brushProperty name="height" value="0.0383305326104164" units="cm"/>
      <inkml:brushProperty name="color" value="#f2395b"/>
      <inkml:brushProperty name="ignorePressure" value="0"/>
    </inkml:brush>
  </inkml:definitions>
  <inkml:trace contextRef="#ctx0" brushRef="#br0">95200.000 20250.000 573,'-36.000'-22.000'9,"28.000"6.000"17,28.000 7.000 18,29.000 6.000 16,27.000 1.000 5,29.000-3.000-11,28.000-3.000-11,28.000-2.000-9,24.000-6.000-8,23.000-6.000-5,22.000-6.000-4,22.000-6.000-5,12.000-4.000-4,3.000 1.000-3,3.000-1.000-2,4.000 1.000-4,7.000 2.000-2,13.000 7.000-2,12.000 6.000 0,13.000 7.000-1,-7.000 4.000-2,-24.000 3.000-5,-26.000 3.000-2,-24.000 4.000-4,-20.000 2.000-4,-11.000 4.000-5,-14.000 3.000-5,-11.000 3.000-4,-12.000 1.000-2,-9.000 1.000-2,-10.000-1.000 0,-8.000 1.000 0,-20.000-3.000 1,-28.000-2.000 6,-28.000-3.000 5,-27.000-3.000 6</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50"/>
    </inkml:context>
    <inkml:brush xml:id="br0">
      <inkml:brushProperty name="width" value="0.0412936545908451" units="cm"/>
      <inkml:brushProperty name="height" value="0.0412936545908451" units="cm"/>
      <inkml:brushProperty name="color" value="#000000"/>
      <inkml:brushProperty name="ignorePressure" value="0"/>
    </inkml:brush>
  </inkml:definitions>
  <inkml:trace contextRef="#ctx0" brushRef="#br0">49600.000 45200.000 532,'1.000'-68.000'5,"4.000"17.000"11,3.000 15.000 10,3.000 16.000 11,9.000 5.000 7,16.000-2.000 6,15.000-3.000 5,17.000-3.000 5,5.000-1.000-3,-3.000 4.000-11,-3.000 3.000-12,-2.000 3.000-12,-3.000 4.000-10,1.000 7.000-9,-1.000 6.000-8,1.000 7.000-9,-6.000 4.000-10,-8.000 3.000-10,-10.000 3.000-11,-9.000 4.000-11</inkml:trace>
</inkml:ink>
</file>

<file path=ppt/ink/ink1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1"/>
    </inkml:context>
    <inkml:brush xml:id="br0">
      <inkml:brushProperty name="width" value="0.0491614453494549" units="cm"/>
      <inkml:brushProperty name="height" value="0.0491614453494549" units="cm"/>
      <inkml:brushProperty name="color" value="#f2395b"/>
      <inkml:brushProperty name="ignorePressure" value="0"/>
    </inkml:brush>
  </inkml:definitions>
  <inkml:trace contextRef="#ctx0" brushRef="#br0">90050.000 22250.000 447,'20.000'-41.000'12,"-9.000"19.000"25,-10.000 19.000 25,-8.000 19.000 25,-11.000 15.000 3,-8.000 13.000-17,-10.000 12.000-17,-9.000 13.000-17,-5.000 10.000-11,0.000 10.000-5,0.000 10.000-5,0.000 9.000-5,-2.000 4.000-4,-3.000 1.000-4,-3.000-1.000-4,-2.000 1.000-5,-3.000-3.000-1,1.000-2.000-2,-1.000-3.000 0,1.000-3.000-2,2.000-2.000-2,7.000 0.000-4,6.000 0.000-4,7.000 0.000-5,7.000-2.000-1,9.000-3.000 1,10.000-3.000 2,10.000-2.000 0,11.000-12.000-4,17.000-19.000-11,15.000-18.000-10,16.000-19.000-11,4.000-16.000-1,-6.000-12.000 7,-6.000-13.000 6,-6.000-12.000 8</inkml:trace>
</inkml:ink>
</file>

<file path=ppt/ink/ink1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2"/>
    </inkml:context>
    <inkml:brush xml:id="br0">
      <inkml:brushProperty name="width" value="0.0540297441184521" units="cm"/>
      <inkml:brushProperty name="height" value="0.0540297441184521" units="cm"/>
      <inkml:brushProperty name="color" value="#f2395b"/>
      <inkml:brushProperty name="ignorePressure" value="0"/>
    </inkml:brush>
  </inkml:definitions>
  <inkml:trace contextRef="#ctx0" brushRef="#br0">92600.000 21850.000 407,'17.000'-18.000'9,"-16.000"17.000"20,-15.000 15.000 19,-15.000 16.000 19,-12.000 15.000 4,-6.000 16.000-12,-6.000 15.000-11,-6.000 17.000-11,-6.000 7.000-8,-2.000 0.000-2,-3.000 0.000-3,-3.000 0.000-2,-2.000 3.000-3,0.000 6.000-1,0.000 7.000-3,0.000 6.000-2,1.000 1.000 0,4.000-3.000-2,3.000-3.000 0,3.000-2.000 0,7.000-8.000-3,14.000-8.000-4,11.000-10.000-6,14.000-9.000-4,8.000-9.000-4,7.000-5.000-4,6.000-7.000-4,7.000-5.000-4,7.000-9.000-2,9.000-9.000-1,10.000-10.000 0,10.000-8.000-1,5.000-11.000 1,4.000-8.000 1,3.000-10.000 3,3.000-9.000 1,-1.000-9.000 2,-2.000-5.000 3,-3.000-7.000 3,-3.000-5.000 1,-6.000-6.000 4,-5.000-3.000 2,-7.000-3.000 2,-5.000-2.000 3,-8.000 0.000 1,-5.000 7.000 1,-7.000 6.000 1,-5.000 7.000 1,-11.000 4.000-1,-11.000 3.000-1,-14.000 3.000-1,-11.000 4.000-1,-17.000 5.000-1,-18.000 10.000 1,-19.000 10.000 0,-18.000 9.000 1,-20.000 12.000-7,-18.000 16.000-13,-19.000 15.000-14,-18.000 17.000-13,7.000 2.000-5,34.000-9.000 6,35.000-10.000 4,35.000-8.000 6</inkml:trace>
</inkml:ink>
</file>

<file path=ppt/ink/ink1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3"/>
    </inkml:context>
    <inkml:brush xml:id="br0">
      <inkml:brushProperty name="width" value="0.0383673347532749" units="cm"/>
      <inkml:brushProperty name="height" value="0.0383673347532749" units="cm"/>
      <inkml:brushProperty name="color" value="#f2395b"/>
      <inkml:brushProperty name="ignorePressure" value="0"/>
    </inkml:brush>
  </inkml:definitions>
  <inkml:trace contextRef="#ctx0" brushRef="#br0">70900.000 27500.000 573,'68.000'-22.000'97,"-11.000"6.000"-23,-14.000 7.000-21,-11.000 6.000-24,8.000 4.000-9,32.000 4.000 2,31.000 3.000 3,32.000 3.000 1,13.000-1.000-1,-3.000-2.000-4,-3.000-3.000-5,-2.000-3.000-5,-6.000-2.000-4,-6.000 0.000-7,-6.000 0.000-4,-6.000 0.000-5,-10.000 0.000-4,-12.000 0.000 0,-13.000 0.000 0,-12.000 0.000 0,-13.000 3.000-5,-12.000 6.000-8,-13.000 7.000-8,-12.000 6.000-8,-10.000 3.000-3,-6.000 0.000 2,-6.000 0.000 1,-6.000 0.000 3,-6.000 1.000 2,-2.000 4.000 2,-3.000 3.000 4,-3.000 3.000 3</inkml:trace>
</inkml:ink>
</file>

<file path=ppt/ink/ink1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3"/>
    </inkml:context>
    <inkml:brush xml:id="br0">
      <inkml:brushProperty name="width" value="0.0344542786478996" units="cm"/>
      <inkml:brushProperty name="height" value="0.0344542786478996" units="cm"/>
      <inkml:brushProperty name="color" value="#f2395b"/>
      <inkml:brushProperty name="ignorePressure" value="0"/>
    </inkml:brush>
  </inkml:definitions>
  <inkml:trace contextRef="#ctx0" brushRef="#br0">71000.000 28700.000 638,'-29.000'-2.000'9,"45.000"-3.000"19,43.000-3.000 18,45.000-2.000 18,22.000-1.000 4,4.000 3.000-13,3.000 3.000-12,3.000 4.000-12,1.000 1.000-14,1.000 0.000-17,-1.000 0.000-15,1.000 0.000-16,-4.000 0.000-11,-6.000 0.000-2,-6.000 0.000-3,-6.000 0.000-3,-15.000 1.000 0,-21.000 4.000 3,-22.000 3.000 5,-22.000 3.000 4</inkml:trace>
</inkml:ink>
</file>

<file path=ppt/ink/ink1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4"/>
    </inkml:context>
    <inkml:brush xml:id="br0">
      <inkml:brushProperty name="width" value="0.0444016866385937" units="cm"/>
      <inkml:brushProperty name="height" value="0.0444016866385937" units="cm"/>
      <inkml:brushProperty name="color" value="#f2395b"/>
      <inkml:brushProperty name="ignorePressure" value="0"/>
    </inkml:brush>
  </inkml:definitions>
  <inkml:trace contextRef="#ctx0" brushRef="#br0">74700.000 27650.000 495,'-22.000'-41.000'79,"6.000"19.000"-15,7.000 19.000-15,6.000 19.000-14,-2.000 16.000-9,-9.000 17.000-2,-10.000 15.000-1,-8.000 16.000-1,-6.000 9.000-2,1.000 3.000 0,-1.000 3.000-1,1.000 4.000 0,2.000-3.000-1,7.000-5.000-1,6.000-7.000-2,7.000-5.000 0,2.000-9.000-2,1.000-9.000-3,-1.000-10.000-2,1.000-8.000-2,12.000-14.000-4,25.000-15.000-2,25.000-15.000-5,25.000-16.000-3,10.000-16.000-2,-2.000-16.000-3,-3.000-15.000-2,-3.000-15.000-1,-9.000-11.000-1,-11.000-2.000 3,-14.000-3.000 2,-11.000-3.000 2,-9.000 1.000 2,-3.000 6.000 0,-3.000 7.000 2,-2.000 6.000 0,-8.000 7.000 1,-8.000 10.000 0,-10.000 10.000 0,-9.000 9.000 1,-9.000 7.000-3,-5.000 7.000-5,-7.000 6.000-4,-5.000 7.000-5,-4.000 8.000-5,0.000 14.000-5,0.000 11.000-6,0.000 14.000-5,3.000 5.000-2,6.000 1.000 3,7.000-1.000 3,6.000 1.000 1</inkml:trace>
</inkml:ink>
</file>

<file path=ppt/ink/ink1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4"/>
    </inkml:context>
    <inkml:brush xml:id="br0">
      <inkml:brushProperty name="width" value="0.0380936563014984" units="cm"/>
      <inkml:brushProperty name="height" value="0.0380936563014984" units="cm"/>
      <inkml:brushProperty name="color" value="#f2395b"/>
      <inkml:brushProperty name="ignorePressure" value="0"/>
    </inkml:brush>
  </inkml:definitions>
  <inkml:trace contextRef="#ctx0" brushRef="#br0">75350.000 27950.000 577,'70.000'28.000'48,"-9.000"6.000"4,-10.000 7.000 4,-8.000 6.000 3,-6.000 3.000 0,1.000 0.000-9,-1.000 0.000-7,1.000 0.000-8,-1.000 0.000-15,1.000 0.000-21,-1.000 0.000-22,1.000 0.000-22,-3.000-5.000-13,-2.000-9.000-5,-3.000-10.000-6,-3.000-8.000-5</inkml:trace>
</inkml:ink>
</file>

<file path=ppt/ink/ink1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4"/>
    </inkml:context>
    <inkml:brush xml:id="br0">
      <inkml:brushProperty name="width" value="0.0527496002614498" units="cm"/>
      <inkml:brushProperty name="height" value="0.0527496002614498" units="cm"/>
      <inkml:brushProperty name="color" value="#f2395b"/>
      <inkml:brushProperty name="ignorePressure" value="0"/>
    </inkml:brush>
  </inkml:definitions>
  <inkml:trace contextRef="#ctx0" brushRef="#br0">77300.000 26300.000 417,'-24.000'-35.000'11,"4.000"32.000"24,3.000 31.000 23,3.000 32.000 24,1.000 19.000 3,1.000 10.000-15,-1.000 10.000-15,1.000 9.000-16,-1.000 9.000-9,1.000 9.000-5,-1.000 10.000-3,1.000 10.000-5,-1.000 0.000-3,1.000-5.000-2,-1.000-7.000-2,1.000-5.000-2,1.000-9.000-2,3.000-9.000-3,3.000-10.000-3,4.000-8.000-1,2.000-11.000-4,4.000-8.000-1,3.000-10.000-3,3.000-9.000-3,-2.000-5.000-2,-6.000 0.000-3,-6.000 0.000-4,-6.000 0.000-3,-15.000 0.000-1,-21.000 0.000 1,-22.000 0.000 1,-22.000 0.000 2,-10.000-2.000-1,4.000-3.000-2,3.000-3.000-2,3.000-2.000-1,3.000-3.000-3,3.000 1.000-1,3.000-1.000-1,4.000 1.000-3,7.000-6.000 0,13.000-8.000-1,12.000-10.000 0,13.000-9.000-1</inkml:trace>
</inkml:ink>
</file>

<file path=ppt/ink/ink1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4"/>
    </inkml:context>
    <inkml:brush xml:id="br0">
      <inkml:brushProperty name="width" value="0.0405193008482456" units="cm"/>
      <inkml:brushProperty name="height" value="0.0405193008482456" units="cm"/>
      <inkml:brushProperty name="color" value="#f2395b"/>
      <inkml:brushProperty name="ignorePressure" value="0"/>
    </inkml:brush>
  </inkml:definitions>
  <inkml:trace contextRef="#ctx0" brushRef="#br0">77150.000 27000.000 542,'50.000'-68.000'8,"0.000"17.000"14,0.000 15.000 16,0.000 16.000 15,7.000 7.000 5,17.000 1.000-3,15.000-1.000-3,16.000 1.000-4,4.000 1.000-6,-6.000 3.000-9,-6.000 3.000-7,-6.000 4.000-9,-9.000 5.000-12,-8.000 10.000-12,-10.000 10.000-14,-9.000 9.000-14</inkml:trace>
</inkml:ink>
</file>

<file path=ppt/ink/ink1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5"/>
    </inkml:context>
    <inkml:brush xml:id="br0">
      <inkml:brushProperty name="width" value="0.0609525293111801" units="cm"/>
      <inkml:brushProperty name="height" value="0.0609525293111801" units="cm"/>
      <inkml:brushProperty name="color" value="#f2395b"/>
      <inkml:brushProperty name="ignorePressure" value="0"/>
    </inkml:brush>
  </inkml:definitions>
  <inkml:trace contextRef="#ctx0" brushRef="#br0">79400.000 25800.000 360,'1.000'-58.000'42,"4.000"34.000"13,3.000 35.000 15,3.000 35.000 14,-4.000 22.000-1,-8.000 14.000-16,-10.000 11.000-15,-9.000 14.000-16,-9.000 18.000-8,-5.000 25.000-2,-7.000 25.000-1,-5.000 25.000-1,-4.000 23.000-3,0.000 22.000-7,0.000 22.000-5,0.000 23.000-6,-2.000 17.000-6,-3.000 17.000-8,-3.000 15.000-8,-2.000 16.000-8,2.000-9.000-1,9.000-30.000 5,10.000-32.000 5,10.000-30.000 5,4.000-34.000-10,0.000-34.000-26,0.000-35.000-25,0.000-33.000-26</inkml:trace>
</inkml:ink>
</file>

<file path=ppt/ink/ink1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49"/>
    </inkml:context>
    <inkml:brush xml:id="br0">
      <inkml:brushProperty name="width" value="0.0498393848538399" units="cm"/>
      <inkml:brushProperty name="height" value="0.0498393848538399" units="cm"/>
      <inkml:brushProperty name="color" value="#f2395b"/>
      <inkml:brushProperty name="ignorePressure" value="0"/>
    </inkml:brush>
  </inkml:definitions>
  <inkml:trace contextRef="#ctx0" brushRef="#br0">19800.000 18450.000 441,'-71.000'-4.000'3,"10.000"-5.000"4,10.000-7.000 6,9.000-5.000 6,9.000-4.000 3,9.000 0.000 6,10.000 0.000 3,10.000 0.000 5,5.000 0.000 0,4.000 0.000-6,3.000 0.000-6,3.000 0.000-4,4.000 3.000-3,7.000 6.000 1,6.000 7.000 2,7.000 6.000 0,4.000 3.000 1,3.000 0.000-1,3.000 0.000 1,4.000 0.000-2,2.000 3.000 0,4.000 6.000-4,3.000 7.000-2,3.000 6.000-2,3.000 1.000-2,3.000-3.000-1,3.000-3.000-1,4.000-2.000-1,2.000-5.000 0,4.000-2.000-1,3.000-3.000 0,3.000-3.000 0,4.000-4.000-1,7.000-3.000 0,6.000-3.000-2,7.000-2.000 0,5.000-5.000 0,7.000-2.000 0,6.000-3.000 0,7.000-3.000 1,-1.000-1.000-1,-6.000 4.000-1,-6.000 3.000 0,-6.000 3.000-2,-2.000 3.000-1,3.000 3.000 1,3.000 3.000-1,4.000 4.000 1,1.000 1.000-1,0.000 0.000 1,0.000 0.000-1,0.000 0.000-1,0.000 0.000 1,0.000 0.000 1,0.000 0.000-1,0.000 0.000 2,-2.000 0.000-1,-3.000 0.000 1,-3.000 0.000-1,-2.000 0.000 0,-3.000 0.000 0,1.000 0.000 0,-1.000 0.000 0,1.000 0.000 0,-3.000 0.000 0,-2.000 0.000-1,-3.000 0.000-2,-3.000 0.000 1,-1.000 0.000-1,4.000 0.000 1,3.000 0.000 0,3.000 0.000 2,-1.000 0.000-1,-2.000 0.000 1,-3.000 0.000-1,-3.000 0.000-1,-4.000 0.000 1,-3.000 0.000 0,-3.000 0.000 1,-2.000 0.000 0,0.000 0.000 1,7.000 0.000-1,6.000 0.000 1,7.000 0.000 0,4.000-4.000 0,3.000-5.000 1,3.000-7.000 0,4.000-5.000 2,2.000-4.000 0,4.000 0.000 0,3.000 0.000 0,3.000 0.000 0,3.000 0.000 0,3.000 0.000-2,3.000 0.000-1,4.000 0.000-1,-3.000 1.000 0,-5.000 4.000-1,-7.000 3.000 1,-5.000 3.000-2,-8.000 3.000 1,-5.000 3.000 1,-7.000 3.000-1,-5.000 4.000 1,-8.000 1.000 0,-5.000 0.000 0,-7.000 0.000-1,-5.000 0.000-1,-9.000 0.000 0,-9.000 0.000 1,-10.000 0.000 0,-8.000 0.000 0,-6.000 0.000 0,1.000 0.000 0,-1.000 0.000-1,1.000 0.000 0,4.000 0.000-2,9.000 0.000-1,10.000 0.000-3,10.000 0.000-1,-9.000 3.000-13,-24.000 6.000-24,-26.000 7.000-24,-24.000 6.000-23</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50"/>
    </inkml:context>
    <inkml:brush xml:id="br0">
      <inkml:brushProperty name="width" value="0.0635383874177933" units="cm"/>
      <inkml:brushProperty name="height" value="0.0635383874177933" units="cm"/>
      <inkml:brushProperty name="color" value="#000000"/>
      <inkml:brushProperty name="ignorePressure" value="0"/>
    </inkml:brush>
  </inkml:definitions>
  <inkml:trace contextRef="#ctx0" brushRef="#br0">50700.000 43550.000 346,'0.000'-91.000'34,"0.000"19.000"0,0.000 19.000 0,0.000 19.000-1,0.000 18.000 1,0.000 19.000 4,0.000 19.000 4,0.000 19.000 3,-2.000 13.000 1,-3.000 10.000-4,-3.000 10.000-4,-2.000 9.000-3,-3.000 10.000-3,1.000 14.000-2,-1.000 11.000-3,1.000 14.000-2,-1.000 10.000-2,1.000 9.000-4,-1.000 10.000-3,1.000 10.000-3,-1.000 5.000-4,1.000 4.000-5,-1.000 3.000-4,1.000 3.000-6,-1.000 7.000-7,1.000 14.000-10,-1.000 11.000-10,1.000 14.000-10,1.000 0.000-6,3.000-8.000-1,3.000-10.000-2,4.000-9.000-1,1.000-20.000 0,0.000-27.000 5,0.000-28.000 2,0.000-28.000 4,0.000-21.000 3,0.000-12.000 3,0.000-13.000 2,0.000-12.000 4</inkml:trace>
</inkml:ink>
</file>

<file path=ppt/ink/ink1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2"/>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58850.000 10200.000 999,'-13.000'-46.000'0,"-24.000"10.000"0,-26.000 10.000 0,-24.000 9.000 0</inkml:trace>
</inkml:ink>
</file>

<file path=ppt/ink/ink1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7"/>
    </inkml:context>
    <inkml:brush xml:id="br0">
      <inkml:brushProperty name="width" value="0.0455427132546902" units="cm"/>
      <inkml:brushProperty name="height" value="0.0455427132546902" units="cm"/>
      <inkml:brushProperty name="color" value="#00bff3"/>
      <inkml:brushProperty name="ignorePressure" value="0"/>
    </inkml:brush>
  </inkml:definitions>
  <inkml:trace contextRef="#ctx0" brushRef="#br0">10200.000 22650.000 483,'-4.000'-72.000'8,"-5.000"56.000"19,-7.000 57.000 16,-5.000 56.000 19,-6.000 26.000 2,-3.000-3.000-13,-3.000-3.000-11,-2.000-2.000-13,2.000-9.000-8,9.000-12.000-2,10.000-13.000-4,10.000-12.000-2,10.000-10.000-4,13.000-6.000-5,12.000-6.000-4,13.000-6.000-4,9.000-10.000-2,6.000-12.000-1,7.000-13.000 1,6.000-12.000 0,1.000-9.000-1,-3.000-2.000-1,-3.000-3.000-1,-2.000-3.000-2,-6.000-1.000 1,-6.000 4.000 2,-6.000 3.000 1,-6.000 3.000 3,-12.000 12.000 0,-15.000 22.000 3,-15.000 22.000 0,-16.000 23.000 2,-13.000 8.000 0,-9.000-3.000-1,-10.000-3.000-1,-8.000-2.000-2,-6.000-1.000-2,1.000 3.000-3,-1.000 3.000-3,1.000 4.000-4,-1.000-3.000-1,1.000-5.000-2,-1.000-7.000-1,1.000-5.000-2,-1.000-6.000 1,1.000-3.000 2,-1.000-3.000 1,1.000-2.000 2,1.000-5.000 2,3.000-2.000 3,3.000-3.000 1,4.000-3.000 3,2.000-6.000 3,4.000-5.000 3,3.000-7.000 4,3.000-5.000 2,1.000 2.000 8,1.000 13.000 13,-1.000 12.000 12,1.000 13.000 12,4.000 9.000 4,9.000 6.000-4,10.000 7.000-5,10.000 6.000-4,2.000 6.000-3,-3.000 6.000-5,-3.000 7.000-3,-2.000 6.000-4,-1.000 3.000-4,3.000 0.000-5,3.000 0.000-4,4.000 0.000-4,-1.000 0.000-2,-3.000 0.000 1,-3.000 0.000 0,-2.000 0.000 2,-1.000-7.000-3,3.000-11.000-6,3.000-14.000-4,4.000-11.000-6,4.000-17.000-12,6.000-18.000-18,7.000-19.000-18,6.000-18.000-19,9.000-28.000-3,13.000-33.000 10,12.000-35.000 12,13.000-34.000 10,-1.000-4.000 9,-11.000 29.000 7,-14.000 28.000 5,-11.000 28.000 8</inkml:trace>
</inkml:ink>
</file>

<file path=ppt/ink/ink1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7"/>
    </inkml:context>
    <inkml:brush xml:id="br0">
      <inkml:brushProperty name="width" value="0.0408222414553165" units="cm"/>
      <inkml:brushProperty name="height" value="0.0408222414553165" units="cm"/>
      <inkml:brushProperty name="color" value="#00bff3"/>
      <inkml:brushProperty name="ignorePressure" value="0"/>
    </inkml:brush>
  </inkml:definitions>
  <inkml:trace contextRef="#ctx0" brushRef="#br0">9900.000 25200.000 538,'31.000'-60.000'-1,"13.000"-18.000"-2,12.000-19.000-2,13.000-18.000-3,1.000 4.000 6,-9.000 28.000 11,-10.000 28.000 12,-8.000 29.000 11,-6.000 19.000 5,1.000 14.000-3,-1.000 11.000-4,1.000 14.000-4,-1.000 10.000 0,1.000 9.000 1,-1.000 10.000 3,1.000 10.000 2,-4.000 8.000-2,-6.000 10.000-3,-6.000 10.000-3,-6.000 9.000-5,-7.000 6.000-2,-6.000 3.000-2,-6.000 3.000-1,-6.000 4.000-2,-9.000-1.000-2,-8.000-3.000-4,-10.000-3.000-4,-9.000-2.000-2,-7.000-6.000-8,-3.000-6.000-9,-3.000-6.000-10,-2.000-6.000-9,2.000-13.000-4,9.000-19.000 1,10.000-18.000 2,10.000-19.000 3,2.000-15.000 0,-3.000-8.000 0,-3.000-10.000 0,-2.000-9.000 0,2.000-15.000 0,9.000-18.000 3,10.000-19.000 0,10.000-18.000 3,4.000-12.000 2,0.000-3.000 6,0.000-3.000 5,0.000-2.000 5,3.000 3.000 3,6.000 14.000 2,7.000 11.000 1,6.000 14.000 2,1.000 11.000 10,-3.000 14.000 18,-3.000 11.000 19,-2.000 14.000 18,-5.000 14.000 5,-2.000 20.000-9,-3.000 18.000-8,-3.000 20.000-9,-7.000 14.000-6,-9.000 14.000-6,-10.000 11.000-5,-8.000 14.000-6,-12.000 7.000-5,-12.000 3.000-5,-13.000 3.000-5,-12.000 4.000-6,-10.000 1.000-6,-6.000 0.000-6,-6.000 0.000-7,-6.000 0.000-7,2.000-7.000-5,14.000-11.000-5,11.000-14.000-3,14.000-11.000-4,10.000-17.000-1,9.000-18.000 3,10.000-19.000 3,10.000-18.000 3</inkml:trace>
</inkml:ink>
</file>

<file path=ppt/ink/ink1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7"/>
    </inkml:context>
    <inkml:brush xml:id="br0">
      <inkml:brushProperty name="width" value="0.0383382439613342" units="cm"/>
      <inkml:brushProperty name="height" value="0.0383382439613342" units="cm"/>
      <inkml:brushProperty name="color" value="#00bff3"/>
      <inkml:brushProperty name="ignorePressure" value="0"/>
    </inkml:brush>
  </inkml:definitions>
  <inkml:trace contextRef="#ctx0" brushRef="#br0">9650.000 26600.000 573,'92.000'-19.000'30,"-16.000"13.000"-7,-15.000 12.000-8,-15.000 13.000-6,-4.000 10.000 1,9.000 10.000 13,10.000 10.000 11,10.000 9.000 12,4.000 6.000 4,0.000 3.000-4,0.000 3.000-3,0.000 4.000-4,1.000-1.000-8,4.000-3.000-11,3.000-3.000-13,3.000-2.000-10,1.000-5.000-6,1.000-2.000 3,-1.000-3.000 1,1.000-3.000 1</inkml:trace>
</inkml:ink>
</file>

<file path=ppt/ink/ink1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8"/>
    </inkml:context>
    <inkml:brush xml:id="br0">
      <inkml:brushProperty name="width" value="0.0403809286653996" units="cm"/>
      <inkml:brushProperty name="height" value="0.0403809286653996" units="cm"/>
      <inkml:brushProperty name="color" value="#00bff3"/>
      <inkml:brushProperty name="ignorePressure" value="0"/>
    </inkml:brush>
  </inkml:definitions>
  <inkml:trace contextRef="#ctx0" brushRef="#br0">12400.000 23800.000 544,'-2.000'-35.000'11,"-3.000"32.000"20,-3.000 31.000 21,-2.000 32.000 21,-8.000 22.000 4,-8.000 17.000-14,-10.000 15.000-15,-9.000 16.000-13,-7.000 5.000-13,-3.000-2.000-10,-3.000-3.000-10,-2.000-3.000-11,2.000-13.000-7,9.000-22.000-3,10.000-22.000-3,10.000-21.000-4,14.000-26.000-5,23.000-28.000-6,22.000-28.000-8,22.000-27.000-7,8.000-11.000 2,-2.000 10.000 12,-3.000 10.000 9,-3.000 9.000 12,-6.000 10.000 8,-5.000 14.000 5,-7.000 11.000 7,-5.000 14.000 4,-8.000 16.000 4,-5.000 22.000-2,-7.000 22.000-1,-5.000 23.000 0,-9.000 16.000 4,-9.000 13.000 10,-10.000 12.000 10,-8.000 13.000 10,-6.000 2.000 4,1.000-5.000-1,-1.000-7.000-2,1.000-5.000-1,2.000-12.000-5,7.000-16.000-8,6.000-15.000-8,7.000-15.000-9,13.000-18.000-7,22.000-19.000-11,22.000-18.000-8,23.000-19.000-10,13.000-24.000-8,6.000-28.000-6,7.000-28.000-7,6.000-27.000-5,6.000-34.000-3,6.000-37.000 1,7.000-38.000 3,6.000-37.000 1,-10.000 6.000 4,-24.000 50.000 9,-26.000 50.000 7,-24.000 50.000 8</inkml:trace>
</inkml:ink>
</file>

<file path=ppt/ink/ink1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8"/>
    </inkml:context>
    <inkml:brush xml:id="br0">
      <inkml:brushProperty name="width" value="0.0444207936525345" units="cm"/>
      <inkml:brushProperty name="height" value="0.0444207936525345" units="cm"/>
      <inkml:brushProperty name="color" value="#00bff3"/>
      <inkml:brushProperty name="ignorePressure" value="0"/>
    </inkml:brush>
  </inkml:definitions>
  <inkml:trace contextRef="#ctx0" brushRef="#br0">13400.000 23850.000 495,'20.000'-155.000'4,"-9.000"41.000"9,-10.000 40.000 10,-8.000 42.000 8,-4.000 30.000 9,3.000 22.000 10,3.000 22.000 10,4.000 23.000 10,5.000 8.000-3,10.000-3.000-13,10.000-3.000-14,9.000-2.000-14,6.000-6.000-10,3.000-6.000-7,3.000-6.000-8,4.000-6.000-5,-1.000-7.000-7,-3.000-6.000-4,-3.000-6.000-4,-2.000-6.000-4,-5.000-2.000-7,-2.000 3.000-9,-3.000 3.000-8,-3.000 4.000-9,-10.000 4.000-1,-16.000 6.000 8,-15.000 7.000 6,-15.000 6.000 7,-11.000 3.000 5,-2.000 0.000 3,-3.000 0.000 4,-3.000 0.000 4,-4.000 3.000 2,-3.000 6.000 3,-3.000 7.000 3,-2.000 6.000 2,-5.000 6.000 6,-2.000 6.000 11,-3.000 7.000 11,-3.000 6.000 11,1.000 1.000 5,6.000-3.000 2,7.000-3.000 2,6.000-2.000 1,4.000-6.000-2,4.000-6.000-3,3.000-6.000-4,3.000-6.000-4,6.000-7.000-4,9.000-6.000-4,10.000-6.000-3,10.000-6.000-5,13.000-7.000-10,19.000-6.000-17,19.000-6.000-17,19.000-6.000-17,4.000-10.000-5,-9.000-12.000 8,-10.000-13.000 6,-8.000-12.000 8,-6.000-5.000 5,1.000 3.000 4,-1.000 3.000 3,1.000 4.000 3</inkml:trace>
</inkml:ink>
</file>

<file path=ppt/ink/ink1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8"/>
    </inkml:context>
    <inkml:brush xml:id="br0">
      <inkml:brushProperty name="width" value="0.0509983561933041" units="cm"/>
      <inkml:brushProperty name="height" value="0.0509983561933041" units="cm"/>
      <inkml:brushProperty name="color" value="#00bff3"/>
      <inkml:brushProperty name="ignorePressure" value="0"/>
    </inkml:brush>
  </inkml:definitions>
  <inkml:trace contextRef="#ctx0" brushRef="#br0">13800.000 25050.000 431,'0.000'-40.000'12,"0.000"23.000"24,0.000 22.000 25,0.000 22.000 23,0.000 18.000 5,0.000 16.000-18,0.000 15.000-16,0.000 17.000-17,-2.000 16.000-9,-3.000 19.000-4,-3.000 19.000-3,-2.000 19.000-3,-5.000 21.000-5,-2.000 26.000-4,-3.000 24.000-7,-3.000 26.000-4,-1.000 26.000-8,4.000 28.000-10,3.000 28.000-10,3.000 29.000-10,3.000 10.000-8,3.000-6.000-3,3.000-6.000-6,4.000-6.000-3,2.000-40.000-1,4.000-71.000 3,3.000-72.000 4,3.000-72.000 3</inkml:trace>
</inkml:ink>
</file>

<file path=ppt/ink/ink1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9"/>
    </inkml:context>
    <inkml:brush xml:id="br0">
      <inkml:brushProperty name="width" value="0.0553384535014629" units="cm"/>
      <inkml:brushProperty name="height" value="0.0553384535014629" units="cm"/>
      <inkml:brushProperty name="color" value="#00bff3"/>
      <inkml:brushProperty name="ignorePressure" value="0"/>
    </inkml:brush>
  </inkml:definitions>
  <inkml:trace contextRef="#ctx0" brushRef="#br0">16150.000 23900.000 397,'-21.000'40.000'140,"10.000"32.000"-27,10.000 31.000-25,9.000 32.000-26,2.000 13.000-16,-2.000-3.000-7,-3.000-3.000-6,-3.000-2.000-7,-1.000-6.000-6,4.000-6.000-4,3.000-6.000-5,3.000-6.000-5,-1.000-4.000-3,-2.000 1.000-4,-3.000-1.000-3,-3.000 1.000-3,-2.000-9.000-2,0.000-15.000-1,0.000-15.000 0,0.000-16.000-1,-10.000-23.000-8,-18.000-27.000-17,-19.000-28.000-15,-18.000-28.000-18,-6.000-23.000 0,10.000-15.000 12,10.000-15.000 13,9.000-16.000 13,7.000-5.000 8,7.000 6.000 3,6.000 7.000 3,7.000 6.000 2,2.000 9.000 3,1.000 13.000 6,-1.000 12.000 5,1.000 13.000 5,-4.000 10.000 5,-6.000 10.000 5,-6.000 10.000 5,-6.000 9.000 4,-4.000 12.000 2,1.000 16.000-5,-1.000 15.000-3,1.000 17.000-4,-1.000 10.000-2,1.000 6.000 0,-1.000 7.000-2,1.000 6.000-1,2.000-2.000-7,7.000-9.000-15,6.000-10.000-13,7.000-8.000-14,7.000-11.000-6,9.000-8.000 3,10.000-10.000 3,10.000-9.000 3</inkml:trace>
</inkml:ink>
</file>

<file path=ppt/ink/ink1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9"/>
    </inkml:context>
    <inkml:brush xml:id="br0">
      <inkml:brushProperty name="width" value="0.037680733948946" units="cm"/>
      <inkml:brushProperty name="height" value="0.037680733948946" units="cm"/>
      <inkml:brushProperty name="color" value="#00bff3"/>
      <inkml:brushProperty name="ignorePressure" value="0"/>
    </inkml:brush>
  </inkml:definitions>
  <inkml:trace contextRef="#ctx0" brushRef="#br0">16400.000 24850.000 583,'181.000'-22.000'66,"-37.000"6.000"-3,-38.000 7.000-3,-37.000 6.000-3,-19.000 4.000-6,0.000 4.000-9,0.000 3.000-7,0.000 3.000-10,1.000 3.000-9,4.000 3.000-15,3.000 3.000-12,3.000 4.000-13,-4.000 2.000-4,-8.000 4.000 7,-10.000 3.000 8,-9.000 3.000 6,-7.000-1.000-7,-3.000-2.000-22,-3.000-3.000-21,-2.000-3.000-21</inkml:trace>
</inkml:ink>
</file>

<file path=ppt/ink/ink1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7:59"/>
    </inkml:context>
    <inkml:brush xml:id="br0">
      <inkml:brushProperty name="width" value="0.0433284379541874" units="cm"/>
      <inkml:brushProperty name="height" value="0.0433284379541874" units="cm"/>
      <inkml:brushProperty name="color" value="#00bff3"/>
      <inkml:brushProperty name="ignorePressure" value="0"/>
    </inkml:brush>
  </inkml:definitions>
  <inkml:trace contextRef="#ctx0" brushRef="#br0">17300.000 25950.000 507,'-22.000'26.000'8,"6.000"4.000"16,7.000 3.000 16,6.000 3.000 16,-1.000 4.000 4,-5.000 7.000-9,-7.000 6.000-8,-5.000 7.000-8,-8.000 7.000-6,-5.000 9.000-3,-7.000 10.000-2,-5.000 10.000-4,-11.000 7.000-2,-11.000 6.000-1,-14.000 7.000-2,-11.000 6.000-2,-9.000 6.000-3,-3.000 6.000-7,-3.000 7.000-5,-2.000 6.000-7,0.000-5.000-5,7.000-16.000-5,6.000-15.000-5,7.000-15.000-6,8.000-17.000-9,14.000-15.000-15,11.000-15.000-14,14.000-16.000-16</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50"/>
    </inkml:context>
    <inkml:brush xml:id="br0">
      <inkml:brushProperty name="width" value="0.0437336266040802" units="cm"/>
      <inkml:brushProperty name="height" value="0.0437336266040802" units="cm"/>
      <inkml:brushProperty name="color" value="#000000"/>
      <inkml:brushProperty name="ignorePressure" value="0"/>
    </inkml:brush>
  </inkml:definitions>
  <inkml:trace contextRef="#ctx0" brushRef="#br0">51300.000 43750.000 503,'-35.000'-46.000'69,"32.000"10.000"-1,31.000 10.000 1,32.000 9.000-1,15.000 4.000-5,0.000 1.000-12,0.000-1.000-11,0.000 1.000-11,-2.000 1.000-9,-3.000 3.000-7,-3.000 3.000-7,-2.000 4.000-6,-5.000 2.000-8,-2.000 4.000-9,-3.000 3.000-10,-3.000 3.000-9,-6.000 3.000-6,-5.000 3.000-1,-7.000 3.000-2,-5.000 4.000-2</inkml:trace>
</inkml:ink>
</file>

<file path=ppt/ink/ink1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00"/>
    </inkml:context>
    <inkml:brush xml:id="br0">
      <inkml:brushProperty name="width" value="0.0478326454758644" units="cm"/>
      <inkml:brushProperty name="height" value="0.0478326454758644" units="cm"/>
      <inkml:brushProperty name="color" value="#00bff3"/>
      <inkml:brushProperty name="ignorePressure" value="0"/>
    </inkml:brush>
  </inkml:definitions>
  <inkml:trace contextRef="#ctx0" brushRef="#br0">19300.000 24700.000 459,'115.000'1.000'125,"-18.000"4.000"-28,-19.000 3.000-28,-18.000 3.000-27,-15.000 4.000-16,-9.000 7.000-7,-10.000 6.000-5,-8.000 7.000-6,-8.000 8.000-3,-2.000 14.000 0,-3.000 11.000-1,-3.000 14.000-1,-7.000 3.000-1,-9.000-2.000-1,-10.000-3.000-2,-8.000-3.000-2,-3.000-6.000 0,7.000-5.000 0,6.000-7.000 2,7.000-5.000 1,4.000-4.000 0,3.000 0.000 0,3.000 0.000 0,4.000 0.000 0,8.000 1.000 0,17.000 4.000 1,15.000 3.000 2,16.000 3.000 0,4.000-2.000 0,-6.000-6.000 0,-6.000-6.000 1,-6.000-6.000-1,-6.000-4.000 0,-2.000 1.000 0,-3.000-1.000 1,-3.000 1.000-1,-6.000 1.000 2,-5.000 3.000 2,-7.000 3.000 3,-5.000 4.000 3,-4.000-1.000 0,0.000-3.000 0,0.000-3.000-1,0.000-2.000-2,-5.000-3.000-1,-9.000 1.000-4,-10.000-1.000-4,-8.000 1.000-2,-11.000 2.000-6,-8.000 7.000-7,-10.000 6.000-8,-9.000 7.000-7,-10.000 4.000-6,-9.000 3.000-3,-10.000 3.000-5,-8.000 4.000-4,2.000-6.000-3,16.000-11.000-5,15.000-14.000-3,17.000-11.000-3</inkml:trace>
</inkml:ink>
</file>

<file path=ppt/ink/ink1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05"/>
    </inkml:context>
    <inkml:brush xml:id="br0">
      <inkml:brushProperty name="width" value="0.0372866466641426" units="cm"/>
      <inkml:brushProperty name="height" value="0.0372866466641426" units="cm"/>
      <inkml:brushProperty name="color" value="#00bff3"/>
      <inkml:brushProperty name="ignorePressure" value="0"/>
    </inkml:brush>
  </inkml:definitions>
  <inkml:trace contextRef="#ctx0" brushRef="#br0">23550.000 25700.000 590,'-19.000'-19.000'11,"13.000"13.000"23,12.000 12.000 24,13.000 13.000 22,9.000 7.000 3,6.000 4.000-20,7.000 3.000-18,6.000 3.000-19,-1.000 3.000-16,-5.000 3.000-15,-7.000 3.000-13,-5.000 4.000-14,-9.000-1.000-12,-9.000-3.000-12,-10.000-3.000-11,-8.000-2.000-12</inkml:trace>
</inkml:ink>
</file>

<file path=ppt/ink/ink1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05"/>
    </inkml:context>
    <inkml:brush xml:id="br0">
      <inkml:brushProperty name="width" value="0.031071349978447" units="cm"/>
      <inkml:brushProperty name="height" value="0.031071349978447" units="cm"/>
      <inkml:brushProperty name="color" value="#00bff3"/>
      <inkml:brushProperty name="ignorePressure" value="0"/>
    </inkml:brush>
  </inkml:definitions>
  <inkml:trace contextRef="#ctx0" brushRef="#br0">23400.000 26750.000 708,'-24.000'23.000'7,"4.000"-3.000"17,3.000-3.000 15,3.000-2.000 15,10.000 0.000 3,20.000 7.000-12,18.000 6.000-11,20.000 7.000-12,6.000-1.000-13,-2.000-6.000-14,-3.000-6.000-14,-3.000-6.000-15</inkml:trace>
</inkml:ink>
</file>

<file path=ppt/ink/ink1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06"/>
    </inkml:context>
    <inkml:brush xml:id="br0">
      <inkml:brushProperty name="width" value="0.0489868260920048" units="cm"/>
      <inkml:brushProperty name="height" value="0.0489868260920048" units="cm"/>
      <inkml:brushProperty name="color" value="#00bff3"/>
      <inkml:brushProperty name="ignorePressure" value="0"/>
    </inkml:brush>
  </inkml:definitions>
  <inkml:trace contextRef="#ctx0" brushRef="#br0">27250.000 24950.000 449,'-24.000'-21.000'8,"4.000"10.000"16,3.000 10.000 16,3.000 9.000 16,1.000 15.000 4,1.000 22.000-7,-1.000 22.000-8,1.000 23.000-8,-3.000 8.000-5,-2.000-3.000-4,-3.000-3.000-3,-3.000-2.000-4,-1.000-3.000-3,4.000 1.000 0,3.000-1.000-3,3.000 1.000-1,1.000-3.000-1,1.000-2.000-1,-1.000-3.000-1,1.000-3.000-1,2.000-7.000-2,7.000-9.000-5,6.000-10.000-5,7.000-8.000-5,7.000-15.000-2,9.000-19.000-3,10.000-18.000-2,10.000-19.000-1,7.000-16.000-2,6.000-12.000-1,7.000-13.000-1,6.000-12.000-1,-1.000-9.000 1,-5.000-2.000 2,-7.000-3.000 2,-5.000-3.000 1,-9.000-1.000 1,-9.000 4.000 1,-10.000 3.000 0,-8.000 3.000 1,-8.000 7.000 1,-2.000 14.000 6,-3.000 11.000 4,-3.000 14.000 4,-6.000 7.000 3,-5.000 3.000 1,-7.000 3.000 0,-5.000 4.000 1,-6.000 4.000-3,-3.000 6.000-4,-3.000 7.000-4,-2.000 6.000-6,-5.000 7.000-5,-2.000 10.000-6,-3.000 10.000-6,-3.000 9.000-7,1.000 9.000-3,6.000 9.000 0,7.000 10.000 1,6.000 10.000-1</inkml:trace>
</inkml:ink>
</file>

<file path=ppt/ink/ink1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07"/>
    </inkml:context>
    <inkml:brush xml:id="br0">
      <inkml:brushProperty name="width" value="0.0373073481023312" units="cm"/>
      <inkml:brushProperty name="height" value="0.0373073481023312" units="cm"/>
      <inkml:brushProperty name="color" value="#00bff3"/>
      <inkml:brushProperty name="ignorePressure" value="0"/>
    </inkml:brush>
  </inkml:definitions>
  <inkml:trace contextRef="#ctx0" brushRef="#br0">28200.000 25700.000 589,'46.000'0.000'75,"-5.000"0.000"-10,-7.000 0.000-10,-5.000 0.000-9,-3.000 4.000-7,4.000 10.000-5,3.000 10.000-6,3.000 9.000-4,1.000 2.000-6,1.000-2.000-4,-1.000-3.000-6,1.000-3.000-3,-4.000-1.000-9,-6.000 4.000-9,-6.000 3.000-11,-6.000 3.000-9</inkml:trace>
</inkml:ink>
</file>

<file path=ppt/ink/ink1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07"/>
    </inkml:context>
    <inkml:brush xml:id="br0">
      <inkml:brushProperty name="width" value="0.0562277659773827" units="cm"/>
      <inkml:brushProperty name="height" value="0.0562277659773827" units="cm"/>
      <inkml:brushProperty name="color" value="#00bff3"/>
      <inkml:brushProperty name="ignorePressure" value="0"/>
    </inkml:brush>
  </inkml:definitions>
  <inkml:trace contextRef="#ctx0" brushRef="#br0">29500.000 24250.000 391,'0.000'-41.000'63,"0.000"19.000"-3,0.000 19.000-3,0.000 19.000-3,0.000 15.000-6,0.000 13.000-6,0.000 12.000-8,0.000 13.000-7,0.000 10.000-4,0.000 10.000-1,0.000 10.000-1,0.000 9.000-2,1.000 2.000-1,4.000-2.000-2,3.000-3.000-1,3.000-3.000-1,1.000-1.000-2,1.000 4.000-2,-1.000 3.000-1,1.000 3.000-1,1.000-5.000-1,3.000-12.000 0,3.000-13.000 1,4.000-12.000 1,2.000-9.000-4,4.000-2.000-6,3.000-3.000-8,3.000-3.000-7,-1.000-4.000-4,-2.000-3.000-1,-3.000-3.000-1,-3.000-2.000 0,-13.000-6.000 0,-22.000-6.000 0,-22.000-6.000 2,-21.000-6.000 1,-15.000-1.000-1,-6.000 7.000-1,-6.000 6.000 0,-6.000 7.000-2,-6.000 0.000-2,-2.000-2.000-3,-3.000-3.000-4,-3.000-3.000-3,7.000-6.000 0,19.000-5.000 6,19.000-7.000 7,19.000-5.000 4,9.000-4.000 1,0.000 0.000-5,0.000 0.000-4,0.000 0.000-6</inkml:trace>
</inkml:ink>
</file>

<file path=ppt/ink/ink1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07"/>
    </inkml:context>
    <inkml:brush xml:id="br0">
      <inkml:brushProperty name="width" value="0.0381784699857235" units="cm"/>
      <inkml:brushProperty name="height" value="0.0381784699857235" units="cm"/>
      <inkml:brushProperty name="color" value="#00bff3"/>
      <inkml:brushProperty name="ignorePressure" value="0"/>
    </inkml:brush>
  </inkml:definitions>
  <inkml:trace contextRef="#ctx0" brushRef="#br0">29650.000 24700.000 576,'70.000'-91.000'6,"-9.000"19.000"12,-10.000 19.000 13,-8.000 19.000 11,-1.000 9.000 7,9.000 0.000 0,10.000 0.000 0,10.000 0.000-1,0.000 3.000-3,-5.000 6.000-10,-7.000 7.000-8,-5.000 6.000-10,-6.000 6.000-10,-3.000 6.000-10,-3.000 7.000-12,-2.000 6.000-11,-6.000 4.000-12,-6.000 4.000-16,-6.000 3.000-15,-6.000 3.000-15</inkml:trace>
</inkml:ink>
</file>

<file path=ppt/ink/ink1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07"/>
    </inkml:context>
    <inkml:brush xml:id="br0">
      <inkml:brushProperty name="width" value="0.0562002845108509" units="cm"/>
      <inkml:brushProperty name="height" value="0.0562002845108509" units="cm"/>
      <inkml:brushProperty name="color" value="#00bff3"/>
      <inkml:brushProperty name="ignorePressure" value="0"/>
    </inkml:brush>
  </inkml:definitions>
  <inkml:trace contextRef="#ctx0" brushRef="#br0">31500.000 23800.000 391,'-22.000'-19.000'57,"6.000"13.000"-1,7.000 12.000 0,6.000 13.000-1,4.000 12.000-2,4.000 13.000-6,3.000 12.000-5,3.000 13.000-6,-1.000 15.000-3,-2.000 19.000-4,-3.000 19.000-1,-3.000 19.000-4,-2.000 18.000-2,0.000 19.000-2,0.000 19.000-3,0.000 19.000-3,-4.000 13.000-3,-5.000 10.000-4,-7.000 10.000-6,-5.000 9.000-3,-4.000 6.000-10,0.000 3.000-15,0.000 3.000-14,0.000 4.000-15,3.000-17.000-5,6.000-33.000 7,7.000-35.000 5,6.000-34.000 6,3.000-26.000 1,0.000-15.000-4,0.000-15.000-4,0.000-16.000-3</inkml:trace>
</inkml:ink>
</file>

<file path=ppt/ink/ink1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09"/>
    </inkml:context>
    <inkml:brush xml:id="br0">
      <inkml:brushProperty name="width" value="0.0497893914580345" units="cm"/>
      <inkml:brushProperty name="height" value="0.0497893914580345" units="cm"/>
      <inkml:brushProperty name="color" value="#00bff3"/>
      <inkml:brushProperty name="ignorePressure" value="0"/>
    </inkml:brush>
  </inkml:definitions>
  <inkml:trace contextRef="#ctx0" brushRef="#br0">18500.000 20250.000 441,'-2.000'-41.000'56,"-3.000"19.000"0,-3.000 19.000 0,-2.000 19.000 2,-8.000 16.000-5,-8.000 17.000-9,-10.000 15.000-8,-9.000 16.000-10,-1.000 4.000-5,10.000-6.000-2,10.000-6.000-4,9.000-6.000-2,2.000-2.000-2,-2.000 3.000 0,-3.000 3.000-2,-3.000 4.000 0,-2.000 4.000-1,0.000 6.000 1,0.000 7.000-1,0.000 6.000 1,3.000 1.000-2,6.000-3.000 0,7.000-3.000-2,6.000-2.000-1,4.000-8.000 0,4.000-8.000-2,3.000-10.000 0,3.000-9.000-2,3.000-7.000 0,3.000-3.000 0,3.000-3.000-1,4.000-2.000 0,2.000-6.000-1,4.000-6.000-1,3.000-6.000 1,3.000-6.000-1,3.000-7.000-1,3.000-6.000-2,3.000-6.000-1,4.000-6.000-3,4.000-12.000 0,6.000-15.000 0,7.000-15.000-1,6.000-16.000 1,3.000-10.000-1,0.000-3.000-3,0.000-3.000-2,0.000-2.000-3,-4.000-5.000 1,-5.000-2.000 2,-7.000-3.000 3,-5.000-3.000 1,-8.000-1.000 3,-5.000 4.000 1,-7.000 3.000 1,-5.000 3.000 2,-8.000 1.000 1,-5.000 1.000 1,-7.000-1.000 1,-5.000 1.000 1,-8.000 4.000 2,-5.000 9.000 0,-7.000 10.000 3,-5.000 10.000 0,-8.000 7.000 1,-5.000 6.000 0,-7.000 7.000 0,-5.000 6.000 0,-4.000 6.000-2,0.000 6.000-3,0.000 7.000-3,0.000 6.000-5,-4.000 9.000-1,-5.000 13.000-1,-7.000 12.000-2,-5.000 13.000-1,-3.000 9.000-5,4.000 6.000-7,3.000 7.000-9,3.000 6.000-8,9.000-4.000-1,16.000-11.000 7,15.000-14.000 7,17.000-11.000 6,3.000-7.000 4,-5.000 0.000-2,-7.000 0.000-1,-5.000 0.000-1</inkml:trace>
</inkml:ink>
</file>

<file path=ppt/ink/ink1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0"/>
    </inkml:context>
    <inkml:brush xml:id="br0">
      <inkml:brushProperty name="width" value="0.0405013412237167" units="cm"/>
      <inkml:brushProperty name="height" value="0.0405013412237167" units="cm"/>
      <inkml:brushProperty name="color" value="#00bff3"/>
      <inkml:brushProperty name="ignorePressure" value="0"/>
    </inkml:brush>
  </inkml:definitions>
  <inkml:trace contextRef="#ctx0" brushRef="#br0">20100.000 19450.000 543,'6.000'-44.000'6,"13.000"13.000"14,12.000 12.000 13,13.000 13.000 13,2.000 6.000 3,-5.000 0.000-9,-7.000 0.000-9,-5.000 0.000-8,-3.000 6.000-3,4.000 13.000 1,3.000 12.000 2,3.000 13.000 2,-1.000 6.000 0,-2.000 0.000-3,-3.000 0.000-3,-3.000 0.000-2,-6.000 1.000-3,-5.000 4.000-3,-7.000 3.000-3,-5.000 3.000-4,-11.000 6.000-5,-11.000 9.000-4,-14.000 10.000-5,-11.000 10.000-5,-11.000-1.000-2,-5.000-9.000 0,-7.000-10.000 1,-5.000-8.000 1,0.000-9.000 0,10.000-6.000 3,10.000-6.000 1,9.000-6.000 1,6.000-7.000 3,3.000-6.000 3,3.000-6.000 3,4.000-6.000 3,10.000-6.000 3,19.000-2.000 4,19.000-3.000 5,19.000-3.000 3,13.000-6.000 1,10.000-5.000-2,10.000-7.000-3,9.000-5.000-2,4.000-3.000-6,1.000 4.000-7,-1.000 3.000-9,1.000 3.000-7,-4.000 3.000-7,-6.000 3.000-8,-6.000 3.000-6,-6.000 4.000-7,-9.000 1.000 1,-8.000 0.000 6,-10.000 0.000 8,-9.000 0.000 6</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51"/>
    </inkml:context>
    <inkml:brush xml:id="br0">
      <inkml:brushProperty name="width" value="0.0503722876310349" units="cm"/>
      <inkml:brushProperty name="height" value="0.0503722876310349" units="cm"/>
      <inkml:brushProperty name="color" value="#000000"/>
      <inkml:brushProperty name="ignorePressure" value="0"/>
    </inkml:brush>
  </inkml:definitions>
  <inkml:trace contextRef="#ctx0" brushRef="#br0">51900.000 42850.000 436,'-25.000'-44.000'30,"0.000"13.000"12,0.000 12.000 13,0.000 13.000 11,3.000 12.000 3,6.000 13.000-9,7.000 12.000-9,6.000 13.000-9,3.000 13.000-5,0.000 17.000-5,0.000 15.000-3,0.000 16.000-4,0.000 12.000-7,0.000 9.000-11,0.000 10.000-10,0.000 10.000-12,0.000 7.000-9,0.000 6.000-7,0.000 7.000-8,0.000 6.000-7,-2.000-13.000-8,-3.000-31.000-8,-3.000-31.000-8,-2.000-31.000-8</inkml:trace>
</inkml:ink>
</file>

<file path=ppt/ink/ink1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0"/>
    </inkml:context>
    <inkml:brush xml:id="br0">
      <inkml:brushProperty name="width" value="0.0354715660214424" units="cm"/>
      <inkml:brushProperty name="height" value="0.0354715660214424" units="cm"/>
      <inkml:brushProperty name="color" value="#00bff3"/>
      <inkml:brushProperty name="ignorePressure" value="0"/>
    </inkml:brush>
  </inkml:definitions>
  <inkml:trace contextRef="#ctx0" brushRef="#br0">21150.000 20100.000 620,'-36.000'-47.000'9,"28.000"6.000"18,28.000 7.000 19,29.000 6.000 18,16.000 4.000 4,7.000 4.000-11,6.000 3.000-11,7.000 3.000-12,2.000 3.000-12,1.000 3.000-16,-1.000 3.000-14,1.000 4.000-15,-9.000 4.000-15,-15.000 6.000-13,-15.000 7.000-16,-16.000 6.000-13</inkml:trace>
</inkml:ink>
</file>

<file path=ppt/ink/ink1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2"/>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34675.000 25275.000 333,'157.000'63.000'167,"51.000"46.000"-1,49.000 47.000 1,51.000 47.000 0</inkml:trace>
</inkml:ink>
</file>

<file path=ppt/ink/ink1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3"/>
    </inkml:context>
    <inkml:brush xml:id="br0">
      <inkml:brushProperty name="width" value="0.040862400084734" units="cm"/>
      <inkml:brushProperty name="height" value="0.040862400084734" units="cm"/>
      <inkml:brushProperty name="color" value="#00bff3"/>
      <inkml:brushProperty name="ignorePressure" value="0"/>
    </inkml:brush>
  </inkml:definitions>
  <inkml:trace contextRef="#ctx0" brushRef="#br0">35550.000 24700.000 538,'23.000'-24.000'0,"-3.000"4.000"2,-3.000 3.000 1,-2.000 3.000 1,-6.000 9.000 8,-6.000 16.000 16,-6.000 15.000 14,-6.000 17.000 16,-7.000 11.000 3,-6.000 10.000-9,-6.000 10.000-10,-6.000 9.000-10,-9.000 6.000-7,-8.000 3.000-3,-10.000 3.000-3,-9.000 4.000-4,-5.000 2.000-4,0.000 4.000-2,0.000 3.000-4,0.000 3.000-2,-4.000 1.000-1,-5.000 1.000 1,-7.000-1.000 2,-5.000 1.000 1,2.000-6.000-5,13.000-8.000-13,12.000-10.000-12,13.000-9.000-11,10.000-12.000-9,10.000-11.000-2,10.000-14.000-5,9.000-11.000-2</inkml:trace>
</inkml:ink>
</file>

<file path=ppt/ink/ink1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3"/>
    </inkml:context>
    <inkml:brush xml:id="br0">
      <inkml:brushProperty name="width" value="0.0446386858820915" units="cm"/>
      <inkml:brushProperty name="height" value="0.0446386858820915" units="cm"/>
      <inkml:brushProperty name="color" value="#00bff3"/>
      <inkml:brushProperty name="ignorePressure" value="0"/>
    </inkml:brush>
  </inkml:definitions>
  <inkml:trace contextRef="#ctx0" brushRef="#br0">34400.000 25400.000 492,'-46.000'-71.000'0,"10.000"10.000"0,10.000 10.000 0,9.000 9.000 0,12.000 10.000 10,16.000 14.000 17,15.000 11.000 20,17.000 14.000 17,7.000 11.000 5,0.000 14.000-11,0.000 11.000-12,0.000 14.000-10,0.000 8.000-8,0.000 7.000-3,0.000 6.000-5,0.000 7.000-4,0.000 2.000-1,0.000 1.000-2,0.000-1.000 0,0.000 1.000 0,-2.000-3.000-6,-3.000-2.000-9,-3.000-3.000-11,-2.000-3.000-10,-1.000-1.000-4,3.000 4.000 2,3.000 3.000 3,4.000 3.000 1,-4.000-5.000 0,-9.000-12.000-3,-10.000-13.000-3,-8.000-12.000-2</inkml:trace>
</inkml:ink>
</file>

<file path=ppt/ink/ink1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4"/>
    </inkml:context>
    <inkml:brush xml:id="br0">
      <inkml:brushProperty name="width" value="0.0400115810334682" units="cm"/>
      <inkml:brushProperty name="height" value="0.0400115810334682" units="cm"/>
      <inkml:brushProperty name="color" value="#00bff3"/>
      <inkml:brushProperty name="ignorePressure" value="0"/>
    </inkml:brush>
  </inkml:definitions>
  <inkml:trace contextRef="#ctx0" brushRef="#br0">36800.000 24300.000 549,'134.000'1.000'128,"-31.000"4.000"-28,-31.000 3.000-30,-31.000 3.000-29,-13.000 7.000-15,6.000 14.000-4,7.000 11.000-3,6.000 14.000-4,-2.000 10.000-3,-9.000 9.000-3,-10.000 10.000-4,-8.000 10.000-3,-12.000 7.000-2,-12.000 6.000 0,-13.000 7.000 1,-12.000 6.000 0,-12.000 3.000-3,-8.000 0.000-3,-10.000 0.000-5,-9.000 0.000-4,-4.000-7.000-3,4.000-11.000 0,3.000-14.000-1,3.000-11.000 0,3.000-14.000 2,3.000-11.000 3,3.000-14.000 4,4.000-11.000 4,16.000-9.000 4,32.000-3.000 2,31.000-3.000 4,32.000-2.000 3,19.000-5.000 0,10.000-2.000-1,10.000-3.000-2,9.000-3.000-1,1.000-2.000-9,-6.000 0.000-13,-6.000 0.000-13,-6.000 0.000-14,-12.000 0.000-7,-15.000 0.000-1,-15.000 0.000-1,-16.000 0.000-1</inkml:trace>
</inkml:ink>
</file>

<file path=ppt/ink/ink1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4"/>
    </inkml:context>
    <inkml:brush xml:id="br0">
      <inkml:brushProperty name="width" value="0.0378374345600605" units="cm"/>
      <inkml:brushProperty name="height" value="0.0378374345600605" units="cm"/>
      <inkml:brushProperty name="color" value="#00bff3"/>
      <inkml:brushProperty name="ignorePressure" value="0"/>
    </inkml:brush>
  </inkml:definitions>
  <inkml:trace contextRef="#ctx0" brushRef="#br0">38900.000 24800.000 581,'170.000'-46.000'122,"-9.000"10.000"-22,-10.000 10.000-25,-8.000 9.000-22,-14.000 4.000-18,-15.000 1.000-12,-15.000-1.000-12,-16.000 1.000-13,-13.000 1.000-11,-9.000 3.000-10,-10.000 3.000-9,-8.000 4.000-9,-12.000 8.000-7,-12.000 17.000-1,-13.000 15.000-3,-12.000 16.000-3,-9.000 4.000 4,-2.000-6.000 6,-3.000-6.000 7,-3.000-6.000 8</inkml:trace>
</inkml:ink>
</file>

<file path=ppt/ink/ink1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4"/>
    </inkml:context>
    <inkml:brush xml:id="br0">
      <inkml:brushProperty name="width" value="0.0349841117858887" units="cm"/>
      <inkml:brushProperty name="height" value="0.0349841117858887" units="cm"/>
      <inkml:brushProperty name="color" value="#00bff3"/>
      <inkml:brushProperty name="ignorePressure" value="0"/>
    </inkml:brush>
  </inkml:definitions>
  <inkml:trace contextRef="#ctx0" brushRef="#br0">38900.000 25900.000 628,'-40.000'-24.000'104,"23.000"4.000"-23,22.000 3.000-23,22.000 3.000-24,19.000 3.000-11,20.000 3.000-3,18.000 3.000-1,20.000 4.000-3,6.000-1.000-4,-2.000-3.000-7,-3.000-3.000-8,-3.000-2.000-6,-6.000-1.000-7,-5.000 3.000-6,-7.000 3.000-5,-5.000 4.000-6,-8.000 1.000 0,-5.000 0.000 4,-7.000 0.000 5,-5.000 0.000 4</inkml:trace>
</inkml:ink>
</file>

<file path=ppt/ink/ink1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5"/>
    </inkml:context>
    <inkml:brush xml:id="br0">
      <inkml:brushProperty name="width" value="0.0565926432609558" units="cm"/>
      <inkml:brushProperty name="height" value="0.0565926432609558" units="cm"/>
      <inkml:brushProperty name="color" value="#00bff3"/>
      <inkml:brushProperty name="ignorePressure" value="0"/>
    </inkml:brush>
  </inkml:definitions>
  <inkml:trace contextRef="#ctx0" brushRef="#br0">42150.000 23900.000 388,'-24.000'-46.000'6,"4.000"10.000"10,3.000 10.000 10,3.000 9.000 12,3.000 10.000 8,3.000 14.000 7,3.000 11.000 7,4.000 14.000 6,-3.000 11.000-1,-5.000 14.000-10,-7.000 11.000-10,-5.000 14.000-9,-8.000 11.000-9,-5.000 14.000-5,-7.000 11.000-5,-5.000 14.000-5,-6.000 11.000-3,-3.000 14.000-3,-3.000 11.000-2,-2.000 14.000-2,0.000-3.000-8,7.000-15.000-15,6.000-15.000-14,7.000-16.000-16,7.000-13.000-5,9.000-9.000 4,10.000-10.000 3,10.000-8.000 3</inkml:trace>
</inkml:ink>
</file>

<file path=ppt/ink/ink1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5"/>
    </inkml:context>
    <inkml:brush xml:id="br0">
      <inkml:brushProperty name="width" value="0.0416637249290943" units="cm"/>
      <inkml:brushProperty name="height" value="0.0416637249290943" units="cm"/>
      <inkml:brushProperty name="color" value="#00bff3"/>
      <inkml:brushProperty name="ignorePressure" value="0"/>
    </inkml:brush>
  </inkml:definitions>
  <inkml:trace contextRef="#ctx0" brushRef="#br0">42200.000 25350.000 528,'4.000'-43.000'56,"10.000"17.000"3,10.000 15.000 4,9.000 16.000 3,4.000 9.000-5,1.000 3.000-12,-1.000 3.000-14,1.000 4.000-12,-1.000 2.000-7,1.000 4.000-1,-1.000 3.000-2,1.000 3.000-1,-4.000 3.000-8,-6.000 3.000-15,-6.000 3.000-15,-6.000 4.000-13,-7.000-1.000-13,-6.000-3.000-10,-6.000-3.000-9,-6.000-2.000-11</inkml:trace>
</inkml:ink>
</file>

<file path=ppt/ink/ink1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5"/>
    </inkml:context>
    <inkml:brush xml:id="br0">
      <inkml:brushProperty name="width" value="0.0552806854248047" units="cm"/>
      <inkml:brushProperty name="height" value="0.0552806854248047" units="cm"/>
      <inkml:brushProperty name="color" value="#00bff3"/>
      <inkml:brushProperty name="ignorePressure" value="0"/>
    </inkml:brush>
  </inkml:definitions>
  <inkml:trace contextRef="#ctx0" brushRef="#br0">43700.000 24300.000 397,'-24.000'-19.000'70,"4.000"13.000"-6,3.000 12.000-6,3.000 13.000-6,-2.000 12.000-6,-6.000 13.000-4,-6.000 12.000-4,-6.000 13.000-6,-4.000 9.000-2,1.000 6.000-4,-1.000 7.000-1,1.000 6.000-3,2.000 1.000-2,7.000-3.000-3,6.000-3.000-1,7.000-2.000-3,4.000-6.000-2,3.000-6.000-3,3.000-6.000-1,4.000-6.000-3,5.000-9.000-2,10.000-8.000-4,10.000-10.000-4,9.000-9.000-2,7.000-10.000-4,7.000-9.000-3,6.000-10.000-3,7.000-8.000-3,5.000-15.000-2,7.000-19.000-1,6.000-18.000 0,7.000-19.000 0,2.000-15.000-1,1.000-8.000 1,-1.000-10.000-1,1.000-9.000 0,-9.000-1.000 3,-15.000 10.000 4,-15.000 10.000 4,-16.000 9.000 6,-13.000 9.000 2,-9.000 9.000 1,-10.000 10.000 1,-8.000 10.000 1,-15.000 8.000 1,-19.000 10.000-2,-18.000 10.000 0,-19.000 9.000-2,-12.000 10.000-2,-2.000 14.000-3,-3.000 11.000-4,-3.000 14.000-5,5.000 3.000-1,17.000-2.000-2,15.000-3.000-2,16.000-3.000-1</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51"/>
    </inkml:context>
    <inkml:brush xml:id="br0">
      <inkml:brushProperty name="width" value="0.0550725609064102" units="cm"/>
      <inkml:brushProperty name="height" value="0.0550725609064102" units="cm"/>
      <inkml:brushProperty name="color" value="#000000"/>
      <inkml:brushProperty name="ignorePressure" value="0"/>
    </inkml:brush>
  </inkml:definitions>
  <inkml:trace contextRef="#ctx0" brushRef="#br0">53200.000 45150.000 399,'-68.000'-2.000'10,"17.000"-3.000"18,15.000-3.000 20,16.000-2.000 19,21.000-3.000 6,29.000 1.000-9,28.000-1.000-7,28.000 1.000-9,14.000-1.000-7,0.000 1.000-5,0.000-1.000-6,0.000 1.000-5,1.000-1.000-5,4.000 1.000-2,3.000-1.000-2,3.000 1.000-2,-1.000 1.000-8,-2.000 3.000-14,-3.000 3.000-13,-3.000 4.000-14,-7.000 2.000-8,-9.000 4.000-5,-10.000 3.000-3,-8.000 3.000-5</inkml:trace>
</inkml:ink>
</file>

<file path=ppt/ink/ink1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16"/>
    </inkml:context>
    <inkml:brush xml:id="br0">
      <inkml:brushProperty name="width" value="0.054747611284256" units="cm"/>
      <inkml:brushProperty name="height" value="0.054747611284256" units="cm"/>
      <inkml:brushProperty name="color" value="#00bff3"/>
      <inkml:brushProperty name="ignorePressure" value="0"/>
    </inkml:brush>
  </inkml:definitions>
  <inkml:trace contextRef="#ctx0" brushRef="#br0">45300.000 23550.000 401,'-18.000'-22.000'8,"17.000"6.000"16,15.000 7.000 15,16.000 6.000 15,13.000 3.000 4,14.000 0.000-9,11.000 0.000-10,14.000 0.000-10,3.000 3.000-4,-2.000 6.000 1,-3.000 7.000 1,-3.000 6.000 0,-7.000 1.000-1,-9.000-3.000-2,-10.000-3.000-3,-8.000-2.000-1,-9.000 2.000-3,-6.000 9.000-4,-6.000 10.000-3,-6.000 10.000-4,-12.000 7.000-1,-15.000 6.000 0,-15.000 7.000 0,-16.000 6.000 0,-19.000 13.000-3,-22.000 23.000-7,-22.000 22.000-6,-21.000 22.000-7,-7.000 5.000-3,9.000-8.000 1,10.000-10.000 1,10.000-9.000 1,8.000-12.000 1,10.000-11.000 2,10.000-14.000 2,9.000-11.000 2,9.000-11.000 3,9.000-5.000 6,10.000-7.000 4,10.000-5.000 6,21.000-8.000 5,34.000-5.000 6,35.000-7.000 5,35.000-5.000 6,27.000-15.000 0,22.000-22.000-4,22.000-22.000-6,23.000-21.000-5,13.000-12.000-3,6.000 1.000-4,7.000-1.000-4,6.000 1.000-3,-2.000 5.000-2,-9.000 14.000-3,-10.000 11.000-2,-8.000 14.000-2</inkml:trace>
</inkml:ink>
</file>

<file path=ppt/ink/ink1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33"/>
    </inkml:context>
    <inkml:brush xml:id="br0">
      <inkml:brushProperty name="width" value="0.0415901578962803" units="cm"/>
      <inkml:brushProperty name="height" value="0.0415901578962803" units="cm"/>
      <inkml:brushProperty name="color" value="#00bff3"/>
      <inkml:brushProperty name="ignorePressure" value="0"/>
    </inkml:brush>
  </inkml:definitions>
  <inkml:trace contextRef="#ctx0" brushRef="#br0">66550.000 19150.000 528,'-5.000'-46.000'56,"-9.000"10.000"-12,-10.000 10.000-9,-8.000 9.000-12,-8.000 6.000-5,-2.000 3.000 0,-3.000 3.000-2,-3.000 4.000-1,-6.000 5.000-2,-5.000 10.000-3,-7.000 10.000-3,-5.000 9.000-4,-3.000 6.000-1,4.000 3.000 0,3.000 3.000-1,3.000 4.000 0,6.000-3.000 0,9.000-5.000 0,10.000-7.000 0,10.000-5.000 0,5.000-4.000 1,4.000 0.000 1,3.000 0.000 2,3.000 0.000 1,6.000 4.000 1,9.000 10.000 1,10.000 10.000 1,10.000 9.000 0,7.000 4.000 0,6.000 1.000-1,7.000-1.000 0,6.000 1.000-1,1.000 1.000-1,-3.000 3.000 0,-3.000 3.000-1,-2.000 4.000 1,-5.000 2.000 0,-2.000 4.000 2,-3.000 3.000 1,-3.000 3.000 3,-2.000 1.000-1,0.000 1.000 0,0.000-1.000-1,0.000 1.000-1,-2.000-1.000-1,-3.000 1.000-2,-3.000-1.000-2,-2.000 1.000 0,-3.000-4.000-3,1.000-6.000-1,-1.000-6.000-1,1.000-6.000-1,1.000-6.000-1,3.000-2.000 0,3.000-3.000 0,4.000-3.000-1,-7.000-6.000-1,-16.000-5.000-5,-15.000-7.000-3,-15.000-5.000-4,-12.000-11.000 0,-6.000-11.000 2,-6.000-14.000 2,-6.000-11.000 3,-10.000-9.000 2,-12.000-3.000-1,-13.000-3.000-1,-12.000-2.000 1,-1.000-1.000 0,14.000 3.000 2,11.000 3.000 1,14.000 4.000 2,5.000 2.000 0,1.000 4.000 1,-1.000 3.000-1,1.000 3.000 1,2.000 1.000 2,7.000 1.000 2,6.000-1.000 3,7.000 1.000 2,7.000-4.000 3,9.000-6.000 3,10.000-6.000 5,10.000-6.000 2,11.000-2.000 1,17.000 3.000-4,15.000 3.000-3,16.000 4.000-4,12.000-3.000-1,9.000-5.000-2,10.000-7.000 0,10.000-5.000-1,4.000-1.000-2,0.000 6.000-4,0.000 7.000-3,0.000 6.000-4,0.000 3.000-3,0.000 0.000-3,0.000 0.000-3,0.000 0.000-2,-8.000 3.000 0,-16.000 6.000 3,-15.000 7.000 4,-15.000 6.000 4</inkml:trace>
</inkml:ink>
</file>

<file path=ppt/ink/ink1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34"/>
    </inkml:context>
    <inkml:brush xml:id="br0">
      <inkml:brushProperty name="width" value="0.0378284715116024" units="cm"/>
      <inkml:brushProperty name="height" value="0.0378284715116024" units="cm"/>
      <inkml:brushProperty name="color" value="#00bff3"/>
      <inkml:brushProperty name="ignorePressure" value="0"/>
    </inkml:brush>
  </inkml:definitions>
  <inkml:trace contextRef="#ctx0" brushRef="#br0">69350.000 19000.000 581,'-19.000'23.000'7,"13.000"-3.000"15,12.000-3.000 14,13.000-2.000 14,9.000-5.000 3,6.000-2.000-8,7.000-3.000-7,6.000-3.000-9,6.000-6.000-5,6.000-5.000-3,7.000-7.000-2,6.000-5.000-3,3.000-6.000-2,0.000-3.000-2,0.000-3.000-2,0.000-2.000-1,1.000-1.000-3,4.000 3.000-1,3.000 3.000-3,3.000 4.000-2,-2.000 2.000-2,-6.000 4.000-6,-6.000 3.000-4,-6.000 3.000-5,-9.000 7.000-8,-8.000 14.000-14,-10.000 11.000-13,-9.000 14.000-13,-10.000 3.000 0,-9.000-2.000 10,-10.000-3.000 12,-8.000-3.000 11,-8.000-6.000 6,-2.000-5.000 3,-3.000-7.000 2,-3.000-5.000 2</inkml:trace>
</inkml:ink>
</file>

<file path=ppt/ink/ink1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34"/>
    </inkml:context>
    <inkml:brush xml:id="br0">
      <inkml:brushProperty name="width" value="0.0456787310540676" units="cm"/>
      <inkml:brushProperty name="height" value="0.0456787310540676" units="cm"/>
      <inkml:brushProperty name="color" value="#00bff3"/>
      <inkml:brushProperty name="ignorePressure" value="0"/>
    </inkml:brush>
  </inkml:definitions>
  <inkml:trace contextRef="#ctx0" brushRef="#br0">69000.000 20600.000 481,'-47.000'0.000'6,"6.000"0.000"11,7.000 0.000 11,6.000 0.000 12,10.000-2.000 4,17.000-3.000-5,15.000-3.000-3,16.000-2.000-4,13.000-5.000-4,14.000-2.000-3,11.000-3.000-3,14.000-3.000-2,8.000-1.000-2,7.000 4.000 1,6.000 3.000 1,7.000 3.000 1,0.000-1.000 0,-2.000-2.000-2,-3.000-3.000-2,-3.000-3.000-2,-2.000 1.000-2,0.000 6.000-4,0.000 7.000-3,0.000 6.000-3,1.000 1.000-3,4.000-3.000-5,3.000-3.000-5,3.000-2.000-3,-1.000-1.000-8,-2.000 3.000-10,-3.000 3.000-9,-3.000 4.000-10,-12.000-1.000-7,-18.000-3.000-4,-19.000-3.000-4,-18.000-2.000-4</inkml:trace>
</inkml:ink>
</file>

<file path=ppt/ink/ink1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41"/>
    </inkml:context>
    <inkml:brush xml:id="br0">
      <inkml:brushProperty name="width" value="0.039670679718256" units="cm"/>
      <inkml:brushProperty name="height" value="0.039670679718256" units="cm"/>
      <inkml:brushProperty name="color" value="#00bff3"/>
      <inkml:brushProperty name="ignorePressure" value="0"/>
    </inkml:brush>
  </inkml:definitions>
  <inkml:trace contextRef="#ctx0" brushRef="#br0">9850.000 32450.000 554,'-66.000'-25.000'0,"19.000"0.000"0,19.000 0.000 0,19.000 0.000 0,16.000-2.000 7,17.000-3.000 12,15.000-3.000 14,16.000-2.000 14,7.000-1.000 1,1.000 3.000-8,-1.000 3.000-10,1.000 4.000-7,5.000 2.000-6,14.000 4.000 0,11.000 3.000-1,14.000 3.000-1,2.000 3.000-3,-6.000 3.000-6,-6.000 3.000-6,-6.000 4.000-5,-10.000 1.000-5,-12.000 0.000 0,-13.000 0.000-2,-12.000 0.000-2,-10.000 3.000 1,-6.000 6.000 1,-6.000 7.000 2,-6.000 6.000 2,-6.000 3.000 1,-2.000 0.000 3,-3.000 0.000 1,-3.000 0.000 3,-6.000 0.000 1,-5.000 0.000 3,-7.000 0.000 2,-5.000 0.000 1,-4.000 3.000 3,0.000 6.000 1,0.000 7.000 2,0.000 6.000 2,1.000 7.000 0,4.000 10.000 1,3.000 10.000 0,3.000 9.000 0,1.000 6.000 0,1.000 3.000 0,-1.000 3.000-1,1.000 4.000-1,1.000 4.000-1,3.000 6.000-4,3.000 7.000-3,4.000 6.000-2,1.000 1.000-4,0.000-3.000-1,0.000-3.000-2,0.000-2.000-2,0.000-8.000-1,0.000-8.000-1,0.000-10.000 0,0.000-9.000 0,0.000-10.000-3,0.000-9.000-4,0.000-10.000-4,0.000-8.000-4,0.000-15.000-5,0.000-19.000-5,0.000-18.000-6,0.000-19.000-6,3.000-16.000 2,6.000-12.000 8,7.000-13.000 8,6.000-12.000 8,4.000-2.000 5,4.000 9.000 2,3.000 10.000 1,3.000 10.000 2,1.000 5.000 4,1.000 4.000 5,-1.000 3.000 7,1.000 3.000 6,-3.000 4.000 3,-2.000 7.000 3,-3.000 6.000 1,-3.000 7.000 3,-1.000 2.000-1,4.000 1.000-3,3.000-1.000-3,3.000 1.000-3,3.000 1.000-6,3.000 3.000-9,3.000 3.000-8,4.000 4.000-10,-6.000 4.000-6,-11.000 6.000-7,-14.000 7.000-6,-11.000 6.000-5,-11.000 1.000 0,-5.000-3.000 6,-7.000-3.000 7,-5.000-2.000 7</inkml:trace>
</inkml:ink>
</file>

<file path=ppt/ink/ink1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4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60900.000 7700.000 999,'4.000'-47.000'-4,"10.000"6.000"-11,10.000 7.000-9,9.000 6.000-9</inkml:trace>
</inkml:ink>
</file>

<file path=ppt/ink/ink1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45"/>
    </inkml:context>
    <inkml:brush xml:id="br0">
      <inkml:brushProperty name="width" value="0.0422891154885292" units="cm"/>
      <inkml:brushProperty name="height" value="0.0422891154885292" units="cm"/>
      <inkml:brushProperty name="color" value="#f2395b"/>
      <inkml:brushProperty name="ignorePressure" value="0"/>
    </inkml:brush>
  </inkml:definitions>
  <inkml:trace contextRef="#ctx0" brushRef="#br0">10200.000 32050.000 520,'-82.000'-46.000'29,"39.000"10.000"12,36.000 10.000 13,39.000 9.000 12,22.000 6.000 0,10.000 3.000-13,10.000 3.000-11,9.000 4.000-13,6.000 1.000-7,3.000 0.000-3,3.000 0.000-4,4.000 0.000-3,-1.000-4.000-4,-3.000-5.000-5,-3.000-7.000-5,-2.000-5.000-6,-8.000-3.000-3,-8.000 4.000-2,-10.000 3.000-3,-9.000 3.000-2,-13.000 10.000 1,-16.000 20.000 5,-15.000 18.000 6,-15.000 20.000 4,-9.000 13.000 5,1.000 9.000 5,-1.000 10.000 3,1.000 10.000 5,-1.000 5.000 1,1.000 4.000-1,-1.000 3.000-2,1.000 3.000-1,1.000-1.000-2,3.000-2.000-3,3.000-3.000-3,4.000-3.000-2,1.000-2.000-4,0.000 0.000-5,0.000 0.000-7,0.000 0.000-6,0.000-5.000-3,0.000-9.000-1,0.000-10.000-2,0.000-8.000-1,1.000-26.000-3,4.000-41.000-6,3.000-40.000-4,3.000-40.000-5,4.000-17.000 3,7.000 10.000 12,6.000 10.000 12,7.000 9.000 12,0.000 7.000 6,-2.000 7.000 2,-3.000 6.000 2,-3.000 7.000 0,-1.000 4.000 3,4.000 3.000 1,3.000 3.000 2,3.000 4.000 1,1.000 4.000 1,1.000 6.000 0,-1.000 7.000 0,1.000 6.000 0,-9.000 9.000-6,-15.000 13.000-11,-15.000 12.000-12,-16.000 13.000-11,-16.000 1.000-7,-16.000-9.000-1,-15.000-10.000 0,-15.000-8.000-2,-4.000-9.000 2,9.000-6.000 5,10.000-6.000 6,10.000-6.000 5,0.000-7.000 5,-5.000-6.000 2,-7.000-6.000 4,-5.000-6.000 3,-3.000-2.000 2,4.000 3.000 1,3.000 3.000 1,3.000 4.000 0,3.000 1.000 2,3.000 0.000 4,3.000 0.000 3,4.000 0.000 4,4.000 1.000 3,6.000 4.000 2,7.000 3.000 2,6.000 3.000 3,6.000 6.000 4,6.000 9.000 6,7.000 10.000 8,6.000 10.000 6,6.000 8.000-1,6.000 10.000-6,7.000 10.000-7,6.000 9.000-8,3.000 7.000-5,0.000 7.000-2,0.000 6.000-3,0.000 7.000-2,-4.000 0.000-4,-5.000-2.000-5,-7.000-3.000-4,-5.000-3.000-4,-3.000-2.000-4,4.000 0.000-6,3.000 0.000-3,3.000 0.000-5,-1.000-2.000-2,-2.000-3.000-1,-3.000-3.000-1,-3.000-2.000 0,-7.000-8.000-1,-9.000-8.000-1,-10.000-10.000 0,-8.000-9.000-1,-9.000-9.000 2,-6.000-5.000 5,-6.000-7.000 4,-6.000-5.000 6,-4.000-4.000 3,1.000 0.000 2,-1.000 0.000 4,1.000 0.000 1,1.000 0.000 2,3.000 0.000 1,3.000 0.000-1,4.000 0.000 1,10.000 0.000 12,19.000 0.000 22,19.000 0.000 24,19.000 0.000 22,18.000 0.000 5,19.000 0.000-17,19.000 0.000-15,19.000 0.000-17,12.000-2.000-9,6.000-3.000-5,7.000-3.000-5,6.000-2.000-4,6.000-3.000-5,6.000 1.000-6,7.000-1.000-6,6.000 1.000-6,3.000 1.000-5,0.000 3.000-4,0.000 3.000-4,0.000 4.000-3,-4.000 1.000-4,-5.000 0.000-3,-7.000 0.000-1,-5.000 0.000-2,-11.000-2.000-1,-11.000-3.000 1,-14.000-3.000 0,-11.000-2.000 2,-14.000-3.000 1,-11.000 1.000 2,-14.000-1.000 1,-11.000 1.000 3</inkml:trace>
</inkml:ink>
</file>

<file path=ppt/ink/ink1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46"/>
    </inkml:context>
    <inkml:brush xml:id="br0">
      <inkml:brushProperty name="width" value="0.0498156435787678" units="cm"/>
      <inkml:brushProperty name="height" value="0.0498156435787678" units="cm"/>
      <inkml:brushProperty name="color" value="#f2395b"/>
      <inkml:brushProperty name="ignorePressure" value="0"/>
    </inkml:brush>
  </inkml:definitions>
  <inkml:trace contextRef="#ctx0" brushRef="#br0">13150.000 31900.000 441,'23.000'-71.000'6,"-3.000"10.000"11,-3.000 10.000 11,-2.000 9.000 11,-3.000 13.000 5,1.000 20.000-4,-1.000 18.000-2,1.000 20.000-4,-7.000 16.000-4,-12.000 16.000-5,-13.000 15.000-6,-12.000 17.000-4,-10.000 7.000-4,-6.000 0.000-3,-6.000 0.000-1,-6.000 0.000-3,1.000-5.000-3,9.000-9.000-4,10.000-10.000-2,10.000-8.000-5,11.000-17.000-6,17.000-21.000-11,15.000-22.000-10,16.000-22.000-10,9.000-13.000-1,3.000-3.000 10,3.000-3.000 10,4.000-2.000 10,-3.000 2.000 7,-5.000 9.000 6,-7.000 10.000 6,-5.000 10.000 6,-6.000 11.000 5,-3.000 17.000 3,-3.000 15.000 3,-2.000 16.000 4,-5.000 13.000 3,-2.000 14.000 1,-3.000 11.000 1,-3.000 14.000 2,-6.000 5.000-2,-5.000 1.000-2,-7.000-1.000-4,-5.000 1.000-3,-3.000-6.000-3,4.000-8.000-3,3.000-10.000-4,3.000-9.000-4,10.000-24.000-8,20.000-37.000-15,18.000-38.000-15,20.000-37.000-16,6.000-34.000-3,-2.000-27.000 6,-3.000-28.000 7,-3.000-28.000 7,1.000-24.000 4,6.000-19.000 0,7.000-18.000 1,6.000-19.000 2,-4.000 7.000 3,-11.000 35.000 8,-14.000 35.000 7,-11.000 34.000 8,-9.000 24.000 4,-3.000 17.000 3,-3.000 15.000 3,-2.000 16.000 2,-1.000 16.000 12,3.000 20.000 21,3.000 18.000 22,4.000 20.000 20,2.000 14.000 4,4.000 14.000-18,3.000 11.000-16,3.000 14.000-17,1.000-1.000-11,1.000-12.000-6,-1.000-13.000-4,1.000-12.000-6,2.000-5.000-5,7.000 3.000-5,6.000 3.000-6,7.000 4.000-4,-1.000-1.000-5,-6.000-3.000-4,-6.000-3.000-5,-6.000-2.000-4,-7.000 2.000-6,-6.000 9.000-8,-6.000 10.000-8,-6.000 10.000-7,-12.000 4.000 1,-15.000 0.000 8,-15.000 0.000 10,-16.000 0.000 9,-12.000 1.000 6,-5.000 4.000 4,-7.000 3.000 4,-5.000 3.000 4,-4.000 6.000 3,0.000 9.000 4,0.000 10.000 4,0.000 10.000 3,1.000 7.000 5,4.000 6.000 6,3.000 7.000 5,3.000 6.000 6,4.000-4.000 2,7.000-11.000-3,6.000-14.000-2,7.000-11.000-2,8.000-12.000-5,14.000-9.000-7,11.000-10.000-7,14.000-8.000-6,13.000-20.000-7,16.000-28.000-4,15.000-28.000-6,17.000-27.000-6,8.000-22.000-3,4.000-11.000-5,3.000-14.000-3,3.000-11.000-4,-2.000-3.000 2,-6.000 10.000 4,-6.000 10.000 7,-6.000 9.000 5,-9.000 9.000 3,-8.000 9.000 4,-10.000 10.000 1,-9.000 10.000 3,-9.000 13.000 14,-5.000 19.000 26,-7.000 19.000 25,-5.000 19.000 27,-4.000 10.000 4,0.000 4.000-17,0.000 3.000-16,0.000 3.000-18,0.000 12.000-9,0.000 22.000-3,0.000 22.000-2,0.000 23.000-4,1.000 14.000-1,4.000 10.000-3,3.000 10.000-1,3.000 9.000-1,-1.000 15.000-6,-2.000 22.000-9,-3.000 22.000-9,-3.000 23.000-9,-2.000 25.000-8,0.000 32.000-8,0.000 31.000-6,0.000 32.000-7,0.000-18.000-3,0.000-66.000 1,0.000-65.000 2,0.000-65.000 1</inkml:trace>
</inkml:ink>
</file>

<file path=ppt/ink/ink1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47"/>
    </inkml:context>
    <inkml:brush xml:id="br0">
      <inkml:brushProperty name="width" value="0.0495337173342705" units="cm"/>
      <inkml:brushProperty name="height" value="0.0495337173342705" units="cm"/>
      <inkml:brushProperty name="color" value="#f2395b"/>
      <inkml:brushProperty name="ignorePressure" value="0"/>
    </inkml:brush>
  </inkml:definitions>
  <inkml:trace contextRef="#ctx0" brushRef="#br0">16900.000 30950.000 444,'0.000'-33.000'56,"0.000"34.000"0,0.000 35.000-2,0.000 35.000-1,0.000 16.000-3,0.000 1.000-6,0.000-1.000-5,0.000 1.000-6,0.000-1.000-5,0.000 1.000-2,0.000-1.000-4,0.000 1.000-3,0.000 4.000-3,0.000 9.000-1,0.000 10.000-3,0.000 10.000-2,1.000-1.000-2,4.000-9.000-1,3.000-10.000-3,3.000-8.000 0,-1.000-11.000-6,-2.000-8.000-8,-3.000-10.000-7,-3.000-9.000-7,-9.000-26.000-8,-11.000-40.000-7,-14.000-40.000-7,-11.000-41.000-6,-6.000-19.000 0,4.000 3.000 7,3.000 3.000 7,3.000 4.000 7,3.000 7.000 6,3.000 13.000 6,3.000 12.000 6,4.000 13.000 5,-1.000 10.000 6,-3.000 10.000 7,-3.000 10.000 7,-2.000 9.000 7,-3.000 10.000 3,1.000 14.000-1,-1.000 11.000 0,1.000 14.000 0,1.000 7.000-3,3.000 3.000-3,3.000 3.000-4,4.000 4.000-4,2.000-1.000-4,4.000-3.000-6,3.000-3.000-6,3.000-2.000-5,9.000-8.000-6,16.000-8.000-6,15.000-10.000-7,17.000-9.000-6,8.000-10.000 0,4.000-9.000 5,3.000-10.000 6,3.000-8.000 5,-2.000-4.000 3,-6.000 3.000 1,-6.000 3.000 2,-6.000 4.000 2</inkml:trace>
</inkml:ink>
</file>

<file path=ppt/ink/ink1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47"/>
    </inkml:context>
    <inkml:brush xml:id="br0">
      <inkml:brushProperty name="width" value="0.0360911600291729" units="cm"/>
      <inkml:brushProperty name="height" value="0.0360911600291729" units="cm"/>
      <inkml:brushProperty name="color" value="#f2395b"/>
      <inkml:brushProperty name="ignorePressure" value="0"/>
    </inkml:brush>
  </inkml:definitions>
  <inkml:trace contextRef="#ctx0" brushRef="#br0">17450.000 31750.000 609,'53.000'-22.000'2,"6.000"6.000"2,7.000 7.000 4,6.000 6.000 3,-4.000 3.000 6,-11.000 0.000 9,-14.000 0.000 9,-11.000 0.000 9,-6.000 1.000 4,4.000 4.000-2,3.000 3.000-1,3.000 3.000-1,3.000 6.000-8,3.000 9.000-16,3.000 10.000-15,4.000 10.000-16,-6.000 2.000-17,-11.000-3.000-20,-14.000-3.000-21,-11.000-2.000-19</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35"/>
    </inkml:context>
    <inkml:brush xml:id="br0">
      <inkml:brushProperty name="width" value="0.0360423661768436" units="cm"/>
      <inkml:brushProperty name="height" value="0.0360423661768436" units="cm"/>
      <inkml:brushProperty name="color" value="#f2385b"/>
      <inkml:brushProperty name="ignorePressure" value="0"/>
    </inkml:brush>
  </inkml:definitions>
  <inkml:trace contextRef="#ctx0" brushRef="#br0">11050.000 42050.000 610,'31.000'25.000'1,"13.000"0.000"1,12.000 0.000 2,13.000 0.000 2,7.000 1.000 3,4.000 4.000 6,3.000 3.000 7,3.000 3.000 5,-2.000 1.000 5,-6.000 1.000 5,-6.000-1.000 5,-6.000 1.000 4,-6.000 1.000 0,-2.000 3.000-7,-3.000 3.000-5,-3.000 4.000-6</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5:51"/>
    </inkml:context>
    <inkml:brush xml:id="br0">
      <inkml:brushProperty name="width" value="0.052889171987772" units="cm"/>
      <inkml:brushProperty name="height" value="0.052889171987772" units="cm"/>
      <inkml:brushProperty name="color" value="#000000"/>
      <inkml:brushProperty name="ignorePressure" value="0"/>
    </inkml:brush>
  </inkml:definitions>
  <inkml:trace contextRef="#ctx0" brushRef="#br0">54150.000 44050.000 415,'-72.000'-68.000'7,"6.000"17.000"14,7.000 15.000 14,6.000 16.000 14,9.000 13.000 7,13.000 14.000-2,12.000 11.000 0,13.000 14.000 0,6.000 14.000-4,0.000 20.000-6,0.000 18.000-5,0.000 20.000-6,0.000 16.000-6,0.000 16.000-4,0.000 15.000-5,0.000 17.000-4,0.000 10.000-7,0.000 6.000-9,0.000 7.000-8,0.000 6.000-8,0.000-2.000-3,0.000-9.000 4,0.000-10.000 3,0.000-8.000 3,0.000-14.000-11,0.000-15.000-27,0.000-15.000-26,0.000-16.000-27</inkml:trace>
</inkml:ink>
</file>

<file path=ppt/ink/ink1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47"/>
    </inkml:context>
    <inkml:brush xml:id="br0">
      <inkml:brushProperty name="width" value="0.0562651641666889" units="cm"/>
      <inkml:brushProperty name="height" value="0.0562651641666889" units="cm"/>
      <inkml:brushProperty name="color" value="#f2395b"/>
      <inkml:brushProperty name="ignorePressure" value="0"/>
    </inkml:brush>
  </inkml:definitions>
  <inkml:trace contextRef="#ctx0" brushRef="#br0">18050.000 32650.000 391,'-4.000'50.000'103,"-5.000"0.000"-15,-7.000 0.000-18,-5.000 0.000-16,-6.000 6.000-11,-3.000 13.000-5,-3.000 12.000-5,-2.000 13.000-5,-8.000 10.000-5,-8.000 10.000-3,-10.000 10.000-5,-9.000 9.000-3,-10.000 6.000-2,-9.000 3.000 0,-10.000 3.000 0,-8.000 4.000 0,-6.000-1.000 0,1.000-3.000 0,-1.000-3.000 0,1.000-2.000 0,5.000-11.000-8,14.000-15.000-19,11.000-15.000-18,14.000-16.000-17,10.000-15.000-14,9.000-11.000-8,10.000-14.000-9,10.000-11.000-8</inkml:trace>
</inkml:ink>
</file>

<file path=ppt/ink/ink1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53"/>
    </inkml:context>
    <inkml:brush xml:id="br0">
      <inkml:brushProperty name="width" value="0.0290565155446529" units="cm"/>
      <inkml:brushProperty name="height" value="0.0290565155446529" units="cm"/>
      <inkml:brushProperty name="color" value="#f2395b"/>
      <inkml:brushProperty name="ignorePressure" value="0"/>
    </inkml:brush>
  </inkml:definitions>
  <inkml:trace contextRef="#ctx0" brushRef="#br0">22600.000 32450.000 757,'-35.000'-21.000'8,"32.000"10.000"17,31.000 10.000 16,32.000 9.000 17,10.000 4.000-2,-9.000 1.000-19,-10.000-1.000-20,-8.000 1.000-19,-4.000 2.000-8,3.000 7.000 2,3.000 6.000 3,4.000 7.000 3,-6.000 0.000 2,-11.000-2.000 1,-14.000-3.000 1,-11.000-3.000 1</inkml:trace>
</inkml:ink>
</file>

<file path=ppt/ink/ink1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54"/>
    </inkml:context>
    <inkml:brush xml:id="br0">
      <inkml:brushProperty name="width" value="0.0255652572959661" units="cm"/>
      <inkml:brushProperty name="height" value="0.0255652572959661" units="cm"/>
      <inkml:brushProperty name="color" value="#f2395b"/>
      <inkml:brushProperty name="ignorePressure" value="0"/>
    </inkml:brush>
  </inkml:definitions>
  <inkml:trace contextRef="#ctx0" brushRef="#br0">22300.000 33350.000 860,'118.000'25.000'78,"-11.000"0.000"-31,-14.000 0.000-32,-11.000 0.000-32,-12.000-2.000-18,-9.000-3.000-5,-10.000-3.000-6,-8.000-2.000-5</inkml:trace>
</inkml:ink>
</file>

<file path=ppt/ink/ink1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54"/>
    </inkml:context>
    <inkml:brush xml:id="br0">
      <inkml:brushProperty name="width" value="0.0427197106182575" units="cm"/>
      <inkml:brushProperty name="height" value="0.0427197106182575" units="cm"/>
      <inkml:brushProperty name="color" value="#f2395b"/>
      <inkml:brushProperty name="ignorePressure" value="0"/>
    </inkml:brush>
  </inkml:definitions>
  <inkml:trace contextRef="#ctx0" brushRef="#br0">28900.000 31450.000 514,'-24.000'-46.000'3,"4.000"10.000"4,3.000 10.000 5,3.000 9.000 5,-1.000 17.000 10,-2.000 25.000 13,-3.000 25.000 15,-3.000 25.000 15,-4.000 12.000-1,-3.000 1.000-15,-3.000-1.000-14,-2.000 1.000-14,-6.000 2.000-9,-6.000 7.000-1,-6.000 6.000-2,-6.000 7.000-1,-2.000 0.000-8,3.000-2.000-11,3.000-3.000-13,4.000-3.000-12,5.000-6.000-10,10.000-5.000-6,10.000-7.000-7,9.000-5.000-6</inkml:trace>
</inkml:ink>
</file>

<file path=ppt/ink/ink1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54"/>
    </inkml:context>
    <inkml:brush xml:id="br0">
      <inkml:brushProperty name="width" value="0.0369933433830738" units="cm"/>
      <inkml:brushProperty name="height" value="0.0369933433830738" units="cm"/>
      <inkml:brushProperty name="color" value="#f2395b"/>
      <inkml:brushProperty name="ignorePressure" value="0"/>
    </inkml:brush>
  </inkml:definitions>
  <inkml:trace contextRef="#ctx0" brushRef="#br0">29150.000 32200.000 594,'137.000'26.000'148,"-24.000"4.000"-34,-26.000 3.000-34,-24.000 3.000-34,-17.000 1.000-28,-5.000 1.000-24,-7.000-1.000-23,-5.000 1.000-23,-8.000-3.000-9,-5.000-2.000 7,-7.000-3.000 7,-5.000-3.000 6</inkml:trace>
</inkml:ink>
</file>

<file path=ppt/ink/ink1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54"/>
    </inkml:context>
    <inkml:brush xml:id="br0">
      <inkml:brushProperty name="width" value="0.0454310141503811" units="cm"/>
      <inkml:brushProperty name="height" value="0.0454310141503811" units="cm"/>
      <inkml:brushProperty name="color" value="#f2395b"/>
      <inkml:brushProperty name="ignorePressure" value="0"/>
    </inkml:brush>
  </inkml:definitions>
  <inkml:trace contextRef="#ctx0" brushRef="#br0">30700.000 31900.000 484,'-2.000'-40.000'38,"-3.000"23.000"8,-3.000 22.000 7,-2.000 22.000 6,-3.000 13.000 0,1.000 7.000-10,-1.000 6.000-9,1.000 7.000-9,-1.000 2.000-6,1.000 1.000-2,-1.000-1.000-2,1.000 1.000-3,1.000-3.000-2,3.000-2.000-3,3.000-3.000-2,4.000-3.000-3,15.000-12.000-3,28.000-18.000-4,28.000-19.000-5,29.000-18.000-4,10.000-20.000-4,-6.000-18.000-3,-6.000-19.000-5,-6.000-18.000-3,-10.000-7.000-2,-12.000 6.000 1,-13.000 7.000 2,-12.000 6.000 0,-12.000 4.000 2,-8.000 4.000 4,-10.000 3.000 2,-9.000 3.000 4,-12.000 6.000 1,-11.000 9.000 0,-14.000 10.000 0,-11.000 10.000 1,-6.000 7.000-2,4.000 6.000-1,3.000 7.000-2,3.000 6.000-1,-1.000 4.000-5,-2.000 4.000-7,-3.000 3.000-8,-3.000 3.000-7,1.000 1.000 0,6.000 1.000 5,7.000-1.000 6,6.000 1.000 6</inkml:trace>
</inkml:ink>
</file>

<file path=ppt/ink/ink1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8:55"/>
    </inkml:context>
    <inkml:brush xml:id="br0">
      <inkml:brushProperty name="width" value="0.0500275492668152" units="cm"/>
      <inkml:brushProperty name="height" value="0.0500275492668152" units="cm"/>
      <inkml:brushProperty name="color" value="#f2395b"/>
      <inkml:brushProperty name="ignorePressure" value="0"/>
    </inkml:brush>
  </inkml:definitions>
  <inkml:trace contextRef="#ctx0" brushRef="#br0">32450.000 31000.000 439,'50.000'-46.000'4,"0.000"10.000"8,0.000 10.000 7,0.000 9.000 8,-4.000 6.000 2,-5.000 3.000 0,-7.000 3.000-3,-5.000 4.000 0,2.000 1.000-3,13.000 0.000 0,12.000 0.000-3,13.000 0.000 0,2.000 3.000-1,-5.000 6.000 2,-7.000 7.000 2,-5.000 6.000 1,-8.000 6.000-1,-5.000 6.000-4,-7.000 7.000-4,-5.000 6.000-4,-9.000 7.000-3,-9.000 10.000 0,-10.000 10.000-1,-8.000 9.000 0,-14.000 6.000-4,-15.000 3.000-5,-15.000 3.000-6,-16.000 4.000-5,-7.000-3.000-4,4.000-5.000 0,3.000-7.000-1,3.000-5.000-1,3.000-8.000 0,3.000-5.000 1,3.000-7.000 2,4.000-5.000 1,2.000-9.000 3,4.000-9.000 5,3.000-10.000 6,3.000-8.000 5,17.000-6.000 9,31.000 1.000 9,32.000-1.000 10,31.000 1.000 10,20.000-4.000 1,9.000-6.000-8,10.000-6.000-8,10.000-6.000-8,5.000-6.000-4,4.000-2.000-1,3.000-3.000-1,3.000-3.000-1,-4.000 1.000-6,-8.000 6.000-15,-10.000 7.000-13,-9.000 6.000-14,-12.000 3.000-7,-11.000 0.000-2,-14.000 0.000-1,-11.000 0.000-2</inkml:trace>
</inkml:ink>
</file>

<file path=ppt/ink/ink1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1"/>
    </inkml:context>
    <inkml:brush xml:id="br0">
      <inkml:brushProperty name="width" value="0.0388715863227844" units="cm"/>
      <inkml:brushProperty name="height" value="0.0388715863227844" units="cm"/>
      <inkml:brushProperty name="color" value="#f2395b"/>
      <inkml:brushProperty name="ignorePressure" value="0"/>
    </inkml:brush>
  </inkml:definitions>
  <inkml:trace contextRef="#ctx0" brushRef="#br0">20650.000 38600.000 565,'-24.000'-16.000'73,"4.000"19.000"-9,3.000 19.000-10,3.000 19.000-9,-1.000 13.000-8,-2.000 10.000-5,-3.000 10.000-5,-3.000 9.000-5,-6.000 10.000-3,-5.000 14.000-3,-7.000 11.000-1,-5.000 14.000-2,-4.000 2.000-3,0.000-6.000-4,0.000-6.000-5,0.000-6.000-3,4.000-9.000-5,10.000-8.000-8,10.000-10.000-6,9.000-9.000-8,6.000-7.000-3,3.000-3.000-2,3.000-3.000-2,4.000-2.000-1,4.000-11.000-1,6.000-15.000 0,7.000-15.000-2,6.000-16.000-1,3.000-12.000 2,0.000-5.000 4,0.000-7.000 5,0.000-5.000 4</inkml:trace>
</inkml:ink>
</file>

<file path=ppt/ink/ink1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1"/>
    </inkml:context>
    <inkml:brush xml:id="br0">
      <inkml:brushProperty name="width" value="0.0337628312408924" units="cm"/>
      <inkml:brushProperty name="height" value="0.0337628312408924" units="cm"/>
      <inkml:brushProperty name="color" value="#f2395b"/>
      <inkml:brushProperty name="ignorePressure" value="0"/>
    </inkml:brush>
  </inkml:definitions>
  <inkml:trace contextRef="#ctx0" brushRef="#br0">21100.000 39900.000 651,'46.000'92.000'118,"-5.000"-16.000"-28,-7.000-15.000-26,-5.000-15.000-27,-6.000-9.000-17,-3.000 1.000-7,-3.000-1.000-6,-2.000 1.000-8,-3.000-3.000-7,1.000-2.000-6,-1.000-3.000-8,1.000-3.000-6</inkml:trace>
</inkml:ink>
</file>

<file path=ppt/ink/ink1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1"/>
    </inkml:context>
    <inkml:brush xml:id="br0">
      <inkml:brushProperty name="width" value="0.0446425788104534" units="cm"/>
      <inkml:brushProperty name="height" value="0.0446425788104534" units="cm"/>
      <inkml:brushProperty name="color" value="#f2395b"/>
      <inkml:brushProperty name="ignorePressure" value="0"/>
    </inkml:brush>
  </inkml:definitions>
  <inkml:trace contextRef="#ctx0" brushRef="#br0">22150.000 39300.000 492,'0.000'51.000'101,"0.000"4.000"-21,0.000 3.000-23,0.000 3.000-20,-4.000 1.000-13,-5.000 1.000-3,-7.000-1.000-2,-5.000 1.000-2,-4.000-1.000-2,0.000 1.000 3,0.000-1.000 0,0.000 1.000 2,3.000-3.000-1,6.000-2.000-1,7.000-3.000-1,6.000-3.000-2,15.000-10.000-5,26.000-16.000-8,24.000-15.000-9,26.000-15.000-9,8.000-15.000-4,-5.000-12.000-1,-7.000-13.000-2,-5.000-12.000-1,-9.000-9.000 0,-9.000-2.000-1,-10.000-3.000 0,-8.000-3.000-2,-11.000-2.000 3,-8.000 0.000 4,-10.000 0.000 4,-9.000 0.000 5,-10.000 4.000 2,-9.000 10.000 1,-10.000 10.000 2,-8.000 9.000 1,-6.000 6.000 0,1.000 3.000 0,-1.000 3.000 0,1.000 4.000 0,-1.000 2.000-3,1.000 4.000-4,-1.000 3.000-5,1.000 3.000-4</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6:47"/>
    </inkml:context>
    <inkml:brush xml:id="br0">
      <inkml:brushProperty name="width" value="0.044035829603672" units="cm"/>
      <inkml:brushProperty name="height" value="0.044035829603672" units="cm"/>
      <inkml:brushProperty name="color" value="#000000"/>
      <inkml:brushProperty name="ignorePressure" value="0"/>
    </inkml:brush>
  </inkml:definitions>
  <inkml:trace contextRef="#ctx0" brushRef="#br0">70950.000 43350.000 499,'-24.000'70.000'65,"4.000"-9.000"-11,3.000-10.000-11,3.000-8.000-12,1.000-3.000-6,1.000 7.000-3,-1.000 6.000-1,1.000 7.000-3,-3.000 13.000-1,-2.000 22.000 2,-3.000 22.000 1,-3.000 23.000 2,-1.000 6.000 0,4.000-5.000-2,3.000-7.000 0,3.000-5.000-2,-1.000-8.000-2,-2.000-5.000-1,-3.000-7.000-3,-3.000-5.000-2,-1.000 5.000-3,4.000 19.000-4,3.000 19.000-3,3.000 19.000-5,3.000-1.000-4,3.000-18.000-2,3.000-19.000-5,4.000-18.000-2,1.000-15.000-3,0.000-9.000-3,0.000-10.000-2,0.000-8.000-2,1.000-22.000-8,4.000-30.000-12,3.000-32.000-14,3.000-30.000-12</inkml:trace>
</inkml:ink>
</file>

<file path=ppt/ink/ink1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2"/>
    </inkml:context>
    <inkml:brush xml:id="br0">
      <inkml:brushProperty name="width" value="0.0414849407970905" units="cm"/>
      <inkml:brushProperty name="height" value="0.0414849407970905" units="cm"/>
      <inkml:brushProperty name="color" value="#f2395b"/>
      <inkml:brushProperty name="ignorePressure" value="0"/>
    </inkml:brush>
  </inkml:definitions>
  <inkml:trace contextRef="#ctx0" brushRef="#br0">23750.000 38600.000 530,'139.000'48.000'87,"-22.000"-3.000"-16,-22.000-3.000-16,-21.000-2.000-17,-17.000-3.000-9,-8.000 1.000-2,-10.000-1.000-1,-9.000 1.000-3,-9.000 2.000-2,-5.000 7.000-4,-7.000 6.000-3,-5.000 7.000-3,-8.000 2.000-3,-5.000 1.000 0,-7.000-1.000-1,-5.000 1.000-1,-12.000 2.000 0,-16.000 7.000-1,-15.000 6.000 1,-15.000 7.000-1,-9.000 0.000-6,1.000-2.000-8,-1.000-3.000-11,1.000-3.000-9,1.000-9.000-3,3.000-11.000 4,3.000-14.000 4,4.000-11.000 4,5.000-9.000 3,10.000-3.000 5,10.000-3.000 4,9.000-2.000 4,13.000-3.000 6,20.000 1.000 7,18.000-1.000 6,20.000 1.000 8,17.000-6.000-1,20.000-8.000-9,18.000-10.000-10,20.000-9.000-8,11.000-4.000-8,7.000 4.000-2,6.000 3.000-5,7.000 3.000-3,7.000 1.000-4,9.000 1.000-3,10.000-1.000-4,10.000 1.000-3,-11.000-1.000 1,-27.000 1.000 6,-28.000-1.000 6,-28.000 1.000 7,-18.000-1.000 1,-6.000 1.000-3,-6.000-1.000-4,-6.000 1.000-4</inkml:trace>
</inkml:ink>
</file>

<file path=ppt/ink/ink1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2"/>
    </inkml:context>
    <inkml:brush xml:id="br0">
      <inkml:brushProperty name="width" value="0.0516447946429253" units="cm"/>
      <inkml:brushProperty name="height" value="0.0516447946429253" units="cm"/>
      <inkml:brushProperty name="color" value="#f2395b"/>
      <inkml:brushProperty name="ignorePressure" value="0"/>
    </inkml:brush>
  </inkml:definitions>
  <inkml:trace contextRef="#ctx0" brushRef="#br0">27500.000 37450.000 425,'3.000'-46.000'6,"6.000"10.000"9,7.000 10.000 10,6.000 9.000 10,9.000 6.000 4,13.000 3.000-2,12.000 3.000-2,13.000 4.000-2,10.000 1.000-3,10.000 0.000-7,10.000 0.000-4,9.000 0.000-6,-1.000 1.000-5,-8.000 4.000-5,-10.000 3.000-4,-9.000 3.000-5,-10.000 4.000-4,-9.000 7.000 0,-10.000 6.000-1,-8.000 7.000-1,-12.000 2.000-4,-12.000 1.000-3,-13.000-1.000-6,-12.000 1.000-3,-16.000 2.000-4,-19.000 7.000 1,-18.000 6.000-1,-19.000 7.000 0,-8.000-3.000 1,3.000-8.000 4,3.000-10.000 3,4.000-9.000 4,1.000-9.000 3,0.000-5.000 4,0.000-7.000 5,0.000-5.000 3,1.000-4.000 4,4.000 0.000 3,3.000 0.000 2,3.000 0.000 3,3.000 0.000 4,3.000 0.000 6,3.000 0.000 6,4.000 0.000 6,4.000 1.000 2,6.000 4.000-2,7.000 3.000-2,6.000 3.000-3,6.000 3.000 1,6.000 3.000 2,7.000 3.000 1,6.000 4.000 3,1.000 5.000 0,-3.000 10.000 0,-3.000 10.000 0,-2.000 9.000 1,-1.000 9.000-2,3.000 9.000-2,3.000 10.000-2,4.000 10.000-2,-1.000 8.000-3,-3.000 10.000-2,-3.000 10.000-2,-2.000 9.000-3,-5.000 6.000-2,-2.000 3.000-1,-3.000 3.000-1,-3.000 4.000-2,-1.000 5.000-3,4.000 10.000-6,3.000 10.000-4,3.000 9.000-6,1.000 6.000-3,1.000 3.000-3,-1.000 3.000-4,1.000 4.000-2,1.000-10.000-2,3.000-22.000 0,3.000-22.000 1,4.000-21.000-1,4.000-20.000-1,6.000-15.000-3,7.000-15.000-3,6.000-16.000-3,-1.000-23.000-5,-5.000-27.000-4,-7.000-28.000-6,-5.000-28.000-6</inkml:trace>
</inkml:ink>
</file>

<file path=ppt/ink/ink1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3"/>
    </inkml:context>
    <inkml:brush xml:id="br0">
      <inkml:brushProperty name="width" value="0.0478301644325256" units="cm"/>
      <inkml:brushProperty name="height" value="0.0478301644325256" units="cm"/>
      <inkml:brushProperty name="color" value="#f2395b"/>
      <inkml:brushProperty name="ignorePressure" value="0"/>
    </inkml:brush>
  </inkml:definitions>
  <inkml:trace contextRef="#ctx0" brushRef="#br0">27100.000 40150.000 459,'25.000'-94.000'4,"0.000"13.000"5,0.000 12.000 6,0.000 13.000 6,1.000 9.000 3,4.000 6.000-2,3.000 7.000-2,3.000 6.000-2,9.000 3.000 1,16.000 0.000 4,15.000 0.000 3,17.000 0.000 5,8.000 1.000-1,4.000 4.000-6,3.000 3.000-6,3.000 3.000-5,-1.000 3.000-2,-2.000 3.000-1,-3.000 3.000 0,-3.000 4.000-1,-7.000 1.000-2,-9.000 0.000-5,-10.000 0.000-6,-8.000 0.000-6,-11.000-7.000-9,-8.000-11.000-14,-10.000-14.000-13,-9.000-11.000-14,-10.000-15.000-1,-9.000-16.000 10,-10.000-15.000 10,-8.000-15.000 11,-8.000-3.000 7,-2.000 14.000 5,-3.000 11.000 4,-3.000 14.000 4,-2.000 8.000 6,0.000 7.000 7,0.000 6.000 8,0.000 7.000 7,-5.000 7.000 6,-9.000 9.000 6,-10.000 10.000 6,-8.000 10.000 6,-6.000 11.000 1,1.000 17.000-4,-1.000 15.000-3,1.000 16.000-4,1.000 10.000-1,3.000 7.000 1,3.000 6.000 1,4.000 7.000 1,5.000 2.000-1,10.000 1.000-5,10.000-1.000-3,9.000 1.000-4,7.000-3.000-4,7.000-2.000-4,6.000-3.000-3,7.000-3.000-4,8.000-6.000-4,14.000-5.000-8,11.000-7.000-5,14.000-5.000-7,11.000-8.000-7,14.000-5.000-7,11.000-7.000-7,14.000-5.000-8,2.000-8.000-3,-6.000-5.000-1,-6.000-7.000-2,-6.000-5.000-1,-10.000-4.000 3,-12.000 0.000 5,-13.000 0.000 6,-12.000 0.000 6</inkml:trace>
</inkml:ink>
</file>

<file path=ppt/ink/ink1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3"/>
    </inkml:context>
    <inkml:brush xml:id="br0">
      <inkml:brushProperty name="width" value="0.0252102985978127" units="cm"/>
      <inkml:brushProperty name="height" value="0.0252102985978127" units="cm"/>
      <inkml:brushProperty name="color" value="#f2395b"/>
      <inkml:brushProperty name="ignorePressure" value="0"/>
    </inkml:brush>
  </inkml:definitions>
  <inkml:trace contextRef="#ctx0" brushRef="#br0">30000.000 36850.000 872,'3.000'-44.000'-5,"6.000"13.000"-11,7.000 12.000-10,6.000 13.000-11,3.000 10.000 2,0.000 10.000 16,0.000 10.000 16,0.000 9.000 16,-2.000 6.000 6,-3.000 3.000-3,-3.000 3.000-2,-2.000 4.000-4,-9.000 2.000-2,-12.000 4.000-2,-13.000 3.000-3,-12.000 3.000-2,-4.000-2.000-1,7.000-6.000 0,6.000-6.000 1,7.000-6.000-1,4.000-6.000-1,3.000-2.000-1,3.000-3.000-3,4.000-3.000-2,7.000-4.000 0,13.000-3.000 3,12.000-3.000 2,13.000-2.000 3,6.000-3.000 2,0.000 1.000 2,0.000-1.000 2,0.000 1.000 2,-4.000-1.000 1,-5.000 1.000 2,-7.000-1.000 2,-5.000 1.000 1,-11.000 2.000 1,-11.000 7.000 0,-14.000 6.000 1,-11.000 7.000 1,-14.000 5.000-2,-11.000 7.000 0,-14.000 6.000-3,-11.000 7.000-1,-6.000 0.000-7,4.000-2.000-9,3.000-3.000-12,3.000-3.000-10,4.000-9.000-6,7.000-11.000-3,6.000-14.000-3,7.000-11.000-3,5.000-9.000 3,7.000-3.000 7,6.000-3.000 7,7.000-2.000 8</inkml:trace>
</inkml:ink>
</file>

<file path=ppt/ink/ink1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30450.000 37400.000 999,'26.000'-24.000'0,"4.000"4.000"0,3.000 3.000 0,3.000 3.000 0,10.000 1.000 0,20.000 1.000-3,18.000-1.000 0,20.000 1.000-3,5.000-1.000 1,-6.000 1.000 1,-6.000-1.000 1,-6.000 1.000 1,-10.000 1.000-2,-12.000 3.000-8,-13.000 3.000-8,-12.000 4.000-6</inkml:trace>
</inkml:ink>
</file>

<file path=ppt/ink/ink1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3"/>
    </inkml:context>
    <inkml:brush xml:id="br0">
      <inkml:brushProperty name="width" value="0.0348247364163399" units="cm"/>
      <inkml:brushProperty name="height" value="0.0348247364163399" units="cm"/>
      <inkml:brushProperty name="color" value="#f2395b"/>
      <inkml:brushProperty name="ignorePressure" value="0"/>
    </inkml:brush>
  </inkml:definitions>
  <inkml:trace contextRef="#ctx0" brushRef="#br0">31400.000 36500.000 631,'-71.000'-44.000'4,"10.000"13.000"7,10.000 12.000 7,9.000 13.000 7,9.000 16.000 6,9.000 23.000 4,10.000 22.000 5,10.000 22.000 4,4.000 12.000-1,0.000 3.000-6,0.000 3.000-5,0.000 4.000-7,-2.000 4.000-8,-3.000 6.000-11,-3.000 7.000-9,-2.000 6.000-11,-1.000-2.000-12,3.000-9.000-13,3.000-10.000-13,4.000-8.000-12,-1.000-12.000-3,-3.000-12.000 9,-3.000-13.000 9,-2.000-12.000 9</inkml:trace>
</inkml:ink>
</file>

<file path=ppt/ink/ink1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4"/>
    </inkml:context>
    <inkml:brush xml:id="br0">
      <inkml:brushProperty name="width" value="0.0459452867507935" units="cm"/>
      <inkml:brushProperty name="height" value="0.0459452867507935" units="cm"/>
      <inkml:brushProperty name="color" value="#f2395b"/>
      <inkml:brushProperty name="ignorePressure" value="0"/>
    </inkml:brush>
  </inkml:definitions>
  <inkml:trace contextRef="#ctx0" brushRef="#br0">32050.000 39300.000 478,'-69.000'0.000'0,"13.000"0.000"0,12.000 0.000 0,13.000 0.000 0,18.000 0.000 10,26.000 0.000 20,24.000 0.000 20,26.000 0.000 19,16.000 0.000 4,10.000 0.000-13,10.000 0.000-13,9.000 0.000-13,4.000 0.000-9,1.000 0.000-4,-1.000 0.000-5,1.000 0.000-4,5.000 0.000-2,14.000 0.000 0,11.000 0.000 1,14.000 0.000 1,18.000-4.000-2,25.000-5.000-1,25.000-7.000-2,25.000-5.000-3,12.000-6.000-3,1.000-3.000-3,-1.000-3.000-5,1.000-2.000-4,-4.000 0.000-4,-6.000 7.000-3,-6.000 6.000-4,-6.000 7.000-3,-15.000 5.000-2,-21.000 7.000-1,-22.000 6.000-2,-22.000 7.000-1,-21.000 4.000 0,-18.000 3.000 0,-19.000 3.000 1,-18.000 4.000 0,-17.000 1.000-1,-11.000 0.000-2,-14.000 0.000-3,-11.000 0.000-1</inkml:trace>
</inkml:ink>
</file>

<file path=ppt/ink/ink1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4"/>
    </inkml:context>
    <inkml:brush xml:id="br0">
      <inkml:brushProperty name="width" value="0.0485732592642307" units="cm"/>
      <inkml:brushProperty name="height" value="0.0485732592642307" units="cm"/>
      <inkml:brushProperty name="color" value="#f2395b"/>
      <inkml:brushProperty name="ignorePressure" value="0"/>
    </inkml:brush>
  </inkml:definitions>
  <inkml:trace contextRef="#ctx0" brushRef="#br0">37250.000 37850.000 452,'-16.000'-22.000'10,"19.000"6.000"18,19.000 7.000 18,19.000 6.000 20,12.000 6.000 4,6.000 6.000-10,7.000 7.000-9,6.000 6.000-10,4.000 3.000-7,4.000 0.000-5,3.000 0.000-5,3.000 0.000-6,-1.000 0.000-2,-2.000 0.000-3,-3.000 0.000-2,-3.000 0.000-2,-6.000 3.000-1,-5.000 6.000-2,-7.000 7.000-2,-5.000 6.000-2,-8.000 1.000-1,-5.000-3.000-1,-7.000-3.000-1,-5.000-2.000-1,-11.000 2.000 0,-11.000 9.000-2,-14.000 10.000 1,-11.000 10.000-1,-9.000 0.000 0,-3.000-5.000 0,-3.000-7.000 0,-2.000-5.000-1,-9.000-3.000 1,-12.000 4.000 1,-13.000 3.000 1,-12.000 3.000 0,-10.000 3.000-3,-6.000 3.000-9,-6.000 3.000-8,-6.000 4.000-9,1.000-3.000-5,9.000-5.000-5,10.000-7.000-2,10.000-5.000-4</inkml:trace>
</inkml:ink>
</file>

<file path=ppt/ink/ink1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5"/>
    </inkml:context>
    <inkml:brush xml:id="br0">
      <inkml:brushProperty name="width" value="0.0530238002538681" units="cm"/>
      <inkml:brushProperty name="height" value="0.0530238002538681" units="cm"/>
      <inkml:brushProperty name="color" value="#f2395b"/>
      <inkml:brushProperty name="ignorePressure" value="0"/>
    </inkml:brush>
  </inkml:definitions>
  <inkml:trace contextRef="#ctx0" brushRef="#br0">40350.000 36650.000 414,'1.000'-91.000'5,"4.000"19.000"9,3.000 19.000 9,3.000 19.000 9,9.000 12.000 3,16.000 6.000-3,15.000 7.000-3,17.000 6.000-2,11.000 3.000-4,10.000 0.000-2,10.000 0.000-3,9.000 0.000-3,1.000 4.000-3,-6.000 10.000-3,-6.000 10.000-3,-6.000 9.000-4,-12.000 4.000 0,-15.000 1.000 1,-15.000-1.000 1,-16.000 1.000 2,-16.000-1.000-3,-16.000 1.000-9,-15.000-1.000-8,-15.000 1.000-9,-15.000 1.000-7,-12.000 3.000-7,-13.000 3.000-7,-12.000 4.000-8,-4.000-3.000 2,7.000-5.000 8,6.000-7.000 9,7.000-5.000 8,2.000-8.000 8,1.000-5.000 7,-1.000-7.000 5,1.000-5.000 7,1.000-3.000 4,3.000 4.000 1,3.000 3.000 1,4.000 3.000 0,1.000 1.000 5,0.000 1.000 5,0.000-1.000 7,0.000 1.000 6,3.000 1.000 4,6.000 3.000 3,7.000 3.000 2,6.000 4.000 4,4.000 2.000-3,4.000 4.000-5,3.000 3.000-6,3.000 3.000-6,1.000 6.000-2,1.000 9.000 3,-1.000 10.000 3,1.000 10.000 3,1.000 8.000-1,3.000 10.000-4,3.000 10.000-3,4.000 9.000-4,1.000 7.000-3,0.000 7.000-5,0.000 6.000-3,0.000 7.000-5,0.000 0.000-2,0.000-2.000-1,0.000-3.000 0,0.000-3.000-2,0.000-7.000-4,0.000-9.000-7,0.000-10.000-8,0.000-8.000-8,0.000-12.000-8,0.000-12.000-11,0.000-13.000-12,0.000-12.000-9,0.000-18.000-2,0.000-21.000 11,0.000-22.000 10,0.000-22.000 10,1.000-18.000 7,4.000-11.000 3,3.000-14.000 4,3.000-11.000 3,1.000-7.000 4,1.000 0.000 4,-1.000 0.000 4,1.000 0.000 5,1.000 4.000 2,3.000 10.000 1,3.000 10.000 1,4.000 9.000 0,4.000 7.000 5,6.000 7.000 6,7.000 6.000 6,6.000 7.000 8,4.000 5.000 5,4.000 7.000 6,3.000 6.000 6,3.000 7.000 5,4.000 2.000 1,7.000 1.000-7,6.000-1.000-5,7.000 1.000-6,0.000 1.000-6,-2.000 3.000-4,-3.000 3.000-6,-3.000 4.000-4,-4.000 1.000-5,-3.000 0.000-4,-3.000 0.000-3,-2.000 0.000-4,-5.000-2.000-3,-2.000-3.000-2,-3.000-3.000-1,-3.000-2.000-3,-7.000-6.000-1,-9.000-6.000-3,-10.000-6.000-2,-8.000-6.000-2,-8.000-7.000 1,-2.000-6.000 1,-3.000-6.000 2,-3.000-6.000 2,-7.000-2.000 3,-9.000 3.000 4,-10.000 3.000 3,-8.000 4.000 5,-8.000 4.000 1,-2.000 6.000 2,-3.000 7.000 2,-3.000 6.000 0,-1.000 6.000 5,4.000 6.000 7,3.000 7.000 6,3.000 6.000 7,-1.000 4.000 7,-2.000 4.000 6,-3.000 3.000 7,-3.000 3.000 5,-2.000 6.000 1,0.000 9.000-9,0.000 10.000-6,0.000 10.000-9,1.000 8.000-3,4.000 10.000-2,3.000 10.000-2,3.000 9.000 0,4.000 4.000-2,7.000 1.000-3,6.000-1.000-1,7.000 1.000-2,7.000-3.000-3,9.000-2.000-5,10.000-3.000-4,10.000-3.000-5,10.000-4.000-6,13.000-3.000-5,12.000-3.000-6,13.000-2.000-7,10.000-8.000-4,10.000-8.000-3,10.000-10.000-4,9.000-9.000-2,-1.000-9.000-3,-8.000-5.000 0,-10.000-7.000-2,-9.000-5.000 0,-9.000-4.000 1,-5.000 0.000 2,-7.000 0.000 2,-5.000 0.000 2</inkml:trace>
</inkml:ink>
</file>

<file path=ppt/ink/ink1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6"/>
    </inkml:context>
    <inkml:brush xml:id="br0">
      <inkml:brushProperty name="width" value="0.0396787002682686" units="cm"/>
      <inkml:brushProperty name="height" value="0.0396787002682686" units="cm"/>
      <inkml:brushProperty name="color" value="#f2395b"/>
      <inkml:brushProperty name="ignorePressure" value="0"/>
    </inkml:brush>
  </inkml:definitions>
  <inkml:trace contextRef="#ctx0" brushRef="#br0">42950.000 35700.000 554,'-22.000'-47.000'0,"6.000"6.000"0,7.000 7.000 0,6.000 6.000 0,10.000 4.000 8,17.000 4.000 14,15.000 3.000 16,16.000 3.000 16,7.000 7.000 3,1.000 14.000-5,-1.000 11.000-7,1.000 14.000-6,-6.000 11.000-5,-8.000 14.000-6,-10.000 11.000-5,-9.000 14.000-4,-10.000 7.000-6,-9.000 3.000-4,-10.000 3.000-5,-8.000 4.000-4,-15.000-1.000-4,-19.000-3.000-6,-18.000-3.000-5,-19.000-2.000-5,-10.000-9.000-2,1.000-12.000 0,-1.000-13.000 0,1.000-12.000 1,4.000-10.000 1,9.000-6.000 2,10.000-6.000 3,10.000-6.000 3,14.000-7.000 3,23.000-6.000 4,22.000-6.000 5,22.000-6.000 4,18.000-6.000 3,16.000-2.000 3,15.000-3.000 3,17.000-3.000 4,7.000 1.000-1,0.000 6.000-4,0.000 7.000-3,0.000 6.000-3,-4.000 3.000-6,-5.000 0.000-8,-7.000 0.000-8,-5.000 0.000-8,-9.000 0.000-6,-9.000 0.000-6,-10.000 0.000-5,-8.000 0.000-6</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6:47"/>
    </inkml:context>
    <inkml:brush xml:id="br0">
      <inkml:brushProperty name="width" value="0.0517182648181915" units="cm"/>
      <inkml:brushProperty name="height" value="0.0517182648181915" units="cm"/>
      <inkml:brushProperty name="color" value="#000000"/>
      <inkml:brushProperty name="ignorePressure" value="0"/>
    </inkml:brush>
  </inkml:definitions>
  <inkml:trace contextRef="#ctx0" brushRef="#br0">71850.000 43350.000 425,'-49.000'143.000'131,"4.000"-11.000"-29,3.000-14.000-29,3.000-11.000-28,3.000-3.000-17,3.000 10.000-3,3.000 10.000-2,4.000 9.000-3,-1.000 2.000-2,-3.000-2.000-2,-3.000-3.000-1,-2.000-3.000-2,0.000-2.000-1,7.000 0.000-3,6.000 0.000-2,7.000 0.000-3,4.000-4.000 0,3.000-5.000 2,3.000-7.000 1,4.000-5.000 2,1.000-9.000-3,0.000-9.000-5,0.000-10.000-5,0.000-8.000-6,3.000-9.000-4,6.000-6.000-3,7.000-6.000-3,6.000-6.000-4,7.000-15.000 0,10.000-21.000 2,10.000-22.000 1,9.000-22.000 2,6.000-18.000 1,3.000-11.000-1,3.000-14.000 0,4.000-11.000 0,-4.000-7.000 0,-9.000 0.000 1,-10.000 0.000 0,-8.000 0.000 2,-11.000 4.000 1,-8.000 10.000 1,-10.000 10.000 2,-9.000 9.000 1,-7.000 9.000 3,-3.000 9.000 3,-3.000 10.000 5,-2.000 10.000 3,-8.000 7.000 3,-8.000 6.000 3,-10.000 7.000 2,-9.000 6.000 4,-7.000 7.000-1,-3.000 10.000 0,-3.000 10.000-2,-2.000 9.000-1,-3.000 7.000-3,1.000 7.000-2,-1.000 6.000-4,1.000 7.000-3,1.000 0.000-3,3.000-2.000-4,3.000-3.000-3,4.000-3.000-4,5.000-4.000-5,10.000-3.000-8,10.000-3.000-7,9.000-2.000-8,6.000-5.000-1,3.000-2.000 4,3.000-3.000 5,4.000-3.000 4</inkml:trace>
</inkml:ink>
</file>

<file path=ppt/ink/ink1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6"/>
    </inkml:context>
    <inkml:brush xml:id="br0">
      <inkml:brushProperty name="width" value="0.0317831635475159" units="cm"/>
      <inkml:brushProperty name="height" value="0.0317831635475159" units="cm"/>
      <inkml:brushProperty name="color" value="#f2395b"/>
      <inkml:brushProperty name="ignorePressure" value="0"/>
    </inkml:brush>
  </inkml:definitions>
  <inkml:trace contextRef="#ctx0" brushRef="#br0">43850.000 36000.000 692,'1.000'-68.000'0,"4.000"17.000"0,3.000 15.000 0,3.000 16.000 0,9.000 4.000 2,16.000-6.000 5,15.000-6.000 4,17.000-6.000 5,11.000 1.000 8,10.000 9.000 13,10.000 10.000 12,9.000 10.000 12,2.000 5.000-4,-2.000 4.000-24,-3.000 3.000-23,-3.000 3.000-22,-7.000 3.000-15,-9.000 3.000-7,-10.000 3.000-7,-8.000 4.000-6</inkml:trace>
</inkml:ink>
</file>

<file path=ppt/ink/ink1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6"/>
    </inkml:context>
    <inkml:brush xml:id="br0">
      <inkml:brushProperty name="width" value="0.0410195216536522" units="cm"/>
      <inkml:brushProperty name="height" value="0.0410195216536522" units="cm"/>
      <inkml:brushProperty name="color" value="#f2395b"/>
      <inkml:brushProperty name="ignorePressure" value="0"/>
    </inkml:brush>
  </inkml:definitions>
  <inkml:trace contextRef="#ctx0" brushRef="#br0">44600.000 34850.000 536,'-69.000'-46.000'9,"13.000"10.000"17,12.000 10.000 17,13.000 9.000 18,9.000 17.000 4,6.000 25.000-6,7.000 25.000-8,6.000 25.000-8,3.000 23.000-7,0.000 22.000-6,0.000 22.000-9,0.000 23.000-6,0.000 14.000-11,0.000 10.000-13,0.000 10.000-14,0.000 9.000-14,0.000-16.000-3,0.000-41.000 8,0.000-40.000 6,0.000-40.000 9,0.000-21.000-5,0.000 0.000-16,0.000 0.000-15,0.000 0.000-15</inkml:trace>
</inkml:ink>
</file>

<file path=ppt/ink/ink1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7"/>
    </inkml:context>
    <inkml:brush xml:id="br0">
      <inkml:brushProperty name="width" value="0.0478661991655827" units="cm"/>
      <inkml:brushProperty name="height" value="0.0478661991655827" units="cm"/>
      <inkml:brushProperty name="color" value="#f2395b"/>
      <inkml:brushProperty name="ignorePressure" value="0"/>
    </inkml:brush>
  </inkml:definitions>
  <inkml:trace contextRef="#ctx0" brushRef="#br0">39100.000 41050.000 459,'-93.000'98.000'108,"17.000"-3.000"-16,15.000-3.000-16,16.000-2.000-15,9.000-5.000-12,3.000-2.000-10,3.000-3.000-7,4.000-3.000-10,-4.000 2.000-5,-9.000 10.000-2,-10.000 10.000-3,-8.000 9.000-3,0.000-4.000-3,14.000-15.000-3,11.000-15.000-6,14.000-16.000-3</inkml:trace>
</inkml:ink>
</file>

<file path=ppt/ink/ink1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7"/>
    </inkml:context>
    <inkml:brush xml:id="br0">
      <inkml:brushProperty name="width" value="0.0419154390692711" units="cm"/>
      <inkml:brushProperty name="height" value="0.0419154390692711" units="cm"/>
      <inkml:brushProperty name="color" value="#f2395b"/>
      <inkml:brushProperty name="ignorePressure" value="0"/>
    </inkml:brush>
  </inkml:definitions>
  <inkml:trace contextRef="#ctx0" brushRef="#br0">39400.000 42050.000 524,'75.000'28.000'155,"0.000"6.000"-37,0.000 7.000-37,0.000 6.000-38,-5.000-1.000-20,-9.000-5.000-2,-10.000-7.000-3,-8.000-5.000-2,-8.000-3.000-18,-2.000 4.000-36,-3.000 3.000-36,-3.000 3.000-34</inkml:trace>
</inkml:ink>
</file>

<file path=ppt/ink/ink1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7"/>
    </inkml:context>
    <inkml:brush xml:id="br0">
      <inkml:brushProperty name="width" value="0.0512451268732548" units="cm"/>
      <inkml:brushProperty name="height" value="0.0512451268732548" units="cm"/>
      <inkml:brushProperty name="color" value="#f2395b"/>
      <inkml:brushProperty name="ignorePressure" value="0"/>
    </inkml:brush>
  </inkml:definitions>
  <inkml:trace contextRef="#ctx0" brushRef="#br0">41000.000 41650.000 429,'-24.000'-21.000'7,"4.000"10.000"16,3.000 10.000 14,3.000 9.000 16,1.000 10.000 4,1.000 14.000-6,-1.000 11.000-7,1.000 14.000-5,-1.000 3.000-5,1.000-2.000-1,-1.000-3.000-2,1.000-3.000-2,-1.000-2.000-1,1.000 0.000-3,-1.000 0.000-2,1.000 0.000-1,5.000-2.000-5,14.000-3.000-5,11.000-3.000-7,14.000-2.000-5,8.000-11.000-5,7.000-15.000-6,6.000-15.000-6,7.000-16.000-6,2.000-15.000-2,1.000-11.000-1,-1.000-14.000 1,1.000-11.000 0,-6.000-9.000 1,-8.000-3.000 5,-10.000-3.000 3,-9.000-2.000 4,-10.000 2.000 3,-9.000 9.000-1,-10.000 10.000 1,-8.000 10.000 1,-12.000 8.000 1,-12.000 10.000 4,-13.000 10.000 4,-12.000 9.000 3,-9.000 9.000 0,-2.000 9.000-4,-3.000 10.000-4,-3.000 10.000-5,2.000 5.000-5,10.000 4.000-7,10.000 3.000-9,9.000 3.000-6</inkml:trace>
</inkml:ink>
</file>

<file path=ppt/ink/ink1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08"/>
    </inkml:context>
    <inkml:brush xml:id="br0">
      <inkml:brushProperty name="width" value="0.048485029488802" units="cm"/>
      <inkml:brushProperty name="height" value="0.048485029488802" units="cm"/>
      <inkml:brushProperty name="color" value="#f2395b"/>
      <inkml:brushProperty name="ignorePressure" value="0"/>
    </inkml:brush>
  </inkml:definitions>
  <inkml:trace contextRef="#ctx0" brushRef="#br0">42700.000 40900.000 453,'-19.000'-22.000'58,"13.000"6.000"-4,12.000 7.000-3,13.000 6.000-4,10.000 6.000-2,10.000 6.000-2,10.000 7.000-1,9.000 6.000-1,2.000 6.000-4,-2.000 6.000-5,-3.000 7.000-7,-3.000 6.000-5,-7.000 3.000-5,-9.000 0.000-2,-10.000 0.000-4,-8.000 0.000-2,-11.000 6.000-3,-8.000 13.000-1,-10.000 12.000-3,-9.000 13.000-1,-12.000 4.000-3,-11.000-3.000-3,-14.000-3.000-3,-11.000-2.000-4,-7.000-6.000-1,0.000-6.000 1,0.000-6.000 0,0.000-6.000 2,4.000-7.000-1,10.000-6.000-1,10.000-6.000 0,9.000-6.000-2,23.000-10.000 5,38.000-12.000 6,37.000-13.000 9,38.000-12.000 8,20.000-10.000 1,3.000-6.000-3,3.000-6.000-4,4.000-6.000-3,-4.000 1.000-7,-9.000 9.000-7,-10.000 10.000-8,-8.000 10.000-7,-11.000 4.000-11,-8.000 0.000-13,-10.000 0.000-14,-9.000 0.000-13</inkml:trace>
</inkml:ink>
</file>

<file path=ppt/ink/ink1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1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65450.000 4650.000 999,'-21.000'-130.000'-62,"10.000"41.000"12,10.000 40.000 11,9.000 42.000 12</inkml:trace>
</inkml:ink>
</file>

<file path=ppt/ink/ink1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22"/>
    </inkml:context>
    <inkml:brush xml:id="br0">
      <inkml:brushProperty name="width" value="0.0431017316877842" units="cm"/>
      <inkml:brushProperty name="height" value="0.0431017316877842" units="cm"/>
      <inkml:brushProperty name="color" value="#00bff3"/>
      <inkml:brushProperty name="ignorePressure" value="0"/>
    </inkml:brush>
  </inkml:definitions>
  <inkml:trace contextRef="#ctx0" brushRef="#br0">29550.000 46550.000 510,'-2.000'48.000'121,"-3.000"-3.000"-30,-3.000-3.000-28,-2.000-2.000-30,-3.000-1.000-15,1.000 3.000-2,-1.000 3.000-3,1.000 4.000-3,-6.000 10.000 1,-8.000 19.000 0,-10.000 19.000 2,-9.000 19.000 1,-2.000 2.000 0,6.000-11.000-3,7.000-14.000-1,6.000-11.000-3,6.000-12.000-1,6.000-9.000 1,7.000-10.000 1,6.000-8.000 1,6.000-8.000-5,6.000-2.000-12,7.000-3.000-10,6.000-3.000-12,4.000-6.000-2,4.000-5.000 6,3.000-7.000 5,3.000-5.000 7,1.000-6.000 3,1.000-3.000 1,-1.000-3.000 1,1.000-2.000 1,2.000-9.000 1,7.000-12.000 3,6.000-13.000 1,7.000-12.000 3,-1.000-4.000 0,-6.000 7.000 2,-6.000 6.000-1,-6.000 7.000 2,-6.000-3.000-1,-2.000-8.000-1,-3.000-10.000 0,-3.000-9.000-2,-6.000-4.000 2,-5.000 4.000 3,-7.000 3.000 3,-5.000 3.000 4,-3.000 4.000 0,4.000 7.000-2,3.000 6.000-1,3.000 7.000-3,-1.000 2.000-1,-2.000 1.000 1,-3.000-1.000 1,-3.000 1.000-1,-9.000-4.000-1,-11.000-6.000-3,-14.000-6.000-2,-11.000-6.000-4,-6.000 2.000-7,4.000 14.000-9,3.000 11.000-11,3.000 14.000-9,3.000 10.000-4,3.000 9.000 1,3.000 10.000 1,4.000 10.000 2,4.000 4.000 4,6.000 0.000 6,7.000 0.000 7,6.000 0.000 7,1.000 0.000 3,-3.000 0.000-1,-3.000 0.000-1,-2.000 0.000 0</inkml:trace>
</inkml:ink>
</file>

<file path=ppt/ink/ink1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22"/>
    </inkml:context>
    <inkml:brush xml:id="br0">
      <inkml:brushProperty name="width" value="0.0364172719419003" units="cm"/>
      <inkml:brushProperty name="height" value="0.0364172719419003" units="cm"/>
      <inkml:brushProperty name="color" value="#00bff3"/>
      <inkml:brushProperty name="ignorePressure" value="0"/>
    </inkml:brush>
  </inkml:definitions>
  <inkml:trace contextRef="#ctx0" brushRef="#br0">30500.000 47700.000 604,'70.000'46.000'110,"-9.000"-5.000"-24,-10.000-7.000-23,-8.000-5.000-23,-6.000-6.000-15,1.000-3.000-5,-1.000-3.000-6,1.000-2.000-5,-4.000 0.000-2,-6.000 7.000 0,-6.000 6.000 0,-6.000 7.000 0</inkml:trace>
</inkml:ink>
</file>

<file path=ppt/ink/ink1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23"/>
    </inkml:context>
    <inkml:brush xml:id="br0">
      <inkml:brushProperty name="width" value="0.0458091720938683" units="cm"/>
      <inkml:brushProperty name="height" value="0.0458091720938683" units="cm"/>
      <inkml:brushProperty name="color" value="#00bff3"/>
      <inkml:brushProperty name="ignorePressure" value="0"/>
    </inkml:brush>
  </inkml:definitions>
  <inkml:trace contextRef="#ctx0" brushRef="#br0">32750.000 46400.000 480,'0.000'-50.000'0,"0.000"0.000"0,0.000 0.000 0,0.000 0.000 0,3.000-4.000 5,6.000-5.000 9,7.000-7.000 10,6.000-5.000 10,-1.000-1.000 1,-5.000 6.000-5,-7.000 7.000-6,-5.000 6.000-6,-6.000 6.000-3,-3.000 6.000-1,-3.000 7.000 0,-2.000 6.000-1,-9.000 6.000 0,-12.000 6.000 0,-13.000 7.000-1,-12.000 6.000 1,-5.000 9.000-1,3.000 13.000-3,3.000 12.000-2,4.000 13.000-2,1.000 9.000-2,0.000 6.000-2,0.000 7.000-1,0.000 6.000-2,4.000-1.000 0,10.000-5.000 1,10.000-7.000 3,9.000-5.000 1,6.000-6.000 0,3.000-3.000 1,3.000-3.000-2,4.000-2.000 1,8.000-5.000-3,17.000-2.000-5,15.000-3.000-5,16.000-3.000-5,5.000-7.000-3,-2.000-9.000-1,-3.000-10.000-3,-3.000-8.000 0,-2.000-8.000 0,0.000-2.000 1,0.000-3.000 2,0.000-3.000 2,-2.000-2.000 3,-3.000 0.000 4,-3.000 0.000 4,-2.000 0.000 3,-8.000 7.000 11,-8.000 17.000 16,-10.000 15.000 16,-9.000 16.000 16,-9.000 18.000 4,-5.000 22.000-8,-7.000 22.000-9,-5.000 23.000-8,-6.000 8.000-6,-3.000-3.000-7,-3.000-3.000-5,-2.000-2.000-6,-6.000 8.000-6,-6.000 22.000-4,-6.000 22.000-6,-6.000 23.000-6,-4.000 17.000-2,1.000 17.000-3,-1.000 15.000-2,1.000 16.000-1,2.000 7.000-10,7.000 1.000-14,6.000-1.000-15,7.000 1.000-16,5.000-26.000-1,7.000-49.000 10,6.000-51.000 11,7.000-49.000 11</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6:48"/>
    </inkml:context>
    <inkml:brush xml:id="br0">
      <inkml:brushProperty name="width" value="0.054655022919178" units="cm"/>
      <inkml:brushProperty name="height" value="0.054655022919178" units="cm"/>
      <inkml:brushProperty name="color" value="#000000"/>
      <inkml:brushProperty name="ignorePressure" value="0"/>
    </inkml:brush>
  </inkml:definitions>
  <inkml:trace contextRef="#ctx0" brushRef="#br0">72950.000 44950.000 402,'0.000'-49.000'4,"0.000"4.000"8,0.000 3.000 8,0.000 3.000 8,0.000 3.000 3,0.000 3.000-5,0.000 3.000-3,0.000 4.000-4,-4.000 2.000-2,-5.000 4.000 1,-7.000 3.000 1,-5.000 3.000 1,-9.000 7.000 2,-9.000 14.000 1,-10.000 11.000 1,-8.000 14.000 2,-1.000 11.000 0,9.000 14.000-5,10.000 11.000-3,10.000 14.000-4,5.000 2.000-2,4.000-6.000-1,3.000-6.000-2,3.000-6.000-2,3.000 1.000 0,3.000 9.000 0,3.000 10.000-1,4.000 10.000 1,1.000-1.000-1,0.000-9.000-2,0.000-10.000-1,0.000-8.000-1,3.000-8.000-1,6.000-2.000 0,7.000-3.000 0,6.000-3.000 0,4.000-6.000-1,4.000-5.000-4,3.000-7.000-2,3.000-5.000-3,1.000-11.000-2,1.000-11.000-4,-1.000-14.000-3,1.000-11.000-3,1.000-14.000-1,3.000-11.000 1,3.000-14.000 1,4.000-11.000 0,2.000-14.000 1,4.000-11.000-1,3.000-14.000-1,3.000-11.000-1,-2.000-6.000 1,-6.000 4.000 1,-6.000 3.000 1,-6.000 3.000 2,-6.000 3.000 3,-2.000 3.000 2,-3.000 3.000 3,-3.000 4.000 2,-4.000 5.000 2,-3.000 10.000 0,-3.000 10.000-1,-2.000 9.000 0,-5.000 9.000 7,-2.000 9.000 14,-3.000 10.000 16,-3.000 10.000 14,-2.000 14.000 6,0.000 23.000-4,0.000 22.000-4,0.000 22.000-3,-2.000 12.000-5,-3.000 3.000-6,-3.000 3.000-7,-2.000 4.000-5,-3.000 4.000-2,1.000 6.000 1,-1.000 7.000 2,1.000 6.000 1,1.000 1.000-1,3.000-3.000-5,3.000-3.000-3,4.000-2.000-5,1.000-3.000-4,0.000 1.000-4,0.000-1.000-6,0.000 1.000-4,0.000 1.000-5,0.000 3.000-3,0.000 3.000-4,0.000 4.000-3,3.000 1.000-5,6.000 0.000-7,7.000 0.000-8,6.000 0.000-6,1.000-10.000-4,-3.000-18.000 1,-3.000-19.000-1,-2.000-18.000 1</inkml:trace>
</inkml:ink>
</file>

<file path=ppt/ink/ink1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24"/>
    </inkml:context>
    <inkml:brush xml:id="br0">
      <inkml:brushProperty name="width" value="0.0410507097840309" units="cm"/>
      <inkml:brushProperty name="height" value="0.0410507097840309" units="cm"/>
      <inkml:brushProperty name="color" value="#00bff3"/>
      <inkml:brushProperty name="ignorePressure" value="0"/>
    </inkml:brush>
  </inkml:definitions>
  <inkml:trace contextRef="#ctx0" brushRef="#br0">34350.000 46350.000 535,'0.000'-71.000'6,"0.000"10.000"13,0.000 10.000 15,0.000 9.000 13,0.000 4.000 3,0.000 1.000-8,0.000-1.000-9,0.000 1.000-9,-2.000 1.000-5,-3.000 3.000-2,-3.000 3.000-4,-2.000 4.000-2,-5.000 1.000-2,-2.000 0.000-1,-3.000 0.000-1,-3.000 0.000-2,-6.000 1.000-1,-5.000 4.000 0,-7.000 3.000-3,-5.000 3.000 0,-3.000 6.000 0,4.000 9.000 2,3.000 10.000 1,3.000 10.000 2,4.000 8.000 1,7.000 10.000-2,6.000 10.000-1,7.000 9.000-1,4.000 4.000 1,3.000 1.000 0,3.000-1.000 1,4.000 1.000 2,2.000 1.000 0,4.000 3.000-1,3.000 3.000 0,3.000 4.000 0,1.000-1.000-1,1.000-3.000 0,-1.000-3.000-1,1.000-2.000 0,2.000-1.000-1,7.000 3.000 0,6.000 3.000-2,7.000 4.000-1,0.000-1.000 0,-2.000-3.000 0,-3.000-3.000 0,-3.000-2.000 0,-4.000-3.000 1,-3.000 1.000 0,-3.000-1.000 0,-2.000 1.000 0,-5.000-3.000 0,-2.000-2.000 0,-3.000-3.000 0,-3.000-3.000 0,-2.000-2.000-2,0.000 0.000-1,0.000 0.000-1,0.000 0.000-2,-4.000-2.000-1,-5.000-3.000-1,-7.000-3.000-2,-5.000-2.000 0,-8.000-6.000-2,-5.000-6.000 0,-7.000-6.000-1,-5.000-6.000 0,-6.000-6.000 0,-3.000-2.000 1,-3.000-3.000 0,-2.000-3.000 2,-1.000-2.000 1,3.000 0.000 1,3.000 0.000 1,4.000 0.000 2,2.000-4.000 2,4.000-5.000 1,3.000-7.000 1,3.000-5.000 1,4.000-8.000 1,7.000-5.000 0,6.000-7.000-1,7.000-5.000 1,7.000-8.000-1,9.000-5.000-1,10.000-7.000-1,10.000-5.000 0,13.000-9.000-2,19.000-9.000-4,19.000-10.000-1,19.000-8.000-4,10.000-4.000-3,4.000 3.000-2,3.000 3.000-4,3.000 4.000-2,-4.000 7.000-3,-8.000 13.000-3,-10.000 12.000-4,-9.000 13.000-3,-12.000 9.000 0,-11.000 6.000 2,-14.000 7.000 3,-11.000 6.000 2</inkml:trace>
</inkml:ink>
</file>

<file path=ppt/ink/ink1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26"/>
    </inkml:context>
    <inkml:brush xml:id="br0">
      <inkml:brushProperty name="width" value="0.0491469912230968" units="cm"/>
      <inkml:brushProperty name="height" value="0.0491469912230968" units="cm"/>
      <inkml:brushProperty name="color" value="#00bff3"/>
      <inkml:brushProperty name="ignorePressure" value="0"/>
    </inkml:brush>
  </inkml:definitions>
  <inkml:trace contextRef="#ctx0" brushRef="#br0">37050.000 45600.000 447,'-15.000'-22.000'8,"23.000"6.000"14,22.000 7.000 15,22.000 6.000 15,7.000 3.000 3,-6.000 0.000-10,-6.000 0.000-10,-6.000 0.000-10,1.000 1.000-6,9.000 4.000-4,10.000 3.000-3,10.000 3.000-4,0.000-1.000-3,-5.000-2.000-4,-7.000-3.000-5,-5.000-3.000-4,-6.000-1.000-6,-3.000 4.000-11,-3.000 3.000-10,-2.000 3.000-10,-14.000 4.000-2,-21.000 7.000 5,-22.000 6.000 5,-22.000 7.000 5,-15.000-1.000 4,-5.000-6.000 3,-7.000-6.000 1,-5.000-6.000 3,-3.000-4.000 3,4.000 1.000 4,3.000-1.000 4,3.000 1.000 4,3.000-3.000 3,3.000-2.000 3,3.000-3.000 2,4.000-3.000 3,4.000-2.000 1,6.000 0.000-1,7.000 0.000-1,6.000 0.000 0,4.000 4.000 7,4.000 10.000 16,3.000 10.000 15,3.000 9.000 17,1.000 7.000 3,1.000 7.000-7,-1.000 6.000-8,1.000 7.000-8,1.000 7.000-6,3.000 9.000-3,3.000 10.000-4,4.000 10.000-3,-1.000 4.000-3,-3.000 0.000-2,-3.000 0.000-3,-2.000 0.000-3,-1.000 7.000-2,3.000 17.000-2,3.000 15.000-4,4.000 16.000-1,1.000-4.000-5,0.000-21.000-5,0.000-22.000-5,0.000-22.000-7,0.000-13.000-1,0.000-3.000 1,0.000-3.000 0,0.000-2.000 2,-4.000-19.000-9,-5.000-30.000-17,-7.000-32.000-17,-5.000-30.000-18,-1.000-20.000 1,6.000-6.000 17,7.000-6.000 17,6.000-6.000 17,3.000 4.000 11,0.000 16.000 3,0.000 15.000 3,0.000 17.000 4,1.000 7.000 4,4.000 0.000 4,3.000 0.000 6,3.000 0.000 4,3.000 1.000 3,3.000 4.000 3,3.000 3.000 2,4.000 3.000 2,2.000-1.000 1,4.000-2.000 2,3.000-3.000 0,3.000-3.000 2,4.000-1.000-1,7.000 4.000-2,6.000 3.000-2,7.000 3.000-2,5.000 3.000-2,7.000 3.000-1,6.000 3.000-3,7.000 4.000-1,0.000 1.000-3,-2.000 0.000-1,-3.000 0.000-3,-3.000 0.000-2,-4.000-2.000-3,-3.000-3.000-4,-3.000-3.000-3,-2.000-2.000-4,-5.000-3.000-3,-2.000 1.000-2,-3.000-1.000-2,-3.000 1.000-2,-6.000-3.000-1,-5.000-2.000 2,-7.000-3.000 1,-5.000-3.000 2,-8.000-6.000 0,-5.000-5.000 1,-7.000-7.000 0,-5.000-5.000 1,-6.000-4.000 1,-3.000 0.000 3,-3.000 0.000 2,-2.000 0.000 3,-5.000 1.000 2,-2.000 4.000 3,-3.000 3.000 0,-3.000 3.000 3,-2.000 4.000 1,0.000 7.000 2,0.000 6.000 1,0.000 7.000 1,0.000 2.000 3,0.000 1.000 4,0.000-1.000 3,0.000 1.000 5,-2.000 4.000 1,-3.000 9.000 1,-3.000 10.000 0,-2.000 10.000 0,-5.000 8.000 0,-2.000 10.000-1,-3.000 10.000-1,-3.000 9.000 0,-1.000 6.000-2,4.000 3.000-2,3.000 3.000-1,3.000 4.000-3,4.000 1.000-1,7.000 0.000-3,6.000 0.000-1,7.000 0.000-3,4.000-2.000-2,3.000-3.000-3,3.000-3.000-3,4.000-2.000-4,5.000-3.000-5,10.000 1.000-7,10.000-1.000-9,9.000 1.000-8,10.000-4.000-5,14.000-6.000 0,11.000-6.000-2,14.000-6.000 0,2.000-9.000 2,-6.000-8.000 6,-6.000-10.000 5,-6.000-9.000 6,-7.000-4.000-2,-6.000 4.000-10,-6.000 3.000-9,-6.000 3.000-10</inkml:trace>
</inkml:ink>
</file>

<file path=ppt/ink/ink1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26"/>
    </inkml:context>
    <inkml:brush xml:id="br0">
      <inkml:brushProperty name="width" value="0.0331597216427326" units="cm"/>
      <inkml:brushProperty name="height" value="0.0331597216427326" units="cm"/>
      <inkml:brushProperty name="color" value="#00bff3"/>
      <inkml:brushProperty name="ignorePressure" value="0"/>
    </inkml:brush>
  </inkml:definitions>
  <inkml:trace contextRef="#ctx0" brushRef="#br0">39350.000 44750.000 663,'7.000'-43.000'6,"17.000"17.000"13,15.000 15.000 13,16.000 16.000 12,4.000 9.000 3,-6.000 3.000-7,-6.000 3.000-7,-6.000 4.000-7,-6.000 2.000-5,-2.000 4.000-3,-3.000 3.000-3,-3.000 3.000-3,-6.000 1.000-3,-5.000 1.000-2,-7.000-1.000-2,-5.000 1.000-3,-11.000-1.000-1,-11.000 1.000-2,-14.000-1.000-2,-11.000 1.000 0,-6.000-3.000-2,4.000-2.000-2,3.000-3.000-1,3.000-3.000-2,9.000-2.000-1,16.000 0.000 0,15.000 0.000 0,17.000 0.000 0,8.000-2.000 3,4.000-3.000 3,3.000-3.000 6,3.000-2.000 4,1.000-1.000 2,1.000 3.000 1,-1.000 3.000 0,1.000 4.000 0,-9.000 7.000 1,-15.000 13.000-1,-15.000 12.000 0,-16.000 13.000 0,-13.000 2.000-4,-9.000-5.000-6,-10.000-7.000-7,-8.000-5.000-6,-4.000-6.000-6,3.000-3.000-5,3.000-3.000-5,4.000-2.000-4,4.000-8.000-5,6.000-8.000-4,7.000-10.000-3,6.000-9.000-4</inkml:trace>
</inkml:ink>
</file>

<file path=ppt/ink/ink1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27"/>
    </inkml:context>
    <inkml:brush xml:id="br0">
      <inkml:brushProperty name="width" value="0.0296012554317713" units="cm"/>
      <inkml:brushProperty name="height" value="0.0296012554317713" units="cm"/>
      <inkml:brushProperty name="color" value="#00bff3"/>
      <inkml:brushProperty name="ignorePressure" value="0"/>
    </inkml:brush>
  </inkml:definitions>
  <inkml:trace contextRef="#ctx0" brushRef="#br0">40350.000 45150.000 743,'9.000'-44.000'5,"19.000"13.000"13,19.000 12.000 10,19.000 13.000 12,7.000 6.000 3,-3.000 0.000-5,-3.000 0.000-6,-2.000 0.000-5,-3.000 0.000-8,1.000 0.000-12,-1.000 0.000-13,1.000 0.000-11,-6.000 0.000-8,-8.000 0.000-6,-10.000 0.000-5,-9.000 0.000-6</inkml:trace>
</inkml:ink>
</file>

<file path=ppt/ink/ink1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27"/>
    </inkml:context>
    <inkml:brush xml:id="br0">
      <inkml:brushProperty name="width" value="0.0384092926979065" units="cm"/>
      <inkml:brushProperty name="height" value="0.0384092926979065" units="cm"/>
      <inkml:brushProperty name="color" value="#00bff3"/>
      <inkml:brushProperty name="ignorePressure" value="0"/>
    </inkml:brush>
  </inkml:definitions>
  <inkml:trace contextRef="#ctx0" brushRef="#br0">40850.000 44350.000 572,'-24.000'-24.000'5,"4.000"4.000"10,3.000 3.000 11,3.000 3.000 9,4.000 15.000 8,7.000 29.000 7,6.000 28.000 6,7.000 28.000 6,0.000 14.000-4,-2.000 0.000-16,-3.000 0.000-17,-3.000 0.000-15,-2.000 4.000-17,0.000 10.000-19,0.000 10.000-19,0.000 9.000-20,0.000-7.000-6,0.000-21.000 4,0.000-22.000 5,0.000-22.000 5</inkml:trace>
</inkml:ink>
</file>

<file path=ppt/ink/ink1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09:5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29200.000 50750.000 999,'-24.000'-69.000'-77,"4.000"13.000"19,3.000 12.000 19,3.000 13.000 19,-1.000 9.000 10,-2.000 6.000 3,-3.000 7.000 1,-3.000 6.000 2,-2.000 3.000 1,0.000 0.000 0,0.000 0.000 0,0.000 0.000 0</inkml:trace>
</inkml:ink>
</file>

<file path=ppt/ink/ink1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17"/>
    </inkml:context>
    <inkml:brush xml:id="br0">
      <inkml:brushProperty name="width" value="0.0376619361341" units="cm"/>
      <inkml:brushProperty name="height" value="0.0376619361341" units="cm"/>
      <inkml:brushProperty name="color" value="#00bff3"/>
      <inkml:brushProperty name="ignorePressure" value="0"/>
    </inkml:brush>
  </inkml:definitions>
  <inkml:trace contextRef="#ctx0" brushRef="#br0">19400.000 52550.000 584,'1.000'-46.000'6,"4.000"10.000"12,3.000 10.000 13,3.000 9.000 11,3.000 6.000 4,3.000 3.000-8,3.000 3.000-8,4.000 4.000-6,4.000 2.000-5,6.000 4.000 0,7.000 3.000-2,6.000 3.000 1,4.000-1.000-3,4.000-2.000-1,3.000-3.000-2,3.000-3.000-1,1.000-2.000-2,1.000 0.000 0,-1.000 0.000 0,1.000 0.000-1,-1.000 0.000 0,1.000 0.000-2,-1.000 0.000-2,1.000 0.000-2,-1.000 1.000-2,1.000 4.000-4,-1.000 3.000-3,1.000 3.000-4,-4.000 1.000-3,-6.000 1.000-1,-6.000-1.000-2,-6.000 1.000-1,-4.000-3.000 0,1.000-2.000 1,-1.000-3.000 1,1.000-3.000 2,-7.000 1.000-7,-12.000 6.000-12,-13.000 7.000-14,-12.000 6.000-12,-7.000 1.000-2,1.000-3.000 12,-1.000-3.000 12,1.000-2.000 12,-1.000-3.000 7,1.000 1.000 3,-1.000-1.000 3,1.000 1.000 4</inkml:trace>
</inkml:ink>
</file>

<file path=ppt/ink/ink1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17"/>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19700.000 52950.000 999,'-21.000'-24.000'-53,"10.000"4.000"7,10.000 3.000 8,9.000 3.000 9</inkml:trace>
</inkml:ink>
</file>

<file path=ppt/ink/ink1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18"/>
    </inkml:context>
    <inkml:brush xml:id="br0">
      <inkml:brushProperty name="width" value="0.0386205427348614" units="cm"/>
      <inkml:brushProperty name="height" value="0.0386205427348614" units="cm"/>
      <inkml:brushProperty name="color" value="#00bff3"/>
      <inkml:brushProperty name="ignorePressure" value="0"/>
    </inkml:brush>
  </inkml:definitions>
  <inkml:trace contextRef="#ctx0" brushRef="#br0">19450.000 52800.000 569,'-22.000'-38.000'46,"6.000"26.000"-2,7.000 24.000-2,6.000 26.000-1,3.000 15.000-3,0.000 6.000-5,0.000 7.000-6,0.000 6.000-4,-2.000 6.000-4,-3.000 6.000 1,-3.000 7.000-1,-2.000 6.000 0,-3.000 4.000-1,1.000 4.000-4,-1.000 3.000-2,1.000 3.000-4,-3.000 9.000-3,-2.000 16.000-3,-3.000 15.000-3,-3.000 17.000-3,-1.000 3.000-3,4.000-5.000-3,3.000-7.000-2,3.000-5.000-2,1.000-9.000-3,1.000-9.000-4,-1.000-10.000-2,1.000-8.000-4,1.000-12.000-1,3.000-12.000 1,3.000-13.000 2,4.000-12.000 1,1.000-10.000 1,0.000-6.000 1,0.000-6.000 2,0.000-6.000 0,3.000-9.000 1,6.000-8.000 2,7.000-10.000 0,6.000-9.000 1,1.000-9.000 0,-3.000-5.000 1,-3.000-7.000 0,-2.000-5.000 0,-3.000-3.000-1,1.000 4.000 1,-1.000 3.000-1,1.000 3.000-1</inkml:trace>
</inkml:ink>
</file>

<file path=ppt/ink/ink1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18"/>
    </inkml:context>
    <inkml:brush xml:id="br0">
      <inkml:brushProperty name="width" value="0.0453098341822624" units="cm"/>
      <inkml:brushProperty name="height" value="0.0453098341822624" units="cm"/>
      <inkml:brushProperty name="color" value="#00bff3"/>
      <inkml:brushProperty name="ignorePressure" value="0"/>
    </inkml:brush>
  </inkml:definitions>
  <inkml:trace contextRef="#ctx0" brushRef="#br0">19400.000 54300.000 485,'-38.000'-21.000'56,"26.000"10.000"-8,24.000 10.000-9,26.000 9.000-9,13.000 2.000-5,4.000-2.000-4,3.000-3.000-3,3.000-3.000-2,4.000-2.000-3,7.000 0.000 1,6.000 0.000-1,7.000 0.000 0,5.000-4.000-2,7.000-5.000-1,6.000-7.000-3,7.000-5.000-2,-3.000-4.000-2,-8.000 0.000-2,-10.000 0.000-2,-9.000 0.000-2,-7.000 0.000-2,-3.000 0.000-1,-3.000 0.000-1,-2.000 0.000-1,-6.000 1.000-1,-6.000 4.000-1,-6.000 3.000 0,-6.000 3.000 0,-7.000-1.000-1,-6.000-2.000 1,-6.000-3.000 0,-6.000-3.000 0,-6.000-4.000 1,-2.000-3.000 0,-3.000-3.000 1,-3.000-2.000 1,-6.000-1.000 0,-5.000 3.000 4,-7.000 3.000 2,-5.000 4.000 3,-6.000 1.000 2,-3.000 0.000 0,-3.000 0.000 2,-2.000 0.000 0,-5.000 1.000 2,-2.000 4.000 0,-3.000 3.000 2,-3.000 3.000 0,-2.000 3.000 0,0.000 3.000 0,0.000 3.000 0,0.000 4.000 0,1.000 5.000 1,4.000 10.000 1,3.000 10.000 2,3.000 9.000 1,-1.000 7.000 2,-2.000 7.000 0,-3.000 6.000 0,-3.000 7.000 2,1.000 4.000-2,6.000 3.000-2,7.000 3.000-2,6.000 4.000-2,4.000-1.000-3,4.000-3.000 0,3.000-3.000-2,3.000-2.000-1,3.000-1.000-1,3.000 3.000 1,3.000 3.000 0,4.000 4.000 1,7.000-1.000-3,13.000-3.000-6,12.000-3.000-5,13.000-2.000-6,9.000-6.000-4,6.000-6.000-4,7.000-6.000-5,6.000-6.000-4,9.000-6.000-4,13.000-2.000-3,12.000-3.000-4,13.000-3.000-2,-1.000-7.000 1,-11.000-9.000 5,-14.000-10.000 6,-11.000-8.000 5,-12.000-8.000 2,-9.000-2.000-2,-10.000-3.000-3,-8.000-3.000-1</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6:48"/>
    </inkml:context>
    <inkml:brush xml:id="br0">
      <inkml:brushProperty name="width" value="0.0343233868479729" units="cm"/>
      <inkml:brushProperty name="height" value="0.0343233868479729" units="cm"/>
      <inkml:brushProperty name="color" value="#000000"/>
      <inkml:brushProperty name="ignorePressure" value="0"/>
    </inkml:brush>
  </inkml:definitions>
  <inkml:trace contextRef="#ctx0" brushRef="#br0">74350.000 44300.000 640,'-13.000'-22.000'26,"26.000"6.000"8,24.000 7.000 9,26.000 6.000 7,10.000 3.000 2,-3.000 0.000-8,-3.000 0.000-5,-2.000 0.000-8,-1.000 0.000-7,3.000 0.000-11,3.000 0.000-9,4.000 0.000-11,-3.000 0.000-12,-5.000 0.000-15,-7.000 0.000-16,-5.000 0.000-16</inkml:trace>
</inkml:ink>
</file>

<file path=ppt/ink/ink1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19"/>
    </inkml:context>
    <inkml:brush xml:id="br0">
      <inkml:brushProperty name="width" value="0.026232972741127" units="cm"/>
      <inkml:brushProperty name="height" value="0.026232972741127" units="cm"/>
      <inkml:brushProperty name="color" value="#00bff3"/>
      <inkml:brushProperty name="ignorePressure" value="0"/>
    </inkml:brush>
  </inkml:definitions>
  <inkml:trace contextRef="#ctx0" brushRef="#br0">22100.000 52050.000 838,'1.000'-47.000'-3,"4.000"6.000"-8,3.000 7.000-6,3.000 6.000-7,6.000 6.000 0,9.000 6.000 8,10.000 7.000 9,10.000 6.000 7,0.000 7.000 6,-5.000 10.000 2,-7.000 10.000 3,-5.000 9.000 3,-6.000 7.000-1,-3.000 7.000-3,-3.000 6.000-4,-2.000 7.000-3,-11.000 8.000-2,-15.000 14.000-1,-15.000 11.000-1,-16.000 14.000 0,-12.000 0.000-3,-5.000-8.000-3,-7.000-10.000-3,-5.000-9.000-5,-1.000-10.000 0,6.000-9.000 0,7.000-10.000 1,6.000-8.000 0,6.000-8.000 4,6.000-2.000 6,7.000-3.000 6,6.000-3.000 6,15.000-9.000 9,26.000-11.000 12,24.000-14.000 13,26.000-11.000 13,12.000-6.000-1,0.000 4.000-12,0.000 3.000-12,0.000 3.000-13,1.000 3.000-11,4.000 3.000-11,3.000 3.000-10,3.000 4.000-11,-2.000 1.000-5,-6.000 0.000-1,-6.000 0.000 0,-6.000 0.000-1,-7.000 0.000 2,-6.000 0.000 1,-6.000 0.000 2,-6.000 0.000 1</inkml:trace>
</inkml:ink>
</file>

<file path=ppt/ink/ink1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19"/>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22950.000 52400.000 999,'3.000'-49.000'-6,"6.000"4.000"-12,7.000 3.000-12,6.000 3.000-12,10.000 4.000-1,17.000 7.000 11,15.000 6.000 12,16.000 7.000 12,9.000 2.000 5,3.000 1.000 0,3.000-1.000 0,4.000 1.000-1,-4.000 1.000 1,-9.000 3.000-1,-10.000 3.000 0,-8.000 4.000-1,-9.000 1.000 1,-6.000 0.000 1,-6.000 0.000 0,-6.000 0.000 2</inkml:trace>
</inkml:ink>
</file>

<file path=ppt/ink/ink1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19"/>
    </inkml:context>
    <inkml:brush xml:id="br0">
      <inkml:brushProperty name="width" value="0.0352751798927784" units="cm"/>
      <inkml:brushProperty name="height" value="0.0352751798927784" units="cm"/>
      <inkml:brushProperty name="color" value="#00bff3"/>
      <inkml:brushProperty name="ignorePressure" value="0"/>
    </inkml:brush>
  </inkml:definitions>
  <inkml:trace contextRef="#ctx0" brushRef="#br0">23750.000 51150.000 623,'-49.000'-2.000'0,"4.000"-3.000"0,3.000-3.000-1,3.000-2.000 1,6.000 2.000 5,9.000 9.000 12,10.000 10.000 12,10.000 10.000 11,4.000 10.000 3,0.000 13.000-6,0.000 12.000-6,0.000 13.000-5,1.000 10.000-3,4.000 10.000 1,3.000 10.000 2,3.000 9.000 2,-1.000 6.000-3,-2.000 3.000-9,-3.000 3.000-8,-3.000 4.000-9,-1.000 5.000-10,4.000 10.000-11,3.000 10.000-13,3.000 9.000-11,1.000-5.000-1,1.000-19.000 8,-1.000-18.000 8,1.000-19.000 9,-3.000-16.000 0,-2.000-12.000-7,-3.000-13.000-7,-3.000-12.000-8</inkml:trace>
</inkml:ink>
</file>

<file path=ppt/ink/ink1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0"/>
    </inkml:context>
    <inkml:brush xml:id="br0">
      <inkml:brushProperty name="width" value="0.0381637364625931" units="cm"/>
      <inkml:brushProperty name="height" value="0.0381637364625931" units="cm"/>
      <inkml:brushProperty name="color" value="#00bff3"/>
      <inkml:brushProperty name="ignorePressure" value="0"/>
    </inkml:brush>
  </inkml:definitions>
  <inkml:trace contextRef="#ctx0" brushRef="#br0">32050.000 53450.000 576,'-46.000'-24.000'0,"10.000"4.000"0,10.000 3.000 0,9.000 3.000 0,9.000 4.000 10,9.000 7.000 19,10.000 6.000 20,10.000 7.000 20,5.000 2.000 2,4.000 1.000-14,3.000-1.000-14,3.000 1.000-15,1.000-1.000-8,1.000 1.000-3,-1.000-1.000-3,1.000 1.000-3,-1.000 1.000-5,1.000 3.000-12,-1.000 3.000-9,1.000 4.000-10,-4.000 2.000-8,-6.000 4.000-7,-6.000 3.000-5,-6.000 3.000-6,-6.000-1.000-1,-2.000-2.000 5,-3.000-3.000 5,-3.000-3.000 4</inkml:trace>
</inkml:ink>
</file>

<file path=ppt/ink/ink1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0"/>
    </inkml:context>
    <inkml:brush xml:id="br0">
      <inkml:brushProperty name="width" value="0.0369171164929867" units="cm"/>
      <inkml:brushProperty name="height" value="0.0369171164929867" units="cm"/>
      <inkml:brushProperty name="color" value="#00bff3"/>
      <inkml:brushProperty name="ignorePressure" value="0"/>
    </inkml:brush>
  </inkml:definitions>
  <inkml:trace contextRef="#ctx0" brushRef="#br0">31850.000 54100.000 595,'-47.000'21.000'7,"6.000"-5.000"14,7.000-7.000 14,6.000-5.000 14,13.000 0.000 4,23.000 10.000-5,22.000 10.000-7,22.000 9.000-5,8.000 4.000-5,-2.000 1.000-4,-3.000-1.000-3,-3.000 1.000-3,-2.000 2.000-9,0.000 7.000-15,0.000 6.000-13,0.000 7.000-15,-4.000-1.000-8,-5.000-6.000-4,-7.000-6.000-4,-5.000-6.000-4,-4.000-6.000 0,0.000-2.000 2,0.000-3.000 2,0.000-3.000 3</inkml:trace>
</inkml:ink>
</file>

<file path=ppt/ink/ink1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2"/>
    </inkml:context>
    <inkml:brush xml:id="br0">
      <inkml:brushProperty name="width" value="0.0506307929754257" units="cm"/>
      <inkml:brushProperty name="height" value="0.0506307929754257" units="cm"/>
      <inkml:brushProperty name="color" value="#00bff3"/>
      <inkml:brushProperty name="ignorePressure" value="0"/>
    </inkml:brush>
  </inkml:definitions>
  <inkml:trace contextRef="#ctx0" brushRef="#br0">37500.000 52350.000 434,'7.000'-44.000'6,"17.000"13.000"13,15.000 12.000 12,16.000 13.000 13,12.000 4.000 5,9.000-3.000-4,10.000-3.000-4,10.000-2.000-3,4.000-1.000-6,0.000 3.000-8,0.000 3.000-7,0.000 4.000-9,-7.000 2.000-7,-11.000 4.000-5,-14.000 3.000-7,-11.000 3.000-4,-15.000 9.000-10,-16.000 16.000-9,-15.000 15.000-12,-15.000 17.000-11,-17.000 2.000 0,-15.000-9.000 7,-15.000-10.000 10,-16.000-8.000 8,-8.000-8.000 7,0.000-2.000 5,0.000-3.000 5,0.000-3.000 6,3.000-6.000 3,6.000-5.000 1,7.000-7.000 2,6.000-5.000 1,3.000-4.000 2,0.000 0.000 4,0.000 0.000 4,0.000 0.000 3,1.000 0.000 5,4.000 0.000 4,3.000 0.000 6,3.000 0.000 6,3.000 3.000 4,3.000 6.000 3,3.000 7.000 4,4.000 6.000 4,2.000 4.000-1,4.000 4.000-5,3.000 3.000-7,3.000 3.000-4,3.000 6.000-4,3.000 9.000-2,3.000 10.000 0,4.000 10.000-2,1.000 7.000-2,0.000 6.000-2,0.000 7.000-3,0.000 6.000-3,-2.000 4.000-2,-3.000 4.000-2,-3.000 3.000-1,-2.000 3.000-1,-1.000 4.000-2,3.000 7.000 1,3.000 6.000 0,4.000 7.000 0,-1.000 4.000-5,-3.000 3.000-9,-3.000 3.000-10,-2.000 4.000-9,-1.000-9.000-3,3.000-18.000 1,3.000-19.000 4,4.000-18.000 1,1.000-15.000-1,0.000-9.000-5,0.000-10.000-5,0.000-8.000-5,3.000-25.000-4,6.000-36.000 0,7.000-39.000-1,6.000-36.000-1,1.000-28.000 4,-3.000-15.000 9,-3.000-15.000 7,-2.000-16.000 9,-5.000 1.000 6,-2.000 19.000 2,-3.000 19.000 3,-3.000 19.000 3,-2.000 13.000 3,0.000 10.000 5,0.000 10.000 3,0.000 9.000 5,1.000 7.000 5,4.000 7.000 4,3.000 6.000 6,3.000 7.000 4,4.000 4.000 2,7.000 3.000-1,6.000 3.000-2,7.000 4.000-2,4.000 4.000-1,3.000 6.000 0,3.000 7.000-1,4.000 6.000-1,4.000 3.000-2,6.000 0.000-1,7.000 0.000-4,6.000 0.000-1,6.000 0.000-4,6.000 0.000-1,7.000 0.000-3,6.000 0.000-1,1.000 0.000-3,-3.000 0.000-2,-3.000 0.000-2,-2.000 0.000-1,-6.000 0.000-4,-6.000 0.000-5,-6.000 0.000-5,-6.000 0.000-6,-7.000-2.000-2,-6.000-3.000 1,-6.000-3.000 0,-6.000-2.000 0,-7.000-8.000-1,-6.000-8.000 0,-6.000-10.000-1,-6.000-9.000-1,-9.000-5.000 1,-8.000 0.000 6,-10.000 0.000 3,-9.000 0.000 5,-5.000 3.000 4,0.000 6.000 4,0.000 7.000 4,0.000 6.000 3,-4.000 4.000 4,-5.000 4.000 4,-7.000 3.000 4,-5.000 3.000 4,-3.000 3.000 2,4.000 3.000 0,3.000 3.000 1,3.000 4.000 1,-1.000 5.000 0,-2.000 10.000 1,-3.000 10.000 1,-3.000 9.000 2,-1.000 6.000-1,4.000 3.000-3,3.000 3.000-1,3.000 4.000-3,3.000 2.000-3,3.000 4.000-3,3.000 3.000-3,4.000 3.000-3,4.000 1.000-1,6.000 1.000-2,7.000-1.000 1,6.000 1.000-2,9.000 1.000-2,13.000 3.000-4,12.000 3.000-3,13.000 4.000-5,12.000-3.000-6,13.000-5.000-5,12.000-7.000-7,13.000-5.000-7,7.000-9.000-5,4.000-9.000-5,3.000-10.000-4,3.000-8.000-6,4.000-11.000 1,7.000-8.000 4,6.000-10.000 5,7.000-9.000 3,-10.000-5.000 5,-25.000 0.000 2,-25.000 0.000 3,-25.000 0.000 2</inkml:trace>
</inkml:ink>
</file>

<file path=ppt/ink/ink1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2"/>
    </inkml:context>
    <inkml:brush xml:id="br0">
      <inkml:brushProperty name="width" value="0.0345887281000614" units="cm"/>
      <inkml:brushProperty name="height" value="0.0345887281000614" units="cm"/>
      <inkml:brushProperty name="color" value="#00bff3"/>
      <inkml:brushProperty name="ignorePressure" value="0"/>
    </inkml:brush>
  </inkml:definitions>
  <inkml:trace contextRef="#ctx0" brushRef="#br0">40600.000 51000.000 636,'-19.000'-49.000'5,"13.000"4.000"10,12.000 3.000 10,13.000 3.000 10,9.000 6.000 3,6.000 9.000-6,7.000 10.000-5,6.000 10.000-6,6.000 5.000-2,6.000 4.000-1,7.000 3.000 0,6.000 3.000 0,-2.000 3.000 0,-9.000 3.000-3,-10.000 3.000-1,-8.000 4.000-1,-11.000 5.000-2,-8.000 10.000-2,-10.000 10.000-3,-9.000 9.000-1,-12.000 7.000-4,-11.000 7.000-4,-14.000 6.000-6,-11.000 7.000-4,-11.000-1.000-3,-5.000-6.000 1,-7.000-6.000-1,-5.000-6.000 1,2.000-7.000 1,13.000-6.000 1,12.000-6.000 2,13.000-6.000 1,16.000-6.000 4,23.000-2.000 7,22.000-3.000 5,22.000-3.000 6,7.000-6.000 3,-6.000-5.000 0,-6.000-7.000-1,-6.000-5.000 0,-7.000-1.000-2,-6.000 6.000-1,-6.000 7.000-2,-6.000 6.000-2,-6.000 6.000-2,-2.000 6.000-1,-3.000 7.000-2,-3.000 6.000-2,-10.000 6.000-3,-16.000 6.000-4,-15.000 7.000-5,-15.000 6.000-4,-9.000-1.000-1,1.000-5.000 1,-1.000-7.000 1,1.000-5.000 2,2.000-8.000-4,7.000-5.000-8,6.000-7.000-9,7.000-5.000-9,4.000-8.000-3,3.000-5.000 3,3.000-7.000 1,4.000-5.000 3</inkml:trace>
</inkml:ink>
</file>

<file path=ppt/ink/ink1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2"/>
    </inkml:context>
    <inkml:brush xml:id="br0">
      <inkml:brushProperty name="width" value="0.0313254147768021" units="cm"/>
      <inkml:brushProperty name="height" value="0.0313254147768021" units="cm"/>
      <inkml:brushProperty name="color" value="#00bff3"/>
      <inkml:brushProperty name="ignorePressure" value="0"/>
    </inkml:brush>
  </inkml:definitions>
  <inkml:trace contextRef="#ctx0" brushRef="#br0">41550.000 51200.000 702,'54.000'-22.000'-2,"10.000"6.000"-3,10.000 7.000-4,9.000 6.000-2,7.000 3.000 8,7.000 0.000 18,6.000 0.000 20,7.000 0.000 19,0.000 0.000 6,-2.000 0.000-8,-3.000 0.000-6,-3.000 0.000-8,-10.000 0.000-14,-16.000 0.000-20,-15.000 0.000-21,-15.000 0.000-20</inkml:trace>
</inkml:ink>
</file>

<file path=ppt/ink/ink1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2"/>
    </inkml:context>
    <inkml:brush xml:id="br0">
      <inkml:brushProperty name="width" value="0.0379936024546623" units="cm"/>
      <inkml:brushProperty name="height" value="0.0379936024546623" units="cm"/>
      <inkml:brushProperty name="color" value="#00bff3"/>
      <inkml:brushProperty name="ignorePressure" value="0"/>
    </inkml:brush>
  </inkml:definitions>
  <inkml:trace contextRef="#ctx0" brushRef="#br0">42350.000 50500.000 579,'-46.000'-24.000'0,"10.000"4.000"0,10.000 3.000 0,9.000 3.000 0,4.000 1.000 2,1.000 1.000 4,-1.000-1.000 4,1.000 1.000 5,4.000 8.000 8,9.000 20.000 13,10.000 18.000 14,10.000 20.000 12,4.000 13.000 1,0.000 9.000-11,0.000 10.000-11,0.000 10.000-11,-4.000 11.000-11,-5.000 17.000-8,-7.000 15.000-10,-5.000 16.000-10,-6.000 2.000-4,-3.000-8.000-1,-3.000-10.000 0,-2.000-9.000-1,-3.000-12.000-11,1.000-11.000-18,-1.000-14.000-20,1.000-11.000-20</inkml:trace>
</inkml:ink>
</file>

<file path=ppt/ink/ink1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8"/>
    </inkml:context>
    <inkml:brush xml:id="br0">
      <inkml:brushProperty name="width" value="0.0460277944803238" units="cm"/>
      <inkml:brushProperty name="height" value="0.0460277944803238" units="cm"/>
      <inkml:brushProperty name="color" value="#000000"/>
      <inkml:brushProperty name="ignorePressure" value="0"/>
    </inkml:brush>
  </inkml:definitions>
  <inkml:trace contextRef="#ctx0" brushRef="#br0">19300.000 57950.000 477,'-25.000'-19.000'58,"0.000"13.000"6,0.000 12.000 6,0.000 13.000 6,1.000 9.000-3,4.000 6.000-15,3.000 7.000-15,3.000 6.000-14,3.000 1.000-10,3.000-3.000-5,3.000-3.000-4,4.000-2.000-4,-3.000-1.000-4,-5.000 3.000-1,-7.000 3.000-3,-5.000 4.000-2,-3.000 1.000-1,4.000 0.000 0,3.000 0.000 0,3.000 0.000-1,-1.000 3.000 0,-2.000 6.000 0,-3.000 7.000-1,-3.000 6.000 1,-1.000-2.000-3,4.000-9.000-6,3.000-10.000-6,3.000-8.000-7</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08"/>
    </inkml:context>
    <inkml:brush xml:id="br0">
      <inkml:brushProperty name="width" value="0.0419253893196583" units="cm"/>
      <inkml:brushProperty name="height" value="0.0419253893196583" units="cm"/>
      <inkml:brushProperty name="color" value="#000000"/>
      <inkml:brushProperty name="ignorePressure" value="0"/>
    </inkml:brush>
  </inkml:definitions>
  <inkml:trace contextRef="#ctx0" brushRef="#br0">67400.000 36850.000 524,'-2.000'-47.000'0,"-3.000"6.000"-1,-3.000 7.000-2,-2.000 6.000 0,-3.000 20.000 11,1.000 34.000 19,-1.000 35.000 22,1.000 35.000 21,1.000 16.000 4,3.000 1.000-12,3.000-1.000-12,4.000 1.000-13,1.000 1.000-8,0.000 3.000-6,0.000 3.000-6,0.000 4.000-6,0.000 5.000-3,0.000 10.000-1,0.000 10.000-2,0.000 9.000-1,0.000 2.000-3,0.000-2.000-3,0.000-3.000-5,0.000-3.000-4,1.000-10.000-4,4.000-16.000-7,3.000-15.000-6,3.000-15.000-5,-1.000-14.000-4,-2.000-8.000-3,-3.000-10.000-2,-3.000-9.000-1</inkml:trace>
</inkml:ink>
</file>

<file path=ppt/ink/ink1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9"/>
    </inkml:context>
    <inkml:brush xml:id="br0">
      <inkml:brushProperty name="width" value="0.0374367609620094" units="cm"/>
      <inkml:brushProperty name="height" value="0.0374367609620094" units="cm"/>
      <inkml:brushProperty name="color" value="#000000"/>
      <inkml:brushProperty name="ignorePressure" value="0"/>
    </inkml:brush>
  </inkml:definitions>
  <inkml:trace contextRef="#ctx0" brushRef="#br0">19700.000 58400.000 587,'23.000'68.000'73,"-3.000"-11.000"-14,-3.000-14.000-14,-2.000-11.000-14,-1.000-6.000-4,3.000 4.000 4,3.000 3.000 5,4.000 3.000 4,4.000-1.000-4,6.000-2.000-12,7.000-3.000-14,6.000-3.000-12,1.000-6.000-14,-3.000-5.000-15,-3.000-7.000-14,-2.000-5.000-16</inkml:trace>
</inkml:ink>
</file>

<file path=ppt/ink/ink1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9"/>
    </inkml:context>
    <inkml:brush xml:id="br0">
      <inkml:brushProperty name="width" value="0.043922420591116" units="cm"/>
      <inkml:brushProperty name="height" value="0.043922420591116" units="cm"/>
      <inkml:brushProperty name="color" value="#000000"/>
      <inkml:brushProperty name="ignorePressure" value="0"/>
    </inkml:brush>
  </inkml:definitions>
  <inkml:trace contextRef="#ctx0" brushRef="#br0">21150.000 58000.000 500,'-24.000'-24.000'4,"4.000"4.000"9,3.000 3.000 7,3.000 3.000 9,3.000 9.000 4,3.000 16.000 2,3.000 15.000 0,4.000 17.000 2,-1.000 7.000-1,-3.000 0.000-3,-3.000 0.000-1,-2.000 0.000-3,-3.000 0.000-2,1.000 0.000-2,-1.000 0.000-1,1.000 0.000-2,1.000-2.000-3,3.000-3.000-2,3.000-3.000-3,4.000-2.000-3,8.000-8.000-6,17.000-8.000-11,15.000-10.000-9,16.000-9.000-10,4.000-12.000-4,-6.000-11.000 2,-6.000-14.000 2,-6.000-11.000 2,-6.000-7.000 2,-2.000 0.000 5,-3.000 0.000 3,-3.000 0.000 4,-6.000 0.000 3,-5.000 0.000 1,-7.000 0.000 3,-5.000 0.000 2,-9.000 0.000-1,-9.000 0.000-3,-10.000 0.000-2,-8.000 0.000-3,-6.000 4.000-3,1.000 10.000-5,-1.000 10.000-5,1.000 9.000-4</inkml:trace>
</inkml:ink>
</file>

<file path=ppt/ink/ink1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29"/>
    </inkml:context>
    <inkml:brush xml:id="br0">
      <inkml:brushProperty name="width" value="0.0414708629250526" units="cm"/>
      <inkml:brushProperty name="height" value="0.0414708629250526" units="cm"/>
      <inkml:brushProperty name="color" value="#000000"/>
      <inkml:brushProperty name="ignorePressure" value="0"/>
    </inkml:brush>
  </inkml:definitions>
  <inkml:trace contextRef="#ctx0" brushRef="#br0">22250.000 57150.000 530,'50.000'1.000'90,"0.000"4.000"-18,0.000 3.000-19,0.000 3.000-18,0.000-1.000-11,0.000-2.000-1,0.000-3.000-3,0.000-3.000-2,-4.000 1.000-2,-5.000 6.000 0,-7.000 7.000 0,-5.000 6.000-2,-6.000 6.000 0,-3.000 6.000-1,-3.000 7.000-1,-2.000 6.000-1,-5.000 4.000-2,-2.000 4.000-2,-3.000 3.000-3,-3.000 3.000-2,-9.000 6.000-3,-11.000 9.000-4,-14.000 10.000-4,-11.000 10.000-4,-9.000-1.000-3,-3.000-9.000-4,-3.000-10.000-3,-2.000-8.000-3,-1.000-9.000 1,3.000-6.000 3,3.000-6.000 4,4.000-6.000 4,2.000-6.000 4,4.000-2.000 6,3.000-3.000 4,3.000-3.000 6,15.000-6.000 5,29.000-5.000 8,28.000-7.000 7,28.000-5.000 7,15.000-6.000-2,4.000-3.000-10,3.000-3.000-11,3.000-2.000-10,1.000-3.000-9,1.000 1.000-8,-1.000-1.000-10,1.000 1.000-7,-6.000 1.000-10,-8.000 3.000-9,-10.000 3.000-10,-9.000 4.000-9</inkml:trace>
</inkml:ink>
</file>

<file path=ppt/ink/ink1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0"/>
    </inkml:context>
    <inkml:brush xml:id="br0">
      <inkml:brushProperty name="width" value="0.0427995733916759" units="cm"/>
      <inkml:brushProperty name="height" value="0.0427995733916759" units="cm"/>
      <inkml:brushProperty name="color" value="#000000"/>
      <inkml:brushProperty name="ignorePressure" value="0"/>
    </inkml:brush>
  </inkml:definitions>
  <inkml:trace contextRef="#ctx0" brushRef="#br0">30050.000 57100.000 514,'46.000'3.000'173,"-5.000"6.000"-41,-7.000 7.000-42,-5.000 6.000-41,-3.000 1.000-27,4.000-3.000-8,3.000-3.000-9,3.000-2.000-8,-1.000 3.000-14,-2.000 14.000-15,-3.000 11.000-16,-3.000 14.000-16,-7.000 2.000-7,-9.000-6.000 3,-10.000-6.000 4,-8.000-6.000 2</inkml:trace>
</inkml:ink>
</file>

<file path=ppt/ink/ink1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0"/>
    </inkml:context>
    <inkml:brush xml:id="br0">
      <inkml:brushProperty name="width" value="0.0405361019074917" units="cm"/>
      <inkml:brushProperty name="height" value="0.0405361019074917" units="cm"/>
      <inkml:brushProperty name="color" value="#000000"/>
      <inkml:brushProperty name="ignorePressure" value="0"/>
    </inkml:brush>
  </inkml:definitions>
  <inkml:trace contextRef="#ctx0" brushRef="#br0">29850.000 57900.000 542,'68.000'46.000'180,"-11.000"-5.000"-47,-14.000-7.000-44,-11.000-5.000-47,-4.000-1.000-28,6.000 6.000-15,7.000 7.000-14,6.000 6.000-13</inkml:trace>
</inkml:ink>
</file>

<file path=ppt/ink/ink1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1"/>
    </inkml:context>
    <inkml:brush xml:id="br0">
      <inkml:brushProperty name="width" value="0.0437796972692013" units="cm"/>
      <inkml:brushProperty name="height" value="0.0437796972692013" units="cm"/>
      <inkml:brushProperty name="color" value="#000000"/>
      <inkml:brushProperty name="ignorePressure" value="0"/>
    </inkml:brush>
  </inkml:definitions>
  <inkml:trace contextRef="#ctx0" brushRef="#br0">37300.000 57000.000 502,'-24.000'-16.000'11,"4.000"19.000"23,3.000 19.000 23,3.000 19.000 21,-1.000 12.000 5,-2.000 6.000-17,-3.000 7.000-16,-3.000 6.000-16,-1.000 3.000-10,4.000 0.000-4,3.000 0.000-4,3.000 0.000-4,1.000-5.000-3,1.000-9.000-6,-1.000-10.000-3,1.000-8.000-4,5.000-8.000-5,14.000-2.000-6,11.000-3.000-6,14.000-3.000-6,7.000-9.000 0,3.000-11.000 4,3.000-14.000 4,4.000-11.000 4,-1.000-12.000 4,-3.000-9.000 2,-3.000-10.000 4,-2.000-8.000 3,-5.000-6.000 2,-2.000 1.000 4,-3.000-1.000 2,-3.000 1.000 2,-4.000-1.000 3,-3.000 1.000 0,-3.000-1.000 1,-2.000 1.000 1,-5.000 2.000-1,-2.000 7.000-2,-3.000 6.000-1,-3.000 7.000-1,-6.000 4.000-1,-5.000 3.000 0,-7.000 3.000-1,-5.000 4.000 1,-9.000 4.000-10,-9.000 6.000-23,-10.000 7.000-21,-8.000 6.000-21,-1.000 6.000-8,9.000 6.000 7,10.000 7.000 7,10.000 6.000 6</inkml:trace>
</inkml:ink>
</file>

<file path=ppt/ink/ink1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1"/>
    </inkml:context>
    <inkml:brush xml:id="br0">
      <inkml:brushProperty name="width" value="0.0363186895847321" units="cm"/>
      <inkml:brushProperty name="height" value="0.0363186895847321" units="cm"/>
      <inkml:brushProperty name="color" value="#000000"/>
      <inkml:brushProperty name="ignorePressure" value="0"/>
    </inkml:brush>
  </inkml:definitions>
  <inkml:trace contextRef="#ctx0" brushRef="#br0">38100.000 57150.000 605,'25.000'25.000'10,"0.000"0.000"18,0.000 0.000 18,0.000 0.000 20,1.000 3.000 1,4.000 6.000-14,3.000 7.000-14,3.000 6.000-15,-1.000 3.000-8,-2.000 0.000-1,-3.000 0.000-1,-3.000 0.000-1,-2.000-2.000-10,0.000-3.000-14,0.000-3.000-17,0.000-2.000-15,0.000-5.000-11,0.000-2.000-5,0.000-3.000-4,0.000-3.000-6</inkml:trace>
</inkml:ink>
</file>

<file path=ppt/ink/ink1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1"/>
    </inkml:context>
    <inkml:brush xml:id="br0">
      <inkml:brushProperty name="width" value="0.0496142841875553" units="cm"/>
      <inkml:brushProperty name="height" value="0.0496142841875553" units="cm"/>
      <inkml:brushProperty name="color" value="#000000"/>
      <inkml:brushProperty name="ignorePressure" value="0"/>
    </inkml:brush>
  </inkml:definitions>
  <inkml:trace contextRef="#ctx0" brushRef="#br0">39900.000 56550.000 443,'0.000'-47.000'2,"0.000"6.000"3,0.000 7.000 4,0.000 6.000 3,0.000-1.000 5,0.000-5.000 3,0.000-7.000 4,0.000-5.000 4,0.000-1.000 1,0.000 6.000-1,0.000 7.000 0,0.000 6.000-2,-7.000 4.000 1,-11.000 4.000 1,-14.000 3.000 2,-11.000 3.000 2,-7.000 6.000-2,0.000 9.000-4,0.000 10.000-4,0.000 10.000-5,0.000 7.000-2,0.000 6.000-3,0.000 7.000-3,0.000 6.000-2,3.000 1.000-3,6.000-3.000-3,7.000-3.000-4,6.000-2.000-3,6.000-1.000-4,6.000 3.000-5,7.000 3.000-7,6.000 4.000-4,7.000-6.000-3,10.000-11.000 2,10.000-14.000 1,9.000-11.000 3,6.000-7.000 0,3.000 0.000 2,3.000 0.000 0,4.000 0.000 1,-3.000 0.000 2,-5.000 0.000 3,-7.000 0.000 3,-5.000 0.000 3,-4.000 0.000 4,0.000 0.000 4,0.000 0.000 5,0.000 0.000 5,-4.000 12.000 11,-5.000 26.000 16,-7.000 24.000 17,-5.000 26.000 16,-8.000 16.000 2,-5.000 10.000-16,-7.000 10.000-15,-5.000 9.000-15,-8.000 9.000-12,-5.000 9.000-8,-7.000 10.000-7,-5.000 10.000-9,-3.000 2.000-10,4.000-3.000-14,3.000-3.000-13,3.000-2.000-13,3.000-14.000-2,3.000-21.000 9,3.000-22.000 11,4.000-22.000 10,2.000-15.000 2,4.000-5.000-4,3.000-7.000-5,3.000-5.000-5</inkml:trace>
</inkml:ink>
</file>

<file path=ppt/ink/ink1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2"/>
    </inkml:context>
    <inkml:brush xml:id="br0">
      <inkml:brushProperty name="width" value="0.0431186109781265" units="cm"/>
      <inkml:brushProperty name="height" value="0.0431186109781265" units="cm"/>
      <inkml:brushProperty name="color" value="#000000"/>
      <inkml:brushProperty name="ignorePressure" value="0"/>
    </inkml:brush>
  </inkml:definitions>
  <inkml:trace contextRef="#ctx0" brushRef="#br0">41000.000 56650.000 510,'0.000'-69.000'0,"0.000"13.000"0,0.000 12.000 0,0.000 13.000 0,0.000 2.000 2,0.000-5.000 5,0.000-7.000 4,0.000-5.000 4,-2.000-1.000 4,-3.000 6.000 2,-3.000 7.000 3,-2.000 6.000 2,-6.000 3.000 2,-6.000 0.000 2,-6.000 0.000 2,-6.000 0.000 3,-6.000 4.000 0,-2.000 10.000-1,-3.000 10.000-3,-3.000 9.000-2,2.000 7.000-3,10.000 7.000-6,10.000 6.000-6,9.000 7.000-6,6.000 5.000-3,3.000 7.000 0,3.000 6.000-1,4.000 7.000 1,4.000 4.000 0,6.000 3.000-1,7.000 3.000 1,6.000 4.000-1,4.000 2.000-1,4.000 4.000-1,3.000 3.000-1,3.000 3.000-3,1.000-1.000 0,1.000-2.000 0,-1.000-3.000-2,1.000-3.000 0,-4.000-2.000-1,-6.000 0.000-4,-6.000 0.000-2,-6.000 0.000-2,-6.000-4.000-2,-2.000-5.000 2,-3.000-7.000 0,-3.000-5.000 1,-6.000-8.000 1,-5.000-5.000 3,-7.000-7.000 2,-5.000-5.000 1,-8.000-4.000 2,-5.000 0.000 0,-7.000 0.000-1,-5.000 0.000 0,-4.000-4.000 1,0.000-5.000 1,0.000-7.000 0,0.000-5.000 2,1.000-8.000 1,4.000-5.000 2,3.000-7.000 2,3.000-5.000 1,3.000-8.000 2,3.000-5.000 1,3.000-7.000 1,4.000-5.000 1,4.000-9.000-1,6.000-9.000-4,7.000-10.000-5,6.000-8.000-4,15.000-9.000-5,26.000-6.000-6,24.000-6.000-7,26.000-6.000-6,13.000 1.000-5,4.000 9.000-4,3.000 10.000-5,3.000 10.000-4,-8.000 10.000-2,-19.000 13.000 2,-18.000 12.000 1,-19.000 13.000 2</inkml:trace>
</inkml:ink>
</file>

<file path=ppt/ink/ink1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3"/>
    </inkml:context>
    <inkml:brush xml:id="br0">
      <inkml:brushProperty name="width" value="0.0434798412024975" units="cm"/>
      <inkml:brushProperty name="height" value="0.0434798412024975" units="cm"/>
      <inkml:brushProperty name="color" value="#000000"/>
      <inkml:brushProperty name="ignorePressure" value="0"/>
    </inkml:brush>
  </inkml:definitions>
  <inkml:trace contextRef="#ctx0" brushRef="#br0">43750.000 56550.000 505,'192.000'-46.000'171,"-16.000"10.000"-42,-15.000 10.000-40,-15.000 9.000-41,-12.000 4.000-23,-6.000 1.000-7,-6.000-1.000-8,-6.000 1.000-5,-10.000 1.000-9,-12.000 3.000-8,-13.000 3.000-8,-12.000 4.000-8,-16.000 7.000-11,-19.000 13.000-12,-18.000 12.000-13,-19.000 13.000-12</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08"/>
    </inkml:context>
    <inkml:brush xml:id="br0">
      <inkml:brushProperty name="width" value="0.0399970188736916" units="cm"/>
      <inkml:brushProperty name="height" value="0.0399970188736916" units="cm"/>
      <inkml:brushProperty name="color" value="#000000"/>
      <inkml:brushProperty name="ignorePressure" value="0"/>
    </inkml:brush>
  </inkml:definitions>
  <inkml:trace contextRef="#ctx0" brushRef="#br0">66850.000 39000.000 550,'-46.000'-49.000'0,"10.000"4.000"1,10.000 3.000 0,9.000 3.000 1,7.000 14.000 9,7.000 25.000 16,6.000 25.000 17,7.000 25.000 17,4.000 14.000 2,3.000 3.000-9,3.000 3.000-12,4.000 4.000-10,1.000 2.000-7,0.000 4.000-4,0.000 3.000-4,0.000 3.000-4,0.000-1.000-3,0.000-2.000-2,0.000-3.000-1,0.000-3.000-2,0.000-4.000-2,0.000-3.000-1,0.000-3.000-2,0.000-2.000-1,0.000-6.000-2,0.000-6.000-2,0.000-6.000-1,0.000-6.000-2,6.000-20.000-5,13.000-30.000-9,12.000-32.000-8,13.000-30.000-9,4.000-22.000-2,-3.000-8.000 1,-3.000-10.000 4,-2.000-9.000 1,-8.000 4.000 2,-8.000 19.000 2,-10.000 19.000 1,-9.000 19.000 2,-5.000 10.000 1,0.000 4.000 0,0.000 3.000 1,0.000 3.000 0</inkml:trace>
</inkml:ink>
</file>

<file path=ppt/ink/ink1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3"/>
    </inkml:context>
    <inkml:brush xml:id="br0">
      <inkml:brushProperty name="width" value="0.0401073694229126" units="cm"/>
      <inkml:brushProperty name="height" value="0.0401073694229126" units="cm"/>
      <inkml:brushProperty name="color" value="#000000"/>
      <inkml:brushProperty name="ignorePressure" value="0"/>
    </inkml:brush>
  </inkml:definitions>
  <inkml:trace contextRef="#ctx0" brushRef="#br0">43900.000 57200.000 548,'-47.000'21.000'4,"6.000"-5.000"8,7.000-7.000 8,6.000-5.000 7,12.000-4.000 8,19.000 0.000 5,19.000 0.000 5,19.000 0.000 6,16.000-2.000-1,17.000-3.000-6,15.000-3.000-6,16.000-2.000-7,9.000-3.000-6,3.000 1.000-8,3.000-1.000-7,4.000 1.000-8,1.000 1.000-5,0.000 3.000-7,0.000 3.000-5,0.000 4.000-7,-8.000 4.000-4,-16.000 6.000-6,-15.000 7.000-5,-15.000 6.000-5,-14.000 1.000-5,-8.000-3.000-4,-10.000-3.000-4,-9.000-2.000-4</inkml:trace>
</inkml:ink>
</file>

<file path=ppt/ink/ink1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4"/>
    </inkml:context>
    <inkml:brush xml:id="br0">
      <inkml:brushProperty name="width" value="0.0467889979481697" units="cm"/>
      <inkml:brushProperty name="height" value="0.0467889979481697" units="cm"/>
      <inkml:brushProperty name="color" value="#000000"/>
      <inkml:brushProperty name="ignorePressure" value="0"/>
    </inkml:brush>
  </inkml:definitions>
  <inkml:trace contextRef="#ctx0" brushRef="#br0">48300.000 55550.000 470,'-24.000'-61.000'63,"4.000"28.000"3,3.000 28.000 0,3.000 29.000 2,-4.000 21.000-6,-8.000 16.000-13,-10.000 15.000-12,-9.000 17.000-12,-9.000 7.000-8,-5.000 0.000-3,-7.000 0.000-3,-5.000 0.000-3,0.000-4.000-1,10.000-5.000 1,10.000-7.000 1,9.000-5.000 0,7.000-9.000-1,7.000-9.000-6,6.000-10.000-3,7.000-8.000-5,16.000-8.000-3,29.000-2.000-1,28.000-3.000 0,28.000-3.000-2,20.000-10.000 2,13.000-16.000 1,12.000-15.000 3,13.000-15.000 2,-1.000-7.000-2,-11.000 3.000-4,-14.000 3.000-4,-11.000 4.000-5,-14.000 4.000-5,-11.000 6.000-4,-14.000 7.000-4,-11.000 6.000-5</inkml:trace>
</inkml:ink>
</file>

<file path=ppt/ink/ink1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4"/>
    </inkml:context>
    <inkml:brush xml:id="br0">
      <inkml:brushProperty name="width" value="0.0495428964495659" units="cm"/>
      <inkml:brushProperty name="height" value="0.0495428964495659" units="cm"/>
      <inkml:brushProperty name="color" value="#000000"/>
      <inkml:brushProperty name="ignorePressure" value="0"/>
    </inkml:brush>
  </inkml:definitions>
  <inkml:trace contextRef="#ctx0" brushRef="#br0">48700.000 55900.000 444,'-68.000'-90.000'7,"17.000"23.000"14,15.000 22.000 15,16.000 22.000 15,9.000 21.000 6,3.000 22.000-1,3.000 22.000 0,4.000 23.000-1,-3.000 13.000-5,-5.000 6.000-7,-7.000 7.000-9,-5.000 6.000-8,-4.000 6.000-6,0.000 6.000-3,0.000 7.000-3,0.000 6.000-5,0.000 4.000-5,0.000 4.000-12,0.000 3.000-9,0.000 3.000-10,3.000-4.000-9,6.000-8.000-7,7.000-10.000-7,6.000-9.000-7,4.000-15.000-4,4.000-18.000 0,3.000-19.000 1,3.000-18.000-1</inkml:trace>
</inkml:ink>
</file>

<file path=ppt/ink/ink1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4"/>
    </inkml:context>
    <inkml:brush xml:id="br0">
      <inkml:brushProperty name="width" value="0.0542530007660389" units="cm"/>
      <inkml:brushProperty name="height" value="0.0542530007660389" units="cm"/>
      <inkml:brushProperty name="color" value="#000000"/>
      <inkml:brushProperty name="ignorePressure" value="0"/>
    </inkml:brush>
  </inkml:definitions>
  <inkml:trace contextRef="#ctx0" brushRef="#br0">50250.000 55850.000 405,'23.000'-29.000'2,"-3.000"-5.000"2,-3.000-7.000 4,-2.000-5.000 2,-3.000-1.000 2,1.000 6.000-3,-1.000 7.000-1,1.000 6.000-2,-1.000 1.000 0,1.000-3.000 3,-1.000-3.000 2,1.000-2.000 4,-3.000-1.000 1,-2.000 3.000 2,-3.000 3.000 1,-3.000 4.000 2,-6.000 1.000 0,-5.000 0.000-3,-7.000 0.000-2,-5.000 0.000-2,-9.000 4.000-2,-9.000 10.000 2,-10.000 10.000-1,-8.000 9.000 1,-9.000 9.000 0,-6.000 9.000-2,-6.000 10.000 0,-6.000 10.000-2,1.000 7.000-1,9.000 6.000 2,10.000 7.000 0,10.000 6.000 1,8.000 1.000-1,10.000-3.000-2,10.000-3.000-1,9.000-2.000-3,6.000-6.000 0,3.000-6.000-2,3.000-6.000 1,4.000-6.000-1,7.000-7.000-2,13.000-6.000-2,12.000-6.000-2,13.000-6.000-2,9.000-6.000-3,6.000-2.000-5,7.000-3.000-3,6.000-3.000-5,3.000-7.000-2,0.000-9.000-3,0.000-10.000-2,0.000-8.000-3,-5.000-6.000 2,-9.000 1.000 6,-10.000-1.000 5,-8.000 1.000 5,-9.000 1.000 7,-6.000 3.000 7,-6.000 3.000 7,-6.000 4.000 8,-10.000 13.000 9,-12.000 26.000 13,-13.000 24.000 12,-12.000 26.000 13,-9.000 15.000 0,-2.000 6.000-12,-3.000 7.000-12,-3.000 6.000-11,-6.000 17.000-10,-5.000 28.000-5,-7.000 28.000-5,-5.000 29.000-6,-3.000 21.000-7,4.000 16.000-8,3.000 15.000-6,3.000 17.000-9,3.000-6.000-7,3.000-24.000-10,3.000-26.000-8,4.000-24.000-9,5.000-29.000-4,10.000-31.000 1,10.000-31.000 3,9.000-31.000 1</inkml:trace>
</inkml:ink>
</file>

<file path=ppt/ink/ink1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5"/>
    </inkml:context>
    <inkml:brush xml:id="br0">
      <inkml:brushProperty name="width" value="0.0365187972784042" units="cm"/>
      <inkml:brushProperty name="height" value="0.0365187972784042" units="cm"/>
      <inkml:brushProperty name="color" value="#000000"/>
      <inkml:brushProperty name="ignorePressure" value="0"/>
    </inkml:brush>
  </inkml:definitions>
  <inkml:trace contextRef="#ctx0" brushRef="#br0">51600.000 56000.000 602,'9.000'-40.000'13,"19.000"23.000"26,19.000 22.000 27,19.000 22.000 26,7.000 12.000-2,-3.000 3.000-29,-3.000 3.000-28,-2.000 4.000-30,-9.000-1.000-16,-12.000-3.000-6,-13.000-3.000-6,-12.000-2.000-5,-10.000-5.000 0,-6.000-2.000 5,-6.000-3.000 4,-6.000-3.000 6</inkml:trace>
</inkml:ink>
</file>

<file path=ppt/ink/ink1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5"/>
    </inkml:context>
    <inkml:brush xml:id="br0">
      <inkml:brushProperty name="width" value="0.0394504480063915" units="cm"/>
      <inkml:brushProperty name="height" value="0.0394504480063915" units="cm"/>
      <inkml:brushProperty name="color" value="#000000"/>
      <inkml:brushProperty name="ignorePressure" value="0"/>
    </inkml:brush>
  </inkml:definitions>
  <inkml:trace contextRef="#ctx0" brushRef="#br0">51300.000 56850.000 557,'-63.000'4.000'13,"26.000"10.000"24,24.000 10.000 25,26.000 9.000 24,16.000 4.000 3,10.000 1.000-21,10.000-1.000-20,9.000 1.000-21,4.000 1.000-16,1.000 3.000-10,-1.000 3.000-9,1.000 4.000-11,-6.000 1.000-6,-8.000 0.000-3,-10.000 0.000-4,-9.000 0.000-3,-9.000-4.000-6,-5.000-5.000-8,-7.000-7.000-9,-5.000-5.000-10</inkml:trace>
</inkml:ink>
</file>

<file path=ppt/ink/ink1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5"/>
    </inkml:context>
    <inkml:brush xml:id="br0">
      <inkml:brushProperty name="width" value="0.0524043031036854" units="cm"/>
      <inkml:brushProperty name="height" value="0.0524043031036854" units="cm"/>
      <inkml:brushProperty name="color" value="#000000"/>
      <inkml:brushProperty name="ignorePressure" value="0"/>
    </inkml:brush>
  </inkml:definitions>
  <inkml:trace contextRef="#ctx0" brushRef="#br0">53900.000 55650.000 419,'-46.000'-111.000'0,"10.000"28.000"0,10.000 28.000 0,9.000 29.000 0,7.000 21.000 11,7.000 16.000 20,6.000 15.000 22,7.000 17.000 20,0.000 10.000 5,-2.000 6.000-15,-3.000 7.000-13,-3.000 6.000-14,-2.000 4.000-8,0.000 4.000-2,0.000 3.000-2,0.000 3.000-2,0.000 1.000-3,0.000 1.000-3,0.000-1.000-3,0.000 1.000-3,1.000-1.000-3,4.000 1.000 0,3.000-1.000-2,3.000 1.000 0,3.000-3.000-2,3.000-2.000-3,3.000-3.000-1,4.000-3.000-3,1.000-6.000-2,0.000-5.000-2,0.000-7.000-1,0.000-5.000-2,-2.000-6.000-1,-3.000-3.000 0,-3.000-3.000 0,-2.000-2.000 0,-12.000-5.000 1,-19.000-2.000 2,-18.000-3.000 3,-19.000-3.000 1,-15.000-2.000-1,-8.000 0.000-4,-10.000 0.000-6,-9.000 0.000-4,-5.000-2.000-2,0.000-3.000-1,0.000-3.000-1,0.000-2.000 1,3.000-5.000-3,6.000-2.000-2,7.000-3.000-4,6.000-3.000-2</inkml:trace>
</inkml:ink>
</file>

<file path=ppt/ink/ink1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6"/>
    </inkml:context>
    <inkml:brush xml:id="br0">
      <inkml:brushProperty name="width" value="0.0340169668197632" units="cm"/>
      <inkml:brushProperty name="height" value="0.0340169668197632" units="cm"/>
      <inkml:brushProperty name="color" value="#000000"/>
      <inkml:brushProperty name="ignorePressure" value="0"/>
    </inkml:brush>
  </inkml:definitions>
  <inkml:trace contextRef="#ctx0" brushRef="#br0">53950.000 56100.000 646,'51.000'-66.000'66,"4.000"19.000"-8,3.000 19.000-8,3.000 19.000-9,3.000 9.000-6,3.000 0.000-6,3.000 0.000-5,4.000 0.000-6,-3.000 1.000-4,-5.000 4.000-4,-7.000 3.000-4,-5.000 3.000-4,-8.000 3.000-14,-5.000 3.000-25,-7.000 3.000-27,-5.000 4.000-26</inkml:trace>
</inkml:ink>
</file>

<file path=ppt/ink/ink1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0:36"/>
    </inkml:context>
    <inkml:brush xml:id="br0">
      <inkml:brushProperty name="width" value="0.0555679984390736" units="cm"/>
      <inkml:brushProperty name="height" value="0.0555679984390736" units="cm"/>
      <inkml:brushProperty name="color" value="#000000"/>
      <inkml:brushProperty name="ignorePressure" value="0"/>
    </inkml:brush>
  </inkml:definitions>
  <inkml:trace contextRef="#ctx0" brushRef="#br0">56100.000 54650.000 395,'0.000'-35.000'110,"0.000"32.000"-16,0.000 31.000-18,0.000 32.000-16,1.000 21.000-11,4.000 13.000-7,3.000 12.000-7,3.000 13.000-7,-2.000 13.000-4,-6.000 17.000-4,-6.000 15.000-2,-6.000 16.000-4,-7.000 13.000-2,-6.000 14.000-2,-6.000 11.000-3,-6.000 14.000-2,-4.000 18.000-5,1.000 25.000-6,-1.000 25.000-8,1.000 25.000-8,1.000-2.000-7,3.000-28.000-11,3.000-28.000-10,4.000-27.000-9,1.000-33.000-6,0.000-33.000-2,0.000-35.000-1,0.000-34.000-1</inkml:trace>
</inkml:ink>
</file>

<file path=ppt/ink/ink1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26"/>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65950.000 7975.000 333,'157.000'63.000'167,"51.000"46.000"-1,49.000 47.000 1,51.000 47.000 0</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08"/>
    </inkml:context>
    <inkml:brush xml:id="br0">
      <inkml:brushProperty name="width" value="0.0474809594452381" units="cm"/>
      <inkml:brushProperty name="height" value="0.0474809594452381" units="cm"/>
      <inkml:brushProperty name="color" value="#000000"/>
      <inkml:brushProperty name="ignorePressure" value="0"/>
    </inkml:brush>
  </inkml:definitions>
  <inkml:trace contextRef="#ctx0" brushRef="#br0">68900.000 36700.000 463,'-25.000'29.000'29,"0.000"10.000"5,0.000 10.000 4,0.000 9.000 4,1.000 7.000-1,4.000 7.000-3,3.000 6.000-6,3.000 7.000-4,-1.000 5.000-4,-2.000 7.000-2,-3.000 6.000-1,-3.000 7.000-3,-2.000 7.000-1,0.000 9.000-1,0.000 10.000-1,0.000 10.000-2,1.000 0.000-1,4.000-5.000 1,3.000-7.000-1,3.000-5.000 0,4.000-12.000 0,7.000-16.000 0,6.000-15.000 0,7.000-15.000 0,5.000-14.000-3,7.000-8.000-7,6.000-10.000-6,7.000-9.000-6,4.000-9.000-6,3.000-5.000-6,3.000-7.000-5,4.000-5.000-5,2.000-15.000-1,4.000-22.000 0,3.000-22.000 2,3.000-21.000 1,-2.000-15.000 3,-6.000-6.000 4,-6.000-6.000 4,-6.000-6.000 5,-9.000 1.000 1,-8.000 9.000 1,-10.000 10.000-1,-9.000 10.000 1,-10.000 10.000 4,-9.000 13.000 8,-10.000 12.000 8,-8.000 13.000 8,-9.000 12.000 3,-6.000 13.000 0,-6.000 12.000-2,-6.000 13.000 0,-7.000 18.000-5,-6.000 26.000-10,-6.000 24.000-9,-6.000 26.000-10,2.000 2.000-4,14.000-18.000 1,11.000-19.000 0,14.000-18.000 1,7.000-10.000-3,3.000 0.000-8,3.000 0.000-7,4.000 0.000-7</inkml:trace>
</inkml:ink>
</file>

<file path=ppt/ink/ink1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1"/>
    </inkml:context>
    <inkml:brush xml:id="br0">
      <inkml:brushProperty name="width" value="0.0427847988903522" units="cm"/>
      <inkml:brushProperty name="height" value="0.0427847988903522" units="cm"/>
      <inkml:brushProperty name="color" value="#00bff3"/>
      <inkml:brushProperty name="ignorePressure" value="0"/>
    </inkml:brush>
  </inkml:definitions>
  <inkml:trace contextRef="#ctx0" brushRef="#br0">18950.000 26700.000 514,'-77.000'-22.000'42,"47.000"6.000"5,47.000 7.000 4,48.000 6.000 6,17.000 3.000-3,-8.000 0.000-10,-10.000 0.000-9,-9.000 0.000-10,-4.000 0.000-6,4.000 0.000-3,3.000 0.000-2,3.000 0.000-2,-4.000 3.000-2,-8.000 6.000-2,-10.000 7.000-2,-9.000 6.000-2,-9.000 7.000-2,-5.000 10.000-4,-7.000 10.000-4,-5.000 9.000-2,-9.000 7.000-3,-9.000 7.000 1,-10.000 6.000 0,-8.000 7.000 0,-9.000 4.000-1,-6.000 3.000-1,-6.000 3.000-2,-6.000 4.000-1,-7.000 1.000-1,-6.000 0.000 2,-6.000 0.000 0,-6.000 0.000 2,-6.000-4.000 1,-2.000-5.000 3,-3.000-7.000 1,-3.000-5.000 2,2.000-8.000 2,10.000-5.000 1,10.000-7.000 1,9.000-5.000 1,7.000-9.000 1,7.000-9.000 1,6.000-10.000 0,7.000-8.000 2,13.000-8.000 4,22.000-2.000 8,22.000-3.000 8,23.000-3.000 8,13.000-2.000 2,6.000 0.000-5,7.000 0.000-6,6.000 0.000-4,3.000 0.000-4,0.000 0.000-3,0.000 0.000-2,0.000 0.000-3,0.000 0.000-4,0.000 0.000-5,0.000 0.000-6,0.000 0.000-5,4.000 0.000-7,10.000 0.000-5,10.000 0.000-8,9.000 0.000-5,2.000 0.000-3,-2.000 0.000 0,-3.000 0.000 1,-3.000 0.000 1,-7.000 0.000 3,-9.000 0.000 5,-10.000 0.000 5,-8.000 0.000 6,-9.000-2.000 0,-6.000-3.000-3,-6.000-3.000-3,-6.000-2.000-5</inkml:trace>
</inkml:ink>
</file>

<file path=ppt/ink/ink1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2"/>
    </inkml:context>
    <inkml:brush xml:id="br0">
      <inkml:brushProperty name="width" value="0.0475762933492661" units="cm"/>
      <inkml:brushProperty name="height" value="0.0475762933492661" units="cm"/>
      <inkml:brushProperty name="color" value="#00bff3"/>
      <inkml:brushProperty name="ignorePressure" value="0"/>
    </inkml:brush>
  </inkml:definitions>
  <inkml:trace contextRef="#ctx0" brushRef="#br0">22700.000 25850.000 462,'21.000'-118.000'18,"-5.000"17.000"2,-7.000 15.000 2,-5.000 16.000 0,-6.000 12.000 2,-3.000 9.000 1,-3.000 10.000 0,-2.000 10.000 2,-6.000 5.000-2,-6.000 4.000-2,-6.000 3.000-2,-6.000 3.000-3,-6.000 3.000-2,-2.000 3.000-2,-3.000 3.000-2,-3.000 4.000-2,-7.000 7.000 0,-9.000 13.000 0,-10.000 12.000 1,-8.000 13.000 0,-4.000 7.000-1,3.000 4.000-2,3.000 3.000-3,4.000 3.000-1,5.000-1.000-2,10.000-2.000 0,10.000-3.000-1,9.000-3.000 1,9.000-4.000 0,9.000-3.000 0,10.000-3.000 1,10.000-2.000 0,4.000-3.000 1,0.000 1.000-1,0.000-1.000 0,0.000 1.000 0,7.000 2.000 0,17.000 7.000 0,15.000 6.000 1,16.000 7.000 1,5.000-1.000 1,-2.000-6.000 0,-3.000-6.000 0,-3.000-6.000 1,-2.000-1.000 1,0.000 7.000-1,0.000 6.000 0,0.000 7.000 0,-2.000 5.000 0,-3.000 7.000-1,-3.000 6.000 0,-2.000 7.000-1,-1.000 5.000 0,3.000 7.000 0,3.000 6.000-2,4.000 7.000 0,-1.000 4.000 0,-3.000 3.000-2,-3.000 3.000 0,-2.000 4.000-2,-5.000-3.000 1,-2.000-5.000 0,-3.000-7.000 1,-3.000-5.000 1,-4.000-11.000-1,-3.000-11.000-4,-3.000-14.000-4,-2.000-11.000-2,-9.000-9.000-3,-12.000-3.000-2,-13.000-3.000 0,-12.000-2.000-2,-13.000-8.000 0,-12.000-8.000 2,-13.000-10.000 1,-12.000-9.000 3,-9.000-7.000-1,-2.000-3.000 1,-3.000-3.000-1,-3.000-2.000-1,-2.000-8.000 1,0.000-8.000 1,0.000-10.000 2,0.000-9.000 0,3.000-5.000 1,6.000 0.000 0,7.000 0.000-1,6.000 0.000 1,9.000 0.000 1,13.000 0.000 5,12.000 0.000 4,13.000 0.000 5,15.000 0.000 4,19.000 0.000 5,19.000 0.000 4,19.000 0.000 4,16.000-2.000-1,17.000-3.000-6,15.000-3.000-5,16.000-2.000-7,10.000-3.000-5,7.000 1.000-2,6.000-1.000-2,7.000 1.000-4,7.000 4.000-6,9.000 9.000-11,10.000 10.000-10,10.000 10.000-11,-12.000 5.000-7,-31.000 4.000-4,-31.000 3.000-3,-31.000 3.000-4</inkml:trace>
</inkml:ink>
</file>

<file path=ppt/ink/ink1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3"/>
    </inkml:context>
    <inkml:brush xml:id="br0">
      <inkml:brushProperty name="width" value="0.049696046859026" units="cm"/>
      <inkml:brushProperty name="height" value="0.049696046859026" units="cm"/>
      <inkml:brushProperty name="color" value="#00bff3"/>
      <inkml:brushProperty name="ignorePressure" value="0"/>
    </inkml:brush>
  </inkml:definitions>
  <inkml:trace contextRef="#ctx0" brushRef="#br0">24900.000 26500.000 442,'-22.000'-18.000'11,"6.000"17.000"22,7.000 15.000 22,6.000 16.000 23,1.000 10.000 3,-3.000 7.000-15,-3.000 6.000-14,-2.000 7.000-15,-1.000-1.000-9,3.000-6.000-4,3.000-6.000-5,4.000-6.000-4,-1.000-4.000-3,-3.000 1.000-2,-3.000-1.000 0,-2.000 1.000-2,-6.000 18.000-1,-6.000 38.000-2,-6.000 37.000-1,-6.000 38.000-1,-1.000 12.000-5,7.000-12.000-4,6.000-13.000-7,7.000-12.000-5,4.000-12.000-6,3.000-8.000-8,3.000-10.000-6,4.000-9.000-8,1.000-13.000-3,0.000-16.000 2,0.000-15.000 2,0.000-15.000 1</inkml:trace>
</inkml:ink>
</file>

<file path=ppt/ink/ink1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3"/>
    </inkml:context>
    <inkml:brush xml:id="br0">
      <inkml:brushProperty name="width" value="0.0343934707343578" units="cm"/>
      <inkml:brushProperty name="height" value="0.0343934707343578" units="cm"/>
      <inkml:brushProperty name="color" value="#00bff3"/>
      <inkml:brushProperty name="ignorePressure" value="0"/>
    </inkml:brush>
  </inkml:definitions>
  <inkml:trace contextRef="#ctx0" brushRef="#br0">24750.000 27750.000 639,'0.000'-113.000'23,"0.000"26.000"3,0.000 24.000 3,0.000 26.000 4,9.000 10.000 2,19.000-3.000 1,19.000-3.000 2,19.000-2.000 1,7.000-1.000-3,-3.000 3.000-8,-3.000 3.000-8,-2.000 4.000-8,-5.000 4.000-7,-2.000 6.000-6,-3.000 7.000-7,-3.000 6.000-7,-4.000 4.000-6,-3.000 4.000-8,-3.000 3.000-7,-2.000 3.000-6</inkml:trace>
</inkml:ink>
</file>

<file path=ppt/ink/ink1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4"/>
    </inkml:context>
    <inkml:brush xml:id="br0">
      <inkml:brushProperty name="width" value="0.0548764877021313" units="cm"/>
      <inkml:brushProperty name="height" value="0.0548764877021313" units="cm"/>
      <inkml:brushProperty name="color" value="#00bff3"/>
      <inkml:brushProperty name="ignorePressure" value="0"/>
    </inkml:brush>
  </inkml:definitions>
  <inkml:trace contextRef="#ctx0" brushRef="#br0">25750.000 26050.000 400,'0.000'-71.000'-8,"0.000"10.000"5,0.000 10.000 5,0.000 9.000 6,0.000 4.000 5,0.000 1.000 2,0.000-1.000 2,0.000 1.000 4,0.000 1.000 2,0.000 3.000 3,0.000 3.000 4,0.000 4.000 3,0.000 15.000 4,0.000 28.000 5,0.000 28.000 5,0.000 29.000 5,0.000 10.000-1,0.000-6.000-8,0.000-6.000-9,0.000-6.000-8,0.000 1.000-6,0.000 9.000-4,0.000 10.000-2,0.000 10.000-4,-2.000 4.000-2,-3.000 0.000-2,-3.000 0.000-2,-2.000 0.000-1,-3.000 6.000-1,1.000 13.000 0,-1.000 12.000 1,1.000 13.000-1,1.000 9.000-2,3.000 6.000-5,3.000 7.000-7,4.000 6.000-5,1.000-2.000-5,0.000-9.000-2,0.000-10.000-2,0.000-8.000-2,0.000-9.000-1,0.000-6.000-1,0.000-6.000 2,0.000-6.000-1,-2.000-10.000 1,-3.000-12.000 2,-3.000-13.000 2,-2.000-12.000 1,-1.000-21.000 0,3.000-28.000-2,3.000-28.000-2,4.000-27.000-2,10.000-28.000 2,19.000-24.000 5,19.000-26.000 4,19.000-24.000 5,10.000-10.000 4,4.000 6.000 3,3.000 7.000 4,3.000 6.000 2,-5.000 9.000 2,-12.000 13.000 3,-13.000 12.000 2,-12.000 13.000 1,-9.000 12.000 4,-2.000 13.000 5,-3.000 12.000 5,-3.000 13.000 5,-7.000 24.000 3,-9.000 39.000 3,-10.000 36.000 1,-8.000 39.000 3,-6.000 11.000-3,1.000-11.000-7,-1.000-14.000-6,1.000-11.000-6,-1.000-11.000-5,1.000-5.000-2,-1.000-7.000-2,1.000-5.000-2,10.000-14.000-7,22.000-18.000-8,22.000-19.000-10,23.000-18.000-9,13.000-21.000-3,6.000-22.000 4,7.000-22.000 4,6.000-21.000 4,-1.000-7.000 1,-5.000 9.000-1,-7.000 10.000 1,-5.000 10.000-1,-9.000 7.000 2,-9.000 6.000 4,-10.000 7.000 5,-8.000 6.000 5,-11.000 13.000 9,-8.000 23.000 16,-10.000 22.000 15,-9.000 22.000 15,-7.000 13.000 3,-3.000 7.000-7,-3.000 6.000-7,-2.000 7.000-9,-1.000 5.000-5,3.000 7.000-3,3.000 6.000-4,4.000 7.000-4,2.000-4.000-2,4.000-12.000-3,3.000-13.000-2,3.000-12.000-3,6.000-10.000-2,9.000-6.000-2,10.000-6.000-1,10.000-6.000-2,7.000-9.000-2,6.000-8.000-3,7.000-10.000-3,6.000-9.000-4,3.000-12.000 0,0.000-11.000 0,0.000-14.000 1,0.000-11.000 1,0.000-11.000 0,0.000-5.000 0,0.000-7.000 0,0.000-5.000-1,-7.000-3.000 2,-11.000 4.000 1,-14.000 3.000 2,-11.000 3.000 3,-12.000 3.000 1,-9.000 3.000 6,-10.000 3.000 3,-8.000 4.000 4,-14.000 5.000 2,-15.000 10.000 1,-15.000 10.000 0,-16.000 9.000 1,-12.000 9.000-2,-5.000 9.000-4,-7.000 10.000-3,-5.000 10.000-4,-8.000 16.000-7,-5.000 26.000-10,-7.000 24.000-10,-5.000 26.000-10,6.000 4.000-2,23.000-16.000 7,22.000-15.000 7,22.000-15.000 6,12.000-11.000 0,3.000-2.000-8,3.000-3.000-6,4.000-3.000-7</inkml:trace>
</inkml:ink>
</file>

<file path=ppt/ink/ink1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5"/>
    </inkml:context>
    <inkml:brush xml:id="br0">
      <inkml:brushProperty name="width" value="0.0423913709819317" units="cm"/>
      <inkml:brushProperty name="height" value="0.0423913709819317" units="cm"/>
      <inkml:brushProperty name="color" value="#00bff3"/>
      <inkml:brushProperty name="ignorePressure" value="0"/>
    </inkml:brush>
  </inkml:definitions>
  <inkml:trace contextRef="#ctx0" brushRef="#br0">30700.000 27350.000 518,'-16.000'-22.000'62,"19.000"6.000"-6,19.000 7.000-6,19.000 6.000-5,18.000 3.000-5,19.000 0.000-1,19.000 0.000-3,19.000 0.000-1,9.000-2.000-4,0.000-3.000-5,0.000-3.000-5,0.000-2.000-5,-4.000-1.000-5,-5.000 3.000-3,-7.000 3.000-3,-5.000 4.000-5,-3.000 4.000-6,4.000 6.000-12,3.000 7.000-11,3.000 6.000-11,-7.000 3.000-6,-15.000 0.000 1,-15.000 0.000 0,-16.000 0.000 2,-13.000 0.000-1,-9.000 0.000-2,-10.000 0.000-1,-8.000 0.000-2</inkml:trace>
</inkml:ink>
</file>

<file path=ppt/ink/ink1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5"/>
    </inkml:context>
    <inkml:brush xml:id="br0">
      <inkml:brushProperty name="width" value="0.0349563285708427" units="cm"/>
      <inkml:brushProperty name="height" value="0.0349563285708427" units="cm"/>
      <inkml:brushProperty name="color" value="#00bff3"/>
      <inkml:brushProperty name="ignorePressure" value="0"/>
    </inkml:brush>
  </inkml:definitions>
  <inkml:trace contextRef="#ctx0" brushRef="#br0">30550.000 28700.000 629,'-93.000'-24.000'25,"67.000"4.000"16,65.000 3.000 16,66.000 3.000 17,38.000-1.000-2,14.000-2.000-19,11.000-3.000-19,14.000-3.000-20,3.000-1.000-14,-2.000 4.000-10,-3.000 3.000-10,-3.000 3.000-11,-7.000 3.000-3,-9.000 3.000 3,-10.000 3.000 3,-8.000 4.000 2,-20.000 2.000 4,-28.000 4.000 4,-28.000 3.000 4,-27.000 3.000 3,-14.000 1.000-2,4.000 1.000-12,3.000-1.000-11,3.000 1.000-11</inkml:trace>
</inkml:ink>
</file>

<file path=ppt/ink/ink1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5"/>
    </inkml:context>
    <inkml:brush xml:id="br0">
      <inkml:brushProperty name="width" value="0.0425767190754414" units="cm"/>
      <inkml:brushProperty name="height" value="0.0425767190754414" units="cm"/>
      <inkml:brushProperty name="color" value="#00bff3"/>
      <inkml:brushProperty name="ignorePressure" value="0"/>
    </inkml:brush>
  </inkml:definitions>
  <inkml:trace contextRef="#ctx0" brushRef="#br0">37050.000 26100.000 516,'-69.000'-90.000'41,"13.000"23.000"-4,12.000 22.000-4,13.000 22.000-3,4.000 12.000-3,-3.000 3.000-2,-3.000 3.000-4,-2.000 4.000-2,-11.000 5.000-3,-15.000 10.000-4,-15.000 10.000-3,-16.000 9.000-4,-7.000 6.000-1,4.000 3.000 0,3.000 3.000 1,3.000 4.000 1,6.000-1.000-1,9.000-3.000 0,10.000-3.000-1,10.000-2.000 0,5.000-5.000-1,4.000-2.000 1,3.000-3.000 0,3.000-3.000 0,7.000 2.000 0,14.000 10.000 1,11.000 10.000 1,14.000 9.000 1,10.000 2.000 0,9.000-2.000 1,10.000-3.000 1,10.000-3.000 1,4.000-2.000 0,0.000 0.000-1,0.000 0.000-2,0.000 0.000-1,0.000 6.000 0,0.000 13.000-1,0.000 12.000 2,0.000 13.000-1,0.000 7.000 1,0.000 4.000 0,0.000 3.000 1,0.000 3.000-1,-2.000 1.000 0,-3.000 1.000-2,-3.000-1.000-2,-2.000 1.000-2,-5.000-6.000-3,-2.000-8.000-1,-3.000-10.000-2,-3.000-9.000-2,-6.000-9.000-2,-5.000-5.000 1,-7.000-7.000-2,-5.000-5.000 1,-8.000-8.000-1,-5.000-5.000-1,-7.000-7.000 0,-5.000-5.000-1,-9.000-4.000-2,-9.000 0.000-1,-10.000 0.000-2,-8.000 0.000-1,-9.000-4.000-1,-6.000-5.000 2,-6.000-7.000 1,-6.000-5.000 1,-4.000-6.000 2,1.000-3.000 0,-1.000-3.000 0,1.000-2.000 1,2.000-9.000 0,7.000-12.000 1,6.000-13.000 0,7.000-12.000 1,4.000-5.000 4,3.000 3.000 7,3.000 3.000 6,4.000 4.000 6,7.000-1.000 5,13.000-3.000 2,12.000-3.000 2,13.000-2.000 2,12.000-3.000-1,13.000 1.000-2,12.000-1.000-3,13.000 1.000-2,10.000 1.000-2,10.000 3.000-2,10.000 3.000-1,9.000 4.000-2,10.000 2.000-6,14.000 4.000-8,11.000 3.000-9,14.000 3.000-9,2.000 6.000-8,-6.000 9.000-9,-6.000 10.000-8,-6.000 10.000-8,-13.000 2.000-1,-19.000-3.000 6,-18.000-3.000 6,-19.000-2.000 7</inkml:trace>
</inkml:ink>
</file>

<file path=ppt/ink/ink1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6"/>
    </inkml:context>
    <inkml:brush xml:id="br0">
      <inkml:brushProperty name="width" value="0.0476297326385975" units="cm"/>
      <inkml:brushProperty name="height" value="0.0476297326385975" units="cm"/>
      <inkml:brushProperty name="color" value="#00bff3"/>
      <inkml:brushProperty name="ignorePressure" value="0"/>
    </inkml:brush>
  </inkml:definitions>
  <inkml:trace contextRef="#ctx0" brushRef="#br0">37950.000 27050.000 461,'-25.000'-41.000'82,"0.000"19.000"-17,0.000 19.000-17,0.000 19.000-17,-4.000 18.000-8,-5.000 19.000 2,-7.000 19.000 1,-5.000 19.000 2,-1.000 12.000 0,6.000 6.000-2,7.000 7.000-3,6.000 6.000-1,3.000 1.000-3,0.000-3.000-1,0.000-3.000-2,0.000-2.000-3,3.000-9.000 0,6.000-12.000-2,7.000-13.000-2,6.000-12.000-1,20.000-19.000-3,34.000-25.000-8,35.000-25.000-7,35.000-25.000-7,13.000-24.000-4,-6.000-21.000 1,-6.000-22.000-1,-6.000-22.000 0,-7.000-13.000 1,-6.000-3.000 0,-6.000-3.000 1,-6.000-2.000 1,-13.000 2.000 1,-19.000 9.000 0,-18.000 10.000 0,-19.000 10.000 1,-15.000 10.000 2,-8.000 13.000 4,-10.000 12.000 5,-9.000 13.000 3,-13.000 12.000 3,-16.000 13.000-2,-15.000 12.000 0,-15.000 13.000-1,-11.000 13.000-1,-2.000 17.000-3,-3.000 15.000-3,-3.000 16.000-3,2.000 10.000-4,10.000 7.000-8,10.000 6.000-8,9.000 7.000-7,12.000-6.000-1,16.000-15.000 3,15.000-15.000 4,17.000-16.000 5</inkml:trace>
</inkml:ink>
</file>

<file path=ppt/ink/ink1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6"/>
    </inkml:context>
    <inkml:brush xml:id="br0">
      <inkml:brushProperty name="width" value="0.0410590842366219" units="cm"/>
      <inkml:brushProperty name="height" value="0.0410590842366219" units="cm"/>
      <inkml:brushProperty name="color" value="#00bff3"/>
      <inkml:brushProperty name="ignorePressure" value="0"/>
    </inkml:brush>
  </inkml:definitions>
  <inkml:trace contextRef="#ctx0" brushRef="#br0">38950.000 27800.000 535,'95.000'-2.000'71,"-9.000"-3.000"-7,-10.000-3.000-8,-8.000-2.000-7,-8.000 0.000-6,-2.000 7.000-5,-3.000 6.000-6,-3.000 7.000-4,-6.000 8.000-5,-5.000 14.000-4,-7.000 11.000-4,-5.000 14.000-3,-9.000 8.000-4,-9.000 7.000-3,-10.000 6.000-4,-8.000 7.000-2,-12.000 0.000-3,-12.000-2.000-4,-13.000-3.000-3,-12.000-3.000-3,-2.000-7.000-1,9.000-9.000 0,10.000-10.000 1,10.000-8.000 1,14.000-8.000 1,23.000-2.000 0,22.000-3.000 1,22.000-3.000 2,13.000-7.000-1,7.000-9.000-1,6.000-10.000 0,7.000-8.000-2,2.000-4.000-3,1.000 3.000-9,-1.000 3.000-7,1.000 4.000-8,-9.000 2.000-4,-15.000 4.000 1,-15.000 3.000 0,-16.000 3.000 1</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1"/>
    </inkml:context>
    <inkml:brush xml:id="br0">
      <inkml:brushProperty name="width" value="0.0379187725484371" units="cm"/>
      <inkml:brushProperty name="height" value="0.0379187725484371" units="cm"/>
      <inkml:brushProperty name="color" value="#000000"/>
      <inkml:brushProperty name="ignorePressure" value="0"/>
    </inkml:brush>
  </inkml:definitions>
  <inkml:trace contextRef="#ctx0" brushRef="#br0">59300.000 37950.000 580,'-24.000'-24.000'6,"4.000"4.000"11,3.000 3.000 13,3.000 3.000 11,3.000 12.000 3,3.000 22.000-5,3.000 22.000-7,4.000 23.000-6,1.000 17.000-3,0.000 17.000-2,0.000 15.000-2,0.000 16.000-1,0.000 10.000-2,0.000 7.000 0,0.000 6.000 0,0.000 7.000-1,0.000 0.000-2,0.000-2.000-2,0.000-3.000-3,0.000-3.000-2,0.000-6.000-3,0.000-5.000-5,0.000-7.000-4,0.000-5.000-5,0.000-9.000-2,0.000-9.000 0,0.000-10.000-2,0.000-8.000 0,1.000-12.000-4,4.000-12.000-6,3.000-13.000-6,3.000-12.000-5,-1.000-15.000-5,-2.000-15.000-1,-3.000-15.000-1,-3.000-16.000-1,-2.000-8.000 3,0.000 0.000 7,0.000 0.000 9,0.000 0.000 6,-2.000-2.000 5,-3.000-3.000 1,-3.000-3.000 0,-2.000-2.000 2</inkml:trace>
</inkml:ink>
</file>

<file path=ppt/ink/ink1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7"/>
    </inkml:context>
    <inkml:brush xml:id="br0">
      <inkml:brushProperty name="width" value="0.0388574562966824" units="cm"/>
      <inkml:brushProperty name="height" value="0.0388574562966824" units="cm"/>
      <inkml:brushProperty name="color" value="#00bff3"/>
      <inkml:brushProperty name="ignorePressure" value="0"/>
    </inkml:brush>
  </inkml:definitions>
  <inkml:trace contextRef="#ctx0" brushRef="#br0">42000.000 27400.000 566,'-119.000'-2.000'71,"63.000"-3.000"-6,62.000-3.000-6,63.000-2.000-5,37.000-5.000-8,13.000-2.000-9,12.000-3.000-10,13.000-3.000-8,4.000 1.000-6,-3.000 6.000 0,-3.000 7.000-1,-2.000 6.000 0,-9.000 4.000-6,-12.000 4.000-14,-13.000 3.000-11,-12.000 3.000-14,-12.000 1.000-8,-8.000 1.000-5,-10.000-1.000-5,-9.000 1.000-6</inkml:trace>
</inkml:ink>
</file>

<file path=ppt/ink/ink1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7"/>
    </inkml:context>
    <inkml:brush xml:id="br0">
      <inkml:brushProperty name="width" value="0.0419205613434315" units="cm"/>
      <inkml:brushProperty name="height" value="0.0419205613434315" units="cm"/>
      <inkml:brushProperty name="color" value="#00bff3"/>
      <inkml:brushProperty name="ignorePressure" value="0"/>
    </inkml:brush>
  </inkml:definitions>
  <inkml:trace contextRef="#ctx0" brushRef="#br0">42850.000 26550.000 524,'-113.000'-65.000'43,"26.000"23.000"8,24.000 22.000 8,26.000 22.000 9,15.000 21.000-2,6.000 22.000-12,7.000 22.000-12,6.000 23.000-12,1.000 17.000-9,-3.000 17.000-3,-3.000 15.000-5,-2.000 16.000-4,-1.000 18.000-8,3.000 22.000-9,3.000 22.000-10,4.000 23.000-11,-1.000 5.000-6,-3.000-9.000-3,-3.000-10.000-3,-2.000-8.000-3,-1.000-25.000 2,3.000-36.000 8,3.000-39.000 7,4.000-36.000 6,1.000-25.000 1,0.000-8.000-7,0.000-10.000-9,0.000-9.000-6</inkml:trace>
</inkml:ink>
</file>

<file path=ppt/ink/ink1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8"/>
    </inkml:context>
    <inkml:brush xml:id="br0">
      <inkml:brushProperty name="width" value="0.0406639240682125" units="cm"/>
      <inkml:brushProperty name="height" value="0.0406639240682125" units="cm"/>
      <inkml:brushProperty name="color" value="#00bff3"/>
      <inkml:brushProperty name="ignorePressure" value="0"/>
    </inkml:brush>
  </inkml:definitions>
  <inkml:trace contextRef="#ctx0" brushRef="#br0">46400.000 27150.000 541,'46.000'-68.000'48,"-5.000"17.000"-5,-7.000 15.000-5,-5.000 16.000-4,0.000 9.000-4,10.000 3.000-2,10.000 3.000-1,9.000 4.000-2,4.000 2.000-1,1.000 4.000 1,-1.000 3.000 1,1.000 3.000 0,-4.000 7.000-2,-6.000 14.000-4,-6.000 11.000-4,-6.000 14.000-5,-9.000 10.000-3,-8.000 9.000-4,-10.000 10.000-3,-9.000 10.000-3,-13.000 5.000-3,-16.000 4.000-4,-15.000 3.000-3,-15.000 3.000-3,-14.000-1.000-2,-8.000-2.000-1,-10.000-3.000 0,-9.000-3.000-1,-4.000-7.000 0,4.000-9.000 0,3.000-10.000 0,3.000-8.000-1,3.000-9.000 3,3.000-6.000 4,3.000-6.000 4,4.000-6.000 5,5.000-7.000 2,10.000-6.000 1,10.000-6.000 2,9.000-6.000 0,6.000-4.000 4,3.000 1.000 5,3.000-1.000 7,4.000 1.000 4,11.000-4.000 3,23.000-6.000-3,22.000-6.000-1,22.000-6.000-3,13.000-6.000-2,7.000-2.000-1,6.000-3.000-1,7.000-3.000-1,4.000 1.000-3,3.000 6.000-4,3.000 7.000-5,4.000 6.000-5,2.000 3.000-6,4.000 0.000-7,3.000 0.000-6,3.000 0.000-8,1.000 0.000-5,1.000 0.000-5,-1.000 0.000-3,1.000 0.000-4,-12.000 0.000 0,-21.000 0.000 2,-22.000 0.000 4,-22.000 0.000 3</inkml:trace>
</inkml:ink>
</file>

<file path=ppt/ink/ink1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39"/>
    </inkml:context>
    <inkml:brush xml:id="br0">
      <inkml:brushProperty name="width" value="0.0407676286995411" units="cm"/>
      <inkml:brushProperty name="height" value="0.0407676286995411" units="cm"/>
      <inkml:brushProperty name="color" value="#00bff3"/>
      <inkml:brushProperty name="ignorePressure" value="0"/>
    </inkml:brush>
  </inkml:definitions>
  <inkml:trace contextRef="#ctx0" brushRef="#br0">50550.000 26400.000 539,'17.000'-135.000'37,"-16.000"32.000"0,-15.000 31.000 0,-15.000 32.000 1,-14.000 18.000-3,-8.000 6.000-3,-10.000 7.000-4,-9.000 6.000-4,-10.000 6.000-3,-9.000 6.000-3,-10.000 7.000-2,-8.000 6.000-3,-4.000 6.000-2,3.000 6.000 1,3.000 7.000-1,4.000 6.000 0,7.000-1.000 1,13.000-5.000-1,12.000-7.000 0,13.000-5.000 0,10.000-3.000-1,10.000 4.000-2,10.000 3.000-2,9.000 3.000-2,13.000 4.000-2,20.000 7.000 0,18.000 6.000-2,20.000 7.000-2,10.000 2.000 0,3.000 1.000-1,3.000-1.000-1,4.000 1.000 0,1.000 1.000 0,0.000 3.000 1,0.000 3.000 0,0.000 4.000 2,-4.000 2.000 1,-5.000 4.000 1,-7.000 3.000 1,-5.000 3.000 2,-8.000 3.000 0,-5.000 3.000-1,-7.000 3.000 0,-5.000 4.000-1,-4.000-3.000 0,0.000-5.000 0,0.000-7.000 0,0.000-5.000 0,-2.000-6.000-1,-3.000-3.000 0,-3.000-3.000-3,-2.000-2.000 0,-5.000-5.000-2,-2.000-2.000-2,-3.000-3.000-3,-3.000-3.000-3,-6.000-4.000 0,-5.000-3.000 1,-7.000-3.000 1,-5.000-2.000 1,-9.000-5.000-1,-9.000-2.000-4,-10.000-3.000-3,-8.000-3.000-3,-12.000-6.000-1,-12.000-5.000 3,-13.000-7.000 2,-12.000-5.000 3,-7.000-8.000 2,1.000-5.000 1,-1.000-7.000 2,1.000-5.000 2,2.000-9.000 1,7.000-9.000 1,6.000-10.000 1,7.000-8.000 1,8.000-4.000 3,14.000 3.000 4,11.000 3.000 3,14.000 4.000 5,11.000 2.000 3,14.000 4.000-1,11.000 3.000 1,14.000 3.000 0,13.000-1.000-3,16.000-2.000-4,15.000-3.000-6,17.000-3.000-5,14.000-1.000-3,17.000 4.000-2,15.000 3.000-2,16.000 3.000-1,1.000 4.000-5,-12.000 7.000-5,-13.000 6.000-7,-12.000 7.000-5,-12.000 2.000-5,-8.000 1.000-4,-10.000-1.000-4,-9.000 1.000-4</inkml:trace>
</inkml:ink>
</file>

<file path=ppt/ink/ink1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40"/>
    </inkml:context>
    <inkml:brush xml:id="br0">
      <inkml:brushProperty name="width" value="0.0436380505561829" units="cm"/>
      <inkml:brushProperty name="height" value="0.0436380505561829" units="cm"/>
      <inkml:brushProperty name="color" value="#00bff3"/>
      <inkml:brushProperty name="ignorePressure" value="0"/>
    </inkml:brush>
  </inkml:definitions>
  <inkml:trace contextRef="#ctx0" brushRef="#br0">51900.000 26550.000 504,'-2.000'-41.000'36,"-3.000"19.000"15,-3.000 19.000 12,-2.000 19.000 14,-1.000 12.000-1,3.000 6.000-14,3.000 7.000-16,4.000 6.000-14,2.000 10.000-10,4.000 17.000-6,3.000 15.000-6,3.000 16.000-5,-1.000 13.000-8,-2.000 14.000-8,-3.000 11.000-8,-3.000 14.000-8,-2.000-3.000-3,0.000-15.000 2,0.000-15.000 3,0.000-16.000 2,0.000-16.000-2,0.000-16.000-7,0.000-15.000-8,0.000-15.000-6,0.000-23.000-3,0.000-28.000 2,0.000-28.000 2,0.000-27.000 2,0.000-15.000 5,0.000 0.000 9,0.000 0.000 8,0.000 0.000 9,3.000-4.000 4,6.000-5.000 2,7.000-7.000 2,6.000-5.000 1,1.000 3.000 6,-3.000 17.000 9,-3.000 15.000 8,-2.000 16.000 9,0.000 7.000 5,7.000 1.000 1,6.000-1.000 3,7.000 1.000 1,4.000 2.000-1,3.000 7.000-4,3.000 6.000-2,4.000 7.000-5,1.000 4.000-4,0.000 3.000-6,0.000 3.000-6,0.000 4.000-6,-2.000 2.000-6,-3.000 4.000-2,-3.000 3.000-4,-2.000 3.000-3,-3.000 1.000-6,1.000 1.000-10,-1.000-1.000-8,1.000 1.000-8</inkml:trace>
</inkml:ink>
</file>

<file path=ppt/ink/ink1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40"/>
    </inkml:context>
    <inkml:brush xml:id="br0">
      <inkml:brushProperty name="width" value="0.0603734664618969" units="cm"/>
      <inkml:brushProperty name="height" value="0.0603734664618969" units="cm"/>
      <inkml:brushProperty name="color" value="#00bff3"/>
      <inkml:brushProperty name="ignorePressure" value="0"/>
    </inkml:brush>
  </inkml:definitions>
  <inkml:trace contextRef="#ctx0" brushRef="#br0">53100.000 26200.000 364,'0.000'-160.000'11,"0.000"32.000"3,0.000 31.000 3,0.000 32.000 2,0.000 18.000 3,0.000 6.000 1,0.000 7.000 3,0.000 6.000 2,0.000 12.000 5,0.000 19.000 8,0.000 19.000 7,0.000 19.000 9,-2.000 16.000 0,-3.000 17.000-9,-3.000 15.000-7,-2.000 16.000-8,-3.000 12.000-6,1.000 9.000-5,-1.000 10.000-4,1.000 10.000-4,1.000 4.000-4,3.000 0.000-1,3.000 0.000-1,4.000 0.000-2,1.000-11.000-3,0.000-22.000-3,0.000-22.000-4,0.000-21.000-4,-4.000 8.000-6,-5.000 42.000-6,-7.000 40.000-8,-5.000 41.000-6,-3.000 15.000-4,4.000-9.000-2,3.000-10.000-1,3.000-8.000-2,3.000-15.000 2,3.000-19.000 6,3.000-18.000 5,4.000-19.000 5,1.000-4.000 3,0.000 14.000-1,0.000 11.000 1,0.000 14.000-1,0.000-12.000 0,0.000-34.000 1,0.000-35.000 2,0.000-33.000 0</inkml:trace>
</inkml:ink>
</file>

<file path=ppt/ink/ink1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40"/>
    </inkml:context>
    <inkml:brush xml:id="br0">
      <inkml:brushProperty name="width" value="0.0445906072854996" units="cm"/>
      <inkml:brushProperty name="height" value="0.0445906072854996" units="cm"/>
      <inkml:brushProperty name="color" value="#00bff3"/>
      <inkml:brushProperty name="ignorePressure" value="0"/>
    </inkml:brush>
  </inkml:definitions>
  <inkml:trace contextRef="#ctx0" brushRef="#br0">53500.000 27850.000 493,'96.000'-202.000'40,"-5.000"47.000"-9,-7.000 47.000-10,-5.000 48.000-9,-4.000 25.000 3,0.000 7.000 12,0.000 6.000 14,0.000 7.000 14,-5.000 11.000 3,-9.000 20.000-7,-10.000 18.000-7,-8.000 20.000-7,-12.000 14.000-6,-12.000 14.000-9,-13.000 11.000-8,-12.000 14.000-7,-13.000 8.000-6,-12.000 7.000-4,-13.000 6.000-3,-12.000 7.000-4,-7.000-4.000-1,1.000-12.000 0,-1.000-13.000-1,1.000-12.000 1,4.000-12.000 0,9.000-8.000 3,10.000-10.000 1,10.000-9.000 3,11.000-9.000 2,17.000-5.000 2,15.000-7.000 4,16.000-5.000 2,16.000-9.000 1,20.000-9.000-1,18.000-10.000 0,20.000-8.000-2,8.000-9.000-5,1.000-6.000-7,-1.000-6.000-9,1.000-6.000-7,-7.000-1.000-7,-12.000 7.000-6,-13.000 6.000-6,-12.000 7.000-6</inkml:trace>
</inkml:ink>
</file>

<file path=ppt/ink/ink1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43"/>
    </inkml:context>
    <inkml:brush xml:id="br0">
      <inkml:brushProperty name="width" value="0.044978640973568" units="cm"/>
      <inkml:brushProperty name="height" value="0.044978640973568" units="cm"/>
      <inkml:brushProperty name="color" value="#00bff3"/>
      <inkml:brushProperty name="ignorePressure" value="0"/>
    </inkml:brush>
  </inkml:definitions>
  <inkml:trace contextRef="#ctx0" brushRef="#br0">63600.000 26700.000 489,'-25.000'-44.000'21,"0.000"13.000"2,0.000 12.000 1,0.000 13.000 2,-2.000 7.000-1,-3.000 4.000-1,-3.000 3.000-1,-2.000 3.000-3,-5.000 4.000-1,-2.000 7.000-2,-3.000 6.000-1,-3.000 7.000-3,-4.000 7.000 0,-3.000 9.000-1,-3.000 10.000 1,-2.000 10.000 0,-3.000 7.000-1,1.000 6.000 0,-1.000 7.000-1,1.000 6.000-1,4.000 1.000 0,9.000-3.000 0,10.000-3.000 0,10.000-2.000 0,5.000 2.000 0,4.000 9.000 0,3.000 10.000 1,3.000 10.000 0,7.000-1.000-1,14.000-9.000 0,11.000-10.000 0,14.000-8.000-2,10.000-8.000 1,9.000-2.000-1,10.000-3.000 1,10.000-3.000 0,8.000-4.000-2,10.000-3.000-6,10.000-3.000-4,9.000-2.000-6,1.000-8.000-3,-6.000-8.000 0,-6.000-10.000 0,-6.000-9.000-1,1.000-7.000 1,9.000-3.000-1,10.000-3.000 1,10.000-2.000 0,-1.000-6.000 1,-9.000-6.000 1,-10.000-6.000 0,-8.000-6.000 1,-4.000-12.000 2,3.000-15.000 0,3.000-15.000 1,4.000-16.000 1,-1.000-12.000 2,-3.000-5.000 0,-3.000-7.000 2,-2.000-5.000 1,-6.000-6.000 0,-6.000-3.000 0,-6.000-3.000-1,-6.000-2.000-1,-9.000-5.000 0,-8.000-2.000 1,-10.000-3.000 0,-9.000-3.000 2,-7.000-2.000-1,-3.000 0.000 0,-3.000 0.000-1,-2.000 0.000 0,-8.000 4.000 2,-8.000 10.000 1,-10.000 10.000 4,-9.000 9.000 1,-10.000 4.000 1,-9.000 1.000-2,-10.000-1.000-1,-8.000 1.000-2,-8.000 2.000-2,-2.000 7.000-2,-3.000 6.000-2,-3.000 7.000-3,-7.000 4.000-1,-9.000 3.000-1,-10.000 3.000-1,-8.000 4.000-1,-6.000 7.000-2,1.000 13.000-2,-1.000 12.000-3,1.000 13.000-3,1.000 12.000-4,3.000 13.000-3,3.000 12.000-4,4.000 13.000-3,11.000 2.000 0,23.000-5.000 6,22.000-7.000 7,22.000-5.000 5,8.000-4.000 2,-2.000 0.000-4,-3.000 0.000-3,-3.000 0.000-3</inkml:trace>
</inkml:ink>
</file>

<file path=ppt/ink/ink1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44"/>
    </inkml:context>
    <inkml:brush xml:id="br0">
      <inkml:brushProperty name="width" value="0.0330816060304642" units="cm"/>
      <inkml:brushProperty name="height" value="0.0330816060304642" units="cm"/>
      <inkml:brushProperty name="color" value="#00bff3"/>
      <inkml:brushProperty name="ignorePressure" value="0"/>
    </inkml:brush>
  </inkml:definitions>
  <inkml:trace contextRef="#ctx0" brushRef="#br0">64200.000 26950.000 665,'46.000'-44.000'68,"-5.000"13.000"-12,-7.000 12.000-15,-5.000 13.000-14,-1.000 10.000-7,6.000 10.000-2,7.000 10.000-1,6.000 9.000-2,-4.000 7.000-3,-11.000 7.000-4,-14.000 6.000-4,-11.000 7.000-4,-9.000 2.000-3,-3.000 1.000-2,-3.000-1.000-2,-2.000 1.000-3,-9.000 2.000 0,-12.000 7.000 0,-13.000 6.000 0,-12.000 7.000 0,-2.000-4.000 2,9.000-12.000 1,10.000-13.000 3,10.000-12.000 1,14.000-9.000 4,23.000-2.000 4,22.000-3.000 4,22.000-3.000 4,10.000-4.000 2,1.000-3.000-1,-1.000-3.000-2,1.000-2.000 0,-6.000-1.000-1,-8.000 3.000-1,-10.000 3.000 0,-9.000 4.000-1,-13.000 5.000-2,-16.000 10.000-2,-15.000 10.000-3,-15.000 9.000-1,-20.000 7.000-5,-21.000 7.000-4,-22.000 6.000-4,-22.000 7.000-4,-11.000 2.000-3,0.000 1.000-2,0.000-1.000 0,0.000 1.000-1,10.000-9.000-7,23.000-15.000-10,22.000-15.000-10,22.000-16.000-11</inkml:trace>
</inkml:ink>
</file>

<file path=ppt/ink/ink1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46"/>
    </inkml:context>
    <inkml:brush xml:id="br0">
      <inkml:brushProperty name="width" value="0.0461521968245506" units="cm"/>
      <inkml:brushProperty name="height" value="0.0461521968245506" units="cm"/>
      <inkml:brushProperty name="color" value="#00bff3"/>
      <inkml:brushProperty name="ignorePressure" value="0"/>
    </inkml:brush>
  </inkml:definitions>
  <inkml:trace contextRef="#ctx0" brushRef="#br0">56650.000 18300.000 476,'-135.000'0.000'3,"32.000"0.000"5,31.000 0.000 7,32.000 0.000 6,10.000 4.000 4,-9.000 10.000 1,-10.000 10.000 1,-8.000 9.000 1,-3.000 7.000 0,7.000 7.000-3,6.000 6.000-3,7.000 7.000-3,2.000 8.000-1,1.000 14.000-1,-1.000 11.000-1,1.000 14.000-1,1.000 8.000-1,3.000 7.000 0,3.000 6.000 0,4.000 7.000-1,4.000-1.000 0,6.000-6.000-1,7.000-6.000-1,6.000-6.000-2,3.000-9.000 1,0.000-8.000 0,0.000-10.000 0,0.000-9.000 2,6.000-7.000-1,13.000-3.000-2,12.000-3.000-1,13.000-2.000-1,7.000-8.000-1,4.000-8.000 0,3.000-10.000 1,3.000-9.000 0,12.000-9.000-1,22.000-5.000-4,22.000-7.000-5,23.000-5.000-3,11.000-8.000-2,4.000-5.000-3,3.000-7.000-1,3.000-5.000-2,-2.000-6.000 1,-6.000-3.000 3,-6.000-3.000 2,-6.000-2.000 3,-6.000-3.000 1,-2.000 1.000-4,-3.000-1.000-2,-3.000 1.000-2,-7.000-3.000-1,-9.000-2.000 1,-10.000-3.000 2,-8.000-3.000 1,-11.000-6.000 1,-8.000-5.000 0,-10.000-7.000 0,-9.000-5.000 1,-10.000-9.000 0,-9.000-9.000 0,-10.000-10.000 0,-8.000-8.000 0,-8.000-11.000 1,-2.000-8.000 1,-3.000-10.000 3,-3.000-9.000 1,-6.000-5.000 0,-5.000 0.000 0,-7.000 0.000 1,-5.000 0.000-2,-6.000 1.000 1,-3.000 4.000-2,-3.000 3.000 0,-2.000 3.000-2,-8.000 7.000 0,-8.000 14.000 1,-10.000 11.000 1,-9.000 14.000 0,-9.000 11.000 0,-5.000 14.000 1,-7.000 11.000 1,-5.000 14.000 0,-9.000 11.000 1,-9.000 14.000-1,-10.000 11.000 0,-8.000 14.000-1,-4.000 13.000 0,3.000 16.000-2,3.000 15.000-2,4.000 17.000-1,5.000 10.000-3,10.000 6.000-6,10.000 7.000-6,9.000 6.000-5,7.000-1.000-3,7.000-5.000 1,6.000-7.000 1,7.000-5.000 0,7.000-9.000 1,9.000-9.000 3,10.000-10.000 2,10.000-8.000 3</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1"/>
    </inkml:context>
    <inkml:brush xml:id="br0">
      <inkml:brushProperty name="width" value="0.0334232114255428" units="cm"/>
      <inkml:brushProperty name="height" value="0.0334232114255428" units="cm"/>
      <inkml:brushProperty name="color" value="#000000"/>
      <inkml:brushProperty name="ignorePressure" value="0"/>
    </inkml:brush>
  </inkml:definitions>
  <inkml:trace contextRef="#ctx0" brushRef="#br0">59450.000 37550.000 658,'-49.000'6.000'5,"4.000"13.000"10,3.000 12.000 11,3.000 13.000 10,3.000 7.000 4,3.000 4.000-4,3.000 3.000-3,4.000 3.000-3,1.000 4.000-3,0.000 7.000-3,0.000 6.000-1,0.000 7.000-3,-2.000 4.000-4,-3.000 3.000-7,-3.000 3.000-7,-2.000 4.000-8,-5.000-1.000-3,-2.000-3.000-1,-3.000-3.000-2,-3.000-2.000-1,2.000-8.000-5,10.000-8.000-7,10.000-10.000-6,9.000-9.000-8</inkml:trace>
</inkml:ink>
</file>

<file path=ppt/ink/ink1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47"/>
    </inkml:context>
    <inkml:brush xml:id="br0">
      <inkml:brushProperty name="width" value="0.0366072356700897" units="cm"/>
      <inkml:brushProperty name="height" value="0.0366072356700897" units="cm"/>
      <inkml:brushProperty name="color" value="#00bff3"/>
      <inkml:brushProperty name="ignorePressure" value="0"/>
    </inkml:brush>
  </inkml:definitions>
  <inkml:trace contextRef="#ctx0" brushRef="#br0">56900.000 18600.000 600,'53.000'-46.000'54,"6.000"10.000"-6,7.000 10.000-5,6.000 9.000-5,6.000 6.000-2,6.000 3.000-2,7.000 3.000 0,6.000 4.000 0,-4.000 2.000-4,-11.000 4.000-8,-14.000 3.000-6,-11.000 3.000-8,-15.000 9.000-5,-16.000 16.000-4,-15.000 15.000-4,-15.000 17.000-3,-20.000 13.000 0,-21.000 13.000 4,-22.000 12.000 4,-22.000 13.000 3,-11.000 4.000-2,0.000-3.000-9,0.000-3.000-8,0.000-2.000-10,3.000-9.000-1,6.000-12.000 5,7.000-13.000 6,6.000-12.000 6,9.000-13.000 4,13.000-12.000 5,12.000-13.000 4,13.000-12.000 3,13.000-10.000 4,17.000-6.000 2,15.000-6.000 2,16.000-6.000 2,20.000-9.000 1,25.000-8.000-2,25.000-10.000-1,25.000-9.000-2,18.000-9.000-4,14.000-5.000-8,11.000-7.000-8,14.000-5.000-8,2.000 2.000-9,-6.000 13.000-9,-6.000 12.000-9,-6.000 13.000-9,-20.000 6.000-3,-30.000 0.000 2,-32.000 0.000 4,-30.000 0.000 2</inkml:trace>
</inkml:ink>
</file>

<file path=ppt/ink/ink1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49"/>
    </inkml:context>
    <inkml:brush xml:id="br0">
      <inkml:brushProperty name="width" value="0.0350568331778049" units="cm"/>
      <inkml:brushProperty name="height" value="0.0350568331778049" units="cm"/>
      <inkml:brushProperty name="color" value="#00bff3"/>
      <inkml:brushProperty name="ignorePressure" value="0"/>
    </inkml:brush>
  </inkml:definitions>
  <inkml:trace contextRef="#ctx0" brushRef="#br0">11400.000 34900.000 627,'46.000'-43.000'98,"-5.000"17.000"-22,-7.000 15.000-19,-5.000 16.000-22,-4.000 16.000-12,0.000 20.000-6,0.000 18.000-5,0.000 20.000-5,-8.000 6.000-5,-16.000-2.000-3,-15.000-3.000-4,-15.000-3.000-2,-12.000-1.000-3,-6.000 4.000-3,-6.000 3.000-3,-6.000 3.000-3,-1.000-5.000 1,7.000-12.000 2,6.000-13.000 3,7.000-12.000 2,11.000-10.000 5,20.000-6.000 7,18.000-6.000 6,20.000-6.000 7,14.000-6.000 2,14.000-2.000 0,11.000-3.000-1,14.000-3.000-1,3.000 1.000-1,-2.000 6.000-1,-3.000 7.000-2,-3.000 6.000-1,-6.000 4.000-1,-5.000 4.000-1,-7.000 3.000 0,-5.000 3.000 0,-11.000 3.000-2,-11.000 3.000 0,-14.000 3.000-2,-11.000 4.000 0,-14.000 5.000-1,-11.000 10.000-1,-14.000 10.000 1,-11.000 9.000 0,-11.000 1.000-1,-5.000-6.000 0,-7.000-6.000-2,-5.000-6.000 1,-4.000-7.000-2,0.000-6.000-2,0.000-6.000-2,0.000-6.000-2,0.000-6.000-1,0.000-2.000-2,0.000-3.000-1,0.000-3.000-1,3.000-6.000-6,6.000-5.000-9,7.000-7.000-10,6.000-5.000-9,7.000-8.000-1,10.000-5.000 6,10.000-7.000 7,9.000-5.000 7,4.000-3.000 4,1.000 4.000-1,-1.000 3.000 0,1.000 3.000 0</inkml:trace>
</inkml:ink>
</file>

<file path=ppt/ink/ink1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50"/>
    </inkml:context>
    <inkml:brush xml:id="br0">
      <inkml:brushProperty name="width" value="0.040395338088274" units="cm"/>
      <inkml:brushProperty name="height" value="0.040395338088274" units="cm"/>
      <inkml:brushProperty name="color" value="#00bff3"/>
      <inkml:brushProperty name="ignorePressure" value="0"/>
    </inkml:brush>
  </inkml:definitions>
  <inkml:trace contextRef="#ctx0" brushRef="#br0">12800.000 34300.000 544,'-63.000'-27.000'2,"-24.000"-3.000"6,-26.000-3.000 3,-24.000-2.000 6,-7.000 2.000 2,13.000 9.000 1,12.000 10.000 0,13.000 10.000 0,7.000 8.000-1,4.000 10.000-1,3.000 10.000-3,3.000 9.000-1,1.000 9.000-2,1.000 9.000 0,-1.000 10.000 0,1.000 10.000 0,-3.000 7.000 0,-2.000 6.000 1,-3.000 7.000 0,-3.000 6.000 1,-1.000 10.000 0,4.000 17.000-1,3.000 15.000 0,3.000 16.000-1,4.000 10.000 0,7.000 7.000 0,6.000 6.000-1,7.000 7.000 0,8.000-3.000 0,14.000-8.000 0,11.000-10.000 0,14.000-9.000 1,8.000-9.000-1,7.000-5.000-3,6.000-7.000-2,7.000-5.000-3,8.000-6.000-2,14.000-3.000-1,11.000-3.000-2,14.000-2.000-1,10.000-6.000-2,9.000-6.000 0,10.000-6.000-1,10.000-6.000-1,7.000-12.000 0,6.000-15.000 1,7.000-15.000 0,6.000-16.000 0,7.000-15.000 0,10.000-11.000-3,10.000-14.000-1,9.000-11.000-3,6.000-18.000-1,3.000-22.000-1,3.000-22.000-1,4.000-21.000-1,-4.000-15.000 0,-9.000-6.000 0,-10.000-6.000 0,-8.000-6.000 0,-12.000-6.000 1,-12.000-2.000 0,-13.000-3.000 0,-12.000-3.000 1,-16.000-7.000 2,-19.000-9.000 2,-18.000-10.000 3,-19.000-8.000 2,-15.000-6.000 1,-8.000 1.000 2,-10.000-1.000 0,-9.000 1.000 1,-9.000 7.000 0,-5.000 16.000 0,-7.000 15.000-1,-5.000 17.000 1,-8.000 14.000-1,-5.000 17.000 1,-7.000 15.000 1,-5.000 16.000 1,-3.000 13.000-1,4.000 14.000-2,3.000 11.000-2,3.000 14.000-2,1.000 8.000-3,1.000 7.000-7,-1.000 6.000-5,1.000 7.000-7,4.000 4.000 0,9.000 3.000 3,10.000 3.000 5,10.000 4.000 2</inkml:trace>
</inkml:ink>
</file>

<file path=ppt/ink/ink1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50"/>
    </inkml:context>
    <inkml:brush xml:id="br0">
      <inkml:brushProperty name="width" value="0.0339011587202549" units="cm"/>
      <inkml:brushProperty name="height" value="0.0339011587202549" units="cm"/>
      <inkml:brushProperty name="color" value="#00bff3"/>
      <inkml:brushProperty name="ignorePressure" value="0"/>
    </inkml:brush>
  </inkml:definitions>
  <inkml:trace contextRef="#ctx0" brushRef="#br0">14200.000 36000.000 648,'101.000'0.000'129,"4.000"0.000"-34,3.000 0.000-33,3.000 0.000-32,3.000-2.000-19,3.000-3.000-1,3.000-3.000-2,4.000-2.000-1,-3.000-1.000-8,-5.000 3.000-11,-7.000 3.000-11,-5.000 4.000-13,-12.000 1.000-3,-16.000 0.000 2,-15.000 0.000 3,-15.000 0.000 3,-11.000 1.000-1,-2.000 4.000-4,-3.000 3.000-5,-3.000 3.000-4</inkml:trace>
</inkml:ink>
</file>

<file path=ppt/ink/ink1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50"/>
    </inkml:context>
    <inkml:brush xml:id="br0">
      <inkml:brushProperty name="width" value="0.0521688312292099" units="cm"/>
      <inkml:brushProperty name="height" value="0.0521688312292099" units="cm"/>
      <inkml:brushProperty name="color" value="#00bff3"/>
      <inkml:brushProperty name="ignorePressure" value="0"/>
    </inkml:brush>
  </inkml:definitions>
  <inkml:trace contextRef="#ctx0" brushRef="#br0">16950.000 34850.000 421,'-25.000'-44.000'28,"0.000"13.000"2,0.000 12.000 3,0.000 13.000 2,-4.000 10.000 1,-5.000 10.000-3,-7.000 10.000-3,-5.000 9.000-2,-3.000 9.000-2,4.000 9.000-3,3.000 10.000-1,3.000 10.000-3,1.000 8.000-1,1.000 10.000 0,-1.000 10.000 0,1.000 9.000 0,1.000 7.000-1,3.000 7.000 0,3.000 6.000-1,4.000 7.000-1,4.000 0.000 0,6.000-2.000-2,7.000-3.000 0,6.000-3.000-2,7.000-9.000-1,10.000-11.000 0,10.000-14.000-1,9.000-11.000 0,9.000-9.000-3,9.000-3.000-3,10.000-3.000-6,10.000-2.000-3,8.000-8.000-4,10.000-8.000-4,10.000-10.000-4,9.000-9.000-2,7.000-10.000-2,7.000-9.000 1,6.000-10.000 2,7.000-8.000 1,2.000-12.000 1,1.000-12.000 0,-1.000-13.000 1,1.000-12.000 1,-6.000-7.000 1,-8.000 1.000 1,-10.000-1.000 2,-9.000 1.000 2,-9.000-6.000 1,-5.000-8.000 3,-7.000-10.000 1,-5.000-9.000 3,-6.000-10.000 0,-3.000-9.000 2,-3.000-10.000 1,-2.000-8.000 1,-9.000-9.000 0,-12.000-6.000 1,-13.000-6.000 0,-12.000-6.000 0,-12.000 1.000 0,-8.000 9.000 0,-10.000 10.000 1,-9.000 10.000 1,-10.000 5.000 0,-9.000 4.000-2,-10.000 3.000 0,-8.000 3.000-1,-11.000 6.000 0,-8.000 9.000-1,-10.000 10.000 0,-9.000 10.000 1,-7.000 8.000-1,-3.000 10.000-1,-3.000 10.000 0,-2.000 9.000 0,-6.000 12.000-3,-6.000 16.000-5,-6.000 15.000-5,-6.000 17.000-4,-2.000 13.000-5,3.000 13.000-8,3.000 12.000-7,4.000 13.000-6,13.000 1.000 0,26.000-9.000 8,24.000-10.000 8,26.000-8.000 8,10.000-6.000 1,-3.000 1.000-3,-3.000-1.000-5,-2.000 1.000-5</inkml:trace>
</inkml:ink>
</file>

<file path=ppt/ink/ink1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1:51"/>
    </inkml:context>
    <inkml:brush xml:id="br0">
      <inkml:brushProperty name="width" value="0.0389102958142757" units="cm"/>
      <inkml:brushProperty name="height" value="0.0389102958142757" units="cm"/>
      <inkml:brushProperty name="color" value="#00bff3"/>
      <inkml:brushProperty name="ignorePressure" value="0"/>
    </inkml:brush>
  </inkml:definitions>
  <inkml:trace contextRef="#ctx0" brushRef="#br0">17300.000 35250.000 565,'25.000'-24.000'4,"0.000"4.000"7,0.000 3.000 9,0.000 3.000 7,7.000 3.000 6,17.000 3.000 4,15.000 3.000 6,16.000 4.000 3,2.000 4.000 0,-8.000 6.000-8,-10.000 7.000-7,-9.000 6.000-8,-9.000 6.000-6,-5.000 6.000-6,-7.000 7.000-6,-5.000 6.000-6,-9.000 6.000-4,-9.000 6.000-2,-10.000 7.000-3,-8.000 6.000-1,-15.000 6.000-2,-19.000 6.000-1,-18.000 7.000-1,-19.000 6.000 0,-8.000 1.000 0,3.000-3.000-1,3.000-3.000 0,4.000-2.000 0,1.000-8.000 1,0.000-8.000 1,0.000-10.000 2,0.000-9.000 1,4.000-9.000 1,10.000-5.000 3,10.000-7.000 3,9.000-5.000 1,15.000-6.000 10,22.000-3.000 16,22.000-3.000 16,23.000-2.000 16,17.000-8.000 1,17.000-8.000-13,15.000-10.000-13,16.000-9.000-15,7.000-5.000-11,1.000 0.000-9,-1.000 0.000-10,1.000 0.000-10,-3.000 1.000-9,-2.000 4.000-6,-3.000 3.000-7,-3.000 3.000-6,-10.000 3.000-3,-16.000 3.000 2,-15.000 3.000 3,-15.000 4.000 2</inkml:trace>
</inkml:ink>
</file>

<file path=ppt/ink/ink1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03"/>
    </inkml:context>
    <inkml:brush xml:id="br0">
      <inkml:brushProperty name="width" value="0.0269783027470112" units="cm"/>
      <inkml:brushProperty name="height" value="0.0269783027470112" units="cm"/>
      <inkml:brushProperty name="color" value="#f2395b"/>
      <inkml:brushProperty name="ignorePressure" value="0"/>
    </inkml:brush>
  </inkml:definitions>
  <inkml:trace contextRef="#ctx0" brushRef="#br0">58750.000 33600.000 815,'-85.000'-68.000'59,"32.000"17.000"-10,31.000 15.000-11,32.000 16.000-9,15.000 5.000-19,0.000-2.000-27,0.000-3.000-27,0.000-3.000-26</inkml:trace>
</inkml:ink>
</file>

<file path=ppt/ink/ink1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05"/>
    </inkml:context>
    <inkml:brush xml:id="br0">
      <inkml:brushProperty name="width" value="0.0386729352176189" units="cm"/>
      <inkml:brushProperty name="height" value="0.0386729352176189" units="cm"/>
      <inkml:brushProperty name="color" value="#f2395b"/>
      <inkml:brushProperty name="ignorePressure" value="0"/>
    </inkml:brush>
  </inkml:definitions>
  <inkml:trace contextRef="#ctx0" brushRef="#br0">29250.000 37150.000 568,'-46.000'-2.000'0,"10.000"-3.000"0,10.000-3.000-1,9.000-2.000-1,12.000 0.000 8,16.000 7.000 17,15.000 6.000 15,17.000 7.000 16,5.000 2.000 3,-3.000 1.000-11,-3.000-1.000-10,-2.000 1.000-11,-3.000-1.000-7,1.000 1.000-4,-1.000-1.000-4,1.000 1.000-4,-1.000 2.000-4,1.000 7.000-4,-1.000 6.000-3,1.000 7.000-4,-6.000 5.000-2,-8.000 7.000 2,-10.000 6.000-1,-9.000 7.000 2,-12.000 7.000 0,-11.000 9.000 0,-14.000 10.000 2,-11.000 10.000 1,-11.000 4.000-1,-5.000 0.000-1,-7.000 0.000 0,-5.000 0.000-2,-3.000-5.000 0,4.000-9.000 2,3.000-10.000 1,3.000-8.000 1,1.000-4.000 1,1.000 3.000 1,-1.000 3.000 0,1.000 4.000 2,2.000-6.000 0,7.000-11.000 1,6.000-14.000 2,7.000-11.000 1,10.000-14.000 4,16.000-11.000 8,15.000-14.000 6,17.000-11.000 8,10.000-6.000 1,6.000 4.000-4,7.000 3.000-5,6.000 3.000-4,3.000 1.000-3,0.000 1.000-2,0.000-1.000-1,0.000 1.000-1,3.000 1.000-2,6.000 3.000 0,7.000 3.000-3,6.000 4.000 0,6.000 1.000-2,6.000 0.000-1,7.000 0.000-3,6.000 0.000-1,3.000-2.000-1,0.000-3.000-1,0.000-3.000 0,0.000-2.000 0,-2.000-3.000-2,-3.000 1.000-1,-3.000-1.000-3,-2.000 1.000-1,-9.000 1.000-1,-12.000 3.000 2,-13.000 3.000 0,-12.000 4.000 1,-15.000 2.000 0,-15.000 4.000-2,-15.000 3.000-3,-16.000 3.000-1,-10.000 1.000-3,-3.000 1.000-5,-3.000-1.000-4,-2.000 1.000-5,-1.000-1.000-4,3.000 1.000-5,3.000-1.000-4,4.000 1.000-5</inkml:trace>
</inkml:ink>
</file>

<file path=ppt/ink/ink1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07"/>
    </inkml:context>
    <inkml:brush xml:id="br0">
      <inkml:brushProperty name="width" value="0.046162374317646" units="cm"/>
      <inkml:brushProperty name="height" value="0.046162374317646" units="cm"/>
      <inkml:brushProperty name="color" value="#f2395b"/>
      <inkml:brushProperty name="ignorePressure" value="0"/>
    </inkml:brush>
  </inkml:definitions>
  <inkml:trace contextRef="#ctx0" brushRef="#br0">33350.000 36700.000 476,'0.000'-50.000'2,"0.000"0.000"4,0.000 0.000 3,0.000 0.000 4,0.000 1.000 2,0.000 4.000 3,0.000 3.000 0,0.000 3.000 2,0.000 1.000-1,0.000 1.000-4,0.000-1.000-4,0.000 1.000-4,-2.000-1.000-3,-3.000 1.000-1,-3.000-1.000-1,-2.000 1.000 0,-6.000 1.000-1,-6.000 3.000 2,-6.000 3.000 1,-6.000 4.000 2,-4.000 2.000 1,1.000 4.000 0,-1.000 3.000 0,1.000 3.000 1,-3.000 3.000-1,-2.000 3.000 0,-3.000 3.000 0,-3.000 4.000 0,-2.000 4.000 0,0.000 6.000-1,0.000 7.000 1,0.000 6.000-2,0.000 7.000 1,0.000 10.000 0,0.000 10.000 0,0.000 9.000 0,0.000 6.000-1,0.000 3.000 1,0.000 3.000-1,0.000 4.000 1,0.000 4.000-1,0.000 6.000 2,0.000 7.000 1,0.000 6.000 0,1.000 6.000 2,4.000 6.000-1,3.000 7.000 1,3.000 6.000 0,4.000 1.000-1,7.000-3.000 0,6.000-3.000 0,7.000-2.000 0,5.000-1.000-1,7.000 3.000-1,6.000 3.000-2,7.000 4.000 0,5.000-6.000-2,7.000-11.000 0,6.000-14.000 0,7.000-11.000-2,2.000-11.000-1,1.000-5.000-1,-1.000-7.000-3,1.000-5.000-2,1.000-9.000-1,3.000-9.000-2,3.000-10.000-1,4.000-8.000-2,2.000-11.000 0,4.000-8.000 0,3.000-10.000 0,3.000-9.000-1,3.000-13.000 0,3.000-16.000-1,3.000-15.000-2,4.000-15.000-2,1.000-9.000-1,0.000 1.000 0,0.000-1.000-2,0.000 1.000 0,-5.000 4.000 0,-9.000 9.000 3,-10.000 10.000 2,-8.000 10.000 2,-9.000 16.000 7,-6.000 26.000 10,-6.000 24.000 10,-6.000 26.000 10,-7.000 15.000 4,-6.000 6.000-2,-6.000 7.000 0,-6.000 6.000-3,-2.000 3.000-1,3.000 0.000-1,3.000 0.000-3,4.000 0.000-1,1.000-5.000-3,0.000-9.000-2,0.000-10.000-2,0.000-8.000-2,6.000-11.000-5,13.000-8.000-8,12.000-10.000-6,13.000-9.000-8,4.000-13.000-3,-3.000-16.000 1,-3.000-15.000 2,-2.000-15.000 0,-1.000-12.000 1,3.000-6.000-2,3.000-6.000-1,4.000-6.000-2,1.000-2.000 1,0.000 3.000 3,0.000 3.000 4,0.000 4.000 4,-5.000 5.000 2,-9.000 10.000 2,-10.000 10.000 3,-8.000 9.000 1,-8.000 13.000 11,-2.000 20.000 18,-3.000 18.000 19,-3.000 20.000 18,-1.000 14.000 3,4.000 14.000-10,3.000 11.000-10,3.000 14.000-12,-1.000 2.000-7,-2.000-6.000-2,-3.000-6.000-5,-3.000-6.000-2,1.000-4.000-4,6.000 1.000-5,7.000-1.000-3,6.000 1.000-6,1.000-3.000-3,-3.000-2.000-3,-3.000-3.000-3,-2.000-3.000-4,-1.000-6.000-5,3.000-5.000-8,3.000-7.000-7,4.000-5.000-7</inkml:trace>
</inkml:ink>
</file>

<file path=ppt/ink/ink1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09"/>
    </inkml:context>
    <inkml:brush xml:id="br0">
      <inkml:brushProperty name="width" value="0.0415628030896187" units="cm"/>
      <inkml:brushProperty name="height" value="0.0415628030896187" units="cm"/>
      <inkml:brushProperty name="color" value="#f2395b"/>
      <inkml:brushProperty name="ignorePressure" value="0"/>
    </inkml:brush>
  </inkml:definitions>
  <inkml:trace contextRef="#ctx0" brushRef="#br0">36100.000 35900.000 529,'-16.000'-44.000'50,"19.000"13.000"-6,19.000 12.000-6,19.000 13.000-7,12.000 6.000-4,6.000 0.000-2,7.000 0.000-1,6.000 0.000-1,4.000 1.000-4,4.000 4.000-4,3.000 3.000-6,3.000 3.000-5,-4.000-1.000-3,-8.000-2.000-4,-10.000-3.000-3,-9.000-3.000-3,-9.000-1.000-5,-5.000 4.000-5,-7.000 3.000-6,-5.000 3.000-6,-9.000 6.000-3,-9.000 9.000-1,-10.000 10.000-2,-8.000 10.000-1,-9.000 2.000 1,-6.000-3.000 5,-6.000-3.000 3,-6.000-2.000 5,-6.000-6.000 5,-2.000-6.000 3,-3.000-6.000 5,-3.000-6.000 5,-1.000-6.000 2,4.000-2.000 1,3.000-3.000 0,3.000-3.000 2,1.000-2.000 0,1.000 0.000 1,-1.000 0.000 0,1.000 0.000 0,-1.000 0.000 3,1.000 0.000 4,-1.000 0.000 5,1.000 0.000 4,2.000 1.000 4,7.000 4.000 2,6.000 3.000 3,7.000 3.000 3,2.000 3.000 1,1.000 3.000-2,-1.000 3.000-1,1.000 4.000 0,-1.000 4.000-1,1.000 6.000-1,-1.000 7.000 0,1.000 6.000 0,1.000 6.000 0,3.000 6.000-1,3.000 7.000-1,4.000 6.000 0,1.000 4.000-1,0.000 4.000-2,0.000 3.000-1,0.000 3.000-1,-4.000 4.000-2,-5.000 7.000-1,-7.000 6.000-1,-5.000 7.000-2,-1.000 5.000-1,6.000 7.000-2,7.000 6.000-2,6.000 7.000-3,1.000-1.000-2,-3.000-6.000-4,-3.000-6.000-4,-2.000-6.000-3,-1.000-9.000-2,3.000-8.000 2,3.000-10.000 3,4.000-9.000 1,1.000-10.000-5,0.000-9.000-13,0.000-10.000-14,0.000-8.000-13,1.000-18.000-6,4.000-25.000-1,3.000-25.000 2,3.000-25.000-1,-1.000-16.000 6,-2.000-6.000 11,-3.000-6.000 11,-3.000-6.000 10,-1.000-2.000 7,4.000 3.000 2,3.000 3.000 4,3.000 4.000 2,3.000 5.000 3,3.000 10.000 4,3.000 10.000 5,4.000 9.000 4,1.000 6.000 3,0.000 3.000 2,0.000 3.000 3,0.000 4.000 3,3.000 2.000 0,6.000 4.000-1,7.000 3.000-2,6.000 3.000 0,3.000 3.000-2,0.000 3.000 2,0.000 3.000 0,0.000 4.000 1,3.000 1.000-1,6.000 0.000 0,7.000 0.000-2,6.000 0.000-1,1.000-2.000-3,-3.000-3.000-2,-3.000-3.000-4,-2.000-2.000-3,-3.000-5.000-2,1.000-2.000-3,-1.000-3.000-2,1.000-3.000-2,-4.000-1.000-2,-6.000 4.000-3,-6.000 3.000-3,-6.000 3.000-1,-7.000-1.000-3,-6.000-2.000 0,-6.000-3.000 0,-6.000-3.000-1,-6.000-4.000-1,-2.000-3.000 2,-3.000-3.000 1,-3.000-2.000 1,-6.000-3.000 0,-5.000 1.000 3,-7.000-1.000 0,-5.000 1.000 2,-3.000-1.000 2,4.000 1.000 1,3.000-1.000 2,3.000 1.000 1,-1.000 2.000 3,-2.000 7.000 2,-3.000 6.000 3,-3.000 7.000 3,-2.000 4.000 2,0.000 3.000 2,0.000 3.000 2,0.000 4.000 3,0.000 1.000 0,0.000 0.000 0,0.000 0.000 0,0.000 0.000-1,-2.000 1.000 2,-3.000 4.000 1,-3.000 3.000 3,-2.000 3.000 0,-1.000 4.000 1,3.000 7.000-2,3.000 6.000-1,4.000 7.000-2,-1.000 5.000-2,-3.000 7.000 0,-3.000 6.000 0,-2.000 7.000-2,0.000 2.000 0,7.000 1.000 0,6.000-1.000-1,7.000 1.000 0,4.000 1.000-1,3.000 3.000-3,3.000 3.000-2,4.000 4.000-2,2.000 1.000-2,4.000 0.000-1,3.000 0.000-3,3.000 0.000-2,6.000-5.000-3,9.000-9.000-6,10.000-10.000-6,10.000-8.000-6,7.000-8.000-3,6.000-2.000 2,7.000-3.000 1,6.000-3.000 1,-1.000-6.000-3,-5.000-5.000-6,-7.000-7.000-8,-5.000-5.000-6,-8.000-6.000-2,-5.000-3.000 3,-7.000-3.000 2,-5.000-2.000 3</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0"/>
    </inkml:context>
    <inkml:brush xml:id="br0">
      <inkml:brushProperty name="width" value="0.0393763482570648" units="cm"/>
      <inkml:brushProperty name="height" value="0.0393763482570648" units="cm"/>
      <inkml:brushProperty name="color" value="#f2385b"/>
      <inkml:brushProperty name="ignorePressure" value="0"/>
    </inkml:brush>
  </inkml:definitions>
  <inkml:trace contextRef="#ctx0" brushRef="#br0">4550.000 29200.000 558,'3.000'-38.000'7,"6.000"26.000"15,7.000 24.000 15,6.000 26.000 13,3.000 15.000 4,0.000 6.000-10,0.000 7.000-9,0.000 6.000-10,0.000 1.000-5,0.000-3.000-1,0.000-3.000-2,0.000-2.000-2,0.000-6.000-2,0.000-6.000-1,0.000-6.000-3,0.000-6.000-1,0.000-6.000-5,0.000-2.000-8,0.000-3.000-7,0.000-3.000-7,0.000-10.000-3,0.000-16.000 2,0.000-15.000 2,0.000-15.000 1,3.000-17.000 1,6.000-15.000-1,7.000-15.000-1,6.000-16.000-1,1.000-7.000 0,-3.000 4.000 0,-3.000 3.000 0,-2.000 3.000 0,-5.000 4.000 2,-2.000 7.000 2,-3.000 6.000 5,-3.000 7.000 2,-4.000 7.000 2,-3.000 9.000 1,-3.000 10.000 1,-2.000 10.000 0,-5.000 14.000 7,-2.000 23.000 14,-3.000 22.000 13,-3.000 22.000 13,-2.000 13.000 5,0.000 7.000-6,0.000 6.000-5,0.000 7.000-5,0.000 2.000-4,0.000 1.000-4,0.000-1.000-3,0.000 1.000-4,0.000 4.000-2,0.000 9.000-5,0.000 10.000-2,0.000 10.000-4,0.000 2.000-3,0.000-3.000-6,0.000-3.000-3,0.000-2.000-5,0.000-9.000-3,0.000-12.000-1,0.000-13.000-2,0.000-12.000-1</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47"/>
    </inkml:context>
    <inkml:brush xml:id="br0">
      <inkml:brushProperty name="width" value="0.0349480397999287" units="cm"/>
      <inkml:brushProperty name="height" value="0.0349480397999287" units="cm"/>
      <inkml:brushProperty name="color" value="#f2385b"/>
      <inkml:brushProperty name="ignorePressure" value="0"/>
    </inkml:brush>
  </inkml:definitions>
  <inkml:trace contextRef="#ctx0" brushRef="#br0">45850.000 17000.000 629,'-44.000'29.000'57,"13.000"10.000"-13,12.000 10.000-12,13.000 9.000-11,2.000 9.000-8,-5.000 9.000 0,-7.000 10.000-3,-5.000 10.000 0,-1.000-1.000-2,6.000-9.000 0,7.000-10.000-2,6.000-8.000 0,1.000-4.000 0,-3.000 3.000-2,-3.000 3.000-1,-2.000 4.000-1,-3.000-1.000-1,1.000-3.000-2,-1.000-3.000-3,1.000-2.000-1,-1.000-6.000-2,1.000-6.000-1,-1.000-6.000-2,1.000-6.000 0,-1.000-18.000-5,1.000-28.000-8,-1.000-28.000-7,1.000-27.000-7,4.000-20.000-1,9.000-9.000 4,10.000-10.000 6,10.000-8.000 4,4.000-3.000 4,0.000 7.000 2,0.000 6.000 2,0.000 7.000 1,1.000 0.000 3,4.000-2.000 4,3.000-3.000 4,3.000-3.000 3,1.000 4.000 3,1.000 13.000 3,-1.000 12.000 3,1.000 13.000 2,-4.000 10.000 3,-6.000 10.000 4,-6.000 10.000 3,-6.000 9.000 4,-1.000 4.000 1,7.000 1.000-1,6.000-1.000 0,7.000 1.000-1,0.000 4.000 0,-2.000 9.000 1,-3.000 10.000-1,-3.000 10.000 1,-2.000 5.000-1,0.000 4.000-2,0.000 3.000-2,0.000 3.000-2,-4.000 3.000-2,-5.000 3.000-2,-7.000 3.000-3,-5.000 4.000-1,-6.000 1.000-3,-3.000 0.000 0,-3.000 0.000-2,-2.000 0.000-2,-8.000 1.000-1,-8.000 4.000-3,-10.000 3.000-3,-9.000 3.000-3,-4.000-2.000-3,4.000-6.000 0,3.000-6.000-2,3.000-6.000-2,-1.000-7.000 0,-2.000-6.000 0,-3.000-6.000-1,-3.000-6.000 1,-1.000-6.000 0,4.000-2.000 1,3.000-3.000 0,3.000-3.000 1,4.000-6.000 1,7.000-5.000 4,6.000-7.000 2,7.000-5.000 3,10.000-3.000 4,16.000 4.000 6,15.000 3.000 6,17.000 3.000 5,3.000 4.000 4,-5.000 7.000 0,-7.000 6.000 1,-5.000 7.000 1,-3.000 5.000-1,4.000 7.000 0,3.000 6.000-2,3.000 7.000-1,-1.000 2.000-3,-2.000 1.000-3,-3.000-1.000-4,-3.000 1.000-3,-4.000-1.000-3,-3.000 1.000-2,-3.000-1.000-3,-2.000 1.000-1,-3.000-3.000-4,1.000-2.000-5,-1.000-3.000-6,1.000-3.000-5</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2"/>
    </inkml:context>
    <inkml:brush xml:id="br0">
      <inkml:brushProperty name="width" value="0.0390460379421711" units="cm"/>
      <inkml:brushProperty name="height" value="0.0390460379421711" units="cm"/>
      <inkml:brushProperty name="color" value="#000000"/>
      <inkml:brushProperty name="ignorePressure" value="0"/>
    </inkml:brush>
  </inkml:definitions>
  <inkml:trace contextRef="#ctx0" brushRef="#br0">59400.000 38000.000 563,'6.000'70.000'93,"13.000"-9.000"-15,12.000-10.000-17,13.000-8.000-15,6.000-6.000-11,0.000 1.000-5,0.000-1.000-6,0.000 1.000-5,-2.000-1.000-4,-3.000 1.000-2,-3.000-1.000-3,-2.000 1.000-2,-5.000-1.000-4,-2.000 1.000-4,-3.000-1.000-6,-3.000 1.000-5,-6.000-1.000-2,-5.000 1.000 2,-7.000-1.000 1,-5.000 1.000 1</inkml:trace>
</inkml:ink>
</file>

<file path=ppt/ink/ink2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09"/>
    </inkml:context>
    <inkml:brush xml:id="br0">
      <inkml:brushProperty name="width" value="0.0324313677847385" units="cm"/>
      <inkml:brushProperty name="height" value="0.0324313677847385" units="cm"/>
      <inkml:brushProperty name="color" value="#f2395b"/>
      <inkml:brushProperty name="ignorePressure" value="0"/>
    </inkml:brush>
  </inkml:definitions>
  <inkml:trace contextRef="#ctx0" brushRef="#br0">38550.000 37900.000 678,'92.000'-19.000'108,"-16.000"13.000"-26,-15.000 12.000-27,-15.000 13.000-26,-11.000 7.000-15,-2.000 4.000-5,-3.000 3.000-4,-3.000 3.000-5,-7.000 6.000-1,-9.000 9.000 3,-10.000 10.000 2,-8.000 10.000 4,-11.000 4.000-2,-8.000 0.000-5,-10.000 0.000-6,-9.000 0.000-6,-4.000-5.000-1,4.000-9.000 0,3.000-10.000 1,3.000-8.000 2,3.000-8.000 1,3.000-2.000 4,3.000-3.000 3,4.000-3.000 4,11.000-6.000 0,23.000-5.000-3,22.000-7.000-3,22.000-5.000-3,13.000-8.000-2,7.000-5.000 1,6.000-7.000 0,7.000-5.000 0,0.000-3.000-6,-2.000 4.000-11,-3.000 3.000-11,-3.000 3.000-12,-9.000 1.000-2,-11.000 1.000 4,-14.000-1.000 6,-11.000 1.000 5</inkml:trace>
</inkml:ink>
</file>

<file path=ppt/ink/ink2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0"/>
    </inkml:context>
    <inkml:brush xml:id="br0">
      <inkml:brushProperty name="width" value="0.046715285629034" units="cm"/>
      <inkml:brushProperty name="height" value="0.046715285629034" units="cm"/>
      <inkml:brushProperty name="color" value="#f2395b"/>
      <inkml:brushProperty name="ignorePressure" value="0"/>
    </inkml:brush>
  </inkml:definitions>
  <inkml:trace contextRef="#ctx0" brushRef="#br0">41050.000 36500.000 470,'-24.000'-47.000'2,"4.000"6.000"0,3.000 7.000-2,3.000 6.000 1,-2.000 15.000 8,-6.000 26.000 17,-6.000 24.000 17,-6.000 26.000 17,-4.000 12.000 3,1.000 0.000-10,-1.000 0.000-11,1.000 0.000-11,1.000 3.000-7,3.000 6.000-1,3.000 7.000-3,4.000 6.000-1,1.000 1.000-2,0.000-3.000-1,0.000-3.000-2,0.000-2.000-1,3.000-3.000-1,6.000 1.000-4,7.000-1.000-2,6.000 1.000-3,3.000-1.000-1,0.000 1.000 0,0.000-1.000 0,0.000 1.000 1,4.000-4.000 0,10.000-6.000 1,10.000-6.000-1,9.000-6.000 1,4.000-10.000-5,1.000-12.000-7,-1.000-13.000-9,1.000-12.000-8,1.000-9.000-2,3.000-2.000 3,3.000-3.000 3,4.000-3.000 3,2.000-9.000 1,4.000-11.000 0,3.000-14.000 0,3.000-11.000 0,3.000-17.000-2,3.000-18.000 0,3.000-19.000-3,4.000-18.000-1,2.000-10.000 1,4.000 0.000 5,3.000 0.000 3,3.000 0.000 4,-4.000-4.000 2,-8.000-5.000 2,-10.000-7.000 1,-9.000-5.000 1,-12.000-1.000 2,-11.000 6.000 0,-14.000 7.000 2,-11.000 6.000 1,-11.000 7.000 0,-5.000 10.000 0,-7.000 10.000 0,-5.000 9.000-1,-6.000 7.000 0,-3.000 7.000 0,-3.000 6.000 0,-2.000 7.000 0,-6.000 7.000-1,-6.000 9.000 0,-6.000 10.000 0,-6.000 10.000-2,-2.000 7.000 1,3.000 6.000-1,3.000 7.000 1,4.000 6.000 0,2.000 7.000-3,4.000 10.000-7,3.000 10.000-7,3.000 9.000-6,3.000 2.000-4,3.000-2.000 2,3.000-3.000-1,4.000-3.000 1</inkml:trace>
</inkml:ink>
</file>

<file path=ppt/ink/ink2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0"/>
    </inkml:context>
    <inkml:brush xml:id="br0">
      <inkml:brushProperty name="width" value="0.0341407395899296" units="cm"/>
      <inkml:brushProperty name="height" value="0.0341407395899296" units="cm"/>
      <inkml:brushProperty name="color" value="#f2395b"/>
      <inkml:brushProperty name="ignorePressure" value="0"/>
    </inkml:brush>
  </inkml:definitions>
  <inkml:trace contextRef="#ctx0" brushRef="#br0">42600.000 37500.000 644,'-25.000'-19.000'31,"0.000"13.000"8,0.000 12.000 8,0.000 13.000 8,-2.000 10.000-1,-3.000 10.000-11,-3.000 10.000-10,-2.000 9.000-10,-6.000 7.000-8,-6.000 7.000-5,-6.000 6.000-5,-6.000 7.000-5,-2.000 0.000-2,3.000-2.000-1,3.000-3.000-1,4.000-3.000 0,4.000-7.000 0,6.000-9.000-1,7.000-10.000 0,6.000-8.000-1,13.000-8.000 1,23.000-2.000-1,22.000-3.000-1,22.000-3.000 0,15.000-7.000-1,9.000-9.000-1,10.000-10.000-3,10.000-8.000 0,2.000-6.000-2,-3.000 1.000-1,-3.000-1.000-1,-2.000 1.000 0,-9.000-1.000-2,-12.000 1.000-2,-13.000-1.000-4,-12.000 1.000-3,-9.000 1.000-1,-2.000 3.000-2,-3.000 3.000-2,-3.000 4.000 0,-7.000 2.000 1,-9.000 4.000 4,-10.000 3.000 6,-8.000 3.000 4</inkml:trace>
</inkml:ink>
</file>

<file path=ppt/ink/ink2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1"/>
    </inkml:context>
    <inkml:brush xml:id="br0">
      <inkml:brushProperty name="width" value="0.0391616225242615" units="cm"/>
      <inkml:brushProperty name="height" value="0.0391616225242615" units="cm"/>
      <inkml:brushProperty name="color" value="#f2395b"/>
      <inkml:brushProperty name="ignorePressure" value="0"/>
    </inkml:brush>
  </inkml:definitions>
  <inkml:trace contextRef="#ctx0" brushRef="#br0">42800.000 37800.000 561,'-47.000'-22.000'34,"6.000"6.000"1,7.000 7.000-1,6.000 6.000 1,4.000 6.000 0,4.000 6.000-1,3.000 7.000-2,3.000 6.000 0,1.000 9.000-3,1.000 13.000-3,-1.000 12.000-4,1.000 13.000-3,1.000 12.000-2,3.000 13.000-1,3.000 12.000 0,4.000 13.000-1,-1.000 10.000-8,-3.000 10.000-15,-3.000 10.000-16,-2.000 9.000-15,-3.000-1.000-9,1.000-8.000-2,-1.000-10.000-2,1.000-9.000-2,1.000-16.000 2,3.000-22.000 3,3.000-22.000 5,4.000-21.000 4</inkml:trace>
</inkml:ink>
</file>

<file path=ppt/ink/ink2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1"/>
    </inkml:context>
    <inkml:brush xml:id="br0">
      <inkml:brushProperty name="width" value="0.0319167412817478" units="cm"/>
      <inkml:brushProperty name="height" value="0.0319167412817478" units="cm"/>
      <inkml:brushProperty name="color" value="#f2395b"/>
      <inkml:brushProperty name="ignorePressure" value="0"/>
    </inkml:brush>
  </inkml:definitions>
  <inkml:trace contextRef="#ctx0" brushRef="#br0">43350.000 38350.000 689,'-19.000'-24.000'8,"13.000"4.000"18,12.000 3.000 17,13.000 3.000 16,10.000 4.000 3,10.000 7.000-14,10.000 6.000-14,9.000 7.000-13,4.000 4.000-11,1.000 3.000-12,-1.000 3.000-10,1.000 4.000-12,-4.000-1.000-4,-6.000-3.000 0,-6.000-3.000-1,-6.000-2.000 0</inkml:trace>
</inkml:ink>
</file>

<file path=ppt/ink/ink2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1"/>
    </inkml:context>
    <inkml:brush xml:id="br0">
      <inkml:brushProperty name="width" value="0.0362909324467182" units="cm"/>
      <inkml:brushProperty name="height" value="0.0362909324467182" units="cm"/>
      <inkml:brushProperty name="color" value="#f2395b"/>
      <inkml:brushProperty name="ignorePressure" value="0"/>
    </inkml:brush>
  </inkml:definitions>
  <inkml:trace contextRef="#ctx0" brushRef="#br0">45550.000 37600.000 606,'-71.000'-44.000'0,"10.000"13.000"10,10.000 12.000 10,9.000 13.000 9,4.000 9.000 4,1.000 6.000-3,-1.000 7.000-2,1.000 6.000-3,-1.000 4.000-2,1.000 4.000-3,-1.000 3.000-1,1.000 3.000-2,2.000 3.000-2,7.000 3.000 0,6.000 3.000 1,7.000 4.000-1,4.000 1.000 0,3.000 0.000-1,3.000 0.000-1,4.000 0.000-1,4.000 1.000-2,6.000 4.000-2,7.000 3.000-4,6.000 3.000-2,4.000-1.000-2,4.000-2.000 0,3.000-3.000 0,3.000-3.000 0,1.000 1.000 0,1.000 6.000 0,-1.000 7.000-2,1.000 6.000 0,-4.000 1.000-2,-6.000-3.000 0,-6.000-3.000-2,-6.000-2.000-1,-6.000-5.000 0,-2.000-2.000 1,-3.000-3.000 0,-3.000-3.000 1,-2.000-4.000 1,0.000-3.000 0,0.000-3.000-1,0.000-2.000 1,-5.000-8.000-2,-9.000-8.000-5,-10.000-10.000-4,-8.000-9.000-4,-9.000-7.000-2,-6.000-3.000 1,-6.000-3.000 2,-6.000-2.000 1,-4.000-6.000 1,1.000-6.000 2,-1.000-6.000 2,1.000-6.000 1,2.000-2.000 4,7.000 3.000 5,6.000 3.000 4,7.000 4.000 6,10.000-1.000 3,16.000-3.000 4,15.000-3.000 2,17.000-2.000 3,14.000-1.000 0,17.000 3.000-7,15.000 3.000-5,16.000 4.000-5,7.000 2.000-8,1.000 4.000-10,-1.000 3.000-9,1.000 3.000-11,-9.000 1.000-6,-15.000 1.000-2,-15.000-1.000-2,-16.000 1.000-3</inkml:trace>
</inkml:ink>
</file>

<file path=ppt/ink/ink2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2"/>
    </inkml:context>
    <inkml:brush xml:id="br0">
      <inkml:brushProperty name="width" value="0.0408925451338291" units="cm"/>
      <inkml:brushProperty name="height" value="0.0408925451338291" units="cm"/>
      <inkml:brushProperty name="color" value="#f2395b"/>
      <inkml:brushProperty name="ignorePressure" value="0"/>
    </inkml:brush>
  </inkml:definitions>
  <inkml:trace contextRef="#ctx0" brushRef="#br0">47800.000 37650.000 537,'-46.000'-2.000'3,"10.000"-3.000"6,10.000-3.000 6,9.000-2.000 5,12.000-1.000 9,16.000 3.000 9,15.000 3.000 11,17.000 4.000 9,13.000 1.000 1,13.000 0.000-11,12.000 0.000-9,13.000 0.000-11,7.000 0.000-7,4.000 0.000-6,3.000 0.000-5,3.000 0.000-7,-1.000 1.000-1,-2.000 4.000 1,-3.000 3.000 2,-3.000 3.000 0,-7.000 1.000-1,-9.000 1.000-8,-10.000-1.000-6,-8.000 1.000-7</inkml:trace>
</inkml:ink>
</file>

<file path=ppt/ink/ink2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3"/>
    </inkml:context>
    <inkml:brush xml:id="br0">
      <inkml:brushProperty name="width" value="0.0413959883153439" units="cm"/>
      <inkml:brushProperty name="height" value="0.0413959883153439" units="cm"/>
      <inkml:brushProperty name="color" value="#f2395b"/>
      <inkml:brushProperty name="ignorePressure" value="0"/>
    </inkml:brush>
  </inkml:definitions>
  <inkml:trace contextRef="#ctx0" brushRef="#br0">48650.000 36800.000 531,'-27.000'-27.000'3,"-3.000"-3.000"5,-3.000-3.000 5,-2.000-2.000 6,2.000 10.000 8,9.000 25.000 12,10.000 25.000 12,10.000 25.000 11,4.000 18.000 1,0.000 14.000-10,0.000 11.000-11,0.000 14.000-10,-2.000 8.000-8,-3.000 7.000-7,-3.000 6.000-6,-2.000 7.000-6,-5.000 10.000-7,-2.000 16.000-6,-3.000 15.000-7,-3.000 17.000-5,-1.000 2.000-7,4.000-9.000-8,3.000-10.000-7,3.000-8.000-8,3.000-22.000 0,3.000-30.000 9,3.000-32.000 8,4.000-30.000 9,-1.000-17.000 1,-3.000 1.000-6,-3.000-1.000-5,-2.000 1.000-5</inkml:trace>
</inkml:ink>
</file>

<file path=ppt/ink/ink2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4"/>
    </inkml:context>
    <inkml:brush xml:id="br0">
      <inkml:brushProperty name="width" value="0.0387622527778149" units="cm"/>
      <inkml:brushProperty name="height" value="0.0387622527778149" units="cm"/>
      <inkml:brushProperty name="color" value="#f2395b"/>
      <inkml:brushProperty name="ignorePressure" value="0"/>
    </inkml:brush>
  </inkml:definitions>
  <inkml:trace contextRef="#ctx0" brushRef="#br0">50400.000 37100.000 567,'6.000'-44.000'85,"13.000"13.000"-11,12.000 12.000-10,13.000 13.000-11,7.000 9.000-9,4.000 6.000-9,3.000 7.000-7,3.000 6.000-8,-4.000 6.000-7,-8.000 6.000-3,-10.000 7.000-5,-9.000 6.000-3,-9.000 6.000-5,-5.000 6.000-3,-7.000 7.000-3,-5.000 6.000-5,-14.000 3.000-1,-18.000 0.000 0,-19.000 0.000 1,-18.000 0.000-1,-12.000 1.000 0,-3.000 4.000-2,-3.000 3.000-1,-2.000 3.000-3,-1.000-1.000 2,3.000-2.000 2,3.000-3.000 3,4.000-3.000 3,4.000-9.000 5,6.000-11.000 5,7.000-14.000 5,6.000-11.000 5,7.000-7.000 4,10.000 0.000 1,10.000 0.000 3,9.000 0.000 2,12.000-4.000-1,16.000-5.000-3,15.000-7.000-2,17.000-5.000-3,13.000-4.000-4,13.000 0.000-5,12.000 0.000-4,13.000 0.000-6,6.000 0.000-2,0.000 0.000 1,0.000 0.000 0,0.000 0.000 1,-2.000 0.000-6,-3.000 0.000-9,-3.000 0.000-11,-2.000 0.000-11,-11.000 1.000-3,-15.000 4.000 2,-15.000 3.000 2,-16.000 3.000 2</inkml:trace>
</inkml:ink>
</file>

<file path=ppt/ink/ink2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4"/>
    </inkml:context>
    <inkml:brush xml:id="br0">
      <inkml:brushProperty name="width" value="0.0419330596923828" units="cm"/>
      <inkml:brushProperty name="height" value="0.0419330596923828" units="cm"/>
      <inkml:brushProperty name="color" value="#f2395b"/>
      <inkml:brushProperty name="ignorePressure" value="0"/>
    </inkml:brush>
  </inkml:definitions>
  <inkml:trace contextRef="#ctx0" brushRef="#br0">53300.000 36400.000 524,'0.000'-121.000'4,"0.000"10.000"8,0.000 10.000 8,0.000 9.000 8,-5.000 10.000 5,-9.000 14.000 0,-10.000 11.000 2,-8.000 14.000 1,-11.000 10.000-3,-8.000 9.000-4,-10.000 10.000-4,-9.000 10.000-6,-9.000 11.000-2,-5.000 17.000-3,-7.000 15.000-3,-5.000 16.000-2,-3.000 10.000-1,4.000 7.000 2,3.000 6.000 0,3.000 7.000 2,7.000-1.000 0,14.000-6.000-2,11.000-6.000 0,14.000-6.000-3,10.000-4.000 0,9.000 1.000-3,10.000-1.000-1,10.000 1.000-2,10.000-3.000-1,13.000-2.000-1,12.000-3.000 1,13.000-3.000-2,7.000-2.000 1,4.000 0.000 0,3.000 0.000-1,3.000 0.000 1,1.000 1.000 0,1.000 4.000 0,-1.000 3.000 1,1.000 3.000 0,-4.000 3.000 0,-6.000 3.000 0,-6.000 3.000 0,-6.000 4.000-1,-6.000 1.000 1,-2.000 0.000 2,-3.000 0.000 2,-3.000 0.000 1,-4.000 0.000 1,-3.000 0.000-1,-3.000 0.000-1,-2.000 0.000 0,-5.000-2.000-2,-2.000-3.000 0,-3.000-3.000-1,-3.000-2.000-2,-4.000-3.000-1,-3.000 1.000-3,-3.000-1.000-2,-2.000 1.000-3,-6.000-4.000-3,-6.000-6.000-1,-6.000-6.000-2,-6.000-6.000-2,-7.000-6.000-2,-6.000-2.000-1,-6.000-3.000-2,-6.000-3.000-1,-6.000-6.000-1,-2.000-5.000 3,-3.000-7.000 2,-3.000-5.000 1,1.000-9.000 4,6.000-9.000 1,7.000-10.000 4,6.000-8.000 2,4.000-9.000 3,4.000-6.000 1,3.000-6.000 3,3.000-6.000 2,6.000-4.000 2,9.000 1.000 4,10.000-1.000 4,10.000 1.000 2,8.000 1.000 2,10.000 3.000-1,10.000 3.000 0,9.000 4.000-2,10.000 1.000-1,14.000 0.000-3,11.000 0.000-2,14.000 0.000-3,10.000 1.000-6,9.000 4.000-12,10.000 3.000-12,10.000 3.000-11,-7.000 4.000-5,-22.000 7.000-2,-22.000 6.000-1,-21.000 7.000 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3"/>
    </inkml:context>
    <inkml:brush xml:id="br0">
      <inkml:brushProperty name="width" value="0.04087233543396" units="cm"/>
      <inkml:brushProperty name="height" value="0.04087233543396" units="cm"/>
      <inkml:brushProperty name="color" value="#000000"/>
      <inkml:brushProperty name="ignorePressure" value="0"/>
    </inkml:brush>
  </inkml:definitions>
  <inkml:trace contextRef="#ctx0" brushRef="#br0">61250.000 37950.000 538,'-25.000'-18.000'57,"0.000"17.000"0,0.000 15.000-3,0.000 16.000-1,0.000 13.000-6,0.000 14.000-7,0.000 11.000-9,0.000 14.000-8,-4.000 10.000-6,-5.000 9.000 0,-7.000 10.000-3,-5.000 10.000-1,-3.000 2.000-2,4.000-3.000-2,3.000-3.000-1,3.000-2.000-3,-1.000-9.000-1,-2.000-12.000-3,-3.000-13.000-1,-3.000-12.000-1,2.000-10.000-2,10.000-6.000 2,10.000-6.000 0,9.000-6.000 2,17.000-7.000-1,25.000-6.000-2,25.000-6.000-3,25.000-6.000-2,12.000-10.000-2,1.000-12.000 1,-1.000-13.000-1,1.000-12.000-1,-3.000-5.000 0,-2.000 3.000-2,-3.000 3.000-1,-3.000 4.000-3,-2.000-1.000-1,0.000-3.000-4,0.000-3.000-4,0.000-2.000-3,-4.000 0.000-2,-5.000 7.000-4,-7.000 6.000-2,-5.000 7.000-3</inkml:trace>
</inkml:ink>
</file>

<file path=ppt/ink/ink2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5"/>
    </inkml:context>
    <inkml:brush xml:id="br0">
      <inkml:brushProperty name="width" value="0.0457416288554668" units="cm"/>
      <inkml:brushProperty name="height" value="0.0457416288554668" units="cm"/>
      <inkml:brushProperty name="color" value="#f2395b"/>
      <inkml:brushProperty name="ignorePressure" value="0"/>
    </inkml:brush>
  </inkml:definitions>
  <inkml:trace contextRef="#ctx0" brushRef="#br0">54450.000 36900.000 480,'-22.000'-16.000'30,"6.000"19.000"8,7.000 19.000 8,6.000 19.000 10,3.000 13.000 0,0.000 10.000-7,0.000 10.000-7,0.000 9.000-7,-2.000 4.000-6,-3.000 1.000-2,-3.000-1.000-4,-2.000 1.000-3,-5.000 2.000-2,-2.000 7.000-2,-3.000 6.000-1,-3.000 7.000-1,-1.000-1.000-9,4.000-6.000-15,3.000-6.000-16,3.000-6.000-15</inkml:trace>
</inkml:ink>
</file>

<file path=ppt/ink/ink2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5"/>
    </inkml:context>
    <inkml:brush xml:id="br0">
      <inkml:brushProperty name="width" value="0.0342323444783688" units="cm"/>
      <inkml:brushProperty name="height" value="0.0342323444783688" units="cm"/>
      <inkml:brushProperty name="color" value="#f2395b"/>
      <inkml:brushProperty name="ignorePressure" value="0"/>
    </inkml:brush>
  </inkml:definitions>
  <inkml:trace contextRef="#ctx0" brushRef="#br0">54200.000 37850.000 642,'48.000'-71.000'0,"-3.000"10.000"0,-3.000 10.000 0,-2.000 9.000 0,-1.000 7.000 7,3.000 7.000 14,3.000 6.000 14,4.000 7.000 15,2.000 2.000 3,4.000 1.000-5,3.000-1.000-5,3.000 1.000-6,-1.000 1.000-7,-2.000 3.000-9,-3.000 3.000-10,-3.000 4.000-9,-4.000 1.000-10,-3.000 0.000-10,-3.000 0.000-8,-2.000 0.000-10</inkml:trace>
</inkml:ink>
</file>

<file path=ppt/ink/ink2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5"/>
    </inkml:context>
    <inkml:brush xml:id="br0">
      <inkml:brushProperty name="width" value="0.051719319075346" units="cm"/>
      <inkml:brushProperty name="height" value="0.051719319075346" units="cm"/>
      <inkml:brushProperty name="color" value="#f2395b"/>
      <inkml:brushProperty name="ignorePressure" value="0"/>
    </inkml:brush>
  </inkml:definitions>
  <inkml:trace contextRef="#ctx0" brushRef="#br0">55200.000 36800.000 425,'0.000'-93.000'0,"0.000"17.000"0,0.000 15.000 0,0.000 16.000 0,0.000 18.000 12,0.000 22.000 26,0.000 22.000 24,0.000 23.000 25,-2.000 13.000 4,-3.000 6.000-18,-3.000 7.000-16,-2.000 6.000-19,-3.000 6.000-10,1.000 6.000-4,-1.000 7.000-5,1.000 6.000-4,-1.000-2.000-4,1.000-9.000-2,-1.000-10.000-2,1.000-8.000-4,-1.000-1.000-2,1.000 9.000-5,-1.000 10.000-4,1.000 10.000-4,1.000 4.000-1,3.000 0.000 1,3.000 0.000 0,4.000 0.000 1,1.000-5.000-2,0.000-9.000-6,0.000-10.000-5,0.000-8.000-5,-2.000-8.000-1,-3.000-2.000 2,-3.000-3.000 2,-2.000-3.000 4</inkml:trace>
</inkml:ink>
</file>

<file path=ppt/ink/ink2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6"/>
    </inkml:context>
    <inkml:brush xml:id="br0">
      <inkml:brushProperty name="width" value="0.0447436682879925" units="cm"/>
      <inkml:brushProperty name="height" value="0.0447436682879925" units="cm"/>
      <inkml:brushProperty name="color" value="#f2395b"/>
      <inkml:brushProperty name="ignorePressure" value="0"/>
    </inkml:brush>
  </inkml:definitions>
  <inkml:trace contextRef="#ctx0" brushRef="#br0">55450.000 37850.000 491,'25.000'-25.000'4,"0.000"0.000"6,0.000 0.000 8,0.000 0.000 6,4.000 1.000 5,10.000 4.000 0,10.000 3.000 2,9.000 3.000 0,1.000 3.000-1,-6.000 3.000-6,-6.000 3.000-4,-6.000 4.000-6,-9.000 8.000-2,-8.000 17.000 0,-10.000 15.000 1,-9.000 16.000-1,-12.000 12.000-1,-11.000 9.000-3,-14.000 10.000-3,-11.000 10.000-3,-7.000 0.000-3,0.000-5.000 0,0.000-7.000-2,0.000-5.000-1,4.000-9.000-2,10.000-9.000 0,10.000-10.000-2,9.000-8.000-1,13.000-17.000-1,20.000-21.000-1,18.000-22.000 0,20.000-22.000-1,13.000-16.000-1,9.000-9.000-4,10.000-10.000-2,10.000-8.000-3,-1.000-6.000-1,-9.000 1.000 1,-10.000-1.000 0,-8.000 1.000 1,-6.000 2.000 1,1.000 7.000 1,-1.000 6.000 0,1.000 7.000 0,-6.000 5.000 3,-8.000 7.000 4,-10.000 6.000 4,-9.000 7.000 4,-9.000 16.000 15,-5.000 29.000 24,-7.000 28.000 26,-5.000 28.000 24,-6.000 10.000 4,-3.000-5.000-19,-3.000-7.000-17,-2.000-5.000-19,-1.000 0.000-11,3.000 10.000-5,3.000 10.000-3,4.000 9.000-4,2.000-2.000-4,4.000-12.000 0,3.000-13.000-3,3.000-12.000 0,4.000-10.000-3,7.000-6.000-3,6.000-6.000-3,7.000-6.000-3,5.000-9.000-3,7.000-8.000-3,6.000-10.000-3,7.000-9.000-2,2.000-12.000-3,1.000-11.000-1,-1.000-14.000-2,1.000-11.000-1,-3.000-7.000 1,-2.000 0.000 3,-3.000 0.000 3,-3.000 0.000 2,-9.000 0.000 4,-11.000 0.000 2,-14.000 0.000 3,-11.000 0.000 2,-11.000 4.000 2,-5.000 10.000 0,-7.000 10.000 1,-5.000 9.000 0,-12.000 7.000-1,-16.000 7.000-3,-15.000 6.000-1,-15.000 7.000-3,-11.000 7.000-1,-2.000 9.000-4,-3.000 10.000-3,-3.000 10.000-2,7.000 2.000-4,19.000-3.000-2,19.000-3.000-4,19.000-2.000-3</inkml:trace>
</inkml:ink>
</file>

<file path=ppt/ink/ink2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7"/>
    </inkml:context>
    <inkml:brush xml:id="br0">
      <inkml:brushProperty name="width" value="0.0343911126255989" units="cm"/>
      <inkml:brushProperty name="height" value="0.0343911126255989" units="cm"/>
      <inkml:brushProperty name="color" value="#f2395b"/>
      <inkml:brushProperty name="ignorePressure" value="0"/>
    </inkml:brush>
  </inkml:definitions>
  <inkml:trace contextRef="#ctx0" brushRef="#br0">58750.000 37200.000 639,'14.000'-47.000'9,"28.000"6.000"17,28.000 7.000 18,29.000 6.000 17,2.000 4.000 2,-21.000 4.000-14,-22.000 3.000-15,-22.000 3.000-14,1.000 3.000-7,26.000 3.000-1,24.000 3.000-1,26.000 4.000-1,7.000 4.000-3,-9.000 6.000-6,-10.000 7.000-5,-8.000 6.000-6,-11.000 4.000-6,-8.000 4.000-8,-10.000 3.000-8,-9.000 3.000-7,-12.000-1.000-5,-11.000-2.000-2,-14.000-3.000-3,-11.000-3.000-1,-9.000-4.000 3,-3.000-3.000 7,-3.000-3.000 9,-2.000-2.000 7</inkml:trace>
</inkml:ink>
</file>

<file path=ppt/ink/ink2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7"/>
    </inkml:context>
    <inkml:brush xml:id="br0">
      <inkml:brushProperty name="width" value="0.0334824211895466" units="cm"/>
      <inkml:brushProperty name="height" value="0.0334824211895466" units="cm"/>
      <inkml:brushProperty name="color" value="#f2395b"/>
      <inkml:brushProperty name="ignorePressure" value="0"/>
    </inkml:brush>
  </inkml:definitions>
  <inkml:trace contextRef="#ctx0" brushRef="#br0">58400.000 38000.000 657,'-46.000'-2.000'5,"10.000"-3.000"12,10.000-3.000 10,9.000-2.000 12,18.000-3.000 4,29.000 1.000-2,28.000-1.000-3,28.000 1.000-1,18.000-1.000-4,10.000 1.000-7,10.000-1.000-7,9.000 1.000-7,2.000 4.000-7,-2.000 9.000-7,-3.000 10.000-8,-3.000 10.000-7,-6.000 4.000-7,-5.000 0.000-6,-7.000 0.000-5,-5.000 0.000-7,-14.000-2.000 1,-18.000-3.000 7,-19.000-3.000 7,-18.000-2.000 8,-10.000-5.000 0,0.000-2.000-6,0.000-3.000-4,0.000-3.000-6</inkml:trace>
</inkml:ink>
</file>

<file path=ppt/ink/ink2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8"/>
    </inkml:context>
    <inkml:brush xml:id="br0">
      <inkml:brushProperty name="width" value="0.0400889590382576" units="cm"/>
      <inkml:brushProperty name="height" value="0.0400889590382576" units="cm"/>
      <inkml:brushProperty name="color" value="#f2395b"/>
      <inkml:brushProperty name="ignorePressure" value="0"/>
    </inkml:brush>
  </inkml:definitions>
  <inkml:trace contextRef="#ctx0" brushRef="#br0">61900.000 36850.000 548,'28.000'-46.000'0,"6.000"10.000"0,7.000 10.000 0,6.000 9.000 0,6.000 9.000 9,6.000 9.000 17,7.000 10.000 18,6.000 10.000 17,-1.000 5.000 4,-5.000 4.000-8,-7.000 3.000-10,-5.000 3.000-9,-9.000 3.000-6,-9.000 3.000-7,-10.000 3.000-5,-8.000 4.000-6,-11.000 2.000-4,-8.000 4.000-6,-10.000 3.000-6,-9.000 3.000-4,-12.000-1.000-3,-11.000-2.000 0,-14.000-3.000 0,-11.000-3.000 0,-15.000 2.000-1,-16.000 10.000-5,-15.000 10.000-3,-15.000 9.000-4,-3.000-1.000-1,14.000-8.000 3,11.000-10.000 2,14.000-9.000 2,10.000-9.000 4,9.000-5.000 4,10.000-7.000 3,10.000-5.000 5,7.000-6.000 1,6.000-3.000 0,7.000-3.000 1,6.000-2.000-1,10.000-3.000 3,17.000 1.000 6,15.000-1.000 6,16.000 1.000 7,13.000-1.000-1,14.000 1.000-5,11.000-1.000-5,14.000 1.000-6,5.000-1.000-4,1.000 1.000-4,-1.000-1.000-4,1.000 1.000-3,-1.000-1.000-7,1.000 1.000-9,-1.000-1.000-9,1.000 1.000-8,-9.000-3.000-6,-15.000-2.000-2,-15.000-3.000 0,-16.000-3.000-2</inkml:trace>
</inkml:ink>
</file>

<file path=ppt/ink/ink2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8"/>
    </inkml:context>
    <inkml:brush xml:id="br0">
      <inkml:brushProperty name="width" value="0.0507243052124977" units="cm"/>
      <inkml:brushProperty name="height" value="0.0507243052124977" units="cm"/>
      <inkml:brushProperty name="color" value="#f2395b"/>
      <inkml:brushProperty name="ignorePressure" value="0"/>
    </inkml:brush>
  </inkml:definitions>
  <inkml:trace contextRef="#ctx0" brushRef="#br0">65700.000 36000.000 433,'-2.000'-100.000'3,"-3.000"0.000"7,-3.000 0.000 5,-2.000 0.000 6,-1.000 9.000 3,3.000 19.000-2,3.000 19.000-3,4.000 19.000-1,-1.000 7.000-2,-3.000-3.000-2,-3.000-3.000-1,-2.000-2.000-3,-6.000-3.000 0,-6.000 1.000 0,-6.000-1.000 0,-6.000 1.000-1,-6.000 2.000 0,-2.000 7.000 1,-3.000 6.000-1,-3.000 7.000 1,-4.000 4.000 0,-3.000 3.000-2,-3.000 3.000-1,-2.000 4.000 0,-3.000 7.000-1,1.000 13.000 1,-1.000 12.000 2,1.000 13.000 0,-1.000 10.000 1,1.000 10.000 0,-1.000 10.000-1,1.000 9.000 1,2.000 7.000-1,7.000 7.000 2,6.000 6.000 0,7.000 7.000 0,0.000 7.000 2,-2.000 9.000 0,-3.000 10.000 1,-3.000 10.000 0,-1.000 0.000 1,4.000-5.000-2,3.000-7.000-1,3.000-5.000-1,3.000-8.000-1,3.000-5.000-2,3.000-7.000-1,4.000-5.000-2,2.000-8.000 0,4.000-5.000 1,3.000-7.000-1,3.000-5.000 1,6.000-9.000-2,9.000-9.000-6,10.000-10.000-4,10.000-8.000-5,10.000-11.000-4,13.000-8.000-2,12.000-10.000-3,13.000-9.000-3,7.000-9.000-1,4.000-5.000-4,3.000-7.000-2,3.000-5.000-3,-1.000-9.000 0,-2.000-9.000 2,-3.000-10.000 2,-3.000-8.000 2,-6.000-3.000 3,-5.000 7.000 3,-7.000 6.000 3,-5.000 7.000 3,-8.000 4.000 2,-5.000 3.000 5,-7.000 3.000 2,-5.000 4.000 3,-9.000 10.000 9,-9.000 19.000 15,-10.000 19.000 14,-8.000 19.000 15,-8.000 9.000 4,-2.000 0.000-8,-3.000 0.000-8,-3.000 0.000-8,1.000-2.000-6,6.000-3.000-5,7.000-3.000-4,6.000-2.000-5,10.000-6.000-6,17.000-6.000-6,15.000-6.000-8,16.000-6.000-7,5.000-10.000-7,-2.000-12.000-8,-3.000-13.000-8,-3.000-12.000-8,-2.000-9.000-1,0.000-2.000 5,0.000-3.000 7,0.000-3.000 6,-4.000-2.000 5,-5.000 0.000 4,-7.000 0.000 6,-5.000 0.000 4,-6.000 3.000 8,-3.000 6.000 14,-3.000 7.000 13,-2.000 6.000 13,-6.000 12.000 8,-6.000 19.000 3,-6.000 19.000 2,-6.000 19.000 3,-2.000 9.000-2,3.000 0.000-8,3.000 0.000-7,4.000 0.000-8,2.000 1.000-6,4.000 4.000-6,3.000 3.000-5,3.000 3.000-6,4.000-1.000-7,7.000-2.000-7,6.000-3.000-10,7.000-3.000-7,0.000-4.000-13,-2.000-3.000-18,-3.000-3.000-19,-3.000-2.000-17</inkml:trace>
</inkml:ink>
</file>

<file path=ppt/ink/ink2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19"/>
    </inkml:context>
    <inkml:brush xml:id="br0">
      <inkml:brushProperty name="width" value="0.0362869538366795" units="cm"/>
      <inkml:brushProperty name="height" value="0.0362869538366795" units="cm"/>
      <inkml:brushProperty name="color" value="#f2395b"/>
      <inkml:brushProperty name="ignorePressure" value="0"/>
    </inkml:brush>
  </inkml:definitions>
  <inkml:trace contextRef="#ctx0" brushRef="#br0">66750.000 36000.000 606,'25.000'-66.000'78,"0.000"19.000"-14,0.000 19.000-16,0.000 19.000-15,3.000 9.000-8,6.000 0.000 0,7.000 0.000-1,6.000 0.000-1,6.000 1.000-2,6.000 4.000-3,7.000 3.000-3,6.000 3.000-3,-1.000 4.000-5,-5.000 7.000-7,-7.000 6.000-6,-5.000 7.000-7,-9.000 4.000-2,-9.000 3.000 2,-10.000 3.000 3,-8.000 4.000 3,-11.000-1.000-5,-8.000-3.000-10,-10.000-3.000-11,-9.000-2.000-10,-12.000-3.000-7,-11.000 1.000 1,-14.000-1.000 0,-11.000 1.000-1,0.000-4.000 5,17.000-6.000 9,15.000-6.000 9,16.000-6.000 8,5.000-6.000 7,-2.000-2.000 2,-3.000-3.000 3,-3.000-3.000 3</inkml:trace>
</inkml:ink>
</file>

<file path=ppt/ink/ink2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0"/>
    </inkml:context>
    <inkml:brush xml:id="br0">
      <inkml:brushProperty name="width" value="0.040961030870676" units="cm"/>
      <inkml:brushProperty name="height" value="0.040961030870676" units="cm"/>
      <inkml:brushProperty name="color" value="#f2395b"/>
      <inkml:brushProperty name="ignorePressure" value="0"/>
    </inkml:brush>
  </inkml:definitions>
  <inkml:trace contextRef="#ctx0" brushRef="#br0">66800.000 36600.000 537,'-46.000'4.000'17,"10.000"10.000"10,10.000 10.000 8,9.000 9.000 10,6.000 7.000 2,3.000 7.000-4,3.000 6.000-4,4.000 7.000-3,1.000 4.000-4,0.000 3.000-4,0.000 3.000-3,0.000 4.000-5,0.000 2.000-2,0.000 4.000-4,0.000 3.000-2,0.000 3.000-3,-4.000 1.000-3,-5.000 1.000-1,-7.000-1.000-2,-5.000 1.000-2,-6.000-3.000-3,-3.000-2.000-8,-3.000-3.000-5,-2.000-3.000-8</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3"/>
    </inkml:context>
    <inkml:brush xml:id="br0">
      <inkml:brushProperty name="width" value="0.0355029255151749" units="cm"/>
      <inkml:brushProperty name="height" value="0.0355029255151749" units="cm"/>
      <inkml:brushProperty name="color" value="#000000"/>
      <inkml:brushProperty name="ignorePressure" value="0"/>
    </inkml:brush>
  </inkml:definitions>
  <inkml:trace contextRef="#ctx0" brushRef="#br0">61500.000 38350.000 619,'-47.000'-22.000'4,"6.000"6.000"9,7.000 7.000 7,6.000 6.000 9,4.000 7.000 5,4.000 10.000 1,3.000 10.000 2,3.000 9.000 2,3.000 13.000-2,3.000 20.000-5,3.000 18.000-5,4.000 20.000-4,-1.000 13.000-7,-3.000 9.000-5,-3.000 10.000-6,-2.000 10.000-7,-1.000 8.000-1,3.000 10.000 2,3.000 10.000 3,4.000 9.000 2,1.000-12.000 1,0.000-30.000 0,0.000-32.000-1,0.000-30.000 1,0.000-19.000-16,0.000-2.000-26,0.000-3.000-29,0.000-3.000-28</inkml:trace>
</inkml:ink>
</file>

<file path=ppt/ink/ink2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0"/>
    </inkml:context>
    <inkml:brush xml:id="br0">
      <inkml:brushProperty name="width" value="0.0451322570443153" units="cm"/>
      <inkml:brushProperty name="height" value="0.0451322570443153" units="cm"/>
      <inkml:brushProperty name="color" value="#f2395b"/>
      <inkml:brushProperty name="ignorePressure" value="0"/>
    </inkml:brush>
  </inkml:definitions>
  <inkml:trace contextRef="#ctx0" brushRef="#br0">66600.000 37700.000 487,'96.000'-46.000'10,"-5.000"10.000"0,-7.000 10.000 3,-5.000 9.000 0,-6.000 4.000 3,-3.000 1.000 3,-3.000-1.000 3,-2.000 1.000 3,-3.000 1.000 0,1.000 3.000-4,-1.000 3.000-4,1.000 4.000-5,-1.000 1.000-3,1.000 0.000-3,-1.000 0.000-3,1.000 0.000-3,-6.000-2.000-3,-8.000-3.000-4,-10.000-3.000-3,-9.000-2.000-3,-7.000-5.000-5,-3.000-2.000-6,-3.000-3.000-6,-2.000-3.000-6,-8.000-4.000 0,-8.000-3.000 8,-10.000-3.000 7,-9.000-2.000 7,-7.000-1.000 5,-3.000 3.000 0,-3.000 3.000 1,-2.000 4.000 1,-1.000 2.000 3,3.000 4.000 7,3.000 3.000 7,4.000 3.000 6,-1.000 3.000 4,-3.000 3.000-2,-3.000 3.000 0,-2.000 4.000-1,-3.000 2.000 2,1.000 4.000 8,-1.000 3.000 6,1.000 3.000 8,1.000 6.000 0,3.000 9.000-5,3.000 10.000-4,4.000 10.000-5,1.000 5.000-2,0.000 4.000 0,0.000 3.000 0,0.000 3.000 1,1.000 1.000-1,4.000 1.000-3,3.000-1.000-4,3.000 1.000-1,3.000-1.000-5,3.000 1.000-3,3.000-1.000-4,4.000 1.000-4,2.000-3.000-2,4.000-2.000-2,3.000-3.000-3,3.000-3.000-1,6.000-6.000-5,9.000-5.000-9,10.000-7.000-10,10.000-5.000-9,7.000-6.000-3,6.000-3.000 2,7.000-3.000 3,6.000-2.000 2,-4.000-6.000-1,-11.000-6.000-5,-14.000-6.000-7,-11.000-6.000-4</inkml:trace>
</inkml:ink>
</file>

<file path=ppt/ink/ink2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0"/>
    </inkml:context>
    <inkml:brush xml:id="br0">
      <inkml:brushProperty name="width" value="0.0381963811814785" units="cm"/>
      <inkml:brushProperty name="height" value="0.0381963811814785" units="cm"/>
      <inkml:brushProperty name="color" value="#f2395b"/>
      <inkml:brushProperty name="ignorePressure" value="0"/>
    </inkml:brush>
  </inkml:definitions>
  <inkml:trace contextRef="#ctx0" brushRef="#br0">68500.000 37550.000 575,'46.000'-22.000'91,"-5.000"6.000"-19,-7.000 7.000-19,-5.000 6.000-20,-1.000 7.000-8,6.000 10.000 1,7.000 10.000 3,6.000 9.000 1,-2.000 6.000-3,-9.000 3.000-6,-10.000 3.000-9,-8.000 4.000-7,-14.000 2.000-5,-15.000 4.000-4,-15.000 3.000-4,-16.000 3.000-5,-10.000-1.000-1,-3.000-2.000 0,-3.000-3.000 0,-2.000-3.000 0,0.000-6.000 0,7.000-5.000 0,6.000-7.000 0,7.000-5.000 1,11.000-8.000 2,20.000-5.000 4,18.000-7.000 6,20.000-5.000 4,13.000-8.000 0,9.000-5.000-7,10.000-7.000-7,10.000-5.000-7,7.000-6.000-2,6.000-3.000 0,7.000-3.000 2,6.000-2.000 0,-2.000-3.000-3,-9.000 1.000-7,-10.000-1.000-6,-8.000 1.000-8,-11.000 1.000 1,-8.000 3.000 6,-10.000 3.000 7,-9.000 4.000 6</inkml:trace>
</inkml:ink>
</file>

<file path=ppt/ink/ink2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1"/>
    </inkml:context>
    <inkml:brush xml:id="br0">
      <inkml:brushProperty name="width" value="0.0503671318292618" units="cm"/>
      <inkml:brushProperty name="height" value="0.0503671318292618" units="cm"/>
      <inkml:brushProperty name="color" value="#f2395b"/>
      <inkml:brushProperty name="ignorePressure" value="0"/>
    </inkml:brush>
  </inkml:definitions>
  <inkml:trace contextRef="#ctx0" brushRef="#br0">70200.000 37150.000 436,'23.000'-27.000'0,"-3.000"-3.000"0,-3.000-3.000 0,-2.000-2.000 0,-11.000 8.000 12,-15.000 22.000 22,-15.000 22.000 23,-16.000 23.000 23,-8.000 13.000 5,0.000 6.000-16,0.000 7.000-13,0.000 6.000-15,3.000 3.000-10,6.000 0.000-5,7.000 0.000-5,6.000 0.000-5,6.000 0.000-3,6.000 0.000-3,7.000 0.000-3,6.000 0.000-2,10.000-5.000-4,17.000-9.000-10,15.000-10.000-7,16.000-8.000-8,7.000-12.000-4,1.000-12.000-2,-1.000-13.000 0,1.000-12.000-2,2.000-16.000 1,7.000-19.000 1,6.000-18.000 0,7.000-19.000 1,-3.000-12.000 3,-8.000-2.000 4,-10.000-3.000 5,-9.000-3.000 3,-9.000-4.000 3,-5.000-3.000 0,-7.000-3.000 0,-5.000-2.000 0,-8.000 3.000 0,-5.000 14.000 3,-7.000 11.000 3,-5.000 14.000 1,-9.000 8.000 3,-9.000 7.000 2,-10.000 6.000 3,-8.000 7.000 3,-8.000 5.000 0,-2.000 7.000-2,-3.000 6.000-2,-3.000 7.000-1,-1.000 7.000-3,4.000 9.000-6,3.000 10.000-5,3.000 10.000-5,6.000 4.000-3,9.000 0.000 1,10.000 0.000 0,10.000 0.000 1</inkml:trace>
</inkml:ink>
</file>

<file path=ppt/ink/ink2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1"/>
    </inkml:context>
    <inkml:brush xml:id="br0">
      <inkml:brushProperty name="width" value="0.0425970107316971" units="cm"/>
      <inkml:brushProperty name="height" value="0.0425970107316971" units="cm"/>
      <inkml:brushProperty name="color" value="#f2395b"/>
      <inkml:brushProperty name="ignorePressure" value="0"/>
    </inkml:brush>
  </inkml:definitions>
  <inkml:trace contextRef="#ctx0" brushRef="#br0">71250.000 37150.000 516,'17.000'29.000'4,"-16.000"10.000"9,-15.000 10.000 8,-15.000 9.000 8,-7.000-1.000 3,3.000-8.000-6,3.000-10.000-4,4.000-9.000-4,-1.000-2.000-1,-3.000 6.000 6,-3.000 7.000 5,-2.000 6.000 5,0.000 6.000 1,7.000 6.000-2,6.000 7.000-3,7.000 6.000-3,4.000 1.000-3,3.000-3.000-3,3.000-3.000-4,4.000-2.000-3,5.000-6.000-3,10.000-6.000-3,10.000-6.000-2,9.000-6.000-2,7.000-6.000-6,7.000-2.000-7,6.000-3.000-7,7.000-3.000-8,2.000-6.000-7,1.000-5.000-7,-1.000-7.000-8,1.000-5.000-6,-3.000-6.000 0,-2.000-3.000 7,-3.000-3.000 8,-3.000-2.000 8</inkml:trace>
</inkml:ink>
</file>

<file path=ppt/ink/ink2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1"/>
    </inkml:context>
    <inkml:brush xml:id="br0">
      <inkml:brushProperty name="width" value="0.0405607596039772" units="cm"/>
      <inkml:brushProperty name="height" value="0.0405607596039772" units="cm"/>
      <inkml:brushProperty name="color" value="#f2395b"/>
      <inkml:brushProperty name="ignorePressure" value="0"/>
    </inkml:brush>
  </inkml:definitions>
  <inkml:trace contextRef="#ctx0" brushRef="#br0">71850.000 37600.000 542,'-29.000'-25.000'3,"-5.000"0.000"4,-7.000 0.000 7,-5.000 0.000 4,-1.000 3.000 3,6.000 6.000 2,7.000 7.000 0,6.000 6.000 1,3.000 3.000 0,0.000 0.000-1,0.000 0.000-1,0.000 0.000 0,0.000 4.000 1,0.000 10.000 4,0.000 10.000 3,0.000 9.000 5,-2.000 12.000-1,-3.000 16.000-6,-3.000 15.000-5,-2.000 17.000-6,-5.000 13.000-5,-2.000 13.000-8,-3.000 12.000-5,-3.000 13.000-7,-2.000 4.000-9,0.000-3.000-10,0.000-3.000-11,0.000-2.000-10,3.000-15.000-7,6.000-25.000-4,7.000-25.000-4,6.000-25.000-4</inkml:trace>
</inkml:ink>
</file>

<file path=ppt/ink/ink2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2"/>
    </inkml:context>
    <inkml:brush xml:id="br0">
      <inkml:brushProperty name="width" value="0.0317901186645031" units="cm"/>
      <inkml:brushProperty name="height" value="0.0317901186645031" units="cm"/>
      <inkml:brushProperty name="color" value="#f2395b"/>
      <inkml:brushProperty name="ignorePressure" value="0"/>
    </inkml:brush>
  </inkml:definitions>
  <inkml:trace contextRef="#ctx0" brushRef="#br0">72200.000 37300.000 692,'14.000'-47.000'4,"28.000"6.000"10,28.000 7.000 10,29.000 6.000 9,11.000 6.000 5,-2.000 6.000 3,-3.000 7.000 1,-3.000 6.000 3,-2.000 6.000-8,0.000 6.000-15,0.000 7.000-14,0.000 6.000-17,-5.000 1.000-11,-9.000-3.000-9,-10.000-3.000-10,-8.000-2.000-8</inkml:trace>
</inkml:ink>
</file>

<file path=ppt/ink/ink2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2"/>
    </inkml:context>
    <inkml:brush xml:id="br0">
      <inkml:brushProperty name="width" value="0.0426035039126873" units="cm"/>
      <inkml:brushProperty name="height" value="0.0426035039126873" units="cm"/>
      <inkml:brushProperty name="color" value="#f2395b"/>
      <inkml:brushProperty name="ignorePressure" value="0"/>
    </inkml:brush>
  </inkml:definitions>
  <inkml:trace contextRef="#ctx0" brushRef="#br0">73100.000 36350.000 516,'-24.000'-46.000'0,"4.000"10.000"0,3.000 10.000 0,3.000 9.000 0,1.000 4.000 6,1.000 1.000 11,-1.000-1.000 12,1.000 1.000 11,1.000 7.000 7,3.000 16.000 2,3.000 15.000 2,4.000 17.000 3,2.000 16.000-3,4.000 19.000-9,3.000 19.000-7,3.000 19.000-9,-1.000 10.000-8,-2.000 4.000-5,-3.000 3.000-7,-3.000 3.000-7,-6.000 4.000-10,-5.000 7.000-14,-7.000 6.000-13,-5.000 7.000-14,-3.000-7.000-4,4.000-19.000 8,3.000-18.000 8,3.000-19.000 7,1.000-15.000 2,1.000-8.000-6,-1.000-10.000-5,1.000-9.000-5</inkml:trace>
</inkml:ink>
</file>

<file path=ppt/ink/ink2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2"/>
    </inkml:context>
    <inkml:brush xml:id="br0">
      <inkml:brushProperty name="width" value="0.040616050362587" units="cm"/>
      <inkml:brushProperty name="height" value="0.040616050362587" units="cm"/>
      <inkml:brushProperty name="color" value="#f2395b"/>
      <inkml:brushProperty name="ignorePressure" value="0"/>
    </inkml:brush>
  </inkml:definitions>
  <inkml:trace contextRef="#ctx0" brushRef="#br0">74700.000 36350.000 541,'12.000'-47.000'8,"26.000"6.000"16,24.000 7.000 16,26.000 6.000 17,4.000 7.000 2,-16.000 10.000-9,-15.000 10.000-9,-15.000 9.000-9,-9.000 6.000-7,1.000 3.000-4,-1.000 3.000-3,1.000 4.000-5,-4.000 8.000-1,-6.000 17.000 0,-6.000 15.000 1,-6.000 16.000-1,-9.000 9.000-1,-8.000 3.000-4,-10.000 3.000-4,-9.000 4.000-3,-15.000-1.000-5,-18.000-3.000-5,-19.000-3.000-4,-18.000-2.000-4,-14.000-3.000-4,-5.000 1.000 1,-7.000-1.000 0,-5.000 1.000 0,2.000-6.000 0,13.000-8.000 3,12.000-10.000 2,13.000-9.000 2,10.000-10.000 4,10.000-9.000 4,10.000-10.000 6,9.000-8.000 4,17.000-8.000 5,25.000-2.000 5,25.000-3.000 3,25.000-3.000 6,17.000-2.000-2,9.000 0.000-7,10.000 0.000-6,10.000 0.000-7,2.000 3.000-7,-3.000 6.000-6,-3.000 7.000-6,-2.000 6.000-8,-3.000 1.000-2,1.000-3.000 2,-1.000-3.000 1,1.000-2.000 2,-9.000-5.000-3,-15.000-2.000-9,-15.000-3.000-8,-16.000-3.000-8</inkml:trace>
</inkml:ink>
</file>

<file path=ppt/ink/ink2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3"/>
    </inkml:context>
    <inkml:brush xml:id="br0">
      <inkml:brushProperty name="width" value="0.0444557666778564" units="cm"/>
      <inkml:brushProperty name="height" value="0.0444557666778564" units="cm"/>
      <inkml:brushProperty name="color" value="#f2395b"/>
      <inkml:brushProperty name="ignorePressure" value="0"/>
    </inkml:brush>
  </inkml:definitions>
  <inkml:trace contextRef="#ctx0" brushRef="#br0">78500.000 35650.000 494,'0.000'-71.000'2,"0.000"10.000"5,0.000 10.000 3,0.000 9.000 4,-5.000 4.000 5,-9.000 1.000 5,-10.000-1.000 5,-8.000 1.000 5,-11.000 4.000 0,-8.000 9.000-3,-10.000 10.000-6,-9.000 10.000-4,-7.000 7.000-4,-3.000 6.000-5,-3.000 7.000-5,-2.000 6.000-5,-1.000 4.000-2,3.000 4.000 1,3.000 3.000-1,4.000 3.000 1,5.000 1.000-1,10.000 1.000 2,10.000-1.000-1,9.000 1.000 1,9.000 1.000 0,9.000 3.000 1,10.000 3.000 1,10.000 4.000 2,7.000 4.000 0,6.000 6.000 0,7.000 7.000 0,6.000 6.000 1,7.000 6.000-1,10.000 6.000 0,10.000 7.000 0,9.000 6.000-1,2.000 3.000 0,-2.000 0.000 0,-3.000 0.000 1,-3.000 0.000 0,-4.000 0.000 0,-3.000 0.000 0,-3.000 0.000 0,-2.000 0.000 1,-8.000 0.000 0,-8.000 0.000-1,-10.000 0.000 0,-9.000 0.000 0,-5.000-2.000 0,0.000-3.000 1,0.000-3.000 0,0.000-2.000 2,0.000-5.000 0,0.000-2.000-1,0.000-3.000-1,0.000-3.000-1,-2.000-4.000 0,-3.000-3.000-2,-3.000-3.000 0,-2.000-2.000-2,-9.000-5.000-2,-12.000-2.000-7,-13.000-3.000-5,-12.000-3.000-7,-7.000-9.000-5,1.000-11.000-6,-1.000-14.000-6,1.000-11.000-6,-4.000-12.000-1,-6.000-9.000 4,-6.000-10.000 2,-6.000-8.000 5,-1.000-12.000 3,7.000-12.000 6,6.000-13.000 4,7.000-12.000 5,7.000-5.000 4,9.000 3.000-1,10.000 3.000 0,10.000 4.000 1,7.000 5.000 4,6.000 10.000 6,7.000 10.000 8,6.000 9.000 6,9.000 4.000 6,13.000 1.000 3,12.000-1.000 4,13.000 1.000 3,10.000 2.000 1,10.000 7.000-4,10.000 6.000-2,9.000 7.000-4,4.000 4.000-3,1.000 3.000-7,-1.000 3.000-4,1.000 4.000-6,-1.000 1.000-7,1.000 0.000-5,-1.000 0.000-8,1.000 0.000-5,-7.000 0.000-5,-12.000 0.000-1,-13.000 0.000-2,-12.000 0.000-1,-9.000 0.000-1,-2.000 0.000 0,-3.000 0.000-2,-3.000 0.000 0</inkml:trace>
</inkml:ink>
</file>

<file path=ppt/ink/ink2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3"/>
    </inkml:context>
    <inkml:brush xml:id="br0">
      <inkml:brushProperty name="width" value="0.0508827343583107" units="cm"/>
      <inkml:brushProperty name="height" value="0.0508827343583107" units="cm"/>
      <inkml:brushProperty name="color" value="#f2395b"/>
      <inkml:brushProperty name="ignorePressure" value="0"/>
    </inkml:brush>
  </inkml:definitions>
  <inkml:trace contextRef="#ctx0" brushRef="#br0">79150.000 36600.000 432,'1.000'-46.000'4,"4.000"10.000"6,3.000 10.000 9,3.000 9.000 6,1.000 12.000 8,1.000 16.000 7,-1.000 15.000 6,1.000 17.000 8,-3.000 11.000 1,-2.000 10.000-4,-3.000 10.000-4,-3.000 9.000-5,-2.000 6.000-4,0.000 3.000-5,0.000 3.000-6,0.000 4.000-6,-4.000-1.000-6,-5.000-3.000-8,-7.000-3.000-7,-5.000-2.000-9,-4.000-6.000-4,0.000-6.000-2,0.000-6.000-1,0.000-6.000-1,-2.000-6.000-7,-3.000-2.000-14,-3.000-3.000-14,-2.000-3.000-13</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5"/>
    </inkml:context>
    <inkml:brush xml:id="br0">
      <inkml:brushProperty name="width" value="0.0305858049541712" units="cm"/>
      <inkml:brushProperty name="height" value="0.0305858049541712" units="cm"/>
      <inkml:brushProperty name="color" value="#000000"/>
      <inkml:brushProperty name="ignorePressure" value="0"/>
    </inkml:brush>
  </inkml:definitions>
  <inkml:trace contextRef="#ctx0" brushRef="#br0">70550.000 37200.000 719,'-47.000'25.000'81,"6.000"0.000"-18,7.000 0.000-18,6.000 0.000-18,3.000 1.000-11,0.000 4.000-1,0.000 3.000-3,0.000 3.000-1,-4.000 9.000-4,-5.000 16.000-4,-7.000 15.000-4,-5.000 17.000-5,-8.000 16.000-4,-5.000 19.000-6,-7.000 19.000-5,-5.000 19.000-5,3.000-4.000-4,17.000-24.000-2,15.000-26.000-4,16.000-24.000-3,7.000-21.000 0,1.000-16.000 2,-1.000-15.000 2,1.000-15.000 2</inkml:trace>
</inkml:ink>
</file>

<file path=ppt/ink/ink2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4"/>
    </inkml:context>
    <inkml:brush xml:id="br0">
      <inkml:brushProperty name="width" value="0.0392795167863369" units="cm"/>
      <inkml:brushProperty name="height" value="0.0392795167863369" units="cm"/>
      <inkml:brushProperty name="color" value="#f2395b"/>
      <inkml:brushProperty name="ignorePressure" value="0"/>
    </inkml:brush>
  </inkml:definitions>
  <inkml:trace contextRef="#ctx0" brushRef="#br0">79100.000 37500.000 560,'70.000'-47.000'7,"-9.000"6.000"5,-10.000 7.000 6,-8.000 6.000 6,-3.000 4.000 4,7.000 4.000 3,6.000 3.000 2,7.000 3.000 3,4.000 1.000 2,3.000 1.000-1,3.000-1.000 1,4.000 1.000-1,-3.000 1.000-3,-5.000 3.000-5,-7.000 3.000-7,-5.000 4.000-7</inkml:trace>
</inkml:ink>
</file>

<file path=ppt/ink/ink2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4"/>
    </inkml:context>
    <inkml:brush xml:id="br0">
      <inkml:brushProperty name="width" value="0.0633946433663368" units="cm"/>
      <inkml:brushProperty name="height" value="0.0633946433663368" units="cm"/>
      <inkml:brushProperty name="color" value="#f2395b"/>
      <inkml:brushProperty name="ignorePressure" value="0"/>
    </inkml:brush>
  </inkml:definitions>
  <inkml:trace contextRef="#ctx0" brushRef="#br0">80200.000 36400.000 347,'21.000'-96.000'-1,"-5.000"10.000"1,-7.000 10.000-1,-5.000 9.000 0,-4.000 7.000 2,0.000 7.000 2,0.000 6.000 2,0.000 7.000 4,0.000 4.000 2,0.000 3.000 4,0.000 3.000 4,0.000 4.000 3,0.000 11.000 9,0.000 23.000 14,0.000 22.000 12,0.000 22.000 15,0.000 16.000 0,0.000 14.000-12,0.000 11.000-11,0.000 14.000-13,-2.000 10.000-7,-3.000 9.000-3,-3.000 10.000-4,-2.000 10.000-2,-5.000 7.000-3,-2.000 6.000-4,-3.000 7.000-2,-3.000 6.000-4,-2.000 7.000-3,0.000 10.000-5,0.000 10.000-4,0.000 9.000-4,1.000 1.000-5,4.000-6.000-6,3.000-6.000-7,3.000-6.000-7,-1.000-9.000-4,-2.000-8.000-3,-3.000-10.000-3,-3.000-9.000-3,1.000-12.000-1,6.000-11.000 0,7.000-14.000 1,6.000-11.000 1,3.000-17.000 3,0.000-18.000 6,0.000-19.000 5,0.000-18.000 6</inkml:trace>
</inkml:ink>
</file>

<file path=ppt/ink/ink2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2:24"/>
    </inkml:context>
    <inkml:brush xml:id="br0">
      <inkml:brushProperty name="width" value="0.0535115860402584" units="cm"/>
      <inkml:brushProperty name="height" value="0.0535115860402584" units="cm"/>
      <inkml:brushProperty name="color" value="#f2395b"/>
      <inkml:brushProperty name="ignorePressure" value="0"/>
    </inkml:brush>
  </inkml:definitions>
  <inkml:trace contextRef="#ctx0" brushRef="#br0">80350.000 38350.000 411,'25.000'-27.000'0,"0.000"-3.000"0,0.000-3.000 0,0.000-2.000 0,7.000-3.000 4,17.000 1.000 7,15.000-1.000 9,16.000 1.000 8,12.000-1.000 1,9.000 1.000-3,10.000-1.000-4,10.000 1.000-4,-1.000 7.000 1,-9.000 16.000 6,-10.000 15.000 5,-8.000 17.000 6,-14.000 11.000 2,-15.000 10.000-5,-15.000 10.000-2,-16.000 9.000-4,-15.000 7.000-4,-11.000 7.000-4,-14.000 6.000-5,-11.000 7.000-4,-17.000 4.000-2,-18.000 3.000 1,-19.000 3.000 0,-18.000 4.000 1,-12.000-1.000-4,-3.000-3.000-7,-3.000-3.000-9,-2.000-2.000-6,6.000-11.000-3,20.000-15.000 3,18.000-15.000 3,20.000-16.000 3,31.000-8.000 7,48.000 0.000 13,47.000 0.000 12,47.000 0.000 12,27.000-5.000 3,10.000-9.000-8,10.000-10.000-8,9.000-8.000-8,2.000-4.000-8,-2.000 3.000-8,-3.000 3.000-10,-3.000 4.000-8,-10.000 1.000-8,-16.000 0.000-7,-15.000 0.000-6,-15.000 0.000-7</inkml:trace>
</inkml:ink>
</file>

<file path=ppt/ink/ink2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3:07"/>
    </inkml:context>
    <inkml:brush xml:id="br0">
      <inkml:brushProperty name="width" value="0.0253693219274282" units="cm"/>
      <inkml:brushProperty name="height" value="0.0253693219274282" units="cm"/>
      <inkml:brushProperty name="color" value="#00bff3"/>
      <inkml:brushProperty name="ignorePressure" value="0"/>
    </inkml:brush>
  </inkml:definitions>
  <inkml:trace contextRef="#ctx0" brushRef="#br0">28150.000 41000.000 867,'-38.000'-116.000'66,"26.000"19.000"-22,24.000 19.000-21,26.000 19.000-24,58.000-66.000-13,95.000-150.000-7,93.000-150.000-7,95.000-150.000-6,-3.000-5.000 0,-96.000 141.000 8,-97.000 140.000 7,-97.000 142.000 7,-47.000 72.000 4,3.000 7.000 3,3.000 6.000 1,4.000 7.000 1,26.000-35.000 2,50.000-75.000-1,50.000-75.000 1,50.000-75.000 0,40.000-43.000-1,32.000-8.000-2,31.000-10.000-2,32.000-9.000-3,2.000 12.000-1,-24.000 34.000-1,-26.000 35.000 0,-24.000 35.000 0,-38.000 38.000-1,-50.000 44.000 2,-50.000 44.000 0,-50.000 44.000 1</inkml:trace>
</inkml:ink>
</file>

<file path=ppt/ink/ink2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3:08"/>
    </inkml:context>
    <inkml:brush xml:id="br0">
      <inkml:brushProperty name="width" value="0.0266060270369053" units="cm"/>
      <inkml:brushProperty name="height" value="0.0266060270369053" units="cm"/>
      <inkml:brushProperty name="color" value="#00bff3"/>
      <inkml:brushProperty name="ignorePressure" value="0"/>
    </inkml:brush>
  </inkml:definitions>
  <inkml:trace contextRef="#ctx0" brushRef="#br0">50250.000 40050.000 826,'-33.000'26.000'2,"-16.000"4.000"1,-15.000 3.000 3,-15.000 3.000 3,-6.000-1.000-5,7.000-2.000-12,6.000-3.000-10,7.000-3.000-12,7.000-6.000-1,9.000-5.000 9,10.000-7.000 9,10.000-5.000 9,7.000-8.000 8,6.000-5.000 4,7.000-7.000 6,6.000-5.000 4,3.000-14.000 2,0.000-18.000-2,0.000-19.000-3,0.000-18.000-1,0.000-23.000-2,0.000-24.000 0,0.000-26.000 1,0.000-24.000-1,9.000-28.000 0,19.000-27.000 1,19.000-28.000 0,19.000-28.000 1,16.000-18.000-1,17.000-6.000 0,15.000-6.000 0,16.000-6.000-1,20.000-13.000-3,25.000-19.000-6,25.000-18.000-4,25.000-19.000-5,10.000 9.000-7,-2.000 38.000-6,-3.000 37.000-7,-3.000 38.000-7,-20.000 38.000-3,-33.000 42.000-2,-35.000 40.000-1,-34.000 41.000-1</inkml:trace>
</inkml:ink>
</file>

<file path=ppt/ink/ink2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3:09"/>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62050.000 39950.000 999,'-69.000'43.000'0,"13.000"-11.000"0,12.000-14.000 0,13.000-11.000 0,7.000-12.000-1,4.000-9.000-4,3.000-10.000-4,3.000-8.000-3,3.000-20.000-1,3.000-28.000 3,3.000-28.000 2,4.000-27.000 2,-1.000-34.000 1,-3.000-37.000 1,-3.000-38.000 0,-2.000-37.000 0,2.000-16.000-1,9.000 6.000-2,10.000 7.000-2,10.000 6.000-3,13.000-5.000 3,19.000-16.000 5,19.000-15.000 7,19.000-15.000 6,16.000-11.000 3,17.000-2.000 1,15.000-3.000 2,16.000-3.000 0,18.000-2.000-2,22.000 0.000-8,22.000 0.000-6,23.000 0.000-6,-14.000 34.000-5,-46.000 69.000-1,-47.000 69.000-3,-47.000 69.000-1,-24.000 34.000-1,1.000 0.000 0,-1.000 0.000-1,1.000 0.000-1</inkml:trace>
</inkml:ink>
</file>

<file path=ppt/ink/ink2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3:09"/>
    </inkml:context>
    <inkml:brush xml:id="br0">
      <inkml:brushProperty name="width" value="0.0246818829327822" units="cm"/>
      <inkml:brushProperty name="height" value="0.0246818829327822" units="cm"/>
      <inkml:brushProperty name="color" value="#00bff3"/>
      <inkml:brushProperty name="ignorePressure" value="0"/>
    </inkml:brush>
  </inkml:definitions>
  <inkml:trace contextRef="#ctx0" brushRef="#br0">74800.000 40050.000 891,'-113.000'89.000'-1,"26.000"-22.000"0,24.000-22.000-1,26.000-21.000-1,7.000-18.000 1,-9.000-12.000 1,-10.000-13.000 3,-8.000-12.000 2,0.000-13.000 1,14.000-12.000 1,11.000-13.000-1,14.000-12.000 2,7.000-26.000-1,3.000-36.000 0,3.000-39.000 0,4.000-36.000 0,11.000-67.000 1,23.000-93.000 2,22.000-94.000 3,22.000-93.000 2,23.000-42.000-1,25.000 14.000-5,25.000 11.000-6,25.000 14.000-4,21.000 16.000-6,20.000 22.000-7,18.000 22.000-5,20.000 23.000-6,-15.000 56.000-5,-47.000 95.000-2,-47.000 93.000-2,-46.000 95.000-3</inkml:trace>
</inkml:ink>
</file>

<file path=ppt/ink/ink2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35"/>
    </inkml:context>
    <inkml:brush xml:id="br0">
      <inkml:brushProperty name="width" value="0.048734288662672" units="cm"/>
      <inkml:brushProperty name="height" value="0.048734288662672" units="cm"/>
      <inkml:brushProperty name="color" value="#00bff3"/>
      <inkml:brushProperty name="ignorePressure" value="0"/>
    </inkml:brush>
  </inkml:definitions>
  <inkml:trace contextRef="#ctx0" brushRef="#br0">31600.000 15100.000 451,'0.000'78.000'153,"0.000"6.000"-35,0.000 7.000-36,0.000 6.000-35,-2.000 7.000-19,-3.000 10.000-5,-3.000 10.000-3,-2.000 9.000-3,-1.000-7.000-4,3.000-21.000-1,3.000-22.000-3,4.000-22.000-3,1.000-2.000 0,0.000 19.000-2,0.000 19.000 0,0.000 19.000-1,1.000 15.000 0,4.000 13.000-3,3.000 12.000 0,3.000 13.000-1,3.000-1.000-3,3.000-11.000-1,3.000-14.000-3,4.000-11.000-2,1.000-12.000-1,0.000-9.000 1,0.000-10.000 1,0.000-8.000 1,-2.000-12.000-4,-3.000-12.000-9,-3.000-13.000-9,-2.000-12.000-8</inkml:trace>
</inkml:ink>
</file>

<file path=ppt/ink/ink2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36"/>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58850.000 7850.000 999,'-266.000'-43.000'-6,"69.000"17.000"-12,69.000 15.000-12,69.000 16.000-12</inkml:trace>
</inkml:ink>
</file>

<file path=ppt/ink/ink2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37"/>
    </inkml:context>
    <inkml:brush xml:id="br0">
      <inkml:brushProperty name="width" value="0.0557621940970421" units="cm"/>
      <inkml:brushProperty name="height" value="0.0557621940970421" units="cm"/>
      <inkml:brushProperty name="color" value="#fed406"/>
      <inkml:brushProperty name="ignorePressure" value="0"/>
    </inkml:brush>
  </inkml:definitions>
  <inkml:trace contextRef="#ctx0" brushRef="#br0">31400.000 15150.000 394,'1.000'-83.000'9,"4.000"34.000"19,3.000 35.000 19,3.000 35.000 19,-1.000 24.000 3,-2.000 16.000-12,-3.000 15.000-11,-3.000 17.000-11,-2.000 8.000-8,0.000 4.000-2,0.000 3.000-2,0.000 3.000-2,-4.000 3.000-2,-5.000 3.000-2,-7.000 3.000-2,-5.000 4.000-2,-3.000 7.000-1,4.000 13.000-1,3.000 12.000-1,3.000 13.000-1,3.000 4.000 0,3.000-3.000-1,3.000-3.000 1,4.000-2.000 1,1.000-9.000-3,0.000-12.000-4,0.000-13.000-3,0.000-12.000-4,1.000-12.000-2,4.000-8.000 3,3.000-10.000 0,3.000-9.000 3</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6"/>
    </inkml:context>
    <inkml:brush xml:id="br0">
      <inkml:brushProperty name="width" value="0.0343537330627441" units="cm"/>
      <inkml:brushProperty name="height" value="0.0343537330627441" units="cm"/>
      <inkml:brushProperty name="color" value="#000000"/>
      <inkml:brushProperty name="ignorePressure" value="0"/>
    </inkml:brush>
  </inkml:definitions>
  <inkml:trace contextRef="#ctx0" brushRef="#br0">69750.000 37350.000 640,'9.000'56.000'130,"19.000"13.000"-30,19.000 12.000-30,19.000 13.000-30,9.000 4.000-23,0.000-3.000-14,0.000-3.000-15,0.000-2.000-15,-5.000-9.000-6,-9.000-12.000-1,-10.000-13.000 0,-8.000-12.000-1,-8.000-9.000-1,-2.000-2.000-6,-3.000-3.000-5,-3.000-3.000-5</inkml:trace>
</inkml:ink>
</file>

<file path=ppt/ink/ink2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39"/>
    </inkml:context>
    <inkml:brush xml:id="br0">
      <inkml:brushProperty name="width" value="0.0603229887783527" units="cm"/>
      <inkml:brushProperty name="height" value="0.0603229887783527" units="cm"/>
      <inkml:brushProperty name="color" value="#fed406"/>
      <inkml:brushProperty name="ignorePressure" value="0"/>
    </inkml:brush>
  </inkml:definitions>
  <inkml:trace contextRef="#ctx0" brushRef="#br0">31900.000 14600.000 364,'-19.000'-68.000'27,"13.000"17.000"1,12.000 15.000 1,13.000 16.000 1,10.000 9.000-3,10.000 3.000-3,10.000 3.000-6,9.000 4.000-3,10.000 1.000-3,14.000 0.000 0,11.000 0.000 0,14.000 0.000 0,10.000 0.000 0,9.000 0.000 0,10.000 0.000 0,10.000 0.000 0,4.000-4.000-1,0.000-5.000-1,0.000-7.000-2,0.000-5.000-1,3.000-1.000 0,6.000 6.000-1,7.000 7.000 0,6.000 6.000 0,10.000-1.000-1,17.000-5.000 0,15.000-7.000 0,16.000-5.000-1,1.000-1.000 0,-12.000 6.000-1,-13.000 7.000-2,-12.000 6.000 0,-7.000 1.000-1,1.000-3.000 1,-1.000-3.000 1,1.000-2.000 1,-1.000-3.000-1,1.000 1.000 1,-1.000-1.000 0,1.000 1.000-1,-3.000 1.000 1,-2.000 3.000 0,-3.000 3.000 0,-3.000 4.000 1,-4.000 1.000 0,-3.000 0.000 0,-3.000 0.000-1,-2.000 0.000 1,-3.000 0.000-2,1.000 0.000 1,-1.000 0.000-1,1.000 0.000 1,-3.000 0.000-1,-2.000 0.000 0,-3.000 0.000 0,-3.000 0.000 0,-2.000-2.000 1,0.000-3.000 0,0.000-3.000 0,0.000-2.000 0,0.000-3.000 0,0.000 1.000 0,0.000-1.000 0,0.000 1.000 1,1.000-1.000-1,4.000 1.000 0,3.000-1.000 0,3.000 1.000 0,-2.000-1.000 0,-6.000 1.000-1,-6.000-1.000 0,-6.000 1.000-1,-4.000-1.000 0,1.000 1.000 0,-1.000-1.000 0,1.000 1.000 0,-3.000 1.000 0,-2.000 3.000 0,-3.000 3.000-1,-3.000 4.000 0,-2.000 1.000 0,0.000 0.000 0,0.000 0.000 0,0.000 0.000 1,3.000 0.000 0,6.000 0.000 0,7.000 0.000 1,6.000 0.000 1,3.000 0.000 0,0.000 0.000-1,0.000 0.000 0,0.000 0.000-1,-2.000-2.000 0,-3.000-3.000 0,-3.000-3.000 0,-2.000-2.000 1,-3.000-3.000-1,1.000 1.000 0,-1.000-1.000-1,1.000 1.000-1,-4.000 1.000 0,-6.000 3.000 1,-6.000 3.000 0,-6.000 4.000 0,-2.000 2.000 1,3.000 4.000 0,3.000 3.000-1,4.000 3.000 0,-1.000-1.000 1,-3.000-2.000-1,-3.000-3.000 0,-2.000-3.000 0,-1.000-6.000 0,3.000-5.000 0,3.000-7.000 0,4.000-5.000-1,-3.000-1.000 1,-5.000 6.000 0,-7.000 7.000-1,-5.000 6.000 1,-6.000 3.000 0,-3.000 0.000 0,-3.000 0.000 1,-2.000 0.000-1,-5.000 1.000 1,-2.000 4.000 0,-3.000 3.000 0,-3.000 3.000 1,-4.000 1.000 0,-3.000 1.000-1,-3.000-1.000 0,-2.000 1.000 0,-3.000-1.000-2,1.000 1.000-1,-1.000-1.000-1,1.000 1.000-2,-3.000-3.000-1,-2.000-2.000 0,-3.000-3.000-1,-3.000-3.000 0,-13.000 1.000 1,-22.000 6.000 2,-22.000 7.000 3,-21.000 6.000 2,-6.000 6.000 2,14.000 6.000-1,11.000 7.000 0,14.000 6.000 0,3.000 3.000 1,-2.000 0.000 4,-3.000 0.000 3,-3.000 0.000 3,-4.000 0.000 1,-3.000 0.000-1,-3.000 0.000-2,-2.000 0.000 0,-1.000 3.000 0,3.000 6.000-1,3.000 7.000 1,4.000 6.000 1,-1.000 1.000-3,-3.000-3.000-2,-3.000-3.000-4,-2.000-2.000-4,-1.000-3.000-2,3.000 1.000 1,3.000-1.000 0,4.000 1.000 0,-1.000-1.000-1,-3.000 1.000 0,-3.000-1.000-1,-2.000 1.000-1,-1.000 2.000 0,3.000 7.000 2,3.000 6.000 1,4.000 7.000 2,1.000 0.000-1,0.000-2.000 0,0.000-3.000-1,0.000-3.000-2,1.000 1.000 0,4.000 6.000-2,3.000 7.000-2,3.000 6.000-1,1.000 4.000-1,1.000 4.000-1,-1.000 3.000-1,1.000 3.000-1,-1.000-4.000 0,1.000-8.000 0,-1.000-10.000 1,1.000-9.000 1,-1.000-5.000-1,1.000 0.000-5,-1.000 0.000-3,1.000 0.000-5,-3.000-2.000-2,-2.000-3.000-2,-3.000-3.000-2,-3.000-2.000-2,-2.000-5.000-5,0.000-2.000-5,0.000-3.000-7,0.000-3.000-6</inkml:trace>
</inkml:ink>
</file>

<file path=ppt/ink/ink2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0"/>
    </inkml:context>
    <inkml:brush xml:id="br0">
      <inkml:brushProperty name="width" value="0.0561573542654514" units="cm"/>
      <inkml:brushProperty name="height" value="0.0561573542654514" units="cm"/>
      <inkml:brushProperty name="color" value="#fed406"/>
      <inkml:brushProperty name="ignorePressure" value="0"/>
    </inkml:brush>
  </inkml:definitions>
  <inkml:trace contextRef="#ctx0" brushRef="#br0">32750.000 19000.000 391,'-60.000'0.000'6,"32.000"0.000"12,31.000 0.000 11,32.000 0.000 13,22.000 0.000 2,17.000 0.000-6,15.000 0.000-6,16.000 0.000-7,12.000-4.000-3,9.000-5.000-3,10.000-7.000-1,10.000-5.000-2,11.000-4.000-2,17.000 0.000-1,15.000 0.000-1,16.000 0.000-1,10.000 0.000 0,7.000 0.000 1,6.000 0.000 2,7.000 0.000 0,4.000 3.000 1,3.000 6.000-3,3.000 7.000-1,4.000 6.000-2,1.000 3.000-1,0.000 0.000-3,0.000 0.000 0,0.000 0.000-3,-7.000-2.000-1,-11.000-3.000 0,-14.000-3.000 0,-11.000-2.000-2,-3.000-1.000 1,10.000 3.000-1,10.000 3.000 0,9.000 4.000 0,-5.000 2.000 0,-19.000 4.000-1,-18.000 3.000 2,-19.000 3.000-1,1.000 1.000 1,22.000 1.000 0,22.000-1.000 2,23.000 1.000 0,2.000-1.000 0,-16.000 1.000 1,-15.000-1.000 0,-15.000 1.000 0,-9.000 1.000 1,1.000 3.000 0,-1.000 3.000 1,1.000 4.000 0,-3.000-3.000 0,-2.000-5.000-1,-3.000-7.000 0,-3.000-5.000-1,-1.000-6.000 0,4.000-3.000-1,3.000-3.000 1,3.000-2.000 1,4.000-5.000-1,7.000-2.000-1,6.000-3.000-1,7.000-3.000 0,0.000-4.000-1,-2.000-3.000 0,-3.000-3.000 0,-3.000-2.000-1,-1.000-3.000 1,4.000 1.000 1,3.000-1.000 0,3.000 1.000 1,-1.000 2.000 1,-2.000 7.000 0,-3.000 6.000 1,-3.000 7.000 0,-6.000 4.000 1,-5.000 3.000-1,-7.000 3.000 1,-5.000 4.000-2,-6.000 1.000 1,-3.000 0.000 0,-3.000 0.000 0,-2.000 0.000 0,-6.000 1.000-1,-6.000 4.000 0,-6.000 3.000-1,-6.000 3.000 0,-6.000 1.000-1,-2.000 1.000 1,-3.000-1.000 0,-3.000 1.000 0,-4.000-3.000 0,-3.000-2.000-5,-3.000-3.000-2,-2.000-3.000-3,-11.000-2.000-4,-15.000 0.000-3,-15.000 0.000-3,-16.000 0.000-3,-18.000-5.000-14,-18.000-9.000-22,-19.000-10.000-24,-18.000-8.000-23</inkml:trace>
</inkml:ink>
</file>

<file path=ppt/ink/ink2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1"/>
    </inkml:context>
    <inkml:brush xml:id="br0">
      <inkml:brushProperty name="width" value="0.0392387472093105" units="cm"/>
      <inkml:brushProperty name="height" value="0.0392387472093105" units="cm"/>
      <inkml:brushProperty name="color" value="#fed406"/>
      <inkml:brushProperty name="ignorePressure" value="0"/>
    </inkml:brush>
  </inkml:definitions>
  <inkml:trace contextRef="#ctx0" brushRef="#br0">35400.000 9900.000 560,'6.000'-68.000'29,"13.000"17.000"4,12.000 15.000 4,13.000 16.000 5,2.000 12.000-1,-5.000 9.000-7,-7.000 10.000-7,-5.000 10.000-6,-3.000 7.000-5,4.000 6.000-2,3.000 7.000-4,3.000 6.000-3,1.000 4.000-2,1.000 4.000 0,-1.000 3.000-1,1.000 3.000 0,-4.000 6.000 0,-6.000 9.000 2,-6.000 10.000 1,-6.000 10.000 2,-4.000 4.000 0,1.000 0.000-2,-1.000 0.000 0,1.000 0.000-1,-6.000 1.000-3,-8.000 4.000-2,-10.000 3.000-4,-9.000 3.000-2,-10.000-2.000-2,-9.000-6.000-2,-10.000-6.000-2,-8.000-6.000-1,-6.000-15.000-2,1.000-21.000-2,-1.000-22.000-3,1.000-22.000-3,-3.000-16.000 0,-2.000-9.000 1,-3.000-10.000 3,-3.000-8.000 2,4.000-11.000 1,13.000-8.000 3,12.000-10.000 1,13.000-9.000 3,12.000-5.000 3,13.000 0.000 4,12.000 0.000 4,13.000 0.000 4,13.000 0.000 3,17.000 0.000 2,15.000 0.000 2,16.000 0.000 1,4.000 7.000 1,-6.000 17.000 0,-6.000 15.000 0,-6.000 16.000-1,-6.000 12.000-1,-2.000 9.000-3,-3.000 10.000-4,-3.000 10.000-2,-6.000 7.000-2,-5.000 6.000-2,-7.000 7.000 1,-5.000 6.000-2,-8.000 10.000 0,-5.000 17.000 2,-7.000 15.000 1,-5.000 16.000 1,-14.000 12.000 0,-18.000 9.000-1,-19.000 10.000 0,-18.000 10.000-1,-9.000-6.000 0,4.000-18.000-2,3.000-19.000-2,3.000-18.000-1,1.000-15.000 0,1.000-9.000-1,-1.000-10.000 0,1.000-8.000 0,1.000-9.000 1,3.000-6.000 3,3.000-6.000 2,4.000-6.000 2,8.000-9.000 2,17.000-8.000 3,15.000-10.000 2,16.000-9.000 2,13.000-7.000 1,14.000-3.000 0,11.000-3.000-2,14.000-2.000 0,10.000-1.000-2,9.000 3.000-3,10.000 3.000-2,10.000 4.000-3,8.000-1.000-2,10.000-3.000 2,10.000-3.000 2,9.000-2.000 1,4.000-5.000-7,1.000-2.000-12,-1.000-3.000-13,1.000-3.000-13,-6.000-2.000-7,-8.000 0.000-3,-10.000 0.000-3,-9.000 0.000-1,-13.000 3.000 0,-16.000 6.000 6,-15.000 7.000 5,-15.000 6.000 5</inkml:trace>
</inkml:ink>
</file>

<file path=ppt/ink/ink2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1"/>
    </inkml:context>
    <inkml:brush xml:id="br0">
      <inkml:brushProperty name="width" value="0.0497013069689274" units="cm"/>
      <inkml:brushProperty name="height" value="0.0497013069689274" units="cm"/>
      <inkml:brushProperty name="color" value="#fed406"/>
      <inkml:brushProperty name="ignorePressure" value="0"/>
    </inkml:brush>
  </inkml:definitions>
  <inkml:trace contextRef="#ctx0" brushRef="#br0">37950.000 10100.000 442,'0.000'-38.000'10,"0.000"26.000"18,0.000 24.000 18,0.000 26.000 20,0.000 16.000 4,0.000 10.000-10,0.000 10.000-10,0.000 9.000-9,0.000 9.000-8,0.000 9.000-4,0.000 10.000-4,0.000 10.000-5,0.000 8.000-2,0.000 10.000-3,0.000 10.000-2,0.000 9.000-2,0.000 2.000-2,0.000-2.000-2,0.000-3.000-3,0.000-3.000-1,0.000-9.000-4,0.000-11.000-1,0.000-14.000-4,0.000-11.000-2,-5.000-25.000-6,-9.000-33.000-11,-10.000-35.000-10,-8.000-34.000-10,-9.000-29.000-3,-6.000-21.000 5,-6.000-22.000 7,-6.000-22.000 4,-2.000-15.000 5,3.000-5.000 3,3.000-7.000 4,4.000-5.000 4,4.000 0.000 3,6.000 10.000 4,7.000 10.000 3,6.000 9.000 4,6.000 9.000 4,6.000 9.000 3,7.000 10.000 2,6.000 10.000 4,6.000 10.000 2,6.000 13.000 1,7.000 12.000 2,6.000 13.000 2,3.000 18.000 1,0.000 26.000 0,0.000 24.000 1,0.000 26.000 0,-11.000 21.000-2,-22.000 19.000-5,-22.000 19.000-5,-21.000 19.000-6,-9.000 1.000-2,7.000-16.000 0,6.000-15.000-1,7.000-15.000 0,2.000-11.000 0,1.000-2.000 1,-1.000-3.000 1,1.000-3.000 0,8.000-15.000 0,20.000-24.000-2,18.000-26.000-1,20.000-24.000-3,21.000-26.000-2,25.000-24.000-3,25.000-26.000-3,25.000-24.000-3,15.000-13.000-1,7.000 0.000 2,6.000 0.000 1,7.000 0.000 3,-3.000 7.000-1,-8.000 17.000 0,-10.000 15.000-1,-9.000 16.000-1,-12.000 13.000 1,-11.000 14.000 5,-14.000 11.000 3,-11.000 14.000 4,-23.000 18.000 6,-31.000 25.000 9,-31.000 25.000 9,-31.000 25.000 8,-18.000 14.000 4,-3.000 3.000-1,-3.000 3.000 0,-2.000 4.000-1,2.000-4.000-1,9.000-9.000-5,10.000-10.000-3,10.000-8.000-3,10.000-9.000-5,13.000-6.000-3,12.000-6.000-3,13.000-6.000-5,15.000-7.000-1,19.000-6.000 1,19.000-6.000 1,19.000-6.000 0,12.000-6.000-8,6.000-2.000-17,7.000-3.000-18,6.000-3.000-18,-8.000-2.000-6,-22.000 0.000 6,-22.000 0.000 4,-21.000 0.000 6,-14.000 0.000 2,-2.000 0.000-2,-3.000 0.000 0,-3.000 0.000-2</inkml:trace>
</inkml:ink>
</file>

<file path=ppt/ink/ink2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2"/>
    </inkml:context>
    <inkml:brush xml:id="br0">
      <inkml:brushProperty name="width" value="0.0339051932096481" units="cm"/>
      <inkml:brushProperty name="height" value="0.0339051932096481" units="cm"/>
      <inkml:brushProperty name="color" value="#fed406"/>
      <inkml:brushProperty name="ignorePressure" value="0"/>
    </inkml:brush>
  </inkml:definitions>
  <inkml:trace contextRef="#ctx0" brushRef="#br0">40050.000 9800.000 648,'68.000'-44.000'97,"-11.000"13.000"-19,-14.000 12.000-20,-11.000 13.000-19,-7.000 10.000-13,0.000 10.000-7,0.000 10.000-7,0.000 9.000-6,-2.000 7.000-3,-3.000 7.000 1,-3.000 6.000 0,-2.000 7.000 1,-9.000 5.000-9,-12.000 7.000-23,-13.000 6.000-20,-12.000 7.000-21,-5.000-4.000-4,3.000-12.000 12,3.000-13.000 13,4.000-12.000 13,2.000-9.000 7,4.000-2.000 2,3.000-3.000 3,3.000-3.000 2</inkml:trace>
</inkml:ink>
</file>

<file path=ppt/ink/ink2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2"/>
    </inkml:context>
    <inkml:brush xml:id="br0">
      <inkml:brushProperty name="width" value="0.0394583232700825" units="cm"/>
      <inkml:brushProperty name="height" value="0.0394583232700825" units="cm"/>
      <inkml:brushProperty name="color" value="#fed406"/>
      <inkml:brushProperty name="ignorePressure" value="0"/>
    </inkml:brush>
  </inkml:definitions>
  <inkml:trace contextRef="#ctx0" brushRef="#br0">39950.000 10800.000 557,'90.000'-21.000'44,"-18.000"10.000"-7,-19.000 10.000-6,-18.000 9.000-7,-12.000 12.000-3,-3.000 16.000-2,-3.000 15.000 0,-2.000 17.000-2,-6.000 14.000-1,-6.000 17.000 0,-6.000 15.000-1,-6.000 16.000 0,-6.000 1.000-1,-2.000-12.000 0,-3.000-13.000 1,-3.000-12.000 0,-1.000-13.000 1,4.000-12.000 1,3.000-13.000 1,3.000-12.000 0,7.000-27.000-1,14.000-41.000-4,11.000-40.000-5,14.000-40.000-4,7.000-29.000-10,3.000-16.000-12,3.000-15.000-14,4.000-15.000-12,1.000-4.000-8,0.000 9.000 0,0.000 10.000-1,0.000 10.000-1,1.000 7.000 3,4.000 6.000 5,3.000 7.000 6,3.000 6.000 5,-2.000 10.000 7,-6.000 17.000 5,-6.000 15.000 8,-6.000 16.000 5,-7.000 9.000 4,-6.000 3.000 2,-6.000 3.000 1,-6.000 4.000 1,-4.000 4.000 2,1.000 6.000 4,-1.000 7.000 3,1.000 6.000 4,1.000 4.000 4,3.000 4.000 6,3.000 3.000 6,4.000 3.000 6,1.000 3.000 6,0.000 3.000 4,0.000 3.000 6,0.000 4.000 5,0.000 2.000-2,0.000 4.000-8,0.000 3.000-9,0.000 3.000-8,-2.000 4.000-9,-3.000 7.000-6,-3.000 6.000-8,-2.000 7.000-7,-5.000 2.000-6,-2.000 1.000-8,-3.000-1.000-7,-3.000 1.000-6,-6.000 1.000-4,-5.000 3.000-2,-7.000 3.000-1,-5.000 4.000-1,-4.000-3.000 1,0.000-5.000 4,0.000-7.000 2,0.000-5.000 3,1.000-6.000 3,4.000-3.000 2,3.000-3.000 2,3.000-2.000 2</inkml:trace>
</inkml:ink>
</file>

<file path=ppt/ink/ink2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3"/>
    </inkml:context>
    <inkml:brush xml:id="br0">
      <inkml:brushProperty name="width" value="0.0425390377640724" units="cm"/>
      <inkml:brushProperty name="height" value="0.0425390377640724" units="cm"/>
      <inkml:brushProperty name="color" value="#fed406"/>
      <inkml:brushProperty name="ignorePressure" value="0"/>
    </inkml:brush>
  </inkml:definitions>
  <inkml:trace contextRef="#ctx0" brushRef="#br0">41100.000 9950.000 517,'-46.000'1.000'1,"10.000"4.000"5,10.000 3.000 2,9.000 3.000 4,2.000 4.000 8,-2.000 7.000 11,-3.000 6.000 12,-3.000 7.000 11,-1.000 2.000 3,4.000 1.000-7,3.000-1.000-7,3.000 1.000-7,3.000-1.000-4,3.000 1.000-4,3.000-1.000-3,4.000 1.000-3,7.000-9.000-8,13.000-15.000-14,12.000-15.000-11,13.000-16.000-14,10.000-13.000-6,10.000-9.000 4,10.000-10.000 1,9.000-8.000 2,1.000-1.000 0,-6.000 9.000-5,-6.000 10.000-5,-6.000 10.000-3,-13.000 11.000 4,-19.000 17.000 15,-18.000 15.000 16,-19.000 16.000 14,-18.000 10.000 7,-15.000 7.000 1,-15.000 6.000 0,-16.000 7.000 1,-7.000 2.000-1,4.000 1.000-2,3.000-1.000-2,3.000 1.000-1,6.000-4.000-2,9.000-6.000-3,10.000-6.000-2,10.000-6.000-3,16.000-9.000-5,26.000-8.000-8,24.000-10.000-8,26.000-9.000-8,8.000-7.000-2,-5.000-3.000 4,-7.000-3.000 2,-5.000-2.000 4,-9.000 2.000 2,-9.000 9.000 1,-10.000 10.000 1,-8.000 10.000 1,-12.000 7.000 3,-12.000 6.000 1,-13.000 7.000 3,-12.000 6.000 2,-10.000 4.000 2,-6.000 4.000 3,-6.000 3.000 2,-6.000 3.000 2,-1.000-4.000 1,7.000-8.000-1,6.000-10.000-1,7.000-9.000-1,10.000-7.000-1,16.000-3.000 0,15.000-3.000-2,17.000-2.000 0,11.000-6.000-1,10.000-6.000-1,10.000-6.000 0,9.000-6.000-1,2.000 1.000-1,-2.000 9.000 1,-3.000 10.000-1,-3.000 10.000 1,-7.000 7.000 0,-9.000 6.000 0,-10.000 7.000 2,-8.000 6.000 1,-8.000 4.000 1,-2.000 4.000 2,-3.000 3.000 2,-3.000 3.000 1,-9.000-1.000 3,-11.000-2.000 3,-14.000-3.000 4,-11.000-3.000 4,-7.000-6.000 1,0.000-5.000 0,0.000-7.000 0,0.000-5.000 0,1.000-6.000-1,4.000-3.000-4,3.000-3.000-4,3.000-2.000-3,6.000-12.000-4,9.000-19.000-1,10.000-18.000-3,10.000-19.000-2,7.000-21.000-5,6.000-21.000-7,7.000-22.000-9,6.000-22.000-8,9.000-10.000-7,13.000 4.000-7,12.000 3.000-7,13.000 3.000-7,-1.000 14.000-2,-11.000 25.000 4,-14.000 25.000 4,-11.000 25.000 2</inkml:trace>
</inkml:ink>
</file>

<file path=ppt/ink/ink2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3"/>
    </inkml:context>
    <inkml:brush xml:id="br0">
      <inkml:brushProperty name="width" value="0.0413906201720238" units="cm"/>
      <inkml:brushProperty name="height" value="0.0413906201720238" units="cm"/>
      <inkml:brushProperty name="color" value="#fed406"/>
      <inkml:brushProperty name="ignorePressure" value="0"/>
    </inkml:brush>
  </inkml:definitions>
  <inkml:trace contextRef="#ctx0" brushRef="#br0">43050.000 9300.000 531,'-2.000'-41.000'81,"-3.000"19.000"-17,-3.000 19.000-17,-2.000 19.000-17,-5.000 13.000-9,-2.000 10.000 3,-3.000 10.000 0,-3.000 9.000 2,-7.000 10.000 0,-9.000 14.000-1,-10.000 11.000-1,-8.000 14.000-1,-8.000 5.000-3,-2.000 1.000-5,-3.000-1.000-4,-3.000 1.000-5,-2.000-3.000-5,0.000-2.000-4,0.000-3.000-4,0.000-3.000-6,3.000-7.000-3,6.000-9.000-5,7.000-10.000-2,6.000-8.000-4</inkml:trace>
</inkml:ink>
</file>

<file path=ppt/ink/ink2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3"/>
    </inkml:context>
    <inkml:brush xml:id="br0">
      <inkml:brushProperty name="width" value="0.0442286394536495" units="cm"/>
      <inkml:brushProperty name="height" value="0.0442286394536495" units="cm"/>
      <inkml:brushProperty name="color" value="#fed406"/>
      <inkml:brushProperty name="ignorePressure" value="0"/>
    </inkml:brush>
  </inkml:definitions>
  <inkml:trace contextRef="#ctx0" brushRef="#br0">42850.000 9750.000 497,'48.000'-22.000'69,"-3.000"6.000"-9,-3.000 7.000-9,-2.000 6.000-8,3.000 9.000-5,14.000 13.000-2,11.000 12.000-1,14.000 13.000-2,5.000 6.000-1,1.000 0.000-4,-1.000 0.000-4,1.000 0.000-2,-4.000 0.000-5,-6.000 0.000-7,-6.000 0.000-6,-6.000 0.000-6,-10.000 1.000-2,-12.000 4.000 3,-13.000 3.000 2,-12.000 3.000 3,-12.000-1.000-10,-8.000-2.000-25,-10.000-3.000-25,-9.000-3.000-23,-5.000-6.000-8,0.000-5.000 9,0.000-7.000 11,0.000-5.000 9</inkml:trace>
</inkml:ink>
</file>

<file path=ppt/ink/ink2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4"/>
    </inkml:context>
    <inkml:brush xml:id="br0">
      <inkml:brushProperty name="width" value="0.042065542191267" units="cm"/>
      <inkml:brushProperty name="height" value="0.042065542191267" units="cm"/>
      <inkml:brushProperty name="color" value="#fed406"/>
      <inkml:brushProperty name="ignorePressure" value="0"/>
    </inkml:brush>
  </inkml:definitions>
  <inkml:trace contextRef="#ctx0" brushRef="#br0">42900.000 10350.000 522,'46.000'28.000'131,"-5.000"6.000"-32,-7.000 7.000-30,-5.000 6.000-30,-8.000 1.000-17,-5.000-3.000-4,-7.000-3.000-4,-5.000-2.000-3,-8.000 3.000-4,-5.000 14.000-3,-7.000 11.000-3,-5.000 14.000-4,-4.000 0.000-2,0.000-8.000-2,0.000-10.000-1,0.000-9.000-2,0.000-9.000-3,0.000-5.000-6,0.000-7.000-5,0.000-5.000-5,6.000-14.000-3,13.000-18.000-3,12.000-19.000-1,13.000-18.000-3,7.000-10.000 4,4.000 0.000 7,3.000 0.000 7,3.000 0.000 8,3.000 1.000 6,3.000 4.000 1,3.000 3.000 4,4.000 3.000 1,-3.000 3.000 4,-5.000 3.000 4,-7.000 3.000 4,-5.000 4.000 4,-8.000 11.000 3,-5.000 23.000 2,-7.000 22.000 3,-5.000 22.000 2,-11.000 15.000-1,-11.000 9.000-4,-14.000 10.000-5,-11.000 10.000-3,-7.000 4.000-4,0.000 0.000-2,0.000 0.000-2,0.000 0.000-2,1.000-4.000-2,4.000-5.000 0,3.000-7.000-2,3.000-5.000 1,-1.000-8.000-1,-2.000-5.000 2,-3.000-7.000 2,-3.000-5.000 1,1.000-8.000 1,6.000-5.000 0,7.000-7.000 0,6.000-5.000-1,12.000-9.000 6,19.000-9.000 8,19.000-10.000 9,19.000-8.000 9,15.000-6.000 2,13.000 1.000-8,12.000-1.000-6,13.000 1.000-7,6.000-3.000-6,0.000-2.000-5,0.000-3.000-5,0.000-3.000-4,-4.000-1.000-7,-5.000 4.000-6,-7.000 3.000-8,-5.000 3.000-8,-9.000 3.000-3,-9.000 3.000-2,-10.000 3.000-2,-8.000 4.000 0,-15.000 1.000-4,-19.000 0.000-2,-18.000 0.000-4,-19.000 0.000-4,-13.000 0.000 5,-6.000 0.000 10,-6.000 0.000 11,-6.000 0.000 12,-1.000-2.000 6,7.000-3.000 2,6.000-3.000 3,7.000-2.000 1,2.000-3.000 2,1.000 1.000 1,-1.000-1.000 0,1.000 1.000 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6"/>
    </inkml:context>
    <inkml:brush xml:id="br0">
      <inkml:brushProperty name="width" value="0.0349481590092182" units="cm"/>
      <inkml:brushProperty name="height" value="0.0349481590092182" units="cm"/>
      <inkml:brushProperty name="color" value="#000000"/>
      <inkml:brushProperty name="ignorePressure" value="0"/>
    </inkml:brush>
  </inkml:definitions>
  <inkml:trace contextRef="#ctx0" brushRef="#br0">71150.000 36850.000 629,'70.000'3.000'78,"-9.000"6.000"-13,-10.000 7.000-13,-8.000 6.000-12,-6.000 3.000-9,1.000 0.000-4,-1.000 0.000-5,1.000 0.000-4,-4.000 1.000-4,-6.000 4.000-4,-6.000 3.000-2,-6.000 3.000-4,-6.000 3.000-3,-2.000 3.000-3,-3.000 3.000-4,-3.000 4.000-4,-6.000-1.000-3,-5.000-3.000 0,-7.000-3.000-1,-5.000-2.000-1,-6.000-3.000 0,-3.000 1.000 1,-3.000-1.000 1,-2.000 1.000 2,-1.000-3.000 0,3.000-2.000 1,3.000-3.000 1,4.000-3.000 1,7.000-4.000 3,13.000-3.000 6,12.000-3.000 7,13.000-2.000 6,16.000-6.000 3,23.000-6.000 1,22.000-6.000 1,22.000-6.000 0,10.000-10.000-5,1.000-12.000-12,-1.000-13.000-12,1.000-12.000-12,-7.000-2.000-5,-12.000 9.000-1,-13.000 10.000 1,-12.000 10.000-1,-12.000 4.000-2,-8.000 0.000-8,-10.000 0.000-6,-9.000 0.000-6</inkml:trace>
</inkml:ink>
</file>

<file path=ppt/ink/ink2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4"/>
    </inkml:context>
    <inkml:brush xml:id="br0">
      <inkml:brushProperty name="width" value="0.0355032980442047" units="cm"/>
      <inkml:brushProperty name="height" value="0.0355032980442047" units="cm"/>
      <inkml:brushProperty name="color" value="#fed406"/>
      <inkml:brushProperty name="ignorePressure" value="0"/>
    </inkml:brush>
  </inkml:definitions>
  <inkml:trace contextRef="#ctx0" brushRef="#br0">42850.000 11900.000 619,'-205.000'-46.000'-20,"41.000"10.000"10,40.000 10.000 12,42.000 9.000 11,33.000 6.000 13,29.000 3.000 16,28.000 3.000 14,28.000 4.000 17,14.000 2.000-2,0.000 4.000-15,0.000 3.000-17,0.000 3.000-15,1.000 1.000-16,4.000 1.000-11,3.000-1.000-13,3.000 1.000-12,1.000-4.000-7,1.000-6.000 2,-1.000-6.000 0,1.000-6.000 1,-6.000-4.000 0,-8.000 1.000 0,-10.000-1.000-1,-9.000 1.000 0,-5.000-3.000 0,0.000-2.000 1,0.000-3.000 0,0.000-3.000 1</inkml:trace>
</inkml:ink>
</file>

<file path=ppt/ink/ink2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4"/>
    </inkml:context>
    <inkml:brush xml:id="br0">
      <inkml:brushProperty name="width" value="0.0419025085866451" units="cm"/>
      <inkml:brushProperty name="height" value="0.0419025085866451" units="cm"/>
      <inkml:brushProperty name="color" value="#fed406"/>
      <inkml:brushProperty name="ignorePressure" value="0"/>
    </inkml:brush>
  </inkml:definitions>
  <inkml:trace contextRef="#ctx0" brushRef="#br0">43950.000 11100.000 525,'62.000'-18.000'9,"-24.000"17.000"20,-26.000 15.000 20,-24.000 16.000 18,-17.000 13.000 5,-5.000 14.000-12,-7.000 11.000-11,-5.000 14.000-11,-9.000 8.000-8,-9.000 7.000-5,-10.000 6.000-3,-8.000 7.000-5,-8.000-1.000-9,-2.000-6.000-15,-3.000-6.000-13,-3.000-6.000-14,7.000-12.000-6,19.000-15.000 3,19.000-15.000 2,19.000-16.000 4,7.000-8.000-3,-3.000 0.000-11,-3.000 0.000-8,-2.000 0.000-10</inkml:trace>
</inkml:ink>
</file>

<file path=ppt/ink/ink2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7"/>
    </inkml:context>
    <inkml:brush xml:id="br0">
      <inkml:brushProperty name="width" value="0.0433356091380119" units="cm"/>
      <inkml:brushProperty name="height" value="0.0433356091380119" units="cm"/>
      <inkml:brushProperty name="color" value="#fed406"/>
      <inkml:brushProperty name="ignorePressure" value="0"/>
    </inkml:brush>
  </inkml:definitions>
  <inkml:trace contextRef="#ctx0" brushRef="#br0">44700.000 9950.000 507,'-74.000'-2.000'2,"54.000"-3.000"18,53.000-3.000 18,53.000-2.000 18,29.000-6.000 2,7.000-6.000-12,6.000-6.000-13,7.000-6.000-11,2.000-2.000-10,1.000 3.000-5,-1.000 3.000-7,1.000 4.000-5,-10.000 2.000-6,-19.000 4.000-5,-18.000 3.000-5,-19.000 3.000-5,-27.000-2.000-6,-34.000-6.000-7,-35.000-6.000-7,-33.000-6.000-7,-17.000-7.000 3,4.000-6.000 11,3.000-6.000 11,3.000-6.000 11,1.000-2.000 8,1.000 3.000 7,-1.000 3.000 5,1.000 4.000 5,2.000 5.000 6,7.000 10.000 3,6.000 10.000 5,7.000 9.000 4,4.000 6.000 4,3.000 3.000 1,3.000 3.000 2,4.000 4.000 3,2.000 4.000-1,4.000 6.000-1,3.000 7.000-3,3.000 6.000-2,3.000 7.000-1,3.000 10.000-2,3.000 10.000 0,4.000 9.000-2,-1.000 10.000-1,-3.000 14.000-2,-3.000 11.000-3,-2.000 14.000-2,-1.000 10.000-1,3.000 9.000-2,3.000 10.000-1,4.000 10.000 0,1.000 11.000-5,0.000 17.000-5,0.000 15.000-5,0.000 16.000-5,0.000 12.000-6,0.000 9.000-3,0.000 10.000-4,0.000 10.000-4,1.000-4.000-7,4.000-16.000-8,3.000-15.000-8,3.000-15.000-9,-1.000-28.000 2,-2.000-36.000 10,-3.000-39.000 12,-3.000-36.000 11,1.000-23.000 3,6.000-6.000-4,7.000-6.000-3,6.000-6.000-4</inkml:trace>
</inkml:ink>
</file>

<file path=ppt/ink/ink2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7"/>
    </inkml:context>
    <inkml:brush xml:id="br0">
      <inkml:brushProperty name="width" value="0.0316917486488819" units="cm"/>
      <inkml:brushProperty name="height" value="0.0316917486488819" units="cm"/>
      <inkml:brushProperty name="color" value="#fed406"/>
      <inkml:brushProperty name="ignorePressure" value="0"/>
    </inkml:brush>
  </inkml:definitions>
  <inkml:trace contextRef="#ctx0" brushRef="#br0">45500.000 10450.000 694,'15.000'-152.000'21,"-18.000"47.000"7,-19.000 47.000 8,-18.000 48.000 6,-14.000 30.000 1,-5.000 16.000-8,-7.000 15.000-9,-5.000 17.000-7,-6.000 8.000-6,-3.000 4.000-4,-3.000 3.000-2,-2.000 3.000-5,0.000-2.000 0,7.000-6.000 0,6.000-6.000 2,7.000-6.000 0,8.000-7.000 0,14.000-6.000 0,11.000-6.000-2,14.000-6.000 1,22.000-16.000-5,35.000-25.000-5,35.000-25.000-7,34.000-25.000-5,20.000-16.000-7,6.000-6.000-5,7.000-6.000-7,6.000-6.000-5,-12.000 2.000-3,-27.000 14.000 2,-28.000 11.000 1,-28.000 14.000 2</inkml:trace>
</inkml:ink>
</file>

<file path=ppt/ink/ink2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8"/>
    </inkml:context>
    <inkml:brush xml:id="br0">
      <inkml:brushProperty name="width" value="0.0402863845229149" units="cm"/>
      <inkml:brushProperty name="height" value="0.0402863845229149" units="cm"/>
      <inkml:brushProperty name="color" value="#fed406"/>
      <inkml:brushProperty name="ignorePressure" value="0"/>
    </inkml:brush>
  </inkml:definitions>
  <inkml:trace contextRef="#ctx0" brushRef="#br0">46000.000 9500.000 546,'6.000'-69.000'49,"13.000"13.000"-6,12.000 12.000-7,13.000 13.000-7,10.000 4.000-4,10.000-3.000-2,10.000-3.000-1,9.000-2.000-1,1.000 0.000-1,-6.000 7.000-3,-6.000 6.000-1,-6.000 7.000-3,-4.000 4.000-7,1.000 3.000-14,-1.000 3.000-14,1.000 4.000-14,-15.000 2.000-9,-28.000 4.000-4,-28.000 3.000-5,-27.000 3.000-4,-12.000-5.000 4,6.000-12.000 12,7.000-13.000 12,6.000-12.000 11,1.000-10.000 9,-3.000-6.000 1,-3.000-6.000 3,-2.000-6.000 2,-1.000-1.000 2,3.000 7.000 1,3.000 6.000-1,4.000 7.000 2,-1.000 5.000-1,-3.000 7.000 1,-3.000 6.000 0,-2.000 7.000-1,0.000 13.000 12,7.000 22.000 20,6.000 22.000 22,7.000 23.000 20,4.000 13.000 5,3.000 6.000-12,3.000 7.000-11,4.000 6.000-12,-1.000 3.000-9,-3.000 0.000-4,-3.000 0.000-4,-2.000 0.000-5,-1.000-5.000-3,3.000-9.000-1,3.000-10.000-1,4.000-8.000-1,13.000-23.000-18,26.000-34.000-31,24.000-35.000-34,26.000-33.000-32,5.000-18.000-6,-11.000 0.000 23,-14.000 0.000 20,-11.000 0.000 23,-11.000 4.000 14,-5.000 10.000 11,-7.000 10.000 8,-5.000 9.000 10,-9.000 12.000 11,-9.000 16.000 14,-10.000 15.000 12,-8.000 17.000 14,-12.000 14.000 2,-12.000 17.000-9,-13.000 15.000-10,-12.000 16.000-10,-9.000 9.000-5,-2.000 3.000-2,-3.000 3.000-2,-3.000 4.000-1,-1.000-4.000-6,4.000-9.000-7,3.000-10.000-9,3.000-8.000-9,6.000-11.000-4,9.000-8.000-1,10.000-10.000-2,10.000-9.000 0,13.000-9.000-1,19.000-5.000-2,19.000-7.000-1,19.000-5.000-1,9.000-8.000 1,0.000-5.000 4,0.000-7.000 4,0.000-5.000 4,0.000-3.000 5,0.000 4.000 4,0.000 3.000 5,0.000 3.000 4,-11.000 9.000 4,-22.000 16.000 1,-22.000 15.000 1,-21.000 17.000 2,-15.000 7.000-1,-6.000 0.000-1,-6.000 0.000-1,-6.000 0.000-2,-1.000-4.000-1,7.000-5.000-2,6.000-7.000-1,7.000-5.000-2,10.000-6.000-2,16.000-3.000 0,15.000-3.000-2,17.000-2.000 0,13.000-8.000-1,13.000-8.000 2,12.000-10.000 0,13.000-9.000 2,2.000-4.000 0,-5.000 4.000 0,-7.000 3.000 0,-5.000 3.000-1,-4.000 1.000-1,0.000 1.000-2,0.000-1.000-3,0.000 1.000-3,-10.000 2.000-3,-18.000 7.000-7,-19.000 6.000-6,-18.000 7.000-6,-9.000-4.000 0,4.000-12.000 6,3.000-13.000 5,3.000-12.000 6,-1.000 1.000 14,-2.000 16.000 22,-3.000 15.000 21,-3.000 17.000 23,-7.000 14.000 3,-9.000 17.000-15,-10.000 15.000-16,-8.000 16.000-14,-8.000 7.000-11,-2.000 1.000-8,-3.000-1.000-7,-3.000 1.000-7,-1.000-7.000-8,4.000-12.000-5,3.000-13.000-8,3.000-12.000-5,9.000-16.000-4,16.000-19.000-1,15.000-18.000 0,17.000-19.000-1,14.000-8.000 4,17.000 3.000 9,15.000 3.000 7,16.000 4.000 9,9.000 2.000 4,3.000 4.000 3,3.000 3.000 1,4.000 3.000 1,-3.000 4.000 5,-5.000 7.000 6,-7.000 6.000 6,-5.000 7.000 7,-4.000 5.000 6,0.000 7.000 5,0.000 6.000 6,0.000 7.000 5,-2.000 4.000-1,-3.000 3.000-7,-3.000 3.000-6,-2.000 4.000-8,-3.000-4.000-6,1.000-9.000-9,-1.000-10.000-7,1.000-8.000-8,-3.000-8.000-3,-2.000-2.000 1,-3.000-3.000 1,-3.000-3.000 3</inkml:trace>
</inkml:ink>
</file>

<file path=ppt/ink/ink2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49"/>
    </inkml:context>
    <inkml:brush xml:id="br0">
      <inkml:brushProperty name="width" value="0.0517270416021347" units="cm"/>
      <inkml:brushProperty name="height" value="0.0517270416021347" units="cm"/>
      <inkml:brushProperty name="color" value="#fed406"/>
      <inkml:brushProperty name="ignorePressure" value="0"/>
    </inkml:brush>
  </inkml:definitions>
  <inkml:trace contextRef="#ctx0" brushRef="#br0">47550.000 9300.000 425,'70.000'-111.000'33,"-9.000"28.000"-5,-10.000 28.000-5,-8.000 29.000-6,-8.000 16.000-2,-2.000 7.000 2,-3.000 6.000 0,-3.000 7.000 2,-7.000 11.000-4,-9.000 20.000-7,-10.000 18.000-9,-8.000 20.000-9,-14.000 10.000-4,-15.000 3.000-4,-15.000 3.000-3,-16.000 4.000-3,-8.000-3.000-1,0.000-5.000 1,0.000-7.000 1,0.000-5.000 1,6.000-11.000 3,13.000-11.000 5,12.000-14.000 6,13.000-11.000 4,12.000-9.000 7,13.000-3.000 8,12.000-3.000 7,13.000-2.000 7,13.000-6.000 2,17.000-6.000-4,15.000-6.000-3,16.000-6.000-4,4.000-6.000-3,-6.000-2.000-5,-6.000-3.000-4,-6.000-3.000-4,-10.000-2.000-7,-12.000 0.000-10,-13.000 0.000-8,-12.000 0.000-11,-13.000 1.000-1,-12.000 4.000 7,-13.000 3.000 6,-12.000 3.000 6,-9.000-1.000 6,-2.000-2.000 2,-3.000-3.000 3,-3.000-3.000 2,1.000 1.000 3,6.000 6.000 1,7.000 7.000 2,6.000 6.000 2,4.000 4.000 2,4.000 4.000 6,3.000 3.000 6,3.000 3.000 5,1.000 4.000 5,1.000 7.000 4,-1.000 6.000 2,1.000 7.000 5,-1.000 4.000-1,1.000 3.000-5,-1.000 3.000-4,1.000 4.000-4,-1.000-1.000-4,1.000-3.000-3,-1.000-3.000-3,1.000-2.000-4,12.000-12.000-7,25.000-19.000-13,25.000-18.000-11,25.000-19.000-13,10.000-16.000-5,-2.000-12.000 2,-3.000-13.000 2,-3.000-12.000 1,-6.000-1.000 5,-5.000 14.000 10,-7.000 11.000 8,-5.000 14.000 8,-11.000 14.000 9,-11.000 20.000 8,-14.000 18.000 7,-11.000 20.000 7,-14.000 11.000 4,-11.000 7.000-2,-14.000 6.000-2,-11.000 7.000-2,-6.000 0.000-3,4.000-2.000-3,3.000-3.000-5,3.000-3.000-3,17.000-17.000-9,31.000-27.000-16,32.000-28.000-16,31.000-28.000-15,12.000-10.000-5,-6.000 9.000 9,-6.000 10.000 6,-6.000 10.000 8,-7.000 5.000 8,-6.000 4.000 5,-6.000 3.000 7,-6.000 3.000 6,-6.000 4.000 9,-2.000 7.000 10,-3.000 6.000 11,-3.000 7.000 10,-7.000 5.000 2,-9.000 7.000-7,-10.000 6.000-6,-8.000 7.000-6,-9.000 4.000-6,-6.000 3.000-3,-6.000 3.000-4,-6.000 4.000-3,-7.000 2.000-4,-6.000 4.000-4,-6.000 3.000-5,-6.000 3.000-4,-10.000 4.000-4,-12.000 7.000-1,-13.000 6.000-2,-12.000 7.000-2,-7.000 4.000 0,1.000 3.000 1,-1.000 3.000 1,1.000 4.000 2,2.000-6.000 3,7.000-11.000 5,6.000-14.000 6,7.000-11.000 5,10.000-12.000 5,16.000-9.000 3,15.000-10.000 2,17.000-8.000 4,28.000-14.000 2,45.000-15.000 3,43.000-15.000 1,45.000-16.000 3,17.000-10.000-1,-5.000-3.000-3,-7.000-3.000-5,-5.000-2.000-3,-9.000 2.000-5,-9.000 9.000-6,-10.000 10.000-5,-8.000 10.000-5,-11.000 5.000-4,-8.000 4.000-2,-10.000 3.000-2,-9.000 3.000-1,-21.000-1.000-5,-31.000-2.000-6,-31.000-3.000-8,-31.000-3.000-6,-12.000-2.000 0,10.000 0.000 9,10.000 0.000 7,9.000 0.000 9,6.000 1.000 7,3.000 4.000 8,3.000 3.000 6,4.000 3.000 7,1.000 6.000 8,0.000 9.000 7,0.000 10.000 8,0.000 10.000 7,1.000 8.000 3,4.000 10.000-5,3.000 10.000-5,3.000 9.000-3,3.000 6.000-3,3.000 3.000-3,3.000 3.000-1,4.000 4.000-3,1.000 1.000-1,0.000 0.000-3,0.000 0.000-2,0.000 0.000-1,6.000-2.000-3,13.000-3.000-2,12.000-3.000-2,13.000-2.000-2,12.000-9.000-3,13.000-12.000-4,12.000-13.000-2,13.000-12.000-5,20.000-16.000-7,28.000-19.000-15,28.000-18.000-13,29.000-19.000-13,22.000-18.000-5,20.000-15.000 5,18.000-15.000 5,20.000-16.000 5,-14.000 1.000 2,-43.000 19.000-1,-44.000 19.000-1,-43.000 19.000-1</inkml:trace>
</inkml:ink>
</file>

<file path=ppt/ink/ink2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7:5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66350.000 9300.000 999,'-286.000'-177.000'-20,"78.000"47.000"-7,78.000 47.000-5,79.000 48.000-7</inkml:trace>
</inkml:ink>
</file>

<file path=ppt/ink/ink2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01"/>
    </inkml:context>
    <inkml:brush xml:id="br0">
      <inkml:brushProperty name="width" value="0.043427012860775" units="cm"/>
      <inkml:brushProperty name="height" value="0.043427012860775" units="cm"/>
      <inkml:brushProperty name="color" value="#f2395b"/>
      <inkml:brushProperty name="ignorePressure" value="0"/>
    </inkml:brush>
  </inkml:definitions>
  <inkml:trace contextRef="#ctx0" brushRef="#br0">33900.000 14150.000 506,'-24.000'-8.000'12,"4.000"34.000"23,3.000 35.000 24,3.000 35.000 24,1.000 19.000 4,1.000 7.000-15,-1.000 6.000-16,1.000 7.000-16,-1.000-1.000-12,1.000-6.000-12,-1.000-6.000-11,1.000-6.000-10,-1.000-13.000-10,1.000-19.000-7,-1.000-18.000-8,1.000-19.000-8,1.000-21.000-8,3.000-21.000-10,3.000-22.000-10,4.000-22.000-10,1.000-11.000 3,0.000 0.000 17,0.000 0.000 18,0.000 0.000 15,0.000 3.000 10,0.000 6.000 1,0.000 7.000 2,0.000 6.000 0,0.000 3.000 7,0.000 0.000 12,0.000 0.000 11,0.000 0.000 12,6.000 0.000 7,13.000 0.000 2,12.000 0.000 1,13.000 0.000 1,6.000-2.000-1,0.000-3.000-5,0.000-3.000-4,0.000-2.000-6,1.000-1.000-3,4.000 3.000-3,3.000 3.000-3,3.000 4.000-4,-2.000 4.000-4,-6.000 6.000-3,-6.000 7.000-4,-6.000 6.000-5,-4.000 7.000-11,1.000 10.000-18,-1.000 10.000-19,1.000 9.000-17</inkml:trace>
</inkml:ink>
</file>

<file path=ppt/ink/ink2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01"/>
    </inkml:context>
    <inkml:brush xml:id="br0">
      <inkml:brushProperty name="width" value="0.040386576205492" units="cm"/>
      <inkml:brushProperty name="height" value="0.040386576205492" units="cm"/>
      <inkml:brushProperty name="color" value="#f2395b"/>
      <inkml:brushProperty name="ignorePressure" value="0"/>
    </inkml:brush>
  </inkml:definitions>
  <inkml:trace contextRef="#ctx0" brushRef="#br0">34600.000 13950.000 544,'0.000'-35.000'12,"0.000"32.000"22,0.000 31.000 22,0.000 32.000 24,1.000 21.000 2,4.000 13.000-16,3.000 12.000-17,3.000 13.000-17,-1.000 6.000-11,-2.000 0.000-6,-3.000 0.000-8,-3.000 0.000-6,-2.000-2.000-7,0.000-3.000-11,0.000-3.000-10,0.000-2.000-9,0.000-12.000-2,0.000-19.000 5,0.000-18.000 6,0.000-19.000 5</inkml:trace>
</inkml:ink>
</file>

<file path=ppt/ink/ink2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02"/>
    </inkml:context>
    <inkml:brush xml:id="br0">
      <inkml:brushProperty name="width" value="0.0499424003064632" units="cm"/>
      <inkml:brushProperty name="height" value="0.0499424003064632" units="cm"/>
      <inkml:brushProperty name="color" value="#f2395b"/>
      <inkml:brushProperty name="ignorePressure" value="0"/>
    </inkml:brush>
  </inkml:definitions>
  <inkml:trace contextRef="#ctx0" brushRef="#br0">35500.000 14100.000 440,'1.000'-41.000'6,"4.000"19.000"11,3.000 19.000 12,3.000 19.000 11,-4.000 16.000 3,-8.000 17.000-7,-10.000 15.000-7,-9.000 16.000-6,-12.000 13.000-5,-11.000 14.000 0,-14.000 11.000-3,-11.000 14.000-1,-4.000-3.000-2,6.000-15.000-3,7.000-15.000-2,6.000-16.000-4,3.000-8.000-3,0.000 0.000-4,0.000 0.000-6,0.000 0.000-5,4.000-13.000-7,10.000-24.000-10,10.000-26.000-10,9.000-24.000-10,13.000-23.000-1,20.000-18.000 7,18.000-19.000 8,20.000-18.000 7,10.000-12.000 7,3.000-3.000 5,3.000-3.000 6,4.000-2.000 4,-3.000 3.000 5,-5.000 14.000 3,-7.000 11.000 3,-5.000 14.000 3,-8.000 10.000 4,-5.000 9.000 8,-7.000 10.000 6,-5.000 10.000 8,-4.000 8.000 7,0.000 10.000 7,0.000 10.000 8,0.000 9.000 8,-2.000 12.000-1,-3.000 16.000-11,-3.000 15.000-11,-2.000 17.000-9,-5.000 5.000-9,-2.000-3.000-4,-3.000-3.000-5,-3.000-2.000-4,-2.000-5.000-4,0.000-2.000-1,0.000-3.000-1,0.000-3.000-2,6.000-12.000-7,13.000-18.000-12,12.000-19.000-14,13.000-18.000-13,9.000-18.000-3,6.000-16.000 5,7.000-15.000 5,6.000-15.000 6,3.000-7.000 4,0.000 3.000 5,0.000 3.000 3,0.000 4.000 5,-7.000 5.000 4,-11.000 10.000 5,-14.000 10.000 6,-11.000 9.000 5,-12.000 15.000 12,-9.000 22.000 16,-10.000 22.000 18,-8.000 23.000 17,-6.000 11.000 3,1.000 4.000-11,-1.000 3.000-11,1.000 3.000-11,1.000 1.000-8,3.000 1.000-3,3.000-1.000-3,4.000 1.000-3,4.000-1.000-3,6.000 1.000-1,7.000-1.000-1,6.000 1.000-2,12.000-18.000-5,19.000-34.000-12,19.000-35.000-11,19.000-33.000-11,2.000-25.000-3,-11.000-11.000 3,-14.000-14.000 3,-11.000-11.000 5,-11.000-9.000 1,-5.000-3.000 3,-7.000-3.000 2,-5.000-2.000 1,-8.000 3.000 3,-5.000 14.000 3,-7.000 11.000 3,-5.000 14.000 4,-9.000 13.000 1,-9.000 16.000 0,-10.000 15.000 2,-8.000 17.000 0,-8.000 11.000 0,-2.000 10.000 0,-3.000 10.000-1,-3.000 9.000 0,-2.000 12.000-4,0.000 16.000-7,0.000 15.000-8,0.000 17.000-8,4.000 8.000-6,10.000 4.000-5,10.000 3.000-4,9.000 3.000-5</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7"/>
    </inkml:context>
    <inkml:brush xml:id="br0">
      <inkml:brushProperty name="width" value="0.0350386761128902" units="cm"/>
      <inkml:brushProperty name="height" value="0.0350386761128902" units="cm"/>
      <inkml:brushProperty name="color" value="#000000"/>
      <inkml:brushProperty name="ignorePressure" value="0"/>
    </inkml:brush>
  </inkml:definitions>
  <inkml:trace contextRef="#ctx0" brushRef="#br0">63100.000 38250.000 627,'-68.000'112.000'111,"17.000"-24.000"-26,15.000-26.000-24,16.000-24.000-24,5.000-3.000-15,-2.000 23.000-6,-3.000 22.000-4,-3.000 22.000-6,-1.000 7.000-1,4.000-6.000-1,3.000-6.000 1,3.000-6.000 1,-4.000 1.000-3,-8.000 9.000-7,-10.000 10.000-7,-9.000 10.000-5,-1.000-6.000-8,10.000-18.000-9,10.000-19.000-8,9.000-18.000-9</inkml:trace>
</inkml:ink>
</file>

<file path=ppt/ink/ink2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02"/>
    </inkml:context>
    <inkml:brush xml:id="br0">
      <inkml:brushProperty name="width" value="0.0427575409412384" units="cm"/>
      <inkml:brushProperty name="height" value="0.0427575409412384" units="cm"/>
      <inkml:brushProperty name="color" value="#f2395b"/>
      <inkml:brushProperty name="ignorePressure" value="0"/>
    </inkml:brush>
  </inkml:definitions>
  <inkml:trace contextRef="#ctx0" brushRef="#br0">37350.000 14300.000 514,'93.000'-25.000'102,"-11.000"0.000"-23,-14.000 0.000-23,-11.000 0.000-23,-7.000 1.000-11,0.000 4.000 3,0.000 3.000 3,0.000 3.000 3,-7.000 20.000-1,-11.000 38.000-5,-14.000 37.000-4,-11.000 38.000-5,-15.000 16.000-4,-16.000-2.000-6,-15.000-3.000-7,-15.000-3.000-5,-7.000-7.000-4,3.000-9.000-2,3.000-10.000 0,4.000-8.000-3,4.000-11.000-1,6.000-8.000-3,7.000-10.000-4,6.000-9.000-3,4.000-9.000-3,4.000-5.000-1,3.000-7.000-2,3.000-5.000-2</inkml:trace>
</inkml:ink>
</file>

<file path=ppt/ink/ink2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03"/>
    </inkml:context>
    <inkml:brush xml:id="br0">
      <inkml:brushProperty name="width" value="0.0460735335946083" units="cm"/>
      <inkml:brushProperty name="height" value="0.0460735335946083" units="cm"/>
      <inkml:brushProperty name="color" value="#f2395b"/>
      <inkml:brushProperty name="ignorePressure" value="0"/>
    </inkml:brush>
  </inkml:definitions>
  <inkml:trace contextRef="#ctx0" brushRef="#br0">37500.000 14500.000 477,'68.000'68.000'103,"-11.000"-11.000"-25,-14.000-14.000-23,-11.000-11.000-24,-9.000-6.000-14,-3.000 4.000-4,-3.000 3.000-3,-2.000 3.000-4,-8.000 3.000-2,-8.000 3.000-3,-10.000 3.000-1,-9.000 4.000-2,-9.000 1.000-2,-5.000 0.000-2,-7.000 0.000-3,-5.000 0.000-1,-1.000-2.000-1,6.000-3.000 1,7.000-3.000 0,6.000-2.000 1,3.000-5.000 1,0.000-2.000 4,0.000-3.000 2,0.000-3.000 3,12.000-7.000 3,26.000-9.000 3,24.000-10.000 3,26.000-8.000 4,10.000-8.000 1,-3.000-2.000-2,-3.000-3.000 0,-2.000-3.000-2,-6.000 1.000 0,-6.000 6.000-2,-6.000 7.000 0,-6.000 6.000-1,-6.000 6.000-1,-2.000 6.000 1,-3.000 7.000-1,-3.000 6.000 1,-6.000 6.000 0,-5.000 6.000 1,-7.000 7.000 1,-5.000 6.000 1,-9.000 4.000 1,-9.000 4.000-1,-10.000 3.000 0,-8.000 3.000-1,-9.000 3.000 0,-6.000 3.000-2,-6.000 3.000-2,-6.000 4.000-1,-6.000 2.000-1,-2.000 4.000 1,-3.000 3.000 1,-3.000 3.000 1,1.000-5.000-5,6.000-12.000-12,7.000-13.000-11,6.000-12.000-11</inkml:trace>
</inkml:ink>
</file>

<file path=ppt/ink/ink2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08"/>
    </inkml:context>
    <inkml:brush xml:id="br0">
      <inkml:brushProperty name="width" value="0.0371584333479404" units="cm"/>
      <inkml:brushProperty name="height" value="0.0371584333479404" units="cm"/>
      <inkml:brushProperty name="color" value="#f2395b"/>
      <inkml:brushProperty name="ignorePressure" value="0"/>
    </inkml:brush>
  </inkml:definitions>
  <inkml:trace contextRef="#ctx0" brushRef="#br0">54600.000 25550.000 592,'9.000'-44.000'30,"19.000"13.000"5,19.000 12.000 6,19.000 13.000 6,10.000 7.000-1,4.000 4.000-8,3.000 3.000-7,3.000 3.000-7,17.000-1.000-5,31.000-2.000 0,32.000-3.000 0,31.000-3.000-1,17.000-4.000-3,3.000-3.000-3,3.000-3.000-4,4.000-2.000-3,-3.000-6.000-4,-5.000-6.000-5,-7.000-6.000-4,-5.000-6.000-4,11.000-4.000-3,32.000 1.000-1,31.000-1.000-1,32.000 1.000-2,-3.000 4.000-2,-33.000 9.000-4,-35.000 10.000-4,-34.000 10.000-5,-34.000 8.000-1,-30.000 10.000 1,-32.000 10.000 2,-30.000 9.000 0</inkml:trace>
</inkml:ink>
</file>

<file path=ppt/ink/ink2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08"/>
    </inkml:context>
    <inkml:brush xml:id="br0">
      <inkml:brushProperty name="width" value="0.0385648272931576" units="cm"/>
      <inkml:brushProperty name="height" value="0.0385648272931576" units="cm"/>
      <inkml:brushProperty name="color" value="#f2395b"/>
      <inkml:brushProperty name="ignorePressure" value="0"/>
    </inkml:brush>
  </inkml:definitions>
  <inkml:trace contextRef="#ctx0" brushRef="#br0">54800.000 23150.000 570,'-49.000'-27.000'-2,"4.000"-3.000"-3,3.000-3.000-4,3.000-2.000-4,6.000 8.000 9,9.000 22.000 21,10.000 22.000 20,10.000 23.000 22,7.000 16.000 4,6.000 13.000-9,7.000 12.000-12,6.000 13.000-9,1.000 12.000-7,-3.000 13.000-2,-3.000 12.000-3,-2.000 13.000-3,-5.000 13.000-1,-2.000 17.000-1,-3.000 15.000 0,-3.000 16.000-2,-2.000 1.000-8,0.000-12.000-20,0.000-13.000-19,0.000-12.000-19,1.000-18.000-9,4.000-21.000 0,3.000-22.000 2,3.000-22.000 1,1.000-19.000 4,1.000-16.000 9,-1.000-15.000 9,1.000-15.000 9</inkml:trace>
</inkml:ink>
</file>

<file path=ppt/ink/ink2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09"/>
    </inkml:context>
    <inkml:brush xml:id="br0">
      <inkml:brushProperty name="width" value="0.0414417237043381" units="cm"/>
      <inkml:brushProperty name="height" value="0.0414417237043381" units="cm"/>
      <inkml:brushProperty name="color" value="#f2395b"/>
      <inkml:brushProperty name="ignorePressure" value="0"/>
    </inkml:brush>
  </inkml:definitions>
  <inkml:trace contextRef="#ctx0" brushRef="#br0">55550.000 22500.000 530,'-21.000'-46.000'3,"10.000"10.000"5,10.000 10.000 5,9.000 9.000 5,9.000 6.000 2,9.000 3.000-1,10.000 3.000 0,10.000 4.000 0,8.000 1.000-3,10.000 0.000-2,10.000 0.000-2,9.000 0.000-3,7.000-2.000-1,7.000-3.000 0,6.000-3.000 1,7.000-2.000 0,4.000-5.000-1,3.000-2.000-1,3.000-3.000-2,4.000-3.000-2,5.000-4.000-2,10.000-3.000-3,10.000-3.000-3,9.000-2.000-3,7.000-1.000 0,7.000 3.000 3,6.000 3.000 2,7.000 4.000 4,-1.000 1.000-1,-6.000 0.000-3,-6.000 0.000-3,-6.000 0.000-3,-15.000 3.000 0,-21.000 6.000 1,-22.000 7.000 3,-22.000 6.000 1,-15.000 3.000-2,-5.000 0.000-6,-7.000 0.000-5,-5.000 0.000-6,-4.000 0.000 3,0.000 0.000 13,0.000 0.000 12,0.000 0.000 12,1.000 0.000 3,4.000 0.000-7,3.000 0.000-6,3.000 0.000-7,-2.000 1.000-4,-6.000 4.000 1,-6.000 3.000 1,-6.000 3.000-1,-6.000 1.000 2,-2.000 1.000-1,-3.000-1.000 0,-3.000 1.000 1,-2.000-1.000 2,0.000 1.000 3,0.000-1.000 5,0.000 1.000 4,0.000-3.000 1,0.000-2.000-3,0.000-3.000-3,0.000-3.000-3,0.000 1.000 2,0.000 6.000 3,0.000 7.000 5,0.000 6.000 3,-4.000 6.000 1,-5.000 6.000-4,-7.000 7.000-4,-5.000 6.000-4,-4.000 4.000-1,0.000 4.000 0,0.000 3.000 1,0.000 3.000 1,-2.000 6.000 1,-3.000 9.000 2,-3.000 10.000 1,-2.000 10.000 2,-3.000 7.000 0,1.000 6.000 2,-1.000 7.000-1,1.000 6.000 1,1.000 3.000-1,3.000 0.000-5,3.000 0.000-3,4.000 0.000-4,1.000 9.000 0,0.000 19.000 1,0.000 19.000 1,0.000 19.000 3,0.000 12.000-7,0.000 6.000-16,0.000 7.000-15,0.000 6.000-15,0.000-16.000-7,0.000-37.000 0,0.000-38.000 0,0.000-37.000 1,0.000-23.000 1,0.000-5.000 3,0.000-7.000 3,0.000-5.000 3</inkml:trace>
</inkml:ink>
</file>

<file path=ppt/ink/ink2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14"/>
    </inkml:context>
    <inkml:brush xml:id="br0">
      <inkml:brushProperty name="width" value="0.0401229709386826" units="cm"/>
      <inkml:brushProperty name="height" value="0.0401229709386826" units="cm"/>
      <inkml:brushProperty name="color" value="#f2395b"/>
      <inkml:brushProperty name="ignorePressure" value="0"/>
    </inkml:brush>
  </inkml:definitions>
  <inkml:trace contextRef="#ctx0" brushRef="#br0">54850.000 23150.000 548,'25.000'-66.000'84,"0.000"19.000"-18,0.000 19.000-18,0.000 19.000-18,9.000 5.000-8,19.000-5.000 4,19.000-7.000 2,19.000-5.000 4,10.000-4.000 0,4.000 0.000-6,3.000 0.000-4,3.000 0.000-4,1.000-2.000-6,1.000-3.000-7,-1.000-3.000-5,1.000-2.000-6,-4.000-3.000-6,-6.000 1.000-5,-6.000-1.000-7,-6.000 1.000-5,-9.000 1.000-5,-8.000 3.000-5,-10.000 3.000-5,-9.000 4.000-3,-15.000 2.000-3,-18.000 4.000 1,-19.000 3.000 2,-18.000 3.000 0</inkml:trace>
</inkml:ink>
</file>

<file path=ppt/ink/ink2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14"/>
    </inkml:context>
    <inkml:brush xml:id="br0">
      <inkml:brushProperty name="width" value="0.0424257703125477" units="cm"/>
      <inkml:brushProperty name="height" value="0.0424257703125477" units="cm"/>
      <inkml:brushProperty name="color" value="#f2395b"/>
      <inkml:brushProperty name="ignorePressure" value="0"/>
    </inkml:brush>
  </inkml:definitions>
  <inkml:trace contextRef="#ctx0" brushRef="#br0">56200.000 22150.000 518,'-25.000'-25.000'2,"0.000"0.000"4,0.000 0.000 3,0.000 0.000 5,3.000 12.000 10,6.000 26.000 18,7.000 24.000 18,6.000 26.000 17,1.000 16.000 1,-3.000 10.000-16,-3.000 10.000-15,-2.000 9.000-17,-3.000 1.000-12,1.000-6.000-8,-1.000-6.000-8,1.000-6.000-7,1.000-10.000-7,3.000-12.000-4,3.000-13.000-6,4.000-12.000-5</inkml:trace>
</inkml:ink>
</file>

<file path=ppt/ink/ink2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14"/>
    </inkml:context>
    <inkml:brush xml:id="br0">
      <inkml:brushProperty name="width" value="0.0529699884355068" units="cm"/>
      <inkml:brushProperty name="height" value="0.0529699884355068" units="cm"/>
      <inkml:brushProperty name="color" value="#f2395b"/>
      <inkml:brushProperty name="ignorePressure" value="0"/>
    </inkml:brush>
  </inkml:definitions>
  <inkml:trace contextRef="#ctx0" brushRef="#br0">56800.000 21400.000 415,'92.000'-46.000'49,"-16.000"10.000"-4,-15.000 10.000-5,-15.000 9.000-4,-11.000 10.000-4,-2.000 14.000-2,-3.000 11.000-2,-3.000 14.000-2,-7.000 8.000-3,-9.000 7.000-4,-10.000 6.000-5,-8.000 7.000-4,-11.000 5.000-3,-8.000 7.000-4,-10.000 6.000-2,-9.000 7.000-4,-2.000-1.000-2,6.000-6.000 0,7.000-6.000-2,6.000-6.000-1,6.000-7.000 0,6.000-6.000 4,7.000-6.000 2,6.000-6.000 2,10.000-9.000 4,17.000-8.000 2,15.000-10.000 3,16.000-9.000 4,7.000-7.000 1,1.000-3.000 0,-1.000-3.000 1,1.000-2.000 0,-4.000-1.000 1,-6.000 3.000-2,-6.000 3.000 1,-6.000 4.000-2,-7.000 5.000 1,-6.000 10.000-1,-6.000 10.000 1,-6.000 9.000 0,-9.000 12.000-1,-8.000 16.000 0,-10.000 15.000-2,-9.000 17.000-1,-10.000 7.000-2,-9.000 0.000-3,-10.000 0.000-5,-8.000 0.000-2,-6.000-2.000-6,1.000-3.000-7,-1.000-3.000-7,1.000-2.000-8,1.000-9.000-3,3.000-12.000-1,3.000-13.000-1,4.000-12.000 0</inkml:trace>
</inkml:ink>
</file>

<file path=ppt/ink/ink2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19"/>
    </inkml:context>
    <inkml:brush xml:id="br0">
      <inkml:brushProperty name="width" value="0.0224686209112406" units="cm"/>
      <inkml:brushProperty name="height" value="0.0224686209112406" units="cm"/>
      <inkml:brushProperty name="color" value="#f2395b"/>
      <inkml:brushProperty name="ignorePressure" value="0"/>
    </inkml:brush>
  </inkml:definitions>
  <inkml:trace contextRef="#ctx0" brushRef="#br0">36400.000 39850.000 979,'-63.000'0.000'20,"26.000"0.000"-22,24.000 0.000-23,26.000 0.000-24</inkml:trace>
</inkml:ink>
</file>

<file path=ppt/ink/ink2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22"/>
    </inkml:context>
    <inkml:brush xml:id="br0">
      <inkml:brushProperty name="width" value="0.0508135482668877" units="cm"/>
      <inkml:brushProperty name="height" value="0.0508135482668877" units="cm"/>
      <inkml:brushProperty name="color" value="#fed406"/>
      <inkml:brushProperty name="ignorePressure" value="0"/>
    </inkml:brush>
  </inkml:definitions>
  <inkml:trace contextRef="#ctx0" brushRef="#br0">35950.000 39650.000 432,'-152.000'1.000'6,"47.000"4.000"22,47.000 3.000 23,48.000 3.000 22,27.000-1.000 4,9.000-2.000-16,10.000-3.000-16,10.000-3.000-15,11.000-2.000-10,17.000 0.000-4,15.000 0.000-4,16.000 0.000-5,7.000-7.000-1,1.000-11.000-2,-1.000-14.000 1,1.000-11.000-1,5.000-9.000 0,14.000-3.000 0,11.000-3.000 1,14.000-2.000 1,-4.000 2.000 0,-19.000 9.000-1,-18.000 10.000-1,-19.000 10.000 0,-5.000 7.000-2,9.000 6.000 0,10.000 7.000-1,10.000 6.000-2,2.000 3.000-1,-3.000 0.000-2,-3.000 0.000-1,-2.000 0.000-1,-5.000 0.000-2,-2.000 0.000 2,-3.000 0.000 1,-3.000 0.000 0,-4.000-2.000 1,-3.000-3.000 0,-3.000-3.000 0,-2.000-2.000 0,-9.000-1.000 1,-12.000 3.000 0,-13.000 3.000 0,-12.000 4.000 1,-7.000-1.000 0,1.000-3.000-1,-1.000-3.000-1,1.000-2.000 0,-18.000 0.000-1,-34.000 7.000-1,-35.000 6.000-1,-33.000 7.000 0,-23.000 4.000-1,-9.000 3.000-1,-10.000 3.000 1,-8.000 4.000 0,-9.000 1.000 0,-6.000 0.000 0,-6.000 0.000 0,-6.000 0.000 0,-2.000 3.000 2,3.000 6.000 0,3.000 7.000 3,4.000 6.000 0,4.000 3.000 2,6.000 0.000 2,7.000 0.000 1,6.000 0.000 2,4.000-4.000 2,4.000-5.000 1,3.000-7.000 1,3.000-5.000 2,4.000-6.000 0,7.000-3.000 0,6.000-3.000 0,7.000-2.000-1,8.000-5.000 1,14.000-2.000-3,11.000-3.000 0,14.000-3.000-2,8.000-7.000-1,7.000-9.000 1,6.000-10.000 0,7.000-8.000 1,18.000-1.000 1,31.000 9.000 4,32.000 10.000 3,31.000 10.000 4,15.000 5.000 1,1.000 4.000-4,-1.000 3.000-2,1.000 3.000-3,1.000-1.000-2,3.000-2.000-2,3.000-3.000-2,4.000-3.000-1,4.000-6.000-1,6.000-5.000 1,7.000-7.000 0,6.000-5.000 0,1.000-4.000 0,-3.000 0.000-1,-3.000 0.000-2,-2.000 0.000 0,-3.000 1.000-1,1.000 4.000 1,-1.000 3.000 0,1.000 3.000 1,-4.000 3.000-1,-6.000 3.000-2,-6.000 3.000-2,-6.000 4.000-2,-10.000 1.000-1,-12.000 0.000 1,-13.000 0.000 0,-12.000 0.000 1,-9.000 0.000 0,-2.000 0.000-2,-3.000 0.000-1,-3.000 0.000-1,-17.000 0.000-3,-27.000 0.000-4,-28.000 0.000-5,-28.000 0.000-4,-24.000-2.000-1,-19.000-3.000 2,-18.000-3.000 1,-19.000-2.000 2,-13.000 0.000 2,-6.000 7.000 2,-6.000 6.000 1,-6.000 7.000 3,-1.000 2.000 1,7.000 1.000 4,6.000-1.000 3,7.000 1.000 2,4.000-1.000 3,3.000 1.000 2,3.000-1.000 0,4.000 1.000 2,5.000-1.000 2,10.000 1.000 0,10.000-1.000 3,9.000 1.000 0,7.000-1.000 1,7.000 1.000-2,6.000-1.000 0,7.000 1.000-2,22.000-3.000 3,42.000-2.000 5,40.000-3.000 6,41.000-3.000 6,24.000-2.000 0,10.000 0.000-5,10.000 0.000-4,9.000 0.000-5,9.000-4.000-3,9.000-5.000-2,10.000-7.000 0,10.000-5.000-2,4.000-4.000-2,0.000 0.000-1,0.000 0.000-2,0.000 0.000-1,-4.000 1.000-1,-5.000 4.000-2,-7.000 3.000 1,-5.000 3.000-2,-11.000 1.000-1,-11.000 1.000-2,-14.000-1.000-2,-11.000 1.000-3,-11.000-1.000-1,-5.000 1.000-1,-7.000-1.000-2,-5.000 1.000 0,-9.000-1.000-3,-9.000 1.000-5,-10.000-1.000-3,-8.000 1.000-4,-9.000-4.000-6,-6.000-6.000-7,-6.000-6.000-6,-6.000-6.000-6</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7"/>
    </inkml:context>
    <inkml:brush xml:id="br0">
      <inkml:brushProperty name="width" value="0.0406942032277584" units="cm"/>
      <inkml:brushProperty name="height" value="0.0406942032277584" units="cm"/>
      <inkml:brushProperty name="color" value="#000000"/>
      <inkml:brushProperty name="ignorePressure" value="0"/>
    </inkml:brush>
  </inkml:definitions>
  <inkml:trace contextRef="#ctx0" brushRef="#br0">62350.000 38600.000 540,'-19.000'29.000'9,"13.000"10.000"18,12.000 10.000 17,13.000 9.000 18,9.000 7.000 5,6.000 7.000-9,7.000 6.000-8,6.000 7.000-8,3.000 2.000-7,0.000 1.000-8,0.000-1.000-7,0.000 1.000-7,1.000-4.000-8,4.000-6.000-7,3.000-6.000-7,3.000-6.000-9,-4.000-9.000-4,-8.000-8.000 0,-10.000-10.000-2,-9.000-9.000-1,-4.000-7.000-3,4.000-3.000-6,3.000-3.000-6,3.000-2.000-7</inkml:trace>
</inkml:ink>
</file>

<file path=ppt/ink/ink2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26"/>
    </inkml:context>
    <inkml:brush xml:id="br0">
      <inkml:brushProperty name="width" value="0.0545119307935238" units="cm"/>
      <inkml:brushProperty name="height" value="0.0545119307935238" units="cm"/>
      <inkml:brushProperty name="color" value="#fed406"/>
      <inkml:brushProperty name="ignorePressure" value="0"/>
    </inkml:brush>
  </inkml:definitions>
  <inkml:trace contextRef="#ctx0" brushRef="#br0">55250.000 25450.000 403,'-111.000'-2.000'2,"28.000"-3.000"5,28.000-3.000 4,29.000-2.000 4,18.000-3.000 8,9.000 1.000 9,10.000-1.000 11,10.000 1.000 9,8.000 1.000 1,10.000 3.000-8,10.000 3.000-8,9.000 4.000-9,4.000 1.000-6,1.000 0.000-1,-1.000 0.000-1,1.000 0.000-3,-1.000 0.000-2,1.000 0.000-2,-1.000 0.000-3,1.000 0.000-2,8.000-5.000-2,20.000-9.000 0,18.000-10.000 0,20.000-8.000-1,10.000-11.000 0,3.000-8.000-1,3.000-10.000-2,4.000-9.000 0,1.000-2.000-2,0.000 6.000 1,0.000 7.000 1,0.000 6.000-1,-2.000 7.000 1,-3.000 10.000 0,-3.000 10.000 1,-2.000 9.000-1,-9.000 7.000 1,-12.000 7.000-1,-13.000 6.000 1,-12.000 7.000 0,-10.000 5.000 0,-6.000 7.000-1,-6.000 6.000 1,-6.000 7.000 0,-6.000 0.000 0,-2.000-2.000-1,-3.000-3.000 0,-3.000-3.000 0,-1.000-6.000 0,4.000-5.000-1,3.000-7.000-1,3.000-5.000 0,-1.000-4.000-1,-2.000 0.000-1,-3.000 0.000-1,-3.000 0.000 0,-4.000 3.000-2,-3.000 6.000 0,-3.000 7.000-1,-2.000 6.000 0,-22.000 1.000-5,-36.000-3.000-10,-39.000-3.000-9,-36.000-2.000-10,-25.000-6.000-1,-8.000-6.000 4,-10.000-6.000 7,-9.000-6.000 5,-10.000-4.000 4,-9.000 1.000 2,-10.000-1.000 2,-8.000 1.000 1,-8.000 1.000 2,-2.000 3.000 2,-3.000 3.000 1,-3.000 4.000 3,1.000 1.000 0,6.000 0.000 1,7.000 0.000 1,6.000 0.000 1,6.000 3.000 2,6.000 6.000 1,7.000 7.000 3,6.000 6.000 2,9.000-1.000 1,13.000-5.000 3,12.000-7.000 1,13.000-5.000 2,13.000-4.000 1,17.000 0.000 0,15.000 0.000 1,16.000 0.000-1,21.000-4.000 2,29.000-5.000 4,28.000-7.000 5,28.000-5.000 5,14.000-1.000 0,0.000 6.000-3,0.000 7.000-4,0.000 6.000-2,7.000 1.000-2,17.000-3.000-3,15.000-3.000-1,16.000-2.000-1,12.000-1.000-1,9.000 3.000 3,10.000 3.000 1,10.000 4.000 2,4.000-1.000 0,0.000-3.000 0,0.000-3.000-1,0.000-2.000-1,4.000-5.000-1,10.000-2.000-3,10.000-3.000-3,9.000-3.000-2,1.000-2.000-1,-6.000 0.000-2,-6.000 0.000-1,-6.000 0.000-1,-6.000 3.000-1,-2.000 6.000-3,-3.000 7.000-2,-3.000 6.000-2,-6.000 6.000-2,-5.000 6.000-4,-7.000 7.000-1,-5.000 6.000-3,-9.000 3.000-3,-9.000 0.000-1,-10.000 0.000-1,-8.000 0.000-2,-9.000 0.000-4,-6.000 0.000-7,-6.000 0.000-6,-6.000 0.000-6,-10.000-4.000-3,-12.000-5.000-2,-13.000-7.000 1,-12.000-5.000-2</inkml:trace>
</inkml:ink>
</file>

<file path=ppt/ink/ink2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33"/>
    </inkml:context>
    <inkml:brush xml:id="br0">
      <inkml:brushProperty name="width" value="0.0451263748109341" units="cm"/>
      <inkml:brushProperty name="height" value="0.0451263748109341" units="cm"/>
      <inkml:brushProperty name="color" value="#fed406"/>
      <inkml:brushProperty name="ignorePressure" value="0"/>
    </inkml:brush>
  </inkml:definitions>
  <inkml:trace contextRef="#ctx0" brushRef="#br0">64000.000 23550.000 487,'-55.000'3.000'-1,"-9.000"6.000"-1,-10.000 7.000-2,-8.000 6.000-1,2.000 1.000 1,16.000-3.000 4,15.000-3.000 3,17.000-2.000 4,19.000-5.000 11,26.000-2.000 14,24.000-3.000 16,26.000-3.000 16,8.000-2.000 1,-5.000 0.000-13,-7.000 0.000-13,-5.000 0.000-12,2.000 0.000-8,13.000 0.000-2,12.000 0.000-2,13.000 0.000-1,4.000 0.000-3,-3.000 0.000-2,-3.000 0.000-1,-2.000 0.000-3,0.000 0.000-1,7.000 0.000 0,6.000 0.000-1,7.000 0.000 1,-1.000-2.000-1,-6.000-3.000 0,-6.000-3.000 1,-6.000-2.000-1,-1.000-5.000 1,7.000-2.000 1,6.000-3.000 0,7.000-3.000 0,2.000 1.000 1,1.000 6.000-1,-1.000 7.000-1,1.000 6.000 0,-10.000 3.000-1,-19.000 0.000-1,-18.000 0.000-1,-19.000 0.000-1,-10.000 1.000 0,1.000 4.000 0,-1.000 3.000 1,1.000 3.000 0,-1.000 1.000 0,1.000 1.000-1,-1.000-1.000-1,1.000 1.000-1,-1.000-1.000-2,1.000 1.000-1,-1.000-1.000-3,1.000 1.000-2,1.000-3.000-1,3.000-2.000 0,3.000-3.000 0,4.000-3.000-1,-1.000-2.000-1,-3.000 0.000-4,-3.000 0.000-3,-2.000 0.000-3</inkml:trace>
</inkml:ink>
</file>

<file path=ppt/ink/ink2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34"/>
    </inkml:context>
    <inkml:brush xml:id="br0">
      <inkml:brushProperty name="width" value="0.0531458035111427" units="cm"/>
      <inkml:brushProperty name="height" value="0.0531458035111427" units="cm"/>
      <inkml:brushProperty name="color" value="#fed406"/>
      <inkml:brushProperty name="ignorePressure" value="0"/>
    </inkml:brush>
  </inkml:definitions>
  <inkml:trace contextRef="#ctx0" brushRef="#br0">80900.000 23250.000 413,'-72.000'-2.000'5,"6.000"-3.000"9,7.000-3.000 10,6.000-2.000 9,20.000-5.000 7,34.000-2.000 2,35.000-3.000 4,35.000-3.000 2,19.000-2.000-1,7.000 0.000-9,6.000 0.000-7,7.000 0.000-8,4.000 3.000-5,3.000 6.000 0,3.000 7.000-2,4.000 6.000-1,1.000 3.000-1,0.000 0.000-1,0.000 0.000-2,0.000 0.000 0,0.000 0.000-2,0.000 0.000 0,0.000 0.000-1,0.000 0.000-1,0.000 3.000 0,0.000 6.000 1,0.000 7.000 0,0.000 6.000 1,1.000 1.000-1,4.000-3.000-3,3.000-3.000-3,3.000-2.000-4,1.000-3.000 0,1.000 1.000-1,-1.000-1.000 1,1.000 1.000 0,2.000-3.000 0,7.000-2.000 0,6.000-3.000-1,7.000-3.000 1,2.000-2.000-1,1.000 0.000 1,-1.000 0.000 1,1.000 0.000 1,-4.000 0.000 0,-6.000 0.000 0,-6.000 0.000-1,-6.000 0.000 1,-2.000-2.000-1,3.000-3.000 1,3.000-3.000 0,4.000-2.000 1,-4.000-3.000 0,-9.000 1.000 0,-10.000-1.000-1,-8.000 1.000 1,-9.000-1.000-1,-6.000 1.000-1,-6.000-1.000-1,-6.000 1.000 0,-7.000 1.000-3,-6.000 3.000-4,-6.000 3.000-4,-6.000 4.000-3,-18.000 5.000-8,-28.000 10.000-12,-28.000 10.000-11,-27.000 9.000-11,-14.000 1.000-6,4.000-6.000 0,3.000-6.000 0,3.000-6.000-1</inkml:trace>
</inkml:ink>
</file>

<file path=ppt/ink/ink2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38"/>
    </inkml:context>
    <inkml:brush xml:id="br0">
      <inkml:brushProperty name="width" value="0.0220797937363386" units="cm"/>
      <inkml:brushProperty name="height" value="0.0220797937363386" units="cm"/>
      <inkml:brushProperty name="color" value="#f2395b"/>
      <inkml:brushProperty name="ignorePressure" value="0"/>
    </inkml:brush>
  </inkml:definitions>
  <inkml:trace contextRef="#ctx0" brushRef="#br0">75800.000 0.000 996,'-47.000'0.000'3,"6.000"0.000"-15,7.000 0.000-17,6.000 0.000-16</inkml:trace>
</inkml:ink>
</file>

<file path=ppt/ink/ink2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45"/>
    </inkml:context>
    <inkml:brush xml:id="br0">
      <inkml:brushProperty name="width" value="0.0483125001192093" units="cm"/>
      <inkml:brushProperty name="height" value="0.0483125001192093" units="cm"/>
      <inkml:brushProperty name="color" value="#fed406"/>
      <inkml:brushProperty name="ignorePressure" value="0"/>
    </inkml:brush>
  </inkml:definitions>
  <inkml:trace contextRef="#ctx0" brushRef="#br0">91700.000 20150.000 455,'93.000'48.000'143,"-11.000"-3.000"-32,-14.000-3.000-30,-11.000-2.000-31,-9.000-5.000-20,-3.000-2.000-7,-3.000-3.000-9,-2.000-3.000-8,-5.000 1.000-12,-2.000 6.000-20,-3.000 7.000-17,-3.000 6.000-19,-9.000-2.000-7,-11.000-9.000 7,-14.000-10.000 5,-11.000-8.000 5,-14.000-6.000 7,-11.000 1.000 8,-14.000-1.000 7,-11.000 1.000 7,-9.000 1.000 6,-3.000 3.000 4,-3.000 3.000 4,-2.000 4.000 3,-3.000 1.000 2,1.000 0.000 2,-1.000 0.000 0,1.000 0.000 1,4.000 0.000 3,9.000 0.000 5,10.000 0.000 5,10.000 0.000 6,13.000 0.000 8,19.000 0.000 10,19.000 0.000 11,19.000 0.000 10,15.000-4.000 1,13.000-5.000-9,12.000-7.000-10,13.000-5.000-9,9.000-4.000-7,6.000 0.000-4,7.000 0.000-6,6.000 0.000-4,-1.000-4.000-4,-5.000-5.000-5,-7.000-7.000-4,-5.000-5.000-4,-9.000-3.000-2,-9.000 4.000-2,-10.000 3.000-1,-8.000 3.000-1,-8.000 7.000 4,-2.000 14.000 11,-3.000 11.000 10,-3.000 14.000 10,-1.000 7.000 4,4.000 3.000-2,3.000 3.000-1,3.000 4.000-3,1.000-1.000-1,1.000-3.000-2,-1.000-3.000-2,1.000-2.000-2,-1.000-3.000-3,1.000 1.000-5,-1.000-1.000-5,1.000 1.000-4,-17.000-6.000-12,-30.000-8.000-21,-32.000-10.000-19,-30.000-9.000-21,-14.000-10.000-2,7.000-9.000 16,6.000-10.000 14,7.000-8.000 16,5.000-3.000 10,7.000 7.000 4,6.000 6.000 5,7.000 7.000 5,4.000 2.000 4,3.000 1.000 5,3.000-1.000 5,4.000 1.000 6,1.000 1.000 3,0.000 3.000 5,0.000 3.000 4,0.000 4.000 3,-2.000 5.000 3,-3.000 10.000-1,-3.000 10.000-1,-2.000 9.000 0,-6.000 9.000-1,-6.000 9.000-2,-6.000 10.000-2,-6.000 10.000-2,-4.000 5.000-3,1.000 4.000-3,-1.000 3.000-5,1.000 3.000-3,4.000-5.000-4,9.000-12.000-4,10.000-13.000-4,10.000-12.000-4,19.000-13.000-6,32.000-12.000-7,31.000-13.000-9,32.000-12.000-8,15.000-12.000 0,0.000-8.000 5,0.000-10.000 6,0.000-9.000 5,-5.000-1.000 6,-9.000 10.000 6,-10.000 10.000 5,-8.000 9.000 5,-11.000 6.000 6,-8.000 3.000 4,-10.000 3.000 5,-9.000 4.000 6,-9.000 5.000 3,-5.000 10.000 3,-7.000 10.000 3,-5.000 9.000 2,-11.000 9.000 2,-11.000 9.000 2,-14.000 10.000 0,-11.000 10.000 2,-11.000 4.000-3,-5.000 0.000-6,-7.000 0.000-6,-5.000 0.000-7,-3.000-5.000-5,4.000-9.000-3,3.000-10.000-4,3.000-8.000-3,3.000-8.000-2,3.000-2.000 0,3.000-3.000 2,4.000-3.000 0,1.000-7.000-5,0.000-9.000-7,0.000-10.000-10,0.000-8.000-8,4.000-11.000-4,10.000-8.000 2,10.000-10.000 1,9.000-9.000 3,6.000-5.000 2,3.000 0.000 5,3.000 0.000 6,4.000 0.000 4,2.000 3.000 4,4.000 6.000 1,3.000 7.000 3,3.000 6.000 1,6.000 6.000 5,9.000 6.000 7,10.000 7.000 6,10.000 6.000 7,5.000 6.000 7,4.000 6.000 6,3.000 7.000 7,3.000 6.000 5,3.000 3.000 0,3.000 0.000-8,3.000 0.000-8,4.000 0.000-7,1.000-4.000-6,0.000-5.000-3,0.000-7.000-4,0.000-5.000-3,-2.000-8.000-1,-3.000-5.000 1,-3.000-7.000 0,-2.000-5.000 1,-1.000-17.000-9,3.000-24.000-16,3.000-26.000-17,4.000-24.000-17,1.000-20.000-6,0.000-11.000 3,0.000-14.000 4,0.000-11.000 5,-2.000-1.000 4,-3.000 13.000 7,-3.000 12.000 6,-2.000 13.000 7,-6.000 12.000 9,-6.000 13.000 10,-6.000 12.000 12,-6.000 13.000 10,-9.000 12.000 7,-8.000 13.000 5,-10.000 12.000 5,-9.000 13.000 3,-7.000 15.000 6,-3.000 19.000 6,-3.000 19.000 5,-2.000 19.000 5,-1.000 9.000-3,3.000 0.000-13,3.000 0.000-14,4.000 0.000-13,5.000-2.000-10,10.000-3.000-4,10.000-3.000-5,9.000-2.000-4,6.000-1.000-4,3.000 3.000 0,3.000 3.000-1,4.000 4.000-1,-3.000-1.000 0,-5.000-3.000 0,-7.000-3.000 0,-5.000-2.000 0,-6.000 0.000 1,-3.000 7.000 1,-3.000 6.000 1,-2.000 7.000 1,-6.000 4.000 2,-6.000 3.000 3,-6.000 3.000 3,-6.000 4.000 2,-9.000 2.000 2,-8.000 4.000 1,-10.000 3.000 1,-9.000 3.000 0,-10.000-4.000-1,-9.000-8.000-5,-10.000-10.000-4,-8.000-9.000-5,-4.000-9.000-3,3.000-5.000-4,3.000-7.000-3,4.000-5.000-4,1.000-9.000-1,0.000-9.000 1,0.000-10.000 1,0.000-8.000 1,4.000-12.000-1,10.000-12.000-3,10.000-13.000-3,9.000-12.000-4,9.000-5.000 0,9.000 3.000 3,10.000 3.000 2,10.000 4.000 3,5.000 4.000 4,4.000 6.000 4,3.000 7.000 5,3.000 6.000 4,6.000 6.000 6,9.000 6.000 7,10.000 7.000 8,10.000 6.000 6,7.000 4.000 4,6.000 4.000 1,7.000 3.000 0,6.000 3.000 1,7.000 3.000-1,10.000 3.000-1,10.000 3.000-1,9.000 4.000-2,2.000-1.000-4,-2.000-3.000-9,-3.000-3.000-9,-3.000-2.000-7,-2.000-5.000-5,0.000-2.000 2,0.000-3.000 1,0.000-3.000 2,-7.000-4.000-9,-11.000-3.000-20,-14.000-3.000-19,-11.000-2.000-20</inkml:trace>
</inkml:ink>
</file>

<file path=ppt/ink/ink2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46"/>
    </inkml:context>
    <inkml:brush xml:id="br0">
      <inkml:brushProperty name="width" value="0.0511308386921883" units="cm"/>
      <inkml:brushProperty name="height" value="0.0511308386921883" units="cm"/>
      <inkml:brushProperty name="color" value="#fed406"/>
      <inkml:brushProperty name="ignorePressure" value="0"/>
    </inkml:brush>
  </inkml:definitions>
  <inkml:trace contextRef="#ctx0" brushRef="#br0">94850.000 19000.000 430,'70.000'-43.000'72,"-9.000"17.000"-9,-10.000 15.000-9,-8.000 16.000-9,-9.000 12.000-9,-6.000 9.000-7,-6.000 10.000-6,-6.000 10.000-8,-6.000 10.000-7,-2.000 13.000-4,-3.000 12.000-7,-3.000 13.000-4,-9.000 7.000-2,-11.000 4.000 4,-14.000 3.000 3,-11.000 3.000 4,-7.000-5.000-3,0.000-12.000-11,0.000-13.000-11,0.000-12.000-10,3.000-12.000-2,6.000-8.000 5,7.000-10.000 5,6.000-9.000 6,12.000-13.000 3,19.000-16.000 2,19.000-15.000 2,19.000-15.000 1,13.000-9.000 2,10.000 1.000 0,10.000-1.000 1,9.000 1.000 1,-2.000 2.000 2,-12.000 7.000 4,-13.000 6.000 4,-12.000 7.000 4,-18.000 11.000 3,-21.000 20.000 4,-22.000 18.000 3,-22.000 20.000 3,-18.000 10.000 3,-11.000 3.000 3,-14.000 3.000 2,-11.000 4.000 2,-6.000-1.000 0,4.000-3.000-2,3.000-3.000-2,3.000-2.000-2,9.000-8.000-2,16.000-8.000-2,15.000-10.000-4,17.000-9.000-2,16.000-7.000-4,19.000-3.000-8,19.000-3.000-6,19.000-2.000-7,13.000-5.000-3,10.000-2.000-1,10.000-3.000-1,9.000-3.000 0,-1.000-2.000 0,-8.000 0.000 1,-10.000 0.000 0,-9.000 0.000 1,-12.000 4.000 1,-11.000 10.000 4,-14.000 10.000 4,-11.000 9.000 3,-15.000 7.000 5,-16.000 7.000 5,-15.000 6.000 4,-15.000 7.000 6,-6.000-1.000 2,7.000-6.000-2,6.000-6.000 0,7.000-6.000 0,18.000-6.000-4,31.000-2.000-5,32.000-3.000-4,31.000-3.000-5,12.000-7.000-4,-6.000-9.000 0,-6.000-10.000-2,-6.000-8.000-2,-7.000-4.000 0,-6.000 3.000 0,-6.000 3.000 0,-6.000 4.000 0,-16.000 7.000-2,-25.000 13.000 0,-25.000 12.000-3,-25.000 13.000-1,-13.000 6.000 1,1.000 0.000 4,-1.000 0.000 4,1.000 0.000 4,-9.000 4.000 4,-15.000 10.000 3,-15.000 10.000 3,-16.000 9.000 4,-5.000 1.000 2,6.000-6.000 1,7.000-6.000 1,6.000-6.000 0,6.000-4.000 1,6.000 1.000 1,7.000-1.000 0,6.000 1.000 0,13.000-4.000 0,23.000-6.000-2,22.000-6.000-1,22.000-6.000-2,23.000-9.000-1,25.000-8.000-1,25.000-10.000-1,25.000-9.000 0,17.000-9.000-3,9.000-5.000-4,10.000-7.000-5,10.000-5.000-5,2.000-4.000-2,-3.000 0.000-5,-3.000 0.000-2,-2.000 0.000-3,-11.000 3.000-6,-15.000 6.000-7,-15.000 7.000-9,-16.000 6.000-8,-21.000-2.000-6,-24.000-9.000-6,-26.000-10.000-5,-24.000-8.000-6</inkml:trace>
</inkml:ink>
</file>

<file path=ppt/ink/ink2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46"/>
    </inkml:context>
    <inkml:brush xml:id="br0">
      <inkml:brushProperty name="width" value="0.0526989661157131" units="cm"/>
      <inkml:brushProperty name="height" value="0.0526989661157131" units="cm"/>
      <inkml:brushProperty name="color" value="#fed406"/>
      <inkml:brushProperty name="ignorePressure" value="0"/>
    </inkml:brush>
  </inkml:definitions>
  <inkml:trace contextRef="#ctx0" brushRef="#br0">95200.000 22100.000 417,'-71.000'-91.000'-4,"10.000"19.000"6,10.000 19.000 6,9.000 19.000 7,7.000 27.000 14,7.000 39.000 24,6.000 36.000 23,7.000 39.000 23,4.000 28.000 1,3.000 23.000-20,3.000 22.000-21,4.000 22.000-20,1.000 16.000-19,0.000 14.000-13,0.000 11.000-16,0.000 14.000-13,0.000 19.000-12,0.000 29.000-6,0.000 28.000-7,0.000 28.000-6,1.000-15.000 0,4.000-55.000 8,3.000-57.000 8,3.000-55.000 7,1.000-40.000 2,1.000-22.000-8,-1.000-22.000-6,1.000-21.000-8</inkml:trace>
</inkml:ink>
</file>

<file path=ppt/ink/ink2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46"/>
    </inkml:context>
    <inkml:brush xml:id="br0">
      <inkml:brushProperty name="width" value="0.0488108433783054" units="cm"/>
      <inkml:brushProperty name="height" value="0.0488108433783054" units="cm"/>
      <inkml:brushProperty name="color" value="#fed406"/>
      <inkml:brushProperty name="ignorePressure" value="0"/>
    </inkml:brush>
  </inkml:definitions>
  <inkml:trace contextRef="#ctx0" brushRef="#br0">96650.000 20200.000 450,'-27.000'32.000'137,"-3.000"17.000"-34,-3.000 15.000-35,-2.000 16.000-33,-1.000 4.000-20,3.000-6.000-7,3.000-6.000-5,4.000-6.000-7,4.000-7.000-3,6.000-6.000 0,7.000-6.000 0,6.000-6.000 0,7.000-1.000-4,10.000 7.000-8,10.000 6.000-8,9.000 7.000-8,1.000 0.000 2,-6.000-2.000 11,-6.000-3.000 11,-6.000-3.000 12,-6.000 4.000 7,-2.000 13.000 7,-3.000 12.000 5,-3.000 13.000 6,-4.000 10.000 3,-3.000 10.000 0,-3.000 10.000-1,-2.000 9.000 1,-5.000-2.000 0,-2.000-12.000-3,-3.000-13.000 0,-3.000-12.000-2,-4.000-7.000-3,-3.000 1.000-4,-3.000-1.000-5,-2.000 1.000-3,0.000-7.000-4,7.000-12.000 1,6.000-13.000-1,7.000-12.000 0,4.000-18.000-5,3.000-21.000-12,3.000-22.000-11,4.000-22.000-12,2.000-11.000-12,4.000 0.000-16,3.000 0.000-16,3.000 0.000-15</inkml:trace>
</inkml:ink>
</file>

<file path=ppt/ink/ink2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47"/>
    </inkml:context>
    <inkml:brush xml:id="br0">
      <inkml:brushProperty name="width" value="0.0613419003784657" units="cm"/>
      <inkml:brushProperty name="height" value="0.0613419003784657" units="cm"/>
      <inkml:brushProperty name="color" value="#fed406"/>
      <inkml:brushProperty name="ignorePressure" value="0"/>
    </inkml:brush>
  </inkml:definitions>
  <inkml:trace contextRef="#ctx0" brushRef="#br0">96800.000 20650.000 358,'26.000'-22.000'69,"4.000"6.000"-10,3.000 7.000-12,3.000 6.000-10,7.000-1.000-8,14.000-5.000-2,11.000-7.000-4,14.000-5.000-2,2.000-4.000-3,-6.000 0.000-2,-6.000 0.000-2,-6.000 0.000-2,-6.000 1.000-5,-2.000 4.000-11,-3.000 3.000-8,-3.000 3.000-11,-17.000 7.000-9,-27.000 14.000-11,-28.000 11.000-10,-28.000 14.000-11,-13.000 5.000 3,3.000 1.000 16,3.000-1.000 16,4.000 1.000 15,4.000 1.000 11,6.000 3.000 7,7.000 3.000 8,6.000 4.000 7,3.000 2.000 4,0.000 4.000 3,0.000 3.000 2,0.000 3.000 3,0.000 3.000 0,0.000 3.000-4,0.000 3.000-3,0.000 4.000-4,1.000 2.000-1,4.000 4.000 1,3.000 3.000 1,3.000 3.000 0,-1.000 1.000 0,-2.000 1.000 0,-3.000-1.000-1,-3.000 1.000-1,-1.000-3.000-2,4.000-2.000-6,3.000-3.000-4,3.000-3.000-4,-1.000-7.000-6,-2.000-9.000-4,-3.000-10.000-5,-3.000-8.000-4,4.000-23.000-9,13.000-34.000-11,12.000-35.000-11,13.000-33.000-12,9.000-17.000 1,6.000 4.000 15,7.000 3.000 13,6.000 3.000 14,4.000 7.000 8,4.000 14.000 0,3.000 11.000 1,3.000 14.000 1,1.000 5.000 6,1.000 1.000 9,-1.000-1.000 10,1.000 1.000 9,1.000-1.000 5,3.000 1.000-2,3.000-1.000-2,4.000 1.000-1,-1.000-1.000-2,-3.000 1.000-4,-3.000-1.000-4,-2.000 1.000-3,-6.000 1.000-9,-6.000 3.000-13,-6.000 3.000-13,-6.000 4.000-14,-7.000 1.000-4,-6.000 0.000 3,-6.000 0.000 4,-6.000 0.000 3,-9.000 0.000 4,-8.000 0.000 2,-10.000 0.000 4,-9.000 0.000 2,-5.000 1.000 4,0.000 4.000 6,0.000 3.000 5,0.000 3.000 5,-2.000 1.000 3,-3.000 1.000 2,-3.000-1.000 1,-2.000 1.000 1,-1.000 4.000 9,3.000 9.000 14,3.000 10.000 15,4.000 10.000 15,4.000 8.000 1,6.000 10.000-12,7.000 10.000-12,6.000 9.000-12,3.000 6.000-5,0.000 3.000 2,0.000 3.000 2,0.000 4.000 3,4.000 10.000-1,10.000 19.000-5,10.000 19.000-3,9.000 19.000-5,7.000 10.000-7,7.000 4.000-9,6.000 3.000-11,7.000 3.000-8,5.000-4.000-7,7.000-8.000-2,6.000-10.000-3,7.000-9.000-2,4.000-10.000-4,3.000-9.000-7,3.000-10.000-6,4.000-8.000-6,-9.000-15.000-3,-18.000-19.000 0,-19.000-18.000 0,-18.000-19.000 0</inkml:trace>
</inkml:ink>
</file>

<file path=ppt/ink/ink2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47"/>
    </inkml:context>
    <inkml:brush xml:id="br0">
      <inkml:brushProperty name="width" value="0.049160186201334" units="cm"/>
      <inkml:brushProperty name="height" value="0.049160186201334" units="cm"/>
      <inkml:brushProperty name="color" value="#fed406"/>
      <inkml:brushProperty name="ignorePressure" value="0"/>
    </inkml:brush>
  </inkml:definitions>
  <inkml:trace contextRef="#ctx0" brushRef="#br0">97600.000 22300.000 447,'7.000'168.000'211,"17.000"-11.000"-53,15.000-14.000-52,16.000-11.000-52,7.000-14.000-34,1.000-11.000-16,-1.000-14.000-16,1.000-11.000-16,-4.000-14.000-17,-6.000-11.000-18,-6.000-14.000-19,-6.000-11.000-19</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7:18"/>
    </inkml:context>
    <inkml:brush xml:id="br0">
      <inkml:brushProperty name="width" value="0.0403734594583511" units="cm"/>
      <inkml:brushProperty name="height" value="0.0403734594583511" units="cm"/>
      <inkml:brushProperty name="color" value="#000000"/>
      <inkml:brushProperty name="ignorePressure" value="0"/>
    </inkml:brush>
  </inkml:definitions>
  <inkml:trace contextRef="#ctx0" brushRef="#br0">63300.000 37350.000 544,'71.000'3.000'96,"-5.000"6.000"-21,-7.000 7.000-19,-5.000 6.000-20,-8.000 7.000-11,-5.000 10.000-3,-7.000 10.000-1,-5.000 9.000-4,-8.000 6.000-3,-5.000 3.000-8,-7.000 3.000-5,-5.000 4.000-8,-9.000 1.000-3,-9.000 0.000-3,-10.000 0.000-2,-8.000 0.000-2,-4.000-2.000-1,3.000-3.000 3,3.000-3.000 1,4.000-2.000 2,10.000-5.000 4,19.000-2.000 5,19.000-3.000 5,19.000-3.000 5,10.000-7.000 2,4.000-9.000-2,3.000-10.000-1,3.000-8.000-1,-4.000-6.000-1,-8.000 1.000-1,-10.000-1.000 1,-9.000 1.000 0,-5.000 5.000 0,0.000 14.000 3,0.000 11.000 3,0.000 14.000 1,-8.000 19.000 3,-16.000 29.000 3,-15.000 28.000 3,-15.000 28.000 3,-14.000 15.000 0,-8.000 4.000-6,-10.000 3.000-4,-9.000 3.000-4,-7.000 12.000-10,-3.000 22.000-13,-3.000 22.000-12,-2.000 23.000-14,3.000-14.000-11,14.000-46.000-9,11.000-47.000-9,14.000-47.000-10</inkml:trace>
</inkml:ink>
</file>

<file path=ppt/ink/ink2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06"/>
    </inkml:context>
    <inkml:brush xml:id="br0">
      <inkml:brushProperty name="width" value="0.0403942577540874" units="cm"/>
      <inkml:brushProperty name="height" value="0.0403942577540874" units="cm"/>
      <inkml:brushProperty name="color" value="#f2395b"/>
      <inkml:brushProperty name="ignorePressure" value="0"/>
    </inkml:brush>
  </inkml:definitions>
  <inkml:trace contextRef="#ctx0" brushRef="#br0">68500.000 15950.000 544,'1.000'-55.000'3,"4.000"-9.000"6,3.000-10.000 6,3.000-8.000 6,3.000 3.000 5,3.000 20.000 4,3.000 18.000 3,4.000 20.000 4,2.000 11.000 1,4.000 7.000-1,3.000 6.000-3,3.000 7.000-2,1.000 4.000-1,1.000 3.000-3,-1.000 3.000-1,1.000 4.000-2,-4.000 2.000-6,-6.000 4.000-9,-6.000 3.000-10,-6.000 3.000-8,-7.000 1.000-17,-6.000 1.000-25,-6.000-1.000-24,-6.000 1.000-24</inkml:trace>
</inkml:ink>
</file>

<file path=ppt/ink/ink2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07"/>
    </inkml:context>
    <inkml:brush xml:id="br0">
      <inkml:brushProperty name="width" value="0.0448279269039631" units="cm"/>
      <inkml:brushProperty name="height" value="0.0448279269039631" units="cm"/>
      <inkml:brushProperty name="color" value="#f2395b"/>
      <inkml:brushProperty name="ignorePressure" value="0"/>
    </inkml:brush>
  </inkml:definitions>
  <inkml:trace contextRef="#ctx0" brushRef="#br0">68700.000 15600.000 490,'-24.000'-46.000'-10,"4.000"10.000"11,3.000 10.000 11,3.000 9.000 12,3.000 10.000 9,3.000 14.000 7,3.000 11.000 7,4.000 14.000 8,1.000 8.000-1,0.000 7.000-9,0.000 6.000-7,0.000 7.000-9,-2.000 4.000-6,-3.000 3.000-2,-3.000 3.000-4,-2.000 4.000-2,-1.000 7.000-3,3.000 13.000-2,3.000 12.000-1,4.000 13.000-3,-1.000 7.000 0,-3.000 4.000 0,-3.000 3.000 0,-2.000 3.000 0,-1.000-4.000-2,3.000-8.000-3,3.000-10.000-5,4.000-9.000-2,1.000-10.000-4,0.000-9.000-3,0.000-10.000-1,0.000-8.000-4,0.000-26.000-9,0.000-41.000-18,0.000-40.000-18,0.000-40.000-17,0.000-26.000-3,0.000-9.000 15,0.000-10.000 13,0.000-8.000 14,0.000 7.000 10,0.000 25.000 8,0.000 25.000 6,0.000 25.000 7</inkml:trace>
</inkml:ink>
</file>

<file path=ppt/ink/ink2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08"/>
    </inkml:context>
    <inkml:brush xml:id="br0">
      <inkml:brushProperty name="width" value="0.0540796630084515" units="cm"/>
      <inkml:brushProperty name="height" value="0.0540796630084515" units="cm"/>
      <inkml:brushProperty name="color" value="#f2395b"/>
      <inkml:brushProperty name="ignorePressure" value="0"/>
    </inkml:brush>
  </inkml:definitions>
  <inkml:trace contextRef="#ctx0" brushRef="#br0">68500.000 16350.000 406,'0.000'-49.000'0,"0.000"4.000"0,0.000 3.000 0,0.000 3.000 0,0.000 1.000 0,0.000 1.000-2,0.000-1.000-1,0.000 1.000-2,0.000-1.000 2,0.000 1.000 4,0.000-1.000 3,0.000 1.000 4,3.000 1.000 2,6.000 3.000 0,7.000 3.000 1,6.000 4.000 0,4.000 1.000 1,4.000 0.000 4,3.000 0.000 1,3.000 0.000 4,4.000 1.000 0,7.000 4.000 0,6.000 3.000-1,7.000 3.000-1,2.000 3.000-1,1.000 3.000-1,-1.000 3.000-2,1.000 4.000-2,-3.000 2.000 0,-2.000 4.000-1,-3.000 3.000 0,-3.000 3.000-1,-6.000 3.000 0,-5.000 3.000-2,-7.000 3.000-1,-5.000 4.000-1,-8.000 4.000 0,-5.000 6.000 1,-7.000 7.000 0,-5.000 6.000 1,-8.000 4.000-2,-5.000 4.000-3,-7.000 3.000-4,-5.000 3.000-4,-9.000 6.000-1,-9.000 9.000 0,-10.000 10.000 0,-8.000 10.000 2,-6.000-1.000-2,1.000-9.000 0,-1.000-10.000-1,1.000-8.000-1,4.000-11.000-1,9.000-8.000 2,10.000-10.000 0,10.000-9.000 1,-3.000 1.000 0,-11.000 13.000 0,-14.000 12.000-1,-11.000 13.000 0,-7.000 2.000 0,0.000-5.000-2,0.000-7.000 0,0.000-5.000 0,6.000-9.000-1,13.000-9.000 3,12.000-10.000 3,13.000-8.000 1,12.000-11.000 2,13.000-8.000 1,12.000-10.000 1,13.000-9.000 0,15.000-7.000 1,19.000-3.000 0,19.000-3.000 0,19.000-2.000-1,7.000-3.000 0,-3.000 1.000 1,-3.000-1.000 0,-2.000 1.000-1,-3.000 2.000 1,1.000 7.000 1,-1.000 6.000 0,1.000 7.000 0,-4.000 4.000 1,-6.000 3.000 0,-6.000 3.000 0,-6.000 4.000 1,-9.000 7.000 0,-8.000 13.000 1,-10.000 12.000 2,-9.000 13.000 2,-13.000 7.000-1,-16.000 4.000-1,-15.000 3.000-2,-15.000 3.000-2,-11.000 1.000-1,-2.000 1.000 0,-3.000-1.000-2,-3.000 1.000-1,-7.000-1.000 0,-9.000 1.000-1,-10.000-1.000-1,-8.000 1.000 0,-6.000 1.000-1,1.000 3.000 0,-1.000 3.000-2,1.000 4.000 1,2.000-4.000-2,7.000-9.000 1,6.000-10.000 0,7.000-8.000 0,5.000-6.000 0,7.000 1.000 0,6.000-1.000 1,7.000 1.000 1,13.000-7.000 0,22.000-12.000 1,22.000-13.000 1,23.000-12.000 0,16.000-13.000 0,13.000-12.000 0,12.000-13.000 0,13.000-12.000 0,6.000-9.000-1,0.000-2.000 1,0.000-3.000-1,0.000-3.000 1,1.000-2.000-3,4.000 0.000-3,3.000 0.000-4,3.000 0.000-4,-4.000 0.000-2,-8.000 0.000 1,-10.000 0.000 0,-9.000 0.000 1,-9.000 1.000 2,-5.000 4.000 1,-7.000 3.000 3,-5.000 3.000 1,-9.000 6.000 1,-9.000 9.000 0,-10.000 10.000 0,-8.000 10.000-1,-8.000 10.000 9,-2.000 13.000 15,-3.000 12.000 15,-3.000 13.000 16,-4.000 9.000 3,-3.000 6.000-6,-3.000 7.000-8,-2.000 6.000-8,-3.000 4.000-4,1.000 4.000-3,-1.000 3.000-2,1.000 3.000-3,1.000-1.000-2,3.000-2.000-3,3.000-3.000-2,4.000-3.000-2,1.000-1.000-2,0.000 4.000 1,0.000 3.000 1,0.000 3.000-1,0.000-1.000-1,0.000-2.000-7,0.000-3.000-6,0.000-3.000-6</inkml:trace>
</inkml:ink>
</file>

<file path=ppt/ink/ink2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08"/>
    </inkml:context>
    <inkml:brush xml:id="br0">
      <inkml:brushProperty name="width" value="0.0418450050055981" units="cm"/>
      <inkml:brushProperty name="height" value="0.0418450050055981" units="cm"/>
      <inkml:brushProperty name="color" value="#f2395b"/>
      <inkml:brushProperty name="ignorePressure" value="0"/>
    </inkml:brush>
  </inkml:definitions>
  <inkml:trace contextRef="#ctx0" brushRef="#br0">70200.000 15900.000 525,'-19.000'-44.000'52,"13.000"13.000"1,12.000 12.000 3,13.000 13.000 2,7.000 10.000-3,4.000 10.000-6,3.000 10.000-7,3.000 9.000-6,-1.000 4.000-6,-2.000 1.000-9,-3.000-1.000-8,-3.000 1.000-7,-4.000 2.000-4,-3.000 7.000-1,-3.000 6.000-1,-2.000 7.000 0,-5.000 0.000-15,-2.000-2.000-30,-3.000-3.000-30,-3.000-3.000-30</inkml:trace>
</inkml:ink>
</file>

<file path=ppt/ink/ink2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12"/>
    </inkml:context>
    <inkml:brush xml:id="br0">
      <inkml:brushProperty name="width" value="0.0233235415071249" units="cm"/>
      <inkml:brushProperty name="height" value="0.0233235415071249" units="cm"/>
      <inkml:brushProperty name="color" value="#00bff3"/>
      <inkml:brushProperty name="ignorePressure" value="0"/>
    </inkml:brush>
  </inkml:definitions>
  <inkml:trace contextRef="#ctx0" brushRef="#br0">70750.000 11100.000 943,'-4.000'-57.000'3,"-5.000"-11.000"5,-7.000-14.000 6,-5.000-11.000 6,2.000 7.000-9,13.000 28.000-20,12.000 28.000-23,13.000 29.000-21</inkml:trace>
</inkml:ink>
</file>

<file path=ppt/ink/ink2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15"/>
    </inkml:context>
    <inkml:brush xml:id="br0">
      <inkml:brushProperty name="width" value="0.0510852746665478" units="cm"/>
      <inkml:brushProperty name="height" value="0.0510852746665478" units="cm"/>
      <inkml:brushProperty name="color" value="#00bff3"/>
      <inkml:brushProperty name="ignorePressure" value="0"/>
    </inkml:brush>
  </inkml:definitions>
  <inkml:trace contextRef="#ctx0" brushRef="#br0">69900.000 27300.000 430,'1.000'-47.000'2,"4.000"6.000"3,3.000 7.000 3,3.000 6.000 4,-2.000 13.000 8,-6.000 23.000 14,-6.000 22.000 14,-6.000 22.000 14,-9.000 19.000 2,-8.000 20.000-8,-10.000 18.000-10,-9.000 20.000-9,-5.000 10.000-5,0.000 3.000-4,0.000 3.000-3,0.000 4.000-3,-2.000-1.000-3,-3.000-3.000-3,-3.000-3.000-3,-2.000-2.000-4,0.000-5.000-2,7.000-2.000-3,6.000-3.000-4,7.000-3.000-2,0.000-2.000-3,-2.000 0.000-1,-3.000 0.000-2,-3.000 0.000-1,2.000-7.000-3,10.000-11.000-5,10.000-14.000-4,9.000-11.000-4,6.000-25.000-9,3.000-33.000-17,3.000-35.000-14,4.000-34.000-16,4.000-16.000 0,6.000 3.000 14,7.000 3.000 14,6.000 4.000 13</inkml:trace>
</inkml:ink>
</file>

<file path=ppt/ink/ink2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15"/>
    </inkml:context>
    <inkml:brush xml:id="br0">
      <inkml:brushProperty name="width" value="0.0545459389686584" units="cm"/>
      <inkml:brushProperty name="height" value="0.0545459389686584" units="cm"/>
      <inkml:brushProperty name="color" value="#00bff3"/>
      <inkml:brushProperty name="ignorePressure" value="0"/>
    </inkml:brush>
  </inkml:definitions>
  <inkml:trace contextRef="#ctx0" brushRef="#br0">69900.000 27450.000 403,'-22.000'-47.000'6,"6.000"6.000"12,7.000 7.000 13,6.000 6.000 12,6.000 12.000 5,6.000 19.000-1,7.000 19.000-3,6.000 19.000 0,1.000 12.000-4,-3.000 6.000-6,-3.000 7.000-4,-2.000 6.000-5,-5.000 4.000-4,-2.000 4.000-1,-3.000 3.000-1,-3.000 3.000-2,-1.000 4.000 0,4.000 7.000-2,3.000 6.000-1,3.000 7.000 0,1.000 4.000-2,1.000 3.000-2,-1.000 3.000-2,1.000 4.000-3,-1.000-1.000 0,1.000-3.000-1,-1.000-3.000-1,1.000-2.000-1,-3.000-6.000-2,-2.000-6.000-3,-3.000-6.000-4,-3.000-6.000-4,-1.000-9.000-2,4.000-8.000-4,3.000-10.000-2,3.000-9.000-3,-7.000-15.000-10,-15.000-18.000-19,-15.000-19.000-17,-16.000-18.000-18,-4.000-10.000-1,10.000 0.000 18,10.000 0.000 18,9.000 0.000 17,2.000 0.000 11,-2.000 0.000 2,-3.000 0.000 2,-3.000 0.000 3</inkml:trace>
</inkml:ink>
</file>

<file path=ppt/ink/ink2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16"/>
    </inkml:context>
    <inkml:brush xml:id="br0">
      <inkml:brushProperty name="width" value="0.0379099324345589" units="cm"/>
      <inkml:brushProperty name="height" value="0.0379099324345589" units="cm"/>
      <inkml:brushProperty name="color" value="#00bff3"/>
      <inkml:brushProperty name="ignorePressure" value="0"/>
    </inkml:brush>
  </inkml:definitions>
  <inkml:trace contextRef="#ctx0" brushRef="#br0">69250.000 29400.000 580,'-135.000'0.000'3,"32.000"0.000"7,31.000 0.000 6,32.000 0.000 7,29.000-2.000 9,28.000-3.000 12,28.000-3.000 13,29.000-2.000 11,13.000-3.000-1,1.000 1.000-18,-1.000-1.000-16,1.000 1.000-17,-1.000-3.000-15,1.000-2.000-11,-1.000-3.000-13,1.000-3.000-11,-7.000-1.000-4,-12.000 4.000 4,-13.000 3.000 6,-12.000 3.000 4,-9.000 1.000-3,-2.000 1.000-10,-3.000-1.000-12,-3.000 1.000-11</inkml:trace>
</inkml:ink>
</file>

<file path=ppt/ink/ink2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16"/>
    </inkml:context>
    <inkml:brush xml:id="br0">
      <inkml:brushProperty name="width" value="0.0616417862474918" units="cm"/>
      <inkml:brushProperty name="height" value="0.0616417862474918" units="cm"/>
      <inkml:brushProperty name="color" value="#00bff3"/>
      <inkml:brushProperty name="ignorePressure" value="0"/>
    </inkml:brush>
  </inkml:definitions>
  <inkml:trace contextRef="#ctx0" brushRef="#br0">70550.000 28500.000 356,'21.000'73.000'105,"-5.000"-3.000"-23,-7.000-3.000-21,-5.000-2.000-23,-6.000-1.000-12,-3.000 3.000-1,-3.000 3.000-2,-2.000 4.000-2,-3.000 1.000-2,1.000 0.000-1,-1.000 0.000-2,1.000 0.000-1,7.000-5.000-4,16.000-9.000-8,15.000-10.000-7,17.000-8.000-8,8.000-20.000-7,4.000-28.000-7,3.000-28.000-7,3.000-27.000-6,1.000-15.000-2,1.000 0.000 4,-1.000 0.000 5,1.000 0.000 3,-4.000 3.000 4,-6.000 6.000 2,-6.000 7.000 4,-6.000 6.000 2,-7.000 4.000 3,-6.000 4.000 3,-6.000 3.000 3,-6.000 3.000 3,-6.000 3.000 7,-2.000 3.000 10,-3.000 3.000 12,-3.000 4.000 10,-2.000 11.000 11,0.000 23.000 9,0.000 22.000 10,0.000 22.000 9,0.000 13.000-1,0.000 7.000-13,0.000 6.000-15,0.000 7.000-12,3.000-1.000-10,6.000-6.000-4,7.000-6.000-6,6.000-6.000-5,4.000-2.000-7,4.000 3.000-13,3.000 3.000-11,3.000 4.000-11,-1.000-4.000-8,-2.000-9.000-6,-3.000-10.000-5,-3.000-8.000-5</inkml:trace>
</inkml:ink>
</file>

<file path=ppt/ink/ink2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2"/>
    </inkml:context>
    <inkml:brush xml:id="br0">
      <inkml:brushProperty name="width" value="0.0445110276341438" units="cm"/>
      <inkml:brushProperty name="height" value="0.0445110276341438" units="cm"/>
      <inkml:brushProperty name="color" value="#00bff3"/>
      <inkml:brushProperty name="ignorePressure" value="0"/>
    </inkml:brush>
  </inkml:definitions>
  <inkml:trace contextRef="#ctx0" brushRef="#br0">60050.000 1350.000 494,'-5.000'-38.000'9,"-9.000"26.000"20,-10.000 24.000 19,-8.000 26.000 19,-9.000 18.000 4,-6.000 13.000-12,-6.000 12.000-11,-6.000 13.000-11,-4.000 7.000-7,1.000 4.000-5,-1.000 3.000-3,1.000 3.000-4,-4.000 9.000-3,-6.000 16.000-4,-6.000 15.000-3,-6.000 17.000-3,-2.000 10.000-2,3.000 6.000-2,3.000 7.000-3,4.000 6.000-2,4.000-7.000-2,6.000-18.000-4,7.000-19.000-4,6.000-18.000-3,6.000-20.000-3,6.000-18.000-3,7.000-19.000-2,6.000-18.000-2,6.000-28.000-6,6.000-33.000-12,7.000-35.000-11,6.000-34.000-11,4.000-12.000 0,4.000 14.000 12,3.000 11.000 11,3.000 14.000 12</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8:14"/>
    </inkml:context>
    <inkml:brush xml:id="br0">
      <inkml:brushProperty name="width" value="0.0499999970197678" units="cm"/>
      <inkml:brushProperty name="height" value="0.0499999970197678" units="cm"/>
      <inkml:brushProperty name="color" value="#6adcab"/>
      <inkml:brushProperty name="ignorePressure" value="0"/>
    </inkml:brush>
  </inkml:definitions>
  <inkml:trace contextRef="#ctx0" brushRef="#br0">73400.000 11325.000 333,'157.000'63.000'167,"51.000"46.000"-1,49.000 47.000 1,51.000 47.000 0</inkml:trace>
</inkml:ink>
</file>

<file path=ppt/ink/ink2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3"/>
    </inkml:context>
    <inkml:brush xml:id="br0">
      <inkml:brushProperty name="width" value="0.0494464561343193" units="cm"/>
      <inkml:brushProperty name="height" value="0.0494464561343193" units="cm"/>
      <inkml:brushProperty name="color" value="#00bff3"/>
      <inkml:brushProperty name="ignorePressure" value="0"/>
    </inkml:brush>
  </inkml:definitions>
  <inkml:trace contextRef="#ctx0" brushRef="#br0">58650.000 1900.000 444,'-47.000'-47.000'10,"6.000"6.000"-1,7.000 7.000 1,6.000 6.000 0,12.000 9.000 10,19.000 13.000 18,19.000 12.000 19,19.000 13.000 19,9.000 12.000 2,0.000 13.000-14,0.000 12.000-14,0.000 13.000-14,1.000 10.000-9,4.000 10.000-4,3.000 10.000-3,3.000 9.000-4,7.000 18.000-6,14.000 29.000-8,11.000 28.000-9,14.000 28.000-7,-1.000-2.000-8,-12.000-31.000-8,-13.000-31.000-7,-12.000-31.000-9,-2.000-15.000-4,9.000 4.000-3,10.000 3.000-2,10.000 3.000-2,-6.000-8.000 1,-18.000-19.000 7,-19.000-18.000 5,-18.000-19.000 6</inkml:trace>
</inkml:ink>
</file>

<file path=ppt/ink/ink2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5"/>
    </inkml:context>
    <inkml:brush xml:id="br0">
      <inkml:brushProperty name="width" value="0.0388658456504345" units="cm"/>
      <inkml:brushProperty name="height" value="0.0388658456504345" units="cm"/>
      <inkml:brushProperty name="color" value="#00bff3"/>
      <inkml:brushProperty name="ignorePressure" value="0"/>
    </inkml:brush>
  </inkml:definitions>
  <inkml:trace contextRef="#ctx0" brushRef="#br0">61350.000 950.000 566,'-22.000'-16.000'7,"6.000"19.000"16,7.000 19.000 14,6.000 19.000 16,3.000 9.000 3,0.000 0.000-9,0.000 0.000-10,0.000 0.000-8,0.000 0.000-7,0.000 0.000-2,0.000 0.000-4,0.000 0.000-4,0.000 1.000-3,0.000 4.000-3,0.000 3.000-3,0.000 3.000-4,-2.000-1.000-3,-3.000-2.000-1,-3.000-3.000-3,-2.000-3.000-2,-1.000-15.000-10,3.000-24.000-15,3.000-26.000-16,4.000-24.000-16,2.000-17.000-1,4.000-5.000 12,3.000-7.000 14,3.000-5.000 12,3.000-6.000 8,3.000-3.000 3,3.000-3.000 3,4.000-2.000 4,2.000-1.000 3,4.000 3.000 4,3.000 3.000 4,3.000 4.000 4,-1.000 4.000 5,-2.000 6.000 7,-3.000 7.000 6,-3.000 6.000 7,-2.000 7.000 2,0.000 10.000 0,0.000 10.000-2,0.000 9.000 0,0.000 13.000 1,0.000 20.000 4,0.000 18.000 5,0.000 20.000 3,-4.000 10.000 0,-5.000 3.000-6,-7.000 3.000-5,-5.000 4.000-7,-6.000 2.000-6,-3.000 4.000-7,-3.000 3.000-6,-2.000 3.000-7,-5.000-2.000-4,-2.000-6.000-1,-3.000-6.000-2,-3.000-6.000-1,-1.000-7.000-2,4.000-6.000 1,3.000-6.000 0,3.000-6.000 0,6.000-18.000-6,9.000-28.000-11,10.000-28.000-10,10.000-27.000-11,5.000-14.000 0,4.000 4.000 9,3.000 3.000 10,3.000 3.000 9,-1.000 6.000 6,-2.000 9.000 1,-3.000 10.000 1,-3.000 10.000 2,-7.000 8.000 4,-9.000 10.000 9,-10.000 10.000 9,-8.000 9.000 9,-12.000 13.000 2,-12.000 20.000-5,-13.000 18.000-5,-12.000 20.000-5,-9.000 10.000-3,-2.000 3.000-4,-3.000 3.000-3,-3.000 4.000-4,-2.000-1.000-1,0.000-3.000 1,0.000-3.000 0,0.000-2.000 2,1.000-5.000 0,4.000-2.000 2,3.000-3.000 2,3.000-3.000 0,3.000-4.000 4,3.000-3.000 4,3.000-3.000 3,4.000-2.000 5,15.000-15.000 3,28.000-25.000 3,28.000-25.000 4,29.000-25.000 3,18.000-18.000-2,9.000-8.000-7,10.000-10.000-7,10.000-9.000-7,-1.000-1.000-4,-9.000 10.000 1,-10.000 10.000 1,-8.000 9.000-1,-11.000 9.000 0,-8.000 9.000-3,-10.000 10.000-2,-9.000 10.000-2,-9.000 7.000 2,-5.000 6.000 10,-7.000 7.000 8,-5.000 6.000 9,-3.000 10.000 5,4.000 17.000 1,3.000 15.000 2,3.000 16.000 2,-1.000 5.000-2,-2.000-2.000-6,-3.000-3.000-6,-3.000-3.000-5,-1.000-7.000-5,4.000-9.000-1,3.000-10.000-3,3.000-8.000-3,1.000-4.000 0,1.000 3.000 0,-1.000 3.000-1,1.000 4.000 0,4.000-9.000-3,9.000-18.000-8,10.000-19.000-7,10.000-18.000-8,4.000-17.000-4,0.000-11.000-1,0.000-14.000-1,0.000-11.000 0,-4.000-4.000-2,-5.000 6.000 0,-7.000 7.000 0,-5.000 6.000-2,-9.000 4.000 1,-9.000 4.000 3,-10.000 3.000 3,-8.000 3.000 1,-12.000 4.000 3,-12.000 7.000 2,-13.000 6.000 1,-12.000 7.000 2,-9.000 4.000 2,-2.000 3.000 4,-3.000 3.000 4,-3.000 4.000 3,-2.000 1.000 3,0.000 0.000 0,0.000 0.000 2,0.000 0.000 0,3.000 0.000 0,6.000 0.000 0,7.000 0.000 1,6.000 0.000 0,6.000 0.000 3,6.000 0.000 7,7.000 0.000 7,6.000 0.000 7,4.000 4.000 7,4.000 10.000 6,3.000 10.000 6,3.000 9.000 7,3.000 7.000 0,3.000 7.000-7,3.000 6.000-5,4.000 7.000-5,-4.000 8.000-6,-9.000 14.000-6,-10.000 11.000-4,-8.000 14.000-6,-9.000 5.000-4,-6.000 1.000-6,-6.000-1.000-6,-6.000 1.000-4,-6.000-6.000-4,-2.000-8.000-2,-3.000-10.000 0,-3.000-9.000-1,2.000-9.000-4,10.000-5.000-4,10.000-7.000-6,9.000-5.000-5,6.000-11.000-2,3.000-11.000-2,3.000-14.000-1,4.000-11.000-1</inkml:trace>
</inkml:ink>
</file>

<file path=ppt/ink/ink2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6"/>
    </inkml:context>
    <inkml:brush xml:id="br0">
      <inkml:brushProperty name="width" value="0.0365643389523029" units="cm"/>
      <inkml:brushProperty name="height" value="0.0365643389523029" units="cm"/>
      <inkml:brushProperty name="color" value="#00bff3"/>
      <inkml:brushProperty name="ignorePressure" value="0"/>
    </inkml:brush>
  </inkml:definitions>
  <inkml:trace contextRef="#ctx0" brushRef="#br0">60450.000 3400.000 601,'137.000'25.000'3,"-24.000"0.000"12,-26.000 0.000 14,-24.000 0.000 14,-4.000 3.000 5,19.000 6.000-3,19.000 7.000-3,19.000 6.000-2,16.000 6.000-4,17.000 6.000-4,15.000 7.000-3,16.000 6.000-5,7.000 3.000-11,1.000 0.000-19,-1.000 0.000-19,1.000 0.000-19,-18.000-8.000-11,-34.000-16.000-5,-35.000-15.000-6,-33.000-15.000-4</inkml:trace>
</inkml:ink>
</file>

<file path=ppt/ink/ink2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6"/>
    </inkml:context>
    <inkml:brush xml:id="br0">
      <inkml:brushProperty name="width" value="0.0480126105248928" units="cm"/>
      <inkml:brushProperty name="height" value="0.0480126105248928" units="cm"/>
      <inkml:brushProperty name="color" value="#00bff3"/>
      <inkml:brushProperty name="ignorePressure" value="0"/>
    </inkml:brush>
  </inkml:definitions>
  <inkml:trace contextRef="#ctx0" brushRef="#br0">63250.000 1500.000 458,'28.000'-22.000'27,"6.000"6.000"-1,7.000 7.000-2,6.000 6.000-2,6.000 6.000 0,6.000 6.000-3,7.000 7.000 0,6.000 6.000-2,-1.000 4.000-1,-5.000 4.000-1,-7.000 3.000-1,-5.000 3.000-1,-9.000 3.000-2,-9.000 3.000-3,-10.000 3.000-3,-8.000 4.000-3,-11.000 4.000-2,-8.000 6.000 0,-10.000 7.000-1,-9.000 6.000-1,-12.000 4.000 0,-11.000 4.000 0,-14.000 3.000 0,-11.000 3.000 0,-11.000 1.000 1,-5.000 1.000-1,-7.000-1.000 1,-5.000 1.000 0,-1.000-1.000-1,6.000 1.000 1,7.000-1.000 0,6.000 1.000-1,6.000-6.000 0,6.000-8.000 1,7.000-10.000 1,6.000-9.000-1,6.000-9.000 2,6.000-5.000 1,7.000-7.000 1,6.000-5.000 2,13.000-9.000-1,23.000-9.000-3,22.000-10.000-4,22.000-8.000-4,13.000-8.000-2,7.000-2.000-1,6.000-3.000 0,7.000-3.000-1,2.000-4.000-1,1.000-3.000-1,-1.000-3.000 1,1.000-2.000-2,-3.000-5.000 0,-2.000-2.000-1,-3.000-3.000-2,-3.000-3.000-1,-4.000-1.000 1,-3.000 4.000 1,-3.000 3.000 1,-2.000 3.000 1,-8.000 3.000 1,-8.000 3.000 2,-10.000 3.000 0,-9.000 4.000 1,-5.000 8.000 6,0.000 17.000 12,0.000 15.000 11,0.000 16.000 11,-4.000 12.000 7,-5.000 9.000-1,-7.000 10.000-1,-5.000 10.000 1,-4.000 2.000-2,0.000-3.000-4,0.000-3.000-3,0.000-2.000-4,0.000-6.000-2,0.000-6.000-3,0.000-6.000-1,0.000-6.000-3,9.000-21.000-8,19.000-34.000-13,19.000-35.000-13,19.000-33.000-14,7.000-18.000-6,-3.000 0.000 4,-3.000 0.000 2,-2.000 0.000 3,-5.000 3.000 3,-2.000 6.000 4,-3.000 7.000 3,-3.000 6.000 3,-6.000 10.000 6,-5.000 17.000 7,-7.000 15.000 7,-5.000 16.000 7,-6.000 18.000 10,-3.000 22.000 11,-3.000 22.000 11,-2.000 23.000 11,-3.000 10.000 3,1.000 0.000-5,-1.000 0.000-5,1.000 0.000-5,-1.000-2.000-6,1.000-3.000-4,-1.000-3.000-6,1.000-2.000-4,-1.000-3.000-5,1.000 1.000-4,-1.000-1.000-4,1.000 1.000-4,-1.000-3.000-6,1.000-2.000-5,-1.000-3.000-7,1.000-3.000-5</inkml:trace>
</inkml:ink>
</file>

<file path=ppt/ink/ink2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7"/>
    </inkml:context>
    <inkml:brush xml:id="br0">
      <inkml:brushProperty name="width" value="0.0422193109989166" units="cm"/>
      <inkml:brushProperty name="height" value="0.0422193109989166" units="cm"/>
      <inkml:brushProperty name="color" value="#00bff3"/>
      <inkml:brushProperty name="ignorePressure" value="0"/>
    </inkml:brush>
  </inkml:definitions>
  <inkml:trace contextRef="#ctx0" brushRef="#br0">66200.000 1300.000 521,'76.000'0.000'97,"4.000"0.000"-24,3.000 0.000-23,3.000 0.000-25,-1.000-2.000-14,-2.000-3.000-7,-3.000-3.000-6,-3.000-2.000-6,-7.000-3.000-3,-9.000 1.000 1,-10.000-1.000 2,-8.000 1.000 0,-14.000 12.000 2,-15.000 25.000 6,-15.000 25.000 5,-16.000 25.000 5,-13.000 9.000 3,-9.000-6.000 5,-10.000-6.000 3,-8.000-6.000 4,-8.000-2.000 0,-2.000 3.000 0,-3.000 3.000-1,-3.000 4.000-1,-2.000 1.000-2,0.000 0.000-3,0.000 0.000-3,0.000 0.000-3,3.000 1.000-3,6.000 4.000-4,7.000 3.000-2,6.000 3.000-4,3.000 3.000-5,0.000 3.000-5,0.000 3.000-6,0.000 4.000-6,9.000-18.000-10,19.000-37.000-17,19.000-38.000-15,19.000-37.000-16,7.000-18.000 0,-3.000 4.000 15,-3.000 3.000 15,-2.000 3.000 15</inkml:trace>
</inkml:ink>
</file>

<file path=ppt/ink/ink2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7"/>
    </inkml:context>
    <inkml:brush xml:id="br0">
      <inkml:brushProperty name="width" value="0.0410327836871147" units="cm"/>
      <inkml:brushProperty name="height" value="0.0410327836871147" units="cm"/>
      <inkml:brushProperty name="color" value="#00bff3"/>
      <inkml:brushProperty name="ignorePressure" value="0"/>
    </inkml:brush>
  </inkml:definitions>
  <inkml:trace contextRef="#ctx0" brushRef="#br0">66500.000 2200.000 536,'45.000'1.000'4,"-9.000"4.000"9,-10.000 3.000 9,-8.000 3.000 8,-6.000 7.000 6,1.000 14.000 3,-1.000 11.000 3,1.000 14.000 4,-1.000 10.000-3,1.000 9.000-4,-1.000 10.000-6,1.000 10.000-6,-3.000 5.000-4,-2.000 4.000-3,-3.000 3.000-2,-3.000 3.000-3,-2.000 1.000-5,0.000 1.000-7,0.000-1.000-6,0.000 1.000-9,-4.000-4.000-7,-5.000-6.000-8,-7.000-6.000-9,-5.000-6.000-9</inkml:trace>
</inkml:ink>
</file>

<file path=ppt/ink/ink2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7"/>
    </inkml:context>
    <inkml:brush xml:id="br0">
      <inkml:brushProperty name="width" value="0.0303546860814095" units="cm"/>
      <inkml:brushProperty name="height" value="0.0303546860814095" units="cm"/>
      <inkml:brushProperty name="color" value="#00bff3"/>
      <inkml:brushProperty name="ignorePressure" value="0"/>
    </inkml:brush>
  </inkml:definitions>
  <inkml:trace contextRef="#ctx0" brushRef="#br0">67000.000 2350.000 724,'46.000'25.000'34,"-5.000"0.000"-2,-7.000 0.000 0,-5.000 0.000 0,-1.000 3.000-2,6.000 6.000-1,7.000 7.000 0,6.000 6.000-2,3.000 4.000-6,0.000 4.000-11,0.000 3.000-13,0.000 3.000-12,-4.000-4.000-12,-5.000-8.000-15,-7.000-10.000-15,-5.000-9.000-14</inkml:trace>
</inkml:ink>
</file>

<file path=ppt/ink/ink2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8"/>
    </inkml:context>
    <inkml:brush xml:id="br0">
      <inkml:brushProperty name="width" value="0.0486189648509026" units="cm"/>
      <inkml:brushProperty name="height" value="0.0486189648509026" units="cm"/>
      <inkml:brushProperty name="color" value="#00bff3"/>
      <inkml:brushProperty name="ignorePressure" value="0"/>
    </inkml:brush>
  </inkml:definitions>
  <inkml:trace contextRef="#ctx0" brushRef="#br0">68200.000 1250.000 452,'1.000'-46.000'0,"4.000"10.000"0,3.000 10.000 0,3.000 9.000 0,3.000 4.000 6,3.000 1.000 10,3.000-1.000 12,4.000 1.000 10,1.000 4.000 7,0.000 9.000 1,0.000 10.000 1,0.000 10.000 1,-2.000 11.000-2,-3.000 17.000-6,-3.000 15.000-7,-2.000 16.000-6,-6.000 9.000-5,-6.000 3.000-2,-6.000 3.000-4,-6.000 4.000-2,-7.000 2.000-2,-6.000 4.000 0,-6.000 3.000-2,-6.000 3.000-1,-2.000 1.000-2,3.000 1.000-2,3.000-1.000-4,4.000 1.000-4,2.000-4.000-1,4.000-6.000 0,3.000-6.000-1,3.000-6.000 0,3.000-7.000 1,3.000-6.000 0,3.000-6.000 1,4.000-6.000 0,7.000-9.000 1,13.000-8.000 0,12.000-10.000-1,13.000-9.000 0,7.000-4.000-1,4.000 4.000-2,3.000 3.000-3,3.000 3.000-1,-1.000-1.000-2,-2.000-2.000 0,-3.000-3.000 0,-3.000-3.000 0,-4.000-2.000-3,-3.000 0.000-4,-3.000 0.000-5,-2.000 0.000-5,-8.000-15.000-6,-8.000-27.000-8,-10.000-28.000-8,-9.000-28.000-7,-7.000-10.000-1,-3.000 9.000 10,-3.000 10.000 8,-2.000 10.000 10</inkml:trace>
</inkml:ink>
</file>

<file path=ppt/ink/ink2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8"/>
    </inkml:context>
    <inkml:brush xml:id="br0">
      <inkml:brushProperty name="width" value="0.0465773865580559" units="cm"/>
      <inkml:brushProperty name="height" value="0.0465773865580559" units="cm"/>
      <inkml:brushProperty name="color" value="#00bff3"/>
      <inkml:brushProperty name="ignorePressure" value="0"/>
    </inkml:brush>
  </inkml:definitions>
  <inkml:trace contextRef="#ctx0" brushRef="#br0">69150.000 1400.000 472,'0.000'-35.000'104,"0.000"32.000"-15,0.000 31.000-14,0.000 32.000-15,-2.000 16.000-11,-3.000 4.000-8,-3.000 3.000-8,-2.000 3.000-8,-5.000 3.000-6,-2.000 3.000-5,-3.000 3.000-3,-3.000 4.000-6,-6.000 2.000-3,-5.000 4.000-2,-7.000 3.000-4,-5.000 3.000-3,-8.000 3.000-1,-5.000 3.000 0,-7.000 3.000 1,-5.000 4.000 0,-6.000-6.000-2,-3.000-11.000-5,-3.000-14.000-6,-2.000-11.000-5,0.000-15.000-3,7.000-16.000-2,6.000-15.000-1,7.000-15.000-3,2.000-17.000 1,1.000-15.000 1,-1.000-15.000 2,1.000-16.000 0,5.000-18.000 2,14.000-18.000 3,11.000-19.000 3,14.000-18.000 1,10.000-12.000 3,9.000-3.000 2,10.000-3.000 2,10.000-2.000 2,13.000 3.000 2,19.000 14.000 4,19.000 11.000 4,19.000 14.000 4,10.000 10.000 5,4.000 9.000 7,3.000 10.000 5,3.000 10.000 8,1.000 7.000 1,1.000 6.000-2,-1.000 7.000-3,1.000 6.000-2,-6.000 9.000 0,-8.000 13.000 1,-10.000 12.000 2,-9.000 13.000 2,-9.000 12.000 0,-5.000 13.000-3,-7.000 12.000-2,-5.000 13.000-3,-9.000 9.000 0,-9.000 6.000-1,-10.000 7.000 0,-8.000 6.000 0,-9.000 4.000-1,-6.000 4.000-5,-6.000 3.000-3,-6.000 3.000-4,-7.000 1.000-3,-6.000 1.000 0,-6.000-1.000-2,-6.000 1.000 0,-6.000-9.000-2,-2.000-15.000-3,-3.000-15.000-4,-3.000-16.000-2,-1.000-29.000-4,4.000-40.000-2,3.000-40.000-3,3.000-41.000-2,15.000-27.000 0,29.000-12.000 3,28.000-13.000 4,28.000-12.000 3,17.000-4.000 1,6.000 7.000-1,7.000 6.000 0,6.000 7.000-1,1.000 10.000 0,-3.000 16.000 0,-3.000 15.000 1,-2.000 17.000 1,-8.000 13.000-4,-8.000 13.000-6,-10.000 12.000-7,-9.000 13.000-6,-9.000 9.000-1,-5.000 6.000 4,-7.000 7.000 5,-5.000 6.000 4</inkml:trace>
</inkml:ink>
</file>

<file path=ppt/ink/ink2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0:58"/>
    </inkml:context>
    <inkml:brush xml:id="br0">
      <inkml:brushProperty name="width" value="0.0390357226133347" units="cm"/>
      <inkml:brushProperty name="height" value="0.0390357226133347" units="cm"/>
      <inkml:brushProperty name="color" value="#00bff3"/>
      <inkml:brushProperty name="ignorePressure" value="0"/>
    </inkml:brush>
  </inkml:definitions>
  <inkml:trace contextRef="#ctx0" brushRef="#br0">70850.000 3300.000 563,'48.000'21.000'186,"-3.000"-5.000"-51,-3.000-7.000-52,-2.000-5.000-50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48"/>
    </inkml:context>
    <inkml:brush xml:id="br0">
      <inkml:brushProperty name="width" value="0.0389284864068031" units="cm"/>
      <inkml:brushProperty name="height" value="0.0389284864068031" units="cm"/>
      <inkml:brushProperty name="color" value="#f2385b"/>
      <inkml:brushProperty name="ignorePressure" value="0"/>
    </inkml:brush>
  </inkml:definitions>
  <inkml:trace contextRef="#ctx0" brushRef="#br0">46400.000 17550.000 565,'25.000'-16.000'18,"0.000"19.000"5,0.000 19.000 5,0.000 19.000 5,-4.000 10.000-2,-5.000 4.000-7,-7.000 3.000-8,-5.000 3.000-7,-6.000-1.000-4,-3.000-2.000-3,-3.000-3.000-1,-2.000-3.000-2,-5.000-4.000-2,-2.000-3.000 0,-3.000-3.000-2,-3.000-2.000-1,1.000-5.000 0,6.000-2.000 2,7.000-3.000 1,6.000-3.000 2,10.000-12.000 1,17.000-18.000-2,15.000-19.000-1,16.000-18.000-1,5.000-10.000-2,-2.000 0.000 0,-3.000 0.000-2,-3.000 0.000 0,-6.000 1.000-1,-5.000 4.000 1,-7.000 3.000 0,-5.000 3.000 1,-6.000 3.000 0,-3.000 3.000-1,-3.000 3.000 1,-2.000 4.000 0,-5.000 1.000 3,-2.000 0.000 5,-3.000 0.000 5,-3.000 0.000 5,1.000 1.000 6,6.000 4.000 7,7.000 3.000 4,6.000 3.000 7,-1.000 10.000 0,-5.000 20.000-5,-7.000 18.000-5,-5.000 20.000-5,-6.000 10.000-4,-3.000 3.000 0,-3.000 3.000-2,-2.000 4.000 0,-3.000-1.000-1,1.000-3.000-1,-1.000-3.000 1,1.000-2.000-1,1.000-5.000 0,3.000-2.000-3,3.000-3.000-1,4.000-3.000-3,8.000-10.000-3,17.000-16.000-3,15.000-15.000-4,16.000-15.000-3,4.000-14.000-2,-6.000-8.000 2,-6.000-10.000 3,-6.000-9.000 1,-2.000-12.000-1,3.000-11.000-4,3.000-14.000-4,4.000-11.000-4,-4.000-4.000-1,-9.000 6.000 4,-10.000 7.000 3,-8.000 6.000 3,-8.000 6.000 3,-2.000 6.000 1,-3.000 7.000 3,-3.000 6.000 2,-4.000 4.000 1,-3.000 4.000 0,-3.000 3.000 1,-2.000 3.000 1,-5.000 4.000 0,-2.000 7.000 0,-3.000 6.000 0,-3.000 7.000 1,-6.000 5.000-1,-5.000 7.000 0,-7.000 6.000-1,-5.000 7.000-2,-6.000 7.000-1,-3.000 9.000-2,-3.000 10.000-2,-2.000 10.000-3,0.000 7.000-4,7.000 6.000-7,6.000 7.000-7,7.000 6.000-8</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8:16"/>
    </inkml:context>
    <inkml:brush xml:id="br0">
      <inkml:brushProperty name="width" value="0.0463261120021343" units="cm"/>
      <inkml:brushProperty name="height" value="0.0463261120021343" units="cm"/>
      <inkml:brushProperty name="color" value="#6adcab"/>
      <inkml:brushProperty name="ignorePressure" value="0"/>
    </inkml:brush>
  </inkml:definitions>
  <inkml:trace contextRef="#ctx0" brushRef="#br0">61600.000 24000.000 474,'-27.000'100.000'131,"-3.000"0.000"-29,-3.000 0.000-29,-2.000 0.000-28,-6.000 6.000-16,-6.000 13.000-4,-6.000 12.000-3,-6.000 13.000-4,-4.000 4.000-2,1.000-3.000-1,-1.000-3.000-2,1.000-2.000-1,-1.000-6.000-2,1.000-6.000-3,-1.000-6.000-2,1.000-6.000-3,-1.000-4.000-3,1.000 1.000-7,-1.000-1.000-6,1.000 1.000-6,8.000-20.000-8,20.000-36.000-11,18.000-39.000-9,20.000-36.000-11,17.000-31.000-3,20.000-21.000 5,18.000-22.000 4,20.000-22.000 6,0.000-2.000 4,-15.000 19.000 6,-15.000 19.000 6,-16.000 19.000 6</inkml:trace>
</inkml:ink>
</file>

<file path=ppt/ink/ink2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1"/>
    </inkml:context>
    <inkml:brush xml:id="br0">
      <inkml:brushProperty name="width" value="0.0324396975338459" units="cm"/>
      <inkml:brushProperty name="height" value="0.0324396975338459" units="cm"/>
      <inkml:brushProperty name="color" value="#00bff3"/>
      <inkml:brushProperty name="ignorePressure" value="0"/>
    </inkml:brush>
  </inkml:definitions>
  <inkml:trace contextRef="#ctx0" brushRef="#br0">73450.000 950.000 678,'-2.000'50.000'64,"-3.000"0.000"-11,-3.000 0.000-11,-2.000 0.000-12,-3.000 0.000-7,1.000 0.000-1,-1.000 0.000-3,1.000 0.000-1,-3.000 1.000-2,-2.000 4.000-5,-3.000 3.000-3,-3.000 3.000-4,-1.000 1.000-2,4.000 1.000 1,3.000-1.000 0,3.000 1.000 1,3.000-4.000-5,3.000-6.000-10,3.000-6.000-9,4.000-6.000-9,2.000-15.000-10,4.000-21.000-8,3.000-22.000-10,3.000-22.000-7,1.000-8.000 1,1.000 6.000 14,-1.000 7.000 13,1.000 6.000 13</inkml:trace>
</inkml:ink>
</file>

<file path=ppt/ink/ink2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1"/>
    </inkml:context>
    <inkml:brush xml:id="br0">
      <inkml:brushProperty name="width" value="0.0322751253843307" units="cm"/>
      <inkml:brushProperty name="height" value="0.0322751253843307" units="cm"/>
      <inkml:brushProperty name="color" value="#00bff3"/>
      <inkml:brushProperty name="ignorePressure" value="0"/>
    </inkml:brush>
  </inkml:definitions>
  <inkml:trace contextRef="#ctx0" brushRef="#br0">73650.000 700.000 681,'70.000'-127.000'41,"-9.000"47.000"-2,-10.000 47.000 0,-8.000 48.000-2,-9.000 25.000-3,-6.000 7.000-3,-6.000 6.000-4,-6.000 7.000-5,-4.000 5.000-4,1.000 7.000-3,-1.000 6.000-6,1.000 7.000-3,-7.000 4.000-5,-12.000 3.000-6,-13.000 3.000-6,-12.000 4.000-5,-9.000-4.000-3,-2.000-9.000-3,-3.000-10.000-2,-3.000-8.000-3,-1.000-11.000 0,4.000-8.000 1,3.000-10.000 2,3.000-9.000 2,1.000-10.000 0,1.000-9.000 0,-1.000-10.000 0,1.000-8.000 0,2.000-11.000 2,7.000-8.000 3,6.000-10.000 3,7.000-9.000 4,5.000-5.000 3,7.000 0.000 2,6.000 0.000 3,7.000 0.000 2,5.000 1.000 2,7.000 4.000 0,6.000 3.000 1,7.000 3.000 1,0.000 6.000 0,-2.000 9.000-1,-3.000 10.000-1,-3.000 10.000-1,-2.000 4.000 3,0.000 0.000 5,0.000 0.000 5,0.000 0.000 5,-4.000 6.000 2,-5.000 13.000 1,-7.000 12.000-1,-5.000 13.000-1,-9.000 6.000 0,-9.000 0.000-4,-10.000 0.000-2,-8.000 0.000-2,-8.000 0.000-3,-2.000 0.000-2,-3.000 0.000-3,-3.000 0.000-2,-4.000 1.000-1,-3.000 4.000 1,-3.000 3.000 1,-2.000 3.000 1,-5.000 3.000 0,-2.000 3.000 0,-3.000 3.000-1,-3.000 4.000 0,-2.000-1.000 0,0.000-3.000-1,0.000-3.000 0,0.000-2.000 0,4.000-5.000-3,10.000-2.000-5,10.000-3.000-6,9.000-3.000-5</inkml:trace>
</inkml:ink>
</file>

<file path=ppt/ink/ink2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2"/>
    </inkml:context>
    <inkml:brush xml:id="br0">
      <inkml:brushProperty name="width" value="0.0336290970444679" units="cm"/>
      <inkml:brushProperty name="height" value="0.0336290970444679" units="cm"/>
      <inkml:brushProperty name="color" value="#00bff3"/>
      <inkml:brushProperty name="ignorePressure" value="0"/>
    </inkml:brush>
  </inkml:definitions>
  <inkml:trace contextRef="#ctx0" brushRef="#br0">73450.000 1950.000 654,'92.000'0.000'9,"-16.000"0.000"-2,-15.000 0.000-3,-15.000 0.000-2,-1.000 0.000 1,16.000 0.000 3,15.000 0.000 4,17.000 0.000 4,3.000 0.000 3,-5.000 0.000 3,-7.000 0.000 4,-5.000 0.000 3,-6.000 3.000-1,-3.000 6.000-4,-3.000 7.000-5,-2.000 6.000-5,-8.000 4.000-4,-8.000 4.000-6,-10.000 3.000-6,-9.000 3.000-4,-7.000 1.000-2,-3.000 1.000 4,-3.000-1.000 3,-2.000 1.000 4,-6.000 1.000 2,-6.000 3.000 2,-6.000 3.000 2,-6.000 4.000 2,-9.000 2.000 0,-8.000 4.000 0,-10.000 3.000-1,-9.000 3.000 0,-9.000 4.000 1,-5.000 7.000 1,-7.000 6.000 2,-5.000 7.000 2,-4.000-1.000-1,0.000-6.000-2,0.000-6.000-3,0.000-6.000-3,1.000-6.000-1,4.000-2.000-3,3.000-3.000 0,3.000-3.000-3,4.000-9.000-2,7.000-11.000-6,6.000-14.000-4,7.000-11.000-4,5.000-14.000-5,7.000-11.000-4,6.000-14.000-3,7.000-11.000-3,4.000-15.000-1,3.000-16.000 1,3.000-15.000 2,4.000-15.000 1,2.000-11.000 2,4.000-2.000-2,3.000-3.000 0,3.000-3.000-1,1.000 7.000 3,1.000 19.000 6,-1.000 19.000 6,1.000 19.000 6,-1.000 12.000 5,1.000 6.000 3,-1.000 7.000 3,1.000 6.000 4,-10.000 13.000 10,-19.000 23.000 21,-18.000 22.000 18,-19.000 22.000 19,-8.000 12.000 2,3.000 3.000-17,3.000 3.000-17,4.000 4.000-17,2.000-3.000-11,4.000-5.000-6,3.000-7.000-7,3.000-5.000-6,12.000-12.000-8,22.000-16.000-10,22.000-15.000-9,23.000-15.000-10,16.000-15.000-2,13.000-12.000 3,12.000-13.000 5,13.000-12.000 3,2.000-4.000 5,-5.000 7.000 7,-7.000 6.000 5,-5.000 7.000 7,-9.000 7.000 5,-9.000 9.000 5,-10.000 10.000 5,-8.000 10.000 6,-15.000 8.000 5,-19.000 10.000 7,-18.000 10.000 8,-19.000 9.000 7,-12.000 6.000 2,-2.000 3.000-5,-3.000 3.000-3,-3.000 4.000-5,-7.000 5.000-4,-9.000 10.000-4,-10.000 10.000-6,-8.000 9.000-4,-3.000-1.000-2,7.000-8.000-2,6.000-10.000 0,7.000-9.000-1,5.000-9.000-8,7.000-5.000-17,6.000-7.000-16,7.000-5.000-16</inkml:trace>
</inkml:ink>
</file>

<file path=ppt/ink/ink2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3"/>
    </inkml:context>
    <inkml:brush xml:id="br0">
      <inkml:brushProperty name="width" value="0.042054682970047" units="cm"/>
      <inkml:brushProperty name="height" value="0.042054682970047" units="cm"/>
      <inkml:brushProperty name="color" value="#00bff3"/>
      <inkml:brushProperty name="ignorePressure" value="0"/>
    </inkml:brush>
  </inkml:definitions>
  <inkml:trace contextRef="#ctx0" brushRef="#br0">75250.000 2000.000 523,'-38.000'21.000'6,"26.000"-5.000"13,24.000-7.000 13,26.000-5.000 12,16.000-4.000 2,10.000 0.000-8,10.000 0.000-9,9.000 0.000-9,4.000 0.000-6,1.000 0.000-4,-1.000 0.000-2,1.000 0.000-4,-6.000-2.000-4,-8.000-3.000-5,-10.000-3.000-4,-9.000-2.000-4,-7.000-3.000-5,-3.000 1.000-4,-3.000-1.000-4,-2.000 1.000-4,-6.000-3.000-1,-6.000-2.000 3,-6.000-3.000 1,-6.000-3.000 3,-9.000-4.000 2,-8.000-3.000 2,-10.000-3.000 1,-9.000-2.000 2,-9.000-5.000 2,-5.000-2.000 3,-7.000-3.000 3,-5.000-3.000 1,-3.000 1.000 4,4.000 6.000 3,3.000 7.000 4,3.000 6.000 2,1.000 4.000 5,1.000 4.000 4,-1.000 3.000 5,1.000 3.000 5,2.000 6.000 6,7.000 9.000 7,6.000 10.000 7,7.000 10.000 8,4.000 5.000-1,3.000 4.000-6,3.000 3.000-7,4.000 3.000-7,1.000 4.000-5,0.000 7.000-3,0.000 6.000-3,0.000 7.000-3,0.000 4.000-1,0.000 3.000-1,0.000 3.000-1,0.000 4.000 0,0.000 5.000-2,0.000 10.000-6,0.000 10.000-6,0.000 9.000-4,-2.000 2.000-3,-3.000-2.000 1,-3.000-3.000 1,-2.000-3.000 1,-5.000-6.000-7,-2.000-5.000-14,-3.000-7.000-13,-3.000-5.000-14,-2.000-12.000-3,0.000-16.000 8,0.000-15.000 7,0.000-15.000 7,-2.000-11.000 4,-3.000-2.000-1,-3.000-3.000-1,-2.000-3.000 0,-5.000-6.000 2,-2.000-5.000 6,-3.000-7.000 5,-3.000-5.000 6,1.000-4.000 4,6.000 0.000 0,7.000 0.000 3,6.000 0.000 0,9.000-4.000 9,13.000-5.000 17,12.000-7.000 15,13.000-5.000 18,13.000-8.000 2,17.000-5.000-8,15.000-7.000-9,16.000-5.000-9,13.000-8.000-7,14.000-5.000-8,11.000-7.000-8,14.000-5.000-6,5.000-3.000-5,1.000 4.000-1,-1.000 3.000-2,1.000 3.000-2,-7.000 7.000-2,-12.000 14.000-4,-13.000 11.000-3,-12.000 14.000-4,-13.000 8.000-1,-12.000 7.000 2,-13.000 6.000 2,-12.000 7.000 2,-10.000 8.000 11,-6.000 14.000 21,-6.000 11.000 20,-6.000 14.000 20,-6.000 8.000 5,-2.000 7.000-11,-3.000 6.000-11,-3.000 7.000-11,-7.000 4.000-6,-9.000 3.000-3,-10.000 3.000-3,-8.000 4.000-1,-8.000 2.000-4,-2.000 4.000-2,-3.000 3.000-3,-3.000 3.000-3,-1.000-4.000-3,4.000-8.000-5,3.000-10.000-4,3.000-9.000-5,3.000-9.000-5,3.000-5.000-6,3.000-7.000-6,4.000-5.000-7,2.000-12.000-2,4.000-16.000 1,3.000-15.000 1,3.000-15.000 0,3.000-15.000 1,3.000-12.000 1,3.000-13.000 1,4.000-12.000 0,1.000-7.000 4,0.000 1.000 6,0.000-1.000 7,0.000 1.000 7,1.000 5.000 5,4.000 14.000 6,3.000 11.000 5,3.000 14.000 5,3.000 13.000 7,3.000 16.000 9,3.000 15.000 9,4.000 17.000 9,-3.000 10.000 1,-5.000 6.000-4,-7.000 7.000-6,-5.000 6.000-6,-4.000 4.000-3,0.000 4.000-3,0.000 3.000-2,0.000 3.000-3,-4.000 3.000-7,-5.000 3.000-10,-7.000 3.000-11,-5.000 4.000-11,-4.000-3.000-7,0.000-5.000-3,0.000-7.000-3,0.000-5.000-4,0.000-9.000 1,0.000-9.000 2,0.000-10.000 2,0.000-8.000 3</inkml:trace>
</inkml:ink>
</file>

<file path=ppt/ink/ink2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3"/>
    </inkml:context>
    <inkml:brush xml:id="br0">
      <inkml:brushProperty name="width" value="0.0410093329846859" units="cm"/>
      <inkml:brushProperty name="height" value="0.0410093329846859" units="cm"/>
      <inkml:brushProperty name="color" value="#00bff3"/>
      <inkml:brushProperty name="ignorePressure" value="0"/>
    </inkml:brush>
  </inkml:definitions>
  <inkml:trace contextRef="#ctx0" brushRef="#br0">76050.000 2200.000 536,'1.000'76.000'96,"4.000"4.000"-20,3.000 3.000-21,3.000 3.000-20,-1.000 1.000-11,-2.000 1.000-2,-3.000-1.000-3,-3.000 1.000-2,-4.000-1.000-1,-3.000 1.000-2,-3.000-1.000 0,-2.000 1.000-2,-1.000-4.000-1,3.000-6.000-1,3.000-6.000 0,4.000-6.000-1,2.000-6.000-2,4.000-2.000-2,3.000-3.000-3,3.000-3.000-3,6.000-6.000 1,9.000-5.000 1,10.000-7.000 1,10.000-5.000 2,7.000-4.000-1,6.000 0.000-3,7.000 0.000-2,6.000 0.000-3,4.000-4.000-2,4.000-5.000 0,3.000-7.000 0,3.000-5.000 0,1.000-3.000 0,1.000 4.000-1,-1.000 3.000 0,1.000 3.000-1,-4.000-1.000 1,-6.000-2.000 1,-6.000-3.000 2,-6.000-3.000 2,-6.000-6.000 0,-2.000-5.000 3,-3.000-7.000 2,-3.000-5.000 1,-1.000-4.000 2,4.000 0.000 1,3.000 0.000 1,3.000 0.000 1,-2.000 1.000 1,-6.000 4.000 2,-6.000 3.000 2,-6.000 3.000 1,-12.000-1.000-10,-15.000-2.000-20,-15.000-3.000-20,-16.000-3.000-20,-7.000-2.000-11,4.000 0.000 0,3.000 0.000-1,3.000 0.000 1</inkml:trace>
</inkml:ink>
</file>

<file path=ppt/ink/ink2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4"/>
    </inkml:context>
    <inkml:brush xml:id="br0">
      <inkml:brushProperty name="width" value="0.0448811203241348" units="cm"/>
      <inkml:brushProperty name="height" value="0.0448811203241348" units="cm"/>
      <inkml:brushProperty name="color" value="#00bff3"/>
      <inkml:brushProperty name="ignorePressure" value="0"/>
    </inkml:brush>
  </inkml:definitions>
  <inkml:trace contextRef="#ctx0" brushRef="#br0">79550.000 1300.000 490,'-24.000'-24.000'2,"4.000"4.000"5,3.000 3.000 5,3.000 3.000 5,1.000 9.000 9,1.000 16.000 14,-1.000 15.000 12,1.000 17.000 14,-1.000 10.000 1,1.000 6.000-12,-1.000 7.000-12,1.000 6.000-11,-1.000 4.000-8,1.000 4.000-4,-1.000 3.000-3,1.000 3.000-3,-1.000 4.000-5,1.000 7.000-4,-1.000 6.000-3,1.000 7.000-6,-4.000 7.000-1,-6.000 9.000-3,-6.000 10.000 0,-6.000 10.000-2,-2.000-3.000 0,3.000-11.000-1,3.000-14.000 2,4.000-11.000-1,4.000-14.000-5,6.000-11.000-9,7.000-14.000-10,6.000-11.000-10,1.000-18.000-8,-3.000-22.000-4,-3.000-22.000-4,-2.000-21.000-6</inkml:trace>
</inkml:ink>
</file>

<file path=ppt/ink/ink2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4"/>
    </inkml:context>
    <inkml:brush xml:id="br0">
      <inkml:brushProperty name="width" value="0.0454927273094654" units="cm"/>
      <inkml:brushProperty name="height" value="0.0454927273094654" units="cm"/>
      <inkml:brushProperty name="color" value="#00bff3"/>
      <inkml:brushProperty name="ignorePressure" value="0"/>
    </inkml:brush>
  </inkml:definitions>
  <inkml:trace contextRef="#ctx0" brushRef="#br0">79350.000 1500.000 483,'70.000'-96.000'0,"-9.000"10.000"0,-10.000 10.000 0,-8.000 9.000 0,-6.000 7.000 6,1.000 7.000 10,-1.000 6.000 12,1.000 7.000 10,-3.000 7.000 4,-2.000 9.000-5,-3.000 10.000-5,-3.000 10.000-4,-4.000 14.000-3,-3.000 23.000-2,-3.000 22.000-2,-2.000 22.000-2,-8.000 8.000-3,-8.000-2.000-4,-10.000-3.000-4,-9.000-3.000-6,-12.000 2.000-2,-11.000 10.000-3,-14.000 10.000-3,-11.000 9.000-2,-1.000-2.000-1,13.000-12.000 1,12.000-13.000-1,13.000-12.000 2,20.000-18.000-7,28.000-21.000-11,28.000-22.000-13,29.000-22.000-11,11.000-13.000-2,-2.000-3.000 9,-3.000-3.000 9,-3.000-2.000 8,-7.000 2.000 8,-9.000 9.000 6,-10.000 10.000 4,-8.000 10.000 5,-14.000 13.000 7,-15.000 19.000 5,-15.000 19.000 7,-16.000 19.000 6,-13.000 9.000 3,-9.000 0.000 1,-10.000 0.000-1,-8.000 0.000 1,-4.000-2.000-2,3.000-3.000-3,3.000-3.000-4,4.000-2.000-3,-4.000 3.000-2,-9.000 14.000 0,-10.000 11.000 0,-8.000 14.000 1,0.000-3.000-2,14.000-15.000 0,11.000-15.000-1,14.000-16.000-1,16.000-16.000-4,22.000-16.000-6,22.000-15.000-7,23.000-15.000-7,17.000-21.000-4,17.000-25.000-1,15.000-25.000-1,16.000-25.000-3,7.000-11.000 0,1.000 3.000 0,-1.000 3.000 0,1.000 4.000-1,-6.000 7.000 2,-8.000 13.000 6,-10.000 12.000 4,-9.000 13.000 6,-12.000 9.000 4,-11.000 6.000 5,-14.000 7.000 4,-11.000 6.000 5,-7.000 15.000 10,0.000 26.000 15,0.000 24.000 16,0.000 26.000 15,-4.000 12.000 0,-5.000 0.000-12,-7.000 0.000-14,-5.000 0.000-13,-4.000 0.000-9,0.000 0.000-8,0.000 0.000-6,0.000 0.000-8,0.000-5.000-2,0.000-9.000-1,0.000-10.000-1,0.000-8.000 1</inkml:trace>
</inkml:ink>
</file>

<file path=ppt/ink/ink2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5"/>
    </inkml:context>
    <inkml:brush xml:id="br0">
      <inkml:brushProperty name="width" value="0.0328755863010883" units="cm"/>
      <inkml:brushProperty name="height" value="0.0328755863010883" units="cm"/>
      <inkml:brushProperty name="color" value="#00bff3"/>
      <inkml:brushProperty name="ignorePressure" value="0"/>
    </inkml:brush>
  </inkml:definitions>
  <inkml:trace contextRef="#ctx0" brushRef="#br0">80800.000 1000.000 669,'-18.000'-15.000'102,"17.000"23.000"-20,15.000 22.000-18,16.000 22.000-20,5.000 12.000-17,-2.000 3.000-16,-3.000 3.000-14,-3.000 4.000-16,-4.000-4.000-5,-3.000-9.000 3,-3.000-10.000 5,-2.000-8.000 3,-3.000-8.000-6,1.000-2.000-16,-1.000-3.000-16,1.000-3.000-16</inkml:trace>
</inkml:ink>
</file>

<file path=ppt/ink/ink2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5"/>
    </inkml:context>
    <inkml:brush xml:id="br0">
      <inkml:brushProperty name="width" value="0.0286454427987337" units="cm"/>
      <inkml:brushProperty name="height" value="0.0286454427987337" units="cm"/>
      <inkml:brushProperty name="color" value="#00bff3"/>
      <inkml:brushProperty name="ignorePressure" value="0"/>
    </inkml:brush>
  </inkml:definitions>
  <inkml:trace contextRef="#ctx0" brushRef="#br0">81650.000 450.000 768,'-2.000'95.000'36,"-3.000"-9.000"-11,-3.000-10.000-9,-2.000-8.000-12,-3.000-8.000-4,1.000-2.000 1,-1.000-3.000 1,1.000-3.000 0,1.000-6.000 1,3.000-5.000 0,3.000-7.000 1,4.000-5.000 0,4.000-4.000 0,6.000 0.000 2,7.000 0.000-1,6.000 0.000 2,3.000 0.000 0,0.000 0.000-1,0.000 0.000 0,0.000 0.000-1,-2.000 0.000 0,-3.000 0.000 1,-3.000 0.000-1,-2.000 0.000 1,-6.000 1.000 0,-6.000 4.000 0,-6.000 3.000 1,-6.000 3.000 0,-7.000 4.000 0,-6.000 7.000 0,-6.000 6.000-1,-6.000 7.000-1,-7.000-1.000-1,-6.000-6.000 0,-6.000-6.000-1,-6.000-6.000-2,1.000-7.000 0,9.000-6.000-4,10.000-6.000-2,10.000-6.000-2</inkml:trace>
</inkml:ink>
</file>

<file path=ppt/ink/ink2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5"/>
    </inkml:context>
    <inkml:brush xml:id="br0">
      <inkml:brushProperty name="width" value="0.0308199841529131" units="cm"/>
      <inkml:brushProperty name="height" value="0.0308199841529131" units="cm"/>
      <inkml:brushProperty name="color" value="#00bff3"/>
      <inkml:brushProperty name="ignorePressure" value="0"/>
    </inkml:brush>
  </inkml:definitions>
  <inkml:trace contextRef="#ctx0" brushRef="#br0">81950.000 950.000 713,'50.000'-47.000'84,"0.000"6.000"-19,0.000 7.000-16,0.000 6.000-17,3.000 4.000-12,6.000 4.000-4,7.000 3.000-4,6.000 3.000-6,-1.000 3.000-4,-5.000 3.000-3,-7.000 3.000-5,-5.000 4.000-4,-9.000 4.000-10,-9.000 6.000-19,-10.000 7.000-18,-8.000 6.000-17</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8:16"/>
    </inkml:context>
    <inkml:brush xml:id="br0">
      <inkml:brushProperty name="width" value="0.0448697991669178" units="cm"/>
      <inkml:brushProperty name="height" value="0.0448697991669178" units="cm"/>
      <inkml:brushProperty name="color" value="#6adcab"/>
      <inkml:brushProperty name="ignorePressure" value="0"/>
    </inkml:brush>
  </inkml:definitions>
  <inkml:trace contextRef="#ctx0" brushRef="#br0">61600.000 24150.000 490,'-2.000'50.000'31,"-3.000"0.000"7,-3.000 0.000 7,-2.000 0.000 7,0.000 1.000-1,7.000 4.000-8,6.000 3.000-9,7.000 3.000-9,0.000 4.000-6,-2.000 7.000-1,-3.000 6.000-2,-3.000 7.000-2,-2.000 7.000-1,0.000 9.000 0,0.000 10.000 1,0.000 10.000-1,0.000 2.000 0,0.000-3.000 0,0.000-3.000-2,0.000-2.000 0,0.000-1.000-1,0.000 3.000-3,0.000 3.000-3,0.000 4.000-2,1.000-4.000-4,4.000-9.000-4,3.000-10.000-3,3.000-8.000-5,-5.000-22.000-10,-12.000-30.000-15,-13.000-32.000-17,-12.000-30.000-16,-9.000-22.000-1,-2.000-8.000 12,-3.000-10.000 14,-3.000-9.000 13,-4.000-4.000 8,-3.000 4.000 4,-3.000 3.000 5,-2.000 3.000 4,0.000 6.000 4,7.000 9.000 5,6.000 10.000 6,7.000 10.000 5,10.000 7.000 11,16.000 6.000 18,15.000 7.000 17,17.000 6.000 18,10.000 3.000 1,6.000 0.000-14,7.000 0.000-15,6.000 0.000-14,6.000-2.000-8,6.000-3.000-4,7.000-3.000-3,6.000-2.000-2,3.000-6.000-8,0.000-6.000-9,0.000-6.000-10,0.000-6.000-10,-4.000-2.000-8,-5.000 3.000-5,-7.000 3.000-5,-5.000 4.000-5,-8.000-1.000-1,-5.000-3.000 4,-7.000-3.000 3,-5.000-2.000 4</inkml:trace>
</inkml:ink>
</file>

<file path=ppt/ink/ink2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5"/>
    </inkml:context>
    <inkml:brush xml:id="br0">
      <inkml:brushProperty name="width" value="0.037858821451664" units="cm"/>
      <inkml:brushProperty name="height" value="0.037858821451664" units="cm"/>
      <inkml:brushProperty name="color" value="#00bff3"/>
      <inkml:brushProperty name="ignorePressure" value="0"/>
    </inkml:brush>
  </inkml:definitions>
  <inkml:trace contextRef="#ctx0" brushRef="#br0">82550.000 100.000 581,'-90.000'-15.000'82,"23.000"23.000"-8,22.000 22.000-7,22.000 22.000-8,12.000 16.000-9,3.000 14.000-12,3.000 11.000-12,4.000 14.000-11,1.000 8.000-9,0.000 7.000-4,0.000 6.000-6,0.000 7.000-4,0.000-7.000-2,0.000-19.000 2,0.000-18.000 2,0.000-19.000 2,-2.000-13.000-12,-3.000-6.000-24,-3.000-6.000-25,-2.000-6.000-26</inkml:trace>
</inkml:ink>
</file>

<file path=ppt/ink/ink2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6"/>
    </inkml:context>
    <inkml:brush xml:id="br0">
      <inkml:brushProperty name="width" value="0.040431085973978" units="cm"/>
      <inkml:brushProperty name="height" value="0.040431085973978" units="cm"/>
      <inkml:brushProperty name="color" value="#00bff3"/>
      <inkml:brushProperty name="ignorePressure" value="0"/>
    </inkml:brush>
  </inkml:definitions>
  <inkml:trace contextRef="#ctx0" brushRef="#br0">83400.000 1250.000 544,'-22.000'29.000'155,"6.000"10.000"-36,7.000 10.000-36,6.000 9.000-37,3.000 6.000-21,0.000 3.000-9,0.000 3.000-6,0.000 4.000-9,-4.000 2.000-4,-5.000 4.000-3,-7.000 3.000-4,-5.000 3.000-2,-4.000-2.000-9,0.000-6.000-13,0.000-6.000-12,0.000-6.000-14</inkml:trace>
</inkml:ink>
</file>

<file path=ppt/ink/ink2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6"/>
    </inkml:context>
    <inkml:brush xml:id="br0">
      <inkml:brushProperty name="width" value="0.0371381044387817" units="cm"/>
      <inkml:brushProperty name="height" value="0.0371381044387817" units="cm"/>
      <inkml:brushProperty name="color" value="#00bff3"/>
      <inkml:brushProperty name="ignorePressure" value="0"/>
    </inkml:brush>
  </inkml:definitions>
  <inkml:trace contextRef="#ctx0" brushRef="#br0">83850.000 900.000 592,'48.000'-46.000'24,"-3.000"10.000"-5,-3.000 10.000-5,-2.000 9.000-4,-1.000 6.000 2,3.000 3.000 10,3.000 3.000 11,4.000 4.000 10,-3.000 4.000 2,-5.000 6.000-4,-7.000 7.000-6,-5.000 6.000-5,-4.000 4.000-5,0.000 4.000-5,0.000 3.000-5,0.000 3.000-4,-5.000 1.000-5,-9.000 1.000-4,-10.000-1.000-4,-8.000 1.000-4,-11.000 2.000-6,-8.000 7.000-6,-10.000 6.000-5,-9.000 7.000-7,-12.000 0.000-4,-11.000-2.000-3,-14.000-3.000-2,-11.000-3.000-4,-6.000-4.000 3,4.000-3.000 6,3.000-3.000 7,3.000-2.000 7,7.000-5.000 7,14.000-2.000 6,11.000-3.000 7,14.000-3.000 7,21.000-9.000 8,31.000-11.000 7,32.000-14.000 8,31.000-11.000 8,15.000-11.000-3,1.000-5.000-13,-1.000-7.000-14,1.000-5.000-13,-6.000-1.000-10,-8.000 6.000-5,-10.000 7.000-7,-9.000 6.000-5,-10.000 3.000-2,-9.000 0.000 4,-10.000 0.000 3,-8.000 0.000 4,-8.000-2.000 2,-2.000-3.000 1,-3.000-3.000 1,-3.000-2.000 1,-7.000-5.000 3,-9.000-2.000 2,-10.000-3.000 5,-8.000-3.000 3,-4.000-1.000 2,3.000 4.000 0,3.000 3.000 1,4.000 3.000 1,1.000 4.000 1,0.000 7.000-1,0.000 6.000 1,0.000 7.000 0,0.000 7.000 8,0.000 9.000 19,0.000 10.000 17,0.000 10.000 18,3.000 7.000 5,6.000 6.000-9,7.000 7.000-9,6.000 6.000-9,1.000 6.000-6,-3.000 6.000-6,-3.000 7.000-4,-2.000 6.000-5,-3.000-1.000-5,1.000-5.000-5,-1.000-7.000-4,1.000-5.000-5,1.000-6.000-8,3.000-3.000-9,3.000-3.000-10,4.000-2.000-11,5.000-12.000-7,10.000-19.000-5,10.000-18.000-6,9.000-19.000-4,2.000-8.000 4,-2.000 3.000 12,-3.000 3.000 13,-3.000 4.000 12</inkml:trace>
</inkml:ink>
</file>

<file path=ppt/ink/ink2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7"/>
    </inkml:context>
    <inkml:brush xml:id="br0">
      <inkml:brushProperty name="width" value="0.0391654707491398" units="cm"/>
      <inkml:brushProperty name="height" value="0.0391654707491398" units="cm"/>
      <inkml:brushProperty name="color" value="#00bff3"/>
      <inkml:brushProperty name="ignorePressure" value="0"/>
    </inkml:brush>
  </inkml:definitions>
  <inkml:trace contextRef="#ctx0" brushRef="#br0">84350.000 950.000 561,'42.000'-58.000'22,"-16.000"34.000"12,-15.000 35.000 12,-15.000 35.000 11,-9.000 11.000 0,1.000-8.000-13,-1.000-10.000-11,1.000-9.000-14,-9.000 2.000-8,-15.000 17.000-9,-15.000 15.000-6,-16.000 16.000-8,-10.000 7.000-2,-3.000 1.000 3,-3.000-1.000 3,-2.000 1.000 2,-5.000-3.000 0,-2.000-2.000-2,-3.000-3.000-3,-3.000-3.000-2,4.000-7.000-2,13.000-9.000 0,12.000-10.000 0,13.000-8.000 0,26.000-11.000 2,41.000-8.000 5,40.000-10.000 5,42.000-9.000 5,21.000-12.000-1,3.000-11.000-6,3.000-14.000-7,4.000-11.000-6,-6.000-4.000-3,-11.000 6.000-3,-14.000 7.000-1,-11.000 6.000-1,-14.000 3.000-1,-11.000 0.000 2,-14.000 0.000 3,-11.000 0.000 1,-11.000-2.000 2,-5.000-3.000 5,-7.000-3.000 4,-5.000-2.000 4,-6.000-1.000 3,-3.000 3.000 0,-3.000 3.000 1,-2.000 4.000 0,-6.000 4.000 5,-6.000 6.000 6,-6.000 7.000 7,-6.000 6.000 7,-1.000 4.000 6,7.000 4.000 6,6.000 3.000 4,7.000 3.000 6,-1.000 6.000 1,-6.000 9.000-4,-6.000 10.000-3,-6.000 10.000-4,-9.000 5.000-4,-8.000 4.000-3,-10.000 3.000-3,-9.000 3.000-4,-5.000 3.000-4,0.000 3.000-2,0.000 3.000-3,0.000 4.000-4,4.000-1.000-3,10.000-3.000-4,10.000-3.000-5,9.000-2.000-5,15.000-14.000-9,22.000-21.000-13,22.000-22.000-14,23.000-22.000-14,13.000-15.000-1,6.000-5.000 12,7.000-7.000 11,6.000-5.000 12,-7.000 10.000 17,-18.000 28.000 21,-19.000 28.000 23,-18.000 29.000 23,-15.000 15.000 5,-9.000 3.000-11,-10.000 3.000-10,-8.000 4.000-11,-4.000 1.000-8,3.000 0.000-5,3.000 0.000-5,4.000 0.000-6,2.000-5.000-4,4.000-9.000-3,3.000-10.000-2,3.000-8.000-4,6.000-15.000-5,9.000-19.000-10,10.000-18.000-9,10.000-19.000-9,11.000-18.000-4,17.000-15.000 1,15.000-15.000 2,16.000-16.000 1,5.000-5.000 2,-2.000 6.000 5,-3.000 7.000 4,-3.000 6.000 4,-6.000 7.000 3,-5.000 10.000 1,-7.000 10.000 2,-5.000 9.000 0,-8.000 7.000 10,-5.000 7.000 15,-7.000 6.000 17,-5.000 7.000 16,-9.000 8.000 8,-9.000 14.000 2,-10.000 11.000 1,-8.000 14.000 2,-11.000 11.000-4,-8.000 14.000-11,-10.000 11.000-10,-9.000 14.000-9,-10.000 5.000-10,-9.000 1.000-6,-10.000-1.000-8,-8.000 1.000-7,-1.000-6.000-4,9.000-8.000-5,10.000-10.000-3,10.000-9.000-4,7.000-10.000-1,6.000-9.000 1,7.000-10.000 0,6.000-8.000 0,9.000-12.000 2,13.000-12.000 0,12.000-13.000 3,13.000-12.000 1,13.000-10.000 0,17.000-6.000 0,15.000-6.000 0,16.000-6.000 0,7.000-2.000 1,1.000 3.000 4,-1.000 3.000 5,1.000 4.000 3,-6.000 5.000 4,-8.000 10.000 4,-10.000 10.000 4,-9.000 9.000 4,-13.000 10.000 6,-16.000 14.000 10,-15.000 11.000 8,-15.000 14.000 9,-15.000 8.000 2,-12.000 7.000-8,-13.000 6.000-8,-12.000 7.000-6,-10.000 4.000-5,-6.000 3.000-2,-6.000 3.000 0,-6.000 4.000-2,-9.000 1.000-3,-8.000 0.000-6,-10.000 0.000-3,-9.000 0.000-6,-5.000-4.000-2,0.000-5.000 1,0.000-7.000 1,0.000-5.000 0,4.000-6.000 1,10.000-3.000-1,10.000-3.000 0,9.000-2.000-2,10.000-6.000 6,14.000-6.000 10,11.000-6.000 9,14.000-6.000 11,24.000-7.000 4,38.000-6.000 0,37.000-6.000 0,38.000-6.000-1,23.000-4.000-4,9.000 1.000-9,10.000-1.000-7,10.000 1.000-9,7.000-3.000-3,6.000-2.000-1,7.000-3.000 0,6.000-3.000 0,6.000-4.000-5,6.000-3.000-7,7.000-3.000-8,6.000-2.000-8,-4.000-3.000-8,-11.000 1.000-9,-14.000-1.000-7,-11.000 1.000-9,-22.000 2.000 1,-27.000 7.000 8,-28.000 6.000 9,-28.000 7.000 9</inkml:trace>
</inkml:ink>
</file>

<file path=ppt/ink/ink2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9"/>
    </inkml:context>
    <inkml:brush xml:id="br0">
      <inkml:brushProperty name="width" value="0.0474770814180374" units="cm"/>
      <inkml:brushProperty name="height" value="0.0474770814180374" units="cm"/>
      <inkml:brushProperty name="color" value="#00bff3"/>
      <inkml:brushProperty name="ignorePressure" value="0"/>
    </inkml:brush>
  </inkml:definitions>
  <inkml:trace contextRef="#ctx0" brushRef="#br0">85050.000 2000.000 463,'-16.000'-46.000'29,"19.000"10.000"-2,19.000 10.000-3,19.000 9.000-2,13.000 4.000-1,10.000 1.000 0,10.000-1.000 0,9.000 1.000 1,4.000-1.000-3,1.000 1.000-5,-1.000-1.000-6,1.000 1.000-4,-3.000 1.000-5,-2.000 3.000 0,-3.000 3.000-2,-3.000 4.000-1,-9.000-1.000-4,-11.000-3.000-7,-14.000-3.000-6,-11.000-2.000-6,-12.000-5.000-4,-9.000-2.000-2,-10.000-3.000-1,-8.000-3.000-2,-9.000-6.000 2,-6.000-5.000 8,-6.000-7.000 6,-6.000-5.000 7,-4.000-6.000 5,1.000-3.000 3,-1.000-3.000 3,1.000-2.000 3,1.000-1.000 3,3.000 3.000 4,3.000 3.000 5,4.000 4.000 4,1.000 5.000 4,0.000 10.000 4,0.000 10.000 4,0.000 9.000 5,1.000 18.000 6,4.000 29.000 10,3.000 28.000 9,3.000 28.000 10,3.000 20.000-1,3.000 13.000-12,3.000 12.000-12,4.000 13.000-12,1.000 12.000-9,0.000 13.000-5,0.000 12.000-7,0.000 13.000-6,-2.000 6.000-6,-3.000 0.000-6,-3.000 0.000-4,-2.000 0.000-6,-3.000-8.000-3,1.000-16.000-2,-1.000-15.000 0,1.000-15.000-2,-3.000-20.000 0,-2.000-21.000-1,-3.000-22.000 0,-3.000-22.000 0,-4.000-16.000 0,-3.000-9.000 3,-3.000-10.000 2,-2.000-8.000 2,-1.000-12.000 2,3.000-12.000 0,3.000-13.000 3,4.000-12.000 0,2.000-19.000 1,4.000-25.000 0,3.000-25.000-1,3.000-25.000 1,9.000-22.000-1,16.000-19.000 1,15.000-18.000-1,17.000-19.000 1,13.000-5.000-1,13.000 9.000 2,12.000 10.000 0,13.000 10.000 1,9.000 11.000 1,6.000 17.000 2,7.000 15.000 2,6.000 16.000 2,1.000 10.000 1,-3.000 7.000 2,-3.000 6.000 2,-2.000 7.000 1,-6.000 5.000 4,-6.000 7.000 4,-6.000 6.000 5,-6.000 7.000 4,-7.000 5.000 1,-6.000 7.000-1,-6.000 6.000-1,-6.000 7.000-2,-7.000 7.000 1,-6.000 9.000 3,-6.000 10.000 3,-6.000 10.000 4,-7.000 10.000-1,-6.000 13.000-4,-6.000 12.000-4,-6.000 13.000-4,-10.000 7.000-5,-12.000 4.000-7,-13.000 3.000-6,-12.000 3.000-7,-9.000 1.000-5,-2.000 1.000-4,-3.000-1.000-4,-3.000 1.000-4,-4.000-4.000-3,-3.000-6.000 0,-3.000-6.000-1,-2.000-6.000 0,0.000-7.000 0,7.000-6.000 3,6.000-6.000 3,7.000-6.000 2,4.000-6.000 5,3.000-2.000 5,3.000-3.000 8,4.000-3.000 5,4.000 1.000 10,6.000 6.000 13,7.000 7.000 12,6.000 6.000 14,-1.000 6.000 3,-5.000 6.000-6,-7.000 7.000-5,-5.000 6.000-6,-6.000 6.000-5,-3.000 6.000-2,-3.000 7.000-2,-2.000 6.000-3,-1.000 3.000-2,3.000 0.000-5,3.000 0.000-3,4.000 0.000-3,2.000-5.000-4,4.000-9.000-3,3.000-10.000-2,3.000-8.000-4,9.000-14.000-8,16.000-15.000-15,15.000-15.000-16,17.000-16.000-15,13.000-15.000-4,13.000-11.000 7,12.000-14.000 7,13.000-11.000 8,2.000-4.000 6,-5.000 6.000 5,-7.000 7.000 7,-5.000 6.000 5,-9.000 7.000 5,-9.000 10.000 5,-10.000 10.000 4,-8.000 9.000 4,-8.000 4.000 6,-2.000 1.000 8,-3.000-1.000 8,-3.000 1.000 7,-4.000 4.000 6,-3.000 9.000 2,-3.000 10.000 3,-2.000 10.000 2,-11.000 8.000-3,-15.000 10.000-10,-15.000 10.000-9,-16.000 9.000-8,-15.000 7.000-9,-11.000 7.000-5,-14.000 6.000-5,-11.000 7.000-6,-11.000 4.000-3,-5.000 3.000 0,-7.000 3.000 1,-5.000 4.000 0,-4.000-1.000 1,0.000-3.000 0,0.000-3.000 2,0.000-2.000 0,7.000-8.000 2,17.000-8.000 2,15.000-10.000 2,16.000-9.000 2,21.000-12.000 6,29.000-11.000 10,28.000-14.000 12,28.000-11.000 9,24.000-17.000 2,23.000-18.000-10,22.000-19.000-9,22.000-18.000-8,10.000-9.000-7,1.000 4.000-3,-1.000 3.000-4,1.000 3.000-2,-9.000 3.000-4,-15.000 3.000-7,-15.000 3.000-5,-16.000 4.000-7,-13.000 4.000-3,-9.000 6.000-1,-10.000 7.000-1,-8.000 6.000-1,-11.000 3.000 2,-8.000 0.000 2,-10.000 0.000 3,-9.000 0.000 2,-9.000-2.000 3,-5.000-3.000 1,-7.000-3.000 2,-5.000-2.000 0,-4.000-3.000 3,0.000 1.000 3,0.000-1.000 5,0.000 1.000 3,1.000 1.000 3,4.000 3.000 0,3.000 3.000 1,3.000 4.000 1,3.000 10.000 11,3.000 19.000 23,3.000 19.000 21,4.000 19.000 22,-3.000 13.000 3,-5.000 10.000-15,-7.000 10.000-14,-5.000 9.000-16,-6.000 9.000-7,-3.000 9.000-2,-3.000 10.000-1,-2.000 10.000 0,-8.000 4.000-4,-8.000 0.000-6,-10.000 0.000-5,-9.000 0.000-6,-10.000-4.000-6,-9.000-5.000-6,-10.000-7.000-7,-8.000-5.000-5,-6.000-11.000-4,1.000-11.000 1,-1.000-14.000 1,1.000-11.000 0,10.000-12.000-5,22.000-9.000-13,22.000-10.000-12,23.000-8.000-13</inkml:trace>
</inkml:ink>
</file>

<file path=ppt/ink/ink2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09"/>
    </inkml:context>
    <inkml:brush xml:id="br0">
      <inkml:brushProperty name="width" value="0.0357259400188923" units="cm"/>
      <inkml:brushProperty name="height" value="0.0357259400188923" units="cm"/>
      <inkml:brushProperty name="color" value="#00bff3"/>
      <inkml:brushProperty name="ignorePressure" value="0"/>
    </inkml:brush>
  </inkml:definitions>
  <inkml:trace contextRef="#ctx0" brushRef="#br0">87200.000 3750.000 615,'23.000'45.000'0,"-3.000"-9.000"0,-3.000-10.000 0,-2.000-8.000 0,6.000 2.000 7,20.000 16.000 11,18.000 15.000 14,20.000 17.000 11,8.000 5.000 7,1.000-3.000 0,-1.000-3.000 1,1.000-2.000-1,-4.000-5.000-7,-6.000-2.000-15,-6.000-3.000-16,-6.000-3.000-14,-10.000-6.000-14,-12.000-5.000-13,-13.000-7.000-13,-12.000-5.000-12</inkml:trace>
</inkml:ink>
</file>

<file path=ppt/ink/ink2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10"/>
    </inkml:context>
    <inkml:brush xml:id="br0">
      <inkml:brushProperty name="width" value="0.0512304231524467" units="cm"/>
      <inkml:brushProperty name="height" value="0.0512304231524467" units="cm"/>
      <inkml:brushProperty name="color" value="#00bff3"/>
      <inkml:brushProperty name="ignorePressure" value="0"/>
    </inkml:brush>
  </inkml:definitions>
  <inkml:trace contextRef="#ctx0" brushRef="#br0">88950.000 1700.000 429,'1.000'68.000'44,"4.000"-11.000"-2,3.000-14.000-3,3.000-11.000-2,-2.000 5.000-2,-6.000 26.000-1,-6.000 24.000 0,-6.000 26.000-2,-6.000 7.000-3,-2.000-9.000-8,-3.000-10.000-6,-3.000-8.000-7,-2.000-9.000-4,0.000-6.000-2,0.000-6.000-1,0.000-6.000-1,14.000-13.000-7,28.000-19.000-14,28.000-18.000-14,29.000-19.000-13,16.000-15.000-3,7.000-8.000 9,6.000-10.000 8,7.000-9.000 8,-4.000-5.000 5,-12.000 0.000 2,-13.000 0.000 1,-12.000 0.000 2,-9.000 0.000 1,-2.000 0.000 2,-3.000 0.000 1,-3.000 0.000 2,-4.000-2.000 0,-3.000-3.000 1,-3.000-3.000 1,-2.000-2.000 0,-6.000-3.000 1,-6.000 1.000 3,-6.000-1.000 1,-6.000 1.000 2,-4.000 1.000 2,1.000 3.000 3,-1.000 3.000 1,1.000 4.000 3,-3.000 15.000 15,-2.000 28.000 28,-3.000 28.000 27,-3.000 29.000 28,-2.000 18.000 2,0.000 9.000-22,0.000 10.000-22,0.000 10.000-23,0.000 5.000-15,0.000 4.000-8,0.000 3.000-8,0.000 3.000-8,-4.000-1.000-6,-5.000-2.000-6,-7.000-3.000-6,-5.000-3.000-6,-4.000-9.000-5,0.000-11.000-4,0.000-14.000-3,0.000-11.000-5,-2.000-15.000-5,-3.000-16.000-5,-3.000-15.000-7,-2.000-15.000-5,-1.000-12.000 0,3.000-6.000 9,3.000-6.000 9,4.000-6.000 9</inkml:trace>
</inkml:ink>
</file>

<file path=ppt/ink/ink2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10"/>
    </inkml:context>
    <inkml:brush xml:id="br0">
      <inkml:brushProperty name="width" value="0.0511260963976383" units="cm"/>
      <inkml:brushProperty name="height" value="0.0511260963976383" units="cm"/>
      <inkml:brushProperty name="color" value="#00bff3"/>
      <inkml:brushProperty name="ignorePressure" value="0"/>
    </inkml:brush>
  </inkml:definitions>
  <inkml:trace contextRef="#ctx0" brushRef="#br0">89550.000 1600.000 430,'-2.000'-38.000'30,"-3.000"26.000"16,-3.000 24.000 15,-2.000 26.000 16,-1.000 18.000 1,3.000 13.000-12,3.000 12.000-14,4.000 13.000-13,2.000 9.000-9,4.000 6.000-5,3.000 7.000-5,3.000 6.000-4,-1.000 4.000-4,-2.000 4.000-3,-3.000 3.000-3,-3.000 3.000-4,-2.000-1.000-2,0.000-2.000-4,0.000-3.000-3,0.000-3.000-4,-2.000-10.000-2,-3.000-16.000 0,-3.000-15.000-2,-2.000-15.000 0,-6.000-25.000-8,-6.000-30.000-18,-6.000-32.000-16,-6.000-30.000-16,1.000-22.000-3,9.000-8.000 11,10.000-10.000 12,10.000-9.000 12,4.000-4.000 7,0.000 4.000 5,0.000 3.000 4,0.000 3.000 4,-4.000 17.000 13,-5.000 31.000 24,-7.000 32.000 23,-5.000 31.000 24,-9.000 23.000 6,-9.000 16.000-11,-10.000 15.000-12,-8.000 17.000-10,-6.000 7.000-7,1.000 0.000-4,-1.000 0.000-5,1.000 0.000-4,1.000-5.000-3,3.000-9.000-3,3.000-10.000-3,4.000-8.000-4,5.000-9.000-2,10.000-6.000 1,10.000-6.000-2,9.000-6.000 0,9.000-6.000-5,9.000-2.000-10,10.000-3.000-10,10.000-3.000-10,11.000-7.000-3,17.000-9.000 3,15.000-10.000 5,16.000-8.000 3,10.000-11.000 1,7.000-8.000-1,6.000-10.000-1,7.000-9.000-3,0.000-5.000 1,-2.000 0.000 2,-3.000 0.000 1,-3.000 0.000 3,-4.000 1.000 3,-3.000 4.000 5,-3.000 3.000 5,-2.000 3.000 5,-6.000 4.000 6,-6.000 7.000 5,-6.000 6.000 7,-6.000 7.000 5,-6.000 4.000 6,-2.000 3.000 6,-3.000 3.000 7,-3.000 4.000 5,-2.000 5.000 3,0.000 10.000-1,0.000 10.000-1,0.000 9.000 0,0.000 2.000-5,0.000-2.000-5,0.000-3.000-6,0.000-3.000-5,-4.000-2.000-6,-5.000 0.000-3,-7.000 0.000-3,-5.000 0.000-4</inkml:trace>
</inkml:ink>
</file>

<file path=ppt/ink/ink2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11"/>
    </inkml:context>
    <inkml:brush xml:id="br0">
      <inkml:brushProperty name="width" value="0.042618241161108" units="cm"/>
      <inkml:brushProperty name="height" value="0.042618241161108" units="cm"/>
      <inkml:brushProperty name="color" value="#00bff3"/>
      <inkml:brushProperty name="ignorePressure" value="0"/>
    </inkml:brush>
  </inkml:definitions>
  <inkml:trace contextRef="#ctx0" brushRef="#br0">91150.000 1050.000 516,'1.000'-68.000'0,"4.000"17.000"0,3.000 15.000 0,3.000 16.000 0,7.000 5.000 5,14.000-2.000 9,11.000-3.000 11,14.000-3.000 9,2.000-1.000 3,-6.000 4.000-5,-6.000 3.000-4,-6.000 3.000-6,-1.000 3.000-3,7.000 3.000-1,6.000 3.000-2,7.000 4.000-1,0.000 2.000-2,-2.000 4.000-4,-3.000 3.000-3,-3.000 3.000-4,-7.000 4.000-1,-9.000 7.000-2,-10.000 6.000 0,-8.000 7.000-1,-9.000 4.000-1,-6.000 3.000-2,-6.000 3.000-2,-6.000 4.000-2,-10.000 5.000 1,-12.000 10.000 1,-13.000 10.000 1,-12.000 9.000 2,-7.000 2.000 3,1.000-2.000 2,-1.000-3.000 4,1.000-3.000 3,1.000-6.000 2,3.000-5.000 3,3.000-7.000 2,4.000-5.000 2,4.000-6.000-2,6.000-3.000-6,7.000-3.000-6,6.000-2.000-7,10.000-8.000-6,17.000-8.000-9,15.000-10.000-7,16.000-9.000-8,15.000-12.000-4,16.000-11.000-3,15.000-14.000 0,17.000-11.000-3,3.000-6.000 2,-5.000 4.000 6,-7.000 3.000 5,-5.000 3.000 4,-9.000 4.000 6,-9.000 7.000 5,-10.000 6.000 4,-8.000 7.000 5,-8.000 4.000 7,-2.000 3.000 9,-3.000 3.000 11,-3.000 4.000 9,-9.000 5.000 9,-11.000 10.000 11,-14.000 10.000 10,-11.000 9.000 10,-14.000 6.000-2,-11.000 3.000-12,-14.000 3.000-14,-11.000 4.000-12,-12.000 2.000-8,-9.000 4.000-5,-10.000 3.000-3,-8.000 3.000-3,-12.000 1.000-3,-12.000 1.000-1,-13.000-1.000-1,-12.000 1.000 0,-2.000-3.000-1,9.000-2.000 1,10.000-3.000-1,10.000-3.000 1,11.000-4.000 0,17.000-3.000 1,15.000-3.000 0,16.000-2.000 1,29.000-8.000-3,44.000-8.000-4,44.000-10.000-5,44.000-9.000-5,29.000-12.000-2,16.000-11.000 0,15.000-14.000 1,17.000-11.000-1,8.000-4.000-2,4.000 6.000-5,3.000 7.000-6,3.000 6.000-5,-10.000 3.000-4,-21.000 0.000 1,-22.000 0.000-2,-22.000 0.000 1,-19.000 1.000-1,-16.000 4.000 1,-15.000 3.000 2,-15.000 3.000 0,-12.000-2.000 1,-6.000-6.000 4,-6.000-6.000 2,-6.000-6.000 3,-7.000-2.000 3,-6.000 3.000 3,-6.000 3.000 3,-6.000 4.000 3,-4.000 1.000 2,1.000 0.000 2,-1.000 0.000 1,1.000 0.000 3</inkml:trace>
</inkml:ink>
</file>

<file path=ppt/ink/ink2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11"/>
    </inkml:context>
    <inkml:brush xml:id="br0">
      <inkml:brushProperty name="width" value="0.0465153753757477" units="cm"/>
      <inkml:brushProperty name="height" value="0.0465153753757477" units="cm"/>
      <inkml:brushProperty name="color" value="#00bff3"/>
      <inkml:brushProperty name="ignorePressure" value="0"/>
    </inkml:brush>
  </inkml:definitions>
  <inkml:trace contextRef="#ctx0" brushRef="#br0">91950.000 150.000 472,'-68.000'-86.000'9,"17.000"28.000"15,15.000 29.000 17,16.000 27.000 17,9.000 26.000 3,3.000 20.000-8,3.000 23.000-10,4.000 23.000-9,1.000 24.000-5,0.000 28.000-2,0.000 28.000-2,0.000 29.000-2,0.000 15.000-2,0.000 3.000-1,0.000 3.000-1,0.000 4.000-3,-2.000 15.000-2,-3.000 28.000-6,-3.000 28.000-6,-2.000 29.000-4,-1.000 8.000-7,3.000-8.000-10,3.000-10.000-8,4.000-9.000-10,-1.000-12.000-2,-3.000-11.000 4,-3.000-14.000 3,-2.000-11.000 4,-3.000-7.000 0,1.000 0.000-2,-1.000 0.000-4,1.000 0.000-2,-3.000-13.000 0,-2.000-24.000 5,-3.000-26.000 5,-3.000-24.000 4,-2.000-31.000 2,0.000-33.000-2,0.000-35.000-2,0.000-34.000-1</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8:16"/>
    </inkml:context>
    <inkml:brush xml:id="br0">
      <inkml:brushProperty name="width" value="0.0548393242061138" units="cm"/>
      <inkml:brushProperty name="height" value="0.0548393242061138" units="cm"/>
      <inkml:brushProperty name="color" value="#6adcab"/>
      <inkml:brushProperty name="ignorePressure" value="0"/>
    </inkml:brush>
  </inkml:definitions>
  <inkml:trace contextRef="#ctx0" brushRef="#br0">62200.000 24350.000 401,'0.000'-71.000'1,"0.000"10.000"4,0.000 10.000 2,0.000 9.000 3,0.000 20.000 9,0.000 31.000 16,0.000 32.000 14,0.000 31.000 14,-4.000 23.000 4,-5.000 16.000-9,-7.000 15.000-9,-5.000 17.000-10,-3.000 3.000-6,4.000-5.000-5,3.000-7.000-6,3.000-5.000-4,-2.000 2.000-3,-6.000 13.000 1,-6.000 12.000 0,-6.000 13.000 0,1.000-1.000-2,9.000-11.000-4,10.000-14.000-4,10.000-11.000-4,7.000-15.000-4,6.000-16.000-5,7.000-15.000-6,6.000-15.000-4,7.000-17.000-7,10.000-15.000-8,10.000-15.000-6,9.000-16.000-8,9.000-18.000-4,9.000-18.000 1,10.000-19.000 1,10.000-18.000 0,0.000-10.000 3,-5.000 0.000 4,-7.000 0.000 5,-5.000 0.000 5,-11.000 6.000 2,-11.000 13.000 3,-14.000 12.000 1,-11.000 13.000 2</inkml:trace>
</inkml:ink>
</file>

<file path=ppt/ink/ink2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11"/>
    </inkml:context>
    <inkml:brush xml:id="br0">
      <inkml:brushProperty name="width" value="0.0397299006581306" units="cm"/>
      <inkml:brushProperty name="height" value="0.0397299006581306" units="cm"/>
      <inkml:brushProperty name="color" value="#00bff3"/>
      <inkml:brushProperty name="ignorePressure" value="0"/>
    </inkml:brush>
  </inkml:definitions>
  <inkml:trace contextRef="#ctx0" brushRef="#br0">91900.000 2500.000 553,'-119.000'100.000'158,"13.000"0.000"-37,12.000 0.000-36,13.000 0.000-38,7.000-2.000-23,4.000-3.000-13,3.000-3.000-11,3.000-2.000-11,3.000-6.000-11,3.000-6.000-12,3.000-6.000-11,4.000-6.000-11,4.000-7.000-1,6.000-6.000 7,7.000-6.000 9,6.000-6.000 7,3.000-7.000 4,0.000-6.000-1,0.000-6.000-1,0.000-6.000-2</inkml:trace>
</inkml:ink>
</file>

<file path=ppt/ink/ink2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12"/>
    </inkml:context>
    <inkml:brush xml:id="br0">
      <inkml:brushProperty name="width" value="0.0331271514296532" units="cm"/>
      <inkml:brushProperty name="height" value="0.0331271514296532" units="cm"/>
      <inkml:brushProperty name="color" value="#00bff3"/>
      <inkml:brushProperty name="ignorePressure" value="0"/>
    </inkml:brush>
  </inkml:definitions>
  <inkml:trace contextRef="#ctx0" brushRef="#br0">92200.000 3350.000 664,'25.000'45.000'0,"0.000"-9.000"0,0.000-10.000 0,0.000-8.000 0,4.000 0.000 2,10.000 14.000 4,10.000 11.000 5,9.000 14.000 3,4.000 8.000 10,1.000 7.000 14,-1.000 6.000 13,1.000 7.000 14,-6.000-6.000-3,-8.000-15.000-21,-10.000-15.000-20,-9.000-16.000-20</inkml:trace>
</inkml:ink>
</file>

<file path=ppt/ink/ink2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23"/>
    </inkml:context>
    <inkml:brush xml:id="br0">
      <inkml:brushProperty name="width" value="0.0611854866147041" units="cm"/>
      <inkml:brushProperty name="height" value="0.0611854866147041" units="cm"/>
      <inkml:brushProperty name="color" value="#00bff3"/>
      <inkml:brushProperty name="ignorePressure" value="0"/>
    </inkml:brush>
  </inkml:definitions>
  <inkml:trace contextRef="#ctx0" brushRef="#br0">86950.000 15700.000 359,'-46.000'-2.000'5,"10.000"-3.000"9,10.000-3.000 10,9.000-2.000 9,9.000-1.000 2,9.000 3.000-5,10.000 3.000-6,10.000 4.000-5,13.000 1.000-3,19.000 0.000 0,19.000 0.000 1,19.000 0.000-1,9.000 1.000-1,0.000 4.000 0,0.000 3.000-1,0.000 3.000-1,-2.000 1.000-1,-3.000 1.000-2,-3.000-1.000 0,-2.000 1.000-3,-8.000-1.000 0,-8.000 1.000-2,-10.000-1.000 0,-9.000 1.000-2,-18.000 10.000-1,-24.000 22.000 0,-26.000 22.000-2,-24.000 23.000 0,-20.000 13.000-1,-11.000 6.000-3,-14.000 7.000-2,-11.000 6.000-1,-7.000 3.000-2,0.000 0.000-1,0.000 0.000 0,0.000 0.000-1,0.000-4.000 1,0.000-5.000 0,0.000-7.000 0,0.000-5.000 2,1.000-9.000 1,4.000-9.000 1,3.000-10.000 2,3.000-8.000 1,4.000-8.000 1,7.000-2.000 0,6.000-3.000 0,7.000-3.000-1,21.000-10.000 3,38.000-16.000 7,37.000-15.000 7,38.000-15.000 7,20.000-12.000 0,3.000-6.000-5,3.000-6.000-5,4.000-6.000-6,1.000-4.000-4,0.000 1.000-5,0.000-1.000-3,0.000 1.000-5,-5.000 4.000-3,-9.000 9.000-3,-10.000 10.000-2,-8.000 10.000-4,-8.000 2.000 0,-2.000-3.000-1,-3.000-3.000 0,-3.000-2.000 0,-4.000-6.000 1,-3.000-6.000 3,-3.000-6.000 2,-2.000-6.000 3,-5.000-7.000 1,-2.000-6.000 2,-3.000-6.000 2,-3.000-6.000 1,-4.000-4.000 2,-3.000 1.000 3,-3.000-1.000 3,-2.000 1.000 3,-1.000 2.000 3,3.000 7.000 4,3.000 6.000 3,4.000 7.000 4,2.000 5.000 6,4.000 7.000 6,3.000 6.000 8,3.000 7.000 7,-2.000 10.000 3,-6.000 16.000-1,-6.000 15.000-1,-6.000 17.000 0,-7.000 8.000-4,-6.000 4.000-6,-6.000 3.000-5,-6.000 3.000-7,-4.000 4.000-3,1.000 7.000-3,-1.000 6.000-1,1.000 7.000-3,-1.000 0.000-2,1.000-2.000-2,-1.000-3.000-2,1.000-3.000-2,-1.000-4.000-1,1.000-3.000-3,-1.000-3.000-1,1.000-2.000-2,10.000-17.000-10,22.000-28.000-15,22.000-28.000-17,23.000-27.000-16,8.000-22.000-3,-3.000-11.000 11,-3.000-14.000 12,-2.000-11.000 10,-6.000-4.000 9,-6.000 6.000 4,-6.000 7.000 4,-6.000 6.000 5,-4.000 6.000 3,1.000 6.000 3,-1.000 7.000 4,1.000 6.000 3,-4.000 6.000 4,-6.000 6.000 5,-6.000 7.000 6,-6.000 6.000 6,1.000 4.000 3,9.000 4.000 4,10.000 3.000 2,10.000 3.000 4,0.000 9.000 0,-5.000 16.000-4,-7.000 15.000-2,-5.000 17.000-3,-6.000 8.000-2,-3.000 4.000 0,-3.000 3.000 0,-2.000 3.000-1,-3.000 6.000-2,1.000 9.000-2,-1.000 10.000-4,1.000 10.000-3,-1.000 2.000-2,1.000-3.000-3,-1.000-3.000-4,1.000-2.000-2,-3.000-6.000-3,-2.000-6.000-7,-3.000-6.000-5,-3.000-6.000-5,-1.000-4.000-8,4.000 1.000-10,3.000-1.000-9,3.000 1.000-10</inkml:trace>
</inkml:ink>
</file>

<file path=ppt/ink/ink2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5"/>
    </inkml:context>
    <inkml:brush xml:id="br0">
      <inkml:brushProperty name="width" value="0.0423077531158924" units="cm"/>
      <inkml:brushProperty name="height" value="0.0423077531158924" units="cm"/>
      <inkml:brushProperty name="color" value="#00bff3"/>
      <inkml:brushProperty name="ignorePressure" value="0"/>
    </inkml:brush>
  </inkml:definitions>
  <inkml:trace contextRef="#ctx0" brushRef="#br0">91800.000 10350.000 519,'164.000'0.000'105,"-22.000"0.000"-25,-22.000 0.000-26,-21.000 0.000-24,-15.000 3.000-13,-6.000 6.000-4,-6.000 7.000-1,-6.000 6.000-3,-7.000 3.000-3,-6.000 0.000-2,-6.000 0.000-3,-6.000 0.000-3,-9.000 3.000-2,-8.000 6.000 0,-10.000 7.000-2,-9.000 6.000-1,-15.000 9.000-1,-18.000 13.000 0,-19.000 12.000-1,-18.000 13.000-1,-12.000 7.000 1,-3.000 4.000 0,-3.000 3.000 1,-2.000 3.000 1,-5.000-1.000 0,-2.000-2.000 0,-3.000-3.000-2,-3.000-3.000 1,1.000-7.000 0,6.000-9.000 2,7.000-10.000 1,6.000-8.000 3,1.000-4.000 2,-3.000 3.000 2,-3.000 3.000 2,-2.000 4.000 2,3.000-6.000 2,14.000-11.000-1,11.000-14.000 0,14.000-11.000 1,28.000-18.000-2,48.000-22.000-2,47.000-22.000-2,47.000-21.000-3,19.000-10.000-1,-5.000 3.000-1,-7.000 3.000 1,-5.000 4.000-2,-12.000 4.000 0,-16.000 6.000 0,-15.000 7.000-1,-15.000 6.000 0,-9.000 4.000-1,1.000 4.000-1,-1.000 3.000 0,1.000 3.000-2,-9.000 9.000 4,-15.000 16.000 8,-15.000 15.000 7,-16.000 17.000 8,-8.000 5.000 4,0.000-3.000-1,0.000-3.000 1,0.000-2.000 0,0.000-3.000 0,0.000 1.000-3,0.000-1.000-1,0.000 1.000-2,12.000-12.000-8,26.000-21.000-17,24.000-22.000-15,26.000-22.000-17,10.000-13.000-4,-3.000-3.000 5,-3.000-3.000 5,-2.000-2.000 5,-8.000 0.000 5,-8.000 7.000 2,-10.000 6.000 3,-9.000 7.000 3,-9.000 7.000 4,-5.000 9.000 5,-7.000 10.000 7,-5.000 10.000 6,-4.000 5.000 10,0.000 4.000 15,0.000 3.000 16,0.000 3.000 14,-2.000 6.000 4,-3.000 9.000-11,-3.000 10.000-9,-2.000 10.000-10,-3.000 2.000-8,1.000-3.000-4,-1.000-3.000-6,1.000-2.000-6,-1.000-1.000-4,1.000 3.000-5,-1.000 3.000-4,1.000 4.000-4,-1.000-1.000-7,1.000-3.000-9,-1.000-3.000-8,1.000-2.000-9,-1.000-5.000-6,1.000-2.000-3,-1.000-3.000-3,1.000-3.000-4</inkml:trace>
</inkml:ink>
</file>

<file path=ppt/ink/ink2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5"/>
    </inkml:context>
    <inkml:brush xml:id="br0">
      <inkml:brushProperty name="width" value="0.03168024122715" units="cm"/>
      <inkml:brushProperty name="height" value="0.03168024122715" units="cm"/>
      <inkml:brushProperty name="color" value="#00bff3"/>
      <inkml:brushProperty name="ignorePressure" value="0"/>
    </inkml:brush>
  </inkml:definitions>
  <inkml:trace contextRef="#ctx0" brushRef="#br0">94200.000 11550.000 694,'100.000'-24.000'93,"0.000"4.000"-19,0.000 3.000-20,0.000 3.000-19,-4.000 3.000-13,-5.000 3.000-7,-7.000 3.000-5,-5.000 4.000-7,-6.000 2.000-7,-3.000 4.000-5,-3.000 3.000-5,-2.000 3.000-6,-8.000 3.000-9,-8.000 3.000-9,-10.000 3.000-11,-9.000 4.000-11</inkml:trace>
</inkml:ink>
</file>

<file path=ppt/ink/ink2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5"/>
    </inkml:context>
    <inkml:brush xml:id="br0">
      <inkml:brushProperty name="width" value="0.0391986779868603" units="cm"/>
      <inkml:brushProperty name="height" value="0.0391986779868603" units="cm"/>
      <inkml:brushProperty name="color" value="#00bff3"/>
      <inkml:brushProperty name="ignorePressure" value="0"/>
    </inkml:brush>
  </inkml:definitions>
  <inkml:trace contextRef="#ctx0" brushRef="#br0">94850.000 10650.000 561,'-24.000'-24.000'0,"4.000"4.000"0,3.000 3.000 0,3.000 3.000 0,3.000 10.000 10,3.000 20.000 20,3.000 18.000 21,4.000 20.000 21,1.000 16.000 2,0.000 16.000-12,0.000 15.000-15,0.000 17.000-12,0.000 8.000-11,0.000 4.000-6,0.000 3.000-7,0.000 3.000-7,-2.000 1.000-8,-3.000 1.000-13,-3.000-1.000-11,-2.000 1.000-12,-1.000-10.000-6,3.000-19.000-2,3.000-18.000-2,4.000-19.000-2,5.000-18.000 2,10.000-15.000 3,10.000-15.000 4,9.000-16.000 4</inkml:trace>
</inkml:ink>
</file>

<file path=ppt/ink/ink2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5"/>
    </inkml:context>
    <inkml:brush xml:id="br0">
      <inkml:brushProperty name="width" value="0.0450544208288193" units="cm"/>
      <inkml:brushProperty name="height" value="0.0450544208288193" units="cm"/>
      <inkml:brushProperty name="color" value="#00bff3"/>
      <inkml:brushProperty name="ignorePressure" value="0"/>
    </inkml:brush>
  </inkml:definitions>
  <inkml:trace contextRef="#ctx0" brushRef="#br0">96250.000 10250.000 488,'20.000'-33.000'9,"-9.000"34.000"18,-10.000 35.000 19,-8.000 35.000 19,-6.000 14.000 3,1.000-2.000-10,-1.000-3.000-10,1.000-3.000-10,-3.000 2.000-7,-2.000 10.000-5,-3.000 10.000-5,-3.000 9.000-4,-4.000 7.000-3,-3.000 7.000-2,-3.000 6.000-1,-2.000 7.000-2,-1.000-1.000-2,3.000-6.000-3,3.000-6.000-4,4.000-6.000-1,2.000-12.000-6,4.000-15.000-4,3.000-15.000-6,3.000-16.000-6,-1.000-29.000-12,-2.000-40.000-18,-3.000-40.000-19,-3.000-41.000-18,1.000-15.000 0,6.000 14.000 19,7.000 11.000 19,6.000 14.000 18</inkml:trace>
</inkml:ink>
</file>

<file path=ppt/ink/ink2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6"/>
    </inkml:context>
    <inkml:brush xml:id="br0">
      <inkml:brushProperty name="width" value="0.0428496934473515" units="cm"/>
      <inkml:brushProperty name="height" value="0.0428496934473515" units="cm"/>
      <inkml:brushProperty name="color" value="#00bff3"/>
      <inkml:brushProperty name="ignorePressure" value="0"/>
    </inkml:brush>
  </inkml:definitions>
  <inkml:trace contextRef="#ctx0" brushRef="#br0">95950.000 10550.000 513,'25.000'-52.000'0,"0.000"-3.000"0,0.000-3.000 0,0.000-2.000 0,3.000-1.000 2,6.000 3.000 5,7.000 3.000 4,6.000 4.000 4,1.000 4.000 4,-3.000 6.000 3,-3.000 7.000 3,-2.000 6.000 2,-3.000 6.000 1,1.000 6.000-2,-1.000 7.000-1,1.000 6.000-2,-4.000 7.000-1,-6.000 10.000-1,-6.000 10.000 0,-6.000 9.000-2,-6.000 7.000-2,-2.000 7.000-2,-3.000 6.000-4,-3.000 7.000-3,-9.000 5.000-3,-11.000 7.000-4,-14.000 6.000-5,-11.000 7.000-4,-4.000-4.000-2,6.000-12.000 1,7.000-13.000 0,6.000-12.000 1,12.000-12.000-5,19.000-8.000-10,19.000-10.000-9,19.000-9.000-11,5.000-4.000 1,-5.000 4.000 10,-7.000 3.000 10,-5.000 3.000 11,-9.000 10.000 7,-9.000 20.000 5,-10.000 18.000 6,-8.000 20.000 4,-14.000 11.000 3,-15.000 7.000-1,-15.000 6.000 1,-16.000 7.000-2,-8.000 0.000 0,0.000-2.000-2,0.000-3.000-3,0.000-3.000-1,1.000-6.000-2,4.000-5.000 0,3.000-7.000-1,3.000-5.000 1,6.000-12.000-1,9.000-16.000 0,10.000-15.000-1,10.000-15.000 1,11.000-12.000-2,17.000-6.000-2,15.000-6.000-3,16.000-6.000-2,16.000-10.000 0,20.000-12.000 1,18.000-13.000 1,20.000-12.000 1,6.000-9.000-2,-2.000-2.000-5,-3.000-3.000-5,-3.000-3.000-5,-4.000-2.000-3,-3.000 0.000 2,-3.000 0.000 0,-2.000 0.000 2,-9.000 1.000 2,-12.000 4.000 2,-13.000 3.000 3,-12.000 3.000 3,-10.000 7.000 3,-6.000 14.000 4,-6.000 11.000 4,-6.000 14.000 4,-6.000 16.000 11,-2.000 22.000 18,-3.000 22.000 19,-3.000 23.000 19,-2.000 8.000 3,0.000-3.000-14,0.000-3.000-12,0.000-2.000-14,-2.000-3.000-10,-3.000 1.000-7,-3.000-1.000-6,-2.000 1.000-6,-3.000-1.000-7,1.000 1.000-3,-1.000-1.000-5,1.000 1.000-5</inkml:trace>
</inkml:ink>
</file>

<file path=ppt/ink/ink2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6"/>
    </inkml:context>
    <inkml:brush xml:id="br0">
      <inkml:brushProperty name="width" value="0.031962938606739" units="cm"/>
      <inkml:brushProperty name="height" value="0.031962938606739" units="cm"/>
      <inkml:brushProperty name="color" value="#00bff3"/>
      <inkml:brushProperty name="ignorePressure" value="0"/>
    </inkml:brush>
  </inkml:definitions>
  <inkml:trace contextRef="#ctx0" brushRef="#br0">97350.000 10150.000 688,'1.000'-41.000'64,"4.000"19.000"-3,3.000 19.000-4,3.000 19.000-4,1.000 15.000-10,1.000 13.000-17,-1.000 12.000-18,1.000 13.000-18,-1.000 4.000-12,1.000-3.000-7,-1.000-3.000-7,1.000-2.000-7,-1.000-8.000-4,1.000-8.000-1,-1.000-10.000 0,1.000-9.000-1</inkml:trace>
</inkml:ink>
</file>

<file path=ppt/ink/ink2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7"/>
    </inkml:context>
    <inkml:brush xml:id="br0">
      <inkml:brushProperty name="width" value="0.03275391086936" units="cm"/>
      <inkml:brushProperty name="height" value="0.03275391086936" units="cm"/>
      <inkml:brushProperty name="color" value="#00bff3"/>
      <inkml:brushProperty name="ignorePressure" value="0"/>
    </inkml:brush>
  </inkml:definitions>
  <inkml:trace contextRef="#ctx0" brushRef="#br0">98200.000 9300.000 671,'46.000'-22.000'55,"-5.000"6.000"-7,-7.000 7.000-7,-5.000 6.000-6,-8.000 7.000-5,-5.000 10.000-1,-7.000 10.000-1,-5.000 9.000-3,-6.000 9.000-4,-3.000 9.000-9,-3.000 10.000-8,-2.000 10.000-8,-6.000-1.000-4,-6.000-9.000-2,-6.000-10.000 0,-6.000-8.000-1,-1.000-8.000 1,7.000-2.000 1,6.000-3.000 0,7.000-3.000 2,8.000-4.000 2,14.000-3.000 0,11.000-3.000 1,14.000-2.000 1,3.000-3.000 2,-2.000 1.000 3,-3.000-1.000 2,-3.000 1.000 4,-6.000 2.000 0,-5.000 7.000 1,-7.000 6.000-2,-5.000 7.000 1,-9.000 4.000-2,-9.000 3.000 1,-10.000 3.000 0,-8.000 4.000-1,-9.000 1.000 0,-6.000 0.000-4,-6.000 0.000-2,-6.000 0.000-2,-4.000-2.000-4,1.000-3.000-5,-1.000-3.000-5,1.000-2.000-5,4.000-6.000-6,9.000-6.000-6,10.000-6.000-6,10.000-6.000-7</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8:16"/>
    </inkml:context>
    <inkml:brush xml:id="br0">
      <inkml:brushProperty name="width" value="0.0372484996914864" units="cm"/>
      <inkml:brushProperty name="height" value="0.0372484996914864" units="cm"/>
      <inkml:brushProperty name="color" value="#6adcab"/>
      <inkml:brushProperty name="ignorePressure" value="0"/>
    </inkml:brush>
  </inkml:definitions>
  <inkml:trace contextRef="#ctx0" brushRef="#br0">63350.000 24950.000 590,'-91.000'4.000'74,"19.000"10.000"-9,19.000 10.000-9,19.000 9.000-10,12.000 6.000-7,6.000 3.000-5,7.000 3.000-3,6.000 4.000-5,4.000 1.000-6,4.000 0.000-7,3.000 0.000-7,3.000 0.000-8,3.000-4.000-7,3.000-5.000-9,3.000-7.000-6,4.000-5.000-9,1.000-8.000-9,0.000-5.000-11,0.000-7.000-9,0.000-5.000-12</inkml:trace>
</inkml:ink>
</file>

<file path=ppt/ink/ink2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7"/>
    </inkml:context>
    <inkml:brush xml:id="br0">
      <inkml:brushProperty name="width" value="0.0313602648675442" units="cm"/>
      <inkml:brushProperty name="height" value="0.0313602648675442" units="cm"/>
      <inkml:brushProperty name="color" value="#00bff3"/>
      <inkml:brushProperty name="ignorePressure" value="0"/>
    </inkml:brush>
  </inkml:definitions>
  <inkml:trace contextRef="#ctx0" brushRef="#br0">98450.000 9700.000 701,'140.000'-68.000'64,"-18.000"17.000"-5,-19.000 15.000-6,-18.000 16.000-7,-10.000 9.000-8,0.000 3.000-13,0.000 3.000-12,0.000 4.000-12,-5.000 2.000-12,-9.000 4.000-10,-10.000 3.000-9,-8.000 3.000-10</inkml:trace>
</inkml:ink>
</file>

<file path=ppt/ink/ink2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7"/>
    </inkml:context>
    <inkml:brush xml:id="br0">
      <inkml:brushProperty name="width" value="0.0343357287347317" units="cm"/>
      <inkml:brushProperty name="height" value="0.0343357287347317" units="cm"/>
      <inkml:brushProperty name="color" value="#00bff3"/>
      <inkml:brushProperty name="ignorePressure" value="0"/>
    </inkml:brush>
  </inkml:definitions>
  <inkml:trace contextRef="#ctx0" brushRef="#br0">99300.000 8800.000 640,'-24.000'-46.000'0,"4.000"10.000"0,3.000 10.000 0,3.000 9.000 0,1.000 18.000 11,1.000 29.000 22,-1.000 28.000 21,1.000 28.000 22,1.000 20.000 1,3.000 13.000-20,3.000 12.000-21,4.000 13.000-20,-1.000 6.000-19,-3.000 0.000-16,-3.000 0.000-15,-2.000 0.000-17,-3.000-15.000-7,1.000-27.000-1,-1.000-28.000 1,1.000-28.000 0</inkml:trace>
</inkml:ink>
</file>

<file path=ppt/ink/ink2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7"/>
    </inkml:context>
    <inkml:brush xml:id="br0">
      <inkml:brushProperty name="width" value="0.0321176126599312" units="cm"/>
      <inkml:brushProperty name="height" value="0.0321176126599312" units="cm"/>
      <inkml:brushProperty name="color" value="#00bff3"/>
      <inkml:brushProperty name="ignorePressure" value="0"/>
    </inkml:brush>
  </inkml:definitions>
  <inkml:trace contextRef="#ctx0" brushRef="#br0">98850.000 11150.000 684,'57.000'-24.000'84,"17.000"4.000"-14,15.000 3.000-16,16.000 3.000-14,7.000 1.000-11,1.000 1.000-8,-1.000-1.000-8,1.000 1.000-9,-4.000 1.000-8,-6.000 3.000-12,-6.000 3.000-10,-6.000 4.000-11,-12.000 5.000-5,-15.000 10.000 1,-15.000 10.000 0,-16.000 9.000 1</inkml:trace>
</inkml:ink>
</file>

<file path=ppt/ink/ink2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8"/>
    </inkml:context>
    <inkml:brush xml:id="br0">
      <inkml:brushProperty name="width" value="0.0282008703798056" units="cm"/>
      <inkml:brushProperty name="height" value="0.0282008703798056" units="cm"/>
      <inkml:brushProperty name="color" value="#00bff3"/>
      <inkml:brushProperty name="ignorePressure" value="0"/>
    </inkml:brush>
  </inkml:definitions>
  <inkml:trace contextRef="#ctx0" brushRef="#br0">98700.000 11700.000 780,'212.000'0.000'99,"-24.000"0.000"-29,-26.000 0.000-30,-24.000 0.000-30,-17.000 0.000-19,-5.000 0.000-12,-7.000 0.000-11,-5.000 0.000-10,-14.000 1.000-5,-18.000 4.000 2,-19.000 3.000 1,-18.000 3.000 1</inkml:trace>
</inkml:ink>
</file>

<file path=ppt/ink/ink2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8"/>
    </inkml:context>
    <inkml:brush xml:id="br0">
      <inkml:brushProperty name="width" value="0.0446655265986919" units="cm"/>
      <inkml:brushProperty name="height" value="0.0446655265986919" units="cm"/>
      <inkml:brushProperty name="color" value="#00bff3"/>
      <inkml:brushProperty name="ignorePressure" value="0"/>
    </inkml:brush>
  </inkml:definitions>
  <inkml:trace contextRef="#ctx0" brushRef="#br0">100800.000 10050.000 492,'-46.000'6.000'102,"10.000"13.000"-19,10.000 12.000-17,9.000 13.000-18,4.000 12.000-12,1.000 13.000-5,-1.000 12.000-5,1.000 13.000-5,-1.000 10.000-5,1.000 10.000-1,-1.000 10.000-4,1.000 9.000-1,-3.000 6.000-1,-2.000 3.000 0,-3.000 3.000 1,-3.000 4.000 1,-2.000-7.000-7,0.000-16.000-16,0.000-15.000-15,0.000-15.000-15</inkml:trace>
</inkml:ink>
</file>

<file path=ppt/ink/ink2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8"/>
    </inkml:context>
    <inkml:brush xml:id="br0">
      <inkml:brushProperty name="width" value="0.0438858196139336" units="cm"/>
      <inkml:brushProperty name="height" value="0.0438858196139336" units="cm"/>
      <inkml:brushProperty name="color" value="#00bff3"/>
      <inkml:brushProperty name="ignorePressure" value="0"/>
    </inkml:brush>
  </inkml:definitions>
  <inkml:trace contextRef="#ctx0" brushRef="#br0">100650.000 10300.000 501,'137.000'-135.000'30,"-24.000"32.000"-5,-26.000 31.000-4,-24.000 32.000-4,-15.000 18.000-1,-3.000 6.000 4,-3.000 7.000 4,-2.000 6.000 3,-5.000 6.000 1,-2.000 6.000 0,-3.000 7.000-2,-3.000 6.000 0,-10.000 10.000-3,-16.000 17.000-4,-15.000 15.000-5,-15.000 16.000-4,-14.000 9.000-3,-8.000 3.000-1,-10.000 3.000-3,-9.000 4.000-2,-4.000-3.000-2,4.000-5.000-2,3.000-7.000-3,3.000-5.000-2,15.000-12.000-7,29.000-16.000-10,28.000-15.000-10,28.000-15.000-11,14.000-12.000-2,0.000-6.000 9,0.000-6.000 7,0.000-6.000 8,-5.000 1.000 8,-9.000 9.000 7,-10.000 10.000 8,-8.000 10.000 8,-11.000 11.000 4,-8.000 17.000 2,-10.000 15.000 2,-9.000 16.000 3,-12.000 7.000 0,-11.000 1.000-1,-14.000-1.000-1,-11.000 1.000-1,-4.000-6.000-1,6.000-8.000-1,7.000-10.000-2,6.000-9.000-1,4.000-10.000-1,4.000-9.000-2,3.000-10.000 0,3.000-8.000-2,9.000-9.000-3,16.000-6.000-7,15.000-6.000-6,17.000-6.000-7,16.000-10.000-1,19.000-12.000 1,19.000-13.000 3,19.000-12.000 1,9.000-10.000 1,0.000-6.000-2,0.000-6.000-1,0.000-6.000-3,-2.000-2.000-1,-3.000 3.000-3,-3.000 3.000-1,-2.000 4.000-3,-6.000 5.000 2,-6.000 10.000 8,-6.000 10.000 7,-6.000 9.000 7,-9.000 7.000 8,-8.000 7.000 7,-10.000 6.000 7,-9.000 7.000 8,-7.000 7.000 7,-3.000 9.000 8,-3.000 10.000 7,-2.000 10.000 8,-5.000 8.000 0,-2.000 10.000-7,-3.000 10.000-8,-3.000 9.000-7,-2.000 2.000-6,0.000-2.000-7,0.000-3.000-6,0.000-3.000-5,-2.000-2.000-4,-3.000 0.000 1,-3.000 0.000 1,-2.000 0.000-1,-6.000-4.000-12,-6.000-5.000-26,-6.000-7.000-27,-6.000-5.000-27</inkml:trace>
</inkml:ink>
</file>

<file path=ppt/ink/ink2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9"/>
    </inkml:context>
    <inkml:brush xml:id="br0">
      <inkml:brushProperty name="width" value="0.0315798781812191" units="cm"/>
      <inkml:brushProperty name="height" value="0.0315798781812191" units="cm"/>
      <inkml:brushProperty name="color" value="#00bff3"/>
      <inkml:brushProperty name="ignorePressure" value="0"/>
    </inkml:brush>
  </inkml:definitions>
  <inkml:trace contextRef="#ctx0" brushRef="#br0">102200.000 9650.000 696,'46.000'-44.000'12,"-5.000"13.000"9,-7.000 12.000 8,-5.000 13.000 9,-1.000 12.000 1,6.000 13.000-5,7.000 12.000-6,6.000 13.000-6,3.000 12.000-3,0.000 13.000-1,0.000 12.000 0,0.000 13.000-1,-5.000-4.000-8,-9.000-18.000-15,-10.000-19.000-15,-8.000-18.000-15,-6.000-10.000-10,1.000 0.000-5,-1.000 0.000-6,1.000 0.000-5</inkml:trace>
</inkml:ink>
</file>

<file path=ppt/ink/ink2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9"/>
    </inkml:context>
    <inkml:brush xml:id="br0">
      <inkml:brushProperty name="width" value="0.0322210565209389" units="cm"/>
      <inkml:brushProperty name="height" value="0.0322210565209389" units="cm"/>
      <inkml:brushProperty name="color" value="#00bff3"/>
      <inkml:brushProperty name="ignorePressure" value="0"/>
    </inkml:brush>
  </inkml:definitions>
  <inkml:trace contextRef="#ctx0" brushRef="#br0">102700.000 10800.000 682,'73.000'-22.000'43,"-3.000"6.000"0,-3.000 7.000-1,-2.000 6.000 0,0.000 1.000-4,7.000-3.000-6,6.000-3.000-6,7.000-2.000-7,-4.000-1.000-6,-12.000 3.000-3,-13.000 3.000-3,-12.000 4.000-4,1.000 1.000-10,16.000 0.000-15,15.000 0.000-15,17.000 0.000-15,-4.000-4.000-7,-22.000-5.000 3,-22.000-7.000 3,-21.000-5.000 3</inkml:trace>
</inkml:ink>
</file>

<file path=ppt/ink/ink2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39"/>
    </inkml:context>
    <inkml:brush xml:id="br0">
      <inkml:brushProperty name="width" value="0.0455708615481853" units="cm"/>
      <inkml:brushProperty name="height" value="0.0455708615481853" units="cm"/>
      <inkml:brushProperty name="color" value="#00bff3"/>
      <inkml:brushProperty name="ignorePressure" value="0"/>
    </inkml:brush>
  </inkml:definitions>
  <inkml:trace contextRef="#ctx0" brushRef="#br0">103400.000 9800.000 482,'-22.000'-11.000'13,"6.000"28.000"26,7.000 28.000 26,6.000 29.000 26,3.000 19.000 3,0.000 14.000-17,0.000 11.000-19,0.000 14.000-19,-2.000 16.000-14,-3.000 22.000-11,-3.000 22.000-11,-2.000 23.000-12,-1.000 11.000-8,3.000 4.000-3,3.000 3.000-5,4.000 3.000-3,1.000-21.000-10,0.000-43.000-17,0.000-44.000-16,0.000-43.000-16</inkml:trace>
</inkml:ink>
</file>

<file path=ppt/ink/ink2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41"/>
    </inkml:context>
    <inkml:brush xml:id="br0">
      <inkml:brushProperty name="width" value="0.045496441423893" units="cm"/>
      <inkml:brushProperty name="height" value="0.045496441423893" units="cm"/>
      <inkml:brushProperty name="color" value="#00bff3"/>
      <inkml:brushProperty name="ignorePressure" value="0"/>
    </inkml:brush>
  </inkml:definitions>
  <inkml:trace contextRef="#ctx0" brushRef="#br0">104300.000 10000.000 483,'137.000'25.000'142,"-24.000"0.000"-35,-26.000 0.000-34,-24.000 0.000-35,-17.000 4.000-21,-5.000 10.000-6,-7.000 10.000-6,-5.000 9.000-6,-14.000 2.000-4,-18.000-2.000-3,-19.000-3.000-2,-18.000-3.000-3,-17.000 1.000-1,-11.000 6.000 1,-14.000 7.000-1,-11.000 6.000 1,-6.000 4.000 2,4.000 4.000 1,3.000 3.000 2,3.000 3.000 3,4.000-2.000 1,7.000-6.000 1,6.000-6.000 1,7.000-6.000 1,5.000-7.000 1,7.000-6.000 1,6.000-6.000 1,7.000-6.000 1,7.000-4.000 0,9.000 1.000-1,10.000-1.000-2,10.000 1.000-2,7.000-4.000 0,6.000-6.000-1,7.000-6.000-1,6.000-6.000-1,7.000-4.000-1,10.000 1.000-3,10.000-1.000-2,9.000 1.000-4,10.000-3.000-1,14.000-2.000-1,11.000-3.000-1,14.000-3.000-1,8.000-12.000-1,7.000-18.000-1,6.000-19.000-1,7.000-18.000-2,-1.000-15.000 1,-6.000-9.000 1,-6.000-10.000 2,-6.000-8.000 1,-12.000 0.000 2,-15.000 14.000 5,-15.000 11.000 4,-16.000 14.000 5,-13.000 10.000 2,-9.000 9.000 3,-10.000 10.000 2,-8.000 10.000 2,-11.000 14.000 14,-8.000 23.000 23,-10.000 22.000 24,-9.000 22.000 24,-4.000 15.000 3,4.000 9.000-21,3.000 10.000-19,3.000 10.000-20,1.000 2.000-13,1.000-3.000-7,-1.000-3.000-6,1.000-2.000-6,-3.000-6.000-5,-2.000-6.000-3,-3.000-6.000-3,-3.000-6.000-2,-2.000-9.000-5,0.000-8.000-2,0.000-10.000-5,0.000-9.000-3,14.000-27.000-6,28.000-44.000-8,28.000-43.000-8,29.000-44.000-7,11.000-16.000 0,-2.000 13.000 12,-3.000 12.000 9,-3.000 13.000 11,-7.000 13.000 7,-9.000 17.000 5,-10.000 15.000 4,-8.000 16.000 5,-9.000 16.000 13,-6.000 20.000 24,-6.000 18.000 24,-6.000 20.000 23,-6.000 13.000 4,-2.000 9.000-16,-3.000 10.000-17,-3.000 10.000-16,-1.000 5.000-10,4.000 4.000-4,3.000 3.000-2,3.000 3.000-5,1.000 1.000-5,1.000 1.000-10,-1.000-1.000-10,1.000 1.000-9,-1.000-6.000-7,1.000-8.000-1,-1.000-10.000-3,1.000-9.000-2</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8:17"/>
    </inkml:context>
    <inkml:brush xml:id="br0">
      <inkml:brushProperty name="width" value="0.0439332760870457" units="cm"/>
      <inkml:brushProperty name="height" value="0.0439332760870457" units="cm"/>
      <inkml:brushProperty name="color" value="#6adcab"/>
      <inkml:brushProperty name="ignorePressure" value="0"/>
    </inkml:brush>
  </inkml:definitions>
  <inkml:trace contextRef="#ctx0" brushRef="#br0">63400.000 25100.000 500,'-25.000'-44.000'5,"0.000"13.000"9,0.000 12.000 9,0.000 13.000 9,0.000 10.000 6,0.000 10.000 3,0.000 10.000 3,0.000 9.000 3,1.000 9.000-1,4.000 9.000-8,3.000 10.000-5,3.000 10.000-7,1.000 5.000-5,1.000 4.000-2,-1.000 3.000-4,1.000 3.000-2,1.000-2.000-2,3.000-6.000-2,3.000-6.000-2,4.000-6.000 0,1.000-6.000-2,0.000-2.000-2,0.000-3.000-1,0.000-3.000-2,1.000-4.000-2,4.000-3.000-4,3.000-3.000-3,3.000-2.000-5,4.000-8.000-6,7.000-8.000-10,6.000-10.000-10,7.000-9.000-10,2.000-7.000-7,1.000-3.000-2,-1.000-3.000-4,1.000-2.000-4</inkml:trace>
</inkml:ink>
</file>

<file path=ppt/ink/ink2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41"/>
    </inkml:context>
    <inkml:brush xml:id="br0">
      <inkml:brushProperty name="width" value="0.0355380959808826" units="cm"/>
      <inkml:brushProperty name="height" value="0.0355380959808826" units="cm"/>
      <inkml:brushProperty name="color" value="#00bff3"/>
      <inkml:brushProperty name="ignorePressure" value="0"/>
    </inkml:brush>
  </inkml:definitions>
  <inkml:trace contextRef="#ctx0" brushRef="#br0">105850.000 8650.000 619,'29.000'-43.000'7,"10.000"17.000"15,10.000 15.000 15,9.000 16.000 14,-1.000 13.000 5,-8.000 14.000-5,-10.000 11.000-7,-9.000 14.000-5,-10.000 8.000-7,-9.000 7.000-9,-10.000 6.000-10,-8.000 7.000-8,-14.000 0.000-5,-15.000-2.000-3,-15.000-3.000-1,-16.000-3.000-3,-10.000-6.000-1,-3.000-5.000 1,-3.000-7.000 0,-2.000-5.000 0,2.000-8.000 0,9.000-5.000 2,10.000-7.000-1,10.000-5.000 2,19.000-9.000-1,32.000-9.000 0,31.000-10.000 0,32.000-8.000 0,19.000-6.000-2,10.000 1.000-4,10.000-1.000-3,9.000 1.000-3,-2.000-1.000-5,-12.000 1.000-4,-13.000-1.000-4,-12.000 1.000-5,-10.000 1.000-1,-6.000 3.000 4,-6.000 3.000 3,-6.000 4.000 4,-7.000-1.000 2,-6.000-3.000 0,-6.000-3.000-1,-6.000-2.000 1</inkml:trace>
</inkml:ink>
</file>

<file path=ppt/ink/ink2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41"/>
    </inkml:context>
    <inkml:brush xml:id="br0">
      <inkml:brushProperty name="width" value="0.026437209919095" units="cm"/>
      <inkml:brushProperty name="height" value="0.026437209919095" units="cm"/>
      <inkml:brushProperty name="color" value="#00bff3"/>
      <inkml:brushProperty name="ignorePressure" value="0"/>
    </inkml:brush>
  </inkml:definitions>
  <inkml:trace contextRef="#ctx0" brushRef="#br0">106300.000 9050.000 832,'25.000'-22.000'2,"0.000"6.000"3,0.000 7.000 5,0.000 6.000 4,1.000 1.000 1,4.000-3.000 1,3.000-3.000-1,3.000-2.000 0,6.000-1.000 1,9.000 3.000-2,10.000 3.000 1,10.000 4.000 0,5.000 2.000-4,4.000 4.000-7,3.000 3.000-5,3.000 3.000-7,-2.000 1.000-7,-6.000 1.000-7,-6.000-1.000-7,-6.000 1.000-8,-9.000-3.000-3,-8.000-2.000 1,-10.000-3.000 2,-9.000-3.000 1</inkml:trace>
</inkml:ink>
</file>

<file path=ppt/ink/ink2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1:42"/>
    </inkml:context>
    <inkml:brush xml:id="br0">
      <inkml:brushProperty name="width" value="0.0353617556393147" units="cm"/>
      <inkml:brushProperty name="height" value="0.0353617556393147" units="cm"/>
      <inkml:brushProperty name="color" value="#00bff3"/>
      <inkml:brushProperty name="ignorePressure" value="0"/>
    </inkml:brush>
  </inkml:definitions>
  <inkml:trace contextRef="#ctx0" brushRef="#br0">107250.000 8000.000 622,'-27.000'-8.000'11,"-3.000"34.000"22,-3.000 35.000 22,-2.000 35.000 23,-1.000 25.000 1,3.000 20.000-20,3.000 18.000-20,4.000 20.000-19,2.000 13.000-16,4.000 9.000-13,3.000 10.000-12,3.000 10.000-12,3.000-17.000-11,3.000-40.000-9,3.000-40.000-11,4.000-41.000-8</inkml:trace>
</inkml:ink>
</file>

<file path=ppt/ink/ink2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04"/>
    </inkml:context>
    <inkml:brush xml:id="br0">
      <inkml:brushProperty name="width" value="0.0587933659553528" units="cm"/>
      <inkml:brushProperty name="height" value="0.0587933659553528" units="cm"/>
      <inkml:brushProperty name="color" value="#00bff3"/>
      <inkml:brushProperty name="ignorePressure" value="0"/>
    </inkml:brush>
  </inkml:definitions>
  <inkml:trace contextRef="#ctx0" brushRef="#br0">54150.000 36550.000 374,'-60.000'-18.000'52,"32.000"17.000"-2,31.000 15.000-2,32.000 16.000-1,16.000 2.000-5,4.000-8.000-6,3.000-10.000-7,3.000-9.000-6,4.000-5.000-4,7.000 0.000-1,6.000 0.000-2,7.000 0.000-2,5.000-2.000 1,7.000-3.000-1,6.000-3.000 0,7.000-2.000 1,4.000-3.000-1,3.000 1.000-1,3.000-1.000-2,4.000 1.000-2,1.000-3.000-1,0.000-2.000 0,0.000-3.000-2,0.000-3.000 0,1.000-4.000-1,4.000-3.000-2,3.000-3.000-1,3.000-2.000-1,-2.000-1.000 0,-6.000 3.000 0,-6.000 3.000 2,-6.000 4.000 2,-9.000 4.000-2,-8.000 6.000-1,-10.000 7.000-4,-9.000 6.000-2,-9.000 4.000 0,-5.000 4.000 0,-7.000 3.000 1,-5.000 3.000 1,-6.000 3.000 0,-3.000 3.000 0,-3.000 3.000-1,-2.000 4.000 1,-1.000-3.000 0,3.000-5.000 3,3.000-7.000 1,4.000-5.000 2,2.000-6.000 1,4.000-3.000-1,3.000-3.000 0,3.000-2.000-1,7.000-5.000 0,14.000-2.000 3,11.000-3.000 1,14.000-3.000 2,10.000-4.000 1,9.000-3.000 0,10.000-3.000-1,10.000-2.000-1,2.000-1.000 0,-3.000 3.000-3,-3.000 3.000-2,-2.000 4.000-2,-6.000 4.000-1,-6.000 6.000-2,-6.000 7.000-2,-6.000 6.000-2,-6.000 3.000 0,-2.000 0.000 0,-3.000 0.000 1,-3.000 0.000 1,-6.000 1.000 0,-5.000 4.000 1,-7.000 3.000 0,-5.000 3.000 1,-8.000 1.000 0,-5.000 1.000 0,-7.000-1.000-1,-5.000 1.000 0,-6.000 1.000-1,-3.000 3.000 2,-3.000 3.000 0,-2.000 4.000 2,-1.000-3.000-2,3.000-5.000-2,3.000-7.000-2,4.000-5.000-3</inkml:trace>
</inkml:ink>
</file>

<file path=ppt/ink/ink2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0"/>
    </inkml:context>
    <inkml:brush xml:id="br0">
      <inkml:brushProperty name="width" value="0.0466438643634319" units="cm"/>
      <inkml:brushProperty name="height" value="0.0466438643634319" units="cm"/>
      <inkml:brushProperty name="color" value="#f2395b"/>
      <inkml:brushProperty name="ignorePressure" value="0"/>
    </inkml:brush>
  </inkml:definitions>
  <inkml:trace contextRef="#ctx0" brushRef="#br0">45050.000 42900.000 471,'-69.000'182.000'137,"13.000"-33.000"-35,12.000-35.000-33,13.000-34.000-35,2.000-12.000-18,-5.000 14.000-2,-7.000 11.000-3,-5.000 14.000-3,-4.000 3.000-2,0.000-2.000-2,0.000-3.000-1,0.000-3.000-1,1.000-7.000-3,4.000-9.000-2,3.000-10.000-3,3.000-8.000-2,10.000-17.000-10,20.000-21.000-18,18.000-22.000-17,20.000-22.000-17,13.000-26.000-3,9.000-27.000 11,10.000-28.000 13,10.000-28.000 12,0.000-7.000 9,-5.000 16.000 6,-7.000 15.000 7,-5.000 17.000 6,-8.000 11.000 5,-5.000 10.000 4,-7.000 10.000 2,-5.000 9.000 3,-6.000 7.000 12,-3.000 7.000 18,-3.000 6.000 19,-2.000 7.000 19,-1.000 11.000 3,3.000 20.000-14,3.000 18.000-15,4.000 20.000-14,-1.000 11.000-7,-3.000 7.000-2,-3.000 6.000-1,-2.000 7.000-1,-3.000 2.000-3,1.000 1.000-3,-1.000-1.000-4,1.000 1.000-3,-1.000-1.000-3,1.000 1.000-2,-1.000-1.000-2,1.000 1.000-1,-1.000-7.000-2,1.000-12.000-2,-1.000-13.000 0,1.000-12.000-2,5.000-19.000 1,14.000-25.000 3,11.000-25.000 3,14.000-25.000 4,5.000-22.000 1,1.000-19.000 0,-1.000-18.000-1,1.000-19.000 0,-3.000-12.000 1,-2.000-2.000-1,-3.000-3.000 1,-3.000-3.000-1,-4.000 5.000-1,-3.000 17.000-4,-3.000 15.000-6,-2.000 16.000-3,-8.000 13.000-4,-8.000 14.000-1,-10.000 11.000-3,-9.000 14.000-1</inkml:trace>
</inkml:ink>
</file>

<file path=ppt/ink/ink2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0"/>
    </inkml:context>
    <inkml:brush xml:id="br0">
      <inkml:brushProperty name="width" value="0.0420942865312099" units="cm"/>
      <inkml:brushProperty name="height" value="0.0420942865312099" units="cm"/>
      <inkml:brushProperty name="color" value="#f2395b"/>
      <inkml:brushProperty name="ignorePressure" value="0"/>
    </inkml:brush>
  </inkml:definitions>
  <inkml:trace contextRef="#ctx0" brushRef="#br0">46850.000 44000.000 522,'21.000'-29.000'1,"-5.000"-5.000"3,-7.000-7.000 3,-5.000-5.000 1,0.000-3.000 4,10.000 4.000 2,10.000 3.000 3,9.000 3.000 3,1.000 1.000 1,-6.000 1.000 0,-6.000-1.000 1,-6.000 1.000-1,-4.000-3.000-2,1.000-2.000-4,-1.000-3.000-3,1.000-3.000-4,-3.000-1.000-2,-2.000 4.000 1,-3.000 3.000-1,-3.000 3.000 1,-9.000 4.000-1,-11.000 7.000-2,-14.000 6.000-2,-11.000 7.000-2,-7.000 10.000-2,0.000 16.000 0,0.000 15.000 0,0.000 17.000-2,-2.000 14.000 1,-3.000 17.000 1,-3.000 15.000 1,-2.000 16.000 1,-1.000 7.000 1,3.000 1.000 2,3.000-1.000 1,4.000 1.000 3,5.000-7.000 1,10.000-12.000 1,10.000-13.000 1,9.000-12.000 1,4.000-10.000 1,1.000-6.000 1,-1.000-6.000 2,1.000-6.000 1,5.000-9.000-2,14.000-8.000-6,11.000-10.000-5,14.000-9.000-7,7.000-12.000-1,3.000-11.000-1,3.000-14.000 1,4.000-11.000 0,-1.000-6.000 0,-3.000 4.000-2,-3.000 3.000-2,-2.000 3.000-1,-5.000 4.000 1,-2.000 7.000 3,-3.000 6.000 5,-3.000 7.000 3,-1.000 8.000 5,4.000 14.000 6,3.000 11.000 7,3.000 14.000 7,-2.000 5.000 0,-6.000 1.000-2,-6.000-1.000-5,-6.000 1.000-3,-6.000 2.000-6,-2.000 7.000-8,-3.000 6.000-10,-3.000 7.000-7,-1.000-1.000-8,4.000-6.000-5,3.000-6.000-6,3.000-6.000-5,1.000-6.000-5,1.000-2.000 0,-1.000-3.000-2,1.000-3.000-2</inkml:trace>
</inkml:ink>
</file>

<file path=ppt/ink/ink2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1"/>
    </inkml:context>
    <inkml:brush xml:id="br0">
      <inkml:brushProperty name="width" value="0.0530369319021702" units="cm"/>
      <inkml:brushProperty name="height" value="0.0530369319021702" units="cm"/>
      <inkml:brushProperty name="color" value="#f2395b"/>
      <inkml:brushProperty name="ignorePressure" value="0"/>
    </inkml:brush>
  </inkml:definitions>
  <inkml:trace contextRef="#ctx0" brushRef="#br0">47400.000 44000.000 414,'25.000'-49.000'0,"0.000"4.000"0,0.000 3.000 0,0.000 3.000 0,1.000 6.000 8,4.000 9.000 15,3.000 10.000 15,3.000 10.000 15,-1.000 5.000 2,-2.000 4.000-11,-3.000 3.000-11,-3.000 3.000-10,-4.000 9.000-8,-3.000 16.000-5,-3.000 15.000-5,-2.000 17.000-4,-6.000 8.000-4,-6.000 4.000-2,-6.000 3.000-2,-6.000 3.000-3,-6.000-2.000-1,-2.000-6.000-1,-3.000-6.000 0,-3.000-6.000-1,8.000-21.000-1,23.000-34.000-4,22.000-35.000-2,22.000-33.000-4,12.000-22.000 0,3.000-5.000 3,3.000-7.000 2,4.000-5.000 3,1.000-3.000 2,0.000 4.000 1,0.000 3.000 0,0.000 3.000 1,-2.000 3.000 3,-3.000 3.000 3,-3.000 3.000 4,-2.000 4.000 4,-9.000 7.000 2,-12.000 13.000-1,-13.000 12.000 0,-12.000 13.000-1,-12.000 7.000 10,-8.000 4.000 18,-10.000 3.000 20,-9.000 3.000 19,-5.000 7.000 3,0.000 14.000-15,0.000 11.000-13,0.000 14.000-15,-2.000 14.000-7,-3.000 20.000-3,-3.000 18.000-2,-2.000 20.000-2,-3.000 6.000-3,1.000-2.000 0,-1.000-3.000-3,1.000-3.000-1,2.000-2.000-1,7.000 0.000-1,6.000 0.000-1,7.000 0.000-1,11.000-8.000-3,20.000-16.000-5,18.000-15.000-4,20.000-15.000-6,10.000-25.000-3,3.000-30.000-3,3.000-32.000-2,4.000-30.000-4,1.000-17.000 0,0.000 1.000 1,0.000-1.000 0,0.000 1.000 1,-4.000 2.000 2,-5.000 7.000 4,-7.000 6.000 4,-5.000 7.000 4,-9.000 7.000 3,-9.000 9.000 4,-10.000 10.000 4,-8.000 10.000 4,-8.000 21.000 9,-2.000 34.000 13,-3.000 35.000 13,-3.000 35.000 14,-4.000 14.000 1,-3.000-2.000-10,-3.000-3.000-11,-2.000-3.000-10,0.000-9.000-7,7.000-11.000-4,6.000-14.000-3,7.000-11.000-5,8.000-17.000-3,14.000-18.000-3,11.000-19.000-4,14.000-18.000-3,5.000-18.000-3,1.000-16.000-1,-1.000-15.000-2,1.000-15.000 0,-4.000-12.000-1,-6.000-6.000 1,-6.000-6.000 1,-6.000-6.000 0,-6.000-2.000 2,-2.000 3.000 2,-3.000 3.000 2,-3.000 4.000 2,-6.000 4.000 2,-5.000 6.000 2,-7.000 7.000 1,-5.000 6.000 2,-6.000 7.000 0,-3.000 10.000 1,-3.000 10.000-1,-2.000 9.000 1,-11.000 10.000-2,-15.000 14.000-3,-15.000 11.000-3,-16.000 14.000-3,-5.000 11.000-7,6.000 14.000-11,7.000 11.000-11,6.000 14.000-10,6.000 5.000-5,6.000 1.000 2,7.000-1.000 3,6.000 1.000 2,6.000-6.000 4,6.000-8.000 4,7.000-10.000 6,6.000-9.000 4,9.000-9.000 5,13.000-5.000 6,12.000-7.000 5,13.000-5.000 5,7.000-8.000 5,4.000-5.000 4,3.000-7.000 5,3.000-5.000 4,3.000-4.000 4,3.000 0.000 6,3.000 0.000 5,4.000 0.000 4,-3.000 1.000 4,-5.000 4.000-1,-7.000 3.000 1,-5.000 3.000 0,-8.000 12.000-1,-5.000 22.000-3,-7.000 22.000-2,-5.000 23.000-3,-9.000 14.000-3,-9.000 10.000-2,-10.000 10.000-3,-8.000 9.000-3,-6.000 1.000-5,1.000-6.000-7,-1.000-6.000-8,1.000-6.000-7,2.000-10.000-2,7.000-12.000 1,6.000-13.000 3,7.000-12.000 2,4.000-9.000 3,3.000-2.000 3,3.000-3.000 4,4.000-3.000 3,4.000-4.000 4,6.000-3.000 2,7.000-3.000 4,6.000-2.000 3,1.000-3.000 2,-3.000 1.000-2,-3.000-1.000 0,-2.000 1.000 0,-5.000 2.000-3,-2.000 7.000-2,-3.000 6.000-2,-3.000 7.000-3,-9.000 7.000-4,-11.000 9.000-3,-14.000 10.000-3,-11.000 10.000-4,-15.000 8.000-4,-16.000 10.000-5,-15.000 10.000-4,-15.000 9.000-4,-11.000 2.000-6,-2.000-2.000-6,-3.000-3.000-6,-3.000-3.000-6,4.000-10.000-3,13.000-16.000-2,12.000-15.000-1,13.000-15.000-1</inkml:trace>
</inkml:ink>
</file>

<file path=ppt/ink/ink2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2"/>
    </inkml:context>
    <inkml:brush xml:id="br0">
      <inkml:brushProperty name="width" value="0.043128490447998" units="cm"/>
      <inkml:brushProperty name="height" value="0.043128490447998" units="cm"/>
      <inkml:brushProperty name="color" value="#f2395b"/>
      <inkml:brushProperty name="ignorePressure" value="0"/>
    </inkml:brush>
  </inkml:definitions>
  <inkml:trace contextRef="#ctx0" brushRef="#br0">52050.000 42250.000 510,'-5.000'-38.000'9,"-9.000"26.000"19,-10.000 24.000 18,-8.000 26.000 20,-3.000 12.000 2,7.000 0.000-12,6.000 0.000-13,7.000 0.000-12,0.000 7.000-8,-2.000 17.000-2,-3.000 15.000-3,-3.000 16.000-3,-1.000 9.000-1,4.000 3.000-1,3.000 3.000-2,3.000 4.000 0,3.000-1.000-2,3.000-3.000-4,3.000-3.000-2,4.000-2.000-4,5.000-9.000-5,10.000-12.000-7,10.000-13.000-6,9.000-12.000-7,7.000-15.000-6,7.000-15.000-5,6.000-15.000-7,7.000-16.000-5,-3.000-10.000 0,-8.000-3.000 7,-10.000-3.000 7,-9.000-2.000 7,-5.000-5.000 1,0.000-2.000-2,0.000-3.000-3,0.000-3.000-3</inkml:trace>
</inkml:ink>
</file>

<file path=ppt/ink/ink2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3"/>
    </inkml:context>
    <inkml:brush xml:id="br0">
      <inkml:brushProperty name="width" value="0.0476390980184078" units="cm"/>
      <inkml:brushProperty name="height" value="0.0476390980184078" units="cm"/>
      <inkml:brushProperty name="color" value="#f2395b"/>
      <inkml:brushProperty name="ignorePressure" value="0"/>
    </inkml:brush>
  </inkml:definitions>
  <inkml:trace contextRef="#ctx0" brushRef="#br0">52400.000 42600.000 461,'31.000'-24.000'64,"13.000"4.000"-12,12.000 3.000-12,13.000 3.000-11,2.000 3.000-8,-5.000 3.000-7,-7.000 3.000-6,-5.000 4.000-7,-11.000 7.000 0,-11.000 13.000 3,-14.000 12.000 4,-11.000 13.000 4,-17.000 10.000 1,-18.000 10.000-2,-19.000 10.000 0,-18.000 9.000-2,-12.000 6.000 0,-3.000 3.000 0,-3.000 3.000-1,-2.000 4.000 0,3.000-4.000 0,14.000-9.000 1,11.000-10.000 1,14.000-8.000 1,18.000-17.000-7,25.000-21.000-16,25.000-22.000-16,25.000-22.000-15,15.000-15.000-1,7.000-5.000 13,6.000-7.000 14,7.000-5.000 14,-3.000 2.000 9,-8.000 13.000 1,-10.000 12.000 2,-9.000 13.000 3,-9.000 9.000 2,-5.000 6.000 3,-7.000 7.000 3,-5.000 6.000 3,-9.000 7.000-2,-9.000 10.000-3,-10.000 10.000-5,-8.000 9.000-5,-8.000 4.000-4,-2.000 1.000-5,-3.000-1.000-4,-3.000 1.000-5,-1.000-4.000-3,4.000-6.000-3,3.000-6.000-4,3.000-6.000-2,1.000-16.000-4,1.000-25.000-4,-1.000-25.000-6,1.000-25.000-4,-7.000-11.000 1,-12.000 3.000 4,-13.000 3.000 4,-12.000 4.000 6,-9.000 1.000 3,-2.000 0.000 2,-3.000 0.000 1,-3.000 0.000 3,-1.000 4.000 5,4.000 10.000 9,3.000 10.000 8,3.000 9.000 9,3.000 7.000 7,3.000 7.000 4,3.000 6.000 4,4.000 7.000 6,2.000 5.000 1,4.000 7.000 0,3.000 6.000 1,3.000 7.000-1,6.000 7.000-1,9.000 9.000-2,10.000 10.000-4,10.000 10.000-2,4.000 2.000-3,0.000-3.000-2,0.000-3.000-2,0.000-2.000-2,9.000 2.000-2,19.000 9.000 1,19.000 10.000 0,19.000 10.000 1,12.000-4.000-3,6.000-16.000-4,7.000-15.000-5,6.000-15.000-4,4.000-12.000-6,4.000-6.000-6,3.000-6.000-6,3.000-6.000-6,1.000-12.000-2,1.000-15.000 1,-1.000-15.000 1,1.000-16.000 2,-4.000-8.000-3,-6.000 0.000-6,-6.000 0.000-7,-6.000 0.000-7,-12.000 3.000-6,-15.000 6.000-2,-15.000 7.000-5,-16.000 6.000-3</inkml:trace>
</inkml:ink>
</file>

<file path=ppt/ink/ink2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3"/>
    </inkml:context>
    <inkml:brush xml:id="br0">
      <inkml:brushProperty name="width" value="0.0487290732562542" units="cm"/>
      <inkml:brushProperty name="height" value="0.0487290732562542" units="cm"/>
      <inkml:brushProperty name="color" value="#f2395b"/>
      <inkml:brushProperty name="ignorePressure" value="0"/>
    </inkml:brush>
  </inkml:definitions>
  <inkml:trace contextRef="#ctx0" brushRef="#br0">54050.000 42150.000 451,'0.000'-49.000'0,"0.000"4.000"0,0.000 3.000 0,0.000 3.000 0,7.000 4.000 7,17.000 7.000 13,15.000 6.000 14,16.000 7.000 14,10.000 2.000 3,7.000 1.000-8,6.000-1.000-7,7.000 1.000-7,-3.000 4.000-8,-8.000 9.000-8,-10.000 10.000-8,-9.000 10.000-8,-10.000 7.000-6,-9.000 6.000-3,-10.000 7.000-3,-8.000 6.000-3,-14.000 3.000-2,-15.000 0.000-3,-15.000 0.000-1,-16.000 0.000-2,-10.000 0.000-1,-3.000 0.000-1,-3.000 0.000 0,-2.000 0.000 0,-3.000-4.000 1,1.000-5.000 5,-1.000-7.000 4,1.000-5.000 5,2.000-6.000 3,7.000-3.000 2,6.000-3.000 2,7.000-2.000 3,2.000-5.000 1,1.000-2.000 0,-1.000-3.000 0,1.000-3.000 0,2.000-1.000 7,7.000 4.000 16,6.000 3.000 16,7.000 3.000 15,4.000 9.000 7,3.000 16.000 0,3.000 15.000-2,4.000 17.000-1,1.000 11.000-3,0.000 10.000-4,0.000 10.000-6,0.000 9.000-5,0.000 13.000-6,0.000 20.000-7,0.000 18.000-7,0.000 20.000-7,0.000 10.000-9,0.000 3.000-8,0.000 3.000-9,0.000 4.000-10,-2.000-4.000-3,-3.000-9.000 4,-3.000-10.000 2,-2.000-8.000 4,-1.000-11.000-4,3.000-8.000-8,3.000-10.000-9,4.000-9.000-9,1.000-18.000 0,0.000-24.000 7,0.000-26.000 9,0.000-24.000 8,-2.000-13.000 2,-3.000 0.000-5,-3.000 0.000-5,-2.000 0.000-5</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8:18"/>
    </inkml:context>
    <inkml:brush xml:id="br0">
      <inkml:brushProperty name="width" value="0.045405201613903" units="cm"/>
      <inkml:brushProperty name="height" value="0.045405201613903" units="cm"/>
      <inkml:brushProperty name="color" value="#6adcab"/>
      <inkml:brushProperty name="ignorePressure" value="0"/>
    </inkml:brush>
  </inkml:definitions>
  <inkml:trace contextRef="#ctx0" brushRef="#br0">63850.000 25450.000 484,'-25.000'-18.000'38,"0.000"17.000"3,0.000 15.000 3,0.000 16.000 3,1.000 10.000-1,4.000 7.000-5,3.000 6.000-4,3.000 7.000-5,3.000 4.000-4,3.000 3.000-3,3.000 3.000-4,4.000 4.000-4,1.000-3.000-1,0.000-5.000-3,0.000-7.000-1,0.000-5.000-1,3.000-8.000-2,6.000-5.000 2,7.000-7.000-1,6.000-5.000 1,6.000-11.000-5,6.000-11.000-14,7.000-14.000-12,6.000-11.000-12,-1.000-11.000-5,-5.000-5.000 5,-7.000-7.000 5,-5.000-5.000 4,-6.000-11.000 1,-3.000-11.000-1,-3.000-14.000-1,-2.000-11.000-1,-5.000-3.000 1,-2.000 10.000 6,-3.000 10.000 4,-3.000 9.000 5,-4.000 9.000 5,-3.000 9.000 2,-3.000 10.000 3,-2.000 10.000 3,-5.000 7.000 2,-2.000 6.000 1,-3.000 7.000 1,-3.000 6.000 1,-2.000 4.000 1,0.000 4.000 0,0.000 3.000-1,0.000 3.000 0,6.000 1.000-1,13.000 1.000-2,12.000-1.000-2,13.000 1.000-2,10.000-7.000-3,10.000-12.000-3,10.000-13.000-5,9.000-12.000-3,4.000-2.000-2,1.000 9.000 3,-1.000 10.000 1,1.000 10.000 2,-6.000 5.000 3,-8.000 4.000 5,-10.000 3.000 5,-9.000 3.000 4,-7.000 6.000 4,-3.000 9.000 0,-3.000 10.000 1,-2.000 10.000 1,-5.000 7.000 1,-2.000 6.000 1,-3.000 7.000 1,-3.000 6.000 1,-6.000 3.000-2,-5.000 0.000-3,-7.000 0.000-4,-5.000 0.000-3,-6.000-4.000-5,-3.000-5.000-3,-3.000-7.000-5,-2.000-5.000-4,6.000-20.000-7,20.000-31.000-11,18.000-31.000-11,20.000-31.000-10,10.000-10.000-2,3.000 13.000 10,3.000 12.000 8,4.000 13.000 10,1.000 6.000 7,0.000 0.000 5,0.000 0.000 5,0.000 0.000 5,-2.000 1.000 3,-3.000 4.000-1,-3.000 3.000-1,-2.000 3.000 0,-5.000-1.000-3,-2.000-2.000-6,-3.000-3.000-5,-3.000-3.000-6,-4.000-6.000-1,-3.000-5.000 1,-3.000-7.000 2,-2.000-5.000 1,-5.000-6.000 3,-2.000-3.000 3,-3.000-3.000 4,-3.000-2.000 2,-2.000 0.000 2,0.000 7.000 1,0.000 6.000 0,0.000 7.000 1,-2.000 4.000 4,-3.000 3.000 4,-3.000 3.000 6,-2.000 4.000 6,-3.000 8.000 8,1.000 17.000 11,-1.000 15.000 13,1.000 16.000 11,-1.000 9.000 1,1.000 3.000-8,-1.000 3.000-8,1.000 4.000-9,1.000 5.000-6,3.000 10.000-2,3.000 10.000-2,4.000 9.000-2,1.000 6.000-3,0.000 3.000-4,0.000 3.000-2,0.000 4.000-4,0.000 1.000-3,0.000 0.000-5,0.000 0.000-5,0.000 0.000-4,0.000-4.000-7,0.000-5.000-10,0.000-7.000-9,0.000-5.000-9,-2.000-9.000-10,-3.000-9.000-11,-3.000-10.000-11,-2.000-8.000-10</inkml:trace>
</inkml:ink>
</file>

<file path=ppt/ink/ink2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3"/>
    </inkml:context>
    <inkml:brush xml:id="br0">
      <inkml:brushProperty name="width" value="0.0375073030591011" units="cm"/>
      <inkml:brushProperty name="height" value="0.0375073030591011" units="cm"/>
      <inkml:brushProperty name="color" value="#f2395b"/>
      <inkml:brushProperty name="ignorePressure" value="0"/>
    </inkml:brush>
  </inkml:definitions>
  <inkml:trace contextRef="#ctx0" brushRef="#br0">54050.000 43300.000 586,'1.000'-69.000'0,"4.000"13.000"0,3.000 12.000 0,3.000 13.000 0,4.000 6.000 7,7.000 0.000 15,6.000 0.000 14,7.000 0.000 14,5.000 0.000 5,7.000 0.000-6,6.000 0.000-6,7.000 0.000-5,-1.000 3.000-6,-6.000 6.000-6,-6.000 7.000-8,-6.000 6.000-5,-9.000 9.000-7,-8.000 13.000-3,-10.000 12.000-6,-9.000 13.000-4,-10.000 9.000-3,-9.000 6.000-4,-10.000 7.000-3,-8.000 6.000-3,-6.000 3.000-2,1.000 0.000-1,-1.000 0.000 0,1.000 0.000-2,2.000-5.000 0,7.000-9.000 1,6.000-10.000-1,7.000-8.000 0,8.000-14.000 5,14.000-15.000 9,11.000-15.000 8,14.000-16.000 10,3.000-7.000 6,-2.000 4.000 1,-3.000 3.000 2,-3.000 3.000 2,-6.000 6.000 0,-5.000 9.000-3,-7.000 10.000-3,-5.000 10.000-1,-8.000 10.000-3,-5.000 13.000-1,-7.000 12.000-1,-5.000 13.000-2,-4.000 6.000-2,0.000 0.000 0,0.000 0.000 0,0.000 0.000-2,1.000-5.000-1,4.000-9.000-2,3.000-10.000-2,3.000-8.000-1,3.000-8.000-1,3.000-2.000 3,3.000-3.000 3,4.000-3.000 3,5.000-6.000 1,10.000-5.000 3,10.000-7.000 2,9.000-5.000 2,6.000-4.000 2,3.000 0.000 2,3.000 0.000 2,4.000 0.000 2,1.000 0.000-1,0.000 0.000-3,0.000 0.000-3,0.000 0.000-2,-4.000-4.000-1,-5.000-5.000 1,-7.000-7.000 1,-5.000-5.000 2,-6.000-6.000-6,-3.000-3.000-14,-3.000-3.000-13,-2.000-2.000-14,0.000-8.000-9,7.000-8.000-6,6.000-10.000-7,7.000-9.000-5,-3.000-2.000 1,-8.000 6.000 9,-10.000 7.000 9,-9.000 6.000 9</inkml:trace>
</inkml:ink>
</file>

<file path=ppt/ink/ink2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4"/>
    </inkml:context>
    <inkml:brush xml:id="br0">
      <inkml:brushProperty name="width" value="0.0485011413693428" units="cm"/>
      <inkml:brushProperty name="height" value="0.0485011413693428" units="cm"/>
      <inkml:brushProperty name="color" value="#f2395b"/>
      <inkml:brushProperty name="ignorePressure" value="0"/>
    </inkml:brush>
  </inkml:definitions>
  <inkml:trace contextRef="#ctx0" brushRef="#br0">55700.000 42350.000 453,'0.000'-47.000'0,"0.000"6.000"0,0.000 7.000 0,0.000 6.000 0,6.000 4.000 9,13.000 4.000 16,12.000 3.000 17,13.000 3.000 18,7.000 3.000 3,4.000 3.000-8,3.000 3.000-9,3.000 4.000-9,-4.000 5.000-7,-8.000 10.000-7,-10.000 10.000-7,-9.000 9.000-6,-9.000 9.000-5,-5.000 9.000-5,-7.000 10.000-3,-5.000 10.000-4,-12.000 4.000-7,-16.000 0.000-7,-15.000 0.000-7,-15.000 0.000-9,-9.000 0.000-2,1.000 0.000 1,-1.000 0.000 2,1.000 0.000 1,1.000-7.000 3,3.000-11.000 3,3.000-14.000 4,4.000-11.000 3,13.000-15.000 4,26.000-16.000 5,24.000-15.000 4,26.000-15.000 6,13.000-9.000 4,4.000 1.000 7,3.000-1.000 6,3.000 1.000 6,-1.000 2.000 5,-2.000 7.000 1,-3.000 6.000 1,-3.000 7.000 2,-4.000 5.000 0,-3.000 7.000-1,-3.000 6.000-3,-2.000 7.000-1,-11.000 5.000-4,-15.000 7.000-6,-15.000 6.000-6,-16.000 7.000-6,-12.000 5.000-2,-5.000 7.000-1,-7.000 6.000 0,-5.000 7.000 1,-9.000 2.000-5,-9.000 1.000-7,-10.000-1.000-7,-8.000 1.000-8,-3.000-3.000-4,7.000-2.000 0,6.000-3.000 1,7.000-3.000-1,5.000-7.000 4,7.000-9.000 5,6.000-10.000 5,7.000-8.000 6,11.000-11.000 4,20.000-8.000 4,18.000-10.000 4,20.000-9.000 4,14.000-7.000 3,14.000-3.000 1,11.000-3.000 1,14.000-2.000 2,0.000 0.000 2,-8.000 7.000 2,-10.000 6.000 3,-9.000 7.000 3,-7.000 4.000 0,-3.000 3.000-1,-3.000 3.000-1,-2.000 4.000-1,-9.000 8.000 0,-12.000 17.000-1,-13.000 15.000 1,-12.000 16.000 0,-10.000 9.000-2,-6.000 3.000-4,-6.000 3.000-5,-6.000 4.000-4,-4.000-3.000-2,1.000-5.000 2,-1.000-7.000 0,1.000-5.000 1,8.000-17.000-9,20.000-24.000-17,18.000-26.000-18,20.000-24.000-18,10.000-17.000-3,3.000-5.000 12,3.000-7.000 13,4.000-5.000 13,-3.000 5.000 11,-5.000 19.000 11,-7.000 19.000 11,-5.000 19.000 10,-4.000 12.000 10,0.000 6.000 7,0.000 7.000 9,0.000 6.000 7,-4.000 4.000-1,-5.000 4.000-9,-7.000 3.000-10,-5.000 3.000-10,6.000-10.000-15,23.000-21.000-24,22.000-22.000-22,22.000-22.000-24,5.000-11.000-4,-8.000 0.000 13,-10.000 0.000 13,-9.000 0.000 14,-9.000 6.000 13,-5.000 13.000 17,-7.000 12.000 16,-5.000 13.000 17,-8.000 15.000 6,-5.000 19.000 0,-7.000 19.000-2,-5.000 19.000-1,-4.000 9.000-3,0.000 0.000-4,0.000 0.000-5,0.000 0.000-4,0.000-4.000-5,0.000-5.000-4,0.000-7.000-4,0.000-5.000-5,3.000-25.000-15,6.000-40.000-30,7.000-40.000-29,6.000-41.000-28,1.000-13.000-7,-3.000 16.000 17,-3.000 15.000 15,-2.000 17.000 16</inkml:trace>
</inkml:ink>
</file>

<file path=ppt/ink/ink2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5"/>
    </inkml:context>
    <inkml:brush xml:id="br0">
      <inkml:brushProperty name="width" value="0.0497515015304089" units="cm"/>
      <inkml:brushProperty name="height" value="0.0497515015304089" units="cm"/>
      <inkml:brushProperty name="color" value="#f2395b"/>
      <inkml:brushProperty name="ignorePressure" value="0"/>
    </inkml:brush>
  </inkml:definitions>
  <inkml:trace contextRef="#ctx0" brushRef="#br0">57450.000 42500.000 442,'21.000'-25.000'0,"-5.000"0.000"2,-7.000 0.000 1,-5.000 0.000 1,-3.000 12.000 13,4.000 26.000 25,3.000 24.000 24,3.000 26.000 24,-1.000 24.000 4,-2.000 26.000-17,-3.000 24.000-16,-3.000 26.000-17,-2.000 27.000-14,0.000 32.000-10,0.000 31.000-12,0.000 32.000-12,0.000 13.000-9,0.000-3.000-8,0.000-3.000-9,0.000-2.000-9,-2.000 10.000-6,-3.000 25.000-7,-3.000 25.000-6,-2.000 25.000-6,-1.000-25.000 1,3.000-75.000 5,3.000-75.000 7,4.000-75.000 7</inkml:trace>
</inkml:ink>
</file>

<file path=ppt/ink/ink2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5"/>
    </inkml:context>
    <inkml:brush xml:id="br0">
      <inkml:brushProperty name="width" value="0.0519857406616211" units="cm"/>
      <inkml:brushProperty name="height" value="0.0519857406616211" units="cm"/>
      <inkml:brushProperty name="color" value="#f2395b"/>
      <inkml:brushProperty name="ignorePressure" value="0"/>
    </inkml:brush>
  </inkml:definitions>
  <inkml:trace contextRef="#ctx0" brushRef="#br0">58450.000 42100.000 423,'60.000'-46.000'8,"23.000"10.000"17,22.000 10.000 16,22.000 9.000 17,4.000 13.000 5,-12.000 20.000-8,-13.000 18.000-6,-12.000 20.000-8,-9.000 13.000-5,-2.000 9.000-4,-3.000 10.000-4,-3.000 10.000-5,-10.000 8.000-1,-16.000 10.000-1,-15.000 10.000 0,-15.000 9.000-1,-12.000 7.000-3,-6.000 7.000-5,-6.000 6.000-7,-6.000 7.000-7,-12.000 2.000-3,-15.000 1.000-1,-15.000-1.000-2,-16.000 1.000-2,-10.000-3.000 1,-3.000-2.000 1,-3.000-3.000 3,-2.000-3.000 1,0.000-13.000-13,7.000-22.000-31,6.000-22.000-31,7.000-21.000-29</inkml:trace>
</inkml:ink>
</file>

<file path=ppt/ink/ink2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8"/>
    </inkml:context>
    <inkml:brush xml:id="br0">
      <inkml:brushProperty name="width" value="0.0446681715548038" units="cm"/>
      <inkml:brushProperty name="height" value="0.0446681715548038" units="cm"/>
      <inkml:brushProperty name="color" value="#fed406"/>
      <inkml:brushProperty name="ignorePressure" value="0"/>
    </inkml:brush>
  </inkml:definitions>
  <inkml:trace contextRef="#ctx0" brushRef="#br0">52500.000 46150.000 492,'43.000'734.000'180,"-11.000"-181.000"-43,-14.000-181.000-44,-11.000-181.000-43,-7.000-96.000-26,0.000-9.000-8,0.000-10.000-9,0.000-8.000-7,-8.000-28.000-8,-16.000-43.000-6,-15.000-44.000-7,-15.000-43.000-6,-3.000-26.000-6,14.000-6.000-6,11.000-6.000-6,14.000-6.000-6,3.000 2.000 1,-2.000 14.000 8,-3.000 11.000 8,-3.000 14.000 8,-1.000 13.000 8,4.000 16.000 7,3.000 15.000 6,3.000 17.000 8,-1.000 10.000 6,-2.000 6.000 5,-3.000 7.000 4,-3.000 6.000 6,-4.000 9.000 1,-3.000 13.000 2,-3.000 12.000 1,-2.000 13.000 1,-6.000 10.000 0,-6.000 10.000 1,-6.000 10.000 0,-6.000 9.000 0,-2.000 4.000-2,3.000 1.000-6,3.000-1.000-5,4.000 1.000-6,5.000-6.000-6,10.000-8.000-6,10.000-10.000-5,9.000-9.000-6,15.000-16.000-10,22.000-22.000-14,22.000-22.000-14,23.000-21.000-14,11.000-21.000-5,4.000-19.000 6,3.000-18.000 5,3.000-19.000 6,1.000-5.000 7,1.000 9.000 11,-1.000 10.000 9,1.000 10.000 10,-4.000 7.000 7,-6.000 6.000 2,-6.000 7.000 4,-6.000 6.000 2,-4.000 7.000 6,1.000 10.000 8,-1.000 10.000 9,1.000 9.000 8,1.000 4.000 8,3.000 1.000 7,3.000-1.000 7,4.000 1.000 7,-1.000 2.000-2,-3.000 7.000-7,-3.000 6.000-9,-2.000 7.000-9,-1.000 5.000-7,3.000 7.000-7,3.000 6.000-6,4.000 7.000-8,-4.000 4.000-3,-9.000 3.000 3,-10.000 3.000 0,-8.000 4.000 2,-9.000 1.000-7,-6.000 0.000-15,-6.000 0.000-15,-6.000 0.000-16,-7.000-2.000-8,-6.000-3.000 0,-6.000-3.000 0,-6.000-2.000 0,-4.000-5.000 3,1.000-2.000 7,-1.000-3.000 7,1.000-3.000 6</inkml:trace>
</inkml:ink>
</file>

<file path=ppt/ink/ink2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8"/>
    </inkml:context>
    <inkml:brush xml:id="br0">
      <inkml:brushProperty name="width" value="0.0483245030045509" units="cm"/>
      <inkml:brushProperty name="height" value="0.0483245030045509" units="cm"/>
      <inkml:brushProperty name="color" value="#fed406"/>
      <inkml:brushProperty name="ignorePressure" value="0"/>
    </inkml:brush>
  </inkml:definitions>
  <inkml:trace contextRef="#ctx0" brushRef="#br0">53500.000 47850.000 455,'-49.000'-18.000'35,"4.000"17.000"17,3.000 15.000 16,3.000 16.000 18,-8.000 18.000-1,-19.000 22.000-18,-18.000 22.000-17,-19.000 23.000-18,-10.000 13.000-10,1.000 6.000-4,-1.000 7.000-4,1.000 6.000-3,1.000 3.000-6,3.000 0.000-9,3.000 0.000-8,4.000 0.000-9,5.000-7.000-7,10.000-11.000-7,10.000-14.000-6,9.000-11.000-8,10.000-17.000-1,14.000-18.000 6,11.000-19.000 4,14.000-18.000 5</inkml:trace>
</inkml:ink>
</file>

<file path=ppt/ink/ink2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9"/>
    </inkml:context>
    <inkml:brush xml:id="br0">
      <inkml:brushProperty name="width" value="0.0477732792496681" units="cm"/>
      <inkml:brushProperty name="height" value="0.0477732792496681" units="cm"/>
      <inkml:brushProperty name="color" value="#fed406"/>
      <inkml:brushProperty name="ignorePressure" value="0"/>
    </inkml:brush>
  </inkml:definitions>
  <inkml:trace contextRef="#ctx0" brushRef="#br0">53750.000 46950.000 460,'25.000'-19.000'109,"0.000"13.000"-19,0.000 12.000-20,0.000 13.000-18,-2.000 12.000-13,-3.000 13.000-4,-3.000 12.000-6,-2.000 13.000-5,-5.000 9.000-3,-2.000 6.000-2,-3.000 7.000-2,-3.000 6.000-2,-6.000 3.000-4,-5.000 0.000-4,-7.000 0.000-6,-5.000 0.000-4,-3.000-4.000-6,4.000-5.000-5,3.000-7.000-5,3.000-5.000-7</inkml:trace>
</inkml:ink>
</file>

<file path=ppt/ink/ink2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9"/>
    </inkml:context>
    <inkml:brush xml:id="br0">
      <inkml:brushProperty name="width" value="0.0503293946385384" units="cm"/>
      <inkml:brushProperty name="height" value="0.0503293946385384" units="cm"/>
      <inkml:brushProperty name="color" value="#fed406"/>
      <inkml:brushProperty name="ignorePressure" value="0"/>
    </inkml:brush>
  </inkml:definitions>
  <inkml:trace contextRef="#ctx0" brushRef="#br0">54400.000 46700.000 437,'25.000'-49.000'3,"0.000"4.000"9,0.000 3.000 6,0.000 3.000 9,0.000 6.000 2,0.000 9.000 0,0.000 10.000-1,0.000 10.000-1,1.000 5.000-2,4.000 4.000-2,3.000 3.000-1,3.000 3.000-3,-1.000 9.000-1,-2.000 16.000-2,-3.000 15.000-3,-3.000 17.000-1,-4.000 5.000 0,-3.000-3.000-1,-3.000-3.000 2,-2.000-2.000 0,-5.000-1.000 1,-2.000 3.000 1,-3.000 3.000 1,-3.000 4.000 1,-4.000 2.000 1,-3.000 4.000-1,-3.000 3.000 1,-2.000 3.000-1,-5.000-1.000-2,-2.000-2.000-3,-3.000-3.000-4,-3.000-3.000-4,-2.000-7.000-1,0.000-9.000 2,0.000-10.000 1,0.000-8.000 1,-4.000-9.000-10,-5.000-6.000-25,-7.000-6.000-23,-5.000-6.000-25,0.000-12.000-6,10.000-15.000 12,10.000-15.000 11,9.000-16.000 12,6.000-13.000 8,3.000-9.000 4,3.000-10.000 7,4.000-8.000 4,1.000-3.000 5,0.000 7.000 6,0.000 6.000 5,0.000 7.000 5,1.000 7.000 6,4.000 9.000 4,3.000 10.000 6,3.000 10.000 4,-1.000 11.000 10,-2.000 17.000 12,-3.000 15.000 13,-3.000 16.000 13,-13.000 21.000 0,-22.000 29.000-11,-22.000 28.000-11,-21.000 28.000-12,-10.000 9.000-9,3.000-9.000-7,3.000-10.000-7,4.000-8.000-7,4.000-11.000-6,6.000-8.000-3,7.000-10.000-5,6.000-9.000-4,6.000-10.000-6,6.000-9.000-9,7.000-10.000-10,6.000-8.000-8,7.000-14.000-4,10.000-15.000 1,10.000-15.000 2,9.000-16.000 1</inkml:trace>
</inkml:ink>
</file>

<file path=ppt/ink/ink2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19"/>
    </inkml:context>
    <inkml:brush xml:id="br0">
      <inkml:brushProperty name="width" value="0.0687385424971581" units="cm"/>
      <inkml:brushProperty name="height" value="0.0687385424971581" units="cm"/>
      <inkml:brushProperty name="color" value="#fed406"/>
      <inkml:brushProperty name="ignorePressure" value="0"/>
    </inkml:brush>
  </inkml:definitions>
  <inkml:trace contextRef="#ctx0" brushRef="#br0">54300.000 48200.000 320,'43.000'9.000'5,"-11.000"19.000"12,-14.000 19.000 10,-11.000 19.000 12,-7.000 9.000 0,0.000 0.000-8,0.000 0.000-10,0.000 0.000-9,0.000-5.000-4,0.000-9.000-1,0.000-10.000-1,0.000-8.000 0,1.000-6.000 0,4.000 1.000-1,3.000-1.000 0,3.000 1.000 1,4.000-3.000-1,7.000-2.000 2,6.000-3.000 0,7.000-3.000 1,4.000-2.000 0,3.000 0.000 1,3.000 0.000 0,4.000 0.000 1,5.000 0.000-1,10.000 0.000 1,10.000 0.000-1,9.000 0.000 0,2.000-2.000 0,-2.000-3.000 0,-3.000-3.000 0,-3.000-2.000-1,-1.000-5.000 1,4.000-2.000 1,3.000-3.000 1,3.000-3.000 2,-1.000-6.000 0,-2.000-5.000 1,-3.000-7.000 0,-3.000-5.000 0,-4.000-4.000 1,-3.000 0.000-2,-3.000 0.000-1,-2.000 0.000-1,-5.000-2.000-1,-2.000-3.000 1,-3.000-3.000-1,-3.000-2.000-1,-4.000-3.000 1,-3.000 1.000 1,-3.000-1.000 0,-2.000 1.000 1,-8.000-6.000-1,-8.000-8.000 1,-10.000-10.000-1,-9.000-9.000 0,-4.000-12.000-1,4.000-11.000-3,3.000-14.000-1,3.000-11.000-3,-1.000-14.000-3,-2.000-11.000 0,-3.000-14.000-3,-3.000-11.000-1,-1.000-25.000-8,4.000-33.000-14,3.000-35.000-14,3.000-34.000-14,1.000 9.000-12,1.000 53.000-9,-1.000 53.000-10,1.000 54.000-9</inkml:trace>
</inkml:ink>
</file>

<file path=ppt/ink/ink2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28"/>
    </inkml:context>
    <inkml:brush xml:id="br0">
      <inkml:brushProperty name="width" value="0.0479371771216393" units="cm"/>
      <inkml:brushProperty name="height" value="0.0479371771216393" units="cm"/>
      <inkml:brushProperty name="color" value="#fed406"/>
      <inkml:brushProperty name="ignorePressure" value="0"/>
    </inkml:brush>
  </inkml:definitions>
  <inkml:trace contextRef="#ctx0" brushRef="#br0">68250.000 37200.000 458,'-43.000'1.000'2,"17.000"4.000"2,15.000 3.000 4,16.000 3.000 3,12.000-1.000 1,9.000-2.000 0,10.000-3.000 0,10.000-3.000 1,5.000-2.000-1,4.000 0.000-3,3.000 0.000-1,3.000 0.000-2,1.000 0.000-2,1.000 0.000 1,-1.000 0.000 0,1.000 0.000 0,1.000 0.000 0,3.000 0.000 0,3.000 0.000-1,4.000 0.000 0,-1.000 0.000-1,-3.000 0.000-1,-3.000 0.000-1,-2.000 0.000-2,-3.000 1.000 1,1.000 4.000 0,-1.000 3.000 0,1.000 3.000 1,-3.000 3.000 1,-2.000 3.000-1,-3.000 3.000 1,-3.000 4.000 0,-2.000-1.000 0,0.000-3.000 0,0.000-3.000 0,0.000-2.000 0,-2.000-3.000-1,-3.000 1.000 0,-3.000-1.000 1,-2.000 1.000-1,-1.000-1.000 0,3.000 1.000 0,3.000-1.000 0,4.000 1.000-1,2.000-3.000 1,4.000-2.000-1,3.000-3.000 1,3.000-3.000-1,3.000-6.000 1,3.000-5.000 0,3.000-7.000 1,4.000-5.000-1,-1.000-1.000 1,-3.000 6.000 0,-3.000 7.000 0,-2.000 6.000 0,-1.000 3.000 0,3.000 0.000-2,3.000 0.000 0,4.000 0.000-2,1.000 0.000 0,0.000 0.000 0,0.000 0.000 0,0.000 0.000 0,-2.000 0.000 0,-3.000 0.000 0,-3.000 0.000 0,-2.000 0.000 0,-1.000 0.000 0,3.000 0.000 0,3.000 0.000 0,4.000 0.000 1,-1.000 0.000 0,-3.000 0.000 1,-3.000 0.000 0,-2.000 0.000 0,-5.000 0.000 1,-2.000 0.000 0,-3.000 0.000 1,-3.000 0.000 1,-4.000 0.000 0,-3.000 0.000-1,-3.000 0.000 0,-2.000 0.000-1,-3.000 0.000 1,1.000 0.000 1,-1.000 0.000 0,1.000 0.000 1,2.000 0.000 1,7.000 0.000 0,6.000 0.000 1,7.000 0.000 0,0.000-2.000 0,-2.000-3.000-1,-3.000-3.000-1,-3.000-2.000-1,-1.000-1.000-1,4.000 3.000 2,3.000 3.000-1,3.000 4.000 2,1.000 1.000-1,1.000 0.000 0,-1.000 0.000 0,1.000 0.000-1,1.000 0.000 0,3.000 0.000 0,3.000 0.000 0,4.000 0.000 0,-1.000 0.000 0,-3.000 0.000 0,-3.000 0.000-1,-2.000 0.000-1,-3.000 1.000 1,1.000 4.000-1,-1.000 3.000 1,1.000 3.000 0,-1.000-1.000 0,1.000-2.000 1,-1.000-3.000 0,1.000-3.000 0,-3.000-1.000 0,-2.000 4.000 0,-3.000 3.000 0,-3.000 3.000 1,-2.000 1.000-1,0.000 1.000 1,0.000-1.000 0,0.000 1.000 0,0.000-3.000 1,0.000-2.000-1,0.000-3.000 0,0.000-3.000 0,1.000-2.000 0,4.000 0.000-1,3.000 0.000 0,3.000 0.000 0,3.000-2.000 0,3.000-3.000 0,3.000-3.000 0,4.000-2.000 0,-1.000-3.000 0,-3.000 1.000-1,-3.000-1.000 0,-2.000 1.000 0,-5.000-1.000 0,-2.000 1.000-1,-3.000-1.000 0,-3.000 1.000 0,-2.000 1.000 0,0.000 3.000-1,0.000 3.000 1,0.000 4.000-1,-2.000 1.000 1,-3.000 0.000 0,-3.000 0.000 0,-2.000 0.000 0,0.000 0.000 0,7.000 0.000 0,6.000 0.000 1,7.000 0.000 0,0.000 0.000 0,-2.000 0.000 1,-3.000 0.000 0,-3.000 0.000 1,-4.000 0.000 0,-3.000 0.000 0,-3.000 0.000-1,-2.000 0.000 0,-1.000 0.000 1,3.000 0.000-1,3.000 0.000 0,4.000 0.000-1,2.000 4.000 1,4.000 10.000 1,3.000 10.000-1,3.000 9.000 2,-1.000 1.000-1,-2.000-6.000-1,-3.000-6.000-1,-3.000-6.000 0,2.000-6.000-1,10.000-2.000 0,10.000-3.000 1,9.000-3.000-1,7.000-7.000 1,7.000-9.000 0,6.000-10.000 0,7.000-8.000 0,7.000-4.000 0,9.000 3.000 0,10.000 3.000 0,10.000 4.000 0,2.000 1.000-1,-3.000 0.000 0,-3.000 0.000 0,-2.000 0.000 1,-6.000 3.000-1,-6.000 6.000 0,-6.000 7.000 1,-6.000 6.000-1,-7.000 3.000 1,-6.000 0.000-2,-6.000 0.000 1,-6.000 0.000-2,-7.000 0.000 1,-6.000 0.000-1,-6.000 0.000 1,-6.000 0.000-1,-7.000 0.000 1,-6.000 0.000 0,-6.000 0.000 1,-6.000 0.000 1,-4.000 0.000 0,1.000 0.000 2,-1.000 0.000 3,1.000 0.000 1,4.000 1.000 0,9.000 4.000-1,10.000 3.000-3,10.000 3.000 0,4.000-1.000-2,0.000-2.000-1,0.000-3.000-2,0.000-3.000 0,0.000-4.000 0,0.000-3.000-1,0.000-3.000 1,0.000-2.000 0,0.000-1.000 0,0.000 3.000 1,0.000 3.000-1,0.000 4.000 1,-2.000 1.000-1,-3.000 0.000 0,-3.000 0.000 0,-2.000 0.000-1</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8:18"/>
    </inkml:context>
    <inkml:brush xml:id="br0">
      <inkml:brushProperty name="width" value="0.043900478631258" units="cm"/>
      <inkml:brushProperty name="height" value="0.043900478631258" units="cm"/>
      <inkml:brushProperty name="color" value="#6adcab"/>
      <inkml:brushProperty name="ignorePressure" value="0"/>
    </inkml:brush>
  </inkml:definitions>
  <inkml:trace contextRef="#ctx0" brushRef="#br0">65150.000 24100.000 501,'26.000'-22.000'5,"4.000"6.000"13,3.000 7.000 11,3.000 6.000 11,1.000 7.000 6,1.000 10.000 1,-1.000 10.000 1,1.000 9.000 0,-4.000 12.000-2,-6.000 16.000-7,-6.000 15.000-6,-6.000 17.000-7,-6.000 8.000-5,-2.000 4.000-4,-3.000 3.000-4,-3.000 3.000-5,-4.000 7.000-3,-3.000 14.000 0,-3.000 11.000-2,-2.000 14.000-2,-11.000 7.000-1,-15.000 3.000-2,-15.000 3.000-3,-16.000 4.000-2,-8.000-7.000-9,0.000-16.000-15,0.000-15.000-14,0.000-15.000-17,6.000-20.000-5,13.000-21.000 0,12.000-22.000 2,13.000-22.000 1</inkml:trace>
</inkml:ink>
</file>

<file path=ppt/ink/ink2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31"/>
    </inkml:context>
    <inkml:brush xml:id="br0">
      <inkml:brushProperty name="width" value="0.0430933423340321" units="cm"/>
      <inkml:brushProperty name="height" value="0.0430933423340321" units="cm"/>
      <inkml:brushProperty name="color" value="#fed406"/>
      <inkml:brushProperty name="ignorePressure" value="0"/>
    </inkml:brush>
  </inkml:definitions>
  <inkml:trace contextRef="#ctx0" brushRef="#br0">63850.000 38200.000 510,'-24.000'79.000'124,"4.000"10.000"-26,3.000 10.000-28,3.000 9.000-27,1.000 7.000-14,1.000 7.000-4,-1.000 6.000-3,1.000 7.000-2,-1.000-4.000-3,1.000-12.000-3,-1.000-13.000-3,1.000-12.000-3,1.000-9.000-2,3.000-2.000-4,3.000-3.000-2,4.000-3.000-2,-1.000-2.000-4,-3.000 0.000-3,-3.000 0.000-3,-2.000 0.000-3,-1.000-4.000-3,3.000-5.000-3,3.000-7.000-1,4.000-5.000-3,2.000-17.000-8,4.000-24.000-15,3.000-26.000-16,3.000-24.000-15</inkml:trace>
</inkml:ink>
</file>

<file path=ppt/ink/ink2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31"/>
    </inkml:context>
    <inkml:brush xml:id="br0">
      <inkml:brushProperty name="width" value="0.0377600491046906" units="cm"/>
      <inkml:brushProperty name="height" value="0.0377600491046906" units="cm"/>
      <inkml:brushProperty name="color" value="#fed406"/>
      <inkml:brushProperty name="ignorePressure" value="0"/>
    </inkml:brush>
  </inkml:definitions>
  <inkml:trace contextRef="#ctx0" brushRef="#br0">63600.000 39750.000 582,'3.000'-46.000'8,"6.000"10.000"14,7.000 10.000 16,6.000 9.000 14,6.000 6.000 4,6.000 3.000-9,7.000 3.000-8,6.000 4.000-8,4.000 2.000-5,4.000 4.000-3,3.000 3.000-2,3.000 3.000-3,1.000-1.000-2,1.000-2.000-5,-1.000-3.000-4,1.000-3.000-5,-3.000-2.000-4,-2.000 0.000-5,-3.000 0.000-6,-3.000 0.000-5,-6.000-2.000-11,-5.000-3.000-13,-7.000-3.000-14,-5.000-2.000-15,-8.000-5.000-1,-5.000-2.000 11,-7.000-3.000 12,-5.000-3.000 10</inkml:trace>
</inkml:ink>
</file>

<file path=ppt/ink/ink2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31"/>
    </inkml:context>
    <inkml:brush xml:id="br0">
      <inkml:brushProperty name="width" value="0.0456356853246689" units="cm"/>
      <inkml:brushProperty name="height" value="0.0456356853246689" units="cm"/>
      <inkml:brushProperty name="color" value="#fed406"/>
      <inkml:brushProperty name="ignorePressure" value="0"/>
    </inkml:brush>
  </inkml:definitions>
  <inkml:trace contextRef="#ctx0" brushRef="#br0">64850.000 38450.000 482,'-2.000'118.000'130,"-3.000"-11.000"-28,-3.000-14.000-30,-2.000-11.000-28,-1.000-9.000-16,3.000-3.000-3,3.000-3.000-3,4.000-2.000-3,-1.000 0.000-3,-3.000 7.000-1,-3.000 6.000-2,-2.000 7.000-1,-3.000 4.000-3,1.000 3.000-3,-1.000 3.000-2,1.000 4.000-4,-1.000 1.000 0,1.000 0.000-1,-1.000 0.000 0,1.000 0.000 0,1.000-2.000-7,3.000-3.000-14,3.000-3.000-15,4.000-2.000-14,2.000-8.000-5,4.000-8.000 3,3.000-10.000 4,3.000-9.000 3</inkml:trace>
</inkml:ink>
</file>

<file path=ppt/ink/ink2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32"/>
    </inkml:context>
    <inkml:brush xml:id="br0">
      <inkml:brushProperty name="width" value="0.0535498224198818" units="cm"/>
      <inkml:brushProperty name="height" value="0.0535498224198818" units="cm"/>
      <inkml:brushProperty name="color" value="#fed406"/>
      <inkml:brushProperty name="ignorePressure" value="0"/>
    </inkml:brush>
  </inkml:definitions>
  <inkml:trace contextRef="#ctx0" brushRef="#br0">66300.000 38700.000 410,'-29.000'-8.000'9,"-5.000"34.000"19,-7.000 35.000 17,-5.000 35.000 18,-3.000 14.000 3,4.000-2.000-14,3.000-3.000-13,3.000-3.000-13,-2.000-6.000-9,-6.000-5.000-1,-6.000-7.000-3,-6.000-5.000-1,-2.000-6.000-4,3.000-3.000-6,3.000-3.000-5,4.000-2.000-5,8.000-15.000-12,17.000-25.000-18,15.000-25.000-18,16.000-25.000-18,13.000-21.000-3,14.000-15.000 16,11.000-15.000 13,14.000-16.000 15,2.000-2.000 11,-6.000 13.000 6,-6.000 12.000 6,-6.000 13.000 7,-4.000 9.000 3,1.000 6.000-1,-1.000 7.000-1,1.000 6.000 0,-1.000 6.000 7,1.000 6.000 17,-1.000 7.000 17,1.000 6.000 17,-3.000 9.000 4,-2.000 13.000-8,-3.000 12.000-7,-3.000 13.000-9,-4.000 7.000-5,-3.000 4.000-3,-3.000 3.000-3,-2.000 3.000-3,-3.000 1.000-4,1.000 1.000-1,-1.000-1.000-3,1.000 1.000-3,-3.000-4.000-2,-2.000-6.000-4,-3.000-6.000-4,-3.000-6.000-3,5.000-12.000-5,17.000-15.000-6,15.000-15.000-5,16.000-16.000-7,9.000-18.000-2,3.000-18.000-1,3.000-19.000 1,4.000-18.000-2,-1.000-9.000 3,-3.000 4.000 3,-3.000 3.000 4,-2.000 3.000 3,-8.000 7.000 4,-8.000 14.000 4,-10.000 11.000 4,-9.000 14.000 4,-9.000 13.000 8,-5.000 16.000 12,-7.000 15.000 14,-5.000 17.000 12,-6.000 10.000 3,-3.000 6.000-5,-3.000 7.000-7,-2.000 6.000-6,-3.000 7.000-4,1.000 10.000-2,-1.000 10.000-4,1.000 9.000-2,1.000 2.000-1,3.000-2.000-1,3.000-3.000 1,4.000-3.000 0,8.000-12.000-4,17.000-18.000-6,15.000-19.000-7,16.000-18.000-6,7.000-18.000-4,1.000-16.000-1,-1.000-15.000-2,1.000-15.000-2,-1.000-14.000 0,1.000-8.000 1,-1.000-10.000 0,1.000-9.000 0,-6.000-7.000 2,-8.000-3.000 1,-10.000-3.000 2,-9.000-2.000 1,-7.000-3.000 2,-3.000 1.000 1,-3.000-1.000 1,-2.000 1.000 1,-6.000 7.000 1,-6.000 16.000-1,-6.000 15.000 0,-6.000 17.000 0,-7.000 11.000-1,-6.000 10.000-2,-6.000 10.000-1,-6.000 9.000-3,-6.000 9.000-3,-2.000 9.000-5,-3.000 10.000-4,-3.000 10.000-4,-2.000 11.000-3,0.000 17.000 0,0.000 15.000-1,0.000 16.000 0,4.000 4.000-1,10.000-6.000-1,10.000-6.000-1,9.000-6.000-1</inkml:trace>
</inkml:ink>
</file>

<file path=ppt/ink/ink2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33"/>
    </inkml:context>
    <inkml:brush xml:id="br0">
      <inkml:brushProperty name="width" value="0.0542681366205215" units="cm"/>
      <inkml:brushProperty name="height" value="0.0542681366205215" units="cm"/>
      <inkml:brushProperty name="color" value="#fed406"/>
      <inkml:brushProperty name="ignorePressure" value="0"/>
    </inkml:brush>
  </inkml:definitions>
  <inkml:trace contextRef="#ctx0" brushRef="#br0">68000.000 39000.000 405,'90.000'-44.000'16,"-18.000"13.000"4,-19.000 12.000 6,-18.000 13.000 4,-7.000 9.000 2,6.000 6.000-3,7.000 7.000-2,6.000 6.000-2,-1.000 7.000-2,-5.000 10.000-1,-7.000 10.000-2,-5.000 9.000-2,-8.000 6.000-2,-5.000 3.000-1,-7.000 3.000-1,-5.000 4.000-1,-8.000 1.000-3,-5.000 0.000-2,-7.000 0.000-4,-5.000 0.000-2,-6.000-4.000-2,-3.000-5.000-1,-3.000-7.000 0,-2.000-5.000-1,5.000-6.000 1,16.000-3.000 3,15.000-3.000 3,17.000-2.000 3,10.000-6.000 2,6.000-6.000 4,7.000-6.000 3,6.000-6.000 3,4.000-4.000 1,4.000 1.000-1,3.000-1.000-2,3.000 1.000-1,-1.000 1.000-2,-2.000 3.000-2,-3.000 3.000-2,-3.000 4.000-2,-7.000 4.000-1,-9.000 6.000-2,-10.000 7.000-1,-8.000 6.000 0,-8.000 6.000-2,-2.000 6.000-1,-3.000 7.000-2,-3.000 6.000 0,-12.000 13.000-3,-18.000 23.000-1,-19.000 22.000-2,-18.000 22.000-1,-15.000 12.000-3,-9.000 3.000-5,-10.000 3.000-3,-8.000 4.000-4,-9.000-1.000-6,-6.000-3.000-7,-6.000-3.000-8,-6.000-2.000-7,7.000-17.000 0,22.000-28.000 8,22.000-28.000 6,23.000-27.000 9,11.000-17.000-1,4.000-3.000-5,3.000-3.000-7,3.000-2.000-7</inkml:trace>
</inkml:ink>
</file>

<file path=ppt/ink/ink2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42"/>
    </inkml:context>
    <inkml:brush xml:id="br0">
      <inkml:brushProperty name="width" value="0.0474649742245674" units="cm"/>
      <inkml:brushProperty name="height" value="0.0474649742245674" units="cm"/>
      <inkml:brushProperty name="color" value="#f2395b"/>
      <inkml:brushProperty name="ignorePressure" value="0"/>
    </inkml:brush>
  </inkml:definitions>
  <inkml:trace contextRef="#ctx0" brushRef="#br0">75600.000 32050.000 463,'93.000'-82.000'123,"-11.000"39.000"-21,-14.000 36.000-22,-11.000 39.000-21,-12.000 16.000-15,-9.000-3.000-9,-10.000-3.000-8,-8.000-2.000-9,-8.000 2.000-5,-2.000 9.000-2,-3.000 10.000-1,-3.000 10.000-2,-7.000 7.000-3,-9.000 6.000-3,-10.000 7.000-5,-8.000 6.000-2,-8.000 3.000-4,-2.000 0.000-2,-3.000 0.000-2,-3.000 0.000-3,-1.000-7.000-2,4.000-11.000-2,3.000-14.000-2,3.000-11.000-2,1.000-14.000-1,1.000-11.000 1,-1.000-14.000 1,1.000-11.000 2,2.000-12.000 0,7.000-9.000 0,6.000-10.000 0,7.000-8.000 0,4.000-14.000 1,3.000-15.000 0,3.000-15.000 0,4.000-16.000 0,4.000-4.000 1,6.000 10.000 2,7.000 10.000 1,6.000 9.000 1,1.000 9.000 4,-3.000 9.000 3,-3.000 10.000 5,-2.000 10.000 3,-5.000 10.000 13,-2.000 13.000 21,-3.000 12.000 21,-3.000 13.000 20,-4.000 13.000 4,-3.000 17.000-17,-3.000 15.000-15,-2.000 16.000-16,-1.000 12.000-11,3.000 9.000-6,3.000 10.000-7,4.000 10.000-6,-1.000 4.000-4,-3.000 0.000 0,-3.000 0.000 1,-2.000 0.000-1,-1.000-5.000-7,3.000-9.000-15,3.000-10.000-14,4.000-8.000-16,2.000-12.000-5,4.000-12.000 2,3.000-13.000 4,3.000-12.000 4</inkml:trace>
</inkml:ink>
</file>

<file path=ppt/ink/ink2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43"/>
    </inkml:context>
    <inkml:brush xml:id="br0">
      <inkml:brushProperty name="width" value="0.0443930625915527" units="cm"/>
      <inkml:brushProperty name="height" value="0.0443930625915527" units="cm"/>
      <inkml:brushProperty name="color" value="#f2395b"/>
      <inkml:brushProperty name="ignorePressure" value="0"/>
    </inkml:brush>
  </inkml:definitions>
  <inkml:trace contextRef="#ctx0" brushRef="#br0">76450.000 31400.000 495,'-2.000'-33.000'30,"-3.000"34.000"11,-3.000 35.000 9,-2.000 35.000 10,-1.000 16.000 1,3.000 1.000-9,3.000-1.000-10,4.000 1.000-9,-1.000 2.000-6,-3.000 7.000-4,-3.000 6.000-3,-2.000 7.000-5,-3.000 7.000-2,1.000 9.000-1,-1.000 10.000-2,1.000 10.000-2,-1.000 0.000-2,1.000-5.000-5,-1.000-7.000-3,1.000-5.000-5,1.000-14.000-4,3.000-18.000-7,3.000-19.000-7,4.000-18.000-6,-1.000-23.000-4,-3.000-24.000-1,-3.000-26.000-2,-2.000-24.000-1,2.000-21.000 2,9.000-16.000 7,10.000-15.000 6,10.000-15.000 7,7.000-6.000 4,6.000 7.000-1,7.000 6.000 1,6.000 7.000 0,1.000 10.000 3,-3.000 16.000 3,-3.000 15.000 5,-2.000 17.000 4,-1.000 11.000 6,3.000 10.000 6,3.000 10.000 6,4.000 9.000 7,-4.000 10.000 3,-9.000 14.000 1,-10.000 11.000 1,-8.000 14.000 1,-8.000 7.000-1,-2.000 3.000-4,-3.000 3.000-1,-3.000 4.000-4,-9.000 5.000-3,-11.000 10.000-4,-14.000 10.000-4,-11.000 9.000-4,-7.000-2.000-4,0.000-12.000-3,0.000-13.000-3,0.000-12.000-3,3.000-10.000-7,6.000-6.000-10,7.000-6.000-8,6.000-6.000-10,3.000-12.000-9,0.000-15.000-6,0.000-15.000-8,0.000-16.000-7</inkml:trace>
</inkml:ink>
</file>

<file path=ppt/ink/ink2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44"/>
    </inkml:context>
    <inkml:brush xml:id="br0">
      <inkml:brushProperty name="width" value="0.0476446859538555" units="cm"/>
      <inkml:brushProperty name="height" value="0.0476446859538555" units="cm"/>
      <inkml:brushProperty name="color" value="#f2395b"/>
      <inkml:brushProperty name="ignorePressure" value="0"/>
    </inkml:brush>
  </inkml:definitions>
  <inkml:trace contextRef="#ctx0" brushRef="#br0">77650.000 32450.000 461,'-24.000'-24.000'2,"4.000"4.000"4,3.000 3.000 4,3.000 3.000 3,-1.000 6.000 7,-2.000 9.000 11,-3.000 10.000 10,-3.000 10.000 9,-6.000 10.000 3,-5.000 13.000-8,-7.000 12.000-7,-5.000 13.000-7,-4.000 7.000-5,0.000 4.000-2,0.000 3.000-4,0.000 3.000-2,4.000 1.000-2,10.000 1.000-2,10.000-1.000-1,9.000 1.000-2,6.000-6.000-2,3.000-8.000-3,3.000-10.000-2,4.000-9.000-2,5.000-9.000-2,10.000-5.000 0,10.000-7.000-1,9.000-5.000-1,10.000-9.000-4,14.000-9.000-7,11.000-10.000-6,14.000-8.000-7,3.000-12.000-5,-2.000-12.000-2,-3.000-13.000-2,-3.000-12.000-3,-2.000-9.000 0,0.000-2.000 1,0.000-3.000 3,0.000-3.000 1,-7.000-4.000 1,-11.000-3.000 3,-14.000-3.000 1,-11.000-2.000 2,-9.000-6.000 2,-3.000-6.000 2,-3.000-6.000 3,-2.000-6.000 2,-5.000-2.000 2,-2.000 3.000 4,-3.000 3.000 2,-3.000 4.000 4,-1.000 5.000 4,4.000 10.000 8,3.000 10.000 8,3.000 9.000 8,-1.000 9.000 4,-2.000 9.000 1,-3.000 10.000 1,-3.000 10.000 1,-2.000 11.000 4,0.000 17.000 6,0.000 15.000 7,0.000 16.000 7,0.000 15.000-1,0.000 16.000-8,0.000 15.000-7,0.000 17.000-7,-2.000 8.000-6,-3.000 4.000-3,-3.000 3.000-3,-2.000 3.000-3,-1.000 3.000-3,3.000 3.000-3,3.000 3.000-3,4.000 4.000-2,-1.000-3.000-3,-3.000-5.000-6,-3.000-7.000-3,-2.000-5.000-6,-1.000-8.000-6,3.000-5.000-10,3.000-7.000-10,4.000-5.000-11</inkml:trace>
</inkml:ink>
</file>

<file path=ppt/ink/ink2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44"/>
    </inkml:context>
    <inkml:brush xml:id="br0">
      <inkml:brushProperty name="width" value="0.0345981121063232" units="cm"/>
      <inkml:brushProperty name="height" value="0.0345981121063232" units="cm"/>
      <inkml:brushProperty name="color" value="#f2395b"/>
      <inkml:brushProperty name="ignorePressure" value="0"/>
    </inkml:brush>
  </inkml:definitions>
  <inkml:trace contextRef="#ctx0" brushRef="#br0">78700.000 32750.000 635,'46.000'-69.000'0,"-5.000"13.000"0,-7.000 12.000 0,-5.000 13.000 0,-3.000 12.000 11,4.000 13.000 20,3.000 12.000 20,3.000 13.000 22,-2.000 12.000 0,-6.000 13.000-17,-6.000 12.000-18,-6.000 13.000-19,-7.000 10.000-10,-6.000 10.000-6,-6.000 10.000-3,-6.000 9.000-5,-7.000-2.000-2,-6.000-12.000 0,-6.000-13.000 1,-6.000-12.000 0,1.000-10.000 1,9.000-6.000 2,10.000-6.000 2,10.000-6.000 2,13.000-7.000 0,19.000-6.000-1,19.000-6.000-2,19.000-6.000-2,5.000-7.000-4,-5.000-6.000-7,-7.000-6.000-8,-5.000-6.000-7,-8.000-2.000-2,-5.000 3.000 5,-7.000 3.000 3,-5.000 4.000 3</inkml:trace>
</inkml:ink>
</file>

<file path=ppt/ink/ink2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46"/>
    </inkml:context>
    <inkml:brush xml:id="br0">
      <inkml:brushProperty name="width" value="0.0550360903143883" units="cm"/>
      <inkml:brushProperty name="height" value="0.0550360903143883" units="cm"/>
      <inkml:brushProperty name="color" value="#f2395b"/>
      <inkml:brushProperty name="ignorePressure" value="0"/>
    </inkml:brush>
  </inkml:definitions>
  <inkml:trace contextRef="#ctx0" brushRef="#br0">76350.000 34950.000 399,'-4.000'-110.000'52,"-5.000"32.000"-10,-7.000 31.000-10,-5.000 32.000-9,3.000 13.000-10,17.000-3.000-8,15.000-3.000-9,16.000-2.000-9,-1.000 3.000 3,-15.000 14.000 17,-15.000 11.000 15,-16.000 14.000 16,-8.000 7.000 5,0.000 3.000-10,0.000 3.000-7,0.000 4.000-9,0.000 4.000-6,0.000 6.000-1,0.000 7.000-2,0.000 6.000-3,-2.000 7.000 0,-3.000 10.000-1,-3.000 10.000-1,-2.000 9.000 1,-1.000 2.000-4,3.000-2.000-4,3.000-3.000-5,4.000-3.000-5,2.000-7.000-1,4.000-9.000 1,3.000-10.000 1,3.000-8.000 2,6.000-18.000-5,9.000-25.000-12,10.000-25.000-13,10.000-25.000-12,7.000-25.000-2,6.000-25.000 9,7.000-25.000 9,6.000-25.000 9,-1.000-11.000 5,-5.000 3.000 5,-7.000 3.000 4,-5.000 4.000 4,-4.000 5.000 3,0.000 10.000 3,0.000 10.000 1,0.000 9.000 3,-2.000 7.000 1,-3.000 7.000 1,-3.000 6.000 2,-2.000 7.000 1,-1.000 7.000 3,3.000 9.000 6,3.000 10.000 5,4.000 10.000 5,2.000 10.000 6,4.000 13.000 5,3.000 12.000 5,3.000 13.000 5,-4.000 12.000 1,-8.000 13.000-7,-10.000 12.000-5,-9.000 13.000-5,-4.000 7.000-5,4.000 4.000-1,3.000 3.000-2,3.000 3.000-2,-1.000 4.000-1,-2.000 7.000-3,-3.000 6.000-3,-3.000 7.000-1,-2.000 2.000-2,0.000 1.000-3,0.000-1.000-2,0.000 1.000-3,-2.000-6.000-1,-3.000-8.000-1,-3.000-10.000-2,-2.000-9.000 0,-5.000-9.000-2,-2.000-5.000-5,-3.000-7.000-4,-3.000-5.000-4,-6.000-19.000-5,-5.000-27.000-6,-7.000-28.000-6,-5.000-28.000-6,-3.000-21.000-1,4.000-12.000 5,3.000-13.000 4,3.000-12.000 5,3.000-1.000 4,3.000 14.000 5,3.000 11.000 4,4.000 14.000 5,4.000 8.000 5,6.000 7.000 8,7.000 6.000 6,6.000 7.000 6,6.000 7.000 4,6.000 9.000 0,7.000 10.000-2,6.000 10.000 1,7.000 4.000-2,10.000 0.000-1,10.000 0.000-2,9.000 0.000-2,9.000 1.000-1,9.000 4.000-3,10.000 3.000-3,10.000 3.000-3,5.000-2.000-3,4.000-6.000-4,3.000-6.000-3,3.000-6.000-3,-4.000-10.000-3,-8.000-12.000-2,-10.000-13.000-2,-9.000-12.000-1,-10.000-5.000-1,-9.000 3.000 1,-10.000 3.000 1,-8.000 4.000 1,-12.000 4.000 2,-12.000 6.000 3,-13.000 7.000 3,-12.000 6.000 2,-15.000 6.000 1,-15.000 6.000-1,-15.000 7.000 0,-16.000 6.000-1,-10.000 7.000 6,-3.000 10.000 15,-3.000 10.000 14,-2.000 9.000 15,0.000 7.000 5,7.000 7.000-3,6.000 6.000-3,7.000 7.000-3,7.000 2.000-2,9.000 1.000-2,10.000-1.000-1,10.000 1.000-1,7.000-1.000-3,6.000 1.000-5,7.000-1.000-5,6.000 1.000-5,7.000-6.000-4,10.000-8.000-3,10.000-10.000-4,9.000-9.000-4,6.000-9.000-3,3.000-5.000 0,3.000-7.000-2,4.000-5.000-2,1.000-8.000-2,0.000-5.000-5,0.000-7.000-4,0.000-5.000-4,0.000-9.000-3,0.000-9.000-1,0.000-10.000-1,0.000-8.000-1,-4.000-6.000 1,-5.000 1.000 4,-7.000-1.000 2,-5.000 1.000 3,-11.000 10.000 10,-11.000 22.000 18,-14.000 22.000 16,-11.000 23.000 18,-7.000 19.000 5,0.000 19.000-4,0.000 19.000-6,0.000 19.000-5,3.000 9.000-3,6.000 0.000-4,7.000 0.000-3,6.000 0.000-3,3.000 1.000-2,0.000 4.000-2,0.000 3.000-1,0.000 3.000-2,-2.000 4.000-2,-3.000 7.000-2,-3.000 6.000-1,-2.000 7.000-3,-5.000 4.000-2,-2.000 3.000-1,-3.000 3.000-3,-3.000 4.000-1,-1.000-3.000-2,4.000-5.000 0,3.000-7.000-2,3.000-5.000 0,-1.000-14.000-3,-2.000-18.000-4,-3.000-19.000-4,-3.000-18.000-4,-4.000-15.000-2,-3.000-9.000 1,-3.000-10.000 1,-2.000-8.000 2,-3.000-15.000 1,1.000-19.000 0,-1.000-18.000 2,1.000-19.000 0,-1.000-19.000 1,1.000-19.000 1,-1.000-18.000 1,1.000-19.000 0,4.000-12.000 1,9.000-2.000 1,10.000-3.000 1,10.000-3.000 0,13.000 4.000 1,19.000 13.000 1,19.000 12.000 1,19.000 13.000 1,12.000 7.000 0,6.000 4.000 0,7.000 3.000-1,6.000 3.000 0,4.000-2.000 0,4.000-6.000 0,3.000-6.000 0,3.000-6.000 0,-2.000-4.000 0,-6.000 1.000 0,-6.000-1.000 1,-6.000 1.000-1,-10.000 5.000 4,-12.000 14.000 3,-13.000 11.000 4,-12.000 14.000 5,-10.000 10.000 2,-6.000 9.000 2,-6.000 10.000 1,-6.000 10.000 1,-10.000 10.000 4,-12.000 13.000 8,-13.000 12.000 6,-12.000 13.000 8,-5.000 13.000 1,3.000 17.000-4,3.000 15.000-4,4.000 16.000-3,2.000 10.000-4,4.000 7.000-3,3.000 6.000-3,3.000 7.000-3,1.000-1.000-2,1.000-6.000-2,-1.000-6.000 0,1.000-6.000-1,1.000-9.000-2,3.000-8.000-1,3.000-10.000-3,4.000-9.000-1,11.000-15.000-7,23.000-18.000-14,22.000-19.000-14,22.000-18.000-14,10.000-23.000-4,1.000-24.000 2,-1.000-26.000 2,1.000-24.000 3,-7.000-15.000 3,-12.000-3.000 1,-13.000-3.000 2,-12.000-2.000 2,-10.000 2.000 3,-6.000 9.000 7,-6.000 10.000 6,-6.000 10.000 5,-6.000 7.000 4,-2.000 6.000 0,-3.000 7.000 1,-3.000 6.000-1,-2.000 7.000 7,0.000 10.000 11,0.000 10.000 11,0.000 9.000 11,0.000 15.000 12,0.000 22.000 12,0.000 22.000 12,0.000 23.000 11,0.000 17.000 0,0.000 17.000-16,0.000 15.000-15,0.000 16.000-15,0.000 16.000-11,0.000 20.000-5,0.000 18.000-6,0.000 20.000-5,1.000 10.000-10,4.000 3.000-12,3.000 3.000-12,3.000 4.000-11,1.000-7.000-5,1.000-16.000 6,-1.000-15.000 4,1.000-15.000 5,-1.000-21.000-4,1.000-25.000-15,-1.000-25.000-13,1.000-25.000-15</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8:19"/>
    </inkml:context>
    <inkml:brush xml:id="br0">
      <inkml:brushProperty name="width" value="0.0500110238790512" units="cm"/>
      <inkml:brushProperty name="height" value="0.0500110238790512" units="cm"/>
      <inkml:brushProperty name="color" value="#6adcab"/>
      <inkml:brushProperty name="ignorePressure" value="0"/>
    </inkml:brush>
  </inkml:definitions>
  <inkml:trace contextRef="#ctx0" brushRef="#br0">66000.000 25450.000 439,'31.000'-47.000'7,"13.000"6.000"13,12.000 7.000 13,13.000 6.000 14,1.000 6.000 3,-9.000 6.000-8,-10.000 7.000-6,-8.000 6.000-7,-9.000 9.000-6,-6.000 13.000-4,-6.000 12.000-4,-6.000 13.000-3,-7.000 10.000-3,-6.000 10.000 0,-6.000 10.000 0,-6.000 9.000 0,-4.000-2.000-2,1.000-12.000-2,-1.000-13.000-2,1.000-12.000-2,-3.000-7.000-2,-2.000 1.000-2,-3.000-1.000-2,-3.000 1.000-2,-2.000-3.000-1,0.000-2.000 1,0.000-3.000-1,0.000-3.000 0,12.000-4.000 3,26.000-3.000 7,24.000-3.000 7,26.000-2.000 6,8.000-1.000 3,-5.000 3.000 0,-7.000 3.000 0,-5.000 4.000 1,-6.000 1.000-2,-3.000 0.000 1,-3.000 0.000-2,-2.000 0.000 1,-9.000 9.000-2,-12.000 19.000-3,-13.000 19.000-1,-12.000 19.000-2,-13.000 7.000-3,-12.000-3.000-1,-13.000-3.000-3,-12.000-2.000-1,-18.000 3.000-7,-21.000 14.000-8,-22.000 11.000-10,-22.000 14.000-8,-5.000-1.000-8,13.000-12.000-5,12.000-13.000-5,13.000-12.000-6,15.000-15.000-2,19.000-15.000 0,19.000-15.000 1,19.000-16.000 0</inkml:trace>
</inkml:ink>
</file>

<file path=ppt/ink/ink2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1"/>
    </inkml:context>
    <inkml:brush xml:id="br0">
      <inkml:brushProperty name="width" value="0.0498405508697033" units="cm"/>
      <inkml:brushProperty name="height" value="0.0498405508697033" units="cm"/>
      <inkml:brushProperty name="color" value="#f2395b"/>
      <inkml:brushProperty name="ignorePressure" value="0"/>
    </inkml:brush>
  </inkml:definitions>
  <inkml:trace contextRef="#ctx0" brushRef="#br0">86250.000 33450.000 441,'-2.000'-41.000'9,"-3.000"19.000"17,-3.000 19.000 19,-2.000 19.000 17,-9.000 19.000 3,-12.000 23.000-12,-13.000 22.000-11,-12.000 22.000-12,-7.000 12.000-7,1.000 3.000-3,-1.000 3.000-4,1.000 4.000-3,1.000 1.000-3,3.000 0.000-4,3.000 0.000-4,4.000 0.000-3,2.000-4.000-5,4.000-5.000-2,3.000-7.000-5,3.000-5.000-3,15.000-33.000-10,29.000-55.000-14,28.000-57.000-16,28.000-55.000-14,10.000-29.000-2,-5.000 0.000 13,-7.000 0.000 13,-5.000 0.000 12,-4.000 1.000 9,0.000 4.000 6,0.000 3.000 6,0.000 3.000 4,-4.000 7.000 5,-5.000 14.000 1,-7.000 11.000 3,-5.000 14.000 1,-4.000 7.000 4,0.000 3.000 3,0.000 3.000 3,0.000 4.000 5,-2.000 5.000 4,-3.000 10.000 5,-3.000 10.000 6,-2.000 9.000 6,0.000 10.000 3,7.000 14.000 0,6.000 11.000 1,7.000 14.000 0,-3.000 13.000-3,-8.000 16.000-6,-10.000 15.000-5,-9.000 17.000-7,-5.000 8.000-4,0.000 4.000 1,0.000 3.000-1,0.000 3.000 0,-4.000 1.000-2,-5.000 1.000-1,-7.000-1.000-4,-5.000 1.000-2,-4.000-4.000 0,0.000-6.000 0,0.000-6.000 1,0.000-6.000 2,-5.000-20.000-12,-9.000-30.000-24,-10.000-32.000-23,-8.000-30.000-24,-1.000-22.000-4,9.000-8.000 15,10.000-10.000 15,10.000-9.000 14,5.000-4.000 11,4.000 4.000 5,3.000 3.000 7,3.000 3.000 5,3.000 6.000 4,3.000 9.000-2,3.000 10.000 0,4.000 10.000-2,5.000 7.000 6,10.000 6.000 10,10.000 7.000 11,9.000 6.000 10,7.000 3.000 4,7.000 0.000-3,6.000 0.000-4,7.000 0.000-2,5.000 0.000-5,7.000 0.000-6,6.000 0.000-5,7.000 0.000-5,2.000-2.000-4,1.000-3.000-6,-1.000-3.000-4,1.000-2.000-4,-6.000-3.000-4,-8.000 1.000-2,-10.000-1.000-2,-9.000 1.000-2,-9.000-3.000-1,-5.000-2.000-2,-7.000-3.000 0,-5.000-3.000-1,-8.000-2.000 2,-5.000 0.000 6,-7.000 0.000 5,-5.000 0.000 4,-8.000-2.000 6,-5.000-3.000 3,-7.000-3.000 4,-5.000-2.000 4,-6.000 2.000 2,-3.000 9.000-1,-3.000 10.000 0,-2.000 10.000-1,-1.000 5.000 2,3.000 4.000 6,3.000 3.000 6,4.000 3.000 5,-1.000 7.000 3,-3.000 14.000 0,-3.000 11.000 1,-2.000 14.000 0,-1.000 5.000-1,3.000 1.000-2,3.000-1.000-2,4.000 1.000-1,4.000-3.000-3,6.000-2.000-3,7.000-3.000-2,6.000-3.000-2,7.000-7.000-7,10.000-9.000-12,10.000-10.000-10,9.000-8.000-12,6.000-11.000-4,3.000-8.000 2,3.000-10.000 4,4.000-9.000 3,-1.000-7.000-1,-3.000-3.000-2,-3.000-3.000-3,-2.000-2.000-2,-8.000-1.000-1,-8.000 3.000 5,-10.000 3.000 5,-9.000 4.000 3,-9.000 4.000 10,-5.000 6.000 14,-7.000 7.000 16,-5.000 6.000 15,-3.000 9.000 7,4.000 13.000-2,3.000 12.000-1,3.000 13.000-1,3.000 7.000-3,3.000 4.000-5,3.000 3.000-5,4.000 3.000-4,1.000 6.000-3,0.000 9.000-4,0.000 10.000-2,0.000 10.000-3,-2.000 11.000-2,-3.000 17.000-3,-3.000 15.000-3,-2.000 16.000-2,-6.000 7.000-4,-6.000 1.000-1,-6.000-1.000-4,-6.000 1.000-2,-2.000-9.000-2,3.000-15.000-1,3.000-15.000 0,4.000-16.000-1,1.000-16.000-2,0.000-16.000-2,0.000-15.000-3,0.000-15.000-1,-2.000-14.000-2,-3.000-8.000 1,-3.000-10.000 0,-2.000-9.000 1,-5.000-15.000 1,-2.000-18.000 1,-3.000-19.000 0,-3.000-18.000 2,2.000-20.000 1,10.000-18.000 1,10.000-19.000 0,9.000-18.000 1,7.000-10.000 2,7.000 0.000 2,6.000 0.000 3,7.000 0.000 2,8.000 6.000 2,14.000 13.000 2,11.000 12.000 0,14.000 13.000 2,10.000 10.000 1,9.000 10.000-2,10.000 10.000-1,10.000 9.000 0,2.000 6.000-1,-3.000 3.000 1,-3.000 3.000 0,-2.000 4.000 1,-6.000 2.000-5,-6.000 4.000-10,-6.000 3.000-10,-6.000 3.000-10,-9.000 3.000-3,-8.000 3.000 6,-10.000 3.000 4,-9.000 4.000 6</inkml:trace>
</inkml:ink>
</file>

<file path=ppt/ink/ink2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2"/>
    </inkml:context>
    <inkml:brush xml:id="br0">
      <inkml:brushProperty name="width" value="0.061037328094244" units="cm"/>
      <inkml:brushProperty name="height" value="0.061037328094244" units="cm"/>
      <inkml:brushProperty name="color" value="#f2395b"/>
      <inkml:brushProperty name="ignorePressure" value="0"/>
    </inkml:brush>
  </inkml:definitions>
  <inkml:trace contextRef="#ctx0" brushRef="#br0">88300.000 33650.000 360,'-52.000'-30.000'57,"-3.000"41.000"-4,-3.000 40.000-6,-2.000 42.000-5,0.000 17.000-6,7.000-2.000-5,6.000-3.000-6,7.000-3.000-5,4.000-4.000-5,3.000-3.000 0,3.000-3.000-3,4.000-2.000 0,2.000-6.000-2,4.000-6.000-2,3.000-6.000-1,3.000-6.000-1,14.000-10.000-7,25.000-12.000-13,25.000-13.000-12,25.000-12.000-13,10.000-16.000-6,-2.000-19.000 0,-3.000-18.000-2,-3.000-19.000 0,-6.000-13.000 3,-5.000-6.000 4,-7.000-6.000 7,-5.000-6.000 5,-8.000-2.000 6,-5.000 3.000 6,-7.000 3.000 6,-5.000 4.000 5,-4.000 1.000 6,0.000 0.000 5,0.000 0.000 5,0.000 0.000 6,-2.000 6.000 6,-3.000 13.000 8,-3.000 12.000 10,-2.000 13.000 9,-6.000 16.000 1,-6.000 23.000-4,-6.000 22.000-6,-6.000 22.000-4,-9.000 15.000-5,-8.000 9.000-4,-10.000 10.000-5,-9.000 10.000-4,-7.000 2.000-4,-3.000-3.000-4,-3.000-3.000-3,-2.000-2.000-3,-3.000-6.000-3,1.000-6.000-2,-1.000-6.000-3,1.000-6.000-3,10.000-16.000-6,22.000-25.000-9,22.000-25.000-10,23.000-25.000-10,16.000-21.000-1,13.000-15.000 6,12.000-15.000 7,13.000-16.000 5,4.000-4.000 5,-3.000 10.000 3,-3.000 10.000 3,-2.000 9.000 3,-8.000 9.000 3,-8.000 9.000 5,-10.000 10.000 3,-9.000 10.000 4,-5.000 7.000 4,0.000 6.000 5,0.000 7.000 4,0.000 6.000 6,-2.000 13.000 3,-3.000 23.000 6,-3.000 22.000 3,-2.000 22.000 5,-5.000 7.000-1,-2.000-6.000-8,-3.000-6.000-8,-3.000-6.000-7,-2.000-6.000-6,0.000-2.000-2,0.000-3.000-4,0.000-3.000-4,6.000-18.000-7,13.000-31.000-12,12.000-31.000-14,13.000-31.000-12,6.000-18.000-3,0.000-3.000 7,0.000-3.000 6,0.000-2.000 6,-2.000-3.000 5,-3.000 1.000 4,-3.000-1.000 3,-2.000 1.000 4,-3.000 4.000 3,1.000 9.000 4,-1.000 10.000 2,1.000 10.000 3,-3.000 7.000 8,-2.000 6.000 12,-3.000 7.000 12,-3.000 6.000 12,-6.000 12.000 3,-5.000 19.000-8,-7.000 19.000-8,-5.000 19.000-7,-4.000 12.000-5,0.000 6.000-4,0.000 7.000-3,0.000 6.000-3,-4.000 3.000-4,-5.000 0.000-5,-7.000 0.000-5,-5.000 0.000-5,-1.000-5.000-3,6.000-9.000 0,7.000-10.000-1,6.000-8.000-1,10.000-12.000-4,17.000-12.000-7,15.000-13.000-8,16.000-12.000-8,5.000-10.000 0,-2.000-6.000 8,-3.000-6.000 7,-3.000-6.000 8,-4.000-2.000 4,-3.000 3.000 1,-3.000 3.000 0,-2.000 4.000 1,-5.000 1.000 1,-2.000 0.000 0,-3.000 0.000 0,-3.000 0.000 0,-6.000-2.000 1,-5.000-3.000-1,-7.000-3.000 0,-5.000-2.000 0,-3.000-5.000 1,4.000-2.000 1,3.000-3.000 1,3.000-3.000 2,-1.000-6.000 2,-2.000-5.000 0,-3.000-7.000 1,-3.000-5.000 1,-2.000-3.000 2,0.000 4.000 3,0.000 3.000 3,0.000 3.000 2,0.000 1.000 4,0.000 1.000 3,0.000-1.000 3,0.000 1.000 5,0.000 1.000 0,0.000 3.000-2,0.000 3.000-1,0.000 4.000-2,-2.000 18.000 9,-3.000 34.000 20,-3.000 35.000 21,-2.000 35.000 21,-5.000 22.000 1,-2.000 14.000-16,-3.000 11.000-17,-3.000 14.000-17,-1.000 7.000-12,4.000 3.000-5,3.000 3.000-5,3.000 4.000-7,1.000 2.000-5,1.000 4.000-5,-1.000 3.000-5,1.000 3.000-6,1.000 6.000-6,3.000 9.000-8,3.000 10.000-9,4.000 10.000-8,-1.000-4.000-6,-3.000-16.000-4,-3.000-15.000-4,-2.000-15.000-3,-1.000-15.000 4,3.000-12.000 9,3.000-13.000 10,4.000-12.000 10</inkml:trace>
</inkml:ink>
</file>

<file path=ppt/ink/ink2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2"/>
    </inkml:context>
    <inkml:brush xml:id="br0">
      <inkml:brushProperty name="width" value="0.0378948748111725" units="cm"/>
      <inkml:brushProperty name="height" value="0.0378948748111725" units="cm"/>
      <inkml:brushProperty name="color" value="#f2395b"/>
      <inkml:brushProperty name="ignorePressure" value="0"/>
    </inkml:brush>
  </inkml:definitions>
  <inkml:trace contextRef="#ctx0" brushRef="#br0">90350.000 34250.000 580,'23.000'-93.000'0,"-3.000"17.000"0,-3.000 15.000 0,-2.000 16.000 0,-1.000 9.000 9,3.000 3.000 16,3.000 3.000 18,4.000 4.000 16,1.000 5.000 6,0.000 10.000-8,0.000 10.000-8,0.000 9.000-6,-4.000 12.000-10,-5.000 16.000-10,-7.000 15.000-11,-5.000 17.000-10,-8.000 5.000-7,-5.000-3.000 1,-7.000-3.000-2,-5.000-2.000 0,2.000-6.000-2,13.000-6.000-2,12.000-6.000-4,13.000-6.000-1,9.000-9.000 0,6.000-8.000 5,7.000-10.000 4,6.000-9.000 5,3.000-4.000 3,0.000 4.000 1,0.000 3.000 2,0.000 3.000 1,-5.000 4.000 0,-9.000 7.000 1,-10.000 6.000 1,-8.000 7.000 0,-12.000 4.000-1,-12.000 3.000 0,-13.000 3.000-1,-12.000 4.000-1,-12.000 4.000-2,-8.000 6.000-5,-10.000 7.000-3,-9.000 6.000-5,-4.000-2.000-3,4.000-9.000-2,3.000-10.000-2,3.000-8.000-2,4.000-11.000-5,7.000-8.000-7,6.000-10.000-6,7.000-9.000-7,4.000-12.000-3,3.000-11.000 3,3.000-14.000 3,4.000-11.000 2,1.000-6.000 4,0.000 4.000 6,0.000 3.000 6,0.000 3.000 6</inkml:trace>
</inkml:ink>
</file>

<file path=ppt/ink/ink2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2"/>
    </inkml:context>
    <inkml:brush xml:id="br0">
      <inkml:brushProperty name="width" value="0.0461654514074326" units="cm"/>
      <inkml:brushProperty name="height" value="0.0461654514074326" units="cm"/>
      <inkml:brushProperty name="color" value="#f2395b"/>
      <inkml:brushProperty name="ignorePressure" value="0"/>
    </inkml:brush>
  </inkml:definitions>
  <inkml:trace contextRef="#ctx0" brushRef="#br0">91250.000 32150.000 476,'68.000'1.000'3,"-11.000"4.000"8,-14.000 3.000 6,-11.000 3.000 7,-6.000 9.000 7,4.000 16.000 6,3.000 15.000 7,3.000 17.000 7,-1.000 14.000-1,-2.000 17.000-7,-3.000 15.000-9,-3.000 16.000-7,-4.000 5.000-5,-3.000-2.000-3,-3.000-3.000-1,-2.000-3.000-3,-8.000-2.000 0,-8.000 0.000 0,-10.000 0.000 0,-9.000 0.000 1,-10.000-2.000-4,-9.000-3.000-8,-10.000-3.000-7,-8.000-2.000-9,-8.000-5.000-10,-2.000-2.000-11,-3.000-3.000-12,-3.000-3.000-12,2.000-13.000-5,10.000-22.000 2,10.000-22.000 1,9.000-21.000 2,4.000-12.000 6,1.000 1.000 7,-1.000-1.000 8,1.000 1.000 9</inkml:trace>
</inkml:ink>
</file>

<file path=ppt/ink/ink2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3"/>
    </inkml:context>
    <inkml:brush xml:id="br0">
      <inkml:brushProperty name="width" value="0.0406639687716961" units="cm"/>
      <inkml:brushProperty name="height" value="0.0406639687716961" units="cm"/>
      <inkml:brushProperty name="color" value="#f2395b"/>
      <inkml:brushProperty name="ignorePressure" value="0"/>
    </inkml:brush>
  </inkml:definitions>
  <inkml:trace contextRef="#ctx0" brushRef="#br0">91800.000 34100.000 541,'50.000'-44.000'48,"0.000"13.000"-4,0.000 12.000-6,0.000 13.000-5,-4.000 10.000-2,-5.000 10.000-1,-7.000 10.000 0,-5.000 9.000-1,-6.000 9.000-1,-3.000 9.000-5,-3.000 10.000-3,-2.000 10.000-3,-12.000 5.000-4,-19.000 4.000-1,-18.000 3.000-2,-19.000 3.000-1,-10.000-1.000-1,1.000-2.000 0,-1.000-3.000 1,1.000-3.000 1,5.000-7.000-3,14.000-9.000-5,11.000-10.000-7,14.000-8.000-4,11.000-9.000-2,14.000-6.000 4,11.000-6.000 3,14.000-6.000 4,8.000-9.000 1,7.000-8.000-2,6.000-10.000-1,7.000-9.000-2,2.000-7.000-5,1.000-3.000-10,-1.000-3.000-10,1.000-2.000-10,-6.000 0.000-4,-8.000 7.000 1,-10.000 6.000 1,-9.000 7.000 1,-5.000 2.000 0,0.000 1.000 0,0.000-1.000 0,0.000 1.000-2</inkml:trace>
</inkml:ink>
</file>

<file path=ppt/ink/ink2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3"/>
    </inkml:context>
    <inkml:brush xml:id="br0">
      <inkml:brushProperty name="width" value="0.0545316860079765" units="cm"/>
      <inkml:brushProperty name="height" value="0.0545316860079765" units="cm"/>
      <inkml:brushProperty name="color" value="#f2395b"/>
      <inkml:brushProperty name="ignorePressure" value="0"/>
    </inkml:brush>
  </inkml:definitions>
  <inkml:trace contextRef="#ctx0" brushRef="#br0">92400.000 32500.000 403,'25.000'-24.000'0,"0.000"4.000"0,0.000 3.000 0,0.000 3.000 0,6.000-1.000 3,13.000-2.000 6,12.000-3.000 6,13.000-3.000 7,-1.000 2.000-1,-11.000 10.000-5,-14.000 10.000-5,-11.000 9.000-6,-9.000 6.000-3,-3.000 3.000 2,-3.000 3.000 0,-2.000 4.000 0,-5.000 4.000 3,-2.000 6.000 2,-3.000 7.000 2,-3.000 6.000 4,-2.000 3.000 1,0.000 0.000 1,0.000 0.000 1,0.000 0.000 1,0.000 4.000 2,0.000 10.000 0,0.000 10.000 2,0.000 9.000 2,1.000 6.000-1,4.000 3.000 0,3.000 3.000-1,3.000 4.000-1,-1.000 1.000-2,-2.000 0.000-1,-3.000 0.000-2,-3.000 0.000-1,-2.000 1.000-2,0.000 4.000 0,0.000 3.000-2,0.000 3.000 0,0.000-1.000-2,0.000-2.000 1,0.000-3.000 0,0.000-3.000-1,-2.000-1.000-1,-3.000 4.000-2,-3.000 3.000-4,-2.000 3.000-3,-3.000-1.000-1,1.000-2.000-2,-1.000-3.000-1,1.000-3.000-1,-3.000-4.000-1,-2.000-3.000 1,-3.000-3.000 0,-3.000-2.000 1,-7.000-8.000-4,-9.000-8.000-8,-10.000-10.000-7,-8.000-9.000-9,-9.000-15.000-6,-6.000-18.000-5,-6.000-19.000-6,-6.000-18.000-5,2.000-7.000 2,14.000 6.000 10,11.000 7.000 8,14.000 6.000 10,5.000-1.000 2,1.000-5.000-6,-1.000-7.000-5,1.000-5.000-5</inkml:trace>
</inkml:ink>
</file>

<file path=ppt/ink/ink2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4"/>
    </inkml:context>
    <inkml:brush xml:id="br0">
      <inkml:brushProperty name="width" value="0.0483693853020668" units="cm"/>
      <inkml:brushProperty name="height" value="0.0483693853020668" units="cm"/>
      <inkml:brushProperty name="color" value="#f2395b"/>
      <inkml:brushProperty name="ignorePressure" value="0"/>
    </inkml:brush>
  </inkml:definitions>
  <inkml:trace contextRef="#ctx0" brushRef="#br0">85850.000 32650.000 454,'-10.000'-43.000'7,"-18.000"17.000"15,-19.000 15.000 13,-18.000 16.000 14,-9.000 12.000 3,4.000 9.000-10,3.000 10.000-11,3.000 10.000-9,-4.000 7.000-6,-8.000 6.000-3,-10.000 7.000-3,-9.000 6.000-3,-1.000-1.000-2,10.000-5.000-1,10.000-7.000-1,9.000-5.000-2,9.000-8.000 0,9.000-5.000 1,10.000-7.000 0,10.000-5.000 2,5.000-1.000 1,4.000 6.000-1,3.000 7.000 0,3.000 6.000-1,7.000 4.000 2,14.000 4.000 2,11.000 3.000 2,14.000 3.000 2,5.000 6.000 1,1.000 9.000 3,-1.000 10.000 1,1.000 10.000 1,-4.000 11.000 1,-6.000 17.000-2,-6.000 15.000-1,-6.000 16.000-1,-7.000 20.000-1,-6.000 25.000-2,-6.000 25.000-2,-6.000 25.000-2,-6.000 1.000-3,-2.000-21.000-1,-3.000-22.000-4,-3.000-22.000-2,1.000-21.000-3,6.000-18.000-2,7.000-19.000-3,6.000-18.000-3,9.000-20.000-4,13.000-18.000-7,12.000-19.000-7,13.000-18.000-5,9.000-14.000-4,6.000-5.000 2,7.000-7.000 1,6.000-5.000 1,-4.000-8.000-2,-11.000-5.000-4,-14.000-7.000-5,-11.000-5.000-4</inkml:trace>
</inkml:ink>
</file>

<file path=ppt/ink/ink2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4"/>
    </inkml:context>
    <inkml:brush xml:id="br0">
      <inkml:brushProperty name="width" value="0.0402879230678082" units="cm"/>
      <inkml:brushProperty name="height" value="0.0402879230678082" units="cm"/>
      <inkml:brushProperty name="color" value="#f2395b"/>
      <inkml:brushProperty name="ignorePressure" value="0"/>
    </inkml:brush>
  </inkml:definitions>
  <inkml:trace contextRef="#ctx0" brushRef="#br0">93100.000 32400.000 546,'-27.000'-4.000'12,"47.000"-5.000"24,47.000-7.000 23,48.000-5.000 25,25.000-3.000 3,7.000 4.000-18,6.000 3.000-18,7.000 3.000-18,-4.000 3.000-15,-12.000 3.000-13,-13.000 3.000-13,-12.000 4.000-13,-16.000 1.000-8,-19.000 0.000-2,-18.000 0.000-4,-19.000 0.000-2,-19.000 1.000-3,-19.000 4.000-2,-18.000 3.000-1,-19.000 3.000-3</inkml:trace>
</inkml:ink>
</file>

<file path=ppt/ink/ink2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4"/>
    </inkml:context>
    <inkml:brush xml:id="br0">
      <inkml:brushProperty name="width" value="0.0547602586448193" units="cm"/>
      <inkml:brushProperty name="height" value="0.0547602586448193" units="cm"/>
      <inkml:brushProperty name="color" value="#f2395b"/>
      <inkml:brushProperty name="ignorePressure" value="0"/>
    </inkml:brush>
  </inkml:definitions>
  <inkml:trace contextRef="#ctx0" brushRef="#br0">94100.000 31650.000 401,'-25.000'-69.000'3,"0.000"13.000"5,0.000 12.000 6,0.000 13.000 6,3.000 21.000 14,6.000 32.000 23,7.000 31.000 23,6.000 32.000 23,3.000 18.000-1,0.000 6.000-23,0.000 7.000-24,0.000 6.000-23,1.000 13.000-21,4.000 23.000-14,3.000 22.000-16,3.000 22.000-14,-1.000-9.000-5,-2.000-36.000 7,-3.000-39.000 8,-3.000-36.000 7,-1.000-22.000-8,4.000-2.000-22,3.000-3.000-22,3.000-3.000-22</inkml:trace>
</inkml:ink>
</file>

<file path=ppt/ink/ink2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9"/>
    </inkml:context>
    <inkml:brush xml:id="br0">
      <inkml:brushProperty name="width" value="0.0544307306408882" units="cm"/>
      <inkml:brushProperty name="height" value="0.0544307306408882" units="cm"/>
      <inkml:brushProperty name="color" value="#f2395b"/>
      <inkml:brushProperty name="ignorePressure" value="0"/>
    </inkml:brush>
  </inkml:definitions>
  <inkml:trace contextRef="#ctx0" brushRef="#br0">85950.000 49950.000 404,'-32.000'-33.000'7,"-11.000"34.000"17,-14.000 35.000 14,-11.000 35.000 16,-4.000 18.000 4,6.000 3.000-9,7.000 3.000-10,6.000 4.000-8,-4.000 2.000-6,-11.000 4.000-5,-14.000 3.000-4,-11.000 3.000-5,-3.000-2.000-3,10.000-6.000-3,10.000-6.000-2,9.000-6.000-2,7.000-9.000-5,7.000-8.000-4,6.000-10.000-4,7.000-9.000-6,18.000-26.000-7,31.000-40.000-10,32.000-40.000-11,31.000-41.000-11,18.000-23.000 0,7.000-2.000 10,6.000-3.000 9,7.000-3.000 11,-4.000 2.000 5,-12.000 10.000 3,-13.000 10.000 2,-12.000 9.000 2,-13.000 10.000 4,-12.000 14.000 4,-13.000 11.000 6,-12.000 14.000 3,-9.000 19.000 14,-2.000 29.000 22,-3.000 28.000 21,-3.000 28.000 21,-1.000 14.000 3,4.000 0.000-16,3.000 0.000-16,3.000 0.000-15,3.000 1.000-12,3.000 4.000-4,3.000 3.000-5,4.000 3.000-6,-3.000-1.000-1,-5.000-2.000-1,-7.000-3.000 1,-5.000-3.000 0,-3.000-7.000-2,4.000-9.000-4,3.000-10.000-3,3.000-8.000-4,9.000-25.000-3,16.000-36.000-3,15.000-39.000-3,17.000-36.000-3,8.000-23.000 0,4.000-6.000 1,3.000-6.000 2,3.000-6.000 1,-2.000 4.000 2,-6.000 16.000 0,-6.000 15.000 1,-6.000 17.000 0,-12.000 21.000-5,-15.000 28.000-8,-15.000 28.000-10,-16.000 29.000-10,-13.000 19.000-1,-9.000 14.000 4,-10.000 11.000 6,-8.000 14.000 5,-4.000 0.000 4,3.000-8.000 2,3.000-10.000 2,4.000-9.000 2,2.000-10.000 3,4.000-9.000 4,3.000-10.000 3,3.000-8.000 3,12.000-12.000 4,22.000-12.000 2,22.000-13.000 2,23.000-12.000 2,6.000-4.000 6,-5.000 7.000 11,-7.000 6.000 11,-5.000 7.000 10,-6.000 5.000 2,-3.000 7.000-4,-3.000 6.000-6,-2.000 7.000-5,-8.000 7.000-4,-8.000 9.000-3,-10.000 10.000-3,-9.000 10.000-2,-10.000 10.000-2,-9.000 13.000-2,-10.000 12.000-2,-8.000 13.000-3,-6.000 6.000 0,1.000 0.000-2,-1.000 0.000-1,1.000 0.000-1,16.000-22.000-3,35.000-44.000-6,35.000-43.000-7,34.000-44.000-6,15.000-26.000-3,-3.000-5.000 0,-3.000-7.000-1,-2.000-5.000 0,-9.000 2.000 0,-12.000 13.000 0,-13.000 12.000 0,-12.000 13.000 1,-7.000 1.000 0,1.000-9.000 0,-1.000-10.000 2,1.000-8.000 1,-4.000-6.000 1,-6.000 1.000 1,-6.000-1.000 3,-6.000 1.000 1,-4.000 1.000 2,1.000 3.000-1,-1.000 3.000 1,1.000 4.000 0,-1.000 4.000 6,1.000 6.000 11,-1.000 7.000 12,1.000 6.000 11,1.000 7.000 9,3.000 10.000 9,3.000 10.000 7,4.000 9.000 9,-1.000 12.000 0,-3.000 16.000-7,-3.000 15.000-6,-2.000 17.000-7,-5.000 13.000-5,-2.000 13.000-5,-3.000 12.000-4,-3.000 13.000-5,-4.000 6.000-4,-3.000 0.000-5,-3.000 0.000-5,-2.000 0.000-4,-3.000-2.000-5,1.000-3.000-3,-1.000-3.000-5,1.000-2.000-4,-1.000-6.000-7,1.000-6.000-10,-1.000-6.000-11,1.000-6.000-11,-1.000-16.000-7,1.000-25.000-3,-1.000-25.000-3,1.000-25.000-4,2.000-18.000 4,7.000-8.000 12,6.000-10.000 11,7.000-9.000 12,5.000-4.000 9,7.000 4.000 7,6.000 3.000 7,7.000 3.000 8,2.000 4.000 4,1.000 7.000 4,-1.000 6.000 4,1.000 7.000 3,1.000 7.000 2,3.000 9.000-2,3.000 10.000 1,4.000 10.000-2,1.000 4.000-3,0.000 0.000-5,0.000 0.000-5,0.000 0.000-6,-4.000 0.000-8,-5.000 0.000-11,-7.000 0.000-11,-5.000 0.000-11,-9.000-2.000-1,-9.000-3.000 9,-10.000-3.000 8,-8.000-2.000 10</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04"/>
    </inkml:context>
    <inkml:brush xml:id="br0">
      <inkml:brushProperty name="width" value="0.0429823249578476" units="cm"/>
      <inkml:brushProperty name="height" value="0.0429823249578476" units="cm"/>
      <inkml:brushProperty name="color" value="#000000"/>
      <inkml:brushProperty name="ignorePressure" value="0"/>
    </inkml:brush>
  </inkml:definitions>
  <inkml:trace contextRef="#ctx0" brushRef="#br0">83350.000 42950.000 511,'29.000'-24.000'82,"10.000"4.000"-17,10.000 3.000-16,9.000 3.000-16,2.000 1.000-10,-2.000 1.000-1,-3.000-1.000-1,-3.000 1.000-1,-4.000 4.000-2,-3.000 9.000 1,-3.000 10.000-2,-2.000 10.000 1,-5.000 11.000-2,-2.000 17.000 1,-3.000 15.000 0,-3.000 16.000-1,-6.000 1.000-1,-5.000-12.000-4,-7.000-13.000-5,-5.000-12.000-3,-8.000-4.000-3,-5.000 7.000-1,-7.000 6.000-1,-5.000 7.000-2,-4.000 2.000 0,0.000 1.000-1,0.000-1.000 0,0.000 1.000-1,-2.000-1.000 2,-3.000 1.000 0,-3.000-1.000 1,-2.000 1.000 2,-3.000-4.000-1,1.000-6.000-3,-1.000-6.000-4,1.000-6.000-2,-1.000-6.000-3,1.000-2.000-1,-1.000-3.000-2,1.000-3.000-2,4.000-15.000-8,9.000-24.000-12,10.000-26.000-15,10.000-24.000-12,5.000-9.000-1,4.000 10.000 12,3.000 10.000 12,3.000 9.000 12,1.000 7.000 8,1.000 7.000 4,-1.000 6.000 3,1.000 7.000 4</inkml:trace>
</inkml:ink>
</file>

<file path=ppt/ink/ink2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2:59"/>
    </inkml:context>
    <inkml:brush xml:id="br0">
      <inkml:brushProperty name="width" value="0.0545751936733723" units="cm"/>
      <inkml:brushProperty name="height" value="0.0545751936733723" units="cm"/>
      <inkml:brushProperty name="color" value="#f2395b"/>
      <inkml:brushProperty name="ignorePressure" value="0"/>
    </inkml:brush>
  </inkml:definitions>
  <inkml:trace contextRef="#ctx0" brushRef="#br0">88800.000 49650.000 403,'0.000'-47.000'0,"0.000"6.000"0,0.000 7.000 0,0.000 6.000 0,0.000-7.000 3,0.000-18.000 7,0.000-19.000 7,0.000-18.000 7,0.000-1.000 3,0.000 19.000 0,0.000 19.000 1,0.000 19.000 0,0.000 19.000 5,0.000 23.000 9,0.000 22.000 10,0.000 22.000 9,-2.000 24.000 0,-3.000 29.000-10,-3.000 28.000-10,-2.000 28.000-10,-5.000 18.000-8,-2.000 10.000-5,-3.000 10.000-5,-3.000 9.000-7,-2.000 7.000-5,0.000 7.000-9,0.000 6.000-8,0.000 7.000-8,1.000 7.000-10,4.000 9.000-10,3.000 10.000-12,3.000 10.000-10,3.000-12.000-3,3.000-31.000 5,3.000-31.000 6,4.000-31.000 5,2.000-32.000 7,4.000-31.000 7,3.000-31.000 7,3.000-31.000 8</inkml:trace>
</inkml:ink>
</file>

<file path=ppt/ink/ink2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0"/>
    </inkml:context>
    <inkml:brush xml:id="br0">
      <inkml:brushProperty name="width" value="0.0419029779732227" units="cm"/>
      <inkml:brushProperty name="height" value="0.0419029779732227" units="cm"/>
      <inkml:brushProperty name="color" value="#f2395b"/>
      <inkml:brushProperty name="ignorePressure" value="0"/>
    </inkml:brush>
  </inkml:definitions>
  <inkml:trace contextRef="#ctx0" brushRef="#br0">89350.000 50800.000 525,'-2.000'-69.000'6,"-3.000"13.000"15,-3.000 12.000 13,-2.000 13.000 14,-1.000 12.000 5,3.000 13.000-3,3.000 12.000-4,4.000 13.000-2,1.000 10.000-5,0.000 10.000-6,0.000 10.000-7,0.000 9.000-5,0.000 1.000-4,0.000-6.000-4,0.000-6.000-3,0.000-6.000-2,4.000-4.000-4,10.000 1.000-2,10.000-1.000-4,9.000 1.000-1,7.000-6.000-5,7.000-8.000-5,6.000-10.000-5,7.000-9.000-6,2.000-7.000-6,1.000-3.000-6,-1.000-3.000-7,1.000-2.000-5,-4.000-5.000-4,-6.000-2.000 1,-6.000-3.000-1,-6.000-3.000 1,-7.000-2.000 5,-6.000 0.000 9,-6.000 0.000 9,-6.000 0.000 9</inkml:trace>
</inkml:ink>
</file>

<file path=ppt/ink/ink2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0"/>
    </inkml:context>
    <inkml:brush xml:id="br0">
      <inkml:brushProperty name="width" value="0.044590812176466" units="cm"/>
      <inkml:brushProperty name="height" value="0.044590812176466" units="cm"/>
      <inkml:brushProperty name="color" value="#f2395b"/>
      <inkml:brushProperty name="ignorePressure" value="0"/>
    </inkml:brush>
  </inkml:definitions>
  <inkml:trace contextRef="#ctx0" brushRef="#br0">90250.000 50450.000 493,'-27.000'-47.000'6,"-3.000"6.000"14,-3.000 7.000 12,-2.000 6.000 13,-3.000 9.000 6,1.000 13.000 0,-1.000 12.000 0,1.000 13.000-1,-1.000 15.000-3,1.000 19.000-8,-1.000 19.000-6,1.000 19.000-8,-4.000 10.000-5,-6.000 4.000-4,-6.000 3.000-4,-6.000 3.000-4,-1.000 4.000-9,7.000 7.000-17,6.000 6.000-16,7.000 7.000-16,5.000-10.000-4,7.000-25.000 9,6.000-25.000 9,7.000-25.000 9,2.000-13.000-1,1.000 1.000-10,-1.000-1.000-9,1.000 1.000-11</inkml:trace>
</inkml:ink>
</file>

<file path=ppt/ink/ink2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0"/>
    </inkml:context>
    <inkml:brush xml:id="br0">
      <inkml:brushProperty name="width" value="0.0492825396358967" units="cm"/>
      <inkml:brushProperty name="height" value="0.0492825396358967" units="cm"/>
      <inkml:brushProperty name="color" value="#f2395b"/>
      <inkml:brushProperty name="ignorePressure" value="0"/>
    </inkml:brush>
  </inkml:definitions>
  <inkml:trace contextRef="#ctx0" brushRef="#br0">92150.000 48650.000 446,'-24.000'-46.000'0,"4.000"10.000"0,3.000 10.000 0,3.000 9.000 0,-4.000 18.000 12,-8.000 29.000 22,-10.000 28.000 24,-9.000 28.000 24,-5.000 24.000 4,0.000 23.000-15,0.000 22.000-14,0.000 22.000-14,4.000 5.000-11,10.000-8.000-5,10.000-10.000-5,9.000-9.000-7,9.000-10.000-5,9.000-9.000-5,10.000-10.000-7,10.000-8.000-6,10.000-12.000-5,13.000-12.000-3,12.000-13.000-4,13.000-12.000-3,2.000-13.000-1,-5.000-12.000 3,-7.000-13.000 2,-5.000-12.000 4,-6.000-9.000-9,-3.000-2.000-21,-3.000-3.000-19,-2.000-3.000-21</inkml:trace>
</inkml:ink>
</file>

<file path=ppt/ink/ink2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1"/>
    </inkml:context>
    <inkml:brush xml:id="br0">
      <inkml:brushProperty name="width" value="0.058161374181509" units="cm"/>
      <inkml:brushProperty name="height" value="0.058161374181509" units="cm"/>
      <inkml:brushProperty name="color" value="#f2395b"/>
      <inkml:brushProperty name="ignorePressure" value="0"/>
    </inkml:brush>
  </inkml:definitions>
  <inkml:trace contextRef="#ctx0" brushRef="#br0">93300.000 48550.000 378,'-86.000'-46.000'5,"28.000"10.000"11,28.000 10.000 10,29.000 9.000 10,21.000 4.000 4,16.000 1.000-4,15.000-1.000-3,17.000 1.000-4,7.000 1.000-5,0.000 3.000-6,0.000 3.000-6,0.000 4.000-6,-5.000 1.000-3,-9.000 0.000-4,-10.000 0.000-1,-8.000 0.000-4,-15.000 12.000 2,-19.000 26.000 6,-18.000 24.000 5,-19.000 26.000 6,-16.000 13.000 3,-12.000 4.000 2,-13.000 3.000 1,-12.000 3.000 2,-4.000 3.000-1,7.000 3.000-3,6.000 3.000-3,7.000 4.000-3,7.000-7.000-2,9.000-16.000-2,10.000-15.000-3,10.000-15.000-1,19.000-26.000-7,32.000-34.000-11,31.000-35.000-12,32.000-33.000-10,8.000-12.000-4,-11.000 13.000 8,-14.000 12.000 5,-11.000 13.000 7,-11.000 18.000 6,-5.000 26.000 7,-7.000 24.000 7,-5.000 26.000 6,-11.000 12.000 6,-11.000 0.000 3,-14.000 0.000 5,-11.000 0.000 4,5.000-13.000-1,26.000-24.000-6,24.000-26.000-6,26.000-24.000-7,12.000-15.000-4,0.000-3.000-5,0.000-3.000-4,0.000-2.000-4,-19.000 11.000-2,-37.000 29.000 2,-38.000 28.000 1,-37.000 28.000 2,-18.000 9.000 1,4.000-9.000 3,3.000-10.000 2,3.000-8.000 1,-2.000-8.000-1,-6.000-2.000-7,-6.000-3.000-6,-6.000-3.000-7,-7.000-6.000-1,-6.000-5.000 3,-6.000-7.000 5,-6.000-5.000 4,-1.000-9.000 4,7.000-9.000 1,6.000-10.000 4,7.000-8.000 2,7.000-8.000 1,9.000-2.000 0,10.000-3.000 0,10.000-3.000 0,8.000 1.000 8,10.000 6.000 14,10.000 7.000 15,9.000 6.000 14,15.000 15.000 9,22.000 26.000 2,22.000 24.000 4,23.000 26.000 2,5.000 13.000-5,-9.000 4.000-12,-10.000 3.000-11,-8.000 3.000-13,0.000 6.000-8,14.000 9.000-6,11.000 10.000-7,14.000 10.000-4,8.000-6.000-10,7.000-18.000-10,6.000-19.000-12,7.000-18.000-10,7.000-18.000-7,9.000-16.000-1,10.000-15.000-2,10.000-15.000-1,-6.000-14.000 4,-18.000-8.000 8,-19.000-10.000 8,-18.000-9.000 8,-14.000-2.000 2,-5.000 6.000-6,-7.000 7.000-6,-5.000 6.000-5</inkml:trace>
</inkml:ink>
</file>

<file path=ppt/ink/ink2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1"/>
    </inkml:context>
    <inkml:brush xml:id="br0">
      <inkml:brushProperty name="width" value="0.0570060424506664" units="cm"/>
      <inkml:brushProperty name="height" value="0.0570060424506664" units="cm"/>
      <inkml:brushProperty name="color" value="#f2395b"/>
      <inkml:brushProperty name="ignorePressure" value="0"/>
    </inkml:brush>
  </inkml:definitions>
  <inkml:trace contextRef="#ctx0" brushRef="#br0">95400.000 48000.000 385,'-4.000'-47.000'0,"-5.000"6.000"0,-7.000 7.000 0,-5.000 6.000 0,-3.000 3.000 6,4.000 0.000 10,3.000 0.000 12,3.000 0.000 10,15.000 3.000 5,29.000 6.000-1,28.000 7.000 0,28.000 6.000-1,12.000 6.000-5,-3.000 6.000-7,-3.000 7.000-10,-2.000 6.000-7,-8.000 4.000-7,-8.000 4.000-7,-10.000 3.000-5,-9.000 3.000-6,-13.000 3.000-6,-16.000 3.000-6,-15.000 3.000-4,-15.000 4.000-7,-18.000 1.000-1,-19.000 0.000 1,-18.000 0.000 2,-19.000 0.000 2,-10.000-4.000 3,1.000-5.000 6,-1.000-7.000 4,1.000-5.000 6,5.000-6.000 6,14.000-3.000 7,11.000-3.000 6,14.000-2.000 7,7.000-5.000 5,3.000-2.000 6,3.000-3.000 4,4.000-3.000 6,2.000 2.000 0,4.000 10.000-1,3.000 10.000-4,3.000 9.000-2,3.000 9.000 1,3.000 9.000 3,3.000 10.000 5,4.000 10.000 4,1.000 13.000 1,0.000 19.000-4,0.000 19.000-3,0.000 19.000-3,0.000 15.000-4,0.000 13.000-4,0.000 12.000-5,0.000 13.000-4,-4.000 2.000-5,-5.000-5.000-5,-7.000-7.000-6,-5.000-5.000-5,-3.000-8.000-7,4.000-5.000-6,3.000-7.000-7,3.000-5.000-7,1.000-12.000-6,1.000-16.000-4,-1.000-15.000-4,1.000-15.000-4</inkml:trace>
</inkml:ink>
</file>

<file path=ppt/ink/ink2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2"/>
    </inkml:context>
    <inkml:brush xml:id="br0">
      <inkml:brushProperty name="width" value="0.049096368253231" units="cm"/>
      <inkml:brushProperty name="height" value="0.049096368253231" units="cm"/>
      <inkml:brushProperty name="color" value="#f2395b"/>
      <inkml:brushProperty name="ignorePressure" value="0"/>
    </inkml:brush>
  </inkml:definitions>
  <inkml:trace contextRef="#ctx0" brushRef="#br0">95650.000 49150.000 448,'0.000'-58.000'6,"0.000"34.000"12,0.000 35.000 12,0.000 35.000 12,-5.000 16.000 0,-9.000 1.000-10,-10.000-1.000-12,-8.000 1.000-11,5.000-12.000-5,22.000-21.000 2,22.000-22.000 0,23.000-22.000 2,13.000-8.000 1,6.000 6.000 2,7.000 7.000 2,6.000 6.000 1,-4.000 7.000 1,-11.000 10.000-1,-14.000 10.000-1,-11.000 9.000 0,-12.000 9.000-2,-9.000 9.000-1,-10.000 10.000-1,-8.000 10.000-2,-15.000 4.000-2,-19.000 0.000-2,-18.000 0.000-3,-19.000 0.000-2,-8.000-2.000-2,3.000-3.000-2,3.000-3.000-3,4.000-2.000-1,1.000-8.000-2,0.000-8.000 1,0.000-10.000 0,0.000-9.000-1,14.000-15.000 1,28.000-18.000-1,28.000-19.000 0,29.000-18.000-1,21.000-9.000 3,16.000 4.000 2,15.000 3.000 4,17.000 3.000 4,2.000 4.000 1,-9.000 7.000 2,-10.000 6.000 0,-8.000 7.000 1,-11.000 7.000 1,-8.000 9.000 0,-10.000 10.000 1,-9.000 10.000 1,-12.000 8.000 1,-11.000 10.000 4,-14.000 10.000 4,-11.000 9.000 3,-14.000 6.000 1,-11.000 3.000-2,-14.000 3.000-2,-11.000 4.000-3,-4.000-4.000-1,6.000-9.000-1,7.000-10.000-2,6.000-8.000-1,6.000-8.000-1,6.000-2.000-2,7.000-3.000 0,6.000-3.000-2,18.000-15.000-4,32.000-24.000-7,31.000-26.000-9,32.000-24.000-7,18.000-10.000-3,6.000 6.000 4,7.000 7.000 3,6.000 6.000 3,-5.000 9.000 6,-16.000 13.000 6,-15.000 12.000 6,-15.000 13.000 6,-12.000 7.000 5,-6.000 4.000 3,-6.000 3.000 3,-6.000 3.000 3,-9.000 7.000 1,-8.000 14.000 1,-10.000 11.000-1,-9.000 14.000 0,-5.000 2.000 0,0.000-6.000-1,0.000-6.000 1,0.000-6.000-1,6.000-6.000-6,13.000-2.000-13,12.000-3.000-14,13.000-3.000-13,12.000-15.000-9,13.000-24.000-3,12.000-26.000-5,13.000-24.000-3,1.000-17.000-1,-9.000-5.000 4,-10.000-7.000 4,-8.000-5.000 3,-11.000-4.000 1,-8.000 0.000 0,-10.000 0.000 0,-9.000 0.000-1,-7.000 6.000 2,-3.000 13.000 3,-3.000 12.000 5,-2.000 13.000 4</inkml:trace>
</inkml:ink>
</file>

<file path=ppt/ink/ink2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3"/>
    </inkml:context>
    <inkml:brush xml:id="br0">
      <inkml:brushProperty name="width" value="0.0701673552393913" units="cm"/>
      <inkml:brushProperty name="height" value="0.0701673552393913" units="cm"/>
      <inkml:brushProperty name="color" value="#f2395b"/>
      <inkml:brushProperty name="ignorePressure" value="0"/>
    </inkml:brush>
  </inkml:definitions>
  <inkml:trace contextRef="#ctx0" brushRef="#br0">97600.000 48350.000 313,'1.000'-50.000'1,"4.000"0.000"1,3.000 0.000 2,3.000 0.000 2,1.000 0.000 2,1.000 0.000 4,-1.000 0.000 5,1.000 0.000 3,4.000 1.000 4,9.000 4.000 1,10.000 3.000 2,10.000 3.000 2,5.000 6.000 0,4.000 9.000-3,3.000 10.000-1,3.000 10.000-3,-2.000 7.000-2,-6.000 6.000-2,-6.000 7.000-4,-6.000 6.000-2,-9.000 7.000-2,-8.000 10.000-3,-10.000 10.000-1,-9.000 9.000-4,-10.000 7.000-1,-9.000 7.000-3,-10.000 6.000-2,-8.000 7.000-2,-11.000 2.000-5,-8.000 1.000-5,-10.000-1.000-6,-9.000 1.000-5,-4.000-6.000-2,4.000-8.000 2,3.000-10.000 2,3.000-9.000 2,4.000-10.000 3,7.000-9.000 2,6.000-10.000 4,7.000-8.000 3,13.000-12.000 3,22.000-12.000 5,22.000-13.000 4,23.000-12.000 4,14.000-7.000 2,10.000 1.000 1,10.000-1.000 1,9.000 1.000 0,-1.000 4.000 1,-8.000 9.000 3,-10.000 10.000 1,-9.000 10.000 2,-9.000 10.000 3,-5.000 13.000 4,-7.000 12.000 3,-5.000 13.000 5,-8.000 4.000-2,-5.000-3.000-3,-7.000-3.000-6,-5.000-2.000-4,-9.000 3.000-5,-9.000 14.000-8,-10.000 11.000-7,-8.000 14.000-6,-8.000 2.000-5,-2.000-6.000 1,-3.000-6.000-1,-3.000-6.000 0,-10.000-2.000-1,-16.000 3.000-2,-15.000 3.000-2,-15.000 4.000-2,-9.000-1.000 0,1.000-3.000 1,-1.000-3.000 2,1.000-2.000 2,5.000-11.000 2,14.000-15.000 5,11.000-15.000 3,14.000-16.000 4,22.000-18.000 3,35.000-18.000 2,35.000-19.000 1,34.000-18.000 1,24.000-12.000 2,17.000-3.000-1,15.000-3.000 0,16.000-2.000 0,1.000 3.000 0,-12.000 14.000 1,-13.000 11.000 2,-12.000 14.000 0,-10.000 11.000 1,-6.000 14.000-1,-6.000 11.000 0,-6.000 14.000-1,-12.000 10.000 1,-15.000 9.000 2,-15.000 10.000 4,-16.000 10.000 2,-16.000 11.000 3,-16.000 17.000-1,-15.000 15.000 1,-15.000 16.000 0,-9.000 2.000-1,1.000-8.000-3,-1.000-10.000-2,1.000-9.000-3,1.000-7.000-1,3.000-3.000 0,3.000-3.000-1,4.000-2.000 1,18.000-19.000-5,34.000-30.000-9,35.000-32.000-8,35.000-30.000-9,18.000-19.000-5,3.000-2.000 0,3.000-3.000-1,4.000-3.000-1,1.000 1.000 2,0.000 6.000 5,0.000 7.000 6,0.000 6.000 6,-5.000 9.000 4,-9.000 13.000 6,-10.000 12.000 6,-8.000 13.000 5,-12.000 12.000 4,-12.000 13.000 6,-13.000 12.000 4,-12.000 13.000 4,-12.000 4.000 2,-8.000-3.000-4,-10.000-3.000-2,-9.000-2.000-4,1.000-12.000-8,13.000-19.000-14,12.000-18.000-15,13.000-19.000-13,10.000-15.000-7,10.000-8.000 2,10.000-10.000 3,9.000-9.000 1,-1.000-1.000 3,-8.000 10.000 6,-10.000 10.000 6,-9.000 9.000 6,-7.000 17.000 12,-3.000 25.000 20,-3.000 25.000 21,-2.000 25.000 19,-5.000 14.000 5,-2.000 3.000-12,-3.000 3.000-11,-3.000 4.000-13,-2.000-3.000-11,0.000-5.000-14,0.000-7.000-13,0.000-5.000-13,7.000-22.000-11,17.000-33.000-11,15.000-35.000-11,16.000-34.000-10,5.000-26.000-1,-2.000-15.000 9,-3.000-15.000 7,-3.000-16.000 9,-4.000-12.000 6,-3.000-5.000 3,-3.000-7.000 3,-2.000-5.000 3,-3.000 2.000 4,1.000 13.000 6,-1.000 12.000 6,1.000 13.000 6,-4.000 15.000 6,-6.000 19.000 4,-6.000 19.000 5,-6.000 19.000 6,-6.000 12.000 1,-2.000 6.000 0,-3.000 7.000-1,-3.000 6.000-1,1.000 13.000 9,6.000 23.000 19,7.000 22.000 18,6.000 22.000 20,-1.000 21.000 1,-5.000 22.000-14,-7.000 22.000-14,-5.000 23.000-15,-8.000 27.000-11,-5.000 34.000-7,-7.000 35.000-7,-5.000 35.000-7,-4.000 18.000-8,0.000 3.000-8,0.000 3.000-9,0.000 4.000-9,0.000 7.000-8,0.000 13.000-9,0.000 12.000-10,0.000 13.000-8,1.000-19.000 0,4.000-50.000 9,3.000-50.000 9,3.000-50.000 8,1.000-35.000 0,1.000-18.000-8,-1.000-19.000-8,1.000-18.000-9</inkml:trace>
</inkml:ink>
</file>

<file path=ppt/ink/ink2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4"/>
    </inkml:context>
    <inkml:brush xml:id="br0">
      <inkml:brushProperty name="width" value="0.0552401766180992" units="cm"/>
      <inkml:brushProperty name="height" value="0.0552401766180992" units="cm"/>
      <inkml:brushProperty name="color" value="#f2395b"/>
      <inkml:brushProperty name="ignorePressure" value="0"/>
    </inkml:brush>
  </inkml:definitions>
  <inkml:trace contextRef="#ctx0" brushRef="#br0">101000.000 47700.000 398,'50.000'-44.000'0,"0.000"13.000"0,0.000 12.000 0,0.000 13.000 0,14.000 16.000 9,28.000 23.000 20,28.000 22.000 19,29.000 22.000 19,1.000 16.000 5,-25.000 14.000-10,-25.000 11.000-11,-25.000 14.000-10,-19.000 13.000-6,-12.000 16.000-2,-13.000 15.000-2,-12.000 17.000-2,-13.000 8.000-3,-12.000 4.000-4,-13.000 3.000-3,-12.000 3.000-4,-15.000-4.000-5,-15.000-8.000-7,-15.000-10.000-9,-16.000-9.000-6,-18.000-4.000-4,-18.000 4.000 3,-19.000 3.000 3,-18.000 3.000 1,4.000-15.000-12,28.000-30.000-30,28.000-32.000-29,29.000-30.000-29</inkml:trace>
</inkml:ink>
</file>

<file path=ppt/ink/ink2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8"/>
    </inkml:context>
    <inkml:brush xml:id="br0">
      <inkml:brushProperty name="width" value="0.0551154501736164" units="cm"/>
      <inkml:brushProperty name="height" value="0.0551154501736164" units="cm"/>
      <inkml:brushProperty name="color" value="#f2395b"/>
      <inkml:brushProperty name="ignorePressure" value="0"/>
    </inkml:brush>
  </inkml:definitions>
  <inkml:trace contextRef="#ctx0" brushRef="#br0">74400.000 45450.000 399,'-2.000'-104.000'39,"-3.000"45.000"8,-3.000 43.000 6,-2.000 45.000 7,-9.000 33.000-3,-12.000 26.000-9,-13.000 24.000-12,-12.000 26.000-10,-7.000 16.000-5,1.000 10.000 1,-1.000 10.000 0,1.000 9.000 0,1.000 2.000 0,3.000-2.000-4,3.000-3.000-3,4.000-3.000-3,4.000-10.000-2,6.000-16.000-3,7.000-15.000-2,6.000-15.000-3,10.000-29.000-14,17.000-41.000-26,15.000-40.000-25,16.000-40.000-26,10.000-34.000-5,7.000-24.000 16,6.000-26.000 16,7.000-24.000 15,2.000-15.000 11,1.000-3.000 6,-1.000-3.000 6,1.000-2.000 5,-4.000 2.000 6,-6.000 9.000 3,-6.000 10.000 5,-6.000 10.000 4,-6.000 11.000 1,-2.000 17.000-1,-3.000 15.000-1,-3.000 16.000-2,-4.000 12.000 5,-3.000 9.000 10,-3.000 10.000 11,-2.000 10.000 10,0.000 13.000 11,7.000 19.000 10,6.000 19.000 11,7.000 19.000 10,-3.000 12.000-1,-8.000 6.000-11,-10.000 7.000-12,-9.000 6.000-12,-5.000 7.000-8,0.000 10.000-4,0.000 10.000-5,0.000 9.000-4,-2.000 10.000-3,-3.000 14.000-1,-3.000 11.000 0,-2.000 14.000-2,-5.000 0.000-1,-2.000-8.000-5,-3.000-10.000-3,-3.000-9.000-5,-2.000-13.000-2,0.000-16.000-2,0.000-15.000-1,0.000-15.000-2,-8.000-28.000-12,-16.000-36.000-19,-15.000-39.000-21,-15.000-36.000-20,-4.000-28.000-2,9.000-15.000 16,10.000-15.000 17,10.000-16.000 17,7.000 1.000 11,6.000 19.000 8,7.000 19.000 7,6.000 19.000 8,4.000 15.000 5,4.000 13.000 4,3.000 12.000 4,3.000 13.000 5,7.000 15.000 5,14.000 19.000 5,11.000 19.000 5,14.000 19.000 6,8.000 4.000-2,7.000-9.000-11,6.000-10.000-11,7.000-8.000-10,4.000-8.000-9,3.000-2.000-5,3.000-3.000-6,4.000-3.000-6,-4.000-2.000-2,-9.000 0.000 1,-10.000 0.000 1,-8.000 0.000 0,-11.000-4.000-2,-8.000-5.000-8,-10.000-7.000-8,-9.000-5.000-8</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06"/>
    </inkml:context>
    <inkml:brush xml:id="br0">
      <inkml:brushProperty name="width" value="0.0372319780290127" units="cm"/>
      <inkml:brushProperty name="height" value="0.0372319780290127" units="cm"/>
      <inkml:brushProperty name="color" value="#000000"/>
      <inkml:brushProperty name="ignorePressure" value="0"/>
    </inkml:brush>
  </inkml:definitions>
  <inkml:trace contextRef="#ctx0" brushRef="#br0">83300.000 43200.000 590,'-44.000'7.000'20,"13.000"17.000"10,12.000 15.000 9,13.000 16.000 11,4.000 16.000 2,-3.000 20.000-5,-3.000 18.000-5,-2.000 20.000-6,-1.000 3.000-5,3.000-8.000-7,3.000-10.000-6,4.000-9.000-6,-1.000-1.000-6,-3.000 10.000-4,-3.000 10.000-4,-2.000 9.000-4,-1.000 2.000-2,3.000-2.000 2,3.000-3.000 0,4.000-3.000 2,-1.000-6.000-6,-3.000-5.000-12,-3.000-7.000-13,-2.000-5.000-13,-1.000-12.000-5,3.000-16.000 2,3.000-15.000 2,4.000-15.000 2,2.000-12.000 3,4.000-6.000 7,3.000-6.000 6,3.000-6.000 6</inkml:trace>
</inkml:ink>
</file>

<file path=ppt/ink/ink2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09"/>
    </inkml:context>
    <inkml:brush xml:id="br0">
      <inkml:brushProperty name="width" value="0.066687636077404" units="cm"/>
      <inkml:brushProperty name="height" value="0.066687636077404" units="cm"/>
      <inkml:brushProperty name="color" value="#f2395b"/>
      <inkml:brushProperty name="ignorePressure" value="0"/>
    </inkml:brush>
  </inkml:definitions>
  <inkml:trace contextRef="#ctx0" brushRef="#br0">75550.000 46800.000 329,'1.000'-118.000'27,"4.000"17.000"-1,3.000 15.000-2,3.000 16.000-1,1.000 5.000-3,1.000-2.000-3,-1.000-3.000-5,1.000-3.000-3,-4.000 1.000-3,-6.000 6.000 0,-6.000 7.000-1,-6.000 6.000 0,-7.000 9.000 1,-6.000 13.000 0,-6.000 12.000 0,-6.000 13.000 2,-7.000 10.000 1,-6.000 10.000 1,-6.000 10.000 2,-6.000 9.000 2,-4.000 10.000 1,1.000 14.000 2,-1.000 11.000 0,1.000 14.000 2,4.000 5.000-1,9.000 1.000-1,10.000-1.000-3,10.000 1.000 0,7.000-3.000-3,6.000-2.000-2,7.000-3.000-1,6.000-3.000-3,7.000-9.000-1,10.000-11.000-2,10.000-14.000-2,9.000-11.000 0,6.000-11.000-4,3.000-5.000-5,3.000-7.000-4,4.000-5.000-6,2.000-9.000 0,4.000-9.000 1,3.000-10.000 2,3.000-8.000 1,-2.000-9.000 1,-6.000-6.000-2,-6.000-6.000-2,-6.000-6.000-1,-7.000-1.000-1,-6.000 7.000 2,-6.000 6.000 2,-6.000 7.000 2,-7.000 4.000 7,-6.000 3.000 13,-6.000 3.000 14,-6.000 4.000 13,-6.000 8.000 7,-2.000 17.000-3,-3.000 15.000-2,-3.000 16.000-2,-1.000 13.000-3,4.000 14.000-3,3.000 11.000-4,3.000 14.000-3,1.000 7.000-2,1.000 3.000-1,-1.000 3.000 0,1.000 4.000-1,1.000 5.000-1,3.000 10.000 1,3.000 10.000-1,4.000 9.000 1,-1.000 4.000-1,-3.000 1.000-2,-3.000-1.000-1,-2.000 1.000-1,-1.000 1.000-2,3.000 3.000-4,3.000 3.000-1,4.000 4.000-3,1.000-3.000-2,0.000-5.000 1,0.000-7.000 1,0.000-5.000-1,-4.000-11.000-2,-5.000-11.000-8,-7.000-14.000-6,-5.000-11.000-8,-14.000-12.000-3,-18.000-9.000-1,-19.000-10.000 1,-18.000-8.000 0,-7.000-15.000 3,6.000-19.000 2,7.000-18.000 5,6.000-19.000 4,4.000-15.000 3,4.000-8.000 2,3.000-10.000 3,3.000-9.000 3,7.000-12.000 2,14.000-11.000 2,11.000-14.000 2,14.000-11.000 2,18.000-12.000 1,25.000-9.000 0,25.000-10.000-1,25.000-8.000 0,21.000-8.000-2,20.000-2.000-5,18.000-3.000-4,20.000-3.000-5,11.000-4.000-7,7.000-3.000-10,6.000-3.000-10,7.000-2.000-10,-15.000 14.000-6,-34.000 35.000-1,-35.000 35.000 0,-33.000 34.000-2</inkml:trace>
</inkml:ink>
</file>

<file path=ppt/ink/ink2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58"/>
    </inkml:context>
    <inkml:brush xml:id="br0">
      <inkml:brushProperty name="width" value="0.0612218119204044" units="cm"/>
      <inkml:brushProperty name="height" value="0.0612218119204044" units="cm"/>
      <inkml:brushProperty name="color" value="#f2395b"/>
      <inkml:brushProperty name="ignorePressure" value="0"/>
    </inkml:brush>
  </inkml:definitions>
  <inkml:trace contextRef="#ctx0" brushRef="#br0">27500.000 29900.000 359,'-158.000'135.000'0,"34.000"-27.000"0,35.000-28.000 0,35.000-28.000 0,10.000-10.000 1,-12.000 9.000 3,-13.000 10.000 3,-12.000 10.000 3,-4.000-1.000 2,7.000-9.000 3,6.000-10.000 3,7.000-8.000 3,7.000-11.000 4,9.000-8.000 5,10.000-10.000 5,10.000-9.000 5,18.000-5.000 2,28.000 0.000-1,28.000 0.000-3,29.000 0.000-2,19.000 0.000-3,14.000 0.000-4,11.000 0.000-5,14.000 0.000-5,8.000-5.000-3,7.000-9.000-2,6.000-10.000-3,7.000-8.000-3,7.000-6.000 0,9.000 1.000 1,10.000-1.000 1,10.000 1.000 2,-3.000 2.000-1,-11.000 7.000 0,-14.000 6.000-1,-11.000 7.000 0,3.000 2.000-1,23.000 1.000-2,22.000-1.000-1,22.000 1.000-1,5.000 1.000-2,-8.000 3.000-2,-10.000 3.000-3,-9.000 4.000-2,-9.000 2.000-1,-5.000 4.000 1,-7.000 3.000 1,-5.000 3.000 0,-6.000 3.000 0,-3.000 3.000-3,-3.000 3.000-4,-2.000 4.000-1,-11.000 1.000-2,-15.000 0.000 0,-15.000 0.000 0,-16.000 0.000 0,-13.000-2.000-1,-9.000-3.000-2,-10.000-3.000-2,-8.000-2.000-2,-12.000-9.000-11,-12.000-12.000-21,-13.000-13.000-20,-12.000-12.000-21</inkml:trace>
</inkml:ink>
</file>

<file path=ppt/ink/ink2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58"/>
    </inkml:context>
    <inkml:brush xml:id="br0">
      <inkml:brushProperty name="width" value="0.0360488183796406" units="cm"/>
      <inkml:brushProperty name="height" value="0.0360488183796406" units="cm"/>
      <inkml:brushProperty name="color" value="#f2395b"/>
      <inkml:brushProperty name="ignorePressure" value="0"/>
    </inkml:brush>
  </inkml:definitions>
  <inkml:trace contextRef="#ctx0" brushRef="#br0">31200.000 23850.000 610,'-35.000'0.000'52,"32.000"0.000"-1,31.000 0.000 1,32.000 0.000 0,18.000 0.000-5,6.000 0.000-7,7.000 0.000-8,6.000 0.000-8,-1.000 0.000-6,-5.000 0.000-6,-7.000 0.000-5,-5.000 0.000-5,-3.000 0.000-6,4.000 0.000-10,3.000 0.000-7,3.000 0.000-10,-5.000 1.000-6,-12.000 4.000-6,-13.000 3.000-5,-12.000 3.000-5,-13.000 3.000 0,-12.000 3.000 5,-13.000 3.000 5,-12.000 4.000 6</inkml:trace>
</inkml:ink>
</file>

<file path=ppt/ink/ink2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58"/>
    </inkml:context>
    <inkml:brush xml:id="br0">
      <inkml:brushProperty name="width" value="0.0379138104617596" units="cm"/>
      <inkml:brushProperty name="height" value="0.0379138104617596" units="cm"/>
      <inkml:brushProperty name="color" value="#f2395b"/>
      <inkml:brushProperty name="ignorePressure" value="0"/>
    </inkml:brush>
  </inkml:definitions>
  <inkml:trace contextRef="#ctx0" brushRef="#br0">32300.000 24050.000 580,'-47.000'46.000'-19,"6.000"-5.000"5,7.000-7.000 7,6.000-5.000 6,4.000-4.000 3,4.000 0.000 2,3.000 0.000 0,3.000 0.000 0,3.000 4.000 7,3.000 10.000 11,3.000 10.000 11,4.000 9.000 12,1.000 10.000 3,0.000 14.000-2,0.000 11.000-4,0.000 14.000-3,0.000 7.000-4,0.000 3.000-5,0.000 3.000-5,0.000 4.000-6,0.000 2.000-3,0.000 4.000-2,0.000 3.000-4,0.000 3.000-3,0.000-8.000-2,0.000-19.000-6,0.000-18.000-3,0.000-19.000-4,4.000-15.000-12,10.000-8.000-19,10.000-10.000-20,9.000-9.000-20,1.000-12.000-3,-6.000-11.000 13,-6.000-14.000 15,-6.000-11.000 12</inkml:trace>
</inkml:ink>
</file>

<file path=ppt/ink/ink2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59"/>
    </inkml:context>
    <inkml:brush xml:id="br0">
      <inkml:brushProperty name="width" value="0.0435058884322643" units="cm"/>
      <inkml:brushProperty name="height" value="0.0435058884322643" units="cm"/>
      <inkml:brushProperty name="color" value="#f2395b"/>
      <inkml:brushProperty name="ignorePressure" value="0"/>
    </inkml:brush>
  </inkml:definitions>
  <inkml:trace contextRef="#ctx0" brushRef="#br0">33800.000 23350.000 505,'-19.000'-13.000'9,"13.000"26.000"19,12.000 24.000 18,13.000 26.000 19,6.000 18.000 3,0.000 13.000-10,0.000 12.000-12,0.000 13.000-10,-2.000 16.000-8,-3.000 23.000-5,-3.000 22.000-4,-2.000 22.000-5,-5.000 15.000-2,-2.000 9.000-1,-3.000 10.000 1,-3.000 10.000-1,-4.000-3.000-3,-3.000-11.000-8,-3.000-14.000-6,-2.000-11.000-7,-1.000-17.000-7,3.000-18.000-7,3.000-19.000-8,4.000-18.000-7,-1.000-14.000-4,-3.000-5.000 1,-3.000-7.000 0,-2.000-5.000 1,-5.000-15.000 1,-2.000-22.000 2,-3.000-22.000 4,-3.000-21.000 3</inkml:trace>
</inkml:ink>
</file>

<file path=ppt/ink/ink2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59"/>
    </inkml:context>
    <inkml:brush xml:id="br0">
      <inkml:brushProperty name="width" value="0.0338196083903313" units="cm"/>
      <inkml:brushProperty name="height" value="0.0338196083903313" units="cm"/>
      <inkml:brushProperty name="color" value="#f2395b"/>
      <inkml:brushProperty name="ignorePressure" value="0"/>
    </inkml:brush>
  </inkml:definitions>
  <inkml:trace contextRef="#ctx0" brushRef="#br0">33850.000 23400.000 650,'-46.000'-63.000'41,"10.000"26.000"6,10.000 24.000 7,9.000 26.000 5,-2.000 24.000-2,-12.000 26.000-14,-13.000 24.000-14,-12.000 26.000-13,-9.000 13.000-12,-2.000 4.000-14,-3.000 3.000-12,-3.000 3.000-12,2.000-7.000-7,10.000-15.000-3,10.000-15.000-2,9.000-16.000-1</inkml:trace>
</inkml:ink>
</file>

<file path=ppt/ink/ink2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8:59"/>
    </inkml:context>
    <inkml:brush xml:id="br0">
      <inkml:brushProperty name="width" value="0.0356694757938385" units="cm"/>
      <inkml:brushProperty name="height" value="0.0356694757938385" units="cm"/>
      <inkml:brushProperty name="color" value="#f2395b"/>
      <inkml:brushProperty name="ignorePressure" value="0"/>
    </inkml:brush>
  </inkml:definitions>
  <inkml:trace contextRef="#ctx0" brushRef="#br0">34100.000 23350.000 616,'96.000'28.000'132,"-5.000"6.000"-29,-7.000 7.000-28,-5.000 6.000-30,-4.000 6.000-22,0.000 6.000-18,0.000 7.000-16,0.000 6.000-18,-5.000-1.000-5,-9.000-5.000 4,-10.000-7.000 5,-8.000-5.000 5,-8.000-8.000-4,-2.000-5.000-14,-3.000-7.000-12,-3.000-5.000-13</inkml:trace>
</inkml:ink>
</file>

<file path=ppt/ink/ink2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00"/>
    </inkml:context>
    <inkml:brush xml:id="br0">
      <inkml:brushProperty name="width" value="0.0516814813017845" units="cm"/>
      <inkml:brushProperty name="height" value="0.0516814813017845" units="cm"/>
      <inkml:brushProperty name="color" value="#f2395b"/>
      <inkml:brushProperty name="ignorePressure" value="0"/>
    </inkml:brush>
  </inkml:definitions>
  <inkml:trace contextRef="#ctx0" brushRef="#br0">37000.000 24100.000 425,'-16.000'-24.000'27,"19.000"4.000"5,19.000 3.000 7,19.000 3.000 6,10.000 7.000 0,4.000 14.000-8,3.000 11.000-5,3.000 14.000-8,-4.000 8.000-4,-8.000 7.000-3,-10.000 6.000-2,-9.000 7.000-3,-7.000 13.000-2,-3.000 22.000-1,-3.000 22.000-1,-2.000 23.000-2,-9.000 16.000 0,-12.000 13.000-3,-13.000 12.000 0,-12.000 13.000-2,-4.000-10.000 0,7.000-31.000-1,6.000-31.000 1,7.000-31.000-1,18.000-41.000-2,31.000-50.000-6,32.000-50.000-5,31.000-50.000-6,17.000-36.000-1,3.000-22.000 3,3.000-22.000 3,4.000-21.000 4,-6.000-3.000 2,-11.000 20.000 3,-14.000 18.000 2,-11.000 20.000 2,-12.000 13.000 2,-9.000 9.000-2,-10.000 10.000 0,-8.000 10.000-1,-11.000 8.000 0,-8.000 10.000 1,-10.000 10.000 1,-9.000 9.000 2,-12.000 4.000 1,-11.000 1.000 0,-14.000-1.000 1,-11.000 1.000 0,-7.000 5.000 2,0.000 14.000 4,0.000 11.000 2,0.000 14.000 3,0.000 8.000 1,0.000 7.000 2,0.000 6.000 0,0.000 7.000 1,3.000 8.000-1,6.000 14.000 0,7.000 11.000-1,6.000 14.000-2,6.000 7.000 0,6.000 3.000-1,7.000 3.000-1,6.000 4.000-1,3.000 2.000-1,0.000 4.000 0,0.000 3.000 1,0.000 3.000-1,7.000-1.000-2,17.000-2.000-7,15.000-3.000-7,16.000-3.000-5,9.000-2.000-7,3.000 0.000-4,3.000 0.000-5,4.000 0.000-5,1.000-5.000-4,0.000-9.000-3,0.000-10.000-3,0.000-8.000-2,1.000-11.000-2,4.000-8.000 0,3.000-10.000-1,3.000-9.000 0,-5.000-7.000 2,-12.000-3.000 5,-13.000-3.000 5,-12.000-2.000 4</inkml:trace>
</inkml:ink>
</file>

<file path=ppt/ink/ink2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00"/>
    </inkml:context>
    <inkml:brush xml:id="br0">
      <inkml:brushProperty name="width" value="0.0508022494614124" units="cm"/>
      <inkml:brushProperty name="height" value="0.0508022494614124" units="cm"/>
      <inkml:brushProperty name="color" value="#f2395b"/>
      <inkml:brushProperty name="ignorePressure" value="0"/>
    </inkml:brush>
  </inkml:definitions>
  <inkml:trace contextRef="#ctx0" brushRef="#br0">40550.000 22550.000 433,'0.000'-55.000'25,"0.000"41.000"15,0.000 40.000 14,0.000 42.000 14,0.000 25.000 2,0.000 14.000-11,0.000 11.000-11,0.000 14.000-11,0.000 10.000-8,0.000 9.000-2,0.000 10.000-4,0.000 10.000-3,-5.000 16.000-2,-9.000 26.000-2,-10.000 24.000-2,-8.000 26.000-1,-4.000 8.000-8,3.000-5.000-13,3.000-7.000-13,4.000-5.000-15,4.000-19.000-5,6.000-27.000 1,7.000-28.000 1,6.000-28.000 2,4.000-26.000-2,4.000-21.000-4,3.000-22.000-3,3.000-22.000-5</inkml:trace>
</inkml:ink>
</file>

<file path=ppt/ink/ink2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00"/>
    </inkml:context>
    <inkml:brush xml:id="br0">
      <inkml:brushProperty name="width" value="0.041008535772562" units="cm"/>
      <inkml:brushProperty name="height" value="0.041008535772562" units="cm"/>
      <inkml:brushProperty name="color" value="#f2395b"/>
      <inkml:brushProperty name="ignorePressure" value="0"/>
    </inkml:brush>
  </inkml:definitions>
  <inkml:trace contextRef="#ctx0" brushRef="#br0">40500.000 22500.000 536,'-46.000'-102.000'12,"10.000"47.000"23,10.000 47.000 23,9.000 48.000 24,-2.000 33.000 3,-12.000 22.000-16,-13.000 22.000-16,-12.000 23.000-15,-10.000 6.000-16,-6.000-5.000-13,-6.000-7.000-12,-6.000-5.000-14,1.000-9.000-12,9.000-9.000-10,10.000-10.000-12,10.000-8.000-11</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48"/>
    </inkml:context>
    <inkml:brush xml:id="br0">
      <inkml:brushProperty name="width" value="0.0441735237836838" units="cm"/>
      <inkml:brushProperty name="height" value="0.0441735237836838" units="cm"/>
      <inkml:brushProperty name="color" value="#f2385b"/>
      <inkml:brushProperty name="ignorePressure" value="0"/>
    </inkml:brush>
  </inkml:definitions>
  <inkml:trace contextRef="#ctx0" brushRef="#br0">47850.000 18100.000 498,'117.000'0.000'97,"-16.000"0.000"-23,-15.000 0.000-23,-15.000 0.000-24,-11.000 0.000-13,-2.000 0.000-3,-3.000 0.000-2,-3.000 0.000-4,-4.000 1.000-3,-3.000 4.000-1,-3.000 3.000-4,-2.000 3.000-1,-9.000 7.000 0,-12.000 14.000 4,-13.000 11.000 5,-12.000 14.000 5,-9.000 2.000 2,-2.000-6.000 3,-3.000-6.000 2,-3.000-6.000 3,-2.000-4.000 0,0.000 1.000 0,0.000-1.000-2,0.000 1.000 0,0.000 7.000-1,0.000 16.000-5,0.000 15.000-2,0.000 17.000-3,-5.000 22.000-2,-9.000 32.000 0,-10.000 31.000 0,-8.000 32.000 1,-4.000 18.000-9,3.000 6.000-15,3.000 7.000-16,4.000 6.000-15,4.000-21.000-11,6.000-46.000-6,7.000-47.000-6,6.000-47.000-6</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06"/>
    </inkml:context>
    <inkml:brush xml:id="br0">
      <inkml:brushProperty name="width" value="0.0388783775269985" units="cm"/>
      <inkml:brushProperty name="height" value="0.0388783775269985" units="cm"/>
      <inkml:brushProperty name="color" value="#000000"/>
      <inkml:brushProperty name="ignorePressure" value="0"/>
    </inkml:brush>
  </inkml:definitions>
  <inkml:trace contextRef="#ctx0" brushRef="#br0">84800.000 42850.000 565,'-4.000'-35.000'32,"-5.000"32.000"6,-7.000 31.000 8,-5.000 32.000 7,-3.000 16.000-1,4.000 4.000-8,3.000 3.000-8,3.000 3.000-9,-1.000 4.000-6,-2.000 7.000-2,-3.000 6.000-2,-3.000 7.000-3,-1.000 4.000-3,4.000 3.000-1,3.000 3.000-3,3.000 4.000-2,3.000-3.000-3,3.000-5.000-1,3.000-7.000-4,4.000-5.000-2,1.000-12.000-2,0.000-16.000-2,0.000-15.000-2,0.000-15.000-2,4.000-12.000-1,10.000-6.000-1,10.000-6.000-1,9.000-6.000 0,10.000-9.000-3,14.000-8.000-4,11.000-10.000-4,14.000-9.000-4,3.000-10.000-3,-2.000-9.000-4,-3.000-10.000-3,-3.000-8.000-2,-7.000-6.000 0,-9.000 1.000 6,-10.000-1.000 6,-8.000 1.000 5,-9.000 5.000 5,-6.000 14.000 5,-6.000 11.000 4,-6.000 14.000 5</inkml:trace>
</inkml:ink>
</file>

<file path=ppt/ink/ink2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00"/>
    </inkml:context>
    <inkml:brush xml:id="br0">
      <inkml:brushProperty name="width" value="0.0347482450306416" units="cm"/>
      <inkml:brushProperty name="height" value="0.0347482450306416" units="cm"/>
      <inkml:brushProperty name="color" value="#f2395b"/>
      <inkml:brushProperty name="ignorePressure" value="0"/>
    </inkml:brush>
  </inkml:definitions>
  <inkml:trace contextRef="#ctx0" brushRef="#br0">40850.000 22250.000 633,'79.000'34.000'163,"10.000"19.000"-48,10.000 19.000-47,9.000 19.000-47,-5.000 1.000-25,-19.000-16.000 1,-18.000-15.000 1,-19.000-15.000 0,-10.000-7.000-12,1.000 3.000-25,-1.000 3.000-25,1.000 4.000-25</inkml:trace>
</inkml:ink>
</file>

<file path=ppt/ink/ink2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03"/>
    </inkml:context>
    <inkml:brush xml:id="br0">
      <inkml:brushProperty name="width" value="0.0520163625478745" units="cm"/>
      <inkml:brushProperty name="height" value="0.0520163625478745" units="cm"/>
      <inkml:brushProperty name="color" value="#f2395b"/>
      <inkml:brushProperty name="ignorePressure" value="0"/>
    </inkml:brush>
  </inkml:definitions>
  <inkml:trace contextRef="#ctx0" brushRef="#br0">7150.000 36150.000 422,'-29.000'-29.000'3,"-5.000"-5.000"6,-7.000-7.000 6,-5.000-5.000 6,8.000-1.000 3,26.000 6.000 4,24.000 7.000 2,26.000 6.000 2,18.000 1.000-1,13.000-3.000-4,12.000-3.000-5,13.000-2.000-4,10.000-1.000-3,10.000 3.000-2,10.000 3.000-2,9.000 4.000-1,10.000-3.000-2,14.000-5.000 0,11.000-7.000-1,14.000-5.000-2,11.000-6.000 0,14.000-3.000-1,11.000-3.000-1,14.000-2.000 0,7.000 2.000-1,3.000 9.000 1,3.000 10.000 1,4.000 10.000 1,-7.000 7.000 1,-16.000 6.000-1,-15.000 7.000 0,-15.000 6.000-1,-12.000 12.000 1,-6.000 19.000 0,-6.000 19.000 0,-6.000 19.000 1,-10.000 7.000 0,-12.000-3.000 0,-13.000-3.000-1,-12.000-2.000 0,-10.000-6.000 1,-6.000-6.000-1,-6.000-6.000 0,-6.000-6.000 1,-2.000-7.000 0,3.000-6.000-2,3.000-6.000-1,4.000-6.000-2,4.000-6.000 0,6.000-2.000 0,7.000-3.000 1,6.000-3.000 1,6.000-6.000-1,6.000-5.000 1,7.000-7.000 0,6.000-5.000 1,7.000-4.000-2,10.000 0.000 0,10.000 0.000-2,9.000 0.000-1,6.000-2.000-1,3.000-3.000-1,3.000-3.000 0,4.000-2.000-1,-1.000-3.000 0,-3.000 1.000 0,-3.000-1.000 0,-2.000 1.000 0,-3.000 2.000 1,1.000 7.000 1,-1.000 6.000 1,1.000 7.000 2,-3.000 4.000 1,-2.000 3.000-1,-3.000 3.000 1,-3.000 4.000 0,-2.000 2.000 0,0.000 4.000 2,0.000 3.000 2,0.000 3.000 1,1.000 1.000 1,4.000 1.000-1,3.000-1.000 0,3.000 1.000-1,4.000-3.000 0,7.000-2.000-1,6.000-3.000 0,7.000-3.000-2,2.000-7.000-1,1.000-9.000-1,-1.000-10.000-3,1.000-8.000-1,1.000-4.000-1,3.000 3.000 0,3.000 3.000 1,4.000 4.000 0,-1.000 2.000 0,-3.000 4.000 2,-3.000 3.000 1,-2.000 3.000 2,-9.000 4.000 1,-12.000 7.000 1,-13.000 6.000 2,-12.000 7.000 1,-9.000 2.000 0,-2.000 1.000-1,-3.000-1.000 0,-3.000 1.000-1,-2.000-1.000-1,0.000 1.000 1,0.000-1.000-2,0.000 1.000 1,1.000-3.000-2,4.000-2.000 0,3.000-3.000-1,3.000-3.000-1,4.000-7.000-1,7.000-9.000 0,6.000-10.000 1,7.000-8.000-1,2.000-1.000 0,1.000 9.000 0,-1.000 10.000 0,1.000 10.000-1,-3.000 4.000 2,-2.000 0.000-1,-3.000 0.000 2,-3.000 0.000 0,-2.000 1.000 0,0.000 4.000 0,0.000 3.000 0,0.000 3.000 0,-4.000-1.000 0,-5.000-2.000 1,-7.000-3.000-1,-5.000-3.000 1,-6.000-2.000-1,-3.000 0.000-2,-3.000 0.000-2,-2.000 0.000-2,-3.000-2.000 0,1.000-3.000 1,-1.000-3.000 1,1.000-2.000 0,1.000-3.000 0,3.000 1.000 1,3.000-1.000-1,4.000 1.000 1,2.000 1.000-1,4.000 3.000 0,3.000 3.000 0,3.000 4.000 0,1.000 1.000-1,1.000 0.000-1,-1.000 0.000-2,1.000 0.000-2,-4.000 0.000-1,-6.000 0.000-2,-6.000 0.000 0,-6.000 0.000-2,-4.000-2.000-2,1.000-3.000-4,-1.000-3.000-3,1.000-2.000-4,1.000-3.000-2,3.000 1.000-1,3.000-1.000 0,4.000 1.000-2,-10.000 1.000-3,-22.000 3.000-6,-22.000 3.000-8,-21.000 4.000-5</inkml:trace>
</inkml:ink>
</file>

<file path=ppt/ink/ink2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0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67750.000 10800.000 999,'-108.000'18.000'-86,"34.000"-11.000"22,35.000-14.000 22,35.000-11.000 21,16.000-7.000 12,1.000 0.000 3,-1.000 0.000 1,1.000 0.000 2</inkml:trace>
</inkml:ink>
</file>

<file path=ppt/ink/ink2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11"/>
    </inkml:context>
    <inkml:brush xml:id="br0">
      <inkml:brushProperty name="width" value="0.0517588704824448" units="cm"/>
      <inkml:brushProperty name="height" value="0.0517588704824448" units="cm"/>
      <inkml:brushProperty name="color" value="#00bff3"/>
      <inkml:brushProperty name="ignorePressure" value="0"/>
    </inkml:brush>
  </inkml:definitions>
  <inkml:trace contextRef="#ctx0" brushRef="#br0">8250.000 35200.000 425,'-110.000'-157.000'60,"32.000"39.000"-12,31.000 36.000-12,32.000 39.000-13,16.000 18.000-6,4.000 0.000 2,3.000 0.000 2,3.000 0.000 2,7.000-2.000 0,14.000-3.000-1,11.000-3.000 0,14.000-2.000 0,8.000 0.000-2,7.000 7.000-2,6.000 6.000-3,7.000 7.000-3,7.000 2.000 0,9.000 1.000 0,10.000-1.000 1,10.000 1.000 0,10.000 1.000 0,13.000 3.000-1,12.000 3.000-1,13.000 4.000-1,7.000 1.000 0,4.000 0.000 0,3.000 0.000-1,3.000 0.000 1,1.000-2.000 0,1.000-3.000-2,-1.000-3.000-1,1.000-2.000-2,1.000-1.000-1,3.000 3.000-1,3.000 3.000-2,4.000 4.000 0,-3.000 2.000-2,-5.000 4.000-2,-7.000 3.000-1,-5.000 3.000-1,-9.000 3.000-1,-9.000 3.000-2,-10.000 3.000-1,-8.000 4.000-1,-11.000-3.000 0,-8.000-5.000 1,-10.000-7.000 1,-9.000-5.000 2,-10.000-4.000 0,-9.000 0.000 1,-10.000 0.000 0,-8.000 0.000 0,-8.000-7.000 1,-2.000-11.000-1,-3.000-14.000 2,-3.000-11.000 0,-4.000-12.000 0,-3.000-9.000 0,-3.000-10.000 0,-2.000-8.000 1,-5.000-12.000-1,-2.000-12.000 1,-3.000-13.000 0,-3.000-12.000 0,-6.000-9.000 0,-5.000-2.000 1,-7.000-3.000 0,-5.000-3.000 0,-4.000 1.000 0,0.000 6.000-1,0.000 7.000-1,0.000 6.000-2,-5.000 6.000 1,-9.000 6.000-1,-10.000 7.000 2,-8.000 6.000-1,-11.000 3.000 0,-8.000 0.000 1,-10.000 0.000-1,-9.000 0.000 1,-10.000 0.000-1,-9.000 0.000 2,-10.000 0.000 0,-8.000 0.000 0,-12.000 1.000 1,-12.000 4.000 1,-13.000 3.000-1,-12.000 3.000 0,-12.000 6.000 1,-8.000 9.000-1,-10.000 10.000 0,-9.000 10.000 0,-9.000 8.000 0,-5.000 10.000 1,-7.000 10.000 0,-5.000 9.000 0,-6.000 10.000 0,-3.000 14.000 1,-3.000 11.000-1,-2.000 14.000 1,-5.000 10.000-1,-2.000 9.000 0,-3.000 10.000-1,-3.000 10.000 0,5.000 7.000 0,17.000 6.000 0,15.000 7.000 0,16.000 6.000 0,16.000 4.000 2,20.000 4.000 2,18.000 3.000 1,20.000 3.000 3,17.000 3.000 0,20.000 3.000 0,18.000 3.000-2,20.000 4.000-2,14.000 7.000 0,14.000 13.000-1,11.000 12.000-2,14.000 13.000-1,14.000 12.000-1,20.000 13.000-3,18.000 12.000-2,20.000 13.000-3,13.000-5.000-2,9.000-22.000-3,10.000-22.000-3,10.000-21.000-4,19.000-23.000-1,32.000-21.000-4,31.000-22.000-2,32.000-22.000-2,30.000-22.000-1,32.000-22.000 0,31.000-22.000 0,32.000-21.000 0,-17.000-14.000 2,-61.000-2.000 0,-64.000-3.000 3,-61.000-3.000 1</inkml:trace>
</inkml:ink>
</file>

<file path=ppt/ink/ink2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27"/>
    </inkml:context>
    <inkml:brush xml:id="br0">
      <inkml:brushProperty name="width" value="0.0398253872990608" units="cm"/>
      <inkml:brushProperty name="height" value="0.0398253872990608" units="cm"/>
      <inkml:brushProperty name="color" value="#00bff3"/>
      <inkml:brushProperty name="ignorePressure" value="0"/>
    </inkml:brush>
  </inkml:definitions>
  <inkml:trace contextRef="#ctx0" brushRef="#br0">81700.000 35000.000 552,'-304.000'0.000'10,"95.000"0.000"6,93.000 0.000 4,95.000 0.000 4,50.000 0.000 5,10.000 0.000 3,10.000 0.000 3,9.000 0.000 3,7.000 0.000-1,7.000 0.000-5,6.000 0.000-5,7.000 0.000-6,4.000-2.000-4,3.000-3.000-4,3.000-3.000-4,4.000-2.000-4,2.000-3.000-3,4.000 1.000-2,3.000-1.000-2,3.000 1.000-2,-2.000 1.000 0,-6.000 3.000 0,-6.000 3.000 0,-6.000 4.000 1,-12.000 4.000 0,-15.000 6.000 1,-15.000 7.000 1,-16.000 6.000 0,-8.000 3.000 3,0.000 0.000 3,0.000 0.000 5,0.000 0.000 4,3.000-5.000 0,6.000-9.000-3,7.000-10.000-3,6.000-8.000-4,4.000-6.000-1,4.000 1.000-2,3.000-1.000 0,3.000 1.000 0,-2.000 1.000-2,-6.000 3.000 1,-6.000 3.000 0,-6.000 4.000-1,-2.000 1.000 1,3.000 0.000 0,3.000 0.000 0,4.000 0.000 1,5.000 0.000 0,10.000 0.000 2,10.000 0.000 2,9.000 0.000 0,2.000 1.000 1,-2.000 4.000 0,-3.000 3.000-2,-3.000 3.000-1,-1.000-1.000-1,4.000-2.000-2,3.000-3.000-2,3.000-3.000-2,-4.000-2.000-2,-8.000 0.000-2,-10.000 0.000-1,-9.000 0.000-2,-15.000-5.000-12,-18.000-9.000-23,-19.000-10.000-23,-18.000-8.000-23</inkml:trace>
</inkml:ink>
</file>

<file path=ppt/ink/ink2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19:34"/>
    </inkml:context>
    <inkml:brush xml:id="br0">
      <inkml:brushProperty name="width" value="0.0564284808933735" units="cm"/>
      <inkml:brushProperty name="height" value="0.0564284808933735" units="cm"/>
      <inkml:brushProperty name="color" value="#fed406"/>
      <inkml:brushProperty name="ignorePressure" value="0"/>
    </inkml:brush>
  </inkml:definitions>
  <inkml:trace contextRef="#ctx0" brushRef="#br0">44200.000 35150.000 389,'93.000'-22.000'86,"-11.000"6.000"-20,-14.000 7.000-20,-11.000 6.000-19,2.000-1.000-11,19.000-5.000-1,19.000-7.000-1,19.000-5.000-2,10.000-3.000-1,4.000 4.000-3,3.000 3.000 0,3.000 3.000-3,6.000-1.000-1,9.000-2.000-1,10.000-3.000-1,10.000-3.000-1,10.000-2.000 1,13.000 0.000 1,12.000 0.000 2,13.000 0.000 2,6.000 1.000 1,0.000 4.000-1,0.000 3.000-1,0.000 3.000-1,-5.000 3.000-1,-9.000 3.000 0,-10.000 3.000-2,-8.000 4.000 0,-12.000 4.000-1,-12.000 6.000 0,-13.000 7.000-1,-12.000 6.000 0,-9.000 3.000-1,-2.000 0.000 2,-3.000 0.000 0,-3.000 0.000 0,-9.000 0.000 1,-11.000 0.000 0,-14.000 0.000-1,-11.000 0.000 0,-14.000 0.000 0,-11.000 0.000 1,-14.000 0.000-1,-11.000 0.000 0,0.000-8.000 0,17.000-16.000 0,15.000-15.000 0,16.000-15.000-1,7.000-6.000 0,1.000 7.000-2,-1.000 6.000-2,1.000 7.000-2,2.000 4.000 0,7.000 3.000-1,6.000 3.000 1,7.000 4.000-1,2.000 1.000 2,1.000 0.000 3,-1.000 0.000 2,1.000 0.000 4,-3.000 3.000 1,-2.000 6.000 2,-3.000 7.000 1,-3.000 6.000 1,-1.000 3.000 1,4.000 0.000 0,3.000 0.000-1,3.000 0.000 0,-2.000-2.000-1,-6.000-3.000-1,-6.000-3.000-1,-6.000-2.000-1,-2.000-3.000-1,3.000 1.000-1,3.000-1.000 1,4.000 1.000-2,-3.000-3.000 1,-5.000-2.000-2,-7.000-3.000 0,-5.000-3.000-2,-4.000-2.000 0,0.000 0.000-3,0.000 0.000 0,0.000 0.000-3,4.000-4.000 1,10.000-5.000 1,10.000-7.000 3,9.000-5.000 2,9.000-8.000 2,9.000-5.000-1,10.000-7.000 1,10.000-5.000 1,4.000-3.000 0,0.000 4.000 0,0.000 3.000 1,0.000 3.000 0,-2.000 4.000 1,-3.000 7.000-1,-3.000 6.000 0,-2.000 7.000 0,-8.000 7.000 1,-8.000 9.000 1,-10.000 10.000 2,-9.000 10.000 1,-10.000 7.000 1,-9.000 6.000-1,-10.000 7.000-2,-8.000 6.000 0,-11.000 4.000-2,-8.000 4.000 0,-10.000 3.000 0,-9.000 3.000-1,-4.000-2.000-1,4.000-6.000 0,3.000-6.000 0,3.000-6.000 0,3.000-9.000-1,3.000-8.000 0,3.000-10.000-1,4.000-9.000 1,5.000-9.000-3,10.000-5.000-2,10.000-7.000-4,9.000-5.000-2,13.000-12.000-2,20.000-16.000 0,18.000-15.000-1,20.000-15.000-1,10.000-6.000 0,3.000 7.000 2,3.000 6.000 1,4.000 7.000 2,-4.000 8.000 1,-9.000 14.000 2,-10.000 11.000 3,-8.000 14.000 1,-11.000 7.000 3,-8.000 3.000 2,-10.000 3.000 2,-9.000 4.000 2,-10.000 7.000 1,-9.000 13.000 0,-10.000 12.000 1,-8.000 13.000 0,-4.000 4.000 0,3.000-3.000 1,3.000-3.000 0,4.000-2.000 0,2.000-6.000 0,4.000-6.000-1,3.000-6.000 0,3.000-6.000-2,4.000-4.000-2,7.000 1.000-1,6.000-1.000-2,7.000 1.000-2,2.000-6.000-2,1.000-8.000-2,-1.000-10.000-1,1.000-9.000-3,4.000-5.000 0,9.000 0.000-1,10.000 0.000-1,10.000 0.000-1,4.000 0.000 1,0.000 0.000 0,0.000 0.000 1,0.000 0.000 0,-2.000 1.000 1,-3.000 4.000 1,-3.000 3.000 1,-2.000 3.000 1,-5.000 3.000 1,-2.000 3.000 1,-3.000 3.000 2,-3.000 4.000 1,-4.000 1.000 1,-3.000 0.000 0,-3.000 0.000 0,-2.000 0.000 0,-1.000 0.000 1,3.000 0.000-1,3.000 0.000 0,4.000 0.000 0,4.000-4.000 0,6.000-5.000-1,7.000-7.000 1,6.000-5.000-1,10.000-4.000 0,17.000 0.000 0,15.000 0.000-2,16.000 0.000 0,9.000-4.000-2,3.000-5.000 0,3.000-7.000-2,4.000-5.000 0,-3.000 0.000-1,-5.000 10.000-1,-7.000 10.000 1,-5.000 9.000-1,-8.000 6.000 1,-5.000 3.000 3,-7.000 3.000 0,-5.000 4.000 3,-9.000 5.000 2,-9.000 10.000 0,-10.000 10.000 1,-8.000 9.000 1,-6.000 2.000 0,1.000-2.000 0,-1.000-3.000 0,1.000-3.000 0,-1.000-4.000 1,1.000-3.000 2,-1.000-3.000 0,1.000-2.000 3,4.000-5.000-1,9.000-2.000-2,10.000-3.000-2,10.000-3.000-1,8.000-6.000-2,10.000-5.000 1,10.000-7.000 0,9.000-5.000 1,1.000-3.000-3,-6.000 4.000-3,-6.000 3.000-4,-6.000 3.000-4,-6.000 3.000-1,-2.000 3.000 3,-3.000 3.000 2,-3.000 4.000 4,-7.000 5.000 1,-9.000 10.000 3,-10.000 10.000 1,-8.000 9.000 3,-6.000 4.000 0,1.000 1.000 0,-1.000-1.000 1,1.000 1.000 0,5.000-4.000-1,14.000-6.000-1,11.000-6.000 0,14.000-6.000-1,13.000-7.000-2,16.000-6.000-3,15.000-6.000-2,17.000-6.000-2,13.000-7.000-3,13.000-6.000-1,12.000-6.000-1,13.000-6.000-1,4.000-2.000 0,-3.000 3.000 1,-3.000 3.000 1,-2.000 4.000 2,-12.000 4.000 1,-19.000 6.000 2,-18.000 7.000 2,-19.000 6.000 3,-19.000 4.000 2,-19.000 4.000 3,-18.000 3.000 2,-19.000 3.000 3,-12.000 3.000 1,-2.000 3.000 0,-3.000 3.000 0,-3.000 4.000 1,4.000-3.000-1,13.000-5.000-3,12.000-7.000-1,13.000-5.000-3,15.000-8.000-1,19.000-5.000-2,19.000-7.000-1,19.000-5.000-2,16.000-4.000-1,17.000 0.000-2,15.000 0.000-2,16.000 0.000-2,-4.000 1.000 0,-21.000 4.000 1,-22.000 3.000 1,-22.000 3.000 1,-21.000 7.000 2,-18.000 14.000 1,-19.000 11.000 1,-18.000 14.000 2,-18.000 3.000 1,-16.000-2.000-1,-15.000-3.000-1,-15.000-3.000-1,-9.000-2.000 2,1.000 0.000 2,-1.000 0.000 3,1.000 0.000 3,5.000-4.000 1,14.000-5.000-4,11.000-7.000-2,14.000-5.000-2,14.000-6.000-3,20.000-3.000-2,18.000-3.000-1,20.000-2.000-2,16.000-5.000 0,16.000-2.000-2,15.000-3.000 1,17.000-3.000-1,-4.000 1.000 1,-22.000 6.000 2,-22.000 7.000 1,-21.000 6.000 3,-20.000 6.000 0,-15.000 6.000 2,-15.000 7.000 0,-16.000 6.000 1,-13.000 4.000 0,-9.000 4.000 0,-10.000 3.000 0,-8.000 3.000-1,-3.000-1.000 2,7.000-2.000 3,6.000-3.000 4,7.000-3.000 3,13.000-4.000 0,22.000-3.000-2,22.000-3.000-3,23.000-2.000-1,17.000-6.000-5,17.000-6.000-3,15.000-6.000-4,16.000-6.000-4,1.000-6.000-2,-12.000-2.000-2,-13.000-3.000 0,-12.000-3.000-2,2.000-2.000 0,20.000 0.000 0,18.000 0.000-2,20.000 0.000 0,-14.000 0.000 1,-43.000 0.000 4,-44.000 0.000 4,-43.000 0.000 4,-29.000 3.000 3,-12.000 6.000 4,-13.000 7.000 4,-12.000 6.000 4,-7.000-1.000 3,1.000-5.000 2,-1.000-7.000 3,1.000-5.000 1,-1.000-4.000-1,1.000 0.000-5,-1.000 0.000-5,1.000 0.000-4,1.000 0.000-5,3.000 0.000-2,3.000 0.000-2,4.000 0.000-2,-1.000 0.000-1,-3.000 0.000-1,-3.000 0.000 1,-2.000 0.000 1,-5.000 3.000-1,-2.000 6.000 2,-3.000 7.000 0,-3.000 6.000 1,-1.000 3.000 2,4.000 0.000 4,3.000 0.000 4,3.000 0.000 3,-1.000 0.000 2,-2.000 0.000-3,-3.000 0.000-2,-3.000 0.000-3,-1.000 0.000-2,4.000 0.000-4,3.000 0.000-4,3.000 0.000-3,-4.000-7.000-1,-8.000-11.000 1,-10.000-14.000 2,-9.000-11.000 2,-10.000-7.000 2,-9.000 0.000 0,-10.000 0.000 1,-8.000 0.000 1,-8.000 1.000 0,-2.000 4.000-1,-3.000 3.000-1,-3.000 3.000 0,-2.000-1.000 0,0.000-2.000 3,0.000-3.000 2,0.000-3.000 2,-2.000-4.000 2,-3.000-3.000 0,-3.000-3.000 2,-2.000-2.000 1,0.000-1.000 0,7.000 3.000-2,6.000 3.000-1,7.000 4.000-1,2.000-1.000-2,1.000-3.000-1,-1.000-3.000-3,1.000-2.000-1,-1.000-5.000 0,1.000-2.000 0,-1.000-3.000 1,1.000-3.000 0,1.000-2.000 0,3.000 0.000 1,3.000 0.000-1,4.000 0.000 1,-1.000-4.000-2,-3.000-5.000 0,-3.000-7.000-3,-2.000-5.000-1,-1.000-3.000-1,3.000 4.000 1,3.000 3.000 1,4.000 3.000 1,1.000 4.000 1,0.000 7.000 1,0.000 6.000 0,0.000 7.000 2,-2.000 5.000 0,-3.000 7.000 2,-3.000 6.000 0,-2.000 7.000 1,-8.000 10.000 2,-8.000 16.000 3,-10.000 15.000 3,-9.000 17.000 3,-7.000 13.000 0,-3.000 13.000-4,-3.000 12.000-2,-2.000 13.000-5,-3.000 2.000-1,1.000-5.000-1,-1.000-7.000-1,1.000-5.000 0,-1.000-6.000-1,1.000-3.000 0,-1.000-3.000 0,1.000-2.000 0,-4.000-8.000 0,-6.000-8.000 0,-6.000-10.000-1,-6.000-9.000-1,-9.000-5.000-1,-8.000 0.000-1,-10.000 0.000 0,-9.000 0.000-2,-12.000-7.000 0,-11.000-11.000 0,-14.000-14.000-1,-11.000-11.000-1,-17.000-9.000 0,-18.000-3.000 1,-19.000-3.000-1,-18.000-2.000 0,-14.000-5.000 0,-5.000-2.000 1,-7.000-3.000 2,-5.000-3.000 0,-11.000-2.000 1,-11.000 0.000 1,-14.000 0.000 0,-11.000 0.000 1,-7.000 1.000 1,0.000 4.000 0,0.000 3.000 0,0.000 3.000 1,-4.000 4.000 1,-5.000 7.000 2,-7.000 6.000 2,-5.000 7.000 2,-4.000 4.000 1,0.000 3.000 0,0.000 3.000 0,0.000 4.000-1,-2.000 2.000 1,-3.000 4.000-1,-3.000 3.000-1,-2.000 3.000 0,-1.000 1.000-2,3.000 1.000-1,3.000-1.000-3,4.000 1.000-1,-1.000-1.000-1,-3.000 1.000 0,-3.000-1.000 0,-2.000 1.000 1,0.000 1.000 0,7.000 3.000-1,6.000 3.000 0,7.000 4.000-1,4.000-1.000 1,3.000-3.000 0,3.000-3.000 1,4.000-2.000 0,1.000-1.000 1,0.000 3.000 1,0.000 3.000 1,0.000 4.000 0,0.000 1.000 1,0.000 0.000-1,0.000 0.000 0,0.000 0.000-1,3.000 0.000 0,6.000 0.000 0,7.000 0.000 0,6.000 0.000 1,3.000 0.000-1,0.000 0.000 1,0.000 0.000 0,0.000 0.000 1,3.000 1.000-1,6.000 4.000 0,7.000 3.000-1,6.000 3.000 1,-1.000 1.000 0,-5.000 1.000 0,-7.000-1.000 1,-5.000 1.000 1,-6.000-1.000 0,-3.000 1.000 0,-3.000-1.000 0,-2.000 1.000-2,-3.000 1.000 1,1.000 3.000-1,-1.000 3.000 1,1.000 4.000-1,-4.000 1.000-1,-6.000 0.000 0,-6.000 0.000-1,-6.000 0.000 0,-4.000 0.000-1,1.000 0.000 0,-1.000 0.000 1,1.000 0.000-1,-1.000 0.000 0,1.000 0.000 1,-1.000 0.000 0,1.000 0.000 1,-3.000-2.000 0,-2.000-3.000 1,-3.000-3.000-1,-3.000-2.000 1,-6.000-3.000-1,-5.000 1.000 1,-7.000-1.000-1,-5.000 1.000 0,-4.000-3.000 1,0.000-2.000-1,0.000-3.000 0,0.000-3.000 0,-2.000-1.000 1,-3.000 4.000 0,-3.000 3.000-1,-2.000 3.000 2,-1.000-1.000-1,3.000-2.000 1,3.000-3.000 1,4.000-3.000 1,5.000-2.000-1,10.000 0.000 2,10.000 0.000 0,9.000 0.000 0,1.000 0.000 1,-6.000 0.000-1,-6.000 0.000 0,-6.000 0.000 0,10.000 0.000-1,29.000 0.000 0,28.000 0.000 1,28.000 0.000-1,-2.000-2.000 0,-31.000-3.000-3,-31.000-3.000-2,-31.000-2.000-2,-7.000-1.000 0,19.000 3.000 0,19.000 3.000 1,19.000 4.000 2,13.000-1.000 0,10.000-3.000 1,10.000-3.000 0,9.000-2.000 1,4.000-3.000 0,1.000 1.000 0,-1.000-1.000 0,1.000 1.000 0,2.000-1.000 0,7.000 1.000 2,6.000-1.000 1,7.000 1.000 1,2.000-1.000 0,1.000 1.000 0,-1.000-1.000-1,1.000 1.000-1,1.000 1.000 1,3.000 3.000-2,3.000 3.000 1,4.000 4.000-1,1.000 2.000-1,0.000 4.000 0,0.000 3.000 0,0.000 3.000-1,1.000 1.000 0,4.000 1.000 0,3.000-1.000 0,3.000 1.000 1,1.000-3.000 0,1.000-2.000 0,-1.000-3.000 0,1.000-3.000 0,4.000 1.000 1,9.000 6.000 1,10.000 7.000 1,10.000 6.000 1,8.000-1.000 0,10.000-5.000-1,10.000-7.000 0,9.000-5.000-2,9.000-4.000 1,9.000 0.000-1,10.000 0.000 1,10.000 0.000 0,10.000-2.000 1,13.000-3.000-1,12.000-3.000 1,13.000-2.000-1,15.000 6.000 0,19.000 20.000-2,19.000 18.000-1,19.000 20.000-2,10.000 14.000 1,4.000 14.000 1,3.000 11.000 2,3.000 14.000 1,-2.000 7.000 1,-6.000 3.000 1,-6.000 3.000-1,-6.000 4.000 1,-4.000-1.000 0,1.000-3.000 1,-1.000-3.000 2,1.000-2.000 0,-3.000 5.000 1,-2.000 16.000 0,-3.000 15.000-2,-3.000 17.000 0,-2.000 5.000-2,0.000-3.000 0,0.000-3.000-3,0.000-2.000 0,1.000-6.000-2,4.000-6.000 0,3.000-6.000 0,3.000-6.000-2,-1.000-10.000 1,-2.000-12.000-1,-3.000-13.000 0,-3.000-12.000-1,-2.000-10.000 0,0.000-6.000 0,0.000-6.000-2,0.000-6.000 0,-2.000-2.000 0,-3.000 3.000 0,-3.000 3.000 1,-2.000 4.000 0,-5.000-4.000 1,-2.000-9.000-2,-3.000-10.000 0,-3.000-8.000 0,10.000-11.000-1,26.000-8.000 0,24.000-10.000 1,26.000-9.000 0,22.000-9.000 2,23.000-5.000 3,22.000-7.000 3,22.000-5.000 2,16.000-8.000 2,14.000-5.000-1,11.000-7.000 0,14.000-5.000-1,11.000-3.000-2,14.000 4.000-1,11.000 3.000-2,14.000 3.000-1,10.000 1.000-2,9.000 1.000-1,10.000-1.000-2,10.000 1.000-1,10.000-1.000-1,13.000 1.000 1,12.000-1.000 1,13.000 1.000 0,7.000 1.000 1,4.000 3.000 1,3.000 3.000 0,3.000 4.000 0,1.000 4.000 0,1.000 6.000-1,-1.000 7.000-1,1.000 6.000-1,-1.000 4.000-4,1.000 4.000-7,-1.000 3.000-7,1.000 3.000-8,4.000 1.000-1,9.000 1.000 1,10.000-1.000 2,10.000 1.000 2,-31.000-3.000-2,-68.000-2.000-4,-69.000-3.000-5,-68.000-3.000-5</inkml:trace>
</inkml:ink>
</file>

<file path=ppt/ink/ink2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23"/>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64450.000 9800.000 999,'45.000'-27.000'0,"-9.000"-3.000"0,-10.000-3.000 0,-8.000-2.000 0,2.000 5.000-2,16.000 16.000-6,15.000 15.000-5,17.000 17.000-6,0.000 7.000-3,-11.000 0.000-4,-14.000 0.000-1,-11.000 0.000-3</inkml:trace>
</inkml:ink>
</file>

<file path=ppt/ink/ink2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25"/>
    </inkml:context>
    <inkml:brush xml:id="br0">
      <inkml:brushProperty name="width" value="0.0637639388442039" units="cm"/>
      <inkml:brushProperty name="height" value="0.0637639388442039" units="cm"/>
      <inkml:brushProperty name="color" value="#fed406"/>
      <inkml:brushProperty name="ignorePressure" value="0"/>
    </inkml:brush>
  </inkml:definitions>
  <inkml:trace contextRef="#ctx0" brushRef="#br0">16050.000 14000.000 345,'-69.000'-47.000'0,"13.000"6.000"0,12.000 7.000 0,13.000 6.000 0,20.000 6.000 11,28.000 6.000 23,28.000 7.000 22,29.000 6.000 23,21.000 3.000 5,16.000 0.000-14,15.000 0.000-15,17.000 0.000-13,10.000 0.000-9,6.000 0.000-6,7.000 0.000-5,6.000 0.000-5,4.000 0.000-4,4.000 0.000-1,3.000 0.000-1,3.000 0.000-2,1.000 0.000-2,1.000 0.000 0,-1.000 0.000-1,1.000 0.000 0,-3.000-4.000-2,-2.000-5.000-1,-3.000-7.000-1,-3.000-5.000-1,-1.000-3.000-1,4.000 4.000 0,3.000 3.000 1,3.000 3.000 0,6.000 1.000 1,9.000 1.000 0,10.000-1.000 2,10.000 1.000 1,0.000-3.000 0,-5.000-2.000 0,-7.000-3.000 0,-5.000-3.000 0,-4.000 1.000-2,0.000 6.000 0,0.000 7.000-2,0.000 6.000-1,-7.000 6.000 0,-11.000 6.000-1,-14.000 7.000 0,-11.000 6.000 0,-9.000 3.000 0,-3.000 0.000 0,-3.000 0.000 1,-2.000 0.000 0,-1.000 0.000 0,3.000 0.000 1,3.000 0.000 0,4.000 0.000 1,1.000-2.000 0,0.000-3.000-1,0.000-3.000-2,0.000-2.000 1,3.000-3.000-2,6.000 1.000 0,7.000-1.000 0,6.000 1.000 0,7.000 1.000 0,10.000 3.000 1,10.000 3.000 1,9.000 4.000 0,-2.000-1.000 2,-12.000-3.000-2,-13.000-3.000 0,-12.000-2.000 0,-1.000-3.000-3,14.000 1.000-2,11.000-1.000-4,14.000 1.000-4,-3.000 1.000 0,-15.000 3.000 2,-15.000 3.000 0,-16.000 4.000 2,9.000-3.000 3,34.000-5.000 2,35.000-7.000 4,35.000-5.000 2,8.000-8.000 2,-15.000-5.000-1,-15.000-7.000-1,-16.000-5.000-1,2.000-6.000-1,23.000-3.000 0,22.000-3.000-1,22.000-2.000-2,4.000-5.000 1,-12.000-2.000-2,-13.000-3.000-1,-12.000-3.000-1,-10.000 1.000 0,-6.000 6.000 1,-6.000 7.000-1,-6.000 6.000 1,-7.000 6.000 1,-6.000 6.000 0,-6.000 7.000 1,-6.000 6.000 1,-4.000 3.000 0,1.000 0.000 0,-1.000 0.000 2,1.000 0.000 0,1.000 4.000 0,3.000 10.000 1,3.000 10.000 0,4.000 9.000 0,-3.000 1.000 0,-5.000-6.000-1,-7.000-6.000-1,-5.000-6.000-1,-8.000-6.000 0,-5.000-2.000-1,-7.000-3.000 1,-5.000-3.000 0,-3.000-6.000 1,4.000-5.000-1,3.000-7.000 0,3.000-5.000 1,4.000-6.000-1,7.000-3.000 1,6.000-3.000 0,7.000-2.000 1,4.000-1.000-1,3.000 3.000-1,3.000 3.000 0,4.000 4.000-1,2.000-3.000-2,4.000-5.000 0,3.000-7.000-1,3.000-5.000-1,1.000-1.000-1,1.000 6.000 0,-1.000 7.000 0,1.000 6.000 1,-4.000 4.000 0,-6.000 4.000 1,-6.000 3.000 2,-6.000 3.000 1,-9.000 3.000 2,-8.000 3.000 1,-10.000 3.000 2,-9.000 4.000 2,-5.000 2.000 0,0.000 4.000-1,0.000 3.000-1,0.000 3.000 0,-2.000 1.000-1,-3.000 1.000 1,-3.000-1.000 1,-2.000 1.000 1,0.000-3.000 0,7.000-2.000-1,6.000-3.000 0,7.000-3.000 0,0.000-4.000-1,-2.000-3.000 0,-3.000-3.000-2,-3.000-2.000 1,-2.000-3.000-1,0.000 1.000 0,0.000-1.000 1,0.000 1.000 0,0.000 1.000 0,0.000 3.000 1,0.000 3.000 0,0.000 4.000 1,-4.000 1.000-1,-5.000 0.000 0,-7.000 0.000-1,-5.000 0.000-1,-6.000 0.000-1,-3.000 0.000 1,-3.000 0.000-1,-2.000 0.000 0,10.000 0.000-1,25.000 0.000 1,25.000 0.000-1,25.000 0.000 0,6.000-2.000 1,-12.000-3.000-1,-13.000-3.000 1,-12.000-2.000 0,-5.000-5.000 0,3.000-2.000-1,3.000-3.000 1,4.000-3.000-1,-1.000-1.000 0,-3.000 4.000 0,-3.000 3.000 0,-2.000 3.000-1,-8.000 3.000 0,-8.000 3.000 0,-10.000 3.000 0,-9.000 4.000 0,-7.000 1.000 0,-3.000 0.000 0,-3.000 0.000 1,-2.000 0.000-1,-5.000 0.000 1,-2.000 0.000 2,-3.000 0.000 0,-3.000 0.000 2,-2.000 0.000 1,0.000 0.000 0,0.000 0.000 1,0.000 0.000-1,3.000 0.000 1,6.000 0.000 0,7.000 0.000 0,6.000 0.000 0,6.000-2.000 0,6.000-3.000-1,7.000-3.000 0,6.000-2.000-2,4.000-1.000 0,4.000 3.000 0,3.000 3.000-1,3.000 4.000 0,-1.000-1.000 0,-2.000-3.000-2,-3.000-3.000 0,-3.000-2.000-1,-2.000-1.000 0,0.000 3.000 0,0.000 3.000 1,0.000 4.000 0,-4.000-3.000 0,-5.000-5.000 0,-7.000-7.000 0,-5.000-5.000 0,-1.000-3.000 1,6.000 4.000 0,7.000 3.000 2,6.000 3.000 0,6.000-1.000 0,6.000-2.000 0,7.000-3.000 0,6.000-3.000 0,1.000-1.000 0,-3.000 4.000-2,-3.000 3.000 0,-2.000 3.000-2,-3.000 1.000-1,1.000 1.000 0,-1.000-1.000-1,1.000 1.000-1,-3.000-1.000 1,-2.000 1.000-1,-3.000-1.000 1,-3.000 1.000 0,-7.000-1.000 0,-9.000 1.000-2,-10.000-1.000-2,-8.000 1.000-1,-14.000-1.000-1,-15.000 1.000-3,-15.000-1.000 0,-16.000 1.000-3,-24.000 2.000-7,-31.000 7.000-13,-31.000 6.000-15,-31.000 7.000-13</inkml:trace>
</inkml:ink>
</file>

<file path=ppt/ink/ink2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31"/>
    </inkml:context>
    <inkml:brush xml:id="br0">
      <inkml:brushProperty name="width" value="0.0482034869492054" units="cm"/>
      <inkml:brushProperty name="height" value="0.0482034869492054" units="cm"/>
      <inkml:brushProperty name="color" value="#fed406"/>
      <inkml:brushProperty name="ignorePressure" value="0"/>
    </inkml:brush>
  </inkml:definitions>
  <inkml:trace contextRef="#ctx0" brushRef="#br0">26150.000 15300.000 456,'-72.000'1.000'0,"6.000"4.000"2,7.000 3.000 0,6.000 3.000 1,6.000-1.000 2,6.000-2.000 1,7.000-3.000 2,6.000-3.000 1,10.000 2.000 4,17.000 10.000 7,15.000 10.000 6,16.000 9.000 6,7.000 10.000 2,1.000 14.000-2,-1.000 11.000-4,1.000 14.000-3,-4.000 13.000-1,-6.000 16.000-1,-6.000 15.000 0,-6.000 17.000-1,-4.000 10.000-1,1.000 6.000-2,-1.000 7.000-2,1.000 6.000-3,-1.000-1.000 0,1.000-5.000-2,-1.000-7.000 0,1.000-5.000-1,1.000-11.000-2,3.000-11.000 0,3.000-14.000-1,4.000-11.000-1,2.000-9.000-2,4.000-3.000-1,3.000-3.000-2,3.000-2.000-2,1.000-11.000 0,1.000-15.000 0,-1.000-15.000 1,1.000-16.000 0,1.000-12.000-1,3.000-5.000-2,3.000-7.000-1,4.000-5.000-3,2.000-9.000 1,4.000-9.000 2,3.000-10.000 2,3.000-8.000 2,9.000-17.000 2,16.000-21.000 2,15.000-22.000 1,17.000-22.000 1,2.000-5.000 1,-9.000 13.000-1,-10.000 12.000-1,-8.000 13.000-1,5.000-7.000 0,22.000-24.000-2,22.000-26.000-1,23.000-24.000 0,13.000-13.000-1,6.000 0.000-2,7.000 0.000-1,6.000 0.000-1,1.000 6.000-3,-3.000 13.000-5,-3.000 12.000-4,-2.000 13.000-5,-12.000 13.000-3,-19.000 17.000 0,-18.000 15.000 0,-19.000 16.000 0</inkml:trace>
</inkml:ink>
</file>

<file path=ppt/ink/ink2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0"/>
    </inkml:context>
    <inkml:brush xml:id="br0">
      <inkml:brushProperty name="width" value="0.0507597923278809" units="cm"/>
      <inkml:brushProperty name="height" value="0.0507597923278809" units="cm"/>
      <inkml:brushProperty name="color" value="#fed406"/>
      <inkml:brushProperty name="ignorePressure" value="0"/>
    </inkml:brush>
  </inkml:definitions>
  <inkml:trace contextRef="#ctx0" brushRef="#br0">12050.000 15000.000 433,'-2.000'-55.000'0,"-3.000"-9.000"0,-3.000-10.000 0,-2.000-8.000 1,3.000 5.000 0,14.000 22.000 4,11.000 22.000 2,14.000 23.000 3,19.000 10.000 2,29.000 0.000 1,28.000 0.000 2,28.000 0.000 2,3.000 0.000 0,-22.000 0.000-1,-22.000 0.000-2,-21.000 0.000-1,-3.000 0.000 2,20.000 0.000 4,18.000 0.000 5,20.000 0.000 4,10.000 1.000 1,3.000 4.000-2,3.000 3.000-1,4.000 3.000-3,4.000 3.000-2,6.000 3.000-1,7.000 3.000-2,6.000 4.000-2,-2.000 1.000-1,-9.000 0.000-2,-10.000 0.000-1,-8.000 0.000-2,-6.000 1.000-2,1.000 4.000-1,-1.000 3.000 0,1.000 3.000-2,-4.000-4.000-2,-6.000-8.000-2,-6.000-10.000-2,-6.000-9.000-3,-6.000-5.000 1,-2.000 0.000 2,-3.000 0.000 3,-3.000 0.000 1,-1.000 0.000 2,4.000 0.000 1,3.000 0.000 1,3.000 0.000 0,1.000-2.000 1,1.000-3.000-1,-1.000-3.000-1,1.000-2.000 0,-3.000-1.000-1,-2.000 3.000 0,-3.000 3.000 0,-3.000 4.000-1,-1.000 2.000-1,4.000 4.000 0,3.000 3.000-2,3.000 3.000 0,-1.000-1.000-2,-2.000-2.000 0,-3.000-3.000-2,-3.000-3.000-1,-1.000-6.000 0,4.000-5.000 1,3.000-7.000 0,3.000-5.000 0,6.000-8.000 1,9.000-5.000 0,10.000-7.000-1,10.000-5.000 2,7.000-8.000 0,6.000-5.000 3,7.000-7.000 2,6.000-5.000 3,6.000-6.000 1,6.000-3.000-2,7.000-3.000-2,6.000-2.000-1,3.000-6.000-3,0.000-6.000 0,0.000-6.000-3,0.000-6.000-2,-4.000-1.000-1,-5.000 7.000 2,-7.000 6.000-1,-5.000 7.000 1,-11.000 4.000 1,-11.000 3.000 0,-14.000 3.000 0,-11.000 4.000 1,-15.000 1.000 1,-16.000 0.000 1,-15.000 0.000 1,-15.000 0.000 1,-14.000 0.000 0,-8.000 0.000 1,-10.000 0.000 1,-9.000 0.000-1,-7.000-4.000 1,-3.000-5.000-1,-3.000-7.000 0,-2.000-5.000-2,-9.000-12.000 1,-12.000-16.000 0,-13.000-15.000 0,-12.000-15.000 1,-12.000-9.000-3,-8.000 1.000-5,-10.000-1.000-5,-9.000 1.000-5,-12.000 5.000-1,-11.000 14.000 2,-14.000 11.000 4,-11.000 14.000 3,-12.000 8.000 1,-9.000 7.000 2,-10.000 6.000 0,-8.000 7.000 1,-6.000 2.000 0,1.000 1.000-1,-1.000-1.000 1,1.000 1.000-1,-4.000 1.000-1,-6.000 3.000 0,-6.000 3.000 0,-6.000 4.000-1,-9.000-3.000-1,-8.000-5.000 2,-10.000-7.000 1,-9.000-5.000 0,-7.000-3.000 0,-3.000 4.000 0,-3.000 3.000 1,-2.000 3.000-1,-5.000 7.000 0,-2.000 14.000 1,-3.000 11.000 0,-3.000 14.000 1,-4.000 8.000 1,-3.000 7.000 0,-3.000 6.000 0,-2.000 7.000 1,-1.000 8.000 0,3.000 14.000 0,3.000 11.000 0,4.000 14.000 1,1.000 10.000-1,0.000 9.000 0,0.000 10.000-2,0.000 10.000 0,0.000 10.000-1,0.000 13.000 0,0.000 12.000 0,0.000 13.000 0,3.000 9.000 0,6.000 6.000 1,7.000 7.000 0,6.000 6.000 1,6.000 6.000 1,6.000 6.000 0,7.000 7.000 0,6.000 6.000 1,7.000 9.000-1,10.000 13.000 1,10.000 12.000-1,9.000 13.000 1,13.000 10.000-1,20.000 10.000 0,18.000 10.000 1,20.000 9.000 0,14.000-2.000-1,14.000-12.000 1,11.000-13.000 0,14.000-12.000 0,18.000-1.000 1,25.000 14.000 0,25.000 11.000 0,25.000 14.000 1,26.000-1.000 0,29.000-12.000-1,28.000-13.000 0,28.000-12.000 0,35.000-18.000-1,45.000-21.000 0,43.000-22.000-1,45.000-22.000 0,47.000-26.000-4,54.000-27.000-6,53.000-28.000-6,53.000-28.000-7,51.000-35.000-4,51.000-41.000-1,49.000-40.000-2,51.000-40.000-2,-38.000-12.000-2,-125.000 19.000-6,-125.000 19.000-5,-125.000 19.000-4</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06"/>
    </inkml:context>
    <inkml:brush xml:id="br0">
      <inkml:brushProperty name="width" value="0.0278259012848139" units="cm"/>
      <inkml:brushProperty name="height" value="0.0278259012848139" units="cm"/>
      <inkml:brushProperty name="color" value="#000000"/>
      <inkml:brushProperty name="ignorePressure" value="0"/>
    </inkml:brush>
  </inkml:definitions>
  <inkml:trace contextRef="#ctx0" brushRef="#br0">84300.000 43450.000 790,'-68.000'-2.000'0,"17.000"-3.000"0,15.000-3.000 0,16.000-2.000 0,7.000-3.000 0,1.000 1.000 0,-1.000-1.000 0,1.000 1.000 0,7.000-4.000 5,16.000-6.000 12,15.000-6.000 10,17.000-6.000 12,13.000-1.000 2,13.000 7.000-9,12.000 6.000-7,13.000 7.000-9,6.000 4.000-8,0.000 3.000-10,0.000 3.000-9,0.000 4.000-9,-2.000 1.000-7,-3.000 0.000-3,-3.000 0.000-3,-2.000 0.000-4,-9.000 0.000 0,-12.000 0.000 4,-13.000 0.000 3,-12.000 0.000 4,-9.000 1.000 3,-2.000 4.000 3,-3.000 3.000 2,-3.000 3.000 4</inkml:trace>
</inkml:ink>
</file>

<file path=ppt/ink/ink2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1"/>
    </inkml:context>
    <inkml:brush xml:id="br0">
      <inkml:brushProperty name="width" value="0.0444214344024658" units="cm"/>
      <inkml:brushProperty name="height" value="0.0444214344024658" units="cm"/>
      <inkml:brushProperty name="color" value="#fed406"/>
      <inkml:brushProperty name="ignorePressure" value="0"/>
    </inkml:brush>
  </inkml:definitions>
  <inkml:trace contextRef="#ctx0" brushRef="#br0">29700.000 8000.000 495,'-24.000'-27.000'0,"4.000"-3.000"0,3.000-3.000 0,3.000-2.000 0,1.000 0.000 6,1.000 7.000 14,-1.000 6.000 12,1.000 7.000 13,-3.000 13.000 5,-2.000 22.000-4,-3.000 22.000-4,-3.000 23.000-3,-9.000 22.000-5,-11.000 26.000-4,-14.000 24.000-4,-11.000 26.000-5,-14.000 15.000-4,-11.000 6.000-2,-14.000 7.000-3,-11.000 6.000-2,-4.000-4.000-3,6.000-11.000-2,7.000-14.000-2,6.000-11.000-2,9.000-17.000-4,13.000-18.000-3,12.000-19.000-5,13.000-18.000-3,24.000-34.000-9,39.000-46.000-12,36.000-47.000-12,39.000-47.000-12,19.000-30.000-3,4.000-12.000 9,3.000-13.000 8,3.000-12.000 8,-2.000-9.000 6,-6.000-2.000 4,-6.000-3.000 3,-6.000-3.000 5,-10.000 8.000 4,-12.000 23.000 4,-13.000 22.000 3,-12.000 22.000 5,-10.000 16.000 5,-6.000 14.000 6,-6.000 11.000 7,-6.000 14.000 5,-4.000 13.000 9,1.000 16.000 9,-1.000 15.000 9,1.000 17.000 10,-1.000 14.000 0,1.000 17.000-7,-1.000 15.000-7,1.000 16.000-9,-1.000 10.000-5,1.000 7.000-4,-1.000 6.000-5,1.000 7.000-4,-1.000 4.000-2,1.000 3.000-2,-1.000 3.000 0,1.000 4.000-2,-3.000-3.000 0,-2.000-5.000-2,-3.000-7.000-1,-3.000-5.000-1,-1.000-9.000-1,4.000-9.000-3,3.000-10.000-2,3.000-8.000-1,6.000-17.000-1,9.000-21.000 0,10.000-22.000 0,10.000-22.000 1,5.000-27.000 0,4.000-31.000 0,3.000-31.000 0,3.000-31.000 0,3.000-21.000-1,3.000-9.000-2,3.000-10.000-2,4.000-8.000-2,-3.000-4.000-1,-5.000 3.000 2,-7.000 3.000 2,-5.000 4.000 1,-9.000 13.000 0,-9.000 26.000-2,-10.000 24.000-2,-8.000 26.000-2,-11.000 26.000-8,-8.000 28.000-14,-10.000 28.000-14,-9.000 29.000-14,-4.000 11.000-5,4.000-2.000 5,3.000-3.000 4,3.000-3.000 4</inkml:trace>
</inkml:ink>
</file>

<file path=ppt/ink/ink2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3"/>
    </inkml:context>
    <inkml:brush xml:id="br0">
      <inkml:brushProperty name="width" value="0.0505243688821793" units="cm"/>
      <inkml:brushProperty name="height" value="0.0505243688821793" units="cm"/>
      <inkml:brushProperty name="color" value="#fed406"/>
      <inkml:brushProperty name="ignorePressure" value="0"/>
    </inkml:brush>
  </inkml:definitions>
  <inkml:trace contextRef="#ctx0" brushRef="#br0">31550.000 9350.000 435,'3.000'-119.000'38,"6.000"13.000"-4,7.000 12.000-5,6.000 13.000-4,3.000 4.000-4,0.000-3.000-3,0.000-3.000-3,0.000-2.000-2,-2.000 0.000-3,-3.000 7.000-2,-3.000 6.000-1,-2.000 7.000-3,-8.000 8.000-1,-8.000 14.000 1,-10.000 11.000 0,-9.000 14.000-1,-9.000 8.000 0,-5.000 7.000 0,-7.000 6.000-1,-5.000 7.000 0,-8.000 10.000 0,-5.000 16.000-1,-7.000 15.000 0,-5.000 17.000 0,-4.000 10.000 0,0.000 6.000 1,0.000 7.000 0,0.000 6.000 2,3.000 1.000 0,6.000-3.000-1,7.000-3.000 2,6.000-2.000-1,6.000-6.000 0,6.000-6.000 0,7.000-6.000 0,6.000-6.000 1,9.000-7.000-1,13.000-6.000 0,12.000-6.000 1,13.000-6.000-1,10.000-13.000-2,10.000-19.000-1,10.000-18.000-4,9.000-19.000-2,4.000-12.000-2,1.000-2.000 0,-1.000-3.000-1,1.000-3.000-1,-3.000 1.000 1,-2.000 6.000-1,-3.000 7.000 2,-3.000 6.000-1,-6.000 7.000 2,-5.000 10.000 0,-7.000 10.000 1,-5.000 9.000 1,-6.000 7.000 2,-3.000 7.000 1,-3.000 6.000 3,-2.000 7.000 1,-5.000 7.000 3,-2.000 9.000 5,-3.000 10.000 4,-3.000 10.000 4,-2.000 2.000-1,0.000-3.000-4,0.000-3.000-5,0.000-2.000-6,0.000-5.000-5,0.000-2.000-6,0.000-3.000-6,0.000-3.000-6,4.000-17.000-8,10.000-27.000-8,10.000-28.000-10,9.000-28.000-9,4.000-20.000 0,1.000-8.000 11,-1.000-10.000 10,1.000-9.000 10,1.000-4.000 8,3.000 4.000 7,3.000 3.000 8,4.000 3.000 6,2.000 4.000 4,4.000 7.000-1,3.000 6.000 0,3.000 7.000 0,-1.000 8.000 3,-2.000 14.000 7,-3.000 11.000 7,-3.000 14.000 8,-2.000 8.000 2,0.000 7.000 1,0.000 6.000 0,0.000 7.000 0,-5.000 10.000-3,-9.000 16.000-4,-10.000 15.000-7,-8.000 17.000-4,-9.000 8.000-4,-6.000 4.000 0,-6.000 3.000-1,-6.000 3.000-1,-6.000-1.000-2,-2.000-2.000-3,-3.000-3.000-4,-3.000-3.000-4,-1.000-7.000-3,4.000-9.000-3,3.000-10.000-2,3.000-8.000-2,9.000-20.000-6,16.000-28.000-9,15.000-28.000-9,17.000-27.000-9,11.000-23.000-2,10.000-16.000 6,10.000-15.000 4,9.000-15.000 6,4.000-9.000 5,1.000 1.000 2,-1.000-1.000 2,1.000 1.000 4,-3.000 2.000 3,-2.000 7.000 5,-3.000 6.000 4,-3.000 7.000 4,-7.000 8.000 2,-9.000 14.000 2,-10.000 11.000 0,-8.000 14.000 2,-11.000 10.000 3,-8.000 9.000 6,-10.000 10.000 7,-9.000 10.000 6,-12.000 16.000 10,-11.000 26.000 15,-14.000 24.000 14,-11.000 26.000 15,-9.000 22.000 0,-3.000 23.000-16,-3.000 22.000-16,-2.000 22.000-15,0.000 5.000-10,7.000-8.000-6,6.000-10.000-4,7.000-9.000-6,5.000-12.000-3,7.000-11.000-4,6.000-14.000-4,7.000-11.000-3,5.000-11.000-2,7.000-5.000-1,6.000-7.000-1,7.000-5.000-1,10.000-12.000 0,16.000-16.000 1,15.000-15.000 2,17.000-15.000 1,10.000-21.000-5,6.000-25.000-11,7.000-25.000-11,6.000-25.000-12,3.000-13.000-3,0.000 1.000 5,0.000-1.000 5,0.000 1.000 4,-7.000 7.000 6,-11.000 16.000 3,-14.000 15.000 5,-11.000 17.000 3,-15.000 24.000 15,-16.000 34.000 23,-15.000 35.000 25,-15.000 35.000 23,-11.000 18.000 5,-2.000 3.000-12,-3.000 3.000-13,-3.000 4.000-13,1.000-1.000-9,6.000-3.000-5,7.000-3.000-4,6.000-2.000-6,3.000-6.000-2,0.000-6.000-1,0.000-6.000-2,0.000-6.000-1,9.000-13.000-3,19.000-19.000-6,19.000-18.000-6,19.000-19.000-5,7.000-24.000-4,-3.000-28.000-2,-3.000-28.000-1,-2.000-27.000-3,-5.000-23.000-1,-2.000-16.000 0,-3.000-15.000 0,-3.000-15.000 0,-6.000-4.000 2,-5.000 9.000 4,-7.000 10.000 5,-5.000 10.000 4,-8.000 13.000 3,-5.000 19.000 1,-7.000 19.000 3,-5.000 19.000 1,-11.000 16.000 1,-11.000 17.000 1,-14.000 15.000 1,-11.000 16.000 0,-6.000 13.000-3,4.000 14.000-5,3.000 11.000-6,3.000 14.000-5,4.000 8.000-5,7.000 7.000-3,6.000 6.000-3,7.000 7.000-3,7.000-3.000 0,9.000-8.000 3,10.000-10.000 1,10.000-9.000 4,8.000-9.000 3,10.000-5.000 5,10.000-7.000 4,9.000-5.000 6,6.000-6.000 4,3.000-3.000 4,3.000-3.000 4,4.000-2.000 4,-3.000-1.000 5,-5.000 3.000 7,-7.000 3.000 6,-5.000 4.000 7,-8.000 10.000 3,-5.000 19.000-1,-7.000 19.000-2,-5.000 19.000-1,-12.000 19.000-3,-16.000 23.000-5,-15.000 22.000-6,-15.000 22.000-4,-9.000 8.000-5,1.000-2.000-5,-1.000-3.000-5,1.000-3.000-3,2.000-10.000-3,7.000-16.000 2,6.000-15.000 0,7.000-15.000 2,5.000-15.000 0,7.000-12.000 0,6.000-13.000 0,7.000-12.000 1,4.000-10.000-1,3.000-6.000 3,3.000-6.000 1,4.000-6.000 2,1.000-4.000 1,0.000 1.000-1,0.000-1.000-1,0.000 1.000 0,1.000 2.000 1,4.000 7.000 2,3.000 6.000 3,3.000 7.000 2,-4.000 13.000 1,-8.000 22.000-1,-10.000 22.000-3,-9.000 23.000 0,-23.000 35.000-3,-33.000 50.000-2,-35.000 50.000-3,-34.000 50.000-2,-13.000 10.000-6,9.000-27.000-7,10.000-28.000-7,10.000-28.000-8,11.000-35.000-7,17.000-41.000-6,15.000-40.000-6,16.000-40.000-7</inkml:trace>
</inkml:ink>
</file>

<file path=ppt/ink/ink2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3"/>
    </inkml:context>
    <inkml:brush xml:id="br0">
      <inkml:brushProperty name="width" value="0.0421022698283195" units="cm"/>
      <inkml:brushProperty name="height" value="0.0421022698283195" units="cm"/>
      <inkml:brushProperty name="color" value="#fed406"/>
      <inkml:brushProperty name="ignorePressure" value="0"/>
    </inkml:brush>
  </inkml:definitions>
  <inkml:trace contextRef="#ctx0" brushRef="#br0">40150.000 6750.000 522,'-57.000'-11.000'6,"-11.000"28.000"11,-14.000 28.000 11,-11.000 29.000 12,-1.000 15.000 4,13.000 3.000-3,12.000 3.000-4,13.000 4.000-3,7.000 10.000-3,4.000 19.000-3,3.000 19.000-2,3.000 19.000-3,6.000 7.000-3,9.000-3.000 1,10.000-3.000-1,10.000-2.000-1,11.000-12.000-2,17.000-19.000-4,15.000-18.000-5,16.000-19.000-3,12.000-18.000-7,9.000-15.000-8,10.000-15.000-7,10.000-16.000-8,5.000-15.000-8,4.000-11.000-9,3.000-14.000-8,3.000-11.000-9,-10.000-9.000-1,-21.000-3.000 2,-22.000-3.000 5,-22.000-2.000 2</inkml:trace>
</inkml:ink>
</file>

<file path=ppt/ink/ink2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4"/>
    </inkml:context>
    <inkml:brush xml:id="br0">
      <inkml:brushProperty name="width" value="0.0407154634594917" units="cm"/>
      <inkml:brushProperty name="height" value="0.0407154634594917" units="cm"/>
      <inkml:brushProperty name="color" value="#fed406"/>
      <inkml:brushProperty name="ignorePressure" value="0"/>
    </inkml:brush>
  </inkml:definitions>
  <inkml:trace contextRef="#ctx0" brushRef="#br0">40850.000 6400.000 540,'25.000'-135.000'2,"0.000"32.000"6,0.000 31.000 4,0.000 32.000 6,7.000 15.000 3,17.000 0.000 3,15.000 0.000 1,16.000 0.000 3,7.000 3.000-2,1.000 6.000-5,-1.000 7.000-6,1.000 6.000-4,-7.000 7.000-3,-12.000 10.000-2,-13.000 10.000 0,-12.000 9.000-2,-13.000 10.000-1,-12.000 14.000 1,-13.000 11.000 1,-12.000 14.000-1,-16.000 10.000 0,-19.000 9.000 0,-18.000 10.000-1,-19.000 10.000-1,-13.000 5.000 3,-6.000 4.000 8,-6.000 3.000 7,-6.000 3.000 7,-4.000 1.000 2,1.000 1.000-2,-1.000-1.000-3,1.000 1.000-2,4.000-6.000-5,9.000-8.000-7,10.000-10.000-8,10.000-9.000-8,18.000-23.000-10,28.000-33.000-14,28.000-35.000-14,29.000-34.000-14,19.000-27.000-3,14.000-19.000 8,11.000-18.000 9,14.000-19.000 7,3.000-4.000 7,-2.000 14.000 4,-3.000 11.000 4,-3.000 14.000 4,-6.000 11.000 5,-5.000 14.000 6,-7.000 11.000 6,-5.000 14.000 6,-8.000 11.000 5,-5.000 14.000 5,-7.000 11.000 6,-5.000 14.000 4,-6.000 13.000 3,-3.000 16.000 2,-3.000 15.000 2,-2.000 17.000 0,-5.000 11.000 2,-2.000 10.000 1,-3.000 10.000 2,-3.000 9.000 0,-4.000 4.000-4,-3.000 1.000-7,-3.000-1.000-8,-2.000 1.000-9,-5.000-4.000-6,-2.000-6.000-4,-3.000-6.000-6,-3.000-6.000-4,-1.000-13.000-5,4.000-19.000-5,3.000-18.000-5,3.000-19.000-6,4.000-26.000-5,7.000-30.000-8,6.000-32.000-6,7.000-30.000-8,2.000-11.000 1,1.000 14.000 10,-1.000 11.000 9,1.000 14.000 10</inkml:trace>
</inkml:ink>
</file>

<file path=ppt/ink/ink2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4"/>
    </inkml:context>
    <inkml:brush xml:id="br0">
      <inkml:brushProperty name="width" value="0.0310266315937042" units="cm"/>
      <inkml:brushProperty name="height" value="0.0310266315937042" units="cm"/>
      <inkml:brushProperty name="color" value="#fed406"/>
      <inkml:brushProperty name="ignorePressure" value="0"/>
    </inkml:brush>
  </inkml:definitions>
  <inkml:trace contextRef="#ctx0" brushRef="#br0">41500.000 7800.000 709,'73.000'-90.000'3,"-3.000"23.000"6,-3.000 22.000 7,-2.000 22.000 6,-3.000 13.000 4,1.000 7.000 3,-1.000 6.000 1,1.000 7.000 3,-4.000 5.000-1,-6.000 7.000-4,-6.000 6.000-4,-6.000 7.000-4,-4.000 5.000-7,1.000 7.000-7,-1.000 6.000-10,1.000 7.000-8,-3.000 2.000-9,-2.000 1.000-7,-3.000-1.000-8,-3.000 1.000-8</inkml:trace>
</inkml:ink>
</file>

<file path=ppt/ink/ink2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5"/>
    </inkml:context>
    <inkml:brush xml:id="br0">
      <inkml:brushProperty name="width" value="0.0483641140162945" units="cm"/>
      <inkml:brushProperty name="height" value="0.0483641140162945" units="cm"/>
      <inkml:brushProperty name="color" value="#fed406"/>
      <inkml:brushProperty name="ignorePressure" value="0"/>
    </inkml:brush>
  </inkml:definitions>
  <inkml:trace contextRef="#ctx0" brushRef="#br0">43650.000 4900.000 454,'46.000'-88.000'52,"-5.000"26.000"-7,-7.000 24.000-6,-5.000 26.000-7,-4.000 16.000-3,0.000 10.000-1,0.000 10.000-2,0.000 9.000 0,-4.000 12.000-3,-5.000 16.000-4,-7.000 15.000-4,-5.000 17.000-5,-6.000 10.000-3,-3.000 6.000-6,-3.000 7.000-5,-2.000 6.000-6,-6.000-1.000 0,-6.000-5.000 3,-6.000-7.000 5,-6.000-5.000 3,-4.000-12.000-7,1.000-16.000-15,-1.000-15.000-17,1.000-15.000-16,1.000-17.000-5,3.000-15.000 6,3.000-15.000 6,4.000-16.000 7,-1.000-15.000 6,-3.000-11.000 8,-3.000-14.000 8,-2.000-11.000 6,0.000-7.000 6,7.000 0.000 1,6.000 0.000 1,7.000 0.000 2,4.000 3.000 2,3.000 6.000 4,3.000 7.000 5,4.000 6.000 3,1.000 6.000 4,0.000 6.000 5,0.000 7.000 5,0.000 6.000 4,3.000 13.000 4,6.000 23.000 3,7.000 22.000 2,6.000 22.000 2,1.000 12.000-2,-3.000 3.000-8,-3.000 3.000-6,-2.000 4.000-8,0.000-6.000-6,7.000-11.000-4,6.000-14.000-6,7.000-11.000-4,5.000-12.000-7,7.000-9.000-6,6.000-10.000-7,7.000-8.000-7,7.000-15.000-2,9.000-19.000 0,10.000-18.000 1,10.000-19.000 1,4.000-8.000 1,0.000 3.000 3,0.000 3.000 2,0.000 4.000 3,-4.000 5.000 4,-5.000 10.000 7,-7.000 10.000 6,-5.000 9.000 8,-12.000 7.000 6,-16.000 7.000 4,-15.000 6.000 5,-15.000 7.000 5,-14.000 10.000 2,-8.000 16.000-1,-10.000 15.000-1,-9.000 17.000-1,-15.000 13.000 0,-18.000 13.000 1,-19.000 12.000 0,-18.000 13.000 2,-14.000 12.000-2,-5.000 13.000-5,-7.000 12.000-4,-5.000 13.000-5,-3.000 2.000-4,4.000-5.000-5,3.000-7.000-4,3.000-5.000-4,3.000-11.000-6,3.000-11.000-4,3.000-14.000-5,4.000-11.000-6,7.000-14.000-1,13.000-11.000 1,12.000-14.000 1,13.000-11.000 2,6.000-11.000 2,0.000-5.000 2,0.000-7.000 2,0.000-5.000 4,3.000-6.000 2,6.000-3.000 3,7.000-3.000 4,6.000-2.000 4,4.000-3.000 1,4.000 1.000-1,3.000-1.000 0,3.000 1.000-1,1.000-1.000 4,1.000 1.000 7,-1.000-1.000 9,1.000 1.000 7,-1.000 4.000 5,1.000 9.000 3,-1.000 10.000 1,1.000 10.000 2,-3.000 8.000 0,-2.000 10.000-4,-3.000 10.000-3,-3.000 9.000-3,1.000 4.000-3,6.000 1.000-3,7.000-1.000-2,6.000 1.000-3,12.000-7.000-4,19.000-12.000-3,19.000-13.000-3,19.000-12.000-5,13.000-19.000-5,10.000-25.000-6,10.000-25.000-7,9.000-25.000-6,20.000-21.000-4,31.000-15.000-1,32.000-15.000-1,31.000-16.000-1,4.000-1.000 3,-21.000 17.000 4,-22.000 15.000 5,-22.000 16.000 4,-22.000 13.000 5,-22.000 14.000 4,-22.000 11.000 4,-21.000 14.000 4,-20.000 13.000 5,-15.000 16.000 3,-15.000 15.000 5,-16.000 17.000 3,-21.000 16.000 2,-24.000 19.000-2,-26.000 19.000-1,-24.000 19.000-2,-18.000 10.000 0,-9.000 4.000 2,-10.000 3.000 3,-8.000 3.000 3,0.000-4.000-3,14.000-8.000-7,11.000-10.000-8,14.000-9.000-7,13.000-12.000-5,16.000-11.000-1,15.000-14.000-2,17.000-11.000-1,16.000-14.000-4,19.000-11.000-4,19.000-14.000-3,19.000-11.000-5,9.000-6.000-1,0.000 4.000 5,0.000 3.000 3,0.000 3.000 4,-13.000 12.000 2,-24.000 22.000 0,-26.000 22.000 1,-24.000 23.000 0,-15.000 8.000 3,-3.000-3.000 3,-3.000-3.000 5,-2.000-2.000 3,-3.000-5.000 3,1.000-2.000 2,-1.000-3.000 3,1.000-3.000 3,-1.000-4.000 3,1.000-3.000 3,-1.000-3.000 3,1.000-2.000 3,5.000-5.000 1,14.000-2.000 0,11.000-3.000-2,14.000-3.000 0,3.000-1.000-1,-2.000 4.000-1,-3.000 3.000 0,-3.000 3.000 0,-2.000 7.000 0,0.000 14.000-1,0.000 11.000 1,0.000 14.000 0,0.000 3.000-1,0.000-2.000-2,0.000-3.000-3,0.000-3.000-2,1.000-4.000-1,4.000-3.000-1,3.000-3.000-2,3.000-2.000 0,12.000-14.000-4,22.000-21.000-6,22.000-22.000-6,23.000-22.000-7,19.000-27.000-1,19.000-31.000 1,19.000-31.000 3,19.000-31.000 2,9.000-13.000-3,0.000 6.000-5,0.000 7.000-8,0.000 6.000-6,-4.000 7.000-1,-5.000 10.000 4,-7.000 10.000 6,-5.000 9.000 4,-11.000 13.000 7,-11.000 20.000 8,-14.000 18.000 8,-11.000 20.000 7,-18.000 17.000 8,-22.000 20.000 5,-22.000 18.000 4,-21.000 20.000 7,-20.000 13.000 0,-15.000 9.000-3,-15.000 10.000-4,-16.000 10.000-3,-8.000 4.000-5,0.000 0.000-3,0.000 0.000-5,0.000 0.000-4,0.000-4.000-5,0.000-5.000-3,0.000-7.000-4,0.000-5.000-3,1.000-12.000-4,4.000-16.000-1,3.000-15.000-2,3.000-15.000-2,6.000-15.000-3,9.000-12.000-6,10.000-13.000-4,10.000-12.000-6,5.000-18.000-1,4.000-21.000 3,3.000-22.000 4,3.000-22.000 1,3.000-13.000 5,3.000-3.000 4,3.000-3.000 3,4.000-2.000 5,1.000 3.000 3,0.000 14.000 3,0.000 11.000 3,0.000 14.000 2,0.000 13.000 4,0.000 16.000 6,0.000 15.000 4,0.000 17.000 6,1.000 24.000 7,4.000 34.000 9,3.000 35.000 8,3.000 35.000 8,1.000 29.000 2,1.000 25.000-7,-1.000 25.000-7,1.000 25.000-6,-1.000 23.000-6,1.000 22.000-6,-1.000 22.000-6,1.000 23.000-5,-3.000 30.000-7,-2.000 41.000-10,-3.000 40.000-10,-3.000 42.000-8,-2.000 0.000-11,0.000-36.000-10,0.000-39.000-11,0.000-36.000-10,0.000-50.000-3,0.000-58.000 4,0.000-60.000 5,0.000-59.000 5</inkml:trace>
</inkml:ink>
</file>

<file path=ppt/ink/ink2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6"/>
    </inkml:context>
    <inkml:brush xml:id="br0">
      <inkml:brushProperty name="width" value="0.0426822304725647" units="cm"/>
      <inkml:brushProperty name="height" value="0.0426822304725647" units="cm"/>
      <inkml:brushProperty name="color" value="#fed406"/>
      <inkml:brushProperty name="ignorePressure" value="0"/>
    </inkml:brush>
  </inkml:definitions>
  <inkml:trace contextRef="#ctx0" brushRef="#br0">45750.000 7150.000 515,'0.000'-93.000'7,"0.000"17.000"13,0.000 15.000 14,0.000 16.000 13,3.000 32.000 9,6.000 51.000 0,7.000 49.000 2,6.000 51.000 2,-4.000 24.000-6,-11.000 1.000-13,-14.000-1.000-12,-11.000 1.000-13,-7.000-6.000-10,0.000-8.000-7,0.000-10.000-9,0.000-9.000-7,3.000-15.000-5,6.000-18.000-3,7.000-19.000-1,6.000-18.000-3,4.000-25.000-4,4.000-27.000-4,3.000-28.000-6,3.000-28.000-4,3.000-17.000 0,3.000-2.000 9,3.000-3.000 8,4.000-3.000 8,1.000-1.000 3,0.000 4.000-3,0.000 3.000-3,0.000 3.000-3</inkml:trace>
</inkml:ink>
</file>

<file path=ppt/ink/ink2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6"/>
    </inkml:context>
    <inkml:brush xml:id="br0">
      <inkml:brushProperty name="width" value="0.0478239841759205" units="cm"/>
      <inkml:brushProperty name="height" value="0.0478239841759205" units="cm"/>
      <inkml:brushProperty name="color" value="#fed406"/>
      <inkml:brushProperty name="ignorePressure" value="0"/>
    </inkml:brush>
  </inkml:definitions>
  <inkml:trace contextRef="#ctx0" brushRef="#br0">46300.000 6700.000 460,'46.000'-157.000'-1,"-5.000"39.000"1,-7.000 36.000 0,-5.000 39.000 0,-4.000 21.000 0,0.000 6.000 0,0.000 7.000 0,0.000 6.000 0,0.000 15.000 10,0.000 26.000 18,0.000 24.000 18,0.000 26.000 20,-4.000 15.000 5,-5.000 6.000-8,-7.000 7.000-8,-5.000 6.000-7,-8.000 4.000-7,-5.000 4.000-7,-7.000 3.000-8,-5.000 3.000-6,-6.000 1.000-5,-3.000 1.000-5,-3.000-1.000-4,-2.000 1.000-4,-3.000-6.000-7,1.000-8.000-9,-1.000-10.000-7,1.000-9.000-10,1.000-13.000-5,3.000-16.000-4,3.000-15.000-4,4.000-15.000-3,1.000-20.000-2,0.000-21.000 2,0.000-22.000 0,0.000-22.000 1,1.000-10.000 3,4.000 4.000 5,3.000 3.000 4,3.000 3.000 5</inkml:trace>
</inkml:ink>
</file>

<file path=ppt/ink/ink2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6"/>
    </inkml:context>
    <inkml:brush xml:id="br0">
      <inkml:brushProperty name="width" value="0.0417087115347385" units="cm"/>
      <inkml:brushProperty name="height" value="0.0417087115347385" units="cm"/>
      <inkml:brushProperty name="color" value="#fed406"/>
      <inkml:brushProperty name="ignorePressure" value="0"/>
    </inkml:brush>
  </inkml:definitions>
  <inkml:trace contextRef="#ctx0" brushRef="#br0">46300.000 7350.000 527,'17.000'31.000'67,"-16.000"13.000"-9,-15.000 12.000-8,-15.000 13.000-8,-12.000 10.000-5,-6.000 10.000 1,-6.000 10.000 0,-6.000 9.000-1,-6.000 10.000-3,-2.000 14.000-7,-3.000 11.000-7,-3.000 14.000-8,-4.000 3.000-5,-3.000-2.000-2,-3.000-3.000-4,-2.000-3.000-4,5.000-13.000 0,16.000-22.000 2,15.000-22.000 1,17.000-21.000 1,14.000-34.000-14,17.000-43.000-31,15.000-44.000-30,16.000-43.000-31,5.000-14.000-2,-2.000 20.000 23,-3.000 18.000 24,-3.000 20.000 24</inkml:trace>
</inkml:ink>
</file>

<file path=ppt/ink/ink2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6"/>
    </inkml:context>
    <inkml:brush xml:id="br0">
      <inkml:brushProperty name="width" value="0.0545049346983433" units="cm"/>
      <inkml:brushProperty name="height" value="0.0545049346983433" units="cm"/>
      <inkml:brushProperty name="color" value="#fed406"/>
      <inkml:brushProperty name="ignorePressure" value="0"/>
    </inkml:brush>
  </inkml:definitions>
  <inkml:trace contextRef="#ctx0" brushRef="#br0">45750.000 8750.000 403,'70.000'-68.000'1,"-9.000"17.000"1,-10.000 15.000 1,-8.000 16.000 1,-9.000 12.000 4,-6.000 9.000 6,-6.000 10.000 6,-6.000 10.000 6,-6.000 10.000 3,-2.000 13.000-2,-3.000 12.000-2,-3.000 13.000-1,-2.000 6.000-2,0.000 0.000 0,0.000 0.000-2,0.000 0.000 0,3.000-2.000-1,6.000-3.000-2,7.000-3.000 0,6.000-2.000-1,4.000-6.000-2,4.000-6.000-1,3.000-6.000-3,3.000-6.000-2,6.000-7.000 0,9.000-6.000 0,10.000-6.000 1,10.000-6.000 0,8.000-6.000 0,10.000-2.000-3,10.000-3.000-2,9.000-3.000-2,1.000-2.000-1,-6.000 0.000 1,-6.000 0.000 0,-6.000 0.000 1,2.000-5.000 1,14.000-9.000 1,11.000-10.000 1,14.000-8.000 1,-3.000-6.000 1,-15.000 1.000 1,-15.000-1.000 1,-16.000 1.000 0,-16.000-3.000 1,-16.000-2.000 1,-15.000-3.000-1,-15.000-3.000 1,-11.000-9.000-1,-2.000-11.000 0,-3.000-14.000-1,-3.000-11.000-1,-7.000-17.000-3,-9.000-18.000-6,-10.000-19.000-3,-8.000-18.000-6,-6.000-18.000-4,1.000-16.000-3,-1.000-15.000-3,1.000-15.000-3,4.000-17.000-7,9.000-15.000-11,10.000-15.000-10,10.000-16.000-10,4.000 18.000-6,0.000 54.000 2,0.000 53.000 2,0.000 53.000 1</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07"/>
    </inkml:context>
    <inkml:brush xml:id="br0">
      <inkml:brushProperty name="width" value="0.0469431541860104" units="cm"/>
      <inkml:brushProperty name="height" value="0.0469431541860104" units="cm"/>
      <inkml:brushProperty name="color" value="#000000"/>
      <inkml:brushProperty name="ignorePressure" value="0"/>
    </inkml:brush>
  </inkml:definitions>
  <inkml:trace contextRef="#ctx0" brushRef="#br0">86700.000 43150.000 468,'-4.000'-46.000'13,"-5.000"10.000"1,-7.000 10.000 0,-5.000 9.000 2,-4.000 6.000 1,0.000 3.000 0,0.000 3.000 0,0.000 4.000 1,0.000 1.000 0,0.000 0.000-1,0.000 0.000-1,0.000 0.000-1,-4.000 6.000 0,-5.000 13.000 1,-7.000 12.000 2,-5.000 13.000 1,-1.000 7.000 0,6.000 4.000-2,7.000 3.000-3,6.000 3.000-1,3.000 4.000-3,0.000 7.000 0,0.000 6.000-1,0.000 7.000-1,3.000 0.000-2,6.000-2.000 0,7.000-3.000-1,6.000-3.000-2,3.000-1.000 0,0.000 4.000 0,0.000 3.000-1,0.000 3.000-1,1.000-4.000 0,4.000-8.000-2,3.000-10.000-1,3.000-9.000-1,6.000-9.000-2,9.000-5.000-4,10.000-7.000-1,10.000-5.000-4,5.000-8.000 0,4.000-5.000 1,3.000-7.000 1,3.000-5.000 1,4.000-17.000-2,7.000-24.000-6,6.000-26.000-6,7.000-24.000-6,-1.000-15.000-2,-6.000-3.000-1,-6.000-3.000 1,-6.000-2.000 1,-6.000-5.000 0,-2.000-2.000 5,-3.000-3.000 2,-3.000-3.000 3,-7.000 1.000 4,-9.000 6.000 2,-10.000 7.000 3,-8.000 6.000 3,-6.000 6.000 3,1.000 6.000 3,-1.000 7.000 3,1.000 6.000 4,-1.000 4.000 3,1.000 4.000 2,-1.000 3.000 3,1.000 3.000 2,-3.000 4.000 5,-2.000 7.000 3,-3.000 6.000 4,-3.000 7.000 5,-1.000 11.000 5,4.000 20.000 8,3.000 18.000 8,3.000 20.000 7,-4.000 14.000 0,-8.000 14.000-10,-10.000 11.000-8,-9.000 14.000-9,-4.000 5.000-7,4.000 1.000-2,3.000-1.000-4,3.000 1.000-2,3.000 1.000-2,3.000 3.000-2,3.000 3.000-2,4.000 4.000-1,-1.000 4.000-3,-3.000 6.000-5,-3.000 7.000-5,-2.000 6.000-5,-1.000 3.000-5,3.000 0.000-4,3.000 0.000-5,4.000 0.000-5,1.000-7.000-4,0.000-11.000-4,0.000-14.000-4,0.000-11.000-4,1.000-14.000-2,4.000-11.000-2,3.000-14.000-1,3.000-11.000-2,3.000-12.000 4,3.000-9.000 8,3.000-10.000 7,4.000-8.000 8,-1.000-8.000 5,-3.000-2.000 5,-3.000-3.000 4,-2.000-3.000 4</inkml:trace>
</inkml:ink>
</file>

<file path=ppt/ink/ink2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47"/>
    </inkml:context>
    <inkml:brush xml:id="br0">
      <inkml:brushProperty name="width" value="0.048911277204752" units="cm"/>
      <inkml:brushProperty name="height" value="0.048911277204752" units="cm"/>
      <inkml:brushProperty name="color" value="#fed406"/>
      <inkml:brushProperty name="ignorePressure" value="0"/>
    </inkml:brush>
  </inkml:definitions>
  <inkml:trace contextRef="#ctx0" brushRef="#br0">49100.000 4600.000 449,'96.000'25.000'33,"-5.000"0.000"1,-7.000 0.000-1,-5.000 0.000 1,0.000 4.000 0,10.000 10.000 1,10.000 10.000 0,9.000 9.000 0,4.000 7.000-1,1.000 7.000-4,-1.000 6.000-5,1.000 7.000-4,-4.000 7.000-1,-6.000 9.000 0,-6.000 10.000 1,-6.000 10.000 1,-7.000 7.000-1,-6.000 6.000-2,-6.000 7.000-2,-6.000 6.000-2,-12.000 6.000-5,-15.000 6.000-7,-15.000 7.000-9,-16.000 6.000-6,-30.000 17.000-6,-44.000 28.000-2,-43.000 28.000-3,-44.000 29.000-3,-19.000 5.000-2,6.000-15.000-5,7.000-15.000-2,6.000-16.000-4,9.000-21.000-5,13.000-24.000-7,12.000-26.000-7,13.000-24.000-6</inkml:trace>
</inkml:ink>
</file>

<file path=ppt/ink/ink2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51"/>
    </inkml:context>
    <inkml:brush xml:id="br0">
      <inkml:brushProperty name="width" value="0.0313372537493706" units="cm"/>
      <inkml:brushProperty name="height" value="0.0313372537493706" units="cm"/>
      <inkml:brushProperty name="color" value="#fed406"/>
      <inkml:brushProperty name="ignorePressure" value="0"/>
    </inkml:brush>
  </inkml:definitions>
  <inkml:trace contextRef="#ctx0" brushRef="#br0">69250.000 14550.000 702,'25.000'21.000'113,"0.000"-5.000"-27,0.000-7.000-29,0.000-5.000-27,0.000-3.000-19,0.000 4.000-11,0.000 3.000-8,0.000 3.000-11,-2.000 3.000-8,-3.000 3.000-5,-3.000 3.000-5,-2.000 4.000-6,0.000 1.000-3,7.000 0.000 2,6.000 0.000 1,7.000 0.000 0</inkml:trace>
</inkml:ink>
</file>

<file path=ppt/ink/ink2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53"/>
    </inkml:context>
    <inkml:brush xml:id="br0">
      <inkml:brushProperty name="width" value="0.0453433282673359" units="cm"/>
      <inkml:brushProperty name="height" value="0.0453433282673359" units="cm"/>
      <inkml:brushProperty name="color" value="#fed406"/>
      <inkml:brushProperty name="ignorePressure" value="0"/>
    </inkml:brush>
  </inkml:definitions>
  <inkml:trace contextRef="#ctx0" brushRef="#br0">72550.000 9600.000 485,'-35.000'-36.000'4,"-18.000"-22.000"10,-19.000-22.000 8,-18.000-21.000 9,-9.000 1.000 3,4.000 25.000-5,3.000 25.000-3,3.000 25.000-5,-11.000 18.000-3,-25.000 14.000-1,-25.000 11.000-3,-25.000 14.000-1,-10.000 11.000-1,7.000 14.000 0,6.000 11.000-1,7.000 14.000 0,2.000 11.000 0,1.000 14.000 1,-1.000 11.000-1,1.000 14.000 1,4.000 8.000 0,9.000 7.000 0,10.000 6.000 1,10.000 7.000 0,8.000 10.000 1,10.000 16.000-1,10.000 15.000 1,9.000 17.000-2,12.000 2.000 1,16.000-9.000-2,15.000-10.000 0,17.000-8.000-1,14.000-14.000-2,17.000-15.000-1,15.000-15.000-1,16.000-16.000-2,18.000-13.000-1,22.000-9.000-1,22.000-10.000-1,23.000-8.000 0,14.000-9.000-3,10.000-6.000 0,10.000-6.000-1,9.000-6.000-1,7.000-9.000-1,7.000-8.000 0,6.000-10.000-1,7.000-9.000-1,2.000-9.000 2,1.000-5.000 1,-1.000-7.000 1,1.000-5.000 3,-1.000-12.000 0,1.000-16.000 0,-1.000-15.000 0,1.000-15.000 0,-9.000-9.000 0,-15.000 1.000 0,-15.000-1.000 0,-16.000 1.000 0,-13.000-3.000 0,-9.000-2.000-1,-10.000-3.000-1,-8.000-3.000 0,-11.000-9.000 0,-8.000-11.000 1,-10.000-14.000 1,-9.000-11.000 1,-7.000-18.000 1,-3.000-22.000-2,-3.000-22.000 0,-2.000-21.000-1,-5.000-17.000-1,-2.000-8.000-1,-3.000-10.000-1,-3.000-9.000-1,-6.000-1.000-1,-5.000 10.000 0,-7.000 10.000 0,-5.000 9.000 0,-14.000 12.000 1,-18.000 16.000 2,-19.000 15.000 1,-18.000 17.000 3,-15.000 16.000 0,-9.000 19.000-1,-10.000 19.000-2,-8.000 19.000 0,-18.000 16.000-1,-25.000 17.000-1,-25.000 15.000 1,-25.000 16.000-1,-13.000 21.000 1,1.000 29.000 0,-1.000 28.000 2,1.000 28.000 1,13.000 12.000-7,29.000-3.000-14,28.000-3.000-14,28.000-2.000-15,21.000-9.000-6,17.000-12.000-1,15.000-13.000 0,16.000-12.000 0</inkml:trace>
</inkml:ink>
</file>

<file path=ppt/ink/ink2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54"/>
    </inkml:context>
    <inkml:brush xml:id="br0">
      <inkml:brushProperty name="width" value="0.0405927821993828" units="cm"/>
      <inkml:brushProperty name="height" value="0.0405927821993828" units="cm"/>
      <inkml:brushProperty name="color" value="#fed406"/>
      <inkml:brushProperty name="ignorePressure" value="0"/>
    </inkml:brush>
  </inkml:definitions>
  <inkml:trace contextRef="#ctx0" brushRef="#br0">45350.000 17450.000 541,'-55.000'-22.000'13,"41.000"6.000"24,40.000 7.000 26,42.000 6.000 24,21.000 1.000 3,3.000-3.000-20,3.000-3.000-20,4.000-2.000-20,-1.000-3.000-15,-3.000 1.000-12,-3.000-1.000-10,-2.000 1.000-12,-8.000 1.000-8,-8.000 3.000-5,-10.000 3.000-7,-9.000 4.000-5,-10.000 4.000-6,-9.000 6.000-4,-10.000 7.000-4,-8.000 6.000-5</inkml:trace>
</inkml:ink>
</file>

<file path=ppt/ink/ink2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55"/>
    </inkml:context>
    <inkml:brush xml:id="br0">
      <inkml:brushProperty name="width" value="0.0450635589659214" units="cm"/>
      <inkml:brushProperty name="height" value="0.0450635589659214" units="cm"/>
      <inkml:brushProperty name="color" value="#fed406"/>
      <inkml:brushProperty name="ignorePressure" value="0"/>
    </inkml:brush>
  </inkml:definitions>
  <inkml:trace contextRef="#ctx0" brushRef="#br0">46500.000 15950.000 488,'78.000'23.000'78,"6.000"-3.000"-14,7.000-3.000-13,6.000-2.000-13,1.000-1.000-8,-3.000 3.000-5,-3.000 3.000-3,-2.000 4.000-4,-6.000 4.000-3,-6.000 6.000 0,-6.000 7.000-1,-6.000 6.000-1,-10.000 7.000-1,-12.000 10.000-3,-13.000 10.000-1,-12.000 9.000-3,-12.000 7.000-2,-8.000 7.000 0,-10.000 6.000-1,-9.000 7.000 0,-16.000 5.000-3,-22.000 7.000-2,-22.000 6.000-3,-21.000 7.000-4,-12.000-1.000-1,1.000-6.000 0,-1.000-6.000-1,1.000-6.000-1,1.000-9.000 1,3.000-8.000 1,3.000-10.000 1,4.000-9.000 1,2.000-10.000 2,4.000-9.000 2,3.000-10.000 1,3.000-8.000 2,7.000-8.000 3,14.000-2.000 4,11.000-3.000 3,14.000-3.000 5,25.000-9.000 5,42.000-11.000 6,40.000-14.000 7,41.000-11.000 6,24.000-7.000-2,10.000 0.000-11,10.000 0.000-11,9.000 0.000-10,6.000 0.000-10,3.000 0.000-7,3.000 0.000-7,4.000 0.000-7,-3.000 1.000-9,-5.000 4.000-10,-7.000 3.000-9,-5.000 3.000-11,-19.000 1.000 0,-27.000 1.000 7,-28.000-1.000 6,-28.000 1.000 8</inkml:trace>
</inkml:ink>
</file>

<file path=ppt/ink/ink2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56"/>
    </inkml:context>
    <inkml:brush xml:id="br0">
      <inkml:brushProperty name="width" value="0.0494450591504574" units="cm"/>
      <inkml:brushProperty name="height" value="0.0494450591504574" units="cm"/>
      <inkml:brushProperty name="color" value="#fed406"/>
      <inkml:brushProperty name="ignorePressure" value="0"/>
    </inkml:brush>
  </inkml:definitions>
  <inkml:trace contextRef="#ctx0" brushRef="#br0">46450.000 20100.000 444,'17.000'-60.000'9,"-16.000"32.000"16,-15.000 31.000 16,-15.000 32.000 18,-11.000 18.000 2,-2.000 6.000-10,-3.000 7.000-11,-3.000 6.000-11,-2.000 4.000-6,0.000 4.000-1,0.000 3.000 0,0.000 3.000-3,1.000 1.000 0,4.000 1.000-1,3.000-1.000-1,3.000 1.000-1,4.000-3.000-1,7.000-2.000-2,6.000-3.000-1,7.000-3.000-3,4.000-4.000 0,3.000-3.000-2,3.000-3.000 0,4.000-2.000-2,5.000-5.000-1,10.000-2.000-2,10.000-3.000-1,9.000-3.000-1,7.000-7.000-1,7.000-9.000-2,6.000-10.000-3,7.000-8.000-1,4.000-12.000-1,3.000-12.000 0,3.000-13.000 0,4.000-12.000-1,2.000-13.000 0,4.000-12.000 0,3.000-13.000-1,3.000-12.000 1,3.000-9.000-1,3.000-2.000 1,3.000-3.000 1,4.000-3.000 0,-4.000-4.000 0,-9.000-3.000 1,-10.000-3.000 0,-8.000-2.000 1,-11.000-5.000 0,-8.000-2.000 0,-10.000-3.000 1,-9.000-3.000 0,-9.000 2.000 1,-5.000 10.000 1,-7.000 10.000 1,-5.000 9.000 1,-12.000 9.000 1,-16.000 9.000 0,-15.000 10.000 0,-15.000 10.000 0,-12.000 11.000 0,-6.000 17.000 0,-6.000 15.000 1,-6.000 16.000-1,-4.000 13.000-2,1.000 14.000-7,-1.000 11.000-6,1.000 14.000-6,1.000 8.000-6,3.000 7.000-5,3.000 6.000-3,4.000 7.000-6,10.000-6.000 2,19.000-15.000 7,19.000-15.000 6,19.000-16.000 7,7.000-8.000 2,-3.000 0.000-5,-3.000 0.000-2,-2.000 0.000-5</inkml:trace>
</inkml:ink>
</file>

<file path=ppt/ink/ink2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57"/>
    </inkml:context>
    <inkml:brush xml:id="br0">
      <inkml:brushProperty name="width" value="0.037792406976223" units="cm"/>
      <inkml:brushProperty name="height" value="0.037792406976223" units="cm"/>
      <inkml:brushProperty name="color" value="#fed406"/>
      <inkml:brushProperty name="ignorePressure" value="0"/>
    </inkml:brush>
  </inkml:definitions>
  <inkml:trace contextRef="#ctx0" brushRef="#br0">49300.000 20800.000 582,'28.000'-25.000'41,"6.000"0.000"0,7.000 0.000 0,6.000 0.000 1,15.000 0.000-2,26.000 0.000-3,24.000 0.000-5,26.000 0.000-3,15.000 1.000-4,6.000 4.000-3,7.000 3.000-3,6.000 3.000-4,9.000 3.000-2,13.000 3.000-4,12.000 3.000-2,13.000 4.000-3,6.000 1.000-4,0.000 0.000-4,0.000 0.000-4,0.000 0.000-5,-2.000 0.000-4,-3.000 0.000-5,-3.000 0.000-5,-2.000 0.000-4,-8.000 0.000-1,-8.000 0.000 4,-10.000 0.000 4,-9.000 0.000 3,-13.000 0.000 0,-16.000 0.000-3,-15.000 0.000-3,-15.000 0.000-3,-20.000 0.000-1,-21.000 0.000 3,-22.000 0.000 3,-22.000 0.000 2,-11.000 0.000 3,0.000 0.000 0,0.000 0.000 2,0.000 0.000 1</inkml:trace>
</inkml:ink>
</file>

<file path=ppt/ink/ink2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57"/>
    </inkml:context>
    <inkml:brush xml:id="br0">
      <inkml:brushProperty name="width" value="0.0474686771631241" units="cm"/>
      <inkml:brushProperty name="height" value="0.0474686771631241" units="cm"/>
      <inkml:brushProperty name="color" value="#fed406"/>
      <inkml:brushProperty name="ignorePressure" value="0"/>
    </inkml:brush>
  </inkml:definitions>
  <inkml:trace contextRef="#ctx0" brushRef="#br0">54000.000 19500.000 463,'7.000'-63.000'8,"17.000"26.000"15,15.000 24.000 17,16.000 26.000 15,10.000 15.000 3,7.000 6.000-10,6.000 7.000-9,7.000 6.000-10,2.000 4.000-5,1.000 4.000-1,-1.000 3.000 1,1.000 3.000 0,-1.000-1.000-2,1.000-2.000-2,-1.000-3.000-2,1.000-3.000-2,-4.000-2.000-3,-6.000 0.000 0,-6.000 0.000-1,-6.000 0.000-1,-9.000-2.000-2,-8.000-3.000-4,-10.000-3.000-3,-9.000-2.000-2,-9.000-1.000-3,-5.000 3.000 1,-7.000 3.000 0,-5.000 4.000 0,-9.000-1.000 0,-9.000-3.000 1,-10.000-3.000 1,-8.000-2.000 1,-14.000 0.000-2,-15.000 7.000-2,-15.000 6.000-2,-16.000 7.000-3,-10.000 2.000-3,-3.000 1.000-4,-3.000-1.000-4,-2.000 1.000-4,0.000-4.000-4,7.000-6.000-4,6.000-6.000-4,7.000-6.000-4,8.000-4.000-2,14.000 1.000-1,11.000-1.000 1,14.000 1.000-1</inkml:trace>
</inkml:ink>
</file>

<file path=ppt/ink/ink2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58"/>
    </inkml:context>
    <inkml:brush xml:id="br0">
      <inkml:brushProperty name="width" value="0.0567966662347317" units="cm"/>
      <inkml:brushProperty name="height" value="0.0567966662347317" units="cm"/>
      <inkml:brushProperty name="color" value="#fed406"/>
      <inkml:brushProperty name="ignorePressure" value="0"/>
    </inkml:brush>
  </inkml:definitions>
  <inkml:trace contextRef="#ctx0" brushRef="#br0">57900.000 18950.000 387,'-4.000'-60.000'38,"-5.000"32.000"11,-7.000 31.000 12,-5.000 32.000 11,-9.000 25.000-1,-9.000 23.000-12,-10.000 22.000-12,-8.000 22.000-13,-1.000 12.000-7,9.000 3.000-4,10.000 3.000-2,10.000 4.000-4,4.000-4.000-1,0.000-9.000-1,0.000-10.000-2,0.000-8.000 0,3.000-11.000-1,6.000-8.000-3,7.000-10.000-3,6.000-9.000-2,7.000-10.000-1,10.000-9.000-2,10.000-10.000 0,9.000-8.000 0,10.000-12.000-4,14.000-12.000-3,11.000-13.000-5,14.000-12.000-4,10.000-16.000-2,9.000-19.000-2,10.000-18.000-2,10.000-19.000-1,0.000-18.000 0,-5.000-15.000 1,-7.000-15.000 0,-5.000-16.000 1,-11.000-10.000 1,-11.000-3.000 1,-14.000-3.000 2,-11.000-2.000 1,-14.000 5.000 2,-11.000 16.000 2,-14.000 15.000 1,-11.000 17.000 2,-15.000 14.000 2,-16.000 17.000 1,-15.000 15.000 1,-15.000 16.000 2,-15.000 13.000-1,-12.000 14.000-1,-13.000 11.000-1,-12.000 14.000-1,-7.000 11.000-2,1.000 14.000-4,-1.000 11.000-4,1.000 14.000-3,8.000 5.000-4,20.000 1.000-3,18.000-1.000-3,20.000 1.000-3,11.000-6.000-1,7.000-8.000 2,6.000-10.000 2,7.000-9.000 2</inkml:trace>
</inkml:ink>
</file>

<file path=ppt/ink/ink2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3:58"/>
    </inkml:context>
    <inkml:brush xml:id="br0">
      <inkml:brushProperty name="width" value="0.0463602691888809" units="cm"/>
      <inkml:brushProperty name="height" value="0.0463602691888809" units="cm"/>
      <inkml:brushProperty name="color" value="#fed406"/>
      <inkml:brushProperty name="ignorePressure" value="0"/>
    </inkml:brush>
  </inkml:definitions>
  <inkml:trace contextRef="#ctx0" brushRef="#br0">59750.000 20000.000 474,'51.000'68.000'115,"4.000"-11.000"-20,3.000-14.000-21,3.000-11.000-20,-1.000-3.000-14,-2.000 10.000-6,-3.000 10.000-7,-3.000 9.000-7,-7.000 4.000-4,-9.000 1.000-3,-10.000-1.000-2,-8.000 1.000-2,-14.000 1.000-2,-15.000 3.000-1,-15.000 3.000-3,-16.000 4.000-1,-10.000-1.000-3,-3.000-3.000-2,-3.000-3.000-3,-2.000-2.000-3,-1.000-5.000 0,3.000-2.000 0,3.000-3.000 2,4.000-3.000 1,4.000-6.000 2,6.000-5.000 3,7.000-7.000 4,6.000-5.000 2,18.000-9.000 3,32.000-9.000 0,31.000-10.000 1,32.000-8.000 0,19.000-9.000-2,10.000-6.000-5,10.000-6.000-4,9.000-6.000-6,2.000-2.000-2,-2.000 3.000 1,-3.000 3.000 0,-3.000 4.000 1,-13.000 4.000 0,-22.000 6.000 2,-22.000 7.000 0,-21.000 6.000 1</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07"/>
    </inkml:context>
    <inkml:brush xml:id="br0">
      <inkml:brushProperty name="width" value="0.0483946651220322" units="cm"/>
      <inkml:brushProperty name="height" value="0.0483946651220322" units="cm"/>
      <inkml:brushProperty name="color" value="#000000"/>
      <inkml:brushProperty name="ignorePressure" value="0"/>
    </inkml:brush>
  </inkml:definitions>
  <inkml:trace contextRef="#ctx0" brushRef="#br0">88600.000 42800.000 454,'-24.000'-19.000'2,"4.000"13.000"15,3.000 12.000 13,3.000 13.000 16,-2.000 10.000 4,-6.000 10.000-4,-6.000 10.000-5,-6.000 9.000-4,-2.000 6.000-3,3.000 3.000-4,3.000 3.000-3,4.000 4.000-4,-1.000 4.000-1,-3.000 6.000-1,-3.000 7.000 0,-2.000 6.000-1,-1.000 6.000-2,3.000 6.000-3,3.000 7.000-2,4.000 6.000-3,2.000-2.000-3,4.000-9.000-1,3.000-10.000-1,3.000-8.000-3,3.000-11.000 0,3.000-8.000-2,3.000-10.000 0,4.000-9.000 0,10.000-9.000-5,19.000-5.000-8,19.000-7.000-8,19.000-5.000-7,7.000-14.000-4,-3.000-18.000 1,-3.000-19.000 1,-2.000-18.000 1,-8.000-9.000 1,-8.000 4.000 2,-10.000 3.000 3,-9.000 3.000 2,-9.000 1.000 2,-5.000 1.000 3,-7.000-1.000 2,-5.000 1.000 2,-11.000 2.000 1,-11.000 7.000-1,-14.000 6.000 0,-11.000 7.000-2,-14.000 7.000 0,-11.000 9.000-1,-14.000 10.000-1,-11.000 10.000-1,-3.000 4.000 0,10.000 0.000-2,10.000 0.000-1,9.000 0.000-1,9.000-2.000 0,9.000-3.000 2,10.000-3.000 2,10.000-2.000 1</inkml:trace>
</inkml:ink>
</file>

<file path=ppt/ink/ink2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4:05"/>
    </inkml:context>
    <inkml:brush xml:id="br0">
      <inkml:brushProperty name="width" value="0.05729154124856" units="cm"/>
      <inkml:brushProperty name="height" value="0.05729154124856" units="cm"/>
      <inkml:brushProperty name="color" value="#fed406"/>
      <inkml:brushProperty name="ignorePressure" value="0"/>
    </inkml:brush>
  </inkml:definitions>
  <inkml:trace contextRef="#ctx0" brushRef="#br0">21100.000 30350.000 384,'-49.000'-24.000'0,"4.000"4.000"3,3.000 3.000 1,3.000 3.000 2,12.000 9.000 9,22.000 16.000 17,22.000 15.000 16,23.000 17.000 17,16.000 8.000 3,13.000 4.000-9,12.000 3.000-10,13.000 3.000-10,10.000-5.000-6,10.000-12.000-7,10.000-13.000-5,9.000-12.000-5,12.000-13.000-4,16.000-12.000-3,15.000-13.000-2,17.000-12.000-2,17.000-18.000-2,23.000-21.000 0,22.000-22.000-1,22.000-22.000 0,4.000-5.000-2,-12.000 13.000 0,-13.000 12.000-2,-12.000 13.000-1,-15.000 13.000 0,-15.000 17.000 0,-15.000 15.000 1,-16.000 16.000 1,-15.000 9.000 1,-11.000 3.000 0,-14.000 3.000 1,-11.000 4.000 1,-17.000 1.000 0,-18.000 0.000 0,-19.000 0.000 0,-18.000 0.000 0,-7.000 4.000 0,6.000 10.000 0,7.000 10.000 0,6.000 9.000 1,-1.000 4.000 0,-5.000 1.000 2,-7.000-1.000 3,-5.000 1.000 1,2.000-4.000 0,13.000-6.000 1,12.000-6.000-1,13.000-6.000 0,6.000-6.000-1,0.000-2.000-2,0.000-3.000-2,0.000-3.000-2,7.000-4.000-1,17.000-3.000-2,15.000-3.000 0,16.000-2.000 0,5.000 2.000-2,-2.000 9.000-1,-3.000 10.000-1,-3.000 10.000 0,-4.000 4.000-1,-3.000 0.000 0,-3.000 0.000 1,-2.000 0.000 1,-3.000-4.000 0,1.000-5.000 0,-1.000-7.000 1,1.000-5.000 0,-4.000-4.000-1,-6.000 0.000 1,-6.000 0.000-2,-6.000 0.000 0,-4.000-4.000 0,1.000-5.000 0,-1.000-7.000-1,1.000-5.000 1,1.000-1.000 0,3.000 6.000 2,3.000 7.000 2,4.000 6.000 2,2.000 9.000 0,4.000 13.000 1,3.000 12.000 0,3.000 13.000-1,1.000 2.000 1,1.000-5.000-1,-1.000-7.000 1,1.000-5.000-1,5.000-8.000 0,14.000-5.000 1,11.000-7.000 0,14.000-5.000 1,10.000-14.000-1,9.000-18.000-1,10.000-19.000-2,10.000-18.000-1,5.000-9.000 0,4.000 4.000 0,3.000 3.000-1,3.000 3.000 1,-2.000 7.000-1,-6.000 14.000 2,-6.000 11.000 0,-6.000 14.000 1,-10.000 11.000 0,-12.000 14.000 1,-13.000 11.000-1,-12.000 14.000 1,-13.000 10.000-1,-12.000 9.000 1,-13.000 10.000-1,-12.000 10.000 1,-10.000 0.000-1,-6.000-5.000 1,-6.000-7.000 0,-6.000-5.000 0,-1.000-9.000 0,7.000-9.000 2,6.000-10.000 0,7.000-8.000 1,4.000-9.000-1,3.000-6.000-1,3.000-6.000-2,4.000-6.000-2,4.000-6.000 0,6.000-2.000 0,7.000-3.000 1,6.000-3.000 1,3.000 1.000 0,0.000 6.000-1,0.000 7.000 0,0.000 6.000 0,-2.000 4.000-1,-3.000 4.000 0,-3.000 3.000 1,-2.000 3.000 0,-5.000 1.000 0,-2.000 1.000 1,-3.000-1.000 0,-3.000 1.000 0,-1.000-7.000 0,4.000-12.000-1,3.000-13.000-1,3.000-12.000 0,7.000-10.000 0,14.000-6.000-1,11.000-6.000 2,14.000-6.000-1,3.000 1.000 1,-2.000 9.000 0,-3.000 10.000 2,-3.000 10.000 0,-6.000 13.000 0,-5.000 19.000 0,-7.000 19.000 0,-5.000 19.000-1,-4.000 13.000 0,0.000 10.000 0,0.000 10.000 1,0.000 9.000-1,-4.000 1.000 1,-5.000-6.000 3,-7.000-6.000 1,-5.000-6.000 3,3.000-12.000-2,17.000-15.000-2,15.000-15.000-5,16.000-16.000-3,15.000-19.000-4,16.000-22.000-5,15.000-22.000-5,17.000-21.000-6,10.000-14.000-4,6.000-2.000-7,7.000-3.000-6,6.000-3.000-5,7.000-1.000-3,10.000 4.000 5,10.000 3.000 3,9.000 3.000 3,-23.000 9.000 2,-52.000 16.000 1,-53.000 15.000-1,-53.000 17.000 0</inkml:trace>
</inkml:ink>
</file>

<file path=ppt/ink/ink2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25"/>
    </inkml:context>
    <inkml:brush xml:id="br0">
      <inkml:brushProperty name="width" value="0.0469900965690613" units="cm"/>
      <inkml:brushProperty name="height" value="0.0469900965690613" units="cm"/>
      <inkml:brushProperty name="color" value="#fed406"/>
      <inkml:brushProperty name="ignorePressure" value="0"/>
    </inkml:brush>
  </inkml:definitions>
  <inkml:trace contextRef="#ctx0" brushRef="#br0">38350.000 17750.000 468,'-21.000'23.000'4,"10.000"-3.000"9,10.000-3.000 9,9.000-2.000 8,6.000-3.000 2,3.000 1.000-5,3.000-1.000-5,4.000 1.000-5,2.000-3.000-4,4.000-2.000-1,3.000-3.000-2,3.000-3.000-2,1.000-2.000-1,1.000 0.000 1,-1.000 0.000-1,1.000 0.000 1,5.000 1.000-1,14.000 4.000-2,11.000 3.000 0,14.000 3.000-1,3.000 1.000-1,-2.000 1.000 0,-3.000-1.000 0,-3.000 1.000 0,-1.000-3.000 0,4.000-2.000 0,3.000-3.000-1,3.000-3.000 0,1.000-4.000 0,1.000-3.000 1,-1.000-3.000 0,1.000-2.000 0,1.000-1.000 1,3.000 3.000 0,3.000 3.000-1,4.000 4.000 0,1.000 2.000 0,0.000 4.000 0,0.000 3.000-1,0.000 3.000 0,-5.000 3.000 1,-9.000 3.000-1,-10.000 3.000 1,-8.000 4.000 0,-6.000 1.000 2,1.000 0.000 2,-1.000 0.000 3,1.000 0.000 3,-3.000-4.000 0,-2.000-5.000-2,-3.000-7.000-2,-3.000-5.000-2,1.000-4.000-1,6.000 0.000-1,7.000 0.000-2,6.000 0.000-1,1.000 0.000 0,-3.000 0.000 0,-3.000 0.000 0,-2.000 0.000 0,-3.000-2.000 0,1.000-3.000 1,-1.000-3.000-1,1.000-2.000 1,1.000-3.000-1,3.000 1.000 0,3.000-1.000 0,4.000 1.000-1,2.000-3.000-1,4.000-2.000-1,3.000-3.000-1,3.000-3.000 0,1.000-2.000-1,1.000 0.000 1,-1.000 0.000 0,1.000 0.000 0,-3.000 1.000 1,-2.000 4.000 0,-3.000 3.000 0,-3.000 3.000 0,-6.000 3.000 0,-5.000 3.000 1,-7.000 3.000-2,-5.000 4.000 1,-4.000 2.000 0,0.000 4.000 2,0.000 3.000 1,0.000 3.000 2,-2.000 1.000 0,-3.000 1.000 0,-3.000-1.000-1,-2.000 1.000 0,3.000-3.000-1,14.000-2.000 0,11.000-3.000-1,14.000-3.000 0,3.000-2.000-1,-2.000 0.000-1,-3.000 0.000 0,-3.000 0.000-1,-1.000-2.000-1,4.000-3.000 1,3.000-3.000 0,3.000-2.000 1,1.000-3.000-1,1.000 1.000 1,-1.000-1.000-2,1.000 1.000 1,2.000-1.000-1,7.000 1.000 2,6.000-1.000-1,7.000 1.000 2,4.000-1.000 0,3.000 1.000 1,3.000-1.000 0,4.000 1.000 2,1.000-3.000-1,0.000-2.000 1,0.000-3.000-1,0.000-3.000-1,0.000-1.000 1,0.000 4.000 1,0.000 3.000 0,0.000 3.000 1,-4.000 3.000 0,-5.000 3.000 0,-7.000 3.000-1,-5.000 4.000 0,-8.000 4.000-1,-5.000 6.000 2,-7.000 7.000-1,-5.000 6.000 1,-4.000 3.000 1,0.000 0.000-1,0.000 0.000-1,0.000 0.000 1,-2.000 0.000-1,-3.000 0.000 1,-3.000 0.000 1,-2.000 0.000 1,0.000-2.000-1,7.000-3.000 0,6.000-3.000-1,7.000-2.000-1,4.000-5.000-1,3.000-2.000 0,3.000-3.000-1,4.000-3.000-1,4.000-2.000 0,6.000 0.000 0,7.000 0.000 0,6.000 0.000 0,-1.000 0.000 0,-5.000 0.000-2,-7.000 0.000-1,-5.000 0.000-1,2.000 0.000 0,13.000 0.000-1,12.000 0.000 1,13.000 0.000 0,-1.000 0.000 0,-11.000 0.000 0,-14.000 0.000 1,-11.000 0.000 1,-11.000 0.000-1,-5.000 0.000 1,-7.000 0.000 0,-5.000 0.000 1,-8.000 0.000 0,-5.000 0.000 0,-7.000 0.000 0,-5.000 0.000 1,-4.000 0.000-1,0.000 0.000-1,0.000 0.000-1,0.000 0.000-1,-2.000 0.000-6,-3.000 0.000-12,-3.000 0.000-11,-2.000 0.000-12,-11.000-2.000-8,-15.000-3.000-7,-15.000-3.000-6,-16.000-2.000-5</inkml:trace>
</inkml:ink>
</file>

<file path=ppt/ink/ink2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28"/>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65800.000 6350.000 999,'-10.000'-77.000'-1,"-18.000"-3.000"-3,-19.000-3.000-3,-18.000-2.000-2</inkml:trace>
</inkml:ink>
</file>

<file path=ppt/ink/ink2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36"/>
    </inkml:context>
    <inkml:brush xml:id="br0">
      <inkml:brushProperty name="width" value="0.0422593280673027" units="cm"/>
      <inkml:brushProperty name="height" value="0.0422593280673027" units="cm"/>
      <inkml:brushProperty name="color" value="#000000"/>
      <inkml:brushProperty name="ignorePressure" value="0"/>
    </inkml:brush>
  </inkml:definitions>
  <inkml:trace contextRef="#ctx0" brushRef="#br0">17000.000 21200.000 520,'15.000'-75.000'10,"-18.000"50.000"19,-19.000 50.000 20,-18.000 50.000 19,-10.000 25.000 3,0.000 0.000-12,0.000 0.000-14,0.000 0.000-13,-4.000 9.000-8,-5.000 19.000-2,-7.000 19.000-3,-5.000 19.000-3,-1.000 5.000-2,6.000-5.000-4,7.000-7.000-3,6.000-5.000-3,4.000-8.000-4,4.000-5.000-1,3.000-7.000-4,3.000-5.000-2,4.000-12.000-2,7.000-16.000-3,6.000-15.000-2,7.000-15.000-3,2.000-12.000 0,1.000-6.000-2,-1.000-6.000 1,1.000-6.000-2,5.000-23.000-4,14.000-36.000-11,11.000-39.000-9,14.000-36.000-11,7.000-23.000-2,3.000-6.000 7,3.000-6.000 6,4.000-6.000 6,-4.000 7.000 7,-9.000 22.000 5,-10.000 22.000 7,-8.000 23.000 6</inkml:trace>
</inkml:ink>
</file>

<file path=ppt/ink/ink2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36"/>
    </inkml:context>
    <inkml:brush xml:id="br0">
      <inkml:brushProperty name="width" value="0.0470533184707165" units="cm"/>
      <inkml:brushProperty name="height" value="0.0470533184707165" units="cm"/>
      <inkml:brushProperty name="color" value="#000000"/>
      <inkml:brushProperty name="ignorePressure" value="0"/>
    </inkml:brush>
  </inkml:definitions>
  <inkml:trace contextRef="#ctx0" brushRef="#br0">16950.000 21150.000 467,'23.000'-69.000'1,"-3.000"13.000"0,-3.000 12.000 0,-2.000 13.000-1,0.000 9.000 8,7.000 6.000 15,6.000 7.000 16,7.000 6.000 14,-1.000 9.000 5,-6.000 13.000-9,-6.000 12.000-8,-6.000 13.000-8,-6.000 9.000-6,-2.000 6.000-2,-3.000 7.000-3,-3.000 6.000-2,-2.000 12.000-2,0.000 19.000-1,0.000 19.000 0,0.000 19.000-1,-4.000 12.000-2,-5.000 6.000-1,-7.000 7.000-2,-5.000 6.000-2,-3.000 1.000-1,4.000-3.000-3,3.000-3.000-2,3.000-2.000-3,-1.000-9.000-1,-2.000-12.000-3,-3.000-13.000-3,-3.000-12.000-2,-1.000-16.000-4,4.000-19.000-5,3.000-18.000-4,3.000-19.000-6,-5.000-19.000-4,-12.000-19.000-4,-13.000-18.000-6,-12.000-19.000-4,-5.000-18.000 1,3.000-15.000 7,3.000-15.000 6,4.000-16.000 7,2.000-10.000 4,4.000-3.000 3,3.000-3.000 2,3.000-2.000 3,3.000 5.000 3,3.000 16.000 5,3.000 15.000 5,4.000 17.000 5,4.000 8.000 4,6.000 4.000 4,7.000 3.000 5,6.000 3.000 3,7.000 6.000 4,10.000 9.000 2,10.000 10.000 1,9.000 10.000 3,7.000 4.000-5,7.000 0.000-13,6.000 0.000-12,7.000 0.000-13,8.000 1.000-9,14.000 4.000-6,11.000 3.000-6,14.000 3.000-6,-1.000-1.000-1,-12.000-2.000 6,-13.000-3.000 5,-12.000-3.000 4,-10.000-2.000 5,-6.000 0.000 0,-6.000 0.000 2,-6.000 0.000 2</inkml:trace>
</inkml:ink>
</file>

<file path=ppt/ink/ink2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37"/>
    </inkml:context>
    <inkml:brush xml:id="br0">
      <inkml:brushProperty name="width" value="0.0525538846850395" units="cm"/>
      <inkml:brushProperty name="height" value="0.0525538846850395" units="cm"/>
      <inkml:brushProperty name="color" value="#000000"/>
      <inkml:brushProperty name="ignorePressure" value="0"/>
    </inkml:brush>
  </inkml:definitions>
  <inkml:trace contextRef="#ctx0" brushRef="#br0">18350.000 22250.000 418,'-49.000'0.000'2,"4.000"0.000"4,3.000 0.000 5,3.000 0.000 3,1.000 0.000 4,1.000 0.000 1,-1.000 0.000 3,1.000 0.000 2,1.000 1.000 0,3.000 4.000-1,3.000 3.000-3,4.000 3.000-2,1.000 7.000-2,0.000 14.000-1,0.000 11.000-2,0.000 14.000 0,-2.000 8.000-2,-3.000 7.000 0,-3.000 6.000 0,-2.000 7.000-1,0.000-1.000 0,7.000-6.000-1,6.000-6.000-1,7.000-6.000-1,4.000-6.000 0,3.000-2.000-2,3.000-3.000-1,4.000-3.000-1,10.000-7.000-3,19.000-9.000-4,19.000-10.000-5,19.000-8.000-3,5.000-15.000-6,-5.000-19.000-4,-7.000-18.000-5,-5.000-19.000-5,-6.000-10.000 0,-3.000 1.000 3,-3.000-1.000 4,-2.000 1.000 3,-6.000 4.000 5,-6.000 9.000 3,-6.000 10.000 5,-6.000 10.000 3,-6.000 4.000 5,-2.000 0.000 4,-3.000 0.000 4,-3.000 0.000 5,-4.000 6.000 7,-3.000 13.000 7,-3.000 12.000 8,-2.000 13.000 9,-3.000 10.000 1,1.000 10.000-5,-1.000 10.000-5,1.000 9.000-5,1.000 4.000-3,3.000 1.000-2,3.000-1.000 0,4.000 1.000-2,-1.000 2.000-2,-3.000 7.000-1,-3.000 6.000-2,-2.000 7.000-1,-1.000 5.000-3,3.000 7.000-3,3.000 6.000-2,4.000 7.000-2,-1.000 4.000-3,-3.000 3.000 0,-3.000 3.000 0,-2.000 4.000-1,-1.000 5.000-2,3.000 10.000-1,3.000 10.000-4,4.000 9.000-1,1.000-1.000-2,0.000-8.000-1,0.000-10.000 0,0.000-9.000 0,-4.000-9.000-2,-5.000-5.000 1,-7.000-7.000-1,-5.000-5.000 0,-4.000-11.000 1,0.000-11.000 1,0.000-14.000 2,0.000-11.000 1,-2.000-12.000 2,-3.000-9.000 0,-3.000-10.000 1,-2.000-8.000 1,-3.000-9.000 0,1.000-6.000 1,-1.000-6.000 0,1.000-6.000 0,-3.000-12.000-1,-2.000-15.000-1,-3.000-15.000 0,-3.000-16.000-3,1.000-13.000 1,6.000-9.000-1,7.000-10.000 1,6.000-8.000 0,7.000-12.000-2,10.000-12.000-4,10.000-13.000-3,9.000-12.000-3,10.000-7.000-3,14.000 1.000-3,11.000-1.000-1,14.000 1.000-2,10.000 1.000-3,9.000 3.000-4,10.000 3.000-4,10.000 4.000-4,-1.000 11.000 1,-9.000 23.000 7,-10.000 22.000 5,-8.000 22.000 7,-9.000 13.000 3,-6.000 7.000 2,-6.000 6.000 1,-6.000 7.000 1</inkml:trace>
</inkml:ink>
</file>

<file path=ppt/ink/ink2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37"/>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18500.000 21200.000 999,'120.000'-21.000'-77,"-9.000"10.000"21,-10.000 10.000 20,-8.000 9.000 20,-8.000 2.000 11,-2.000-2.000 0,-3.000-3.000 0,-3.000-3.000-1,-7.000-2.000 0,-9.000 0.000 1,-10.000 0.000 0,-8.000 0.000 0</inkml:trace>
</inkml:ink>
</file>

<file path=ppt/ink/ink2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38"/>
    </inkml:context>
    <inkml:brush xml:id="br0">
      <inkml:brushProperty name="width" value="0.0321654640138149" units="cm"/>
      <inkml:brushProperty name="height" value="0.0321654640138149" units="cm"/>
      <inkml:brushProperty name="color" value="#000000"/>
      <inkml:brushProperty name="ignorePressure" value="0"/>
    </inkml:brush>
  </inkml:definitions>
  <inkml:trace contextRef="#ctx0" brushRef="#br0">19200.000 20400.000 683,'-24.000'-24.000'-27,"4.000"4.000"12,3.000 3.000 12,3.000 3.000 12,3.000 10.000 12,3.000 20.000 10,3.000 18.000 11,4.000 20.000 12,1.000 13.000 0,0.000 9.000-8,0.000 10.000-9,0.000 10.000-7,0.000 4.000-9,0.000 0.000-9,0.000 0.000-8,0.000 0.000-7,0.000 6.000-14,0.000 13.000-18,0.000 12.000-17,0.000 13.000-18,-2.000-9.000-2,-3.000-27.000 12,-3.000-28.000 12,-2.000-28.000 12</inkml:trace>
</inkml:ink>
</file>

<file path=ppt/ink/ink2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39"/>
    </inkml:context>
    <inkml:brush xml:id="br0">
      <inkml:brushProperty name="width" value="0.0469205752015114" units="cm"/>
      <inkml:brushProperty name="height" value="0.0469205752015114" units="cm"/>
      <inkml:brushProperty name="color" value="#000000"/>
      <inkml:brushProperty name="ignorePressure" value="0"/>
    </inkml:brush>
  </inkml:definitions>
  <inkml:trace contextRef="#ctx0" brushRef="#br0">20650.000 22750.000 468,'-41.000'0.000'12,"19.000"0.000"21,19.000 0.000 23,19.000 0.000 23,13.000 0.000 3,10.000 0.000-14,10.000 0.000-15,9.000 0.000-16,6.000 0.000-9,3.000 0.000-7,3.000 0.000-6,4.000 0.000-6,4.000 0.000-2,6.000 0.000 0,7.000 0.000 2,6.000 0.000 1,1.000 0.000-5,-3.000 0.000-9,-3.000 0.000-10,-2.000 0.000-9,-8.000 0.000-6,-8.000 0.000-1,-10.000 0.000-2,-9.000 0.000 0,-10.000 4.000-4,-9.000 10.000-9,-10.000 10.000-7,-8.000 9.000-9,-11.000 1.000 1,-8.000-6.000 8,-10.000-6.000 8,-9.000-6.000 9</inkml:trace>
</inkml:ink>
</file>

<file path=ppt/ink/ink2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39"/>
    </inkml:context>
    <inkml:brush xml:id="br0">
      <inkml:brushProperty name="width" value="0.044172752648592" units="cm"/>
      <inkml:brushProperty name="height" value="0.044172752648592" units="cm"/>
      <inkml:brushProperty name="color" value="#000000"/>
      <inkml:brushProperty name="ignorePressure" value="0"/>
    </inkml:brush>
  </inkml:definitions>
  <inkml:trace contextRef="#ctx0" brushRef="#br0">21350.000 21750.000 498,'-24.000'-25.000'2,"4.000"0.000"4,3.000 0.000 6,3.000 0.000 3,3.000 12.000 11,3.000 26.000 17,3.000 24.000 17,4.000 26.000 17,1.000 16.000 1,0.000 10.000-17,0.000 10.000-15,0.000 9.000-15,0.000 9.000-12,0.000 9.000-5,0.000 10.000-5,0.000 10.000-6,1.000 2.000-8,4.000-3.000-7,3.000-3.000-8,3.000-2.000-8,3.000-1.000-9,3.000 3.000-9,3.000 3.000-9,4.000 4.000-9</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08"/>
    </inkml:context>
    <inkml:brush xml:id="br0">
      <inkml:brushProperty name="width" value="0.0531191192567348" units="cm"/>
      <inkml:brushProperty name="height" value="0.0531191192567348" units="cm"/>
      <inkml:brushProperty name="color" value="#000000"/>
      <inkml:brushProperty name="ignorePressure" value="0"/>
    </inkml:brush>
  </inkml:definitions>
  <inkml:trace contextRef="#ctx0" brushRef="#br0">89100.000 42200.000 414,'-21.000'-47.000'4,"10.000"6.000"11,10.000 7.000 9,9.000 6.000 9,10.000 6.000 4,14.000 6.000-5,11.000 7.000-3,14.000 6.000-4,5.000 4.000-5,1.000 4.000-5,-1.000 3.000-5,1.000 3.000-4,-4.000 3.000-3,-6.000 3.000-1,-6.000 3.000-1,-6.000 4.000 0,-7.000 4.000-1,-6.000 6.000-1,-6.000 7.000-1,-6.000 6.000-1,-6.000 4.000 1,-2.000 4.000 2,-3.000 3.000 4,-3.000 3.000 2,-6.000 1.000 3,-5.000 1.000 5,-7.000-1.000 3,-5.000 1.000 5,-3.000-1.000 1,4.000 1.000 0,3.000-1.000 0,3.000 1.000 0,3.000 2.000-2,3.000 7.000 0,3.000 6.000-1,4.000 7.000 0,1.000 2.000-3,0.000 1.000-3,0.000-1.000-2,0.000 1.000-3,0.000 4.000-2,0.000 9.000 0,0.000 10.000 0,0.000 10.000 0,1.000 2.000-2,4.000-3.000-1,3.000-3.000-3,3.000-2.000-1,-1.000-6.000-3,-2.000-6.000-1,-3.000-6.000-2,-3.000-6.000-2,-2.000-4.000 0,0.000 1.000 0,0.000-1.000 1,0.000 1.000 2,0.000-6.000-3,0.000-8.000-4,0.000-10.000-5,0.000-9.000-4,-4.000-7.000-2,-5.000-3.000 0,-7.000-3.000 1,-5.000-2.000 1,-11.000-6.000 0,-11.000-6.000-2,-14.000-6.000-2,-11.000-6.000 0,-7.000-4.000-2,0.000 1.000-2,0.000-1.000-2,0.000 1.000-2,1.000-3.000-1,4.000-2.000-3,3.000-3.000-1,3.000-3.000-3</inkml:trace>
</inkml:ink>
</file>

<file path=ppt/ink/ink2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0"/>
    </inkml:context>
    <inkml:brush xml:id="br0">
      <inkml:brushProperty name="width" value="0.0512004643678665" units="cm"/>
      <inkml:brushProperty name="height" value="0.0512004643678665" units="cm"/>
      <inkml:brushProperty name="color" value="#000000"/>
      <inkml:brushProperty name="ignorePressure" value="0"/>
    </inkml:brush>
  </inkml:definitions>
  <inkml:trace contextRef="#ctx0" brushRef="#br0">23900.000 22200.000 429,'-22.000'-69.000'49,"6.000"13.000"-9,7.000 12.000-9,6.000 13.000-9,-1.000 7.000-5,-5.000 4.000 0,-7.000 3.000-1,-5.000 3.000 1,-8.000 3.000 0,-5.000 3.000 2,-7.000 3.000 3,-5.000 4.000 2,-4.000 8.000 0,0.000 17.000-4,0.000 15.000-2,0.000 16.000-2,1.000 12.000-2,4.000 9.000 1,3.000 10.000 0,3.000 10.000 2,3.000 4.000-1,3.000 0.000-3,3.000 0.000-2,4.000 0.000-1,4.000-4.000-3,6.000-5.000 0,7.000-7.000 0,6.000-5.000-2,6.000-6.000 0,6.000-3.000-2,7.000-3.000-2,6.000-2.000-2,6.000-8.000-2,6.000-8.000-3,7.000-10.000-4,6.000-9.000-3,4.000-7.000-2,4.000-3.000-2,3.000-3.000-3,3.000-2.000-1,3.000-12.000-2,3.000-19.000 0,3.000-18.000-2,4.000-19.000 0,2.000-15.000 0,4.000-8.000 3,3.000-10.000 1,3.000-9.000 3,-2.000-10.000 0,-6.000-9.000-1,-6.000-10.000-1,-6.000-8.000-2,-7.000-4.000 1,-6.000 3.000 2,-6.000 3.000 3,-6.000 4.000 1,-9.000 8.000 5,-8.000 17.000 4,-10.000 15.000 6,-9.000 16.000 5,-5.000 12.000 10,0.000 9.000 14,0.000 10.000 13,0.000 10.000 14,-2.000 16.000 4,-3.000 26.000-4,-3.000 24.000-5,-2.000 26.000-4,-1.000 16.000-7,3.000 10.000-7,3.000 10.000-8,4.000 9.000-7,1.000 4.000-5,0.000 1.000-4,0.000-1.000-2,0.000 1.000-4,0.000-1.000-4,0.000 1.000-7,0.000-1.000-6,0.000 1.000-8,1.000-4.000-6,4.000-6.000-8,3.000-6.000-7,3.000-6.000-8,-1.000-10.000-2,-2.000-12.000 0,-3.000-13.000 2,-3.000-12.000 1</inkml:trace>
</inkml:ink>
</file>

<file path=ppt/ink/ink2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0"/>
    </inkml:context>
    <inkml:brush xml:id="br0">
      <inkml:brushProperty name="width" value="0.0319157503545284" units="cm"/>
      <inkml:brushProperty name="height" value="0.0319157503545284" units="cm"/>
      <inkml:brushProperty name="color" value="#000000"/>
      <inkml:brushProperty name="ignorePressure" value="0"/>
    </inkml:brush>
  </inkml:definitions>
  <inkml:trace contextRef="#ctx0" brushRef="#br0">25350.000 20900.000 689,'-22.000'-25.000'1,"6.000"0.000"1,7.000 0.000 2,6.000 0.000 2,10.000 0.000 8,17.000 0.000 15,15.000 0.000 15,16.000 0.000 16,12.000 1.000-1,9.000 4.000-14,10.000 3.000-15,10.000 3.000-14,2.000 3.000-16,-3.000 3.000-15,-3.000 3.000-16,-2.000 4.000-16</inkml:trace>
</inkml:ink>
</file>

<file path=ppt/ink/ink2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0"/>
    </inkml:context>
    <inkml:brush xml:id="br0">
      <inkml:brushProperty name="width" value="0.0369244888424873" units="cm"/>
      <inkml:brushProperty name="height" value="0.0369244888424873" units="cm"/>
      <inkml:brushProperty name="color" value="#000000"/>
      <inkml:brushProperty name="ignorePressure" value="0"/>
    </inkml:brush>
  </inkml:definitions>
  <inkml:trace contextRef="#ctx0" brushRef="#br0">26600.000 21750.000 595,'-55.000'-2.000'32,"41.000"-3.000"11,40.000-3.000 10,42.000-2.000 12,21.000-3.000-2,3.000 1.000-12,3.000-1.000-12,4.000 1.000-12,4.000 1.000-10,6.000 3.000-7,7.000 3.000-5,6.000 4.000-8,-2.000 1.000-2,-9.000 0.000-2,-10.000 0.000 0,-8.000 0.000-1,-11.000 1.000-9,-8.000 4.000-16,-10.000 3.000-18,-9.000 3.000-16</inkml:trace>
</inkml:ink>
</file>

<file path=ppt/ink/ink2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0"/>
    </inkml:context>
    <inkml:brush xml:id="br0">
      <inkml:brushProperty name="width" value="0.0364969670772552" units="cm"/>
      <inkml:brushProperty name="height" value="0.0364969670772552" units="cm"/>
      <inkml:brushProperty name="color" value="#000000"/>
      <inkml:brushProperty name="ignorePressure" value="0"/>
    </inkml:brush>
  </inkml:definitions>
  <inkml:trace contextRef="#ctx0" brushRef="#br0">26700.000 22350.000 602,'-104.000'-2.000'10,"45.000"-3.000"18,43.000-3.000 20,45.000-2.000 18,27.000-1.000 4,13.000 3.000-14,12.000 3.000-13,13.000 4.000-13,7.000 1.000-9,4.000 0.000-7,3.000 0.000-5,3.000 0.000-7,1.000 3.000-6,1.000 6.000-8,-1.000 7.000-8,1.000 6.000-8,-4.000 3.000-8,-6.000 0.000-7,-6.000 0.000-9,-6.000 0.000-7,-12.000-2.000-1,-15.000-3.000 8,-15.000-3.000 8,-16.000-2.000 8</inkml:trace>
</inkml:ink>
</file>

<file path=ppt/ink/ink2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1"/>
    </inkml:context>
    <inkml:brush xml:id="br0">
      <inkml:brushProperty name="width" value="0.0465078577399254" units="cm"/>
      <inkml:brushProperty name="height" value="0.0465078577399254" units="cm"/>
      <inkml:brushProperty name="color" value="#000000"/>
      <inkml:brushProperty name="ignorePressure" value="0"/>
    </inkml:brush>
  </inkml:definitions>
  <inkml:trace contextRef="#ctx0" brushRef="#br0">30350.000 20450.000 473,'-22.000'-63.000'10,"6.000"26.000"21,7.000 24.000 20,6.000 26.000 21,1.000 19.000 3,-3.000 17.000-14,-3.000 15.000-14,-2.000 16.000-14,-6.000 9.000-7,-6.000 3.000-2,-6.000 3.000-2,-6.000 4.000-1,-4.000 5.000-3,1.000 10.000-5,-1.000 10.000-3,1.000 9.000-4,-3.000 7.000-2,-2.000 7.000-2,-3.000 6.000-2,-3.000 7.000 0,1.000-4.000-5,6.000-12.000-8,7.000-13.000-7,6.000-12.000-8,6.000-16.000-6,6.000-19.000-3,7.000-18.000-4,6.000-19.000-4,4.000-19.000 0,4.000-19.000 5,3.000-18.000 5,3.000-19.000 5,3.000-12.000 1,3.000-2.000-4,3.000-3.000-4,4.000-3.000-4</inkml:trace>
</inkml:ink>
</file>

<file path=ppt/ink/ink2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2"/>
    </inkml:context>
    <inkml:brush xml:id="br0">
      <inkml:brushProperty name="width" value="0.0591816082596779" units="cm"/>
      <inkml:brushProperty name="height" value="0.0591816082596779" units="cm"/>
      <inkml:brushProperty name="color" value="#000000"/>
      <inkml:brushProperty name="ignorePressure" value="0"/>
    </inkml:brush>
  </inkml:definitions>
  <inkml:trace contextRef="#ctx0" brushRef="#br0">30550.000 20550.000 371,'1.000'-38.000'43,"4.000"26.000"2,3.000 24.000 4,3.000 26.000 2,1.000 16.000-2,1.000 10.000-9,-1.000 10.000-7,1.000 9.000-9,-1.000 7.000-4,1.000 7.000-2,-1.000 6.000-1,1.000 7.000-2,-3.000 7.000-1,-2.000 9.000-3,-3.000 10.000-3,-3.000 10.000-1,-6.000 4.000-3,-5.000 0.000-2,-7.000 0.000-1,-5.000 0.000-3,-4.000-11.000-3,0.000-22.000-6,0.000-22.000-6,0.000-21.000-4,-2.000-21.000-7,-3.000-19.000-5,-3.000-18.000-5,-2.000-19.000-6,-3.000-26.000-1,1.000-30.000 5,-1.000-32.000 3,1.000-30.000 5,1.000-12.000 5,3.000 9.000 3,3.000 10.000 5,4.000 10.000 4,2.000 10.000 4,4.000 13.000 6,3.000 12.000 4,3.000 13.000 6,4.000 9.000 8,7.000 6.000 11,6.000 7.000 10,7.000 6.000 10,8.000 6.000 1,14.000 6.000-10,11.000 7.000-10,14.000 6.000-10,7.000 3.000-6,3.000 0.000-3,3.000 0.000-2,4.000 0.000-4,10.000-2.000-4,19.000-3.000-9,19.000-3.000-9,19.000-2.000-8,4.000-6.000-5,-9.000-6.000 1,-10.000-6.000-1,-8.000-6.000 1,-12.000-4.000 2,-12.000 1.000 6,-13.000-1.000 5,-12.000 1.000 5,-13.000 1.000 5,-12.000 3.000 3,-13.000 3.000 1,-12.000 4.000 4,-13.000 1.000 3,-12.000 0.000 4,-13.000 0.000 4,-12.000 0.000 5,-9.000 1.000 4,-2.000 4.000 4,-3.000 3.000 3,-3.000 3.000 5,-2.000 4.000 0,0.000 7.000-2,0.000 6.000-3,0.000 7.000-2,3.000 5.000-1,6.000 7.000 3,7.000 6.000 1,6.000 7.000 3,3.000 5.000-1,0.000 7.000-2,0.000 6.000-3,0.000 7.000-2,3.000 2.000-3,6.000 1.000-3,7.000-1.000-2,6.000 1.000-2,3.000-1.000-3,0.000 1.000-1,0.000-1.000-2,0.000 1.000-2,4.000-7.000-4,10.000-12.000-2,10.000-13.000-5,9.000-12.000-4,7.000-12.000-4,7.000-8.000-3,6.000-10.000-4,7.000-9.000-4,2.000-9.000-1,1.000-5.000-2,-1.000-7.000 1,1.000-5.000-2,-6.000-4.000 3,-8.000 0.000 2,-10.000 0.000 5,-9.000 0.000 2,-7.000 3.000 5,-3.000 6.000 2,-3.000 7.000 5,-2.000 6.000 3,-8.000 9.000 8,-8.000 13.000 13,-10.000 12.000 12,-9.000 13.000 13,-5.000 10.000 5,0.000 10.000-5,0.000 10.000-3,0.000 9.000-4,3.000 6.000-4,6.000 3.000-2,7.000 3.000-2,6.000 4.000-2,3.000 10.000-2,0.000 19.000-3,0.000 19.000-1,0.000 19.000-2,0.000 5.000-3,0.000-5.000-2,0.000-7.000-3,0.000-5.000-3,0.000-3.000-1,0.000 4.000-2,0.000 3.000-1,0.000 3.000-1,0.000-2.000-3,0.000-6.000-3,0.000-6.000-4,0.000-6.000-4,-2.000-7.000-2,-3.000-6.000 0,-3.000-6.000-1,-2.000-6.000 0,-6.000-10.000-1,-6.000-12.000-1,-6.000-13.000-1,-6.000-12.000-2,-6.000-10.000 0,-2.000-6.000 3,-3.000-6.000 1,-3.000-6.000 1,-4.000-10.000 2,-3.000-12.000 1,-3.000-13.000 1,-2.000-12.000 0,0.000-16.000 3,7.000-19.000 1,6.000-18.000 2,7.000-19.000 3,7.000-13.000 0,9.000-6.000 0,10.000-6.000 0,10.000-6.000 0,13.000-2.000 0,19.000 3.000-2,19.000 3.000 0,19.000 4.000-1,12.000-4.000 0,6.000-9.000 1,7.000-10.000 1,6.000-8.000 0,3.000-3.000-1,0.000 7.000-6,0.000 6.000-5,0.000 7.000-5,0.000 8.000-2,0.000 14.000 3,0.000 11.000 2,0.000 14.000 3,-5.000 8.000 3,-9.000 7.000 2,-10.000 6.000 2,-8.000 7.000 3,-8.000 4.000 3,-2.000 3.000 6,-3.000 3.000 4,-3.000 4.000 6,-6.000 4.000 3,-5.000 6.000 5,-7.000 7.000 3,-5.000 6.000 5,-14.000 17.000 5,-18.000 28.000 9,-19.000 28.000 9,-18.000 29.000 9,-9.000 15.000-2,4.000 3.000-10,3.000 3.000-11,3.000 4.000-10,3.000 2.000-8,3.000 4.000-3,3.000 3.000-4,4.000 3.000-2,4.000-5.000-3,6.000-12.000-1,7.000-13.000 1,6.000-12.000-2,12.000-12.000-6,19.000-8.000-13,19.000-10.000-14,19.000-9.000-12,10.000-21.000-5,4.000-31.000 4,3.000-31.000 4,3.000-31.000 3,1.000-20.000 3,1.000-5.000 0,-1.000-7.000 2,1.000-5.000 1,-4.000-1.000 1,-6.000 6.000 2,-6.000 7.000 3,-6.000 6.000 1,-7.000 4.000 3,-6.000 4.000 5,-6.000 3.000 5,-6.000 3.000 3,-6.000 1.000 6,-2.000 1.000 5,-3.000-1.000 6,-3.000 1.000 5,-4.000 4.000 3,-3.000 9.000 2,-3.000 10.000 0,-2.000 10.000 2,-5.000 14.000 7,-2.000 23.000 14,-3.000 22.000 14,-3.000 22.000 13,-4.000 18.000 0,-3.000 16.000-14,-3.000 15.000-13,-2.000 17.000-15,-1.000 8.000-9,3.000 4.000-5,3.000 3.000-3,4.000 3.000-5,1.000 3.000-5,0.000 3.000-7,0.000 3.000-7,0.000 4.000-6,0.000 2.000-8,0.000 4.000-10,0.000 3.000-9,0.000 3.000-9,0.000-8.000-4,0.000-19.000 6,0.000-18.000 3,0.000-19.000 5,0.000-12.000 1,0.000-2.000-4,0.000-3.000-2,0.000-3.000-4</inkml:trace>
</inkml:ink>
</file>

<file path=ppt/ink/ink2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8"/>
    </inkml:context>
    <inkml:brush xml:id="br0">
      <inkml:brushProperty name="width" value="0.046173382550478" units="cm"/>
      <inkml:brushProperty name="height" value="0.046173382550478" units="cm"/>
      <inkml:brushProperty name="color" value="#000000"/>
      <inkml:brushProperty name="ignorePressure" value="0"/>
    </inkml:brush>
  </inkml:definitions>
  <inkml:trace contextRef="#ctx0" brushRef="#br0">15000.000 34600.000 476,'-63.000'-2.000'71,"26.000"-3.000"-13,24.000-3.000-15,26.000-2.000-12,21.000-1.000-9,19.000 3.000-3,19.000 3.000-1,19.000 4.000-3,2.000 1.000-2,-11.000 0.000-2,-14.000 0.000 0,-11.000 0.000-3,-6.000 1.000 0,4.000 4.000-1,3.000 3.000-1,3.000 3.000 0,-4.000 6.000 0,-8.000 9.000-1,-10.000 10.000 1,-9.000 10.000 0,-9.000 7.000-1,-5.000 6.000 0,-7.000 7.000-1,-5.000 6.000 0,-8.000 4.000-1,-5.000 4.000 0,-7.000 3.000 0,-5.000 3.000-1,-8.000-1.000 0,-5.000-2.000-1,-7.000-3.000-1,-5.000-3.000-1,-3.000-6.000-1,4.000-5.000-2,3.000-7.000-1,3.000-5.000-1,1.000-9.000-1,1.000-9.000-2,-1.000-10.000 1,1.000-8.000-2,-3.000-9.000-1,-2.000-6.000-3,-3.000-6.000-3,-3.000-6.000-2,1.000-9.000-2,6.000-8.000 0,7.000-10.000 1,6.000-9.000-1,4.000-9.000 1,4.000-5.000 1,3.000-7.000 1,3.000-5.000 0,3.000-4.000 3,3.000 0.000 2,3.000 0.000 2,4.000 0.000 3,1.000 3.000 2,0.000 6.000 2,0.000 7.000 2,0.000 6.000 2,0.000 6.000 4,0.000 6.000 4,0.000 7.000 4,0.000 6.000 4,0.000 18.000 10,0.000 32.000 14,0.000 31.000 13,0.000 32.000 15,0.000 18.000-1,0.000 6.000-13,0.000 7.000-14,0.000 6.000-14,1.000 7.000-9,4.000 10.000-5,3.000 10.000-5,3.000 9.000-5,-1.000 1.000-6,-2.000-6.000-5,-3.000-6.000-6,-3.000-6.000-6,-2.000 9.000-2,0.000 25.000 1,0.000 25.000 2,0.000 25.000 1,1.000 6.000-4,4.000-12.000-10,3.000-13.000-10,3.000-12.000-11,-1.000-21.000-2,-2.000-28.000 6,-3.000-28.000 4,-3.000-27.000 6,-1.000-23.000 5,4.000-16.000 5,3.000-15.000 5,3.000-15.000 5</inkml:trace>
</inkml:ink>
</file>

<file path=ppt/ink/ink2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8"/>
    </inkml:context>
    <inkml:brush xml:id="br0">
      <inkml:brushProperty name="width" value="0.0466768406331539" units="cm"/>
      <inkml:brushProperty name="height" value="0.0466768406331539" units="cm"/>
      <inkml:brushProperty name="color" value="#000000"/>
      <inkml:brushProperty name="ignorePressure" value="0"/>
    </inkml:brush>
  </inkml:definitions>
  <inkml:trace contextRef="#ctx0" brushRef="#br0">16400.000 34000.000 471,'-22.000'-15.000'90,"6.000"23.000"-15,7.000 22.000-16,6.000 22.000-16,3.000 12.000-9,0.000 3.000-5,0.000 3.000-5,0.000 4.000-3,0.000 1.000-3,0.000 0.000-3,0.000 0.000-1,0.000 0.000-2,-2.000 12.000 0,-3.000 26.000-1,-3.000 24.000 0,-2.000 26.000 0,-3.000 10.000-2,1.000-3.000-5,-1.000-3.000-4,1.000-2.000-6,-1.000-9.000-2,1.000-12.000 0,-1.000-13.000 0,1.000-12.000-1,-1.000-15.000 1,1.000-15.000 0,-1.000-15.000 1,1.000-16.000 1,1.000-24.000-4,3.000-31.000-7,3.000-31.000-7,4.000-31.000-8,7.000-23.000-3,13.000-11.000 4,12.000-14.000 2,13.000-11.000 4,7.000-3.000 3,4.000 10.000 4,3.000 10.000 4,3.000 9.000 4,-2.000 12.000 4,-6.000 16.000 5,-6.000 15.000 4,-6.000 17.000 5,-6.000 8.000 3,-2.000 4.000 3,-3.000 3.000 3,-3.000 3.000 3,-1.000 9.000 3,4.000 16.000 6,3.000 15.000 5,3.000 17.000 6,-2.000 8.000-2,-6.000 4.000-6,-6.000 3.000-8,-6.000 3.000-6,-7.000 3.000-4,-6.000 3.000-1,-6.000 3.000-1,-6.000 4.000-1,-7.000 1.000-2,-6.000 0.000-3,-6.000 0.000-3,-6.000 0.000-4,-7.000 0.000-3,-6.000 0.000-2,-6.000 0.000-3,-6.000 0.000-3,-4.000-5.000-3,1.000-9.000-5,-1.000-10.000-3,1.000-8.000-4,1.000-9.000-5,3.000-6.000-4,3.000-6.000-4,4.000-6.000-5</inkml:trace>
</inkml:ink>
</file>

<file path=ppt/ink/ink2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9"/>
    </inkml:context>
    <inkml:brush xml:id="br0">
      <inkml:brushProperty name="width" value="0.0370642244815826" units="cm"/>
      <inkml:brushProperty name="height" value="0.0370642244815826" units="cm"/>
      <inkml:brushProperty name="color" value="#000000"/>
      <inkml:brushProperty name="ignorePressure" value="0"/>
    </inkml:brush>
  </inkml:definitions>
  <inkml:trace contextRef="#ctx0" brushRef="#br0">17650.000 33700.000 593,'50.000'-16.000'128,"0.000"19.000"-30,0.000 19.000-28,0.000 19.000-30,-5.000 9.000-16,-9.000 0.000-6,-10.000 0.000-5,-8.000 0.000-4,-8.000 0.000-5,-2.000 0.000-2,-3.000 0.000-2,-3.000 0.000-2,-10.000 4.000-2,-16.000 10.000-2,-15.000 10.000-2,-15.000 9.000-1,-6.000-2.000 0,7.000-12.000-1,6.000-13.000 2,7.000-12.000-1,4.000-10.000 2,3.000-6.000 0,3.000-6.000 2,4.000-6.000 1,16.000-6.000 1,32.000-2.000 0,31.000-3.000 0,32.000-3.000-1,11.000-4.000-2,-5.000-3.000-5,-7.000-3.000-6,-5.000-2.000-4,-8.000-3.000-6,-5.000 1.000-4,-7.000-1.000-4,-5.000 1.000-4,-6.000-1.000-2,-3.000 1.000 2,-3.000-1.000 1,-2.000 1.000 2</inkml:trace>
</inkml:ink>
</file>

<file path=ppt/ink/ink2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9"/>
    </inkml:context>
    <inkml:brush xml:id="br0">
      <inkml:brushProperty name="width" value="0.0307230427861214" units="cm"/>
      <inkml:brushProperty name="height" value="0.0307230427861214" units="cm"/>
      <inkml:brushProperty name="color" value="#000000"/>
      <inkml:brushProperty name="ignorePressure" value="0"/>
    </inkml:brush>
  </inkml:definitions>
  <inkml:trace contextRef="#ctx0" brushRef="#br0">18450.000 34050.000 716,'-21.000'-24.000'6,"10.000"4.000"13,10.000 3.000 12,9.000 3.000 13,10.000 1.000 3,14.000 1.000-7,11.000-1.000-7,14.000 1.000-8,7.000-1.000-6,3.000 1.000-7,3.000-1.000-5,4.000 1.000-7,1.000 1.000-5,0.000 3.000-6,0.000 3.000-5,0.000 4.000-6,-5.000 1.000-6,-9.000 0.000-4,-10.000 0.000-5,-8.000 0.000-5</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11"/>
    </inkml:context>
    <inkml:brush xml:id="br0">
      <inkml:brushProperty name="width" value="0.0464935228228569" units="cm"/>
      <inkml:brushProperty name="height" value="0.0464935228228569" units="cm"/>
      <inkml:brushProperty name="color" value="#000000"/>
      <inkml:brushProperty name="ignorePressure" value="0"/>
    </inkml:brush>
  </inkml:definitions>
  <inkml:trace contextRef="#ctx0" brushRef="#br0">82850.000 42550.000 473,'-47.000'1.000'77,"6.000"4.000"-17,7.000 3.000-17,6.000 3.000-18,1.000-1.000-10,-3.000-2.000-4,-3.000-3.000-5,-2.000-3.000-4,-3.000-2.000-2,1.000 0.000-2,-1.000 0.000 0,1.000 0.000-1,-1.000 1.000 5,1.000 4.000 13,-1.000 3.000 12,1.000 3.000 13,4.000 7.000 2,9.000 14.000-6,10.000 11.000-8,10.000 14.000-7,2.000 3.000-5,-3.000-2.000-2,-3.000-3.000-2,-2.000-3.000-2,-1.000 2.000-2,3.000 10.000-2,3.000 10.000-2,4.000 9.000-2,-1.000 7.000 0,-3.000 7.000 0,-3.000 6.000 0,-2.000 7.000 0,-1.000 2.000 0,3.000 1.000-1,3.000-1.000-1,4.000 1.000 0,1.000-4.000-1,0.000-6.000-1,0.000-6.000-2,0.000-6.000-1,0.000-6.000 0,0.000-2.000 0,0.000-3.000 0,0.000-3.000 0,-2.000-4.000 0,-3.000-3.000 0,-3.000-3.000 0,-2.000-2.000 1,-3.000-5.000 0,1.000-2.000 1,-1.000-3.000 3,1.000-3.000 0,1.000-4.000 2,3.000-3.000-1,3.000-3.000 0,4.000-2.000 0,1.000-3.000 1,0.000 1.000-1,0.000-1.000 0,0.000 1.000-1,0.000-1.000 0,0.000 1.000-2,0.000-1.000-3,0.000 1.000-1,0.000-1.000-2,0.000 1.000-1,0.000-1.000 0,0.000 1.000-1,4.000-3.000-4,10.000-2.000-8,10.000-3.000-8,9.000-3.000-7,9.000-6.000-5,9.000-5.000-1,10.000-7.000-1,10.000-5.000-1,-3.000-8.000 1,-11.000-5.000 3,-14.000-7.000 2,-11.000-5.000 2</inkml:trace>
</inkml:ink>
</file>

<file path=ppt/ink/ink2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49"/>
    </inkml:context>
    <inkml:brush xml:id="br0">
      <inkml:brushProperty name="width" value="0.0386860854923725" units="cm"/>
      <inkml:brushProperty name="height" value="0.0386860854923725" units="cm"/>
      <inkml:brushProperty name="color" value="#000000"/>
      <inkml:brushProperty name="ignorePressure" value="0"/>
    </inkml:brush>
  </inkml:definitions>
  <inkml:trace contextRef="#ctx0" brushRef="#br0">18950.000 32950.000 568,'-44.000'14.000'53,"13.000"28.000"6,12.000 28.000 6,13.000 29.000 7,7.000 13.000-5,4.000 1.000-16,3.000-1.000-15,3.000 1.000-16,-1.000 2.000-12,-2.000 7.000-8,-3.000 6.000-8,-3.000 7.000-8,-2.000-4.000-8,0.000-12.000-8,0.000-13.000-7,0.000-12.000-9,1.000-12.000-4,4.000-8.000-3,3.000-10.000-1,3.000-9.000-3</inkml:trace>
</inkml:ink>
</file>

<file path=ppt/ink/ink2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0"/>
    </inkml:context>
    <inkml:brush xml:id="br0">
      <inkml:brushProperty name="width" value="0.0359825678169727" units="cm"/>
      <inkml:brushProperty name="height" value="0.0359825678169727" units="cm"/>
      <inkml:brushProperty name="color" value="#000000"/>
      <inkml:brushProperty name="ignorePressure" value="0"/>
    </inkml:brush>
  </inkml:definitions>
  <inkml:trace contextRef="#ctx0" brushRef="#br0">19100.000 35750.000 611,'78.000'0.000'155,"6.000"0.000"-41,7.000 0.000-40,6.000 0.000-40,4.000-2.000-25,4.000-3.000-6,3.000-3.000-8,3.000-2.000-7,-2.000-1.000-6,-6.000 3.000-5,-6.000 3.000-4,-6.000 4.000-4,-7.000-1.000-5,-6.000-3.000-2,-6.000-3.000-4,-6.000-2.000-3</inkml:trace>
</inkml:ink>
</file>

<file path=ppt/ink/ink2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0"/>
    </inkml:context>
    <inkml:brush xml:id="br0">
      <inkml:brushProperty name="width" value="0.0427980720996857" units="cm"/>
      <inkml:brushProperty name="height" value="0.0427980720996857" units="cm"/>
      <inkml:brushProperty name="color" value="#000000"/>
      <inkml:brushProperty name="ignorePressure" value="0"/>
    </inkml:brush>
  </inkml:definitions>
  <inkml:trace contextRef="#ctx0" brushRef="#br0">20100.000 34800.000 514,'-47.000'0.000'5,"6.000"0.000"11,7.000 0.000 10,6.000 0.000 12,6.000 3.000 5,6.000 6.000 4,7.000 7.000 3,6.000 6.000 2,3.000 9.000-2,0.000 13.000-8,0.000 12.000-8,0.000 13.000-7,0.000 12.000-7,0.000 13.000-4,0.000 12.000-5,0.000 13.000-4,1.000 10.000-5,4.000 10.000-8,3.000 10.000-5,3.000 9.000-8,-1.000 1.000-7,-2.000-6.000-8,-3.000-6.000-10,-3.000-6.000-7,-1.000-16.000-6,4.000-25.000-1,3.000-25.000-2,3.000-25.000-1</inkml:trace>
</inkml:ink>
</file>

<file path=ppt/ink/ink2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1"/>
    </inkml:context>
    <inkml:brush xml:id="br0">
      <inkml:brushProperty name="width" value="0.0400023572146893" units="cm"/>
      <inkml:brushProperty name="height" value="0.0400023572146893" units="cm"/>
      <inkml:brushProperty name="color" value="#000000"/>
      <inkml:brushProperty name="ignorePressure" value="0"/>
    </inkml:brush>
  </inkml:definitions>
  <inkml:trace contextRef="#ctx0" brushRef="#br0">22600.000 34800.000 549,'96.000'1.000'121,"-5.000"4.000"-26,-7.000 3.000-26,-5.000 3.000-24,-8.000 4.000-16,-5.000 7.000-4,-7.000 6.000-4,-5.000 7.000-4,-9.000 4.000-4,-9.000 3.000-4,-10.000 3.000-4,-8.000 4.000-3,-9.000 5.000-3,-6.000 10.000-1,-6.000 10.000 1,-6.000 9.000-2,-12.000 6.000 0,-15.000 3.000-3,-15.000 3.000-1,-16.000 4.000-3,-8.000-3.000 0,0.000-5.000-1,0.000-7.000 1,0.000-5.000-1,0.000-11.000 0,0.000-11.000 1,0.000-14.000 1,0.000-11.000 1,4.000-7.000 2,10.000 0.000 4,10.000 0.000 3,9.000 0.000 5,18.000-4.000 0,29.000-5.000-2,28.000-7.000-2,28.000-5.000-2,18.000-6.000-4,10.000-3.000-7,10.000-3.000-7,9.000-2.000-6,6.000-5.000-6,3.000-2.000-5,3.000-3.000-4,4.000-3.000-4,-9.000-4.000 0,-18.000-3.000 7,-19.000-3.000 5,-18.000-2.000 7,-12.000-1.000 3,-3.000 3.000 0,-3.000 3.000 1,-2.000 4.000-1</inkml:trace>
</inkml:ink>
</file>

<file path=ppt/ink/ink2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1"/>
    </inkml:context>
    <inkml:brush xml:id="br0">
      <inkml:brushProperty name="width" value="0.0495905540883541" units="cm"/>
      <inkml:brushProperty name="height" value="0.0495905540883541" units="cm"/>
      <inkml:brushProperty name="color" value="#000000"/>
      <inkml:brushProperty name="ignorePressure" value="0"/>
    </inkml:brush>
  </inkml:definitions>
  <inkml:trace contextRef="#ctx0" brushRef="#br0">24450.000 35050.000 443,'-25.000'-68.000'11,"0.000"17.000"6,0.000 15.000 6,0.000 16.000 6,-4.000 10.000 7,-5.000 7.000 7,-7.000 6.000 8,-5.000 7.000 8,-1.000 10.000-2,6.000 16.000-11,7.000 15.000-11,6.000 17.000-11,1.000 11.000-5,-3.000 10.000-3,-3.000 10.000-1,-2.000 9.000-2,0.000 4.000-1,7.000 1.000-2,6.000-1.000-2,7.000 1.000-1,4.000-4.000-2,3.000-6.000-3,3.000-6.000-2,4.000-6.000-3,2.000-7.000-1,4.000-6.000 3,3.000-6.000 1,3.000-6.000 2,6.000-9.000 0,9.000-8.000 0,10.000-10.000 0,10.000-9.000-1,5.000-10.000-1,4.000-9.000-1,3.000-10.000-2,3.000-8.000-2,4.000-15.000-9,7.000-19.000-18,6.000-18.000-18,7.000-19.000-18,-1.000-16.000-4,-6.000-12.000 8,-6.000-13.000 10,-6.000-12.000 9,-7.000-7.000 6,-6.000 1.000 5,-6.000-1.000 6,-6.000 1.000 3,-6.000 2.000 5,-2.000 7.000 2,-3.000 6.000 1,-3.000 7.000 3,-6.000 10.000 5,-5.000 16.000 8,-7.000 15.000 8,-5.000 17.000 8,-4.000 17.000 16,0.000 23.000 24,0.000 22.000 25,0.000 22.000 25,0.000 18.000 0,0.000 16.000-22,0.000 15.000-24,0.000 17.000-23,0.000 10.000-14,0.000 6.000-6,0.000 7.000-6,0.000 6.000-5,1.000 4.000-4,4.000 4.000-1,3.000 3.000 0,3.000 3.000-3,-1.000-5.000-7,-2.000-12.000-15,-3.000-13.000-15,-3.000-12.000-16,-1.000-13.000-5,4.000-12.000 2,3.000-13.000 1,3.000-12.000 4</inkml:trace>
</inkml:ink>
</file>

<file path=ppt/ink/ink2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1"/>
    </inkml:context>
    <inkml:brush xml:id="br0">
      <inkml:brushProperty name="width" value="0.0368653312325478" units="cm"/>
      <inkml:brushProperty name="height" value="0.0368653312325478" units="cm"/>
      <inkml:brushProperty name="color" value="#000000"/>
      <inkml:brushProperty name="ignorePressure" value="0"/>
    </inkml:brush>
  </inkml:definitions>
  <inkml:trace contextRef="#ctx0" brushRef="#br0">25700.000 33600.000 596,'6.000'-47.000'11,"13.000"6.000"22,12.000 7.000 23,13.000 6.000 21,7.000 4.000 3,4.000 4.000-17,3.000 3.000-18,3.000 3.000-16,1.000 3.000-19,1.000 3.000-22,-1.000 3.000-20,1.000 4.000-22</inkml:trace>
</inkml:ink>
</file>

<file path=ppt/ink/ink2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2"/>
    </inkml:context>
    <inkml:brush xml:id="br0">
      <inkml:brushProperty name="width" value="0.0371234081685543" units="cm"/>
      <inkml:brushProperty name="height" value="0.0371234081685543" units="cm"/>
      <inkml:brushProperty name="color" value="#000000"/>
      <inkml:brushProperty name="ignorePressure" value="0"/>
    </inkml:brush>
  </inkml:definitions>
  <inkml:trace contextRef="#ctx0" brushRef="#br0">27350.000 34550.000 592,'192.000'0.000'153,"-16.000"0.000"-40,-15.000 0.000-39,-15.000 0.000-38,-11.000 0.000-23,-2.000 0.000-3,-3.000 0.000-4,-3.000 0.000-4,-9.000 0.000-7,-11.000 0.000-11,-14.000 0.000-11,-11.000 0.000-11,-14.000 3.000-9,-11.000 6.000-9,-14.000 7.000-7,-11.000 6.000-9</inkml:trace>
</inkml:ink>
</file>

<file path=ppt/ink/ink2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2"/>
    </inkml:context>
    <inkml:brush xml:id="br0">
      <inkml:brushProperty name="width" value="0.0348143316805363" units="cm"/>
      <inkml:brushProperty name="height" value="0.0348143316805363" units="cm"/>
      <inkml:brushProperty name="color" value="#000000"/>
      <inkml:brushProperty name="ignorePressure" value="0"/>
    </inkml:brush>
  </inkml:definitions>
  <inkml:trace contextRef="#ctx0" brushRef="#br0">27550.000 35350.000 631,'-40.000'1.000'10,"23.000"4.000"18,22.000 3.000 20,22.000 3.000 18,21.000-1.000 3,22.000-2.000-13,22.000-3.000-14,23.000-3.000-14,13.000-1.000-12,6.000 4.000-11,7.000 3.000-10,6.000 3.000-12,-2.000 3.000-10,-9.000 3.000-7,-10.000 3.000-8,-8.000 4.000-8,-17.000-3.000-3,-21.000-5.000 1,-22.000-7.000 3,-22.000-5.000 0</inkml:trace>
</inkml:ink>
</file>

<file path=ppt/ink/ink2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3"/>
    </inkml:context>
    <inkml:brush xml:id="br0">
      <inkml:brushProperty name="width" value="0.0484052337706089" units="cm"/>
      <inkml:brushProperty name="height" value="0.0484052337706089" units="cm"/>
      <inkml:brushProperty name="color" value="#000000"/>
      <inkml:brushProperty name="ignorePressure" value="0"/>
    </inkml:brush>
  </inkml:definitions>
  <inkml:trace contextRef="#ctx0" brushRef="#br0">30600.000 33800.000 454,'-13.000'-25.000'7,"26.000"0.000"13,24.000 0.000 14,26.000 0.000 13,13.000 4.000 3,4.000 10.000-9,3.000 10.000-7,3.000 9.000-8,-2.000 10.000-5,-6.000 14.000-1,-6.000 11.000-2,-6.000 14.000-1,-10.000 7.000-2,-12.000 3.000-2,-13.000 3.000-3,-12.000 4.000-3,-10.000 2.000-1,-6.000 4.000-3,-6.000 3.000-1,-6.000 3.000-2,-9.000 1.000-2,-8.000 1.000-2,-10.000-1.000-1,-9.000 1.000-2,-5.000-6.000-2,0.000-8.000-3,0.000-10.000-2,0.000-9.000-2,1.000-10.000-2,4.000-9.000-1,3.000-10.000 1,3.000-8.000 0,3.000-11.000-1,3.000-8.000-2,3.000-10.000-2,4.000-9.000-1,2.000-12.000 0,4.000-11.000 0,3.000-14.000 1,3.000-11.000 1,4.000-9.000 1,7.000-3.000 4,6.000-3.000 2,7.000-2.000 2,2.000 2.000 4,1.000 9.000 3,-1.000 10.000 3,1.000 10.000 2,-3.000 14.000 15,-2.000 23.000 25,-3.000 22.000 24,-3.000 22.000 26,-2.000 16.000 3,0.000 14.000-17,0.000 11.000-17,0.000 14.000-18,1.000 5.000-11,4.000 1.000-6,3.000-1.000-5,3.000 1.000-7,-1.000 5.000-4,-2.000 14.000-3,-3.000 11.000-5,-3.000 14.000-3,-2.000 8.000-1,0.000 7.000 2,0.000 6.000 2,0.000 7.000 1,1.000-6.000-5,4.000-15.000-14,3.000-15.000-13,3.000-16.000-13,-1.000-16.000-7,-2.000-16.000 3,-3.000-15.000 3,-3.000-15.000 2,-1.000-11.000 1,4.000-2.000 3,3.000-3.000 1,3.000-3.000 1</inkml:trace>
</inkml:ink>
</file>

<file path=ppt/ink/ink2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3"/>
    </inkml:context>
    <inkml:brush xml:id="br0">
      <inkml:brushProperty name="width" value="0.0466055758297443" units="cm"/>
      <inkml:brushProperty name="height" value="0.0466055758297443" units="cm"/>
      <inkml:brushProperty name="color" value="#000000"/>
      <inkml:brushProperty name="ignorePressure" value="0"/>
    </inkml:brush>
  </inkml:definitions>
  <inkml:trace contextRef="#ctx0" brushRef="#br0">32250.000 32750.000 472,'-22.000'-18.000'82,"6.000"17.000"-14,7.000 15.000-13,6.000 16.000-14,3.000 16.000-9,0.000 20.000-1,0.000 18.000-4,0.000 20.000-2,0.000 10.000-3,0.000 3.000-1,0.000 3.000-2,0.000 4.000-2,-2.000 2.000-2,-3.000 4.000 0,-3.000 3.000-2,-2.000 3.000-1,-3.000 3.000-2,1.000 3.000-1,-1.000 3.000-2,1.000 4.000-3,-3.000-6.000-1,-2.000-11.000-5,-3.000-14.000-2,-3.000-11.000-3,-1.000-15.000-4,4.000-16.000-2,3.000-15.000-3,3.000-15.000-3,3.000-20.000-4,3.000-21.000-5,3.000-22.000-6,4.000-22.000-4,7.000-21.000-1,13.000-18.000 5,12.000-19.000 5,13.000-18.000 4,7.000-4.000 5,4.000 13.000 4,3.000 12.000 5,3.000 13.000 4,-2.000 12.000 3,-6.000 13.000 2,-6.000 12.000 1,-6.000 13.000 3,-4.000 9.000 4,1.000 6.000 5,-1.000 7.000 6,1.000 6.000 5,-3.000 6.000 5,-2.000 6.000 0,-3.000 7.000 2,-3.000 6.000 0,-4.000 7.000 0,-3.000 10.000-4,-3.000 10.000-3,-2.000 9.000-3,-6.000 6.000-3,-6.000 3.000-4,-6.000 3.000-3,-6.000 4.000-3,-6.000 1.000-2,-2.000 0.000-2,-3.000 0.000-2,-3.000 0.000-1,-7.000 0.000-4,-9.000 0.000-3,-10.000 0.000-5,-8.000 0.000-4,-6.000-4.000-1,1.000-5.000 1,-1.000-7.000 1,1.000-5.000 2,2.000-11.000-3,7.000-11.000-10,6.000-14.000-9,7.000-11.000-9</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13"/>
    </inkml:context>
    <inkml:brush xml:id="br0">
      <inkml:brushProperty name="width" value="0.0379892326891422" units="cm"/>
      <inkml:brushProperty name="height" value="0.0379892326891422" units="cm"/>
      <inkml:brushProperty name="color" value="#000000"/>
      <inkml:brushProperty name="ignorePressure" value="0"/>
    </inkml:brush>
  </inkml:definitions>
  <inkml:trace contextRef="#ctx0" brushRef="#br0">90950.000 41250.000 579,'-16.000'-21.000'10,"19.000"10.000"21,19.000 10.000 21,19.000 9.000 21,5.000 6.000 3,-5.000 3.000-16,-7.000 3.000-14,-5.000 4.000-17,-6.000 8.000-9,-3.000 17.000-7,-3.000 15.000-5,-2.000 16.000-5,-11.000 4.000-5,-15.000-6.000-3,-15.000-6.000-1,-16.000-6.000-3,-10.000-6.000-1,-3.000-2.000 1,-3.000-3.000-1,-2.000-3.000 2,-5.000-4.000 0,-2.000-3.000 2,-3.000-3.000 2,-3.000-2.000 1,2.000-6.000 3,10.000-6.000 1,10.000-6.000 1,9.000-6.000 1,15.000-6.000 3,22.000-2.000 1,22.000-3.000 2,23.000-3.000 2,14.000-2.000-1,10.000 0.000-2,10.000 0.000-2,9.000 0.000-2,4.000-2.000-9,1.000-3.000-16,-1.000-3.000-16,1.000-2.000-16,-6.000-3.000-6,-8.000 1.000 5,-10.000-1.000 4,-9.000 1.000 4,-9.000-1.000 5,-5.000 1.000 3,-7.000-1.000 5,-5.000 1.000 3</inkml:trace>
</inkml:ink>
</file>

<file path=ppt/ink/ink2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4"/>
    </inkml:context>
    <inkml:brush xml:id="br0">
      <inkml:brushProperty name="width" value="0.0545919127762318" units="cm"/>
      <inkml:brushProperty name="height" value="0.0545919127762318" units="cm"/>
      <inkml:brushProperty name="color" value="#000000"/>
      <inkml:brushProperty name="ignorePressure" value="0"/>
    </inkml:brush>
  </inkml:definitions>
  <inkml:trace contextRef="#ctx0" brushRef="#br0">33800.000 34400.000 402,'-72.000'-66.000'25,"6.000"19.000"-1,7.000 19.000 0,6.000 19.000-1,6.000 10.000 2,6.000 4.000 3,7.000 3.000 5,6.000 3.000 3,1.000 6.000 0,-3.000 9.000-4,-3.000 10.000-5,-2.000 10.000-4,-3.000 8.000-2,1.000 10.000-3,-1.000 10.000-2,1.000 9.000-2,1.000 6.000-2,3.000 3.000 1,3.000 3.000-1,4.000 4.000 0,4.000-6.000-1,6.000-11.000-2,7.000-14.000 0,6.000-11.000-2,4.000-4.000-2,4.000 6.000-5,3.000 7.000-5,3.000 6.000-5,7.000-5.000-3,14.000-16.000-4,11.000-15.000-2,14.000-15.000-4,10.000-15.000-3,9.000-12.000-2,10.000-13.000-2,10.000-12.000-3,4.000-16.000 1,0.000-19.000 3,0.000-18.000 3,0.000-19.000 4,-4.000-10.000 1,-5.000 1.000-3,-7.000-1.000-3,-5.000 1.000-2,-8.000-1.000 0,-5.000 1.000 5,-7.000-1.000 2,-5.000 1.000 5,-9.000-3.000 3,-9.000-2.000 3,-10.000-3.000 4,-8.000-3.000 3,-6.000 2.000 5,1.000 10.000 5,-1.000 10.000 5,1.000 9.000 6,-3.000 10.000 4,-2.000 14.000 3,-3.000 11.000 5,-3.000 14.000 3,-2.000 13.000 7,0.000 16.000 9,0.000 15.000 9,0.000 17.000 10,-2.000 17.000-1,-3.000 23.000-11,-3.000 22.000-13,-2.000 22.000-10,-3.000 16.000-9,1.000 14.000-2,-1.000 11.000-4,1.000 14.000-2,-1.000 0.000-4,1.000-8.000-4,-1.000-10.000-3,1.000-9.000-5,-1.000-2.000-4,1.000 6.000-5,-1.000 7.000-6,1.000 6.000-5,-1.000-2.000-7,1.000-9.000-6,-1.000-10.000-6,1.000-8.000-8,1.000-15.000 0,3.000-19.000 6,3.000-18.000 5,4.000-19.000 6</inkml:trace>
</inkml:ink>
</file>

<file path=ppt/ink/ink2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4"/>
    </inkml:context>
    <inkml:brush xml:id="br0">
      <inkml:brushProperty name="width" value="0.0395732671022415" units="cm"/>
      <inkml:brushProperty name="height" value="0.0395732671022415" units="cm"/>
      <inkml:brushProperty name="color" value="#000000"/>
      <inkml:brushProperty name="ignorePressure" value="0"/>
    </inkml:brush>
  </inkml:definitions>
  <inkml:trace contextRef="#ctx0" brushRef="#br0">34950.000 34800.000 555,'26.000'-24.000'5,"4.000"4.000"8,3.000 3.000 9,3.000 3.000 9,3.000 4.000 6,3.000 7.000 5,3.000 6.000 4,4.000 7.000 4,-4.000 7.000-1,-9.000 9.000-9,-10.000 10.000-8,-8.000 10.000-8,-9.000 7.000-6,-6.000 6.000-4,-6.000 7.000-4,-6.000 6.000-4,-7.000 4.000-2,-6.000 4.000-3,-6.000 3.000-1,-6.000 3.000-3,-1.000-5.000 0,7.000-12.000-1,6.000-13.000 0,7.000-12.000-1,10.000-12.000-4,16.000-8.000-7,15.000-10.000-8,17.000-9.000-7,10.000-12.000-6,6.000-11.000-2,7.000-14.000-1,6.000-11.000-3,-1.000-6.000 0,-5.000 4.000 2,-7.000 3.000 3,-5.000 3.000 1,-8.000 4.000 4,-5.000 7.000 4,-7.000 6.000 4,-5.000 7.000 5</inkml:trace>
</inkml:ink>
</file>

<file path=ppt/ink/ink2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4"/>
    </inkml:context>
    <inkml:brush xml:id="br0">
      <inkml:brushProperty name="width" value="0.0488673858344555" units="cm"/>
      <inkml:brushProperty name="height" value="0.0488673858344555" units="cm"/>
      <inkml:brushProperty name="color" value="#000000"/>
      <inkml:brushProperty name="ignorePressure" value="0"/>
    </inkml:brush>
  </inkml:definitions>
  <inkml:trace contextRef="#ctx0" brushRef="#br0">36300.000 32400.000 450,'23.000'-13.000'11,"-3.000"26.000"22,-3.000 24.000 22,-2.000 26.000 22,-5.000 21.000 5,-2.000 19.000-14,-3.000 19.000-13,-3.000 19.000-14,-1.000 10.000-9,4.000 4.000-5,3.000 3.000-5,3.000 3.000-4,-1.000 1.000-4,-2.000 1.000-5,-3.000-1.000-4,-3.000 1.000-4,-2.000-3.000-4,0.000-2.000 0,0.000-3.000-3,0.000-3.000-1,1.000-2.000-6,4.000 0.000-13,3.000 0.000-10,3.000 0.000-13,-1.000-5.000-4,-2.000-9.000 2,-3.000-10.000 1,-3.000-8.000 2,-2.000-15.000 3,0.000-19.000 6,0.000-18.000 4,0.000-19.000 5,-2.000-13.000 4,-3.000-6.000 0,-3.000-6.000 2,-2.000-6.000 1</inkml:trace>
</inkml:ink>
</file>

<file path=ppt/ink/ink2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5"/>
    </inkml:context>
    <inkml:brush xml:id="br0">
      <inkml:brushProperty name="width" value="0.0431623756885529" units="cm"/>
      <inkml:brushProperty name="height" value="0.0431623756885529" units="cm"/>
      <inkml:brushProperty name="color" value="#000000"/>
      <inkml:brushProperty name="ignorePressure" value="0"/>
    </inkml:brush>
  </inkml:definitions>
  <inkml:trace contextRef="#ctx0" brushRef="#br0">35950.000 35550.000 509,'23.000'73.000'93,"-3.000"-3.000"-19,-3.000-3.000-17,-2.000-2.000-18,-1.000-1.000-11,3.000 3.000-3,3.000 3.000-4,4.000 4.000-3,-1.000 2.000-2,-3.000 4.000 0,-3.000 3.000-2,-2.000 3.000-1,-5.000-4.000 0,-2.000-8.000-1,-3.000-10.000-1,-3.000-9.000 0,1.000-9.000-1,6.000-5.000-3,7.000-7.000-1,6.000-5.000-2,6.000-14.000-2,6.000-18.000-2,7.000-19.000 0,6.000-18.000-2,4.000-17.000-4,4.000-11.000-5,3.000-14.000-5,3.000-11.000-7,-1.000-14.000-2,-2.000-11.000-1,-3.000-14.000 0,-3.000-11.000-1,-6.000 2.000-6,-5.000 19.000-14,-7.000 19.000-13,-5.000 19.000-13</inkml:trace>
</inkml:ink>
</file>

<file path=ppt/ink/ink2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5"/>
    </inkml:context>
    <inkml:brush xml:id="br0">
      <inkml:brushProperty name="width" value="0.040264155715704" units="cm"/>
      <inkml:brushProperty name="height" value="0.040264155715704" units="cm"/>
      <inkml:brushProperty name="color" value="#000000"/>
      <inkml:brushProperty name="ignorePressure" value="0"/>
    </inkml:brush>
  </inkml:definitions>
  <inkml:trace contextRef="#ctx0" brushRef="#br0">35550.000 19350.000 546,'0.000'-52.000'2,"0.000"-3.000"5,0.000-3.000 5,0.000-2.000 4,0.000 13.000 6,0.000 31.000 7,0.000 32.000 8,0.000 31.000 6,0.000 24.000 2,0.000 20.000-6,0.000 18.000-5,0.000 20.000-5,-2.000 13.000-4,-3.000 9.000-4,-3.000 10.000-3,-2.000 10.000-4,-1.000 4.000 0,3.000 0.000-1,3.000 0.000 0,4.000 0.000 0,1.000-4.000-5,0.000-5.000-13,0.000-7.000-11,0.000-5.000-12,0.000-8.000-7,0.000-5.000-3,0.000-7.000-1,0.000-5.000-3,0.000-11.000 0,0.000-11.000-1,0.000-14.000 2,0.000-11.000-1,0.000-14.000 4,0.000-11.000 5,0.000-14.000 5,0.000-11.000 6,-2.000-9.000 3,-3.000-3.000 3,-3.000-3.000 1,-2.000-2.000 3</inkml:trace>
</inkml:ink>
</file>

<file path=ppt/ink/ink2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6"/>
    </inkml:context>
    <inkml:brush xml:id="br0">
      <inkml:brushProperty name="width" value="0.0382996276021004" units="cm"/>
      <inkml:brushProperty name="height" value="0.0382996276021004" units="cm"/>
      <inkml:brushProperty name="color" value="#000000"/>
      <inkml:brushProperty name="ignorePressure" value="0"/>
    </inkml:brush>
  </inkml:definitions>
  <inkml:trace contextRef="#ctx0" brushRef="#br0">35050.000 21600.000 574,'-24.000'-25.000'-3,"4.000"0.000"2,3.000 0.000 0,3.000 0.000 2,4.000 9.000 9,7.000 19.000 18,6.000 19.000 17,7.000 19.000 19,4.000 12.000 2,3.000 6.000-12,3.000 7.000-12,4.000 6.000-13,-1.000 6.000-7,-3.000 6.000-3,-3.000 7.000-3,-2.000 6.000-3,-3.000 3.000-3,1.000 0.000-3,-1.000 0.000-3,1.000 0.000-3,-3.000-7.000-3,-2.000-11.000-1,-3.000-14.000 0,-3.000-11.000-2,1.000-11.000-1,6.000-5.000 0,7.000-7.000 1,6.000-5.000-1,13.000-23.000 2,23.000-37.000 4,22.000-38.000 2,22.000-37.000 4,7.000-24.000-5,-6.000-9.000-15,-6.000-10.000-15,-6.000-8.000-14,-10.000 8.000-10,-12.000 29.000-4,-13.000 28.000-5,-12.000 28.000-5</inkml:trace>
</inkml:ink>
</file>

<file path=ppt/ink/ink2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5:59"/>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65450.000 8950.000 999,'-4.000'-69.000'0,"-5.000"13.000"0,-7.000 12.000 0,-5.000 13.000 0,-4.000 9.000-6,0.000 6.000-12,0.000 7.000-12,0.000 6.000-12</inkml:trace>
</inkml:ink>
</file>

<file path=ppt/ink/ink2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1"/>
    </inkml:context>
    <inkml:brush xml:id="br0">
      <inkml:brushProperty name="width" value="0.0482951477169991" units="cm"/>
      <inkml:brushProperty name="height" value="0.0482951477169991" units="cm"/>
      <inkml:brushProperty name="color" value="#00bff3"/>
      <inkml:brushProperty name="ignorePressure" value="0"/>
    </inkml:brush>
  </inkml:definitions>
  <inkml:trace contextRef="#ctx0" brushRef="#br0">16800.000 27900.000 455,'-46.000'-36.000'90,"10.000"28.000"-17,10.000 28.000-16,9.000 29.000-18,2.000 16.000-10,-2.000 7.000-3,-3.000 6.000-4,-3.000 7.000-3,-2.000 0.000-3,0.000-2.000-1,0.000-3.000-1,0.000-3.000-1,0.000-4.000 0,0.000-3.000-1,0.000-3.000 2,0.000-2.000-1,3.000-5.000 1,6.000-2.000-1,7.000-3.000 0,6.000-3.000-1,7.000-7.000-1,10.000-9.000-3,10.000-10.000-2,9.000-8.000-4,9.000-17.000-3,9.000-21.000-6,10.000-22.000-6,10.000-22.000-6,2.000-13.000-3,-3.000-3.000-2,-3.000-3.000 0,-2.000-2.000-2,-8.000-1.000 2,-8.000 3.000 4,-10.000 3.000 6,-9.000 4.000 4,-9.000 2.000 4,-5.000 4.000 3,-7.000 3.000 2,-5.000 3.000 2,-8.000 4.000 3,-5.000 7.000 2,-7.000 6.000 2,-5.000 7.000 3,-6.000 4.000 0,-3.000 3.000 0,-3.000 3.000-2,-2.000 4.000 0,-3.000 4.000-3,1.000 6.000-3,-1.000 7.000-4,1.000 6.000-3,1.000 6.000-1,3.000 6.000-1,3.000 7.000 2,4.000 6.000 0,2.000 4.000-6,4.000 4.000-10,3.000 3.000-10,3.000 3.000-11,4.000-1.000-8,7.000-2.000-2,6.000-3.000-4,7.000-3.000-4</inkml:trace>
</inkml:ink>
</file>

<file path=ppt/ink/ink2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1"/>
    </inkml:context>
    <inkml:brush xml:id="br0">
      <inkml:brushProperty name="width" value="0.0368985384702682" units="cm"/>
      <inkml:brushProperty name="height" value="0.0368985384702682" units="cm"/>
      <inkml:brushProperty name="color" value="#00bff3"/>
      <inkml:brushProperty name="ignorePressure" value="0"/>
    </inkml:brush>
  </inkml:definitions>
  <inkml:trace contextRef="#ctx0" brushRef="#br0">17550.000 28200.000 596,'4.000'90.000'75,"10.000"-18.000"-8,10.000-19.000-10,9.000-18.000-8,4.000-10.000-9,1.000 0.000-9,-1.000 0.000-9,1.000 0.000-8,-3.000 1.000-3,-2.000 4.000 0,-3.000 3.000 2,-3.000 3.000 0,-2.000 1.000-14,0.000 1.000-34,0.000-1.000-32,0.000 1.000-32</inkml:trace>
</inkml:ink>
</file>

<file path=ppt/ink/ink2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1"/>
    </inkml:context>
    <inkml:brush xml:id="br0">
      <inkml:brushProperty name="width" value="0.0584205500781536" units="cm"/>
      <inkml:brushProperty name="height" value="0.0584205500781536" units="cm"/>
      <inkml:brushProperty name="color" value="#00bff3"/>
      <inkml:brushProperty name="ignorePressure" value="0"/>
    </inkml:brush>
  </inkml:definitions>
  <inkml:trace contextRef="#ctx0" brushRef="#br0">18800.000 26850.000 376,'0.000'-69.000'35,"0.000"13.000"3,0.000 12.000 4,0.000 13.000 3,-2.000 18.000 4,-3.000 26.000 5,-3.000 24.000 5,-2.000 26.000 4,-3.000 15.000-3,1.000 6.000-12,-1.000 7.000-11,1.000 6.000-12,1.000 9.000-7,3.000 13.000-1,3.000 12.000-3,4.000 13.000-1,1.000 12.000-7,0.000 13.000-8,0.000 12.000-10,0.000 13.000-10,0.000 4.000-9,0.000-3.000-7,0.000-3.000-9,0.000-2.000-7,0.000-15.000-2,0.000-25.000 6,0.000-25.000 5,0.000-25.000 5,1.000-16.000 1,4.000-6.000-2,3.000-6.000-3,3.000-6.000-3</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13"/>
    </inkml:context>
    <inkml:brush xml:id="br0">
      <inkml:brushProperty name="width" value="0.0332765877246857" units="cm"/>
      <inkml:brushProperty name="height" value="0.0332765877246857" units="cm"/>
      <inkml:brushProperty name="color" value="#000000"/>
      <inkml:brushProperty name="ignorePressure" value="0"/>
    </inkml:brush>
  </inkml:definitions>
  <inkml:trace contextRef="#ctx0" brushRef="#br0">91650.000 41600.000 661,'1.000'-46.000'5,"4.000"10.000"12,3.000 10.000 10,3.000 9.000 11,4.000 4.000 5,7.000 1.000-4,6.000-1.000-3,7.000 1.000-3,5.000 1.000-3,7.000 3.000-5,6.000 3.000-5,7.000 4.000-5,2.000 1.000-6,1.000 0.000-7,-1.000 0.000-9,1.000 0.000-7,-3.000 0.000-8,-2.000 0.000-8,-3.000 0.000-9,-3.000 0.000-8</inkml:trace>
</inkml:ink>
</file>

<file path=ppt/ink/ink2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2"/>
    </inkml:context>
    <inkml:brush xml:id="br0">
      <inkml:brushProperty name="width" value="0.0447592101991177" units="cm"/>
      <inkml:brushProperty name="height" value="0.0447592101991177" units="cm"/>
      <inkml:brushProperty name="color" value="#00bff3"/>
      <inkml:brushProperty name="ignorePressure" value="0"/>
    </inkml:brush>
  </inkml:definitions>
  <inkml:trace contextRef="#ctx0" brushRef="#br0">19750.000 28350.000 491,'1.000'-60.000'11,"4.000"32.000"23,3.000 31.000 23,3.000 32.000 22,-4.000 18.000 4,-8.000 6.000-19,-10.000 7.000-16,-9.000 6.000-18,-7.000 1.000-10,-3.000-3.000-3,-3.000-3.000-3,-2.000-2.000-3,-1.000-8.000-4,3.000-8.000-7,3.000-10.000-7,4.000-9.000-5,13.000-18.000-9,26.000-24.000-9,24.000-26.000-10,26.000-24.000-10,7.000-7.000 2,-9.000 13.000 11,-10.000 12.000 12,-8.000 13.000 11,-9.000 13.000 12,-6.000 17.000 12,-6.000 15.000 12,-6.000 16.000 11,-6.000 7.000 4,-2.000 1.000-3,-3.000-1.000-3,-3.000 1.000-4,4.000-10.000-9,13.000-19.000-16,12.000-18.000-15,13.000-19.000-15,6.000-10.000-7,0.000 1.000 1,0.000-1.000 2,0.000 1.000 1,-5.000 1.000 4,-9.000 3.000 5,-10.000 3.000 6,-8.000 4.000 5,-8.000 7.000 12,-2.000 13.000 20,-3.000 12.000 18,-3.000 13.000 19,2.000 1.000-2,10.000-9.000-24,10.000-10.000-21,9.000-8.000-24,4.000-4.000-9,1.000 3.000 4,-1.000 3.000 5,1.000 4.000 5,-4.000 7.000 7,-6.000 13.000 9,-6.000 12.000 9,-6.000 13.000 10,-4.000 4.000 5,1.000-3.000-1,-1.000-3.000 1,1.000-2.000-1,4.000-14.000-8,9.000-21.000-13,10.000-22.000-13,10.000-22.000-15,-3.000-11.000-6,-11.000 0.000 0,-14.000 0.000 0,-11.000 0.000 0,-7.000 0.000 1,0.000 0.000 3,0.000 0.000 2,0.000 0.000 2,-4.000 3.000 2,-5.000 6.000 1,-7.000 7.000 1,-5.000 6.000 1,-6.000 6.000 4,-3.000 6.000 7,-3.000 7.000 8,-2.000 6.000 7,-1.000 9.000 1,3.000 13.000-5,3.000 12.000-4,4.000 13.000-5,7.000 4.000-13,13.000-3.000-21,12.000-3.000-23,13.000-2.000-21</inkml:trace>
</inkml:ink>
</file>

<file path=ppt/ink/ink2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3"/>
    </inkml:context>
    <inkml:brush xml:id="br0">
      <inkml:brushProperty name="width" value="0.0495084524154663" units="cm"/>
      <inkml:brushProperty name="height" value="0.0495084524154663" units="cm"/>
      <inkml:brushProperty name="color" value="#00bff3"/>
      <inkml:brushProperty name="ignorePressure" value="0"/>
    </inkml:brush>
  </inkml:definitions>
  <inkml:trace contextRef="#ctx0" brushRef="#br0">21450.000 27250.000 444,'1.000'-61.000'63,"4.000"28.000"-1,3.000 28.000-1,3.000 29.000-1,-1.000 19.000-2,-2.000 14.000-5,-3.000 11.000-5,-3.000 14.000-4,-2.000 11.000-6,0.000 14.000-9,0.000 11.000-8,0.000 14.000-8,0.000 8.000-7,0.000 7.000-7,0.000 6.000-7,0.000 7.000-5,3.000 0.000-9,6.000-2.000-7,7.000-3.000-9,6.000-3.000-8,1.000-17.000-8,-3.000-27.000-8,-3.000-28.000-8,-2.000-28.000-7</inkml:trace>
</inkml:ink>
</file>

<file path=ppt/ink/ink2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4"/>
    </inkml:context>
    <inkml:brush xml:id="br0">
      <inkml:brushProperty name="width" value="0.0506348609924316" units="cm"/>
      <inkml:brushProperty name="height" value="0.0506348609924316" units="cm"/>
      <inkml:brushProperty name="color" value="#00bff3"/>
      <inkml:brushProperty name="ignorePressure" value="0"/>
    </inkml:brush>
  </inkml:definitions>
  <inkml:trace contextRef="#ctx0" brushRef="#br0">24550.000 27250.000 434,'-4.000'54.000'165,"-5.000"10.000"-38,-7.000 10.000-39,-5.000 9.000-36,-3.000 6.000-22,4.000 3.000-5,3.000 3.000-3,3.000 4.000-5,3.000-3.000-3,3.000-5.000-3,3.000-7.000-3,4.000-5.000-2,8.000-14.000-5,17.000-18.000-8,15.000-19.000-7,16.000-18.000-7,5.000-23.000-4,-2.000-24.000-1,-3.000-26.000-1,-3.000-24.000 0,-4.000-17.000 0,-3.000-5.000 3,-3.000-7.000 3,-2.000-5.000 2,-8.000 2.000 3,-8.000 13.000 4,-10.000 12.000 4,-9.000 13.000 3,-12.000 10.000 4,-11.000 10.000 1,-14.000 10.000 3,-11.000 9.000 3,-7.000 13.000-3,0.000 20.000-8,0.000 18.000-7,0.000 20.000-7,3.000 11.000-3,6.000 7.000 1,7.000 6.000 1,6.000 7.000 2,6.000-1.000-2,6.000-6.000-3,7.000-6.000-2,6.000-6.000-4</inkml:trace>
</inkml:ink>
</file>

<file path=ppt/ink/ink2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4"/>
    </inkml:context>
    <inkml:brush xml:id="br0">
      <inkml:brushProperty name="width" value="0.0373768098652363" units="cm"/>
      <inkml:brushProperty name="height" value="0.0373768098652363" units="cm"/>
      <inkml:brushProperty name="color" value="#00bff3"/>
      <inkml:brushProperty name="ignorePressure" value="0"/>
    </inkml:brush>
  </inkml:definitions>
  <inkml:trace contextRef="#ctx0" brushRef="#br0">25200.000 27600.000 588,'70.000'71.000'63,"-9.000"-5.000"-2,-10.000-7.000-3,-8.000-5.000-3,-6.000-6.000-4,1.000-3.000-8,-1.000-3.000-8,1.000-2.000-7,-3.000-3.000-11,-2.000 1.000-17,-3.000-1.000-14,-3.000 1.000-17,-2.000-4.000-13,0.000-6.000-12,0.000-6.000-12,0.000-6.000-13</inkml:trace>
</inkml:ink>
</file>

<file path=ppt/ink/ink2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4"/>
    </inkml:context>
    <inkml:brush xml:id="br0">
      <inkml:brushProperty name="width" value="0.0472332425415516" units="cm"/>
      <inkml:brushProperty name="height" value="0.0472332425415516" units="cm"/>
      <inkml:brushProperty name="color" value="#00bff3"/>
      <inkml:brushProperty name="ignorePressure" value="0"/>
    </inkml:brush>
  </inkml:definitions>
  <inkml:trace contextRef="#ctx0" brushRef="#br0">26300.000 26350.000 465,'-22.000'-52.000'61,"6.000"47.000"10,7.000 47.000 11,6.000 48.000 9,3.000 31.000-5,0.000 20.000-20,0.000 18.000-21,0.000 20.000-20,0.000 21.000-17,0.000 25.000-15,0.000 25.000-13,0.000 25.000-14,-2.000-15.000-14,-3.000-52.000-16,-3.000-53.000-14,-2.000-53.000-16</inkml:trace>
</inkml:ink>
</file>

<file path=ppt/ink/ink2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5"/>
    </inkml:context>
    <inkml:brush xml:id="br0">
      <inkml:brushProperty name="width" value="0.0345615595579147" units="cm"/>
      <inkml:brushProperty name="height" value="0.0345615595579147" units="cm"/>
      <inkml:brushProperty name="color" value="#00bff3"/>
      <inkml:brushProperty name="ignorePressure" value="0"/>
    </inkml:brush>
  </inkml:definitions>
  <inkml:trace contextRef="#ctx0" brushRef="#br0">27250.000 27350.000 636,'-91.000'135.000'141,"19.000"-27.000"-35,19.000-28.000-35,19.000-28.000-35,18.000-21.000-27,19.000-12.000-18,19.000-13.000-19,19.000-12.000-19,9.000-9.000-6,0.000-2.000 8,0.000-3.000 8,0.000-3.000 8,-4.000 2.000 9,-5.000 10.000 11,-7.000 10.000 11,-5.000 9.000 12,-9.000 7.000 6,-9.000 7.000 2,-10.000 6.000 3,-8.000 7.000 1,-6.000 0.000-1,1.000-2.000-3,-1.000-3.000-4,1.000-3.000-4,7.000-4.000-7,16.000-3.000-9,15.000-3.000-10,17.000-2.000-10,3.000-1.000-3,-5.000 3.000 5,-7.000 3.000 5,-5.000 4.000 4,-6.000-7.000-2,-3.000-16.000-8,-3.000-15.000-8,-2.000-15.000-8,-3.000-7.000-2,1.000 3.000 2,-1.000 3.000 4,1.000 4.000 2</inkml:trace>
</inkml:ink>
</file>

<file path=ppt/ink/ink2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5"/>
    </inkml:context>
    <inkml:brush xml:id="br0">
      <inkml:brushProperty name="width" value="0.0401563905179501" units="cm"/>
      <inkml:brushProperty name="height" value="0.0401563905179501" units="cm"/>
      <inkml:brushProperty name="color" value="#00bff3"/>
      <inkml:brushProperty name="ignorePressure" value="0"/>
    </inkml:brush>
  </inkml:definitions>
  <inkml:trace contextRef="#ctx0" brushRef="#br0">28000.000 27000.000 547,'0.000'-47.000'1,"0.000"6.000"16,0.000 7.000 18,0.000 6.000 16,3.000 17.000 8,6.000 28.000-5,7.000 28.000-3,6.000 29.000-3,1.000 27.000-7,-3.000 29.000-9,-3.000 28.000-9,-2.000 28.000-10,-5.000-4.000-5,-2.000-33.000 0,-3.000-35.000-2,-3.000-34.000 0,-2.000-15.000-17,0.000 7.000-30,0.000 6.000-32,0.000 7.000-30</inkml:trace>
</inkml:ink>
</file>

<file path=ppt/ink/ink2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6"/>
    </inkml:context>
    <inkml:brush xml:id="br0">
      <inkml:brushProperty name="width" value="0.0441135838627815" units="cm"/>
      <inkml:brushProperty name="height" value="0.0441135838627815" units="cm"/>
      <inkml:brushProperty name="color" value="#00bff3"/>
      <inkml:brushProperty name="ignorePressure" value="0"/>
    </inkml:brush>
  </inkml:definitions>
  <inkml:trace contextRef="#ctx0" brushRef="#br0">16600.000 40250.000 498,'-49.000'9.000'80,"4.000"19.000"-9,3.000 19.000-11,3.000 19.000-8,3.000 15.000-9,3.000 13.000-4,3.000 12.000-5,4.000 13.000-6,4.000-1.000-4,6.000-11.000-5,7.000-14.000-4,6.000-11.000-5,3.000-7.000-3,0.000 0.000 0,0.000 0.000-2,0.000 0.000 0,7.000-8.000-2,17.000-16.000-6,15.000-15.000-3,16.000-15.000-5,9.000-25.000-3,3.000-30.000-2,3.000-32.000-3,4.000-30.000-2,-3.000-17.000-2,-5.000 1.000 0,-7.000-1.000-1,-5.000 1.000-1,-9.000 4.000 2,-9.000 9.000 2,-10.000 10.000 3,-8.000 10.000 3,-9.000 8.000 4,-6.000 10.000 5,-6.000 10.000 6,-6.000 9.000 5,-7.000 7.000 2,-6.000 7.000 1,-6.000 6.000 0,-6.000 7.000 0,-4.000 4.000 1,1.000 3.000-2,-1.000 3.000 0,1.000 4.000-2,1.000 7.000-8,3.000 13.000-18,3.000 12.000-18,4.000 13.000-17</inkml:trace>
</inkml:ink>
</file>

<file path=ppt/ink/ink2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7"/>
    </inkml:context>
    <inkml:brush xml:id="br0">
      <inkml:brushProperty name="width" value="0.0371510051190853" units="cm"/>
      <inkml:brushProperty name="height" value="0.0371510051190853" units="cm"/>
      <inkml:brushProperty name="color" value="#00bff3"/>
      <inkml:brushProperty name="ignorePressure" value="0"/>
    </inkml:brush>
  </inkml:definitions>
  <inkml:trace contextRef="#ctx0" brushRef="#br0">17300.000 40900.000 592,'25.000'70.000'73,"0.000"-9.000"-10,0.000-10.000-9,0.000-8.000-10,1.000-6.000-8,4.000 1.000-6,3.000-1.000-5,3.000 1.000-6,-1.000-1.000-3,-2.000 1.000-1,-3.000-1.000-1,-3.000 1.000-1,-2.000-1.000-8,0.000 1.000-14,0.000-1.000-16,0.000 1.000-15</inkml:trace>
</inkml:ink>
</file>

<file path=ppt/ink/ink2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7"/>
    </inkml:context>
    <inkml:brush xml:id="br0">
      <inkml:brushProperty name="width" value="0.043999470770359" units="cm"/>
      <inkml:brushProperty name="height" value="0.043999470770359" units="cm"/>
      <inkml:brushProperty name="color" value="#00bff3"/>
      <inkml:brushProperty name="ignorePressure" value="0"/>
    </inkml:brush>
  </inkml:definitions>
  <inkml:trace contextRef="#ctx0" brushRef="#br0">18300.000 40050.000 500,'70.000'-43.000'39,"-9.000"17.000"5,-10.000 15.000 6,-8.000 16.000 6,-6.000 10.000-1,1.000 7.000-7,-1.000 6.000-5,1.000 7.000-7,-3.000 5.000-5,-2.000 7.000-7,-3.000 6.000-5,-3.000 7.000-6,-6.000 7.000-3,-5.000 9.000-2,-7.000 10.000 0,-5.000 10.000-1,-11.000 7.000-2,-11.000 6.000-2,-14.000 7.000-3,-11.000 6.000-2,-7.000-1.000-3,0.000-5.000-4,0.000-7.000-4,0.000-5.000-3,-4.000-8.000-1,-5.000-5.000 2,-7.000-7.000 2,-5.000-5.000 3,-1.000-9.000 2,6.000-9.000 3,7.000-10.000 2,6.000-8.000 2,17.000-9.000 5,28.000-6.000 6,28.000-6.000 5,29.000-6.000 7,18.000-7.000-3,9.000-6.000-10,10.000-6.000-11,10.000-6.000-10,0.000-4.000-5,-5.000 1.000 1,-7.000-1.000 1,-5.000 1.000 2</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0"/>
    </inkml:context>
    <inkml:brush xml:id="br0">
      <inkml:brushProperty name="width" value="0.040367104113102" units="cm"/>
      <inkml:brushProperty name="height" value="0.040367104113102" units="cm"/>
      <inkml:brushProperty name="color" value="#000000"/>
      <inkml:brushProperty name="ignorePressure" value="0"/>
    </inkml:brush>
  </inkml:definitions>
  <inkml:trace contextRef="#ctx0" brushRef="#br0">92900.000 43700.000 544,'-91.000'0.000'10,"19.000"0.000"19,19.000 0.000 19,19.000 0.000 20,29.000 0.000 3,41.000 0.000-12,40.000 0.000-13,42.000 0.000-12,19.000-4.000-8,1.000-5.000-4,-1.000-7.000-5,1.000-5.000-4,-3.000-1.000-4,-2.000 6.000-6,-3.000 7.000-4,-3.000 6.000-5,-6.000 3.000-6,-5.000 0.000-7,-7.000 0.000-7,-5.000 0.000-6,-11.000 1.000-5,-11.000 4.000-4,-14.000 3.000-3,-11.000 3.000-3,-11.000-1.000-2,-5.000-2.000 1,-7.000-3.000 2,-5.000-3.000 1</inkml:trace>
</inkml:ink>
</file>

<file path=ppt/ink/ink2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7"/>
    </inkml:context>
    <inkml:brush xml:id="br0">
      <inkml:brushProperty name="width" value="0.0408858768641949" units="cm"/>
      <inkml:brushProperty name="height" value="0.0408858768641949" units="cm"/>
      <inkml:brushProperty name="color" value="#00bff3"/>
      <inkml:brushProperty name="ignorePressure" value="0"/>
    </inkml:brush>
  </inkml:definitions>
  <inkml:trace contextRef="#ctx0" brushRef="#br0">19350.000 40900.000 538,'21.000'-15.000'10,"-5.000"23.000"22,-7.000 22.000 21,-5.000 22.000 21,-8.000 13.000 4,-5.000 7.000-15,-7.000 6.000-14,-5.000 7.000-15,-4.000-1.000-9,0.000-6.000-7,0.000-6.000-5,0.000-6.000-7,0.000-9.000-4,0.000-8.000-4,0.000-10.000-3,0.000-9.000-5,6.000-15.000-5,13.000-18.000-9,12.000-19.000-10,13.000-18.000-8,9.000-12.000-1,6.000-3.000 7,7.000-3.000 6,6.000-2.000 6,1.000 2.000 7,-3.000 9.000 5,-3.000 10.000 4,-2.000 10.000 6,-5.000 10.000 5,-2.000 13.000 6,-3.000 12.000 6,-3.000 13.000 6,-6.000 9.000 2,-5.000 6.000 0,-7.000 7.000-1,-5.000 6.000 0,-4.000 3.000 0,0.000 0.000-1,0.000 0.000 1,0.000 0.000-1,4.000-10.000-3,10.000-18.000-7,10.000-19.000-6,9.000-18.000-8,4.000-15.000-9,1.000-9.000-14,-1.000-10.000-14,1.000-8.000-14,-3.000-1.000 0,-2.000 9.000 11,-3.000 10.000 12,-3.000 10.000 11,-4.000 10.000 14,-3.000 13.000 15,-3.000 12.000 15,-2.000 13.000 14,-6.000 9.000 8,-6.000 6.000-3,-6.000 7.000-2,-6.000 6.000-2,1.000 1.000-5,9.000-3.000-6,10.000-3.000-7,10.000-2.000-7,10.000-8.000-12,13.000-8.000-15,12.000-10.000-17,13.000-9.000-16,-1.000-10.000-9,-11.000-9.000-2,-14.000-10.000-1,-11.000-8.000-2,-7.000-6.000 3,0.000 1.000 8,0.000-1.000 7,0.000 1.000 8</inkml:trace>
</inkml:ink>
</file>

<file path=ppt/ink/ink2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8"/>
    </inkml:context>
    <inkml:brush xml:id="br0">
      <inkml:brushProperty name="width" value="0.0488881804049015" units="cm"/>
      <inkml:brushProperty name="height" value="0.0488881804049015" units="cm"/>
      <inkml:brushProperty name="color" value="#00bff3"/>
      <inkml:brushProperty name="ignorePressure" value="0"/>
    </inkml:brush>
  </inkml:definitions>
  <inkml:trace contextRef="#ctx0" brushRef="#br0">20850.000 40500.000 450,'0.000'-38.000'13,"0.000"26.000"27,0.000 24.000 27,0.000 26.000 27,0.000 19.000 3,0.000 17.000-18,0.000 15.000-19,0.000 16.000-19,0.000 10.000-13,0.000 7.000-10,0.000 6.000-7,0.000 7.000-10,3.000 5.000-11,6.000 7.000-15,7.000 6.000-16,6.000 7.000-15,1.000-12.000-10,-3.000-28.000-4,-3.000-28.000-4,-2.000-27.000-4</inkml:trace>
</inkml:ink>
</file>

<file path=ppt/ink/ink2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8"/>
    </inkml:context>
    <inkml:brush xml:id="br0">
      <inkml:brushProperty name="width" value="0.045721173286438" units="cm"/>
      <inkml:brushProperty name="height" value="0.045721173286438" units="cm"/>
      <inkml:brushProperty name="color" value="#00bff3"/>
      <inkml:brushProperty name="ignorePressure" value="0"/>
    </inkml:brush>
  </inkml:definitions>
  <inkml:trace contextRef="#ctx0" brushRef="#br0">23850.000 40550.000 481,'-47.000'25.000'51,"6.000"0.000"-3,7.000 0.000-4,6.000 0.000-4,6.000 1.000-2,6.000 4.000-1,7.000 3.000-1,6.000 3.000-1,3.000 9.000-1,0.000 16.000-4,0.000 15.000-2,0.000 17.000-4,1.000 3.000-2,4.000-5.000-5,3.000-7.000-3,3.000-5.000-3,7.000-11.000-4,14.000-11.000-5,11.000-14.000-3,14.000-11.000-3,3.000-20.000-6,-2.000-24.000-4,-3.000-26.000-6,-3.000-24.000-5,-6.000-15.000-2,-5.000-3.000 1,-7.000-3.000 0,-5.000-2.000 1,-8.000-3.000 1,-5.000 1.000 3,-7.000-1.000 3,-5.000 1.000 2,-4.000 4.000 3,0.000 9.000 2,0.000 10.000 2,0.000 10.000 3,-5.000 8.000 1,-9.000 10.000 2,-10.000 10.000 0,-8.000 9.000 1,-4.000 7.000-2,3.000 7.000-6,3.000 6.000-7,4.000 7.000-6,2.000 4.000-4,4.000 3.000 1,3.000 3.000 1,3.000 4.000-1,1.000 1.000 1,1.000 0.000 0,-1.000 0.000 1,1.000 0.000 1</inkml:trace>
</inkml:ink>
</file>

<file path=ppt/ink/ink2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8"/>
    </inkml:context>
    <inkml:brush xml:id="br0">
      <inkml:brushProperty name="width" value="0.0378702841699123" units="cm"/>
      <inkml:brushProperty name="height" value="0.0378702841699123" units="cm"/>
      <inkml:brushProperty name="color" value="#00bff3"/>
      <inkml:brushProperty name="ignorePressure" value="0"/>
    </inkml:brush>
  </inkml:definitions>
  <inkml:trace contextRef="#ctx0" brushRef="#br0">24550.000 40900.000 580,'45.000'93.000'59,"-9.000"-11.000"-6,-10.000-14.000-6,-8.000-11.000-6,-4.000-7.000-4,3.000 0.000 0,3.000 0.000-2,4.000 0.000 0,-1.000 1.000-5,-3.000 4.000-8,-3.000 3.000-6,-2.000 3.000-8,-3.000-2.000-9,1.000-6.000-9,-1.000-6.000-10,1.000-6.000-9</inkml:trace>
</inkml:ink>
</file>

<file path=ppt/ink/ink2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9"/>
    </inkml:context>
    <inkml:brush xml:id="br0">
      <inkml:brushProperty name="width" value="0.0505518279969692" units="cm"/>
      <inkml:brushProperty name="height" value="0.0505518279969692" units="cm"/>
      <inkml:brushProperty name="color" value="#00bff3"/>
      <inkml:brushProperty name="ignorePressure" value="0"/>
    </inkml:brush>
  </inkml:definitions>
  <inkml:trace contextRef="#ctx0" brushRef="#br0">26100.000 39200.000 435,'-25.000'-16.000'90,"0.000"19.000"-6,0.000 19.000-8,0.000 19.000-7,-2.000 16.000-9,-3.000 17.000-12,-3.000 15.000-11,-2.000 16.000-12,-3.000 5.000-6,1.000-2.000-4,-1.000-3.000-2,1.000-3.000-4,1.000-4.000-2,3.000-3.000-1,3.000-3.000-2,4.000-2.000-2,4.000-6.000-2,6.000-6.000-2,7.000-6.000-3,6.000-6.000-2,13.000-9.000-2,23.000-8.000-1,22.000-10.000-2,22.000-9.000-1,12.000-13.000-1,3.000-16.000-3,3.000-15.000-2,4.000-15.000-2,-3.000-6.000-4,-5.000 7.000-2,-7.000 6.000-3,-5.000 7.000-4,-9.000 2.000-2,-9.000 1.000-1,-10.000-1.000-2,-8.000 1.000-1</inkml:trace>
</inkml:ink>
</file>

<file path=ppt/ink/ink2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09"/>
    </inkml:context>
    <inkml:brush xml:id="br0">
      <inkml:brushProperty name="width" value="0.0509551167488098" units="cm"/>
      <inkml:brushProperty name="height" value="0.0509551167488098" units="cm"/>
      <inkml:brushProperty name="color" value="#00bff3"/>
      <inkml:brushProperty name="ignorePressure" value="0"/>
    </inkml:brush>
  </inkml:definitions>
  <inkml:trace contextRef="#ctx0" brushRef="#br0">26450.000 39550.000 431,'-25.000'-47.000'4,"0.000"6.000"7,0.000 7.000 8,0.000 6.000 6,1.000 13.000 12,4.000 23.000 14,3.000 22.000 14,3.000 22.000 15,3.000 18.000-2,3.000 16.000-15,3.000 15.000-17,4.000 17.000-15,1.000 14.000-11,0.000 17.000-3,0.000 15.000-5,0.000 16.000-5,0.000 16.000-4,0.000 20.000-8,0.000 18.000-7,0.000 20.000-7,-2.000-17.000-1,-3.000-49.000 2,-3.000-51.000 4,-2.000-49.000 3,-3.000-26.000-11,1.000 1.000-26,-1.000-1.000-25,1.000 1.000-25</inkml:trace>
</inkml:ink>
</file>

<file path=ppt/ink/ink2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10"/>
    </inkml:context>
    <inkml:brush xml:id="br0">
      <inkml:brushProperty name="width" value="0.0440613999962807" units="cm"/>
      <inkml:brushProperty name="height" value="0.0440613999962807" units="cm"/>
      <inkml:brushProperty name="color" value="#00bff3"/>
      <inkml:brushProperty name="ignorePressure" value="0"/>
    </inkml:brush>
  </inkml:definitions>
  <inkml:trace contextRef="#ctx0" brushRef="#br0">27350.000 40200.000 499,'-29.000'78.000'140,"-5.000"6.000"-37,-7.000 7.000-35,-5.000 6.000-37,-3.000-2.000-19,4.000-9.000-1,3.000-10.000-1,3.000-8.000-1,10.000-20.000-9,20.000-28.000-20,18.000-28.000-18,20.000-27.000-19,13.000-15.000-2,9.000 0.000 12,10.000 0.000 13,10.000 0.000 12,-3.000 4.000 10,-11.000 10.000 6,-14.000 10.000 6,-11.000 9.000 7,-11.000 9.000 4,-5.000 9.000 2,-7.000 10.000 3,-5.000 10.000 3,-4.000 8.000 3,0.000 10.000 4,0.000 10.000 4,0.000 9.000 4,0.000 1.000 1,0.000-6.000-4,0.000-6.000-2,0.000-6.000-4,3.000-12.000-9,6.000-15.000-13,7.000-15.000-14,6.000-16.000-14,6.000-13.000-5,6.000-9.000 1,7.000-10.000 3,6.000-8.000 2,1.000 0.000 0,-3.000 14.000 0,-3.000 11.000-1,-2.000 14.000 0,-6.000 13.000 5,-6.000 16.000 11,-6.000 15.000 11,-6.000 17.000 11,-7.000 8.000 11,-6.000 4.000 9,-6.000 3.000 10,-6.000 3.000 10,-2.000-2.000 0,3.000-6.000-8,3.000-6.000-10,4.000-6.000-9,5.000-13.000-8,10.000-19.000-5,10.000-18.000-6,9.000-19.000-6,4.000-12.000-9,1.000-2.000-14,-1.000-3.000-13,1.000-3.000-14,-3.000 1.000-4,-2.000 6.000 6,-3.000 7.000 6,-3.000 6.000 6,-2.000 6.000 14,0.000 6.000 20,0.000 7.000 21,0.000 6.000 21,1.000 6.000 9,4.000 6.000-5,3.000 7.000-4,3.000 6.000-5,-10.000-1.000-13,-21.000-5.000-22,-22.000-7.000-23,-22.000-5.000-23,-8.000-11.000-5,6.000-11.000 11,7.000-14.000 11,6.000-11.000 12,6.000-6.000 7,6.000 4.000 1,7.000 3.000 3,6.000 3.000 1,4.000 3.000 3,4.000 3.000-1,3.000 3.000 1,3.000 4.000 1,6.000 5.000-1,9.000 10.000-2,10.000 10.000-2,10.000 9.000-3,0.000 4.000-2,-5.000 1.000-2,-7.000-1.000-2,-5.000 1.000-3,-3.000-4.000-2,4.000-6.000-3,3.000-6.000-2,3.000-6.000-3,-1.000-6.000-1,-2.000-2.000 2,-3.000-3.000 0,-3.000-3.000 2,-2.000-1.000 3,0.000 4.000 5,0.000 3.000 4,0.000 3.000 5</inkml:trace>
</inkml:ink>
</file>

<file path=ppt/ink/ink2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11"/>
    </inkml:context>
    <inkml:brush xml:id="br0">
      <inkml:brushProperty name="width" value="0.0549803040921688" units="cm"/>
      <inkml:brushProperty name="height" value="0.0549803040921688" units="cm"/>
      <inkml:brushProperty name="color" value="#00bff3"/>
      <inkml:brushProperty name="ignorePressure" value="0"/>
    </inkml:brush>
  </inkml:definitions>
  <inkml:trace contextRef="#ctx0" brushRef="#br0">29450.000 39450.000 400,'20.000'-46.000'9,"-9.000"10.000"21,-10.000 10.000 19,-8.000 9.000 20,-6.000 10.000 6,1.000 14.000-8,-1.000 11.000-7,1.000 14.000-9,1.000 11.000-6,3.000 14.000-7,3.000 11.000-6,4.000 14.000-7,1.000 7.000-6,0.000 3.000-4,0.000 3.000-5,0.000 4.000-5,3.000 5.000-5,6.000 10.000-3,7.000 10.000-3,6.000 9.000-5,-1.000 18.000-7,-5.000 29.000-12,-7.000 28.000-12,-5.000 28.000-12,-4.000-4.000-1,0.000-33.000 7,0.000-35.000 9,0.000-34.000 8,1.000-26.000-1,4.000-15.000-8,3.000-15.000-8,3.000-16.000-9</inkml:trace>
</inkml:ink>
</file>

<file path=ppt/ink/ink2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25"/>
    </inkml:context>
    <inkml:brush xml:id="br0">
      <inkml:brushProperty name="width" value="0.022010775282979" units="cm"/>
      <inkml:brushProperty name="height" value="0.022010775282979" units="cm"/>
      <inkml:brushProperty name="color" value="#000000"/>
      <inkml:brushProperty name="ignorePressure" value="0"/>
    </inkml:brush>
  </inkml:definitions>
  <inkml:trace contextRef="#ctx0" brushRef="#br0">66000.000 21050.000 999,'-18.000'-133.000'-13,"17.000"34.000"9,15.000 35.000 8,16.000 35.000 10</inkml:trace>
</inkml:ink>
</file>

<file path=ppt/ink/ink2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27"/>
    </inkml:context>
    <inkml:brush xml:id="br0">
      <inkml:brushProperty name="width" value="0.042673759162426" units="cm"/>
      <inkml:brushProperty name="height" value="0.042673759162426" units="cm"/>
      <inkml:brushProperty name="color" value="#000000"/>
      <inkml:brushProperty name="ignorePressure" value="0"/>
    </inkml:brush>
  </inkml:definitions>
  <inkml:trace contextRef="#ctx0" brushRef="#br0">56400.000 18100.000 515,'0.000'-71.000'1,"0.000"10.000"1,0.000 10.000 3,0.000 9.000 0,0.000 6.000 8,0.000 3.000 12,0.000 3.000 13,0.000 4.000 12,0.000 19.000 3,0.000 39.000-5,0.000 36.000-5,0.000 39.000-6,-2.000 18.000-5,-3.000 0.000-5,-3.000 0.000-4,-2.000 0.000-4,-3.000 7.000-5,1.000 17.000-1,-1.000 15.000-3,1.000 16.000-2,-3.000 12.000-2,-2.000 9.000 0,-3.000 10.000-2,-3.000 10.000-2,-1.000-3.000-2,4.000-11.000-5,3.000-14.000-6,3.000-11.000-5,3.000-12.000-5,3.000-9.000-3,3.000-10.000-5,4.000-8.000-3,1.000-8.000-2,0.000-2.000 4,0.000-3.000 3,0.000-3.000 2,0.000-10.000 0,0.000-16.000-1,0.000-15.000-3,0.000-15.000-2</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1"/>
    </inkml:context>
    <inkml:brush xml:id="br0">
      <inkml:brushProperty name="width" value="0.0387456640601158" units="cm"/>
      <inkml:brushProperty name="height" value="0.0387456640601158" units="cm"/>
      <inkml:brushProperty name="color" value="#000000"/>
      <inkml:brushProperty name="ignorePressure" value="0"/>
    </inkml:brush>
  </inkml:definitions>
  <inkml:trace contextRef="#ctx0" brushRef="#br0">94000.000 42600.000 567,'-47.000'-22.000'0,"6.000"6.000"1,7.000 7.000-1,6.000 6.000 1,4.000 1.000 3,4.000-3.000 6,3.000-3.000 7,3.000-2.000 5,3.000 5.000 9,3.000 16.000 10,3.000 15.000 10,4.000 17.000 9,1.000 14.000 0,0.000 17.000-12,0.000 15.000-12,0.000 16.000-12,-2.000 15.000-9,-3.000 16.000-6,-3.000 15.000-6,-2.000 17.000-7,-3.000 13.000-6,1.000 13.000-9,-1.000 12.000-8,1.000 13.000-7,-1.000-9.000-5,1.000-27.000 1,-1.000-28.000 1,1.000-28.000 1,-1.000-21.000-2,1.000-12.000-3,-1.000-13.000-4,1.000-12.000-5</inkml:trace>
</inkml:ink>
</file>

<file path=ppt/ink/ink2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27"/>
    </inkml:context>
    <inkml:brush xml:id="br0">
      <inkml:brushProperty name="width" value="0.0397843010723591" units="cm"/>
      <inkml:brushProperty name="height" value="0.0397843010723591" units="cm"/>
      <inkml:brushProperty name="color" value="#000000"/>
      <inkml:brushProperty name="ignorePressure" value="0"/>
    </inkml:brush>
  </inkml:definitions>
  <inkml:trace contextRef="#ctx0" brushRef="#br0">57750.000 19100.000 552,'-5.000'-66.000'30,"-9.000"19.000"7,-10.000 19.000 7,-8.000 19.000 9,-6.000 13.000-2,1.000 10.000-11,-1.000 10.000-10,1.000 9.000-10,-7.000 13.000-8,-12.000 20.000-2,-13.000 18.000-4,-12.000 20.000-3,-1.000 0.000-1,14.000-15.000 1,11.000-15.000 0,14.000-16.000 1,-1.000-7.000-1,-12.000 4.000-1,-13.000 3.000-1,-12.000 3.000-1,-4.000 1.000 1,7.000 1.000 2,6.000-1.000 4,7.000 1.000 1,8.000-4.000 2,14.000-6.000 0,11.000-6.000-1,14.000-6.000 0,8.000-4.000-1,7.000 1.000-1,6.000-1.000-1,7.000 1.000-1,8.000-3.000-1,14.000-2.000-1,11.000-3.000-1,14.000-3.000 0,8.000-2.000-3,7.000 0.000-2,6.000 0.000-4,7.000 0.000-2,2.000 0.000 0,1.000 0.000 0,-1.000 0.000 1,1.000 0.000 1,-4.000 0.000-2,-6.000 0.000-6,-6.000 0.000-5,-6.000 0.000-6,-4.000 0.000-4,1.000 0.000-3,-1.000 0.000-3,1.000 0.000-4,-6.000-2.000 0,-8.000-3.000 3,-10.000-3.000 3,-9.000-2.000 2</inkml:trace>
</inkml:ink>
</file>

<file path=ppt/ink/ink2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28"/>
    </inkml:context>
    <inkml:brush xml:id="br0">
      <inkml:brushProperty name="width" value="0.0461119413375854" units="cm"/>
      <inkml:brushProperty name="height" value="0.0461119413375854" units="cm"/>
      <inkml:brushProperty name="color" value="#000000"/>
      <inkml:brushProperty name="ignorePressure" value="0"/>
    </inkml:brush>
  </inkml:definitions>
  <inkml:trace contextRef="#ctx0" brushRef="#br0">58750.000 19900.000 477,'-49.000'-61.000'6,"4.000"28.000"12,3.000 28.000 13,3.000 29.000 12,3.000 16.000 3,3.000 7.000-9,3.000 6.000-7,4.000 7.000-8,1.000 2.000-5,0.000 1.000-1,0.000-1.000-2,0.000 1.000 0,0.000-3.000-5,0.000-2.000-5,0.000-3.000-6,0.000-3.000-6,1.000-6.000-1,4.000-5.000 2,3.000-7.000 2,3.000-5.000 3,6.000-6.000 1,9.000-3.000 0,10.000-3.000-1,10.000-2.000 1,7.000-5.000-2,6.000-2.000 1,7.000-3.000 0,6.000-3.000 0,3.000-2.000-1,0.000 0.000 1,0.000 0.000-2,0.000 0.000 1,-7.000 7.000-1,-11.000 17.000 0,-14.000 15.000-2,-11.000 16.000 1,-14.000 5.000-1,-11.000-2.000 0,-14.000-3.000 1,-11.000-3.000 1,-7.000-2.000 0,0.000 0.000 1,0.000 0.000-1,0.000 0.000 1,1.000-2.000 0,4.000-3.000 1,3.000-3.000 1,3.000-2.000 1,12.000-12.000 0,22.000-19.000 3,22.000-18.000 0,23.000-19.000 2,13.000-13.000 1,6.000-6.000-2,7.000-6.000-1,6.000-6.000-1,1.000-2.000-2,-3.000 3.000-1,-3.000 3.000-3,-2.000 4.000-1,-6.000 2.000-2,-6.000 4.000-1,-6.000 3.000-1,-6.000 3.000-1,-6.000 3.000-1,-2.000 3.000 1,-3.000 3.000 0,-3.000 4.000 1,-6.000 1.000 0,-5.000 0.000 0,-7.000 0.000 1,-5.000 0.000-1,-4.000 6.000 11,0.000 13.000 21,0.000 12.000 20,0.000 13.000 21,-2.000 10.000 5,-3.000 10.000-14,-3.000 10.000-12,-2.000 9.000-12,-3.000 7.000-8,1.000 7.000-2,-1.000 6.000-2,1.000 7.000-3,-1.000 10.000-4,1.000 16.000-6,-1.000 15.000-6,1.000 17.000-5,-3.000 14.000-1,-2.000 17.000 1,-3.000 15.000 2,-3.000 16.000 3,-1.000 4.000-8,4.000-6.000-16,3.000-6.000-17,3.000-6.000-16,3.000-18.000-5,3.000-28.000 5,3.000-28.000 5,4.000-27.000 6,-1.000-20.000 3,-3.000-9.000 2,-3.000-10.000 2,-2.000-8.000 1</inkml:trace>
</inkml:ink>
</file>

<file path=ppt/ink/ink2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28"/>
    </inkml:context>
    <inkml:brush xml:id="br0">
      <inkml:brushProperty name="width" value="0.0251766517758369" units="cm"/>
      <inkml:brushProperty name="height" value="0.0251766517758369" units="cm"/>
      <inkml:brushProperty name="color" value="#000000"/>
      <inkml:brushProperty name="ignorePressure" value="0"/>
    </inkml:brush>
  </inkml:definitions>
  <inkml:trace contextRef="#ctx0" brushRef="#br0">59100.000 20300.000 873,'50.000'-68.000'-47,"0.000"17.000"7,0.000 15.000 7,0.000 16.000 7,-2.000 10.000 11,-3.000 7.000 15,-3.000 6.000 13,-2.000 7.000 14,-5.000 5.000 6,-2.000 7.000-2,-3.000 6.000-2,-3.000 7.000-2,-4.000 5.000-3,-3.000 7.000-3,-3.000 6.000-2,-2.000 7.000-3,-11.000 5.000-3,-15.000 7.000 0,-15.000 6.000-3,-16.000 7.000-1,-12.000 2.000-7,-5.000 1.000-9,-7.000-1.000-11,-5.000 1.000-11,-4.000-1.000-6,0.000 1.000-2,0.000-1.000-3,0.000 1.000-2,4.000-9.000 3,10.000-15.000 9,10.000-15.000 8,9.000-16.000 9</inkml:trace>
</inkml:ink>
</file>

<file path=ppt/ink/ink2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29"/>
    </inkml:context>
    <inkml:brush xml:id="br0">
      <inkml:brushProperty name="width" value="0.0413275845348835" units="cm"/>
      <inkml:brushProperty name="height" value="0.0413275845348835" units="cm"/>
      <inkml:brushProperty name="color" value="#000000"/>
      <inkml:brushProperty name="ignorePressure" value="0"/>
    </inkml:brush>
  </inkml:definitions>
  <inkml:trace contextRef="#ctx0" brushRef="#br0">60300.000 19400.000 532,'-18.000'23.000'9,"17.000"-3.000"19,15.000-3.000 19,16.000-2.000 19,10.000-5.000 4,7.000-2.000-10,6.000-3.000-11,7.000-3.000-11,5.000-2.000-7,7.000 0.000-6,6.000 0.000-6,7.000 0.000-5,0.000 0.000-5,-2.000 0.000-6,-3.000 0.000-6,-3.000 0.000-6,-6.000 3.000-7,-5.000 6.000-8,-7.000 7.000-8,-5.000 6.000-10,-9.000 3.000-2,-9.000 0.000 0,-10.000 0.000 2,-8.000 0.000 0,-8.000 1.000 4,-2.000 4.000 3,-3.000 3.000 6,-3.000 3.000 3</inkml:trace>
</inkml:ink>
</file>

<file path=ppt/ink/ink2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0"/>
    </inkml:context>
    <inkml:brush xml:id="br0">
      <inkml:brushProperty name="width" value="0.0335650332272053" units="cm"/>
      <inkml:brushProperty name="height" value="0.0335650332272053" units="cm"/>
      <inkml:brushProperty name="color" value="#000000"/>
      <inkml:brushProperty name="ignorePressure" value="0"/>
    </inkml:brush>
  </inkml:definitions>
  <inkml:trace contextRef="#ctx0" brushRef="#br0">60100.000 20400.000 655,'-25.000'21.000'3,"0.000"-5.000"5,0.000-7.000 6,0.000-5.000 5,6.000-4.000 11,13.000 0.000 18,12.000 0.000 17,13.000 0.000 17,7.000-2.000-17,4.000-3.000-55,3.000-3.000-52,3.000-2.000-53</inkml:trace>
</inkml:ink>
</file>

<file path=ppt/ink/ink2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2"/>
    </inkml:context>
    <inkml:brush xml:id="br0">
      <inkml:brushProperty name="width" value="0.0404386892914772" units="cm"/>
      <inkml:brushProperty name="height" value="0.0404386892914772" units="cm"/>
      <inkml:brushProperty name="color" value="#000000"/>
      <inkml:brushProperty name="ignorePressure" value="0"/>
    </inkml:brush>
  </inkml:definitions>
  <inkml:trace contextRef="#ctx0" brushRef="#br0">60150.000 20550.000 544,'-41.000'21.000'9,"19.000"-5.000"18,19.000-7.000 19,19.000-5.000 18,15.000-4.000 4,13.000 0.000-9,12.000 0.000-11,13.000 0.000-9,7.000 1.000-9,4.000 4.000-5,3.000 3.000-5,3.000 3.000-6,3.000 1.000-7,3.000 1.000-9,3.000-1.000-7,4.000 1.000-8,-6.000-3.000-7,-11.000-2.000-5,-14.000-3.000-5,-11.000-3.000-5,-11.000-1.000-7,-5.000 4.000-6,-7.000 3.000-7,-5.000 3.000-8</inkml:trace>
</inkml:ink>
</file>

<file path=ppt/ink/ink2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3"/>
    </inkml:context>
    <inkml:brush xml:id="br0">
      <inkml:brushProperty name="width" value="0.0487138666212559" units="cm"/>
      <inkml:brushProperty name="height" value="0.0487138666212559" units="cm"/>
      <inkml:brushProperty name="color" value="#000000"/>
      <inkml:brushProperty name="ignorePressure" value="0"/>
    </inkml:brush>
  </inkml:definitions>
  <inkml:trace contextRef="#ctx0" brushRef="#br0">64250.000 18200.000 451,'17.000'-66.000'25,"-16.000"19.000"0,-15.000 19.000-1,-15.000 19.000 0,-11.000 9.000-3,-2.000 0.000-5,-3.000 0.000-6,-3.000 0.000-5,-2.000 1.000-4,0.000 4.000 0,0.000 3.000-2,0.000 3.000-1,1.000 3.000-1,4.000 3.000 0,3.000 3.000 0,3.000 4.000-1,4.000 1.000 3,7.000 0.000 4,6.000 0.000 6,7.000 0.000 5,4.000 1.000 2,3.000 4.000 0,3.000 3.000 0,4.000 3.000 0,1.000 4.000 2,0.000 7.000 4,0.000 6.000 3,0.000 7.000 3,-2.000 8.000 2,-3.000 14.000-3,-3.000 11.000-1,-2.000 14.000-3,-5.000 8.000-2,-2.000 7.000-1,-3.000 6.000-2,-3.000 7.000-2,-1.000 4.000-1,4.000 3.000-3,3.000 3.000-3,3.000 4.000-2,1.000-6.000-3,1.000-11.000-2,-1.000-14.000-2,1.000-11.000-2,1.000-12.000-4,3.000-9.000-5,3.000-10.000-6,4.000-8.000-6,1.000-9.000-3,0.000-6.000-4,0.000-6.000-1,0.000-6.000-3,9.000-13.000-5,19.000-19.000-6,19.000-18.000-6,19.000-19.000-7,2.000-8.000 3,-11.000 3.000 9,-14.000 3.000 10,-11.000 4.000 10,-7.000 1.000 6,0.000 0.000 1,0.000 0.000 1,0.000 0.000 2</inkml:trace>
</inkml:ink>
</file>

<file path=ppt/ink/ink2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3"/>
    </inkml:context>
    <inkml:brush xml:id="br0">
      <inkml:brushProperty name="width" value="0.0460540950298309" units="cm"/>
      <inkml:brushProperty name="height" value="0.0460540950298309" units="cm"/>
      <inkml:brushProperty name="color" value="#000000"/>
      <inkml:brushProperty name="ignorePressure" value="0"/>
    </inkml:brush>
  </inkml:definitions>
  <inkml:trace contextRef="#ctx0" brushRef="#br0">65100.000 18350.000 477,'18.000'-21.000'9,"-11.000"10.000"19,-14.000 10.000 19,-11.000 9.000 18,-7.000 10.000 4,0.000 14.000-10,0.000 11.000-10,0.000 14.000-11,-2.000 11.000-7,-3.000 14.000-3,-3.000 11.000-5,-2.000 14.000-4,-5.000 8.000-3,-2.000 7.000-2,-3.000 6.000-3,-3.000 7.000-3,-4.000 4.000-2,-3.000 3.000-3,-3.000 3.000-4,-2.000 4.000-4,2.000-9.000-1,9.000-18.000 1,10.000-19.000 1,10.000-18.000 0,16.000-35.000-14,26.000-50.000-26,24.000-50.000-29,26.000-50.000-27,5.000-15.000-3,-11.000 23.000 21,-14.000 22.000 20,-11.000 22.000 22</inkml:trace>
</inkml:ink>
</file>

<file path=ppt/ink/ink2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4"/>
    </inkml:context>
    <inkml:brush xml:id="br0">
      <inkml:brushProperty name="width" value="0.0573837123811245" units="cm"/>
      <inkml:brushProperty name="height" value="0.0573837123811245" units="cm"/>
      <inkml:brushProperty name="color" value="#000000"/>
      <inkml:brushProperty name="ignorePressure" value="0"/>
    </inkml:brush>
  </inkml:definitions>
  <inkml:trace contextRef="#ctx0" brushRef="#br0">65200.000 18350.000 383,'25.000'-27.000'2,"0.000"-3.000"4,0.000-3.000 3,0.000-2.000 5,0.000 2.000 6,0.000 9.000 8,0.000 10.000 10,0.000 10.000 8,-4.000 10.000 1,-5.000 13.000-7,-7.000 12.000-7,-5.000 13.000-7,-4.000 7.000-2,0.000 4.000 1,0.000 3.000 1,0.000 3.000 2,0.000 9.000-1,0.000 16.000-3,0.000 15.000-4,0.000 17.000-4,-4.000 7.000-2,-5.000 0.000-2,-7.000 0.000-1,-5.000 0.000-2,-3.000-2.000-2,4.000-3.000-3,3.000-3.000-3,3.000-2.000-3,-1.000-9.000-4,-2.000-12.000-5,-3.000-13.000-5,-3.000-12.000-5,-7.000-13.000-9,-9.000-12.000-9,-10.000-13.000-12,-8.000-12.000-9,-3.000-16.000-2,7.000-19.000 9,6.000-18.000 8,7.000-19.000 9,4.000-13.000 7,3.000-6.000 3,3.000-6.000 4,4.000-6.000 3,4.000-2.000 4,6.000 3.000 3,7.000 3.000 3,6.000 4.000 3,4.000 7.000 4,4.000 13.000 5,3.000 12.000 7,3.000 13.000 6,7.000 7.000 4,14.000 4.000 4,11.000 3.000 2,14.000 3.000 4,5.000 1.000-1,1.000 1.000-2,-1.000-1.000-4,1.000 1.000-4,-3.000 1.000-1,-2.000 3.000-4,-3.000 3.000-1,-3.000 4.000-2,4.000-3.000-7,13.000-5.000-11,12.000-7.000-11,13.000-5.000-11,4.000-8.000-4,-3.000-5.000 2,-3.000-7.000 4,-2.000-5.000 3,-5.000-3.000 2,-2.000 4.000 3,-3.000 3.000 2,-3.000 3.000 2,-10.000 1.000 3,-16.000 1.000 0,-15.000-1.000 0,-15.000 1.000 2,-12.000 2.000 3,-6.000 7.000 6,-6.000 6.000 7,-6.000 7.000 6,-12.000 7.000 5,-15.000 9.000 4,-15.000 10.000 5,-16.000 10.000 4,-8.000 7.000 2,0.000 6.000 1,0.000 7.000 0,0.000 6.000 1,4.000 6.000-2,10.000 6.000-1,10.000 7.000-3,9.000 6.000-1,7.000-1.000-4,7.000-5.000-3,6.000-7.000-3,7.000-5.000-3,5.000-4.000-4,7.000 0.000-2,6.000 0.000-5,7.000 0.000-3,7.000-5.000-3,9.000-9.000-4,10.000-10.000-5,10.000-8.000-3,5.000-8.000-3,4.000-2.000-1,3.000-3.000-2,3.000-3.000-1,-1.000-9.000 0,-2.000-11.000 1,-3.000-14.000 0,-3.000-11.000 2,-7.000-7.000-1,-9.000 0.000-1,-10.000 0.000-1,-8.000 0.000-2,-8.000 3.000 4,-2.000 6.000 6,-3.000 7.000 8,-3.000 6.000 6,-7.000 7.000 10,-9.000 10.000 11,-10.000 10.000 11,-8.000 9.000 12,-3.000 10.000 3,7.000 14.000-5,6.000 11.000-3,7.000 14.000-4,2.000 10.000-4,1.000 9.000-1,-1.000 10.000-3,1.000 10.000-1,1.000 7.000-3,3.000 6.000-3,3.000 7.000-4,4.000 6.000-3,-3.000 6.000-2,-5.000 6.000-3,-7.000 7.000-1,-5.000 6.000-2,-4.000 1.000 0,0.000-3.000 0,0.000-3.000 1,0.000-2.000 0,1.000-6.000-4,4.000-6.000-10,3.000-6.000-8,3.000-6.000-9,1.000-9.000-3,1.000-8.000 2,-1.000-10.000 1,1.000-9.000 3,-3.000-7.000 0,-2.000-3.000 1,-3.000-3.000-1,-3.000-2.000 1,-4.000-11.000 2,-3.000-15.000 3,-3.000-15.000 3,-2.000-16.000 4,-3.000-13.000 3,1.000-9.000 0,-1.000-10.000 1,1.000-8.000 1,2.000-12.000 1,7.000-12.000 2,6.000-13.000 2,7.000-12.000 3,8.000-13.000-1,14.000-12.000-3,11.000-13.000-2,14.000-12.000-2,11.000-9.000-5,14.000-2.000-6,11.000-3.000-5,14.000-3.000-5,8.000 1.000-3,7.000 6.000 3,6.000 7.000 0,7.000 6.000 3,-9.000 13.000 2,-21.000 23.000 4,-22.000 22.000 4,-22.000 22.000 3,-11.000 12.000 0,0.000 3.000-7,0.000 3.000-6,0.000 4.000-6</inkml:trace>
</inkml:ink>
</file>

<file path=ppt/ink/ink2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4"/>
    </inkml:context>
    <inkml:brush xml:id="br0">
      <inkml:brushProperty name="width" value="0.0348148420453072" units="cm"/>
      <inkml:brushProperty name="height" value="0.0348148420453072" units="cm"/>
      <inkml:brushProperty name="color" value="#000000"/>
      <inkml:brushProperty name="ignorePressure" value="0"/>
    </inkml:brush>
  </inkml:definitions>
  <inkml:trace contextRef="#ctx0" brushRef="#br0">66900.000 18700.000 631,'-40.000'-7.000'8,"23.000"-11.000"14,22.000-14.000 14,22.000-11.000 16,15.000-3.000 3,9.000 10.000-7,10.000 10.000-7,10.000 9.000-6,4.000 6.000-8,0.000 3.000-6,0.000 3.000-6,0.000 4.000-8,-4.000 1.000-6,-5.000 0.000-6,-7.000 0.000-8,-5.000 0.000-6</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2"/>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72350.000 12250.000 999,'-202.000'-68.000'-19,"47.000"17.000"-7,47.000 15.000-7,48.000 16.000-5</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2"/>
    </inkml:context>
    <inkml:brush xml:id="br0">
      <inkml:brushProperty name="width" value="0.0448229797184467" units="cm"/>
      <inkml:brushProperty name="height" value="0.0448229797184467" units="cm"/>
      <inkml:brushProperty name="color" value="#000000"/>
      <inkml:brushProperty name="ignorePressure" value="0"/>
    </inkml:brush>
  </inkml:definitions>
  <inkml:trace contextRef="#ctx0" brushRef="#br0">98450.000 41450.000 490,'20.000'-40.000'10,"-9.000"23.000"19,-10.000 22.000 20,-8.000 22.000 19,-15.000 24.000 4,-19.000 29.000-11,-18.000 28.000-10,-19.000 28.000-11,-10.000 12.000-8,1.000-3.000-6,-1.000-3.000-5,1.000-2.000-5,2.000-1.000-5,7.000 3.000-1,6.000 3.000-3,7.000 4.000-2,4.000 1.000-3,3.000 0.000-4,3.000 0.000-2,4.000 0.000-4,5.000-5.000 0,10.000-9.000 2,10.000-10.000 3,9.000-8.000 3,7.000-14.000 0,7.000-15.000-2,6.000-15.000-1,7.000-16.000-2,8.000-13.000-2,14.000-9.000-4,11.000-10.000-2,14.000-8.000-2,7.000-17.000-3,3.000-21.000-1,3.000-22.000 0,4.000-22.000-2,-1.000-15.000 1,-3.000-5.000 1,-3.000-7.000 0,-2.000-5.000 1,-8.000-3.000 2,-8.000 4.000 1,-10.000 3.000 3,-9.000 3.000 1,-9.000 7.000 3,-5.000 14.000 3,-7.000 11.000 4,-5.000 14.000 3,-12.000 10.000 2,-16.000 9.000 2,-15.000 10.000 1,-15.000 10.000 2,-11.000 5.000-1,-2.000 4.000-3,-3.000 3.000-3,-3.000 3.000-2,-2.000 4.000-4,0.000 7.000-3,0.000 6.000-3,0.000 7.000-3,6.000-1.000-4,13.000-6.000-3,12.000-6.000-5,13.000-6.000-3,13.000-9.000-2,17.000-8.000-1,15.000-10.000 1,16.000-9.000 1,5.000-5.000 1,-2.000 0.000 6,-3.000 0.000 4,-3.000 0.000 5,-2.000 0.000 4,0.000 0.000 1,0.000 0.000 2,0.000 0.000 1</inkml:trace>
</inkml:ink>
</file>

<file path=ppt/ink/ink2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4"/>
    </inkml:context>
    <inkml:brush xml:id="br0">
      <inkml:brushProperty name="width" value="0.0434563644230366" units="cm"/>
      <inkml:brushProperty name="height" value="0.0434563644230366" units="cm"/>
      <inkml:brushProperty name="color" value="#000000"/>
      <inkml:brushProperty name="ignorePressure" value="0"/>
    </inkml:brush>
  </inkml:definitions>
  <inkml:trace contextRef="#ctx0" brushRef="#br0">67650.000 17900.000 506,'-93.000'-21.000'7,"17.000"10.000"14,15.000 10.000 13,16.000 9.000 15,10.000 10.000 6,7.000 14.000-3,6.000 11.000-1,7.000 14.000-3,2.000 10.000-3,1.000 9.000-7,-1.000 10.000-4,1.000 10.000-7,-1.000 5.000-7,1.000 4.000-9,-1.000 3.000-9,1.000 3.000-10,-1.000 3.000-9,1.000 3.000-6,-1.000 3.000-8,1.000 4.000-7,1.000-10.000-3,3.000-22.000 1,3.000-22.000 1,4.000-21.000 2</inkml:trace>
</inkml:ink>
</file>

<file path=ppt/ink/ink2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5"/>
    </inkml:context>
    <inkml:brush xml:id="br0">
      <inkml:brushProperty name="width" value="0.0546334460377693" units="cm"/>
      <inkml:brushProperty name="height" value="0.0546334460377693" units="cm"/>
      <inkml:brushProperty name="color" value="#000000"/>
      <inkml:brushProperty name="ignorePressure" value="0"/>
    </inkml:brush>
  </inkml:definitions>
  <inkml:trace contextRef="#ctx0" brushRef="#br0">68000.000 17950.000 402,'6.000'-46.000'4,"13.000"10.000"9,12.000 10.000 8,13.000 9.000 8,7.000 6.000 3,4.000 3.000-4,3.000 3.000-3,3.000 4.000-4,-1.000 4.000-5,-2.000 6.000-3,-3.000 7.000-6,-3.000 6.000-3,-7.000 3.000-3,-9.000 0.000 1,-10.000 0.000 0,-8.000 0.000 1,-8.000 3.000-1,-2.000 6.000-1,-3.000 7.000-3,-3.000 6.000-2,-4.000 1.000 2,-3.000-3.000 5,-3.000-3.000 5,-2.000-2.000 6,-5.000-1.000 1,-2.000 3.000-2,-3.000 3.000-3,-3.000 4.000-1,-1.000 4.000 3,4.000 6.000 7,3.000 7.000 9,3.000 6.000 8,3.000 4.000 1,3.000 4.000-4,3.000 3.000-6,4.000 3.000-5,-1.000 6.000-4,-3.000 9.000-3,-3.000 10.000-3,-2.000 10.000-3,-1.000 2.000-1,3.000-3.000-1,3.000-3.000 0,4.000-2.000 0,-3.000-5.000-1,-5.000-2.000-2,-7.000-3.000-2,-5.000-3.000-2,-3.000-7.000-1,4.000-9.000-1,3.000-10.000-3,3.000-8.000-1,-2.000-9.000 0,-6.000-6.000 0,-6.000-6.000 2,-6.000-6.000 0,-7.000-7.000-3,-6.000-6.000-8,-6.000-6.000-7,-6.000-6.000-8,-12.000-6.000-3,-15.000-2.000 4,-15.000-3.000 3,-16.000-3.000 3,1.000-2.000 1,19.000 0.000-2,19.000 0.000-3,19.000 0.000-1,10.000-4.000-6,4.000-5.000-8,3.000-7.000-8,3.000-5.000-9</inkml:trace>
</inkml:ink>
</file>

<file path=ppt/ink/ink2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6"/>
    </inkml:context>
    <inkml:brush xml:id="br0">
      <inkml:brushProperty name="width" value="0.0456427782773972" units="cm"/>
      <inkml:brushProperty name="height" value="0.0456427782773972" units="cm"/>
      <inkml:brushProperty name="color" value="#000000"/>
      <inkml:brushProperty name="ignorePressure" value="0"/>
    </inkml:brush>
  </inkml:definitions>
  <inkml:trace contextRef="#ctx0" brushRef="#br0">71450.000 17900.000 482,'23.000'-68.000'0,"-3.000"17.000"0,-3.000 15.000 1,-2.000 16.000 1,-5.000 4.000 3,-2.000-6.000 6,-3.000-6.000 6,-3.000-6.000 7,-12.000-2.000 4,-18.000 3.000 2,-19.000 3.000 2,-18.000 4.000 2,-12.000 8.000-3,-3.000 17.000-7,-3.000 15.000-8,-2.000 16.000-7,0.000 9.000-5,7.000 3.000 0,6.000 3.000-1,7.000 4.000-1,5.000-1.000-1,7.000-3.000 0,6.000-3.000 0,7.000-2.000-1,8.000-1.000 1,14.000 3.000 3,11.000 3.000 1,14.000 4.000 3,5.000 1.000 1,1.000 0.000 2,-1.000 0.000 1,1.000 0.000 1,-1.000 4.000 1,1.000 10.000 0,-1.000 10.000 0,1.000 9.000 0,-6.000 10.000-1,-8.000 14.000 2,-10.000 11.000 0,-9.000 14.000 1,-7.000 7.000-1,-3.000 3.000-2,-3.000 3.000-1,-2.000 4.000-2,0.000-3.000-3,7.000-5.000-4,6.000-7.000-5,7.000-5.000-3,4.000-9.000-2,3.000-9.000 1,3.000-10.000 3,4.000-8.000 0,2.000-12.000-4,4.000-12.000-10,3.000-13.000-11,3.000-12.000-11,4.000-12.000-6,7.000-8.000-4,6.000-10.000-3,7.000-9.000-4,0.000-9.000 4,-2.000-5.000 10,-3.000-7.000 10,-3.000-5.000 10,-2.000-4.000 4,0.000 0.000-2,0.000 0.000-3,0.000 0.000-3</inkml:trace>
</inkml:ink>
</file>

<file path=ppt/ink/ink2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6"/>
    </inkml:context>
    <inkml:brush xml:id="br0">
      <inkml:brushProperty name="width" value="0.0584630593657494" units="cm"/>
      <inkml:brushProperty name="height" value="0.0584630593657494" units="cm"/>
      <inkml:brushProperty name="color" value="#000000"/>
      <inkml:brushProperty name="ignorePressure" value="0"/>
    </inkml:brush>
  </inkml:definitions>
  <inkml:trace contextRef="#ctx0" brushRef="#br0">72550.000 18400.000 376,'-25.000'-69.000'5,"0.000"13.000"7,0.000 12.000 6,0.000 13.000 5,0.000 7.000 4,0.000 4.000 0,0.000 3.000 1,0.000 3.000-1,-2.000 3.000 0,-3.000 3.000-3,-3.000 3.000-2,-2.000 4.000-2,-5.000 7.000-1,-2.000 13.000 1,-3.000 12.000 2,-3.000 13.000 1,-2.000 9.000 0,0.000 6.000-2,0.000 7.000-3,0.000 6.000-1,1.000 6.000-1,4.000 6.000 0,3.000 7.000-2,3.000 6.000 1,4.000 3.000-1,7.000 0.000-2,6.000 0.000-1,7.000 0.000-1,7.000-4.000-1,9.000-5.000-1,10.000-7.000-1,10.000-5.000-2,10.000-11.000-3,13.000-11.000-6,12.000-14.000-8,13.000-11.000-5,7.000-15.000-8,4.000-16.000-6,3.000-15.000-6,3.000-15.000-6,1.000-17.000-1,1.000-15.000 6,-1.000-15.000 5,1.000-16.000 6,-4.000-10.000 2,-6.000-3.000-2,-6.000-3.000-1,-6.000-2.000-2,-6.000 0.000 2,-2.000 7.000 2,-3.000 6.000 4,-3.000 7.000 4,-6.000 2.000 3,-5.000 1.000 7,-7.000-1.000 5,-5.000 1.000 6,-4.000 5.000 6,0.000 14.000 5,0.000 11.000 7,0.000 14.000 5,-4.000 19.000 11,-5.000 29.000 13,-7.000 28.000 13,-5.000 28.000 15,-8.000 17.000-1,-5.000 6.000-14,-7.000 7.000-13,-5.000 6.000-14,-1.000 6.000-10,6.000 6.000-6,7.000 7.000-5,6.000 6.000-5,4.000 1.000-6,4.000-3.000-4,3.000-3.000-5,3.000-2.000-4,3.000-8.000-3,3.000-8.000 1,3.000-10.000 1,4.000-9.000 0,2.000-12.000-10,4.000-11.000-24,3.000-14.000-22,3.000-11.000-23</inkml:trace>
</inkml:ink>
</file>

<file path=ppt/ink/ink2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6"/>
    </inkml:context>
    <inkml:brush xml:id="br0">
      <inkml:brushProperty name="width" value="0.0303876958787441" units="cm"/>
      <inkml:brushProperty name="height" value="0.0303876958787441" units="cm"/>
      <inkml:brushProperty name="color" value="#000000"/>
      <inkml:brushProperty name="ignorePressure" value="0"/>
    </inkml:brush>
  </inkml:definitions>
  <inkml:trace contextRef="#ctx0" brushRef="#br0">73900.000 18000.000 723,'95.000'-66.000'21,"-9.000"19.000"12,-10.000 19.000 14,-8.000 19.000 13,-4.000 9.000-3,3.000 0.000-19,3.000 0.000-18,4.000 0.000-19,-6.000 0.000-16,-11.000 0.000-11,-14.000 0.000-12,-11.000 0.000-11,-7.000 1.000-4,0.000 4.000 2,0.000 3.000 4,0.000 3.000 2</inkml:trace>
</inkml:ink>
</file>

<file path=ppt/ink/ink2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37"/>
    </inkml:context>
    <inkml:brush xml:id="br0">
      <inkml:brushProperty name="width" value="0.0587483569979668" units="cm"/>
      <inkml:brushProperty name="height" value="0.0587483569979668" units="cm"/>
      <inkml:brushProperty name="color" value="#000000"/>
      <inkml:brushProperty name="ignorePressure" value="0"/>
    </inkml:brush>
  </inkml:definitions>
  <inkml:trace contextRef="#ctx0" brushRef="#br0">75000.000 17000.000 374,'-22.000'-27.000'0,"6.000"-3.000"0,7.000-3.000 0,6.000-2.000 0,6.000-1.000 3,6.000 3.000 7,7.000 3.000 6,6.000 4.000 7,7.000 2.000 4,10.000 4.000 2,10.000 3.000 2,9.000 3.000 2,6.000 4.000-2,3.000 7.000-6,3.000 6.000-7,4.000 7.000-5,-3.000 5.000-7,-5.000 7.000-3,-7.000 6.000-5,-5.000 7.000-4,-8.000 4.000-1,-5.000 3.000 2,-7.000 3.000 1,-5.000 4.000 2,-8.000 2.000 0,-5.000 4.000-1,-7.000 3.000-3,-5.000 3.000-3,-8.000 3.000 0,-5.000 3.000 1,-7.000 3.000-1,-5.000 4.000 1,-4.000-1.000 6,0.000-3.000 10,0.000-3.000 13,0.000-2.000 10,0.000-1.000 6,0.000 3.000 0,0.000 3.000 0,0.000 4.000 0,1.000 2.000-3,4.000 4.000-5,3.000 3.000-4,3.000 3.000-4,3.000 3.000-4,3.000 3.000-2,3.000 3.000-2,4.000 4.000-3,1.000 2.000 0,0.000 4.000-1,0.000 3.000 0,0.000 3.000-1,0.000 4.000-1,0.000 7.000-1,0.000 6.000-1,0.000 7.000-1,0.000-3.000-1,0.000-8.000 0,0.000-10.000-1,0.000-9.000-1,-4.000-12.000 0,-5.000-11.000-3,-7.000-14.000-2,-5.000-11.000-3,-11.000-9.000-1,-11.000-3.000-4,-14.000-3.000-3,-11.000-2.000-2,-17.000-5.000-5,-18.000-2.000-5,-19.000-3.000-6,-18.000-3.000-5,0.000-6.000-2,23.000-5.000 1,22.000-7.000 1,22.000-5.000 1,8.000-3.000-3,-2.000 4.000-5,-3.000 3.000-7,-3.000 3.000-6</inkml:trace>
</inkml:ink>
</file>

<file path=ppt/ink/ink2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54"/>
    </inkml:context>
    <inkml:brush xml:id="br0">
      <inkml:brushProperty name="width" value="0.0455777198076248" units="cm"/>
      <inkml:brushProperty name="height" value="0.0455777198076248" units="cm"/>
      <inkml:brushProperty name="color" value="#00bff3"/>
      <inkml:brushProperty name="ignorePressure" value="0"/>
    </inkml:brush>
  </inkml:definitions>
  <inkml:trace contextRef="#ctx0" brushRef="#br0">63650.000 23650.000 482,'0.000'76.000'137,"0.000"4.000"-32,0.000 3.000-30,0.000 3.000-32,-4.000 4.000-16,-5.000 7.000-2,-7.000 6.000-2,-5.000 7.000-3,-6.000 8.000-2,-3.000 14.000-3,-3.000 11.000-2,-2.000 14.000-4,-3.000 3.000-3,1.000-2.000-4,-1.000-3.000-6,1.000-3.000-4,1.000-4.000-2,3.000-3.000-2,3.000-3.000 0,4.000-2.000-1,4.000-12.000-3,6.000-19.000-4,7.000-18.000-5,6.000-19.000-5,7.000-24.000-9,10.000-28.000-13,10.000-28.000-12,9.000-27.000-14</inkml:trace>
</inkml:ink>
</file>

<file path=ppt/ink/ink2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55"/>
    </inkml:context>
    <inkml:brush xml:id="br0">
      <inkml:brushProperty name="width" value="0.04670774564147" units="cm"/>
      <inkml:brushProperty name="height" value="0.04670774564147" units="cm"/>
      <inkml:brushProperty name="color" value="#00bff3"/>
      <inkml:brushProperty name="ignorePressure" value="0"/>
    </inkml:brush>
  </inkml:definitions>
  <inkml:trace contextRef="#ctx0" brushRef="#br0">64700.000 24200.000 471,'-27.000'121.000'144,"-3.000"-5.000"-32,-3.000-7.000-34,-2.000-5.000-33,-1.000-3.000-18,3.000 4.000-3,3.000 3.000-4,4.000 3.000-3,2.000-2.000-3,4.000-6.000-1,3.000-6.000-2,3.000-6.000-2,3.000-9.000-2,3.000-8.000-3,3.000-10.000-1,4.000-9.000-2,11.000-15.000-4,23.000-18.000-4,22.000-19.000-4,22.000-18.000-4,7.000-20.000-3,-6.000-18.000-4,-6.000-19.000-3,-6.000-18.000-3,-7.000-10.000-1,-6.000 0.000 1,-6.000 0.000 2,-6.000 0.000 2,-6.000-4.000 3,-2.000-5.000 5,-3.000-7.000 6,-3.000-5.000 4,-6.000 2.000 3,-5.000 13.000 0,-7.000 12.000 0,-5.000 13.000 1,-8.000 13.000-1,-5.000 17.000 3,-7.000 15.000 0,-5.000 16.000 2,-8.000 10.000-3,-5.000 7.000-4,-7.000 6.000-5,-5.000 7.000-6,-3.000 7.000-4,4.000 9.000-6,3.000 10.000-4,3.000 10.000-5</inkml:trace>
</inkml:ink>
</file>

<file path=ppt/ink/ink2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55"/>
    </inkml:context>
    <inkml:brush xml:id="br0">
      <inkml:brushProperty name="width" value="0.0382949709892273" units="cm"/>
      <inkml:brushProperty name="height" value="0.0382949709892273" units="cm"/>
      <inkml:brushProperty name="color" value="#00bff3"/>
      <inkml:brushProperty name="ignorePressure" value="0"/>
    </inkml:brush>
  </inkml:definitions>
  <inkml:trace contextRef="#ctx0" brushRef="#br0">65500.000 23750.000 574,'142.000'-44.000'147,"-16.000"13.000"-35,-15.000 12.000-35,-15.000 13.000-35,-12.000 6.000-20,-6.000 0.000-7,-6.000 0.000-6,-6.000 0.000-7,-6.000 0.000-8,-2.000 0.000-8,-3.000 0.000-8,-3.000 0.000-8,-4.000-2.000-11,-3.000-3.000-13,-3.000-3.000-12,-2.000-2.000-12</inkml:trace>
</inkml:ink>
</file>

<file path=ppt/ink/ink2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6:55"/>
    </inkml:context>
    <inkml:brush xml:id="br0">
      <inkml:brushProperty name="width" value="0.0527996048331261" units="cm"/>
      <inkml:brushProperty name="height" value="0.0527996048331261" units="cm"/>
      <inkml:brushProperty name="color" value="#00bff3"/>
      <inkml:brushProperty name="ignorePressure" value="0"/>
    </inkml:brush>
  </inkml:definitions>
  <inkml:trace contextRef="#ctx0" brushRef="#br0">67450.000 22450.000 416,'-2.000'-36.000'9,"-3.000"28.000"16,-3.000 28.000 17,-2.000 29.000 18,-6.000 16.000 3,-6.000 7.000-7,-6.000 6.000-10,-6.000 7.000-7,-6.000 5.000-7,-2.000 7.000-2,-3.000 6.000-3,-3.000 7.000-4,-4.000 4.000-1,-3.000 3.000-2,-3.000 3.000-2,-2.000 4.000-2,2.000 1.000-2,9.000 0.000-1,10.000 0.000-2,10.000 0.000-2,5.000-7.000-3,4.000-11.000-3,3.000-14.000-5,3.000-11.000-3,14.000-17.000-6,25.000-18.000-6,25.000-19.000-6,25.000-18.000-6,12.000-23.000-3,1.000-24.000 3,-1.000-26.000 3,1.000-24.000 2,-6.000-12.000 1,-8.000 4.000-1,-10.000 3.000 0,-9.000 3.000-2,-18.000 7.000 2,-24.000 14.000 5,-26.000 11.000 3,-24.000 14.000 5,-15.000 13.000 2,-3.000 16.000 2,-3.000 15.000 2,-2.000 17.000 1,-6.000 13.000-1,-6.000 13.000-6,-6.000 12.000-5,-6.000 13.000-5,4.000 1.000-5,16.000-9.000-3,15.000-10.000-5,17.000-8.000-2</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3"/>
    </inkml:context>
    <inkml:brush xml:id="br0">
      <inkml:brushProperty name="width" value="0.0428774878382683" units="cm"/>
      <inkml:brushProperty name="height" value="0.0428774878382683" units="cm"/>
      <inkml:brushProperty name="color" value="#000000"/>
      <inkml:brushProperty name="ignorePressure" value="0"/>
    </inkml:brush>
  </inkml:definitions>
  <inkml:trace contextRef="#ctx0" brushRef="#br0">99700.000 42300.000 513,'18.000'-43.000'8,"-11.000"17.000"18,-14.000 15.000 17,-11.000 16.000 18,-6.000 13.000 3,4.000 14.000-10,3.000 11.000-10,3.000 14.000-9,1.000 8.000-7,1.000 7.000-3,-1.000 6.000-3,1.000 7.000-4,-3.000 5.000-2,-2.000 7.000-4,-3.000 6.000-2,-3.000 7.000-2,-4.000 4.000-3,-3.000 3.000-1,-3.000 3.000-2,-2.000 4.000 0,-3.000-3.000-6,1.000-5.000-7,-1.000-7.000-9,1.000-5.000-7,1.000-14.000-8,3.000-18.000-8,3.000-19.000-6,4.000-18.000-7,4.000-20.000 0,6.000-18.000 7,7.000-19.000 7,6.000-18.000 7,6.000-20.000 5,6.000-18.000 2,7.000-19.000 2,6.000-18.000 3,3.000-6.000 3,0.000 10.000 6,0.000 10.000 6,0.000 9.000 5,0.000 9.000 6,0.000 9.000 5,0.000 10.000 5,0.000 10.000 5,3.000 8.000 1,6.000 10.000-1,7.000 10.000-1,6.000 9.000-1,4.000 6.000 3,4.000 3.000 7,3.000 3.000 7,3.000 4.000 6,1.000 1.000 1,1.000 0.000-7,-1.000 0.000-7,1.000 0.000-6,-1.000 0.000-7,1.000 0.000-6,-1.000 0.000-5,1.000 0.000-6,-4.000 0.000-7,-6.000 0.000-7,-6.000 0.000-8,-6.000 0.000-8</inkml:trace>
</inkml:ink>
</file>

<file path=ppt/ink/ink2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05"/>
    </inkml:context>
    <inkml:brush xml:id="br0">
      <inkml:brushProperty name="width" value="0.0458524450659752" units="cm"/>
      <inkml:brushProperty name="height" value="0.0458524450659752" units="cm"/>
      <inkml:brushProperty name="color" value="#000000"/>
      <inkml:brushProperty name="ignorePressure" value="0"/>
    </inkml:brush>
  </inkml:definitions>
  <inkml:trace contextRef="#ctx0" brushRef="#br0">83400.000 21150.000 479,'-118.000'4.000'62,"17.000"10.000"-6,15.000 10.000-7,16.000 9.000-5,4.000 4.000-9,-6.000 1.000-10,-6.000-1.000-10,-6.000 1.000-11,1.000-1.000-3,9.000 1.000 2,10.000-1.000 2,10.000 1.000 2,10.000 2.000 3,13.000 7.000 4,12.000 6.000 5,13.000 7.000 5,9.000 2.000 1,6.000 1.000-2,7.000-1.000-2,6.000 1.000-1,1.000 1.000-3,-3.000 3.000-4,-3.000 3.000-4,-2.000 4.000-4,-5.000 2.000-1,-2.000 4.000-1,-3.000 3.000 0,-3.000 3.000 0,-4.000 4.000-2,-3.000 7.000-1,-3.000 6.000-2,-2.000 7.000-1,-3.000-1.000-2,1.000-6.000 0,-1.000-6.000-1,1.000-6.000-1,1.000-9.000 1,3.000-8.000-1,3.000-10.000 1,4.000-9.000 0,-1.000-7.000 0,-3.000-3.000 0,-3.000-3.000 1,-2.000-2.000 1,5.000-6.000-9,16.000-6.000-19,15.000-6.000-19,17.000-6.000-18,5.000-9.000-6,-3.000-8.000 8,-3.000-10.000 8,-2.000-9.000 7</inkml:trace>
</inkml:ink>
</file>

<file path=ppt/ink/ink2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06"/>
    </inkml:context>
    <inkml:brush xml:id="br0">
      <inkml:brushProperty name="width" value="0.0513401813805103" units="cm"/>
      <inkml:brushProperty name="height" value="0.0513401813805103" units="cm"/>
      <inkml:brushProperty name="color" value="#000000"/>
      <inkml:brushProperty name="ignorePressure" value="0"/>
    </inkml:brush>
  </inkml:definitions>
  <inkml:trace contextRef="#ctx0" brushRef="#br0">84600.000 21500.000 428,'-25.000'-44.000'28,"0.000"13.000"7,0.000 12.000 5,0.000 13.000 7,-2.000 12.000 1,-3.000 13.000-7,-3.000 12.000-6,-2.000 13.000-5,-3.000 10.000-5,1.000 10.000-3,-1.000 10.000-3,1.000 9.000-3,-1.000 7.000-1,1.000 7.000-1,-1.000 6.000 2,1.000 7.000-1,2.000 0.000 1,7.000-2.000-1,6.000-3.000-1,7.000-3.000-1,4.000-6.000-1,3.000-5.000-3,3.000-7.000-3,4.000-5.000-3,2.000-6.000-2,4.000-3.000-3,3.000-3.000-1,3.000-2.000-3,4.000-9.000-2,7.000-12.000-2,6.000-13.000-3,7.000-12.000-2,4.000-7.000-2,3.000 1.000-2,3.000-1.000-1,4.000 1.000-3,2.000-9.000 0,4.000-15.000-1,3.000-15.000 1,3.000-16.000-1,3.000-16.000-1,3.000-16.000-1,3.000-15.000-1,4.000-15.000-1,-3.000-11.000 1,-5.000-2.000 4,-7.000-3.000 2,-5.000-3.000 4,-6.000 1.000 4,-3.000 6.000 3,-3.000 7.000 3,-2.000 6.000 4,-6.000 7.000 3,-6.000 10.000 1,-6.000 10.000 3,-6.000 9.000 1,-4.000 9.000 0,1.000 9.000 0,-1.000 10.000-1,1.000 10.000-2,-3.000 13.000 11,-2.000 19.000 23,-3.000 19.000 23,-3.000 19.000 22,-2.000 13.000 2,0.000 10.000-16,0.000 10.000-17,0.000 9.000-18,0.000 4.000-11,0.000 1.000-6,0.000-1.000-6,0.000 1.000-7,0.000-1.000-6,0.000 1.000-5,0.000-1.000-5,0.000 1.000-5,1.000-6.000-4,4.000-8.000-1,3.000-10.000-3,3.000-9.000-1,3.000-9.000-7,3.000-5.000-11,3.000-7.000-10,4.000-5.000-11</inkml:trace>
</inkml:ink>
</file>

<file path=ppt/ink/ink2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06"/>
    </inkml:context>
    <inkml:brush xml:id="br0">
      <inkml:brushProperty name="width" value="0.0328926108777523" units="cm"/>
      <inkml:brushProperty name="height" value="0.0328926108777523" units="cm"/>
      <inkml:brushProperty name="color" value="#000000"/>
      <inkml:brushProperty name="ignorePressure" value="0"/>
    </inkml:brush>
  </inkml:definitions>
  <inkml:trace contextRef="#ctx0" brushRef="#br0">85800.000 21650.000 668,'75.000'-24.000'135,"0.000"4.000"-39,0.000 3.000-36,0.000 3.000-39,-4.000 1.000-18,-5.000 1.000 1,-7.000-1.000 2,-5.000 1.000 1,-6.000 1.000-10,-3.000 3.000-19,-3.000 3.000-19,-2.000 4.000-20</inkml:trace>
</inkml:ink>
</file>

<file path=ppt/ink/ink2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07"/>
    </inkml:context>
    <inkml:brush xml:id="br0">
      <inkml:brushProperty name="width" value="0.0517360977828503" units="cm"/>
      <inkml:brushProperty name="height" value="0.0517360977828503" units="cm"/>
      <inkml:brushProperty name="color" value="#000000"/>
      <inkml:brushProperty name="ignorePressure" value="0"/>
    </inkml:brush>
  </inkml:definitions>
  <inkml:trace contextRef="#ctx0" brushRef="#br0">86550.000 20600.000 425,'-21.000'-24.000'6,"10.000"4.000"11,10.000 3.000 12,9.000 3.000 12,12.000 1.000 1,16.000 1.000-9,15.000-1.000-8,17.000 1.000-9,3.000 1.000-6,-5.000 3.000-3,-7.000 3.000-5,-5.000 4.000-2,-6.000 2.000-3,-3.000 4.000-1,-3.000 3.000 0,-2.000 3.000-1,-5.000 3.000 0,-2.000 3.000 0,-3.000 3.000-1,-3.000 4.000 1,-6.000 2.000 2,-5.000 4.000 5,-7.000 3.000 3,-5.000 3.000 5,-4.000 1.000 3,0.000 1.000 4,0.000-1.000 3,0.000 1.000 3,0.000 2.000 2,0.000 7.000 0,0.000 6.000 0,0.000 7.000 0,0.000 2.000-1,0.000 1.000-1,0.000-1.000-3,0.000 1.000-1,-2.000 4.000-2,-3.000 9.000-1,-3.000 10.000-1,-2.000 10.000-2,-1.000 7.000-1,3.000 6.000-2,3.000 7.000-1,4.000 6.000-1,-1.000 3.000-2,-3.000 0.000-2,-3.000 0.000-4,-2.000 0.000-1,-3.000-4.000-2,1.000-5.000-1,-1.000-7.000 1,1.000-5.000-2,-3.000-4.000 0,-2.000 0.000-1,-3.000 0.000-1,-3.000 0.000-2,-6.000-8.000-1,-5.000-16.000-1,-7.000-15.000-2,-5.000-15.000-2,-9.000-9.000-2,-9.000 1.000 0,-10.000-1.000-2,-8.000 1.000-1,-8.000-6.000-1,-2.000-8.000 3,-3.000-10.000 0,-3.000-9.000 3,5.000-5.000-4,17.000 0.000-6,15.000 0.000-6,16.000 0.000-6,9.000-4.000-5,3.000-5.000-2,3.000-7.000-2,4.000-5.000-2</inkml:trace>
</inkml:ink>
</file>

<file path=ppt/ink/ink2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07"/>
    </inkml:context>
    <inkml:brush xml:id="br0">
      <inkml:brushProperty name="width" value="0.0380966253578663" units="cm"/>
      <inkml:brushProperty name="height" value="0.0380966253578663" units="cm"/>
      <inkml:brushProperty name="color" value="#000000"/>
      <inkml:brushProperty name="ignorePressure" value="0"/>
    </inkml:brush>
  </inkml:definitions>
  <inkml:trace contextRef="#ctx0" brushRef="#br0">87600.000 21300.000 577,'143.000'-47.000'155,"-11.000"6.000"-38,-14.000 7.000-39,-11.000 6.000-38,-11.000 6.000-22,-5.000 6.000-8,-7.000 7.000-5,-5.000 6.000-8,-9.000 3.000-7,-9.000 0.000-9,-10.000 0.000-8,-8.000 0.000-8,-9.000 3.000-5,-6.000 6.000 0,-6.000 7.000 0,-6.000 6.000 1</inkml:trace>
</inkml:ink>
</file>

<file path=ppt/ink/ink2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07"/>
    </inkml:context>
    <inkml:brush xml:id="br0">
      <inkml:brushProperty name="width" value="0.0380811281502247" units="cm"/>
      <inkml:brushProperty name="height" value="0.0380811281502247" units="cm"/>
      <inkml:brushProperty name="color" value="#000000"/>
      <inkml:brushProperty name="ignorePressure" value="0"/>
    </inkml:brush>
  </inkml:definitions>
  <inkml:trace contextRef="#ctx0" brushRef="#br0">87400.000 22300.000 577,'-36.000'43.000'43,"28.000"-11.000"5,28.000-14.000 7,29.000-11.000 6,18.000-7.000-3,9.000 0.000-8,10.000 0.000-11,10.000 0.000-9,2.000-2.000-9,-3.000-3.000-8,-3.000-3.000-8,-2.000-2.000-9,-3.000-1.000-3,1.000 3.000 4,-1.000 3.000 2,1.000 4.000 3,-3.000 2.000 1,-2.000 4.000-1,-3.000 3.000 0,-3.000 3.000-2</inkml:trace>
</inkml:ink>
</file>

<file path=ppt/ink/ink2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08"/>
    </inkml:context>
    <inkml:brush xml:id="br0">
      <inkml:brushProperty name="width" value="0.0455498769879341" units="cm"/>
      <inkml:brushProperty name="height" value="0.0455498769879341" units="cm"/>
      <inkml:brushProperty name="color" value="#000000"/>
      <inkml:brushProperty name="ignorePressure" value="0"/>
    </inkml:brush>
  </inkml:definitions>
  <inkml:trace contextRef="#ctx0" brushRef="#br0">90150.000 21800.000 482,'71.000'21.000'129,"-5.000"-5.000"-29,-7.000-7.000-30,-5.000-5.000-30,0.000-4.000-15,10.000 0.000-1,10.000 0.000-2,9.000 0.000-1,7.000 0.000-1,7.000 0.000-3,6.000 0.000-3,7.000 0.000-2,5.000 0.000-2,7.000 0.000-3,6.000 0.000-2,7.000 0.000-4,4.000 0.000-1,3.000 0.000-3,3.000 0.000-2,4.000 0.000-2,-1.000-2.000 0,-3.000-3.000 0,-3.000-3.000 0,-2.000-2.000 2,-5.000-1.000-2,-2.000 3.000-3,-3.000 3.000-3,-3.000 4.000-4,-2.000 1.000 0,0.000 0.000 2,0.000 0.000 2,0.000 0.000 2,3.000 0.000 1,6.000 0.000 4,7.000 0.000 1,6.000 0.000 3,3.000 0.000 2,0.000 0.000 0,0.000 0.000 0,0.000 0.000 1,0.000 0.000 1,0.000 0.000-1,0.000 0.000-1,0.000 0.000 1,-2.000 0.000-3,-3.000 0.000-3,-3.000 0.000-3,-2.000 0.000-3,-8.000 1.000-2,-8.000 4.000-1,-10.000 3.000-2,-9.000 3.000 0,-13.000-1.000-3,-16.000-2.000-6,-15.000-3.000-4,-15.000-3.000-6</inkml:trace>
</inkml:ink>
</file>

<file path=ppt/ink/ink2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6"/>
    </inkml:context>
    <inkml:brush xml:id="br0">
      <inkml:brushProperty name="width" value="0.0386387519538403" units="cm"/>
      <inkml:brushProperty name="height" value="0.0386387519538403" units="cm"/>
      <inkml:brushProperty name="color" value="#000000"/>
      <inkml:brushProperty name="ignorePressure" value="0"/>
    </inkml:brush>
  </inkml:definitions>
  <inkml:trace contextRef="#ctx0" brushRef="#br0">92900.000 18850.000 569,'-24.000'-24.000'8,"4.000"4.000"17,3.000 3.000 15,3.000 3.000 18,-1.000 15.000 3,-2.000 29.000-6,-3.000 28.000-8,-3.000 28.000-7,-4.000 15.000-7,-3.000 4.000-7,-3.000 3.000-7,-2.000 3.000-6,-3.000-2.000-8,1.000-6.000-5,-1.000-6.000-5,1.000-6.000-7,-1.000-2.000-4,1.000 3.000-3,-1.000 3.000-3,1.000 4.000-2,1.000-4.000-2,3.000-9.000 1,3.000-10.000 2,4.000-8.000 0</inkml:trace>
</inkml:ink>
</file>

<file path=ppt/ink/ink2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6"/>
    </inkml:context>
    <inkml:brush xml:id="br0">
      <inkml:brushProperty name="width" value="0.0319338701665401" units="cm"/>
      <inkml:brushProperty name="height" value="0.0319338701665401" units="cm"/>
      <inkml:brushProperty name="color" value="#000000"/>
      <inkml:brushProperty name="ignorePressure" value="0"/>
    </inkml:brush>
  </inkml:definitions>
  <inkml:trace contextRef="#ctx0" brushRef="#br0">93100.000 19850.000 688,'25.000'92.000'132,"0.000"-16.000"-36,0.000-15.000-37,0.000-15.000-37,0.000-7.000-20,0.000 3.000-4,0.000 3.000-4,0.000 4.000-5,1.000-4.000-6,4.000-9.000-10,3.000-10.000-10,3.000-8.000-9,-1.000-6.000-5,-2.000 1.000 2,-3.000-1.000 2,-3.000 1.000 0</inkml:trace>
</inkml:ink>
</file>

<file path=ppt/ink/ink2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7"/>
    </inkml:context>
    <inkml:brush xml:id="br0">
      <inkml:brushProperty name="width" value="0.0421506017446518" units="cm"/>
      <inkml:brushProperty name="height" value="0.0421506017446518" units="cm"/>
      <inkml:brushProperty name="color" value="#000000"/>
      <inkml:brushProperty name="ignorePressure" value="0"/>
    </inkml:brush>
  </inkml:definitions>
  <inkml:trace contextRef="#ctx0" brushRef="#br0">94850.000 19250.000 521,'21.000'-32.000'1,"-5.000"-11.000"2,-7.000-14.000 2,-5.000-11.000 2,-4.000-4.000 4,0.000 6.000 5,0.000 7.000 5,0.000 6.000 5,0.000 4.000 3,0.000 4.000 0,0.000 3.000-1,0.000 3.000 0,-2.000 3.000-2,-3.000 3.000-3,-3.000 3.000-3,-2.000 4.000-3,-9.000 4.000-1,-12.000 6.000 0,-13.000 7.000 0,-12.000 6.000-1,-5.000 4.000 0,3.000 4.000-1,3.000 3.000-2,4.000 3.000-1,4.000 6.000-1,6.000 9.000-1,7.000 10.000 1,6.000 10.000-1,6.000 4.000 0,6.000 0.000-1,7.000 0.000-1,6.000 0.000-1,7.000 3.000-1,10.000 6.000-4,10.000 7.000-4,9.000 6.000-3,6.000 1.000-1,3.000-3.000 1,3.000-3.000 0,4.000-2.000 0,-3.000-3.000 1,-5.000 1.000 0,-7.000-1.000 1,-5.000 1.000 0,-8.000 2.000 1,-5.000 7.000-1,-7.000 6.000 0,-5.000 7.000 0,-9.000 0.000 0,-9.000-2.000-2,-10.000-3.000 1,-8.000-3.000-2,-11.000-7.000 1,-8.000-9.000 0,-10.000-10.000 0,-9.000-8.000 2,-2.000-9.000 0,6.000-6.000 0,7.000-6.000 2,6.000-6.000 0,4.000-6.000 1,4.000-2.000 2,3.000-3.000 2,3.000-3.000 2,4.000-10.000 0,7.000-16.000 0,6.000-15.000 0,7.000-15.000 0,13.000-15.000-3,22.000-12.000-3,22.000-13.000-3,23.000-12.000-5,17.000-9.000-4,17.000-2.000-5,15.000-3.000-6,16.000-3.000-6,4.000 2.000-2,-6.000 10.000 0,-6.000 10.000 0,-6.000 9.000 1,-12.000 12.000 1,-15.000 16.000 1,-15.000 15.000 0,-16.000 17.000 2,-10.000 7.000 0,-3.000 0.000 1,-3.000 0.000 2,-2.000 0.000 0</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3"/>
    </inkml:context>
    <inkml:brush xml:id="br0">
      <inkml:brushProperty name="width" value="0.0551648736000061" units="cm"/>
      <inkml:brushProperty name="height" value="0.0551648736000061" units="cm"/>
      <inkml:brushProperty name="color" value="#000000"/>
      <inkml:brushProperty name="ignorePressure" value="0"/>
    </inkml:brush>
  </inkml:definitions>
  <inkml:trace contextRef="#ctx0" brushRef="#br0">100300.000 42100.000 398,'21.000'-179.000'20,"-5.000"45.000"3,-7.000 43.000 3,-5.000 45.000 3,-4.000 33.000 5,0.000 26.000 10,0.000 24.000 9,0.000 26.000 9,0.000 18.000-1,0.000 13.000-8,0.000 12.000-11,0.000 13.000-9,0.000 6.000-6,0.000 0.000-3,0.000 0.000-4,0.000 0.000-3,-2.000 4.000-4,-3.000 10.000-2,-3.000 10.000-5,-2.000 9.000-2,-3.000 9.000-6,1.000 9.000-5,-1.000 10.000-6,1.000 10.000-6,-1.000 0.000-5,1.000-5.000-5,-1.000-7.000-5,1.000-5.000-5,-3.000-9.000-1,-2.000-9.000 1,-3.000-10.000 2,-3.000-8.000 1,-2.000-14.000 0,0.000-15.000-2,0.000-15.000-3,0.000-16.000-3</inkml:trace>
</inkml:ink>
</file>

<file path=ppt/ink/ink2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7"/>
    </inkml:context>
    <inkml:brush xml:id="br0">
      <inkml:brushProperty name="width" value="0.042687576264143" units="cm"/>
      <inkml:brushProperty name="height" value="0.042687576264143" units="cm"/>
      <inkml:brushProperty name="color" value="#000000"/>
      <inkml:brushProperty name="ignorePressure" value="0"/>
    </inkml:brush>
  </inkml:definitions>
  <inkml:trace contextRef="#ctx0" brushRef="#br0">96750.000 18500.000 515,'-50.000'6.000'11,"0.000"13.000"22,0.000 12.000 23,0.000 13.000 22,-5.000 13.000 3,-9.000 17.000-17,-10.000 15.000-17,-8.000 16.000-16,-8.000 10.000-10,-2.000 7.000-1,-3.000 6.000-2,-3.000 7.000-2,-2.000 2.000-7,0.000 1.000-13,0.000-1.000-12,0.000 1.000-13,4.000-9.000-4,10.000-15.000 1,10.000-15.000 3,9.000-16.000 2</inkml:trace>
</inkml:ink>
</file>

<file path=ppt/ink/ink2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7"/>
    </inkml:context>
    <inkml:brush xml:id="br0">
      <inkml:brushProperty name="width" value="0.0412094071507454" units="cm"/>
      <inkml:brushProperty name="height" value="0.0412094071507454" units="cm"/>
      <inkml:brushProperty name="color" value="#000000"/>
      <inkml:brushProperty name="ignorePressure" value="0"/>
    </inkml:brush>
  </inkml:definitions>
  <inkml:trace contextRef="#ctx0" brushRef="#br0">95600.000 18600.000 533,'7.000'-33.000'107,"17.000"34.000"-16,15.000 35.000-18,16.000 35.000-15,4.000 21.000-15,-6.000 9.000-10,-6.000 10.000-13,-6.000 10.000-10,-4.000 5.000-5,1.000 4.000 2,-1.000 3.000 2,1.000 3.000 2,-4.000-4.000-13,-6.000-8.000-26,-6.000-10.000-26,-6.000-9.000-27,-6.000-15.000-7,-2.000-18.000 10,-3.000-19.000 13,-3.000-18.000 11</inkml:trace>
</inkml:ink>
</file>

<file path=ppt/ink/ink2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7"/>
    </inkml:context>
    <inkml:brush xml:id="br0">
      <inkml:brushProperty name="width" value="0.0440490990877151" units="cm"/>
      <inkml:brushProperty name="height" value="0.0440490990877151" units="cm"/>
      <inkml:brushProperty name="color" value="#000000"/>
      <inkml:brushProperty name="ignorePressure" value="0"/>
    </inkml:brush>
  </inkml:definitions>
  <inkml:trace contextRef="#ctx0" brushRef="#br0">97600.000 18400.000 499,'-27.000'78.000'187,"-3.000"6.000"-47,-3.000 7.000-46,-2.000 6.000-48,-3.000 6.000-27,1.000 6.000-8,-1.000 7.000-8,1.000 6.000-7,-1.000 1.000-5,1.000-3.000 0,-1.000-3.000 1,1.000-2.000-1,2.000-9.000-6,7.000-12.000-13,6.000-13.000-12,7.000-12.000-14,7.000-13.000-6,9.000-12.000-2,10.000-13.000-1,10.000-12.000-1</inkml:trace>
</inkml:ink>
</file>

<file path=ppt/ink/ink2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8"/>
    </inkml:context>
    <inkml:brush xml:id="br0">
      <inkml:brushProperty name="width" value="0.0484928451478481" units="cm"/>
      <inkml:brushProperty name="height" value="0.0484928451478481" units="cm"/>
      <inkml:brushProperty name="color" value="#000000"/>
      <inkml:brushProperty name="ignorePressure" value="0"/>
    </inkml:brush>
  </inkml:definitions>
  <inkml:trace contextRef="#ctx0" brushRef="#br0">98150.000 18750.000 453,'-49.000'79.000'177,"4.000"10.000"-42,3.000 10.000-42,3.000 9.000-41,3.000 2.000-23,3.000-2.000-7,3.000-3.000-5,4.000-3.000-7,4.000-7.000-3,6.000-9.000-3,7.000-10.000-4,6.000-8.000-1,12.000-12.000-7,19.000-12.000-8,19.000-13.000-8,19.000-12.000-9,10.000-19.000-1,4.000-25.000 4,3.000-25.000 4,3.000-25.000 5,-4.000-15.000 2,-8.000-2.000 0,-10.000-3.000 1,-9.000-3.000 0,-9.000 2.000 1,-5.000 10.000 4,-7.000 10.000 3,-5.000 9.000 3,-11.000 6.000 3,-11.000 3.000 1,-14.000 3.000 1,-11.000 4.000 2,-12.000 5.000-2,-9.000 10.000-5,-10.000 10.000-3,-8.000 9.000-5,-4.000 6.000-3,3.000 3.000-1,3.000 3.000-1,4.000 4.000 0,4.000-1.000-3,6.000-3.000-4,7.000-3.000-3,6.000-2.000-4</inkml:trace>
</inkml:ink>
</file>

<file path=ppt/ink/ink2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8"/>
    </inkml:context>
    <inkml:brush xml:id="br0">
      <inkml:brushProperty name="width" value="0.0364345759153366" units="cm"/>
      <inkml:brushProperty name="height" value="0.0364345759153366" units="cm"/>
      <inkml:brushProperty name="color" value="#000000"/>
      <inkml:brushProperty name="ignorePressure" value="0"/>
    </inkml:brush>
  </inkml:definitions>
  <inkml:trace contextRef="#ctx0" brushRef="#br0">99200.000 18100.000 603,'-38.000'-24.000'11,"26.000"4.000"22,24.000 3.000 21,26.000 3.000 21,18.000 3.000 3,13.000 3.000-17,12.000 3.000-18,13.000 4.000-17,6.000-1.000-14,0.000-3.000-8,0.000-3.000-10,0.000-2.000-10,-5.000-1.000-3,-9.000 3.000 1,-10.000 3.000 1,-8.000 4.000 2,-9.000-1.000-9,-6.000-3.000-17,-6.000-3.000-17,-6.000-2.000-18</inkml:trace>
</inkml:ink>
</file>

<file path=ppt/ink/ink2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8"/>
    </inkml:context>
    <inkml:brush xml:id="br0">
      <inkml:brushProperty name="width" value="0.0410028919577599" units="cm"/>
      <inkml:brushProperty name="height" value="0.0410028919577599" units="cm"/>
      <inkml:brushProperty name="color" value="#000000"/>
      <inkml:brushProperty name="ignorePressure" value="0"/>
    </inkml:brush>
  </inkml:definitions>
  <inkml:trace contextRef="#ctx0" brushRef="#br0">100600.000 17500.000 536,'-22.000'-19.000'91,"6.000"13.000"-11,7.000 12.000-11,6.000 13.000-10,-1.000 12.000-9,-5.000 13.000-10,-7.000 12.000-10,-5.000 13.000-8,-4.000 6.000-8,0.000 0.000-7,0.000 0.000-5,0.000 0.000-7,0.000-2.000-1,0.000-3.000 3,0.000-3.000 3,0.000-2.000 4</inkml:trace>
</inkml:ink>
</file>

<file path=ppt/ink/ink2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8"/>
    </inkml:context>
    <inkml:brush xml:id="br0">
      <inkml:brushProperty name="width" value="0.0449683554470539" units="cm"/>
      <inkml:brushProperty name="height" value="0.0449683554470539" units="cm"/>
      <inkml:brushProperty name="color" value="#000000"/>
      <inkml:brushProperty name="ignorePressure" value="0"/>
    </inkml:brush>
  </inkml:definitions>
  <inkml:trace contextRef="#ctx0" brushRef="#br0">101250.000 17950.000 489,'-22.000'-15.000'36,"6.000"23.000"16,7.000 22.000 17,6.000 22.000 15,1.000 8.000 0,-3.000-2.000-17,-3.000-3.000-19,-2.000-3.000-17,-1.000-4.000-12,3.000-3.000-7,3.000-3.000-5,4.000-2.000-5,10.000-6.000-8,19.000-6.000-6,19.000-6.000-8,19.000-6.000-6,7.000-12.000-3,-3.000-15.000 4,-3.000-15.000 3,-2.000-16.000 3,-8.000-10.000 1,-8.000-3.000-1,-10.000-3.000-1,-9.000-2.000-2,-9.000 0.000 2,-5.000 7.000 3,-7.000 6.000 4,-5.000 7.000 4,-11.000 5.000 1,-11.000 7.000 0,-14.000 6.000-2,-11.000 7.000 1,-14.000 7.000-2,-11.000 9.000-3,-14.000 10.000-1,-11.000 10.000-3,-1.000 4.000-3,13.000 0.000-6,12.000 0.000-5,13.000 0.000-6</inkml:trace>
</inkml:ink>
</file>

<file path=ppt/ink/ink2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19"/>
    </inkml:context>
    <inkml:brush xml:id="br0">
      <inkml:brushProperty name="width" value="0.0396376140415668" units="cm"/>
      <inkml:brushProperty name="height" value="0.0396376140415668" units="cm"/>
      <inkml:brushProperty name="color" value="#000000"/>
      <inkml:brushProperty name="ignorePressure" value="0"/>
    </inkml:brush>
  </inkml:definitions>
  <inkml:trace contextRef="#ctx0" brushRef="#br0">96350.000 21750.000 555,'-35.000'0.000'50,"32.000"0.000"-4,31.000 0.000-4,32.000 0.000-5,21.000-2.000-4,13.000-3.000-3,12.000-3.000-4,13.000-2.000-3,7.000-1.000-4,4.000 3.000-2,3.000 3.000-4,3.000 4.000-2,7.000 1.000-1,14.000 0.000 0,11.000 0.000 1,14.000 0.000 0,8.000 0.000 0,7.000 0.000-2,6.000 0.000-1,7.000 0.000-2,7.000-2.000-1,9.000-3.000 0,10.000-3.000 1,10.000-2.000-1,5.000-5.000-4,4.000-2.000-9,3.000-3.000-8,3.000-3.000-9,-2.000-2.000-3,-6.000 0.000-1,-6.000 0.000-1,-6.000 0.000 1,-12.000 1.000 0,-15.000 4.000 3,-15.000 3.000 2,-16.000 3.000 1,-19.000 3.000 1,-22.000 3.000 0,-22.000 3.000-1,-21.000 4.000-1,-20.000 1.000-1,-15.000 0.000-3,-15.000 0.000-3,-16.000 0.000-2</inkml:trace>
</inkml:ink>
</file>

<file path=ppt/ink/ink2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20"/>
    </inkml:context>
    <inkml:brush xml:id="br0">
      <inkml:brushProperty name="width" value="0.0352443531155586" units="cm"/>
      <inkml:brushProperty name="height" value="0.0352443531155586" units="cm"/>
      <inkml:brushProperty name="color" value="#000000"/>
      <inkml:brushProperty name="ignorePressure" value="0"/>
    </inkml:brush>
  </inkml:definitions>
  <inkml:trace contextRef="#ctx0" brushRef="#br0">100500.000 17500.000 624,'-24.000'75.000'131,"4.000"0.000"-30,3.000 0.000-31,3.000 0.000-32,-1.000 1.000-18,-2.000 4.000-9,-3.000 3.000-6,-3.000 3.000-9,-4.000 6.000-2,-3.000 9.000 0,-3.000 10.000 1,-2.000 10.000 2,-1.000-4.000-5,3.000-16.000-9,3.000-15.000-10,4.000-15.000-9,2.000-12.000-9,4.000-6.000-5,3.000-6.000-7,3.000-6.000-7</inkml:trace>
</inkml:ink>
</file>

<file path=ppt/ink/ink2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24"/>
    </inkml:context>
    <inkml:brush xml:id="br0">
      <inkml:brushProperty name="width" value="0.0401559732854366" units="cm"/>
      <inkml:brushProperty name="height" value="0.0401559732854366" units="cm"/>
      <inkml:brushProperty name="color" value="#000000"/>
      <inkml:brushProperty name="ignorePressure" value="0"/>
    </inkml:brush>
  </inkml:definitions>
  <inkml:trace contextRef="#ctx0" brushRef="#br0">94350.000 22850.000 547,'-24.000'-18.000'28,"4.000"17.000"6,3.000 15.000 5,3.000 16.000 6,-2.000 13.000 1,-6.000 14.000-5,-6.000 11.000-4,-6.000 14.000-4,-4.000 8.000-4,1.000 7.000-3,-1.000 6.000-2,1.000 7.000-4,-1.000 5.000-2,1.000 7.000-5,-1.000 6.000-2,1.000 7.000-5,-3.000 5.000-4,-2.000 7.000-5,-3.000 6.000-6,-3.000 7.000-5,2.000-3.000-7,10.000-8.000-8,10.000-10.000-7,9.000-9.000-7,10.000-16.000-2,14.000-22.000 3,11.000-22.000 2,14.000-21.000 4,3.000-17.000 1,-2.000-8.000-2,-3.000-10.000 0,-3.000-9.000-2</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4"/>
    </inkml:context>
    <inkml:brush xml:id="br0">
      <inkml:brushProperty name="width" value="0.0538072772324085" units="cm"/>
      <inkml:brushProperty name="height" value="0.0538072772324085" units="cm"/>
      <inkml:brushProperty name="color" value="#000000"/>
      <inkml:brushProperty name="ignorePressure" value="0"/>
    </inkml:brush>
  </inkml:definitions>
  <inkml:trace contextRef="#ctx0" brushRef="#br0">100600.000 43800.000 408,'45.000'-69.000'0,"-9.000"13.000"0,-10.000 12.000 0,-8.000 13.000 0,2.000 2.000 3,16.000-5.000 5,15.000-7.000 5,17.000-5.000 6,7.000 2.000 4,0.000 13.000 4,0.000 12.000 4,0.000 13.000 3,-7.000 9.000 0,-11.000 6.000-5,-14.000 7.000-4,-11.000 6.000-4,-11.000 9.000-4,-5.000 13.000-3,-7.000 12.000-2,-5.000 13.000-3,-8.000 6.000-1,-5.000 0.000-1,-7.000 0.000 0,-5.000 0.000-2,-4.000-7.000 1,0.000-11.000 1,0.000-14.000 0,0.000-11.000 0,9.000-14.000-3,19.000-11.000-7,19.000-14.000-8,19.000-11.000-7,18.000-15.000-4,19.000-16.000 0,19.000-15.000 1,19.000-15.000-1,9.000-9.000 1,0.000 1.000 2,0.000-1.000 3,0.000 1.000 2,-8.000 5.000 3,-16.000 14.000 5,-15.000 11.000 3,-15.000 14.000 4,-15.000 13.000 10,-12.000 16.000 12,-13.000 15.000 13,-12.000 17.000 14,-10.000 10.000 2,-6.000 6.000-7,-6.000 7.000-7,-6.000 6.000-9,-2.000 6.000-4,3.000 6.000-5,3.000 7.000-4,4.000 6.000-4,1.000 4.000-2,0.000 4.000-2,0.000 3.000-1,0.000 3.000-1,4.000-1.000-1,10.000-2.000 2,10.000-3.000 1,9.000-3.000 1,4.000-7.000-3,1.000-9.000-8,-1.000-10.000-8,1.000-8.000-6,4.000-14.000-4,9.000-15.000 1,10.000-15.000 2,10.000-16.000 0,4.000-18.000 2,0.000-18.000 2,0.000-19.000 0,0.000-18.000 2,-5.000-12.000 1,-9.000-3.000 3,-10.000-3.000 1,-8.000-2.000 1,-9.000 2.000 3,-6.000 9.000 0,-6.000 10.000 2,-6.000 10.000 1,-9.000 8.000 2,-8.000 10.000 1,-10.000 10.000 2,-9.000 9.000 2,-12.000 7.000 0,-11.000 7.000-3,-14.000 6.000-2,-11.000 7.000-2,-17.000 10.000-3,-18.000 16.000-3,-19.000 15.000-3,-18.000 17.000-3,-3.000 8.000-5,17.000 4.000-8,15.000 3.000-7,16.000 3.000-8,12.000-2.000-7,9.000-6.000-5,10.000-6.000-6,10.000-6.000-4</inkml:trace>
</inkml:ink>
</file>

<file path=ppt/ink/ink2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25"/>
    </inkml:context>
    <inkml:brush xml:id="br0">
      <inkml:brushProperty name="width" value="0.0411680415272713" units="cm"/>
      <inkml:brushProperty name="height" value="0.0411680415272713" units="cm"/>
      <inkml:brushProperty name="color" value="#000000"/>
      <inkml:brushProperty name="ignorePressure" value="0"/>
    </inkml:brush>
  </inkml:definitions>
  <inkml:trace contextRef="#ctx0" brushRef="#br0">95400.000 23350.000 534,'-5.000'-35.000'72,"-9.000"32.000"-8,-10.000 31.000-7,-8.000 32.000-8,-4.000 13.000-7,3.000-3.000-6,3.000-3.000-7,4.000-2.000-6,1.000-1.000-4,0.000 3.000-2,0.000 3.000-2,0.000 4.000-2,3.000-4.000-3,6.000-9.000-2,7.000-10.000-1,6.000-8.000-3,10.000-6.000-4,17.000 1.000-3,15.000-1.000-5,16.000 1.000-5,7.000-10.000-2,1.000-19.000-1,-1.000-18.000 1,1.000-19.000-1,-3.000-13.000 1,-2.000-6.000 0,-3.000-6.000 0,-3.000-6.000 1,-6.000-4.000 1,-5.000 1.000 3,-7.000-1.000 3,-5.000 1.000 3,-8.000 1.000 1,-5.000 3.000 0,-7.000 3.000-1,-5.000 4.000 0,-8.000 2.000 0,-5.000 4.000 2,-7.000 3.000 0,-5.000 3.000 2,-6.000 4.000-1,-3.000 7.000-3,-3.000 6.000-2,-2.000 7.000-3,-3.000 2.000-4,1.000 1.000-8,-1.000-1.000-8,1.000 1.000-6</inkml:trace>
</inkml:ink>
</file>

<file path=ppt/ink/ink2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25"/>
    </inkml:context>
    <inkml:brush xml:id="br0">
      <inkml:brushProperty name="width" value="0.0344256982207298" units="cm"/>
      <inkml:brushProperty name="height" value="0.0344256982207298" units="cm"/>
      <inkml:brushProperty name="color" value="#000000"/>
      <inkml:brushProperty name="ignorePressure" value="0"/>
    </inkml:brush>
  </inkml:definitions>
  <inkml:trace contextRef="#ctx0" brushRef="#br0">96350.000 22900.000 639,'-16.000'-24.000'9,"19.000"4.000"20,19.000 3.000 20,19.000 3.000 19,13.000 3.000 2,10.000 3.000-15,10.000 3.000-16,9.000 4.000-14,1.000-1.000-12,-6.000-3.000-10,-6.000-3.000-8,-6.000-2.000-8,-7.000-1.000-10,-6.000 3.000-7,-6.000 3.000-8,-6.000 4.000-7,-6.000-1.000-5,-2.000-3.000-1,-3.000-3.000 0,-3.000-2.000-1</inkml:trace>
</inkml:ink>
</file>

<file path=ppt/ink/ink2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25"/>
    </inkml:context>
    <inkml:brush xml:id="br0">
      <inkml:brushProperty name="width" value="0.0447202771902084" units="cm"/>
      <inkml:brushProperty name="height" value="0.0447202771902084" units="cm"/>
      <inkml:brushProperty name="color" value="#000000"/>
      <inkml:brushProperty name="ignorePressure" value="0"/>
    </inkml:brush>
  </inkml:definitions>
  <inkml:trace contextRef="#ctx0" brushRef="#br0">98350.000 21750.000 491,'-25.000'50.000'145,"0.000"0.000"-35,0.000 0.000-34,0.000 0.000-34,-4.000 7.000-19,-5.000 17.000-2,-7.000 15.000-1,-5.000 16.000-3,-3.000 5.000-1,4.000-2.000-4,3.000-3.000-1,3.000-3.000-4,3.000-4.000-2,3.000-3.000-2,3.000-3.000-2,4.000-2.000-4,4.000-6.000-1,6.000-6.000-4,7.000-6.000-2,6.000-6.000-4,10.000-9.000-3,17.000-8.000-6,15.000-10.000-5,16.000-9.000-4,5.000-12.000-1,-2.000-11.000 4,-3.000-14.000 4,-3.000-11.000 4,-6.000-9.000 4,-5.000-3.000 1,-7.000-3.000 3,-5.000-2.000 1,-6.000-3.000 2,-3.000 1.000 2,-3.000-1.000 3,-2.000 1.000 3,-8.000 2.000 1,-8.000 7.000 2,-10.000 6.000 0,-9.000 7.000 3,-10.000 4.000-4,-9.000 3.000-4,-10.000 3.000-7,-8.000 4.000-5,-6.000 5.000-2,1.000 10.000 1,-1.000 10.000 3,1.000 9.000 2,2.000 2.000-2,7.000-2.000-7,6.000-3.000-7,7.000-3.000-6</inkml:trace>
</inkml:ink>
</file>

<file path=ppt/ink/ink2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28"/>
    </inkml:context>
    <inkml:brush xml:id="br0">
      <inkml:brushProperty name="width" value="0.0429549552500248" units="cm"/>
      <inkml:brushProperty name="height" value="0.0429549552500248" units="cm"/>
      <inkml:brushProperty name="color" value="#000000"/>
      <inkml:brushProperty name="ignorePressure" value="0"/>
    </inkml:brush>
  </inkml:definitions>
  <inkml:trace contextRef="#ctx0" brushRef="#br0">86900.000 29550.000 512,'81.000'0.000'147,"13.000"0.000"-33,12.000 0.000-35,13.000 0.000-34,1.000 0.000-19,-9.000 0.000-3,-10.000 0.000-4,-8.000 0.000-4,-4.000 0.000-4,3.000 0.000-4,3.000 0.000-6,4.000 0.000-4,-7.000 0.000-1,-16.000 0.000 0,-15.000 0.000 2,-15.000 0.000 0,-18.000 3.000-13,-19.000 6.000-30,-18.000 7.000-30,-19.000 6.000-29</inkml:trace>
</inkml:ink>
</file>

<file path=ppt/ink/ink2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28"/>
    </inkml:context>
    <inkml:brush xml:id="br0">
      <inkml:brushProperty name="width" value="0.0393160432577133" units="cm"/>
      <inkml:brushProperty name="height" value="0.0393160432577133" units="cm"/>
      <inkml:brushProperty name="color" value="#000000"/>
      <inkml:brushProperty name="ignorePressure" value="0"/>
    </inkml:brush>
  </inkml:definitions>
  <inkml:trace contextRef="#ctx0" brushRef="#br0">86800.000 30400.000 559,'-47.000'21.000'1,"6.000"-5.000"2,7.000-7.000 3,6.000-5.000 2,9.000-4.000 8,13.000 0.000 18,12.000 0.000 16,13.000 0.000 16,16.000 0.000 3,23.000 0.000-13,22.000 0.000-12,22.000 0.000-13,13.000 0.000-8,7.000 0.000-6,6.000 0.000-6,7.000 0.000-6,0.000 4.000-6,-2.000 10.000-11,-3.000 10.000-8,-3.000 9.000-9,-9.000 1.000-10,-11.000-6.000-9,-14.000-6.000-9,-11.000-6.000-10</inkml:trace>
</inkml:ink>
</file>

<file path=ppt/ink/ink2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29"/>
    </inkml:context>
    <inkml:brush xml:id="br0">
      <inkml:brushProperty name="width" value="0.0395649485290051" units="cm"/>
      <inkml:brushProperty name="height" value="0.0395649485290051" units="cm"/>
      <inkml:brushProperty name="color" value="#000000"/>
      <inkml:brushProperty name="ignorePressure" value="0"/>
    </inkml:brush>
  </inkml:definitions>
  <inkml:trace contextRef="#ctx0" brushRef="#br0">92350.000 28900.000 556,'-49.000'100.000'150,"4.000"0.000"-35,3.000 0.000-36,3.000 0.000-36,3.000-4.000-21,3.000-5.000-5,3.000-7.000-5,4.000-5.000-7,-1.000 3.000-5,-3.000 17.000-4,-3.000 15.000-5,-2.000 16.000-4,0.000-2.000-5,7.000-19.000-2,6.000-18.000-3,7.000-19.000-3,2.000-15.000-7,1.000-8.000-12,-1.000-10.000-12,1.000-9.000-11,2.000-10.000 0,7.000-9.000 13,6.000-10.000 13,7.000-8.000 13</inkml:trace>
</inkml:ink>
</file>

<file path=ppt/ink/ink2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29"/>
    </inkml:context>
    <inkml:brush xml:id="br0">
      <inkml:brushProperty name="width" value="0.0347250029444695" units="cm"/>
      <inkml:brushProperty name="height" value="0.0347250029444695" units="cm"/>
      <inkml:brushProperty name="color" value="#000000"/>
      <inkml:brushProperty name="ignorePressure" value="0"/>
    </inkml:brush>
  </inkml:definitions>
  <inkml:trace contextRef="#ctx0" brushRef="#br0">92500.000 29550.000 633,'45.000'6.000'48,"-9.000"13.000"-10,-10.000 12.000-9,-8.000 13.000-9,-4.000 7.000-2,3.000 4.000 7,3.000 3.000 5,4.000 3.000 7,2.000 3.000-1,4.000 3.000-7,3.000 3.000-7,3.000 4.000-6,-1.000-3.000-6,-2.000-5.000-4,-3.000-7.000-3,-3.000-5.000-5,-4.000-8.000 0,-3.000-5.000 2,-3.000-7.000 1,-2.000-5.000 1</inkml:trace>
</inkml:ink>
</file>

<file path=ppt/ink/ink2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0"/>
    </inkml:context>
    <inkml:brush xml:id="br0">
      <inkml:brushProperty name="width" value="0.0413428544998169" units="cm"/>
      <inkml:brushProperty name="height" value="0.0413428544998169" units="cm"/>
      <inkml:brushProperty name="color" value="#000000"/>
      <inkml:brushProperty name="ignorePressure" value="0"/>
    </inkml:brush>
  </inkml:definitions>
  <inkml:trace contextRef="#ctx0" brushRef="#br0">94650.000 29150.000 532,'0.000'-49.000'5,"0.000"4.000"10,0.000 3.000 11,0.000 3.000 10,1.000 1.000 3,4.000 1.000-5,3.000-1.000-3,3.000 1.000-6,-1.000-1.000-3,-2.000 1.000-2,-3.000-1.000-3,-3.000 1.000-2,-7.000-1.000-3,-9.000 1.000-2,-10.000-1.000-2,-8.000 1.000-1,-8.000 2.000-2,-2.000 7.000 0,-3.000 6.000 1,-3.000 7.000 0,-4.000 4.000-1,-3.000 3.000 1,-3.000 3.000 0,-2.000 4.000 0,-1.000 4.000 1,3.000 6.000-1,3.000 7.000 0,4.000 6.000 1,5.000 7.000 0,10.000 10.000-1,10.000 10.000 1,9.000 9.000 1,6.000 4.000-1,3.000 1.000 1,3.000-1.000 0,4.000 1.000 1,5.000 1.000-2,10.000 3.000-2,10.000 3.000-2,9.000 4.000-4,6.000-1.000 0,3.000-3.000 0,3.000-3.000 0,4.000-2.000 0,1.000-3.000-1,0.000 1.000 1,0.000-1.000-1,0.000 1.000 0,-5.000 1.000-2,-9.000 3.000 0,-10.000 3.000-3,-8.000 4.000 0,-9.000 2.000-1,-6.000 4.000 1,-6.000 3.000 1,-6.000 3.000 2,-10.000-1.000 0,-12.000-2.000 1,-13.000-3.000 0,-12.000-3.000 0,-9.000-7.000 0,-2.000-9.000 1,-3.000-10.000-1,-3.000-8.000 0,-1.000-11.000 1,4.000-8.000 0,3.000-10.000 0,3.000-9.000 0,6.000-9.000 1,9.000-5.000 3,10.000-7.000 2,10.000-5.000 2,7.000-12.000 1,6.000-16.000-1,7.000-15.000 0,6.000-15.000-2,15.000-17.000-3,26.000-15.000-5,24.000-15.000-6,26.000-16.000-5,19.000-7.000-5,17.000 4.000-3,15.000 3.000-4,16.000 3.000-2,-1.000 10.000-1,-15.000 20.000 4,-15.000 18.000 4,-16.000 20.000 4,-18.000 13.000-4,-18.000 9.000-9,-19.000 10.000-11,-18.000 10.000-10</inkml:trace>
</inkml:ink>
</file>

<file path=ppt/ink/ink2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0"/>
    </inkml:context>
    <inkml:brush xml:id="br0">
      <inkml:brushProperty name="width" value="0.0461565367877483" units="cm"/>
      <inkml:brushProperty name="height" value="0.0461565367877483" units="cm"/>
      <inkml:brushProperty name="color" value="#000000"/>
      <inkml:brushProperty name="ignorePressure" value="0"/>
    </inkml:brush>
  </inkml:definitions>
  <inkml:trace contextRef="#ctx0" brushRef="#br0">96900.000 28550.000 476,'-52.000'32.000'161,"-3.000"17.000"-37,-3.000 15.000-36,-2.000 16.000-37,-3.000 5.000-21,1.000-2.000-6,-1.000-3.000-4,1.000-3.000-7,-3.000-1.000-4,-2.000 4.000-6,-3.000 3.000-4,-3.000 3.000-6,-1.000 4.000-4,4.000 7.000-2,3.000 6.000-1,3.000 7.000-3,4.000-6.000-3,7.000-15.000-4,6.000-15.000-6,7.000-16.000-4,7.000-19.000-8,9.000-22.000-10,10.000-22.000-11,10.000-21.000-11</inkml:trace>
</inkml:ink>
</file>

<file path=ppt/ink/ink2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0"/>
    </inkml:context>
    <inkml:brush xml:id="br0">
      <inkml:brushProperty name="width" value="0.0451918169856071" units="cm"/>
      <inkml:brushProperty name="height" value="0.0451918169856071" units="cm"/>
      <inkml:brushProperty name="color" value="#000000"/>
      <inkml:brushProperty name="ignorePressure" value="0"/>
    </inkml:brush>
  </inkml:definitions>
  <inkml:trace contextRef="#ctx0" brushRef="#br0">95850.000 28450.000 486,'-21.000'-15.000'11,"10.000"23.000"22,10.000 22.000 23,9.000 22.000 21,7.000 15.000 4,7.000 9.000-13,6.000 10.000-15,7.000 10.000-12,2.000 5.000-11,1.000 4.000-6,-1.000 3.000-6,1.000 3.000-6,-1.000 1.000-5,1.000 1.000-4,-1.000-1.000-6,1.000 1.000-4,-3.000 1.000-6,-2.000 3.000-8,-3.000 3.000-8,-3.000 4.000-7,-6.000-4.000-6,-5.000-9.000-4,-7.000-10.000-2,-5.000-8.000-4,-3.000-14.000 0,4.000-15.000 1,3.000-15.000 3,3.000-16.000 1</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8"/>
    </inkml:context>
    <inkml:brush xml:id="br0">
      <inkml:brushProperty name="width" value="0.0578878335654736" units="cm"/>
      <inkml:brushProperty name="height" value="0.0578878335654736" units="cm"/>
      <inkml:brushProperty name="color" value="#f2395b"/>
      <inkml:brushProperty name="ignorePressure" value="0"/>
    </inkml:brush>
  </inkml:definitions>
  <inkml:trace contextRef="#ctx0" brushRef="#br0">80800.000 43000.000 380,'1.000'-68.000'4,"4.000"17.000"11,3.000 15.000 9,3.000 16.000 10,4.000 9.000 4,7.000 3.000-2,6.000 3.000-1,7.000 4.000-2,2.000 1.000-2,1.000 0.000-3,-1.000 0.000-2,1.000 0.000-3,-3.000 4.000-2,-2.000 10.000-3,-3.000 10.000-3,-3.000 9.000-2,-7.000 15.000-3,-9.000 22.000-2,-10.000 22.000-2,-8.000 23.000-3,-14.000 11.000-1,-15.000 4.000-1,-15.000 3.000 0,-16.000 3.000 0,-8.000-4.000-2,0.000-8.000-3,0.000-10.000-3,0.000-9.000-4,1.000-10.000-1,4.000-9.000 0,3.000-10.000 1,3.000-8.000 0,1.000-9.000 2,1.000-6.000 2,-1.000-6.000 4,1.000-6.000 2,15.000-7.000 6,31.000-6.000 6,32.000-6.000 8,31.000-6.000 7,23.000-7.000 1,16.000-6.000-6,15.000-6.000-5,17.000-6.000-6,7.000-2.000-3,0.000 3.000-3,0.000 3.000-2,0.000 4.000-3,-10.000 2.000-1,-18.000 4.000 0,-19.000 3.000 1,-18.000 3.000-1,-15.000 6.000 1,-9.000 9.000 2,-10.000 10.000 1,-8.000 10.000 2,-12.000 8.000 1,-12.000 10.000 3,-13.000 10.000 1,-12.000 9.000 3,-12.000 2.000 1,-8.000-2.000-2,-10.000-3.000 1,-9.000-3.000-1,-9.000 1.000-1,-5.000 6.000 1,-7.000 7.000-1,-5.000 6.000 0,-8.000 6.000-2,-5.000 6.000-3,-7.000 7.000-4,-5.000 6.000-2,-3.000-4.000-5,4.000-11.000-9,3.000-14.000-8,3.000-11.000-8,7.000-12.000-3,14.000-9.000-2,11.000-10.000 1,14.000-8.000-1,14.000-20.000-6,20.000-28.000-12,18.000-28.000-12,20.000-27.000-13</inkml:trace>
</inkml:ink>
</file>

<file path=ppt/ink/ink2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1"/>
    </inkml:context>
    <inkml:brush xml:id="br0">
      <inkml:brushProperty name="width" value="0.0430255979299545" units="cm"/>
      <inkml:brushProperty name="height" value="0.0430255979299545" units="cm"/>
      <inkml:brushProperty name="color" value="#000000"/>
      <inkml:brushProperty name="ignorePressure" value="0"/>
    </inkml:brush>
  </inkml:definitions>
  <inkml:trace contextRef="#ctx0" brushRef="#br0">97950.000 28500.000 511,'-24.000'-24.000'7,"4.000"4.000"16,3.000 3.000 16,3.000 3.000 14,3.000 10.000 6,3.000 20.000-4,3.000 18.000-4,4.000 20.000-4,-3.000 11.000-6,-5.000 7.000-8,-7.000 6.000-7,-5.000 7.000-7,-4.000 4.000-5,0.000 3.000-4,0.000 3.000-3,0.000 4.000-3,-2.000 2.000-4,-3.000 4.000-6,-3.000 3.000-7,-2.000 3.000-5,-1.000-2.000-3,3.000-6.000 3,3.000-6.000 2,4.000-6.000 3,2.000-10.000-10,4.000-12.000-21,3.000-13.000-21,3.000-12.000-21</inkml:trace>
</inkml:ink>
</file>

<file path=ppt/ink/ink2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1"/>
    </inkml:context>
    <inkml:brush xml:id="br0">
      <inkml:brushProperty name="width" value="0.0447189062833786" units="cm"/>
      <inkml:brushProperty name="height" value="0.0447189062833786" units="cm"/>
      <inkml:brushProperty name="color" value="#000000"/>
      <inkml:brushProperty name="ignorePressure" value="0"/>
    </inkml:brush>
  </inkml:definitions>
  <inkml:trace contextRef="#ctx0" brushRef="#br0">98550.000 28750.000 491,'-49.000'35.000'126,"4.000"23.000"-25,3.000 22.000-24,3.000 22.000-23,4.000 7.000-16,7.000-6.000-7,6.000-6.000-5,7.000-6.000-8,4.000-4.000-4,3.000 1.000-3,3.000-1.000-4,4.000 1.000-2,4.000-6.000-5,6.000-8.000-2,7.000-10.000-5,6.000-9.000-3,4.000-12.000-2,4.000-11.000 0,3.000-14.000 0,3.000-11.000 0,4.000-9.000-1,7.000-3.000-3,6.000-3.000-2,7.000-2.000-2,4.000-9.000-1,3.000-12.000-1,3.000-13.000 0,4.000-12.000-1,-3.000-9.000 2,-5.000-2.000 5,-7.000-3.000 3,-5.000-3.000 5,-8.000-2.000 0,-5.000 0.000 0,-7.000 0.000-1,-5.000 0.000-2,-8.000 4.000 3,-5.000 10.000 8,-7.000 10.000 7,-5.000 9.000 7,-8.000 7.000 3,-5.000 7.000-4,-7.000 6.000-4,-5.000 7.000-3,-11.000 4.000-5,-11.000 3.000-7,-14.000 3.000-6,-11.000 4.000-6,-6.000 2.000-3,4.000 4.000 1,3.000 3.000 0,3.000 3.000 1,4.000 1.000-2,7.000 1.000-7,6.000-1.000-6,7.000 1.000-7</inkml:trace>
</inkml:ink>
</file>

<file path=ppt/ink/ink2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2"/>
    </inkml:context>
    <inkml:brush xml:id="br0">
      <inkml:brushProperty name="width" value="0.0346798971295357" units="cm"/>
      <inkml:brushProperty name="height" value="0.0346798971295357" units="cm"/>
      <inkml:brushProperty name="color" value="#000000"/>
      <inkml:brushProperty name="ignorePressure" value="0"/>
    </inkml:brush>
  </inkml:definitions>
  <inkml:trace contextRef="#ctx0" brushRef="#br0">99500.000 28050.000 634,'92.000'1.000'92,"-16.000"4.000"-18,-15.000 3.000-18,-15.000 3.000-18,-9.000-1.000-11,1.000-2.000-2,-1.000-3.000-3,1.000-3.000-2,5.000-2.000-9,14.000 0.000-11,11.000 0.000-14,14.000 0.000-12,-1.000-2.000-6,-12.000-3.000 0,-13.000-3.000 0,-12.000-2.000 1</inkml:trace>
</inkml:ink>
</file>

<file path=ppt/ink/ink2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2"/>
    </inkml:context>
    <inkml:brush xml:id="br0">
      <inkml:brushProperty name="width" value="0.044565137475729" units="cm"/>
      <inkml:brushProperty name="height" value="0.044565137475729" units="cm"/>
      <inkml:brushProperty name="color" value="#000000"/>
      <inkml:brushProperty name="ignorePressure" value="0"/>
    </inkml:brush>
  </inkml:definitions>
  <inkml:trace contextRef="#ctx0" brushRef="#br0">100950.000 27050.000 493,'-47.000'143.000'167,"6.000"-11.000"-40,7.000-14.000-39,6.000-11.000-39,4.000-9.000-23,4.000-3.000-6,3.000-3.000-5,3.000-2.000-6,4.000-8.000-5,7.000-8.000-3,6.000-10.000-3,7.000-9.000-4,5.000-9.000-4,7.000-5.000-4,6.000-7.000-5,7.000-5.000-3,7.000-8.000-7,9.000-5.000-6,10.000-7.000-6,10.000-5.000-7,5.000-11.000-2,4.000-11.000 2,3.000-14.000 3,3.000-11.000 3,-7.000-3.000 2,-15.000 10.000 5,-15.000 10.000 3,-16.000 9.000 4</inkml:trace>
</inkml:ink>
</file>

<file path=ppt/ink/ink2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2"/>
    </inkml:context>
    <inkml:brush xml:id="br0">
      <inkml:brushProperty name="width" value="0.0391854979097843" units="cm"/>
      <inkml:brushProperty name="height" value="0.0391854979097843" units="cm"/>
      <inkml:brushProperty name="color" value="#000000"/>
      <inkml:brushProperty name="ignorePressure" value="0"/>
    </inkml:brush>
  </inkml:definitions>
  <inkml:trace contextRef="#ctx0" brushRef="#br0">101850.000 27100.000 561,'-47.000'-22.000'34,"6.000"6.000"5,7.000 7.000 5,6.000 6.000 5,1.000 10.000 0,-3.000 17.000-4,-3.000 15.000-5,-2.000 16.000-5,-6.000 15.000-4,-6.000 16.000-6,-6.000 15.000-5,-6.000 17.000-6,-4.000 8.000-5,1.000 4.000-4,-1.000 3.000-7,1.000 3.000-4,2.000-7.000-2,7.000-15.000 2,6.000-15.000 2,7.000-16.000 3,4.000-12.000-13,3.000-5.000-28,3.000-7.000-26,4.000-5.000-28</inkml:trace>
</inkml:ink>
</file>

<file path=ppt/ink/ink2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5"/>
    </inkml:context>
    <inkml:brush xml:id="br0">
      <inkml:brushProperty name="width" value="0.0434299409389496" units="cm"/>
      <inkml:brushProperty name="height" value="0.0434299409389496" units="cm"/>
      <inkml:brushProperty name="color" value="#000000"/>
      <inkml:brushProperty name="ignorePressure" value="0"/>
    </inkml:brush>
  </inkml:definitions>
  <inkml:trace contextRef="#ctx0" brushRef="#br0">53500.000 35150.000 506,'0.000'-38.000'27,"0.000"26.000"9,0.000 24.000 12,0.000 26.000 9,-2.000 22.000 1,-3.000 23.000-8,-3.000 22.000-10,-2.000 22.000-9,-5.000 15.000-6,-2.000 9.000-2,-3.000 10.000-3,-3.000 10.000-3,-1.000 7.000-2,4.000 6.000-2,3.000 7.000-1,3.000 6.000-2,1.000 6.000-3,1.000 6.000-3,-1.000 7.000-3,1.000 6.000-5,1.000-1.000-2,3.000-5.000-4,3.000-7.000-3,4.000-5.000-3,5.000-12.000-4,10.000-16.000-8,10.000-15.000-6,9.000-15.000-7,4.000-18.000-3,1.000-19.000 3,-1.000-18.000 0,1.000-19.000 3</inkml:trace>
</inkml:ink>
</file>

<file path=ppt/ink/ink2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5"/>
    </inkml:context>
    <inkml:brush xml:id="br0">
      <inkml:brushProperty name="width" value="0.0431460700929165" units="cm"/>
      <inkml:brushProperty name="height" value="0.0431460700929165" units="cm"/>
      <inkml:brushProperty name="color" value="#000000"/>
      <inkml:brushProperty name="ignorePressure" value="0"/>
    </inkml:brush>
  </inkml:definitions>
  <inkml:trace contextRef="#ctx0" brushRef="#br0">54600.000 36900.000 509,'15.000'-41.000'12,"-18.000"19.000"24,-19.000 19.000 23,-18.000 19.000 25,-17.000 16.000 0,-11.000 17.000-19,-14.000 15.000-21,-11.000 16.000-20,-7.000 5.000-13,0.000-2.000-4,0.000-3.000-4,0.000-3.000-5,4.000-4.000-2,10.000-3.000-3,10.000-3.000-2,9.000-2.000-2,10.000-3.000 2,14.000 1.000 7,11.000-1.000 7,14.000 1.000 7,11.000-4.000 4,14.000-6.000-2,11.000-6.000 0,14.000-6.000-1,8.000-4.000-1,7.000 1.000-3,6.000-1.000-3,7.000 1.000-2,4.000-1.000-3,3.000 1.000-4,3.000-1.000-2,4.000 1.000-4,-1.000-3.000-1,-3.000-2.000 2,-3.000-3.000 0,-2.000-3.000 1,-6.000-4.000-3,-6.000-3.000-8,-6.000-3.000-7,-6.000-2.000-8,-6.000-3.000-8,-2.000 1.000-5,-3.000-1.000-8,-3.000 1.000-5</inkml:trace>
</inkml:ink>
</file>

<file path=ppt/ink/ink2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6"/>
    </inkml:context>
    <inkml:brush xml:id="br0">
      <inkml:brushProperty name="width" value="0.0450620651245117" units="cm"/>
      <inkml:brushProperty name="height" value="0.0450620651245117" units="cm"/>
      <inkml:brushProperty name="color" value="#000000"/>
      <inkml:brushProperty name="ignorePressure" value="0"/>
    </inkml:brush>
  </inkml:definitions>
  <inkml:trace contextRef="#ctx0" brushRef="#br0">55850.000 37150.000 488,'-68.000'-24.000'5,"17.000"4.000"11,15.000 3.000 11,16.000 3.000 11,5.000 7.000 4,-2.000 14.000-2,-3.000 11.000-3,-3.000 14.000-3,-6.000 10.000-4,-5.000 9.000-6,-7.000 10.000-5,-5.000 10.000-6,-1.000 2.000-3,6.000-3.000-1,7.000-3.000-1,6.000-2.000-1,13.000-6.000-1,23.000-6.000-3,22.000-6.000-1,22.000-6.000-3,13.000-9.000-2,7.000-8.000-1,6.000-10.000-1,7.000-9.000-1,-3.000-5.000-1,-8.000 0.000 0,-10.000 0.000 0,-9.000 0.000-1,-18.000 14.000 0,-24.000 28.000-3,-26.000 28.000-2,-24.000 29.000-3,-17.000 8.000 1,-5.000-8.000 4,-7.000-10.000 3,-5.000-9.000 3,-4.000-5.000 2,0.000 0.000 0,0.000 0.000-1,0.000 0.000 0,6.000-5.000 2,13.000-9.000 3,12.000-10.000 2,13.000-8.000 4,20.000-17.000 3,28.000-21.000 4,28.000-22.000 4,29.000-22.000 5,13.000-16.000-3,1.000-9.000-8,-1.000-10.000-10,1.000-8.000-8,-3.000-6.000-6,-2.000 1.000-1,-3.000-1.000-1,-3.000 1.000-2,-7.000 2.000 1,-9.000 7.000-1,-10.000 6.000 1,-8.000 7.000 0,-9.000 5.000 2,-6.000 7.000 1,-6.000 6.000 3,-6.000 7.000 2,-6.000 4.000 7,-2.000 3.000 9,-3.000 3.000 12,-3.000 4.000 9,-2.000 15.000 7,0.000 28.000 1,0.000 28.000 2,0.000 29.000 1,-4.000 22.000-3,-5.000 20.000-7,-7.000 18.000-6,-5.000 20.000-8,-1.000 11.000-6,6.000 7.000-5,7.000 6.000-5,6.000 7.000-5,1.000 4.000-5,-3.000 3.000-6,-3.000 3.000-6,-2.000 4.000-5,-3.000 2.000-6,1.000 4.000-5,-1.000 3.000-5,1.000 3.000-4,1.000-13.000-3,3.000-28.000 3,3.000-28.000 1,4.000-27.000 2,-1.000-25.000 3,-3.000-18.000 4,-3.000-19.000 4,-2.000-18.000 4</inkml:trace>
</inkml:ink>
</file>

<file path=ppt/ink/ink2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6"/>
    </inkml:context>
    <inkml:brush xml:id="br0">
      <inkml:brushProperty name="width" value="0.0391782522201538" units="cm"/>
      <inkml:brushProperty name="height" value="0.0391782522201538" units="cm"/>
      <inkml:brushProperty name="color" value="#000000"/>
      <inkml:brushProperty name="ignorePressure" value="0"/>
    </inkml:brush>
  </inkml:definitions>
  <inkml:trace contextRef="#ctx0" brushRef="#br0">56300.000 37400.000 561,'117.000'0.000'96,"-16.000"0.000"-17,-15.000 0.000-19,-15.000 0.000-17,-11.000 3.000-11,-2.000 6.000-4,-3.000 7.000-4,-3.000 6.000-4,-7.000 4.000-3,-9.000 4.000-4,-10.000 3.000-3,-8.000 3.000-3,-9.000 4.000-3,-6.000 7.000-1,-6.000 6.000-1,-6.000 7.000-2,-10.000 4.000-2,-12.000 3.000-6,-13.000 3.000-4,-12.000 4.000-5,-12.000 5.000-2,-8.000 10.000 0,-10.000 10.000 1,-9.000 9.000 1,1.000-5.000-4,13.000-19.000-6,12.000-18.000-7,13.000-19.000-7,9.000-12.000-5,6.000-2.000 0,7.000-3.000-2,6.000-3.000-2</inkml:trace>
</inkml:ink>
</file>

<file path=ppt/ink/ink2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7"/>
    </inkml:context>
    <inkml:brush xml:id="br0">
      <inkml:brushProperty name="width" value="0.0387812815606594" units="cm"/>
      <inkml:brushProperty name="height" value="0.0387812815606594" units="cm"/>
      <inkml:brushProperty name="color" value="#000000"/>
      <inkml:brushProperty name="ignorePressure" value="0"/>
    </inkml:brush>
  </inkml:definitions>
  <inkml:trace contextRef="#ctx0" brushRef="#br0">57400.000 37450.000 567,'57.000'-4.000'143,"17.000"-5.000"-34,15.000-7.000-34,16.000-5.000-35,9.000-3.000-18,3.000 4.000-5,3.000 3.000-3,4.000 3.000-5,-6.000 3.000-6,-11.000 3.000-6,-14.000 3.000-8,-11.000 4.000-7,-12.000 5.000-8,-9.000 10.000-8,-10.000 10.000-9,-8.000 9.000-8,-11.000 6.000-4,-8.000 3.000 2,-10.000 3.000 2,-9.000 4.000 2,-9.000-3.000 6,-5.000-5.000 7,-7.000-7.000 7,-5.000-5.000 9</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9"/>
    </inkml:context>
    <inkml:brush xml:id="br0">
      <inkml:brushProperty name="width" value="0.0416147373616695" units="cm"/>
      <inkml:brushProperty name="height" value="0.0416147373616695" units="cm"/>
      <inkml:brushProperty name="color" value="#f2395b"/>
      <inkml:brushProperty name="ignorePressure" value="0"/>
    </inkml:brush>
  </inkml:definitions>
  <inkml:trace contextRef="#ctx0" brushRef="#br0">83450.000 41200.000 528,'-32.000'-25.000'9,"39.000"0.000"19,36.000 0.000 17,39.000 0.000 19,14.000 1.000 4,-5.000 4.000-9,-7.000 3.000-10,-5.000 3.000-10,-1.000 1.000-7,6.000 1.000-5,7.000-1.000-6,6.000 1.000-6,-2.000 1.000-4,-9.000 3.000-7,-10.000 3.000-4,-8.000 4.000-5,-9.000 1.000-12,-6.000 0.000-16,-6.000 0.000-17,-6.000 0.000-16,-12.000 0.000-4,-15.000 0.000 8,-15.000 0.000 8,-16.000 0.000 8,-8.000 0.000 8,0.000 0.000 8,0.000 0.000 7,0.000 0.000 8,1.000-2.000 3,4.000-3.000 0,3.000-3.000-1,3.000-2.000 0</inkml:trace>
</inkml:ink>
</file>

<file path=ppt/ink/ink2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7"/>
    </inkml:context>
    <inkml:brush xml:id="br0">
      <inkml:brushProperty name="width" value="0.0398492962121964" units="cm"/>
      <inkml:brushProperty name="height" value="0.0398492962121964" units="cm"/>
      <inkml:brushProperty name="color" value="#000000"/>
      <inkml:brushProperty name="ignorePressure" value="0"/>
    </inkml:brush>
  </inkml:definitions>
  <inkml:trace contextRef="#ctx0" brushRef="#br0">57200.000 38750.000 552,'-13.000'-27.000'120,"26.000"-3.000"-25,24.000-3.000-27,26.000-2.000-27,19.000-1.000-13,17.000 3.000-2,15.000 3.000-1,16.000 4.000-2,5.000 4.000-6,-2.000 6.000-13,-3.000 7.000-11,-3.000 6.000-13,-7.000 9.000-10,-9.000 13.000-7,-10.000 12.000-7,-8.000 13.000-7,-12.000 2.000-4,-12.000-5.000 0,-13.000-7.000-1,-12.000-5.000 0</inkml:trace>
</inkml:ink>
</file>

<file path=ppt/ink/ink2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7"/>
    </inkml:context>
    <inkml:brush xml:id="br0">
      <inkml:brushProperty name="width" value="0.0488044805824757" units="cm"/>
      <inkml:brushProperty name="height" value="0.0488044805824757" units="cm"/>
      <inkml:brushProperty name="color" value="#000000"/>
      <inkml:brushProperty name="ignorePressure" value="0"/>
    </inkml:brush>
  </inkml:definitions>
  <inkml:trace contextRef="#ctx0" brushRef="#br0">62200.000 36350.000 450,'-25.000'-46.000'3,"0.000"10.000"4,0.000 10.000 6,0.000 9.000 5,0.000 4.000 2,0.000 1.000 3,0.000-1.000 0,0.000 1.000 3,-4.000 1.000-2,-5.000 3.000-2,-7.000 3.000-3,-5.000 4.000-3,-4.000 2.000-3,0.000 4.000-3,0.000 3.000-5,0.000 3.000-3,3.000 1.000-3,6.000 1.000-1,7.000-1.000 0,6.000 1.000-2,6.000 5.000 1,6.000 14.000 3,7.000 11.000 1,6.000 14.000 3,3.000 7.000 2,0.000 3.000 0,0.000 3.000 1,0.000 4.000 0,-4.000 4.000 4,-5.000 6.000 7,-7.000 7.000 7,-5.000 6.000 6,-4.000 6.000 2,0.000 6.000-5,0.000 7.000-3,0.000 6.000-4,1.000 1.000-4,4.000-3.000-3,3.000-3.000-2,3.000-2.000-4,3.000-5.000 0,3.000-2.000 0,3.000-3.000 1,4.000-3.000 0,4.000-7.000-1,6.000-9.000-7,7.000-10.000-4,6.000-8.000-7,3.000-9.000-4,0.000-6.000-6,0.000-6.000-5,0.000-6.000-5,1.000-7.000-10,4.000-6.000-17,3.000-6.000-17,3.000-6.000-16</inkml:trace>
</inkml:ink>
</file>

<file path=ppt/ink/ink2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8"/>
    </inkml:context>
    <inkml:brush xml:id="br0">
      <inkml:brushProperty name="width" value="0.0511702820658684" units="cm"/>
      <inkml:brushProperty name="height" value="0.0511702820658684" units="cm"/>
      <inkml:brushProperty name="color" value="#000000"/>
      <inkml:brushProperty name="ignorePressure" value="0"/>
    </inkml:brush>
  </inkml:definitions>
  <inkml:trace contextRef="#ctx0" brushRef="#br0">62850.000 36100.000 429,'3.000'-46.000'6,"6.000"10.000"9,7.000 10.000 10,6.000 9.000 11,9.000 6.000 4,13.000 3.000-1,12.000 3.000-3,13.000 4.000 0,4.000 10.000-4,-3.000 19.000-3,-3.000 19.000-5,-2.000 19.000-4,-6.000 9.000-3,-6.000 0.000-2,-6.000 0.000-2,-6.000 0.000-1,-9.000 1.000-3,-8.000 4.000-3,-10.000 3.000-1,-9.000 3.000-3,-13.000 4.000-2,-16.000 7.000 0,-15.000 6.000-1,-15.000 7.000-1,-9.000-3.000 0,1.000-8.000-1,-1.000-10.000 0,1.000-9.000 0,2.000-12.000-3,7.000-11.000-5,6.000-14.000-5,7.000-11.000-6,2.000-14.000-4,1.000-11.000-5,-1.000-14.000-5,1.000-11.000-5,4.000-15.000-1,9.000-16.000 3,10.000-15.000 2,10.000-15.000 2,4.000-9.000 4,0.000 1.000 4,0.000-1.000 4,0.000 1.000 5,0.000 4.000 6,0.000 9.000 7,0.000 10.000 8,0.000 10.000 8,1.000 8.000 5,4.000 10.000 4,3.000 10.000 4,3.000 9.000 3,-1.000 13.000 8,-2.000 20.000 13,-3.000 18.000 12,-3.000 20.000 12,-2.000 13.000 0,0.000 9.000-13,0.000 10.000-13,0.000 10.000-14,0.000 8.000-7,0.000 10.000-4,0.000 10.000-2,0.000 9.000-3,-2.000 15.000-5,-3.000 22.000-4,-3.000 22.000-6,-2.000 23.000-4,-5.000 10.000-7,-2.000 0.000-9,-3.000 0.000-9,-3.000 0.000-8,1.000-11.000-7,6.000-22.000-3,7.000-22.000-3,6.000-21.000-4,3.000-24.000-1,0.000-25.000-1,0.000-25.000 0,0.000-25.000-1</inkml:trace>
</inkml:ink>
</file>

<file path=ppt/ink/ink2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8"/>
    </inkml:context>
    <inkml:brush xml:id="br0">
      <inkml:brushProperty name="width" value="0.0469143353402615" units="cm"/>
      <inkml:brushProperty name="height" value="0.0469143353402615" units="cm"/>
      <inkml:brushProperty name="color" value="#000000"/>
      <inkml:brushProperty name="ignorePressure" value="0"/>
    </inkml:brush>
  </inkml:definitions>
  <inkml:trace contextRef="#ctx0" brushRef="#br0">64100.000 35950.000 468,'1.000'-63.000'8,"4.000"26.000"15,3.000 24.000 16,3.000 26.000 14,1.000 24.000 5,1.000 26.000-7,-1.000 24.000-7,1.000 26.000-8,-4.000 13.000-4,-6.000 4.000-4,-6.000 3.000-4,-6.000 3.000-4,-9.000 4.000-3,-8.000 7.000-2,-10.000 6.000-2,-9.000 7.000-3,-2.000-1.000-1,6.000-6.000 1,7.000-6.000 1,6.000-6.000 0,3.000-10.000-3,0.000-12.000-8,0.000-13.000-8,0.000-12.000-7,9.000-38.000-10,19.000-62.000-11,19.000-63.000-12,19.000-62.000-12,13.000-26.000 0,10.000 14.000 12,10.000 11.000 11,9.000 14.000 11,1.000 13.000 9,-6.000 16.000 5,-6.000 15.000 7,-6.000 17.000 5,-7.000 13.000 6,-6.000 13.000 6,-6.000 12.000 8,-6.000 13.000 6,-6.000 9.000 3,-2.000 6.000-1,-3.000 7.000 1,-3.000 6.000-2,-6.000 10.000 2,-5.000 17.000 1,-7.000 15.000 1,-5.000 16.000 1,-9.000 7.000-1,-9.000 1.000-7,-10.000-1.000-7,-8.000 1.000-6,-8.000-1.000-3,-2.000 1.000-2,-3.000-1.000 0,-3.000 1.000-1,-7.000-1.000-3,-9.000 1.000-7,-10.000-1.000-5,-8.000 1.000-6,-3.000-7.000-8,7.000-12.000-7,6.000-13.000-9,7.000-12.000-8,7.000-15.000-4,9.000-15.000 0,10.000-15.000 1,10.000-16.000 0,5.000-8.000 3,4.000 0.000 4,3.000 0.000 4,3.000 0.000 5</inkml:trace>
</inkml:ink>
</file>

<file path=ppt/ink/ink2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9"/>
    </inkml:context>
    <inkml:brush xml:id="br0">
      <inkml:brushProperty name="width" value="0.0400693155825138" units="cm"/>
      <inkml:brushProperty name="height" value="0.0400693155825138" units="cm"/>
      <inkml:brushProperty name="color" value="#000000"/>
      <inkml:brushProperty name="ignorePressure" value="0"/>
    </inkml:brush>
  </inkml:definitions>
  <inkml:trace contextRef="#ctx0" brushRef="#br0">64750.000 35900.000 549,'48.000'-46.000'4,"-3.000"10.000"11,-3.000 10.000 9,-2.000 9.000 9,0.000 7.000 7,7.000 7.000 5,6.000 6.000 5,7.000 7.000 4,-1.000 8.000-3,-6.000 14.000-8,-6.000 11.000-9,-6.000 14.000-10,-12.000 10.000-6,-15.000 9.000-7,-15.000 10.000-6,-16.000 10.000-7,-15.000 2.000-2,-11.000-3.000 1,-14.000-3.000 0,-11.000-2.000 0,-4.000-6.000-2,6.000-6.000-6,7.000-6.000-7,6.000-6.000-5,6.000-9.000-3,6.000-8.000 0,7.000-10.000-1,6.000-9.000 0,17.000-10.000 3,28.000-9.000 4,28.000-10.000 5,29.000-8.000 5,13.000-11.000 2,1.000-8.000 0,-1.000-10.000 0,1.000-9.000-1,-4.000-2.000-3,-6.000 6.000-6,-6.000 7.000-7,-6.000 6.000-6</inkml:trace>
</inkml:ink>
</file>

<file path=ppt/ink/ink2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9"/>
    </inkml:context>
    <inkml:brush xml:id="br0">
      <inkml:brushProperty name="width" value="0.0317183844745159" units="cm"/>
      <inkml:brushProperty name="height" value="0.0317183844745159" units="cm"/>
      <inkml:brushProperty name="color" value="#000000"/>
      <inkml:brushProperty name="ignorePressure" value="0"/>
    </inkml:brush>
  </inkml:definitions>
  <inkml:trace contextRef="#ctx0" brushRef="#br0">65300.000 36150.000 693,'71.000'-2.000'8,"-5.000"-3.000"16,-7.000-3.000 15,-5.000-2.000 16,0.000-3.000 3,10.000 1.000-10,10.000-1.000-12,9.000 1.000-9,1.000-3.000-15,-6.000-2.000-18,-6.000-3.000-18,-6.000-3.000-18,-7.000 1.000-7,-6.000 6.000 3,-6.000 7.000 2,-6.000 6.000 2,-7.000 1.000 3,-6.000-3.000 4,-6.000-3.000 2,-6.000-2.000 3</inkml:trace>
</inkml:ink>
</file>

<file path=ppt/ink/ink2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39"/>
    </inkml:context>
    <inkml:brush xml:id="br0">
      <inkml:brushProperty name="width" value="0.0388901494443417" units="cm"/>
      <inkml:brushProperty name="height" value="0.0388901494443417" units="cm"/>
      <inkml:brushProperty name="color" value="#000000"/>
      <inkml:brushProperty name="ignorePressure" value="0"/>
    </inkml:brush>
  </inkml:definitions>
  <inkml:trace contextRef="#ctx0" brushRef="#br0">66150.000 35100.000 565,'-46.000'3.000'10,"10.000"6.000"20,10.000 7.000 20,9.000 6.000 20,6.000 13.000 3,3.000 23.000-12,3.000 22.000-12,4.000 22.000-13,-1.000 12.000-10,-3.000 3.000-9,-3.000 3.000-8,-2.000 4.000-7,-3.000-1.000-4,1.000-3.000 1,-1.000-3.000 3,1.000-2.000 1,-1.000-8.000-6,1.000-8.000-12,-1.000-10.000-13,1.000-9.000-13,-1.000-12.000-9,1.000-11.000-9,-1.000-14.000-7,1.000-11.000-9</inkml:trace>
</inkml:ink>
</file>

<file path=ppt/ink/ink2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40"/>
    </inkml:context>
    <inkml:brush xml:id="br0">
      <inkml:brushProperty name="width" value="0.051258347928524" units="cm"/>
      <inkml:brushProperty name="height" value="0.051258347928524" units="cm"/>
      <inkml:brushProperty name="color" value="#000000"/>
      <inkml:brushProperty name="ignorePressure" value="0"/>
    </inkml:brush>
  </inkml:definitions>
  <inkml:trace contextRef="#ctx0" brushRef="#br0">66650.000 35300.000 429,'182.000'0.000'96,"-33.000"0.000"-26,-35.000 0.000-27,-34.000 0.000-27,-23.000 3.000-13,-8.000 6.000 0,-10.000 7.000-1,-9.000 6.000 0,-7.000 6.000 1,-3.000 6.000 2,-3.000 7.000 5,-2.000 6.000 2,-5.000 7.000 3,-2.000 10.000 2,-3.000 10.000 4,-3.000 9.000 2,-4.000 6.000 1,-3.000 3.000 0,-3.000 3.000-1,-2.000 4.000 0,-3.000 4.000-2,1.000 6.000-1,-1.000 7.000-2,1.000 6.000-2,-1.000 3.000-2,1.000 0.000-2,-1.000 0.000-1,1.000 0.000-2,-1.000 1.000-2,1.000 4.000-2,-1.000 3.000-3,1.000 3.000-2,1.000-2.000-1,3.000-6.000-2,3.000-6.000 0,4.000-6.000-3,1.000-9.000 1,0.000-8.000 0,0.000-10.000 1,0.000-9.000 1,-2.000-10.000 0,-3.000-9.000 0,-3.000-10.000-1,-2.000-8.000-1,-9.000-11.000-1,-12.000-8.000-4,-13.000-10.000-4,-12.000-9.000-3,-13.000-7.000-2,-12.000-3.000-3,-13.000-3.000-2,-12.000-2.000-1,-15.000-9.000-1,-15.000-12.000 2,-15.000-13.000 1,-16.000-12.000 2,6.000-2.000-6,28.000 9.000-13,28.000 10.000-12,29.000 10.000-13</inkml:trace>
</inkml:ink>
</file>

<file path=ppt/ink/ink2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41"/>
    </inkml:context>
    <inkml:brush xml:id="br0">
      <inkml:brushProperty name="width" value="0.051860835403204" units="cm"/>
      <inkml:brushProperty name="height" value="0.051860835403204" units="cm"/>
      <inkml:brushProperty name="color" value="#000000"/>
      <inkml:brushProperty name="ignorePressure" value="0"/>
    </inkml:brush>
  </inkml:definitions>
  <inkml:trace contextRef="#ctx0" brushRef="#br0">70000.000 35550.000 424,'-27.000'-46.000'22,"-3.000"10.000"3,-3.000 10.000 3,-2.000 9.000 2,-5.000 7.000 1,-2.000 7.000-3,-3.000 6.000-2,-3.000 7.000-3,-4.000 4.000-3,-3.000 3.000-3,-3.000 3.000-4,-2.000 4.000-3,-3.000 4.000-2,1.000 6.000-1,-1.000 7.000 0,1.000 6.000-1,4.000-1.000-1,9.000-5.000-2,10.000-7.000-2,10.000-5.000-1,7.000-3.000-1,6.000 4.000 3,7.000 3.000 0,6.000 3.000 2,6.000 1.000 3,6.000 1.000 1,7.000-1.000 2,6.000 1.000 3,1.000 1.000 1,-3.000 3.000 1,-3.000 3.000 1,-2.000 4.000 2,-5.000 4.000-1,-2.000 6.000 0,-3.000 7.000-1,-3.000 6.000 0,-4.000 4.000-2,-3.000 4.000 0,-3.000 3.000-1,-2.000 3.000-1,-1.000-1.000-1,3.000-2.000-2,3.000-3.000-1,4.000-3.000-2,1.000-2.000-2,0.000 0.000-4,0.000 0.000-1,0.000 0.000-4,0.000 1.000-3,0.000 4.000-4,0.000 3.000-4,0.000 3.000-4,0.000 1.000-4,0.000 1.000-1,0.000-1.000-2,0.000 1.000-2,0.000-6.000-5,0.000-8.000-4,0.000-10.000-6,0.000-9.000-6</inkml:trace>
</inkml:ink>
</file>

<file path=ppt/ink/ink2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41"/>
    </inkml:context>
    <inkml:brush xml:id="br0">
      <inkml:brushProperty name="width" value="0.0546957068145275" units="cm"/>
      <inkml:brushProperty name="height" value="0.0546957068145275" units="cm"/>
      <inkml:brushProperty name="color" value="#000000"/>
      <inkml:brushProperty name="ignorePressure" value="0"/>
    </inkml:brush>
  </inkml:definitions>
  <inkml:trace contextRef="#ctx0" brushRef="#br0">71100.000 35950.000 402,'-25.000'-46.000'42,"0.000"10.000"0,0.000 10.000-2,0.000 9.000 0,-4.000 12.000-1,-5.000 16.000 0,-7.000 15.000 1,-5.000 17.000 0,-3.000 11.000-3,4.000 10.000-4,3.000 10.000-6,3.000 9.000-6,1.000 6.000-2,1.000 3.000-3,-1.000 3.000-1,1.000 4.000-2,2.000-3.000-2,7.000-5.000 0,6.000-7.000-2,7.000-5.000-1,4.000-6.000 0,3.000-3.000-2,3.000-3.000 0,4.000-2.000-1,8.000-6.000-5,17.000-6.000-9,15.000-6.000-11,16.000-6.000-9,9.000-10.000-3,3.000-12.000 5,3.000-13.000 4,4.000-12.000 3,1.000-13.000 1,0.000-12.000-6,0.000-13.000-6,0.000-12.000-5,-2.000-7.000-2,-3.000 1.000 2,-3.000-1.000 1,-2.000 1.000 2,-6.000-3.000 3,-6.000-2.000 4,-6.000-3.000 5,-6.000-3.000 4,-7.000 1.000 4,-6.000 6.000 3,-6.000 7.000 3,-6.000 6.000 3,-4.000 1.000 3,1.000-3.000 5,-1.000-3.000 3,1.000-2.000 5,-3.000 2.000 4,-2.000 9.000 5,-3.000 10.000 4,-3.000 10.000 5,1.000 14.000 6,6.000 23.000 10,7.000 22.000 8,6.000 22.000 9,-1.000 13.000-1,-5.000 7.000-10,-7.000 6.000-10,-5.000 7.000-10,-4.000 2.000-8,0.000 1.000-5,0.000-1.000-5,0.000 1.000-5,1.000-3.000-5,4.000-2.000-3,3.000-3.000-5,3.000-3.000-2,-1.000-6.000-6,-2.000-5.000-6,-3.000-7.000-7,-3.000-5.000-6,-1.000-6.000-8,4.000-3.000-9,3.000-3.000-9,3.000-2.000-9</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9"/>
    </inkml:context>
    <inkml:brush xml:id="br0">
      <inkml:brushProperty name="width" value="0.0436309911310673" units="cm"/>
      <inkml:brushProperty name="height" value="0.0436309911310673" units="cm"/>
      <inkml:brushProperty name="color" value="#f2395b"/>
      <inkml:brushProperty name="ignorePressure" value="0"/>
    </inkml:brush>
  </inkml:definitions>
  <inkml:trace contextRef="#ctx0" brushRef="#br0">84300.000 40450.000 504,'-46.000'-32.000'48,"10.000"39.000"10,10.000 36.000 10,9.000 39.000 10,4.000 22.000-3,1.000 10.000-13,-1.000 10.000-15,1.000 9.000-13,1.000 4.000-15,3.000 1.000-12,3.000-1.000-15,4.000 1.000-13,1.000-7.000-8,0.000-12.000-3,0.000-13.000-2,0.000-12.000-3</inkml:trace>
</inkml:ink>
</file>

<file path=ppt/ink/ink2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41"/>
    </inkml:context>
    <inkml:brush xml:id="br0">
      <inkml:brushProperty name="width" value="0.0322234183549881" units="cm"/>
      <inkml:brushProperty name="height" value="0.0322234183549881" units="cm"/>
      <inkml:brushProperty name="color" value="#000000"/>
      <inkml:brushProperty name="ignorePressure" value="0"/>
    </inkml:brush>
  </inkml:definitions>
  <inkml:trace contextRef="#ctx0" brushRef="#br0">72500.000 36200.000 682,'117.000'-68.000'124,"-16.000"17.000"-32,-15.000 15.000-30,-15.000 16.000-31,-11.000 9.000-22,-2.000 3.000-14,-3.000 3.000-12,-3.000 4.000-12,-6.000 1.000-10,-5.000 0.000-3,-7.000 0.000-4,-5.000 0.000-4,-6.000-2.000 1,-3.000-3.000 5,-3.000-3.000 5,-2.000-2.000 6</inkml:trace>
</inkml:ink>
</file>

<file path=ppt/ink/ink2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42"/>
    </inkml:context>
    <inkml:brush xml:id="br0">
      <inkml:brushProperty name="width" value="0.0552972331643105" units="cm"/>
      <inkml:brushProperty name="height" value="0.0552972331643105" units="cm"/>
      <inkml:brushProperty name="color" value="#000000"/>
      <inkml:brushProperty name="ignorePressure" value="0"/>
    </inkml:brush>
  </inkml:definitions>
  <inkml:trace contextRef="#ctx0" brushRef="#br0">73300.000 35000.000 397,'28.000'-24.000'39,"6.000"4.000"1,7.000 3.000 1,6.000 3.000 2,3.000 4.000-3,0.000 7.000-6,0.000 6.000-7,0.000 7.000-7,0.000 4.000-5,0.000 3.000 0,0.000 3.000-2,0.000 4.000-1,-4.000 2.000-2,-5.000 4.000-1,-7.000 3.000-3,-5.000 3.000-1,-8.000 1.000-2,-5.000 1.000 1,-7.000-1.000 0,-5.000 1.000 0,-4.000 4.000 2,0.000 9.000 3,0.000 10.000 3,0.000 10.000 3,-4.000 5.000 1,-5.000 4.000 1,-7.000 3.000 1,-5.000 3.000 0,-3.000 1.000-1,4.000 1.000-1,3.000-1.000-1,3.000 1.000-1,3.000-3.000-2,3.000-2.000-2,3.000-3.000-3,4.000-3.000-2,1.000 2.000-1,0.000 10.000-1,0.000 10.000-1,0.000 9.000 0,0.000-1.000-2,0.000-8.000 0,0.000-10.000-2,0.000-9.000-1,0.000-7.000-2,0.000-3.000-2,0.000-3.000-2,0.000-2.000-1,-2.000-3.000-3,-3.000 1.000 0,-3.000-1.000-3,-2.000 1.000-1,-8.000-6.000-1,-8.000-8.000 0,-10.000-10.000-1,-9.000-9.000 0,-12.000-4.000-1,-11.000 4.000-3,-14.000 3.000-1,-11.000 3.000-2,-12.000-2.000-4,-9.000-6.000-2,-10.000-6.000-5,-8.000-6.000-4,7.000-6.000-1,25.000-2.000 0,25.000-3.000-1,25.000-3.000 1</inkml:trace>
</inkml:ink>
</file>

<file path=ppt/ink/ink2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43"/>
    </inkml:context>
    <inkml:brush xml:id="br0">
      <inkml:brushProperty name="width" value="0.0453293472528458" units="cm"/>
      <inkml:brushProperty name="height" value="0.0453293472528458" units="cm"/>
      <inkml:brushProperty name="color" value="#000000"/>
      <inkml:brushProperty name="ignorePressure" value="0"/>
    </inkml:brush>
  </inkml:definitions>
  <inkml:trace contextRef="#ctx0" brushRef="#br0">74750.000 33800.000 485,'137.000'-44.000'72,"-24.000"13.000"-14,-26.000 12.000-15,-24.000 13.000-14,-13.000 7.000-4,0.000 4.000 7,0.000 3.000 8,0.000 3.000 6,-4.000 6.000-1,-5.000 9.000-8,-7.000 10.000-10,-5.000 10.000-8,-9.000 5.000-6,-9.000 4.000-3,-10.000 3.000-4,-8.000 3.000-3,-12.000 3.000-2,-12.000 3.000 1,-13.000 3.000 1,-12.000 4.000 0,-7.000-3.000-3,1.000-5.000-4,-1.000-7.000-6,1.000-5.000-5,16.000-11.000 0,35.000-11.000 3,35.000-14.000 5,34.000-11.000 3,20.000-9.000 0,6.000-3.000-5,7.000-3.000-5,6.000-2.000-6,1.000-1.000-6,-3.000 3.000-8,-3.000 3.000-7,-2.000 4.000-7,-11.000-1.000-4,-15.000-3.000-1,-15.000-3.000 1,-16.000-2.000-1</inkml:trace>
</inkml:ink>
</file>

<file path=ppt/ink/ink2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49"/>
    </inkml:context>
    <inkml:brush xml:id="br0">
      <inkml:brushProperty name="width" value="0.0494757816195488" units="cm"/>
      <inkml:brushProperty name="height" value="0.0494757816195488" units="cm"/>
      <inkml:brushProperty name="color" value="#00bff3"/>
      <inkml:brushProperty name="ignorePressure" value="0"/>
    </inkml:brush>
  </inkml:definitions>
  <inkml:trace contextRef="#ctx0" brushRef="#br0">63050.000 41950.000 444,'-4.000'193.000'146,"-5.000"-11.000"-30,-7.000-14.000-30,-5.000-11.000-30,-4.000-4.000-18,0.000 6.000-5,0.000 7.000-7,0.000 6.000-6,0.000 6.000-6,0.000 6.000-3,0.000 7.000-4,0.000 6.000-4,3.000-5.000-6,6.000-16.000-4,7.000-15.000-7,6.000-15.000-5,3.000-20.000-6,0.000-21.000-8,0.000-22.000-8,0.000-22.000-8,4.000-21.000-6,10.000-18.000-5,10.000-19.000-6,9.000-18.000-5</inkml:trace>
</inkml:ink>
</file>

<file path=ppt/ink/ink2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0"/>
    </inkml:context>
    <inkml:brush xml:id="br0">
      <inkml:brushProperty name="width" value="0.056232713162899" units="cm"/>
      <inkml:brushProperty name="height" value="0.056232713162899" units="cm"/>
      <inkml:brushProperty name="color" value="#00bff3"/>
      <inkml:brushProperty name="ignorePressure" value="0"/>
    </inkml:brush>
  </inkml:definitions>
  <inkml:trace contextRef="#ctx0" brushRef="#br0">64750.000 42400.000 391,'-24.000'-24.000'6,"4.000"4.000"14,3.000 3.000 13,3.000 3.000 13,-1.000 14.000 7,-2.000 25.000 2,-3.000 25.000 0,-3.000 25.000 0,-2.000 15.000-2,0.000 7.000-8,0.000 6.000-7,0.000 7.000-8,1.000 2.000-6,4.000 1.000-3,3.000-1.000-5,3.000 1.000-4,3.000-1.000-2,3.000 1.000-1,3.000-1.000 0,4.000 1.000-1,1.000-7.000-1,0.000-12.000-4,0.000-13.000-3,0.000-12.000-2,3.000-10.000-4,6.000-6.000 0,7.000-6.000-3,6.000-6.000 0,12.000-21.000-2,19.000-34.000-3,19.000-35.000-2,19.000-33.000-2,2.000-22.000-1,-11.000-5.000 1,-14.000-7.000 0,-11.000-5.000 1,-11.000-3.000 2,-5.000 4.000 2,-7.000 3.000 2,-5.000 3.000 2,-8.000 6.000 2,-5.000 9.000 1,-7.000 10.000 0,-5.000 10.000 1,-8.000 7.000 1,-5.000 6.000 0,-7.000 7.000 0,-5.000 6.000 1,-6.000 6.000 0,-3.000 6.000 2,-3.000 7.000 1,-2.000 6.000 1,-6.000 7.000-1,-6.000 10.000-3,-6.000 10.000-2,-6.000 9.000-4,-2.000 7.000-5,3.000 7.000-7,3.000 6.000-7,4.000 7.000-6,5.000 0.000-4,10.000-2.000 2,10.000-3.000 1,9.000-3.000 1</inkml:trace>
</inkml:ink>
</file>

<file path=ppt/ink/ink2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0"/>
    </inkml:context>
    <inkml:brush xml:id="br0">
      <inkml:brushProperty name="width" value="0.0390628278255463" units="cm"/>
      <inkml:brushProperty name="height" value="0.0390628278255463" units="cm"/>
      <inkml:brushProperty name="color" value="#00bff3"/>
      <inkml:brushProperty name="ignorePressure" value="0"/>
    </inkml:brush>
  </inkml:definitions>
  <inkml:trace contextRef="#ctx0" brushRef="#br0">65450.000 41700.000 563,'-41.000'-2.000'9,"19.000"-3.000"21,19.000-3.000 19,19.000-2.000 19,15.000-1.000 5,13.000 3.000-13,12.000 3.000-13,13.000 4.000-12,6.000 1.000-9,0.000 0.000-6,0.000 0.000-7,0.000 0.000-6,0.000 0.000-9,0.000 0.000-8,0.000 0.000-10,0.000 0.000-9,-5.000 0.000-4,-9.000 0.000 3,-10.000 0.000 2,-8.000 0.000 2</inkml:trace>
</inkml:ink>
</file>

<file path=ppt/ink/ink2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0"/>
    </inkml:context>
    <inkml:brush xml:id="br0">
      <inkml:brushProperty name="width" value="0.0531807504594326" units="cm"/>
      <inkml:brushProperty name="height" value="0.0531807504594326" units="cm"/>
      <inkml:brushProperty name="color" value="#00bff3"/>
      <inkml:brushProperty name="ignorePressure" value="0"/>
    </inkml:brush>
  </inkml:definitions>
  <inkml:trace contextRef="#ctx0" brushRef="#br0">67100.000 40400.000 413,'0.000'-40.000'54,"0.000"23.000"1,0.000 22.000 1,0.000 22.000 1,-4.000 18.000-3,-5.000 16.000-8,-7.000 15.000-8,-5.000 17.000-8,-6.000 10.000-5,-3.000 6.000-1,-3.000 7.000-3,-2.000 6.000-1,-3.000 4.000-2,1.000 4.000-1,-1.000 3.000-3,1.000 3.000 0,2.000-7.000-3,7.000-15.000 0,6.000-15.000-3,7.000-16.000 0,4.000-10.000-3,3.000-3.000-4,3.000-3.000-4,4.000-2.000-4,16.000-17.000-6,32.000-28.000-8,31.000-28.000-8,32.000-27.000-8,7.000-19.000-3,-16.000-5.000 5,-15.000-7.000 5,-15.000-5.000 4,-14.000-1.000 3,-8.000 6.000 3,-10.000 7.000 3,-9.000 6.000 3,-10.000 4.000 2,-9.000 4.000 3,-10.000 3.000 2,-8.000 3.000 2,-12.000 6.000 3,-12.000 9.000 1,-13.000 10.000 2,-12.000 10.000 1,-9.000 11.000 0,-2.000 17.000-4,-3.000 15.000-3,-3.000 16.000-3,-2.000 7.000-1,0.000 1.000 2,0.000-1.000 1,0.000 1.000 2,7.000-6.000-7,17.000-8.000-13,15.000-10.000-14,16.000-9.000-13</inkml:trace>
</inkml:ink>
</file>

<file path=ppt/ink/ink2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2"/>
    </inkml:context>
    <inkml:brush xml:id="br0">
      <inkml:brushProperty name="width" value="0.0560793317854404" units="cm"/>
      <inkml:brushProperty name="height" value="0.0560793317854404" units="cm"/>
      <inkml:brushProperty name="color" value="#00bff3"/>
      <inkml:brushProperty name="ignorePressure" value="0"/>
    </inkml:brush>
  </inkml:definitions>
  <inkml:trace contextRef="#ctx0" brushRef="#br0">83650.000 38600.000 392,'-54.000'-18.000'5,"-5.000"17.000"12,-7.000 15.000 11,-5.000 16.000 10,-1.000 9.000 3,6.000 3.000-6,7.000 3.000-7,6.000 4.000-6,-1.000 1.000-5,-5.000 0.000-5,-7.000 0.000-3,-5.000 0.000-4,-1.000-5.000-2,6.000-9.000 1,7.000-10.000 1,6.000-8.000 2,4.000-6.000-1,4.000 1.000-2,3.000-1.000 0,3.000 1.000-2,7.000 4.000 3,14.000 9.000 8,11.000 10.000 6,14.000 10.000 8,3.000 7.000 2,-2.000 6.000-4,-3.000 7.000-2,-3.000 6.000-4,-4.000 6.000-1,-3.000 6.000 0,-3.000 7.000 0,-2.000 6.000 0,-6.000 7.000-1,-6.000 10.000-3,-6.000 10.000-1,-6.000 9.000-3,-1.000-1.000-2,7.000-8.000-1,6.000-10.000-1,7.000-9.000-2,4.000-1.000-1,3.000 10.000-1,3.000 10.000-3,4.000 9.000 0,2.000-2.000-4,4.000-12.000-4,3.000-13.000-4,3.000-12.000-5,6.000-15.000-5,9.000-15.000-6,10.000-15.000-4,10.000-16.000-6,4.000-12.000-1,0.000-5.000 1,0.000-7.000 3,0.000-5.000 3,0.000-8.000 0,0.000-5.000 3,0.000-7.000 0,0.000-5.000 2,-4.000-6.000-1,-5.000-3.000-4,-7.000-3.000-4,-5.000-2.000-2</inkml:trace>
</inkml:ink>
</file>

<file path=ppt/ink/ink2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2"/>
    </inkml:context>
    <inkml:brush xml:id="br0">
      <inkml:brushProperty name="width" value="0.0553814694285393" units="cm"/>
      <inkml:brushProperty name="height" value="0.0553814694285393" units="cm"/>
      <inkml:brushProperty name="color" value="#00bff3"/>
      <inkml:brushProperty name="ignorePressure" value="0"/>
    </inkml:brush>
  </inkml:definitions>
  <inkml:trace contextRef="#ctx0" brushRef="#br0">84550.000 39300.000 397,'-5.000'-63.000'7,"-9.000"26.000"15,-10.000 24.000 15,-8.000 26.000 15,-9.000 19.000 2,-6.000 17.000-7,-6.000 15.000-10,-6.000 16.000-7,-2.000 7.000-5,3.000 1.000 3,3.000-1.000 0,4.000 1.000 2,2.000-1.000 0,4.000 1.000-2,3.000-1.000-2,3.000 1.000-1,6.000-1.000-2,9.000 1.000-5,10.000-1.000-3,10.000 1.000-3,5.000-3.000-3,4.000-2.000-2,3.000-3.000-1,3.000-3.000-1,7.000-9.000-3,14.000-11.000-6,11.000-14.000-4,14.000-11.000-5,7.000-15.000-1,3.000-16.000 1,3.000-15.000 1,4.000-15.000 2,2.000-14.000-5,4.000-8.000-11,3.000-10.000-10,3.000-9.000-11,-2.000-7.000-2,-6.000-3.000 8,-6.000-3.000 7,-6.000-2.000 7,-7.000-5.000 4,-6.000-2.000 0,-6.000-3.000 0,-6.000-3.000 0,-4.000-1.000 2,1.000 4.000 5,-1.000 3.000 5,1.000 3.000 4,-4.000 6.000 5,-6.000 9.000 7,-6.000 10.000 6,-6.000 10.000 6,-4.000 24.000 9,1.000 41.000 13,-1.000 40.000 14,1.000 42.000 12,-3.000 17.000 0,-2.000-2.000-11,-3.000-3.000-12,-3.000-3.000-13,-4.000-1.000-7,-3.000 4.000-4,-3.000 3.000-4,-2.000 3.000-3,-1.000 3.000-5,3.000 3.000-5,3.000 3.000-6,4.000 4.000-5,1.000-4.000-9,0.000-9.000-14,0.000-10.000-15,0.000-8.000-13,1.000-12.000-8,4.000-12.000-1,3.000-13.000-2,3.000-12.000-1</inkml:trace>
</inkml:ink>
</file>

<file path=ppt/ink/ink2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3"/>
    </inkml:context>
    <inkml:brush xml:id="br0">
      <inkml:brushProperty name="width" value="0.036600761115551" units="cm"/>
      <inkml:brushProperty name="height" value="0.036600761115551" units="cm"/>
      <inkml:brushProperty name="color" value="#00bff3"/>
      <inkml:brushProperty name="ignorePressure" value="0"/>
    </inkml:brush>
  </inkml:definitions>
  <inkml:trace contextRef="#ctx0" brushRef="#br0">86350.000 39500.000 601,'-46.000'-2.000'2,"10.000"-3.000"5,10.000-3.000 5,9.000-2.000 5,12.000-3.000 8,16.000 1.000 11,15.000-1.000 12,17.000 1.000 12,11.000-1.000 0,10.000 1.000-12,10.000-1.000-11,9.000 1.000-13,4.000-3.000-9,1.000-2.000-8,-1.000-3.000-7,1.000-3.000-9,-6.000 1.000-2,-8.000 6.000 1,-10.000 7.000 2,-9.000 6.000 1</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29"/>
    </inkml:context>
    <inkml:brush xml:id="br0">
      <inkml:brushProperty name="width" value="0.0492583736777306" units="cm"/>
      <inkml:brushProperty name="height" value="0.0492583736777306" units="cm"/>
      <inkml:brushProperty name="color" value="#f2395b"/>
      <inkml:brushProperty name="ignorePressure" value="0"/>
    </inkml:brush>
  </inkml:definitions>
  <inkml:trace contextRef="#ctx0" brushRef="#br0">85600.000 39950.000 446,'-50.000'29.000'141,"0.000"10.000"-31,0.000 10.000-31,0.000 9.000-31,0.000 6.000-18,0.000 3.000-3,0.000 3.000-4,0.000 4.000-4,4.000-1.000-3,10.000-3.000-1,10.000-3.000-2,9.000-2.000-2,6.000-3.000-2,3.000 1.000-2,3.000-1.000-3,4.000 1.000-3,8.000-6.000-2,17.000-8.000-4,15.000-10.000-5,16.000-9.000-3,13.000-9.000-3,14.000-5.000-2,11.000-7.000-2,14.000-5.000-1,5.000-9.000-5,1.000-9.000-5,-1.000-10.000-7,1.000-8.000-5,-10.000-3.000-5,-19.000 7.000-1,-18.000 6.000-2,-19.000 7.000-1</inkml:trace>
</inkml:ink>
</file>

<file path=ppt/ink/ink2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3"/>
    </inkml:context>
    <inkml:brush xml:id="br0">
      <inkml:brushProperty name="width" value="0.0596242062747478" units="cm"/>
      <inkml:brushProperty name="height" value="0.0596242062747478" units="cm"/>
      <inkml:brushProperty name="color" value="#00bff3"/>
      <inkml:brushProperty name="ignorePressure" value="0"/>
    </inkml:brush>
  </inkml:definitions>
  <inkml:trace contextRef="#ctx0" brushRef="#br0">87150.000 38400.000 368,'-2.000'-69.000'5,"-3.000"13.000"9,-3.000 12.000 8,-2.000 13.000 10,5.000 9.000 3,16.000 6.000-3,15.000 7.000-3,17.000 6.000-3,8.000 3.000-4,4.000 0.000-4,3.000 0.000-4,3.000 0.000-5,-2.000 4.000-2,-6.000 10.000-2,-6.000 10.000-1,-6.000 9.000-2,-6.000 9.000 1,-2.000 9.000 2,-3.000 10.000 2,-3.000 10.000 2,-6.000 7.000 2,-5.000 6.000 1,-7.000 7.000 1,-5.000 6.000 2,-4.000 1.000 1,0.000-3.000-1,0.000-3.000 0,0.000-2.000-1,-2.000-1.000 1,-3.000 3.000 2,-3.000 3.000 1,-2.000 4.000 2,-1.000 1.000 0,3.000 0.000-2,3.000 0.000-2,4.000 0.000-1,1.000-2.000-2,0.000-3.000-2,0.000-3.000-1,0.000-2.000-1,-2.000-1.000-1,-3.000 3.000-1,-3.000 3.000-1,-2.000 4.000 0,-3.000 1.000-2,1.000 0.000 0,-1.000 0.000-2,1.000 0.000-1,-4.000-5.000-1,-6.000-9.000-2,-6.000-10.000-3,-6.000-8.000-2,-9.000-9.000-2,-8.000-6.000-2,-10.000-6.000-3,-9.000-6.000-1,-9.000-6.000-1,-5.000-2.000 1,-7.000-3.000 2,-5.000-3.000 1,-9.000-4.000-1,-9.000-3.000-3,-10.000-3.000-3,-8.000-2.000-3,2.000-8.000-6,16.000-8.000-12,15.000-10.000-12,17.000-9.000-11,14.000-5.000 0,17.000 0.000 13,15.000 0.000 11,16.000 0.000 13,7.000-2.000 5,1.000-3.000-1,-1.000-3.000-2,1.000-2.000-1</inkml:trace>
</inkml:ink>
</file>

<file path=ppt/ink/ink2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4"/>
    </inkml:context>
    <inkml:brush xml:id="br0">
      <inkml:brushProperty name="width" value="0.0454067699611187" units="cm"/>
      <inkml:brushProperty name="height" value="0.0454067699611187" units="cm"/>
      <inkml:brushProperty name="color" value="#00bff3"/>
      <inkml:brushProperty name="ignorePressure" value="0"/>
    </inkml:brush>
  </inkml:definitions>
  <inkml:trace contextRef="#ctx0" brushRef="#br0">88200.000 39400.000 484,'-69.000'-2.000'0,"13.000"-3.000"1,12.000-3.000 0,13.000-2.000 1,12.000-3.000 8,13.000 1.000 17,12.000-1.000 15,13.000 1.000 16,15.000-3.000 6,19.000-2.000-4,19.000-3.000-5,19.000-3.000-4,12.000-1.000-8,6.000 4.000-8,7.000 3.000-10,6.000 3.000-9,3.000 3.000-6,0.000 3.000-3,0.000 3.000-4,0.000 4.000-2,-8.000 2.000-2,-16.000 4.000 2,-15.000 3.000 0,-15.000 3.000 3,-17.000 4.000-12,-15.000 7.000-22,-15.000 6.000-23,-16.000 7.000-23,-12.000 0.000-5,-5.000-2.000 9,-7.000-3.000 9,-5.000-3.000 11,-4.000-2.000 8,0.000 0.000 6,0.000 0.000 7,0.000 0.000 7</inkml:trace>
</inkml:ink>
</file>

<file path=ppt/ink/ink2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4"/>
    </inkml:context>
    <inkml:brush xml:id="br0">
      <inkml:brushProperty name="width" value="0.0430080480873585" units="cm"/>
      <inkml:brushProperty name="height" value="0.0430080480873585" units="cm"/>
      <inkml:brushProperty name="color" value="#00bff3"/>
      <inkml:brushProperty name="ignorePressure" value="0"/>
    </inkml:brush>
  </inkml:definitions>
  <inkml:trace contextRef="#ctx0" brushRef="#br0">88000.000 40250.000 511,'-68.000'23.000'0,"17.000"-3.000"0,15.000-3.000 0,16.000-2.000 0,5.000-5.000 5,-2.000-2.000 10,-3.000-3.000 9,-3.000-3.000 10,12.000-2.000 7,28.000 0.000 3,28.000 0.000 2,29.000 0.000 3,21.000 0.000-1,16.000 0.000-8,15.000 0.000-5,17.000 0.000-8,10.000 0.000-4,6.000 0.000-3,7.000 0.000-3,6.000 0.000-4,-5.000 1.000-6,-16.000 4.000-9,-15.000 3.000-11,-15.000 3.000-10,-15.000 3.000-5,-12.000 3.000 0,-13.000 3.000-1,-12.000 4.000 0,-15.000 2.000-6,-15.000 4.000-13,-15.000 3.000-13,-16.000 3.000-13</inkml:trace>
</inkml:ink>
</file>

<file path=ppt/ink/ink2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7:59"/>
    </inkml:context>
    <inkml:brush xml:id="br0">
      <inkml:brushProperty name="width" value="0.0484774708747864" units="cm"/>
      <inkml:brushProperty name="height" value="0.0484774708747864" units="cm"/>
      <inkml:brushProperty name="color" value="#00bff3"/>
      <inkml:brushProperty name="ignorePressure" value="0"/>
    </inkml:brush>
  </inkml:definitions>
  <inkml:trace contextRef="#ctx0" brushRef="#br0">91600.000 40400.000 453,'-41.000'0.000'7,"19.000"0.000"26,19.000 0.000 27,19.000 0.000 27,21.000-4.000 4,26.000-5.000-15,24.000-7.000-18,26.000-5.000-15,4.000-1.000-13,-16.000 6.000-8,-15.000 7.000-7,-15.000 6.000-8,-11.000 1.000-5,-2.000-3.000-1,-3.000-3.000 0,-3.000-2.000-2,1.000-1.000 0,6.000 3.000-2,7.000 3.000 0,6.000 4.000 0,1.000 1.000-1,-3.000 0.000 3,-3.000 0.000 1,-2.000 0.000 2,-1.000 0.000 1,3.000 0.000-1,3.000 0.000 1,4.000 0.000-1,-1.000 0.000 0,-3.000 0.000 0,-3.000 0.000 0,-2.000 0.000-1,-3.000 0.000 0,1.000 0.000 0,-1.000 0.000 1,1.000 0.000-1,-1.000 0.000 0,1.000 0.000 1,-1.000 0.000-2,1.000 0.000 1,-1.000 0.000-1,1.000 0.000 1,-1.000 0.000-1,1.000 0.000 0,2.000-2.000 0,7.000-3.000 1,6.000-3.000-2,7.000-2.000 1,0.000-1.000-1,-2.000 3.000 1,-3.000 3.000-2,-3.000 4.000 1,-2.000-1.000 0,0.000-3.000 0,0.000-3.000 0,0.000-2.000 1,1.000-3.000-1,4.000 1.000 1,3.000-1.000 0,3.000 1.000 0,3.000-1.000 1,3.000 1.000-1,3.000-1.000 1,4.000 1.000 0,2.000 1.000 0,4.000 3.000 0,3.000 3.000 0,3.000 4.000-1,-1.000-1.000 1,-2.000-3.000-2,-3.000-3.000 0,-3.000-2.000 0,1.000-3.000-1,6.000 1.000 0,7.000-1.000 0,6.000 1.000 0,3.000-1.000 0,0.000 1.000 1,0.000-1.000-1,0.000 1.000 0,-2.000-3.000 0,-3.000-2.000 1,-3.000-3.000-1,-2.000-3.000 1,-1.000-1.000 1,3.000 4.000 0,3.000 3.000 0,4.000 3.000 0,1.000 3.000 1,0.000 3.000-1,0.000 3.000 1,0.000 4.000-1,-4.000 1.000 0,-5.000 0.000-1,-7.000 0.000-2,-5.000 0.000-2,-4.000 1.000 0,0.000 4.000-1,0.000 3.000 1,0.000 3.000 0,0.000-1.000 0,0.000-2.000 1,0.000-3.000-1,0.000-3.000 1,0.000-1.000-1,0.000 4.000 0,0.000 3.000-1,0.000 3.000 0,3.000-1.000-1,6.000-2.000-1,7.000-3.000 0,6.000-3.000-2,1.000-2.000 0,-3.000 0.000-1,-3.000 0.000-2,-2.000 0.000 0,-5.000-2.000-2,-2.000-3.000 0,-3.000-3.000-1,-3.000-2.000-1,-6.000-1.000 0,-5.000 3.000 0,-7.000 3.000 0,-5.000 4.000 0,-8.000-1.000-3,-5.000-3.000-4,-7.000-3.000-5,-5.000-2.000-5</inkml:trace>
</inkml:ink>
</file>

<file path=ppt/ink/ink2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8:12"/>
    </inkml:context>
    <inkml:brush xml:id="br0">
      <inkml:brushProperty name="width" value="0.0414270311594009" units="cm"/>
      <inkml:brushProperty name="height" value="0.0414270311594009" units="cm"/>
      <inkml:brushProperty name="color" value="#000000"/>
      <inkml:brushProperty name="ignorePressure" value="0"/>
    </inkml:brush>
  </inkml:definitions>
  <inkml:trace contextRef="#ctx0" brushRef="#br0">95800.000 42200.000 531,'-4.000'76.000'119,"-5.000"4.000"-24,-7.000 3.000-25,-5.000 3.000-24,-3.000 3.000-16,4.000 3.000-3,3.000 3.000-4,3.000 4.000-5,-2.000 4.000-3,-6.000 6.000-4,-6.000 7.000-3,-6.000 6.000-3,-2.000 4.000-4,3.000 4.000-4,3.000 3.000-5,4.000 3.000-5,4.000-4.000-6,6.000-8.000-8,7.000-10.000-8,6.000-9.000-9,3.000-15.000-4,0.000-18.000-3,0.000-19.000-3,0.000-18.000-2</inkml:trace>
</inkml:ink>
</file>

<file path=ppt/ink/ink2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8:12"/>
    </inkml:context>
    <inkml:brush xml:id="br0">
      <inkml:brushProperty name="width" value="0.0439948067069054" units="cm"/>
      <inkml:brushProperty name="height" value="0.0439948067069054" units="cm"/>
      <inkml:brushProperty name="color" value="#000000"/>
      <inkml:brushProperty name="ignorePressure" value="0"/>
    </inkml:brush>
  </inkml:definitions>
  <inkml:trace contextRef="#ctx0" brushRef="#br0">96900.000 42750.000 500,'-4.000'-35.000'29,"-5.000"32.000"12,-7.000 31.000 12,-5.000 32.000 10,-4.000 16.000 1,0.000 4.000-11,0.000 3.000-11,0.000 3.000-11,1.000-1.000-7,4.000-2.000-2,3.000-3.000-3,3.000-3.000-3,3.000-6.000-2,3.000-5.000-3,3.000-7.000-2,4.000-5.000-2,11.000-12.000-5,23.000-16.000-8,22.000-15.000-7,22.000-15.000-7,10.000-20.000-3,1.000-21.000 0,-1.000-22.000 1,1.000-22.000 1,-3.000-10.000 1,-2.000 4.000 3,-3.000 3.000 3,-3.000 3.000 3,-10.000 4.000 0,-16.000 7.000 1,-15.000 6.000 0,-15.000 7.000-1,-12.000 5.000 2,-6.000 7.000 3,-6.000 6.000 3,-6.000 7.000 4,-10.000 4.000 2,-12.000 3.000 0,-13.000 3.000 1,-12.000 4.000 0,-9.000 4.000-2,-2.000 6.000-5,-3.000 7.000-3,-3.000 6.000-6,-1.000 3.000-4,4.000 0.000-4,3.000 0.000-4,3.000 0.000-4,6.000 1.000-4,9.000 4.000-4,10.000 3.000-3,10.000 3.000-3</inkml:trace>
</inkml:ink>
</file>

<file path=ppt/ink/ink2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8:13"/>
    </inkml:context>
    <inkml:brush xml:id="br0">
      <inkml:brushProperty name="width" value="0.0333272069692612" units="cm"/>
      <inkml:brushProperty name="height" value="0.0333272069692612" units="cm"/>
      <inkml:brushProperty name="color" value="#000000"/>
      <inkml:brushProperty name="ignorePressure" value="0"/>
    </inkml:brush>
  </inkml:definitions>
  <inkml:trace contextRef="#ctx0" brushRef="#br0">98250.000 42100.000 660,'-38.000'-22.000'8,"26.000"6.000"17,24.000 7.000 17,26.000 6.000 16,16.000 1.000 2,10.000-3.000-13,10.000-3.000-14,9.000-2.000-12,4.000-3.000-8,1.000 1.000-1,-1.000-1.000-2,1.000 1.000-1,-7.000 1.000-7,-12.000 3.000-16,-13.000 3.000-13,-12.000 4.000-15,-9.000-1.000-9,-2.000-3.000-3,-3.000-3.000-5,-3.000-2.000-3</inkml:trace>
</inkml:ink>
</file>

<file path=ppt/ink/ink2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8:13"/>
    </inkml:context>
    <inkml:brush xml:id="br0">
      <inkml:brushProperty name="width" value="0.0515116192400455" units="cm"/>
      <inkml:brushProperty name="height" value="0.0515116192400455" units="cm"/>
      <inkml:brushProperty name="color" value="#000000"/>
      <inkml:brushProperty name="ignorePressure" value="0"/>
    </inkml:brush>
  </inkml:definitions>
  <inkml:trace contextRef="#ctx0" brushRef="#br0">100100.000 40800.000 427,'-49.000'-21.000'54,"4.000"10.000"-5,3.000 10.000-5,3.000 9.000-5,3.000 9.000-2,3.000 9.000-2,3.000 10.000-1,4.000 10.000-1,-1.000 8.000-1,-3.000 10.000-3,-3.000 10.000-3,-2.000 9.000-2,0.000 4.000-2,7.000 1.000-3,6.000-1.000-2,7.000 1.000-2,0.000 2.000-2,-2.000 7.000-2,-3.000 6.000-1,-3.000 7.000-1,1.000 2.000-1,6.000 1.000-2,7.000-1.000-2,6.000 1.000-2,6.000-10.000-1,6.000-19.000-5,7.000-18.000-3,6.000-19.000-3,6.000-13.000-3,6.000-6.000-3,7.000-6.000-3,6.000-6.000-3,3.000-10.000-2,0.000-12.000 1,0.000-13.000 0,0.000-12.000-1,1.000-10.000 2,4.000-6.000 2,3.000-6.000 1,3.000-6.000 3,-7.000-2.000 2,-15.000 3.000 1,-15.000 3.000 1,-16.000 4.000 2,-13.000 5.000 1,-9.000 10.000 1,-10.000 10.000 1,-8.000 9.000 1,-15.000 9.000-1,-19.000 9.000-5,-18.000 10.000-3,-19.000 10.000-5,-5.000 5.000-2,9.000 4.000 2,10.000 3.000 0,10.000 3.000 2,7.000 1.000-1,6.000 1.000-5,7.000-1.000-3,6.000 1.000-5</inkml:trace>
</inkml:ink>
</file>

<file path=ppt/ink/ink2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8:14"/>
    </inkml:context>
    <inkml:brush xml:id="br0">
      <inkml:brushProperty name="width" value="0.0493954494595528" units="cm"/>
      <inkml:brushProperty name="height" value="0.0493954494595528" units="cm"/>
      <inkml:brushProperty name="color" value="#000000"/>
      <inkml:brushProperty name="ignorePressure" value="0"/>
    </inkml:brush>
  </inkml:definitions>
  <inkml:trace contextRef="#ctx0" brushRef="#br0">91500.000 45050.000 445,'0.000'-47.000'0,"0.000"6.000"0,0.000 7.000 0,0.000 6.000 0,1.000 3.000 2,4.000 0.000 5,3.000 0.000 4,3.000 0.000 5,1.000-4.000 3,1.000-5.000 1,-1.000-7.000 0,1.000-5.000 1,1.000-6.000 0,3.000-3.000-2,3.000-3.000-2,4.000-2.000-1,1.000-5.000-3,0.000-2.000-2,0.000-3.000-3,0.000-3.000-2,-2.000 2.000-2,-3.000 10.000 1,-3.000 10.000-1,-2.000 9.000 1,-3.000 6.000 0,1.000 3.000 2,-1.000 3.000 1,1.000 4.000 2,1.000 8.000 2,3.000 17.000 1,3.000 15.000 1,4.000 16.000 1,2.000 15.000 2,4.000 16.000 1,3.000 15.000 2,3.000 17.000 0,1.000 10.000 1,1.000 6.000-3,-1.000 7.000-3,1.000 6.000-1,-1.000-1.000-1,1.000-5.000-1,-1.000-7.000-1,1.000-5.000-1,-1.000-4.000 0,1.000 0.000-2,-1.000 0.000-1,1.000 0.000-1,-4.000-5.000-2,-6.000-9.000-2,-6.000-10.000-4,-6.000-8.000-3,-4.000-9.000-1,1.000-6.000 1,-1.000-6.000 1,1.000-6.000 1,-3.000-16.000-1,-2.000-25.000-4,-3.000-25.000-2,-3.000-25.000-4,-1.000-25.000-1,4.000-25.000 3,3.000-25.000 1,3.000-25.000 2,1.000-22.000-1,1.000-19.000-3,-1.000-18.000-5,1.000-19.000-4,-4.000-16.000-1,-6.000-12.000-2,-6.000-13.000 0,-6.000-12.000-1,-7.000-9.000 1,-6.000-2.000 3,-6.000-3.000 4,-6.000-3.000 2,-2.000-9.000 4,3.000-11.000 2,3.000-14.000 4,4.000-11.000 2,2.000 3.000 1,4.000 23.000 0,3.000 22.000 1,3.000 22.000-1,3.000 7.000 2,3.000-6.000 1,3.000-6.000 3,4.000-6.000 2,4.000 5.000 2,6.000 20.000 0,7.000 18.000 1,6.000 20.000 2,3.000 13.000-1,0.000 9.000-1,0.000 10.000-1,0.000 10.000-1,0.000 7.000 0,0.000 6.000 1,0.000 7.000 2,0.000 6.000 1,-4.000 9.000 0,-5.000 13.000-1,-7.000 12.000-1,-5.000 13.000 0,-4.000 10.000-1,0.000 10.000 0,0.000 10.000 1,0.000 9.000-1,0.000 6.000 1,0.000 3.000 0,0.000 3.000-1,0.000 4.000 0,0.000 1.000 0,0.000 0.000-1,0.000 0.000 1,0.000 0.000 0,3.000 1.000 0,6.000 4.000 0,7.000 3.000 1,6.000 3.000 0,7.000 4.000 0,10.000 7.000 0,10.000 6.000 0,9.000 7.000-1,10.000 4.000 0,14.000 3.000 0,11.000 3.000 0,14.000 4.000 0,5.000 1.000 0,1.000 0.000-2,-1.000 0.000-2,1.000 0.000 0,5.000 0.000-2,14.000 0.000-1,11.000 0.000-2,14.000 0.000-1,13.000 0.000-2,16.000 0.000 0,15.000 0.000-1,17.000 0.000 0,21.000-4.000-1,28.000-5.000 1,28.000-7.000 0,29.000-5.000 1,15.000-1.000-1,3.000 6.000 0,3.000 7.000 0,4.000 6.000-1,5.000 4.000 0,10.000 4.000 0,10.000 3.000-1,9.000 3.000 1,-1.000 3.000-1,-8.000 3.000 1,-10.000 3.000 1,-9.000 4.000 0,-10.000-1.000 0,-9.000-3.000-2,-10.000-3.000-2,-8.000-2.000-2,-12.000-5.000-2,-12.000-2.000-2,-13.000-3.000-2,-12.000-3.000-2,-15.000-4.000-2,-15.000-3.000-3,-15.000-3.000-1,-16.000-2.000-3,-26.000-1.000 0,-33.000 3.000 0,-35.000 3.000 1,-34.000 4.000 1,-23.000 1.000 2,-8.000 0.000 1,-10.000 0.000 2,-9.000 0.000 2</inkml:trace>
</inkml:ink>
</file>

<file path=ppt/ink/ink2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8:15"/>
    </inkml:context>
    <inkml:brush xml:id="br0">
      <inkml:brushProperty name="width" value="0.0460456795990467" units="cm"/>
      <inkml:brushProperty name="height" value="0.0460456795990467" units="cm"/>
      <inkml:brushProperty name="color" value="#000000"/>
      <inkml:brushProperty name="ignorePressure" value="0"/>
    </inkml:brush>
  </inkml:definitions>
  <inkml:trace contextRef="#ctx0" brushRef="#br0">88350.000 49050.000 477,'-79.000'0.000'13,"45.000"0.000"24,43.000 0.000 25,45.000 0.000 25,31.000-5.000 5,23.000-9.000-18,22.000-10.000-16,22.000-8.000-17,5.000-3.000-13,-8.000 7.000-9,-10.000 6.000-8,-9.000 7.000-10,-12.000 5.000-7,-11.000 7.000-5,-14.000 6.000-4,-11.000 7.000-5,-12.000 4.000-3,-9.000 3.000 0,-10.000 3.000 0,-8.000 4.000-1,-11.000 2.000-4,-8.000 4.000-9,-10.000 3.000-7,-9.000 3.000-9</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6:30"/>
    </inkml:context>
    <inkml:brush xml:id="br0">
      <inkml:brushProperty name="width" value="0.0431447178125381" units="cm"/>
      <inkml:brushProperty name="height" value="0.0431447178125381" units="cm"/>
      <inkml:brushProperty name="color" value="#f2395b"/>
      <inkml:brushProperty name="ignorePressure" value="0"/>
    </inkml:brush>
  </inkml:definitions>
  <inkml:trace contextRef="#ctx0" brushRef="#br0">86200.000 40100.000 509,'-47.000'-24.000'6,"6.000"4.000"12,7.000 3.000 12,6.000 3.000 12,3.000 6.000 4,0.000 9.000-2,0.000 10.000-2,0.000 10.000-2,-2.000 11.000-2,-3.000 17.000-1,-3.000 15.000-3,-2.000 16.000 0,-1.000 13.000-5,3.000 14.000-6,3.000 11.000-7,4.000 14.000-6,1.000 16.000-9,0.000 22.000-8,0.000 22.000-10,0.000 23.000-9,3.000-12.000-3,6.000-44.000 5,7.000-43.000 5,6.000-44.000 4,1.000-22.000-7,-3.000 0.000-20,-3.000 0.000-19,-2.000 0.000-20</inkml:trace>
</inkml:ink>
</file>

<file path=ppt/ink/ink2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8:15"/>
    </inkml:context>
    <inkml:brush xml:id="br0">
      <inkml:brushProperty name="width" value="0.0429960861802101" units="cm"/>
      <inkml:brushProperty name="height" value="0.0429960861802101" units="cm"/>
      <inkml:brushProperty name="color" value="#000000"/>
      <inkml:brushProperty name="ignorePressure" value="0"/>
    </inkml:brush>
  </inkml:definitions>
  <inkml:trace contextRef="#ctx0" brushRef="#br0">88350.000 50100.000 511,'-71.000'0.000'3,"10.000"0.000"5,10.000 0.000 5,9.000 0.000 6,15.000 0.000 7,22.000 0.000 12,22.000 0.000 9,23.000 0.000 12,20.000-2.000 0,23.000-3.000-10,22.000-3.000-9,22.000-2.000-9,13.000-3.000-6,7.000 1.000-3,6.000-1.000-3,7.000 1.000-2,-1.000 1.000-6,-6.000 3.000-9,-6.000 3.000-7,-6.000 4.000-9,-12.000 2.000-10,-15.000 4.000-13,-15.000 3.000-12,-16.000 3.000-14,-15.000 1.000-4,-11.000 1.000 3,-14.000-1.000 3,-11.000 1.000 3</inkml:trace>
</inkml:ink>
</file>

<file path=ppt/ink/ink2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41"/>
    </inkml:context>
    <inkml:brush xml:id="br0">
      <inkml:brushProperty name="width" value="0.050322201102972" units="cm"/>
      <inkml:brushProperty name="height" value="0.050322201102972" units="cm"/>
      <inkml:brushProperty name="color" value="#f2395b"/>
      <inkml:brushProperty name="ignorePressure" value="0"/>
    </inkml:brush>
  </inkml:definitions>
  <inkml:trace contextRef="#ctx0" brushRef="#br0">76000.000 54500.000 437,'-90.000'-177.000'-1,"23.000"47.000"4,22.000 47.000 4,22.000 48.000 3,7.000 30.000 9,-6.000 16.000 16,-6.000 15.000 16,-6.000 17.000 17,-6.000 13.000 1,-2.000 13.000-10,-3.000 12.000-12,-3.000 13.000-10,-2.000 10.000-9,0.000 10.000-5,0.000 10.000-5,0.000 9.000-6,0.000 4.000-3,0.000 1.000-3,0.000-1.000-1,0.000 1.000-3,1.000-4.000-3,4.000-6.000-1,3.000-6.000-3,3.000-6.000-2,1.000-9.000-1,1.000-8.000-1,-1.000-10.000 0,1.000-9.000-1,10.000-34.000-4,22.000-55.000-8,22.000-57.000-8,23.000-55.000-7,17.000-34.000-2,17.000-9.000 7,15.000-10.000 5,16.000-8.000 6,7.000-3.000 4,1.000 7.000 1,-1.000 6.000 1,1.000 7.000 2,-3.000 8.000 2,-2.000 14.000 3,-3.000 11.000 4,-3.000 14.000 4,-6.000 14.000 4,-5.000 20.000 4,-7.000 18.000 6,-5.000 20.000 4,-9.000 14.000 3,-9.000 14.000-1,-10.000 11.000 2,-8.000 14.000-1,-9.000 13.000 1,-6.000 16.000-1,-6.000 15.000 0,-6.000 17.000 1,-7.000 13.000-2,-6.000 13.000 1,-6.000 12.000-2,-6.000 13.000 0,-6.000 7.000-1,-2.000 4.000-2,-3.000 3.000-2,-3.000 3.000-2,-4.000-1.000-1,-3.000-2.000 1,-3.000-3.000-1,-2.000-3.000-1,-3.000-4.000-1,1.000-3.000-4,-1.000-3.000-4,1.000-2.000-3,2.000-8.000-5,7.000-8.000-6,6.000-10.000-4,7.000-9.000-6,5.000-9.000-5,7.000-5.000-6,6.000-7.000-5,7.000-5.000-6,5.000-9.000-2,7.000-9.000-1,6.000-10.000 0,7.000-8.000 0,0.000-9.000 1,-2.000-6.000 4,-3.000-6.000 3,-3.000-6.000 4</inkml:trace>
</inkml:ink>
</file>

<file path=ppt/ink/ink2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41"/>
    </inkml:context>
    <inkml:brush xml:id="br0">
      <inkml:brushProperty name="width" value="0.0408082231879234" units="cm"/>
      <inkml:brushProperty name="height" value="0.0408082231879234" units="cm"/>
      <inkml:brushProperty name="color" value="#f2395b"/>
      <inkml:brushProperty name="ignorePressure" value="0"/>
    </inkml:brush>
  </inkml:definitions>
  <inkml:trace contextRef="#ctx0" brushRef="#br0">78500.000 54150.000 539,'-24.000'-25.000'2,"4.000"0.000"4,3.000 0.000 5,3.000 0.000 5,-5.000 10.000 5,-12.000 23.000 8,-13.000 22.000 8,-12.000 22.000 7,-7.000 21.000 3,1.000 22.000-3,-1.000 22.000-3,1.000 23.000-3,4.000 5.000-4,9.000-9.000-6,10.000-10.000-5,10.000-8.000-5,5.000-8.000-6,4.000-2.000-4,3.000-3.000-7,3.000-3.000-4,3.000-4.000-7,3.000-3.000-6,3.000-3.000-9,4.000-2.000-6,8.000-8.000-5,17.000-8.000 0,15.000-10.000-2,16.000-9.000 0,7.000-12.000-1,1.000-11.000-1,-1.000-14.000-2,1.000-11.000-1,-6.000-7.000 2,-8.000 0.000 5,-10.000 0.000 7,-9.000 0.000 5</inkml:trace>
</inkml:ink>
</file>

<file path=ppt/ink/ink2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42"/>
    </inkml:context>
    <inkml:brush xml:id="br0">
      <inkml:brushProperty name="width" value="0.0478125363588333" units="cm"/>
      <inkml:brushProperty name="height" value="0.0478125363588333" units="cm"/>
      <inkml:brushProperty name="color" value="#f2395b"/>
      <inkml:brushProperty name="ignorePressure" value="0"/>
    </inkml:brush>
  </inkml:definitions>
  <inkml:trace contextRef="#ctx0" brushRef="#br0">79900.000 54800.000 460,'-4.000'-68.000'0,"-5.000"17.000"0,-7.000 15.000 0,-5.000 16.000 0,-8.000 7.000 3,-5.000 1.000 7,-7.000-1.000 6,-5.000 1.000 6,-3.000 4.000 5,4.000 9.000 3,3.000 10.000 1,3.000 10.000 3,1.000 7.000-1,1.000 6.000-5,-1.000 7.000-5,1.000 6.000-4,-1.000 6.000-3,1.000 6.000 0,-1.000 7.000 0,1.000 6.000-1,-1.000 3.000 0,1.000 0.000 1,-1.000 0.000-2,1.000 0.000 1,-1.000 1.000-1,1.000 4.000-1,-1.000 3.000-1,1.000 3.000-1,2.000-2.000 0,7.000-6.000-1,6.000-6.000 1,7.000-6.000 0,7.000-6.000-2,9.000-2.000-3,10.000-3.000-3,10.000-3.000-4,7.000-7.000-3,6.000-9.000-4,7.000-10.000-4,6.000-8.000-4,7.000-11.000-3,10.000-8.000-3,10.000-10.000-4,9.000-9.000-3,6.000-13.000-2,3.000-16.000-1,3.000-15.000-1,4.000-15.000-2,-4.000-12.000 2,-9.000-6.000 2,-10.000-6.000 5,-8.000-6.000 2,-9.000-6.000 4,-6.000-2.000 2,-6.000-3.000 3,-6.000-3.000 3,-7.000 5.000 5,-6.000 17.000 7,-6.000 15.000 7,-6.000 16.000 6,-6.000 26.000 10,-2.000 38.000 13,-3.000 37.000 14,-3.000 38.000 14,-4.000 20.000 0,-3.000 3.000-9,-3.000 3.000-11,-2.000 4.000-11,-3.000-1.000-7,1.000-3.000-5,-1.000-3.000-5,1.000-2.000-6,1.000-6.000-3,3.000-6.000-1,3.000-6.000-1,4.000-6.000-2,1.000-4.000-6,0.000 1.000-13,0.000-1.000-13,0.000 1.000-13,3.000-6.000-7,6.000-8.000-3,7.000-10.000-3,6.000-9.000-2,3.000-10.000 0,0.000-9.000 3,0.000-10.000 4,0.000-8.000 2</inkml:trace>
</inkml:ink>
</file>

<file path=ppt/ink/ink2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42"/>
    </inkml:context>
    <inkml:brush xml:id="br0">
      <inkml:brushProperty name="width" value="0.0302741210907698" units="cm"/>
      <inkml:brushProperty name="height" value="0.0302741210907698" units="cm"/>
      <inkml:brushProperty name="color" value="#f2395b"/>
      <inkml:brushProperty name="ignorePressure" value="0"/>
    </inkml:brush>
  </inkml:definitions>
  <inkml:trace contextRef="#ctx0" brushRef="#br0">80900.000 55050.000 726,'1.000'-91.000'0,"4.000"19.000"0,3.000 19.000 0,3.000 19.000 0,4.000 9.000 5,7.000 0.000 8,6.000 0.000 9,7.000 0.000 9,7.000 1.000 5,9.000 4.000 1,10.000 3.000 3,10.000 3.000 1,2.000 3.000-8,-3.000 3.000-18,-3.000 3.000-16,-2.000 4.000-18,-6.000 4.000-11,-6.000 6.000-5,-6.000 7.000-5,-6.000 6.000-6,-9.000 4.000 0,-8.000 4.000 5,-10.000 3.000 5,-9.000 3.000 4</inkml:trace>
</inkml:ink>
</file>

<file path=ppt/ink/ink2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42"/>
    </inkml:context>
    <inkml:brush xml:id="br0">
      <inkml:brushProperty name="width" value="0.0448587127029896" units="cm"/>
      <inkml:brushProperty name="height" value="0.0448587127029896" units="cm"/>
      <inkml:brushProperty name="color" value="#f2395b"/>
      <inkml:brushProperty name="ignorePressure" value="0"/>
    </inkml:brush>
  </inkml:definitions>
  <inkml:trace contextRef="#ctx0" brushRef="#br0">81800.000 53850.000 490,'25.000'-88.000'1,"0.000"26.000"4,0.000 24.000 3,0.000 26.000 3,1.000 12.000 1,4.000 0.000-3,3.000 0.000-2,3.000 0.000-1,4.000 3.000 3,7.000 6.000 10,6.000 7.000 10,7.000 6.000 10,4.000 7.000 4,3.000 10.000-3,3.000 10.000-3,4.000 9.000-2,-4.000 9.000-3,-9.000 9.000-5,-10.000 10.000-4,-8.000 10.000-4,-11.000 5.000-2,-8.000 4.000-1,-10.000 3.000-1,-9.000 3.000-1,-12.000 6.000-1,-11.000 9.000-3,-14.000 10.000-2,-11.000 10.000-3,-15.000 5.000-6,-16.000 4.000-11,-15.000 3.000-10,-15.000 3.000-12,-11.000-2.000-7,-2.000-6.000-6,-3.000-6.000-5,-3.000-6.000-5,8.000-15.000-1,23.000-21.000 2,22.000-22.000 3,22.000-22.000 3</inkml:trace>
</inkml:ink>
</file>

<file path=ppt/ink/ink2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42"/>
    </inkml:context>
    <inkml:brush xml:id="br0">
      <inkml:brushProperty name="width" value="0.0387953035533428" units="cm"/>
      <inkml:brushProperty name="height" value="0.0387953035533428" units="cm"/>
      <inkml:brushProperty name="color" value="#f2395b"/>
      <inkml:brushProperty name="ignorePressure" value="0"/>
    </inkml:brush>
  </inkml:definitions>
  <inkml:trace contextRef="#ctx0" brushRef="#br0">83950.000 55550.000 567,'-22.000'-71.000'0,"6.000"10.000"0,7.000 10.000 0,6.000 9.000 0,15.000 1.000 7,26.000-6.000 14,24.000-6.000 14,26.000-6.000 15,12.000 2.000 4,0.000 14.000-4,0.000 11.000-5,0.000 14.000-5,0.000 7.000-4,0.000 3.000-6,0.000 3.000-4,0.000 4.000-6,-5.000 2.000-6,-9.000 4.000-10,-10.000 3.000-8,-8.000 3.000-9,-11.000 4.000-9,-8.000 7.000-7,-10.000 6.000-9,-9.000 7.000-7,-13.000 4.000-6,-16.000 3.000-3,-15.000 3.000-3,-15.000 4.000-3,-7.000-4.000 4,3.000-9.000 12,3.000-10.000 12,4.000-8.000 11,-1.000-4.000 8,-3.000 3.000 3,-3.000 3.000 2,-2.000 4.000 4</inkml:trace>
</inkml:ink>
</file>

<file path=ppt/ink/ink2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43"/>
    </inkml:context>
    <inkml:brush xml:id="br0">
      <inkml:brushProperty name="width" value="0.0338603481650352" units="cm"/>
      <inkml:brushProperty name="height" value="0.0338603481650352" units="cm"/>
      <inkml:brushProperty name="color" value="#f2395b"/>
      <inkml:brushProperty name="ignorePressure" value="0"/>
    </inkml:brush>
  </inkml:definitions>
  <inkml:trace contextRef="#ctx0" brushRef="#br0">83800.000 56050.000 649,'-46.000'-4.000'5,"10.000"-5.000"8,10.000-7.000 10,9.000-5.000 8,17.000-3.000 5,25.000 4.000 0,25.000 3.000 1,25.000 3.000-1,17.000 3.000-2,9.000 3.000-4,10.000 3.000-4,10.000 4.000-3,5.000 1.000-8,4.000 0.000-10,3.000 0.000-10,3.000 0.000-10,-4.000 3.000-11,-8.000 6.000-9,-10.000 7.000-9,-9.000 6.000-9,-13.000 1.000-3,-16.000-3.000 4,-15.000-3.000 3,-15.000-2.000 5</inkml:trace>
</inkml:ink>
</file>

<file path=ppt/ink/ink2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53"/>
    </inkml:context>
    <inkml:brush xml:id="br0">
      <inkml:brushProperty name="width" value="0.044081162661314" units="cm"/>
      <inkml:brushProperty name="height" value="0.044081162661314" units="cm"/>
      <inkml:brushProperty name="color" value="#f2395b"/>
      <inkml:brushProperty name="ignorePressure" value="0"/>
    </inkml:brush>
  </inkml:definitions>
  <inkml:trace contextRef="#ctx0" brushRef="#br0">11850.000 48300.000 499,'0.000'-41.000'7,"0.000"19.000"14,0.000 19.000 16,0.000 19.000 13,0.000 12.000 3,0.000 6.000-9,0.000 7.000-9,0.000 6.000-10,0.000 4.000-6,0.000 4.000-2,0.000 3.000-2,0.000 3.000-3,-2.000 7.000-2,-3.000 14.000 2,-3.000 11.000-1,-2.000 14.000 1,-5.000 8.000-3,-2.000 7.000-4,-3.000 6.000-4,-3.000 7.000-5,-2.000 0.000-2,0.000-2.000 2,0.000-3.000 1,0.000-3.000 2,1.000-7.000-1,4.000-9.000-3,3.000-10.000-4,3.000-8.000-4,1.000-11.000-1,1.000-8.000 3,-1.000-10.000 1,1.000-9.000 2,1.000-21.000 0,3.000-31.000-3,3.000-31.000-1,4.000-31.000-4,5.000-23.000 0,10.000-11.000-1,10.000-14.000 0,9.000-11.000 0,7.000-11.000 0,7.000-5.000 1,6.000-7.000 2,7.000-5.000 0,4.000-3.000 2,3.000 4.000 2,3.000 3.000 2,4.000 3.000 3,1.000 4.000 1,0.000 7.000 3,0.000 6.000 1,0.000 7.000 1,0.000 7.000 3,0.000 9.000 2,0.000 10.000 3,0.000 10.000 2,-4.000 8.000 1,-5.000 10.000-1,-7.000 10.000-1,-5.000 9.000-1,-8.000 9.000 1,-5.000 9.000 2,-7.000 10.000 2,-5.000 10.000 4,-4.000 5.000-1,0.000 4.000 0,0.000 3.000-2,0.000 3.000-1,0.000 6.000 0,0.000 9.000 1,0.000 10.000 0,0.000 10.000 1,-2.000 5.000 0,-3.000 4.000 0,-3.000 3.000-1,-2.000 3.000-1,-3.000 4.000-1,1.000 7.000-1,-1.000 6.000 0,1.000 7.000-2,-3.000 2.000-1,-2.000 1.000 1,-3.000-1.000-1,-3.000 1.000 1,-2.000 2.000-2,0.000 7.000-4,0.000 6.000-2,0.000 7.000-2,0.000 2.000-3,0.000 1.000 0,0.000-1.000 0,0.000 1.000-1,0.000 1.000-3,0.000 3.000-8,0.000 3.000-8,0.000 4.000-6,0.000-1.000-5,0.000-3.000 0,0.000-3.000 0,0.000-2.000 0,1.000-3.000 1,4.000 1.000 3,3.000-1.000 3,3.000 1.000 4,1.000-9.000 0,1.000-15.000-1,-1.000-15.000-2,1.000-16.000-2</inkml:trace>
</inkml:ink>
</file>

<file path=ppt/ink/ink2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55"/>
    </inkml:context>
    <inkml:brush xml:id="br0">
      <inkml:brushProperty name="width" value="0.0401108637452126" units="cm"/>
      <inkml:brushProperty name="height" value="0.0401108637452126" units="cm"/>
      <inkml:brushProperty name="color" value="#f2395b"/>
      <inkml:brushProperty name="ignorePressure" value="0"/>
    </inkml:brush>
  </inkml:definitions>
  <inkml:trace contextRef="#ctx0" brushRef="#br0">15200.000 48400.000 548,'-27.000'-21.000'49,"-3.000"10.000"-7,-3.000 10.000-9,-2.000 9.000-7,0.000 6.000-5,7.000 3.000-1,6.000 3.000-2,7.000 4.000-1,0.000 1.000-2,-2.000 0.000 0,-3.000 0.000-1,-3.000 0.000-1,-1.000 0.000-1,4.000 0.000-1,3.000 0.000 0,3.000 0.000-2,3.000 4.000 0,3.000 10.000 0,3.000 10.000-1,4.000 9.000-1,1.000 2.000 0,0.000-2.000-2,0.000-3.000 0,0.000-3.000-2,1.000-2.000-2,4.000 0.000-1,3.000 0.000-1,3.000 0.000-3,1.000-13.000-5,1.000-24.000-11,-1.000-26.000-10,1.000-24.000-11,-1.000-17.000-4,1.000-5.000 4,-1.000-7.000 3,1.000-5.000 4,-1.000 0.000 5,1.000 10.000 5,-1.000 10.000 6,1.000 9.000 6,-3.000 6.000 2,-2.000 3.000 0,-3.000 3.000 0,-3.000 4.000-1,2.000 5.000 11,10.000 10.000 20,10.000 10.000 21,9.000 9.000 21,1.000 6.000 3,-6.000 3.000-14,-6.000 3.000-15,-6.000 4.000-13,-2.000 1.000-9,3.000 0.000-1,3.000 0.000-2,4.000 0.000-3,2.000 1.000-9,4.000 4.000-17,3.000 3.000-17,3.000 3.000-18,1.000-5.000-4,1.000-12.000 6,-1.000-13.000 9,1.000-12.000 6,1.000-10.000 7,3.000-6.000 3,3.000-6.000 4,4.000-6.000 3,-3.000-2.000 5,-5.000 3.000 2,-7.000 3.000 4,-5.000 4.000 3,-4.000 1.000 3,0.000 0.000 5,0.000 0.000 4,0.000 0.000 5,-10.000 10.000 6,-18.000 23.000 8,-19.000 22.000 9,-18.000 22.000 8,-14.000 13.000 0,-5.000 7.000-11,-7.000 6.000-10,-5.000 7.000-9,-1.000-1.000-7,6.000-6.000-2,7.000-6.000-1,6.000-6.000-2,4.000-7.000-1,4.000-6.000 0,3.000-6.000 1,3.000-6.000 0,9.000-9.000-1,16.000-8.000-1,15.000-10.000-1,17.000-9.000-1,13.000-9.000-1,13.000-5.000 0,12.000-7.000 0,13.000-5.000 0,4.000-4.000 0,-3.000 0.000 1,-3.000 0.000-1,-2.000 0.000 1,-8.000 1.000 1,-8.000 4.000-1,-10.000 3.000 0,-9.000 3.000 0,-9.000 6.000 0,-5.000 9.000 2,-7.000 10.000 0,-5.000 10.000 2,-9.000 10.000 0,-9.000 13.000 1,-10.000 12.000-1,-8.000 13.000 1,-9.000 6.000 0,-6.000 0.000-1,-6.000 0.000 0,-6.000 0.000 0,-4.000-2.000 0,1.000-3.000-1,-1.000-3.000 1,1.000-2.000-1,2.000-6.000 0,7.000-6.000 1,6.000-6.000-1,7.000-6.000 0,4.000-7.000 1,3.000-6.000 0,3.000-6.000 0,4.000-6.000 2,1.000-4.000-1,0.000 1.000 1,0.000-1.000 1,0.000 1.000-1,-2.000 2.000 2,-3.000 7.000 0,-3.000 6.000 2,-2.000 7.000 0,-1.000 2.000 0,3.000 1.000 0,3.000-1.000-1,4.000 1.000-1,2.000-1.000-3,4.000 1.000-6,3.000-1.000-5,3.000 1.000-6,3.000-3.000-2,3.000-2.000 1,3.000-3.000 0,4.000-3.000 2,4.000-4.000-3,6.000-3.000-4,7.000-3.000-5,6.000-2.000-5,6.000-9.000-1,6.000-12.000 5,7.000-13.000 3,6.000-12.000 5,3.000-5.000 3,0.000 3.000 3,0.000 3.000 4,0.000 4.000 4,-2.000 1.000 4,-3.000 0.000 7,-3.000 0.000 5,-2.000 0.000 7,-3.000 1.000 3,1.000 4.000 1,-1.000 3.000 1,1.000 3.000 1,-1.000 3.000 4,1.000 3.000 3,-1.000 3.000 6,1.000 4.000 4,-1.000 4.000 1,1.000 6.000-2,-1.000 7.000-2,1.000 6.000-3,-1.000 4.000-3,1.000 4.000-4,-1.000 3.000-4,1.000 3.000-4,-3.000 1.000-3,-2.000 1.000-4,-3.000-1.000-2,-3.000 1.000-3,-2.000-1.000-4,0.000 1.000-4,0.000-1.000-6,0.000 1.000-4,-2.000-10.000-3,-3.000-19.000 0,-3.000-18.000-1,-2.000-19.000 0,0.000-15.000 0,7.000-8.000 1,6.000-10.000 0,7.000-9.000 1,2.000-2.000 3,1.000 6.000 4,-1.000 7.000 5,1.000 6.000 4,-1.000 6.000 4,1.000 6.000 1,-1.000 7.000 3,1.000 6.000 1,1.000 4.000 0,3.000 4.000-3,3.000 3.000-4,4.000 3.000-4,-3.000 7.000-7,-5.000 14.000-13,-7.000 11.000-12,-5.000 14.000-13,-8.000 3.000-5,-5.000-2.000 5,-7.000-3.000 4,-5.000-3.000 4,-9.000-4.000 2,-9.000-3.000 3,-10.000-3.000 1,-8.000-2.000 2,-4.000-5.000 3,3.000-2.000 2,3.000-3.000 4,4.000-3.000 3,1.000-4.000 2,0.000-3.000 1,0.000-3.000 2,0.000-2.000 2</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12"/>
    </inkml:context>
    <inkml:brush xml:id="br0">
      <inkml:brushProperty name="width" value="0.0595891624689102" units="cm"/>
      <inkml:brushProperty name="height" value="0.0595891624689102" units="cm"/>
      <inkml:brushProperty name="color" value="#6adcab"/>
      <inkml:brushProperty name="ignorePressure" value="0"/>
    </inkml:brush>
  </inkml:definitions>
  <inkml:trace contextRef="#ctx0" brushRef="#br0">60700.000 17400.000 369,'-33.000'23.000'0,"-16.000"-3.000"1,-15.000-3.000 1,-15.000-2.000 1,7.000-5.000 9,31.000-2.000 15,32.000-3.000 15,31.000-3.000 17,21.000-6.000 3,14.000-5.000-10,11.000-7.000-8,14.000-5.000-11,5.000-4.000-5,1.000 0.000-3,-1.000 0.000-2,1.000 0.000-4,-1.000 0.000-2,1.000 0.000-1,-1.000 0.000-2,1.000 0.000-2,1.000 1.000-1,3.000 4.000 0,3.000 3.000-1,4.000 3.000 0,1.000 3.000-1,0.000 3.000 0,0.000 3.000-1,0.000 4.000-1,-4.000 2.000-1,-5.000 4.000 0,-7.000 3.000-1,-5.000 3.000-1,-3.000 3.000-1,4.000 3.000 0,3.000 3.000-1,3.000 4.000 0,3.000 2.000-1,3.000 4.000-1,3.000 3.000 1,4.000 3.000-1,2.000-2.000-1,4.000-6.000 1,3.000-6.000-2,3.000-6.000 0,-1.000-6.000 0,-2.000-2.000 1,-3.000-3.000 0,-3.000-3.000 1,1.000-2.000 1,6.000 0.000-1,7.000 0.000 0,6.000 0.000 0,3.000-2.000 0,0.000-3.000 2,0.000-3.000 0,0.000-2.000 1,3.000-6.000 0,6.000-6.000 0,7.000-6.000-1,6.000-6.000 1,4.000-6.000-1,4.000-2.000 0,3.000-3.000 1,3.000-3.000 0,-1.000-2.000 0,-2.000 0.000-1,-3.000 0.000 0,-3.000 0.000-1,-4.000 3.000 0,-3.000 6.000 0,-3.000 7.000 0,-2.000 6.000-1,-8.000 6.000 0,-8.000 6.000 0,-10.000 7.000 0,-9.000 6.000 0,-9.000 4.000-1,-5.000 4.000 1,-7.000 3.000-1,-5.000 3.000 0,-6.000 3.000 1,-3.000 3.000-1,-3.000 3.000-1,-2.000 4.000 1,-5.000 1.000-1,-2.000 0.000-1,-3.000 0.000 0,-3.000 0.000-2,-1.000-4.000 0,4.000-5.000 0,3.000-7.000-1,3.000-5.000-1,-1.000-4.000 0,-2.000 0.000 0,-3.000 0.000 0,-3.000 0.000 0,-2.000 0.000 0,0.000 0.000 0,0.000 0.000 1,0.000 0.000 0,0.000 0.000-5,0.000 0.000-9,0.000 0.000-10,0.000 0.000-10</inkml:trace>
</inkml:ink>
</file>

<file path=ppt/ink/ink2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29:55"/>
    </inkml:context>
    <inkml:brush xml:id="br0">
      <inkml:brushProperty name="width" value="0.0292750652879477" units="cm"/>
      <inkml:brushProperty name="height" value="0.0292750652879477" units="cm"/>
      <inkml:brushProperty name="color" value="#f2395b"/>
      <inkml:brushProperty name="ignorePressure" value="0"/>
    </inkml:brush>
  </inkml:definitions>
  <inkml:trace contextRef="#ctx0" brushRef="#br0">15950.000 50200.000 751,'-49.000'-24.000'11,"4.000"4.000"5,3.000 3.000 5,3.000 3.000 7,15.000 6.000 2,29.000 9.000 4,28.000 10.000 1,28.000 10.000 2,10.000 5.000-8,-5.000 4.000-21,-7.000 3.000-21,-5.000 3.000-21,-8.000-2.000-11,-5.000-6.000-5,-7.000-6.000-3,-5.000-6.000-5</inkml:trace>
</inkml:ink>
</file>

<file path=ppt/ink/ink2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18400.000 48600.000 999,'-25.000'28.000'-2,"0.000"6.000"-6,0.000 7.000-4,0.000 6.000-6,1.000-2.000-2,4.000-9.000 4,3.000-10.000 2,3.000-8.000 3,1.000-9.000-1,1.000-6.000-3,-1.000-6.000-4,1.000-6.000-3</inkml:trace>
</inkml:ink>
</file>

<file path=ppt/ink/ink2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4"/>
    </inkml:context>
    <inkml:brush xml:id="br0">
      <inkml:brushProperty name="width" value="0.0436770021915436" units="cm"/>
      <inkml:brushProperty name="height" value="0.0436770021915436" units="cm"/>
      <inkml:brushProperty name="color" value="#f2395b"/>
      <inkml:brushProperty name="ignorePressure" value="0"/>
    </inkml:brush>
  </inkml:definitions>
  <inkml:trace contextRef="#ctx0" brushRef="#br0">18200.000 48600.000 503,'-25.000'50.000'86,"0.000"0.000"-18,0.000 0.000-15,0.000 0.000-18,-2.000 6.000-9,-3.000 13.000-2,-3.000 12.000-3,-2.000 13.000-2,-1.000 7.000-1,3.000 4.000 1,3.000 3.000 1,4.000 3.000 1,2.000-1.000-1,4.000-2.000-3,3.000-3.000-1,3.000-3.000-4,3.000-2.000-2,3.000 0.000-3,3.000 0.000-3,4.000 0.000-4,4.000-5.000-3,6.000-9.000-6,7.000-10.000-6,6.000-8.000-6,9.000-11.000-4,13.000-8.000-4,12.000-10.000-4,13.000-9.000-4,6.000-9.000-4,0.000-5.000-4,0.000-7.000-3,0.000-5.000-4,-5.000-6.000 1,-9.000-3.000 6,-10.000-3.000 5,-8.000-2.000 7</inkml:trace>
</inkml:ink>
</file>

<file path=ppt/ink/ink2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5"/>
    </inkml:context>
    <inkml:brush xml:id="br0">
      <inkml:brushProperty name="width" value="0.0502479076385498" units="cm"/>
      <inkml:brushProperty name="height" value="0.0502479076385498" units="cm"/>
      <inkml:brushProperty name="color" value="#f2395b"/>
      <inkml:brushProperty name="ignorePressure" value="0"/>
    </inkml:brush>
  </inkml:definitions>
  <inkml:trace contextRef="#ctx0" brushRef="#br0">19700.000 49000.000 437,'-2.000'-46.000'4,"-3.000"10.000"6,-3.000 10.000 7,-2.000 9.000 8,-5.000 4.000 4,-2.000 1.000 3,-3.000-1.000 3,-3.000 1.000 3,-6.000 8.000 0,-5.000 20.000-4,-7.000 18.000-3,-5.000 20.000-4,-1.000 11.000-3,6.000 7.000-3,7.000 6.000-3,6.000 7.000-3,3.000 5.000-1,0.000 7.000-3,0.000 6.000 0,0.000 7.000-2,1.000-1.000-1,4.000-6.000-1,3.000-6.000-1,3.000-6.000-2,3.000-6.000 1,3.000-2.000-1,3.000-3.000 0,4.000-3.000 1,10.000-7.000-5,19.000-9.000-6,19.000-10.000-8,19.000-8.000-6,7.000-15.000-5,-3.000-19.000 1,-3.000-18.000-1,-2.000-19.000-1,-1.000-15.000 0,3.000-8.000 0,3.000-10.000-1,4.000-9.000 0,-1.000-10.000 0,-3.000-9.000 2,-3.000-10.000 1,-2.000-8.000 2,-8.000-8.000 2,-8.000-2.000 1,-10.000-3.000 1,-9.000-3.000 2,-7.000 4.000 2,-3.000 13.000 6,-3.000 12.000 3,-2.000 13.000 5,-5.000 12.000 9,-2.000 13.000 14,-3.000 12.000 13,-3.000 13.000 14,-2.000 21.000 5,0.000 32.000-1,0.000 31.000-1,0.000 32.000-3,0.000 11.000-4,0.000-5.000-9,0.000-7.000-7,0.000-5.000-9,0.000 3.000-6,0.000 17.000-3,0.000 15.000-4,0.000 16.000-3,1.000 4.000-2,4.000-6.000 0,3.000-6.000 0,3.000-6.000 0,1.000-9.000-1,1.000-8.000-1,-1.000-10.000 0,1.000-9.000-1</inkml:trace>
</inkml:ink>
</file>

<file path=ppt/ink/ink2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5"/>
    </inkml:context>
    <inkml:brush xml:id="br0">
      <inkml:brushProperty name="width" value="0.0392585881054401" units="cm"/>
      <inkml:brushProperty name="height" value="0.0392585881054401" units="cm"/>
      <inkml:brushProperty name="color" value="#f2395b"/>
      <inkml:brushProperty name="ignorePressure" value="0"/>
    </inkml:brush>
  </inkml:definitions>
  <inkml:trace contextRef="#ctx0" brushRef="#br0">21250.000 49150.000 560,'-22.000'-47.000'79,"6.000"6.000"-8,7.000 7.000-8,6.000 6.000-8,9.000 4.000-7,13.000 4.000-9,12.000 3.000-9,13.000 3.000-7,9.000 1.000-8,6.000 1.000-4,7.000-1.000-6,6.000 1.000-5,3.000 1.000-3,0.000 3.000-1,0.000 3.000-3,0.000 4.000-1,-4.000 1.000-10,-5.000 0.000-16,-7.000 0.000-17,-5.000 0.000-17</inkml:trace>
</inkml:ink>
</file>

<file path=ppt/ink/ink2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5"/>
    </inkml:context>
    <inkml:brush xml:id="br0">
      <inkml:brushProperty name="width" value="0.048068892210722" units="cm"/>
      <inkml:brushProperty name="height" value="0.048068892210722" units="cm"/>
      <inkml:brushProperty name="color" value="#f2395b"/>
      <inkml:brushProperty name="ignorePressure" value="0"/>
    </inkml:brush>
  </inkml:definitions>
  <inkml:trace contextRef="#ctx0" brushRef="#br0">22050.000 47850.000 457,'28.000'-44.000'86,"6.000"13.000"-16,7.000 12.000-16,6.000 13.000-16,3.000 12.000-8,0.000 13.000-1,0.000 12.000-1,0.000 13.000-2,0.000 6.000-1,0.000 0.000-1,0.000 0.000-1,0.000 0.000-2,0.000 1.000-2,0.000 4.000-2,0.000 3.000-3,0.000 3.000-3,-2.000 4.000-1,-3.000 7.000-3,-3.000 6.000-1,-2.000 7.000-2,-8.000 8.000-3,-8.000 14.000-4,-10.000 11.000-3,-9.000 14.000-3,-12.000 8.000-5,-11.000 7.000-5,-14.000 6.000-6,-11.000 7.000-7,-14.000 4.000-2,-11.000 3.000-2,-14.000 3.000-1,-11.000 4.000 0,-1.000-14.000-5,13.000-27.000-6,12.000-28.000-7,13.000-28.000-7</inkml:trace>
</inkml:ink>
</file>

<file path=ppt/ink/ink2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6"/>
    </inkml:context>
    <inkml:brush xml:id="br0">
      <inkml:brushProperty name="width" value="0.039991844445467" units="cm"/>
      <inkml:brushProperty name="height" value="0.039991844445467" units="cm"/>
      <inkml:brushProperty name="color" value="#f2395b"/>
      <inkml:brushProperty name="ignorePressure" value="0"/>
    </inkml:brush>
  </inkml:definitions>
  <inkml:trace contextRef="#ctx0" brushRef="#br0">24400.000 48850.000 550,'-38.000'-5.000'10,"26.000"-9.000"20,24.000-10.000 21,26.000-8.000 21,12.000-3.000 3,0.000 7.000-14,0.000 6.000-13,0.000 7.000-13,7.000 0.000-9,17.000-2.000-7,15.000-3.000-5,16.000-3.000-7,5.000-1.000-6,-2.000 4.000-7,-3.000 3.000-8,-3.000 3.000-7,-7.000 4.000-5,-9.000 7.000-4,-10.000 6.000-2,-8.000 7.000-4,-11.000 7.000 0,-8.000 9.000 2,-10.000 10.000 1,-9.000 10.000 2,-9.000 0.000-1,-5.000-5.000-3,-7.000-7.000-4,-5.000-5.000-4</inkml:trace>
</inkml:ink>
</file>

<file path=ppt/ink/ink2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6"/>
    </inkml:context>
    <inkml:brush xml:id="br0">
      <inkml:brushProperty name="width" value="0.0394239760935307" units="cm"/>
      <inkml:brushProperty name="height" value="0.0394239760935307" units="cm"/>
      <inkml:brushProperty name="color" value="#f2395b"/>
      <inkml:brushProperty name="ignorePressure" value="0"/>
    </inkml:brush>
  </inkml:definitions>
  <inkml:trace contextRef="#ctx0" brushRef="#br0">24550.000 49850.000 558,'-69.000'21.000'0,"13.000"-5.000"0,12.000-7.000 0,13.000-5.000 0,13.000-8.000 10,17.000-5.000 21,15.000-7.000 20,16.000-5.000 20,15.000-3.000 5,16.000 4.000-15,15.000 3.000-13,17.000 3.000-13,8.000 3.000-11,4.000 3.000-6,3.000 3.000-7,3.000 4.000-6,3.000 2.000-5,3.000 4.000-3,3.000 3.000-5,4.000 3.000-3,-6.000 4.000-5,-11.000 7.000-4,-14.000 6.000-5,-11.000 7.000-5,-14.000 0.000-8,-11.000-2.000-12,-14.000-3.000-12,-11.000-3.000-12</inkml:trace>
</inkml:ink>
</file>

<file path=ppt/ink/ink2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7"/>
    </inkml:context>
    <inkml:brush xml:id="br0">
      <inkml:brushProperty name="width" value="0.0474378168582916" units="cm"/>
      <inkml:brushProperty name="height" value="0.0474378168582916" units="cm"/>
      <inkml:brushProperty name="color" value="#f2395b"/>
      <inkml:brushProperty name="ignorePressure" value="0"/>
    </inkml:brush>
  </inkml:definitions>
  <inkml:trace contextRef="#ctx0" brushRef="#br0">27950.000 48450.000 463,'-24.000'-24.000'9,"4.000"4.000"15,3.000 3.000 18,3.000 3.000 16,-1.000 14.000 5,-2.000 25.000-6,-3.000 25.000-6,-3.000 25.000-6,-2.000 12.000-7,0.000 1.000-6,0.000-1.000-7,0.000 1.000-7,1.000 1.000-3,4.000 3.000-1,3.000 3.000-2,3.000 4.000-1,3.000-4.000-2,3.000-9.000-2,3.000-10.000-2,4.000-8.000-4,11.000-11.000-3,23.000-8.000-6,22.000-10.000-6,22.000-9.000-7,8.000-23.000-2,-2.000-33.000 0,-3.000-35.000 1,-3.000-34.000 1,-6.000-20.000-1,-5.000-2.000 1,-7.000-3.000-1,-5.000-3.000 0,-9.000 2.000 3,-9.000 10.000 3,-10.000 10.000 4,-8.000 9.000 5,-9.000 9.000 3,-6.000 9.000 2,-6.000 10.000 3,-6.000 10.000 3,-9.000 7.000 1,-8.000 6.000-1,-10.000 7.000 0,-9.000 6.000 0,-9.000 9.000-2,-5.000 13.000-3,-7.000 12.000-3,-5.000 13.000-3,-3.000 12.000-4,4.000 13.000-4,3.000 12.000-5,3.000 13.000-5,7.000 2.000-2,14.000-5.000-1,11.000-7.000 0,14.000-5.000 0</inkml:trace>
</inkml:ink>
</file>

<file path=ppt/ink/ink2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7"/>
    </inkml:context>
    <inkml:brush xml:id="br0">
      <inkml:brushProperty name="width" value="0.0327652841806412" units="cm"/>
      <inkml:brushProperty name="height" value="0.0327652841806412" units="cm"/>
      <inkml:brushProperty name="color" value="#f2395b"/>
      <inkml:brushProperty name="ignorePressure" value="0"/>
    </inkml:brush>
  </inkml:definitions>
  <inkml:trace contextRef="#ctx0" brushRef="#br0">28800.000 49000.000 671,'25.000'45.000'49,"0.000"-9.000"-5,0.000-10.000-5,0.000-8.000-5,1.000-3.000-2,4.000 7.000-2,3.000 6.000 0,3.000 7.000 0,1.000 5.000-7,1.000 7.000-9,-1.000 6.000-11,1.000 7.000-9,-3.000 0.000-10,-2.000-2.000-8,-3.000-3.000-7,-3.000-3.000-9,-2.000-6.000-5,0.000-5.000-4,0.000-7.000-3,0.000-5.000-4</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4"/>
    </inkml:context>
    <inkml:brush xml:id="br0">
      <inkml:brushProperty name="width" value="0.0461584180593491" units="cm"/>
      <inkml:brushProperty name="height" value="0.0461584180593491" units="cm"/>
      <inkml:brushProperty name="color" value="#00bff3"/>
      <inkml:brushProperty name="ignorePressure" value="0"/>
    </inkml:brush>
  </inkml:definitions>
  <inkml:trace contextRef="#ctx0" brushRef="#br0">31700.000 7800.000 476,'-47.000'0.000'3,"6.000"0.000"4,7.000 0.000 6,6.000 0.000 5,13.000 0.000 8,23.000 0.000 10,22.000 0.000 13,22.000 0.000 10,13.000 0.000 0,7.000 0.000-10,6.000 0.000-10,7.000 0.000-11,4.000 0.000-7,3.000 0.000-3,3.000 0.000-2,4.000 0.000-3,2.000 1.000-2,4.000 4.000 0,3.000 3.000-2,3.000 3.000-1,-1.000 1.000-1,-2.000 1.000-2,-3.000-1.000-1,-3.000 1.000-2,-6.000 1.000-1,-5.000 3.000 1,-7.000 3.000 1,-5.000 4.000 1,-6.000-3.000-1,-3.000-5.000-4,-3.000-7.000-2,-2.000-5.000-3,-6.000-4.000-3,-6.000 0.000 0,-6.000 0.000-1,-6.000 0.000-1,-2.000 1.000 0,3.000 4.000 2,3.000 3.000 1,4.000 3.000 3,4.000 1.000 2,6.000 1.000 3,7.000-1.000 3,6.000 1.000 4,3.000-3.000 0,0.000-2.000-1,0.000-3.000-2,0.000-3.000-1,-2.000-2.000-2,-3.000 0.000-1,-3.000 0.000 0,-2.000 0.000 0,-5.000 0.000-2,-2.000 0.000-3,-3.000 0.000-1,-3.000 0.000-2,-4.000 0.000-5,-3.000 0.000-6,-3.000 0.000-6,-2.000 0.000-6</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13"/>
    </inkml:context>
    <inkml:brush xml:id="br0">
      <inkml:brushProperty name="width" value="0.0488034784793854" units="cm"/>
      <inkml:brushProperty name="height" value="0.0488034784793854" units="cm"/>
      <inkml:brushProperty name="color" value="#6adcab"/>
      <inkml:brushProperty name="ignorePressure" value="0"/>
    </inkml:brush>
  </inkml:definitions>
  <inkml:trace contextRef="#ctx0" brushRef="#br0">64150.000 13350.000 450,'-2.000'-46.000'-13,"-3.000"10.000"6,-3.000 10.000 6,-2.000 9.000 6,-3.000 13.000 16,1.000 20.000 25,-1.000 18.000 26,1.000 20.000 26,-3.000 21.000 2,-2.000 25.000-20,-3.000 25.000-20,-3.000 25.000-20,-2.000 15.000-15,0.000 7.000-9,0.000 6.000-8,0.000 7.000-11,0.000-1.000-7,0.000-6.000-9,0.000-6.000-9,0.000-6.000-8,1.000-7.000-2,4.000-6.000 1,3.000-6.000 3,3.000-6.000 2,6.000-16.000-4,9.000-25.000-10,10.000-25.000-11,10.000-25.000-10</inkml:trace>
</inkml:ink>
</file>

<file path=ppt/ink/ink2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7"/>
    </inkml:context>
    <inkml:brush xml:id="br0">
      <inkml:brushProperty name="width" value="0.0453060045838356" units="cm"/>
      <inkml:brushProperty name="height" value="0.0453060045838356" units="cm"/>
      <inkml:brushProperty name="color" value="#f2395b"/>
      <inkml:brushProperty name="ignorePressure" value="0"/>
    </inkml:brush>
  </inkml:definitions>
  <inkml:trace contextRef="#ctx0" brushRef="#br0">29950.000 47300.000 485,'-22.000'-69.000'7,"6.000"13.000"13,7.000 12.000 13,6.000 13.000 14,3.000 16.000 6,0.000 23.000-3,0.000 22.000-1,0.000 22.000-3,0.000 13.000-4,0.000 7.000-7,0.000 6.000-6,0.000 7.000-6,0.000 13.000-5,0.000 22.000-1,0.000 22.000-2,0.000 23.000-1,0.000 13.000-3,0.000 6.000-6,0.000 7.000-4,0.000 6.000-7,1.000 10.000-8,4.000 17.000-14,3.000 15.000-12,3.000 16.000-14,1.000-1.000-5,1.000-15.000 3,-1.000-15.000 3,1.000-16.000 3,-4.000-27.000 4,-6.000-37.000 2,-6.000-38.000 4,-6.000-37.000 3</inkml:trace>
</inkml:ink>
</file>

<file path=ppt/ink/ink2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8"/>
    </inkml:context>
    <inkml:brush xml:id="br0">
      <inkml:brushProperty name="width" value="0.0427122451364994" units="cm"/>
      <inkml:brushProperty name="height" value="0.0427122451364994" units="cm"/>
      <inkml:brushProperty name="color" value="#f2395b"/>
      <inkml:brushProperty name="ignorePressure" value="0"/>
    </inkml:brush>
  </inkml:definitions>
  <inkml:trace contextRef="#ctx0" brushRef="#br0">31350.000 48700.000 515,'-47.000'0.000'4,"6.000"0.000"11,7.000 0.000 9,6.000 0.000 10,12.000-2.000 6,19.000-3.000 5,19.000-3.000 5,19.000-2.000 3,13.000-3.000 0,10.000 1.000-9,10.000-1.000-7,9.000 1.000-7,6.000-1.000-7,3.000 1.000-7,3.000-1.000-5,4.000 1.000-6,1.000 1.000-8,0.000 3.000-13,0.000 3.000-11,0.000 4.000-12,-5.000 4.000-10,-9.000 6.000-8,-10.000 7.000-7,-8.000 6.000-8</inkml:trace>
</inkml:ink>
</file>

<file path=ppt/ink/ink2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9"/>
    </inkml:context>
    <inkml:brush xml:id="br0">
      <inkml:brushProperty name="width" value="0.0404253639280796" units="cm"/>
      <inkml:brushProperty name="height" value="0.0404253639280796" units="cm"/>
      <inkml:brushProperty name="color" value="#f2395b"/>
      <inkml:brushProperty name="ignorePressure" value="0"/>
    </inkml:brush>
  </inkml:definitions>
  <inkml:trace contextRef="#ctx0" brushRef="#br0">32250.000 47850.000 544,'-46.000'-58.000'39,"10.000"34.000"10,10.000 35.000 12,9.000 35.000 12,6.000 24.000-3,3.000 16.000-13,3.000 15.000-15,4.000 17.000-14,-1.000 11.000-10,-3.000 10.000-6,-3.000 10.000-6,-2.000 9.000-6,-1.000 7.000-8,3.000 7.000-11,3.000 6.000-12,4.000 7.000-11,1.000-12.000-5,0.000-28.000 3,0.000-28.000 1,0.000-27.000 2,0.000-19.000 0,0.000-5.000-1,0.000-7.000-2,0.000-5.000-2</inkml:trace>
</inkml:ink>
</file>

<file path=ppt/ink/ink2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9"/>
    </inkml:context>
    <inkml:brush xml:id="br0">
      <inkml:brushProperty name="width" value="0.0441300608217716" units="cm"/>
      <inkml:brushProperty name="height" value="0.0441300608217716" units="cm"/>
      <inkml:brushProperty name="color" value="#f2395b"/>
      <inkml:brushProperty name="ignorePressure" value="0"/>
    </inkml:brush>
  </inkml:definitions>
  <inkml:trace contextRef="#ctx0" brushRef="#br0">33900.000 48450.000 498,'-46.000'4.000'11,"10.000"10.000"22,10.000 10.000 21,9.000 9.000 23,2.000 10.000 2,-2.000 14.000-15,-3.000 11.000-17,-3.000 14.000-17,-1.000 8.000-8,4.000 7.000-2,3.000 6.000-3,3.000 7.000-1,3.000-1.000-3,3.000-6.000-3,3.000-6.000-4,4.000-6.000-3,1.000-10.000-4,0.000-12.000-1,0.000-13.000-3,0.000-12.000-2,6.000-12.000-1,13.000-8.000-3,12.000-10.000 0,13.000-9.000-3,9.000-15.000-1,6.000-18.000-2,7.000-19.000-3,6.000-18.000-2,1.000-18.000-1,-3.000-16.000 0,-3.000-15.000 1,-2.000-15.000 1,-8.000-6.000 0,-8.000 7.000 2,-10.000 6.000 1,-9.000 7.000 1,-9.000 7.000 4,-5.000 9.000 4,-7.000 10.000 5,-5.000 10.000 5,-9.000 8.000 4,-9.000 10.000 3,-10.000 10.000 3,-8.000 9.000 3,-6.000 7.000 1,1.000 7.000 0,-1.000 6.000-2,1.000 7.000 0,-4.000 10.000-7,-6.000 16.000-14,-6.000 15.000-13,-6.000 17.000-15,4.000 3.000-6,16.000-5.000 1,15.000-7.000 1,17.000-5.000 1</inkml:trace>
</inkml:ink>
</file>

<file path=ppt/ink/ink2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09"/>
    </inkml:context>
    <inkml:brush xml:id="br0">
      <inkml:brushProperty name="width" value="0.0347349010407925" units="cm"/>
      <inkml:brushProperty name="height" value="0.0347349010407925" units="cm"/>
      <inkml:brushProperty name="color" value="#f2395b"/>
      <inkml:brushProperty name="ignorePressure" value="0"/>
    </inkml:brush>
  </inkml:definitions>
  <inkml:trace contextRef="#ctx0" brushRef="#br0">34900.000 48900.000 633,'26.000'68.000'98,"4.000"-11.000"-15,3.000-14.000-15,3.000-11.000-16,-2.000-4.000-15,-6.000 6.000-15,-6.000 7.000-16,-6.000 6.000-15,-4.000 4.000-11,1.000 4.000-8,-1.000 3.000-7,1.000 3.000-8,-3.000-4.000-1,-2.000-8.000 4,-3.000-10.000 3,-3.000-9.000 4</inkml:trace>
</inkml:ink>
</file>

<file path=ppt/ink/ink2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10"/>
    </inkml:context>
    <inkml:brush xml:id="br0">
      <inkml:brushProperty name="width" value="0.0476801730692387" units="cm"/>
      <inkml:brushProperty name="height" value="0.0476801730692387" units="cm"/>
      <inkml:brushProperty name="color" value="#f2395b"/>
      <inkml:brushProperty name="ignorePressure" value="0"/>
    </inkml:brush>
  </inkml:definitions>
  <inkml:trace contextRef="#ctx0" brushRef="#br0">35900.000 47450.000 461,'-24.000'-24.000'5,"4.000"4.000"12,3.000 3.000 10,3.000 3.000 12,-1.000 9.000 8,-2.000 16.000 6,-3.000 15.000 7,-3.000 17.000 7,-2.000 11.000-4,0.000 10.000-13,0.000 10.000-14,0.000 9.000-12,1.000 6.000-9,4.000 3.000-3,3.000 3.000-3,3.000 4.000-3,3.000-3.000-2,3.000-5.000-2,3.000-7.000 0,4.000-5.000-2,4.000-8.000-1,6.000-5.000-3,7.000-7.000-4,6.000-5.000-2,7.000-9.000-3,10.000-9.000-2,10.000-10.000-2,9.000-8.000-1,7.000-6.000-5,7.000 1.000-5,6.000-1.000-6,7.000 1.000-6,4.000-4.000-2,3.000-6.000 0,3.000-6.000-1,4.000-6.000 1,-7.000-4.000 2,-16.000 1.000 7,-15.000-1.000 5,-15.000 1.000 6,-11.000-3.000 3,-2.000-2.000 0,-3.000-3.000-2,-3.000-3.000-1</inkml:trace>
</inkml:ink>
</file>

<file path=ppt/ink/ink2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10"/>
    </inkml:context>
    <inkml:brush xml:id="br0">
      <inkml:brushProperty name="width" value="0.0433769151568413" units="cm"/>
      <inkml:brushProperty name="height" value="0.0433769151568413" units="cm"/>
      <inkml:brushProperty name="color" value="#f2395b"/>
      <inkml:brushProperty name="ignorePressure" value="0"/>
    </inkml:brush>
  </inkml:definitions>
  <inkml:trace contextRef="#ctx0" brushRef="#br0">36600.000 47500.000 507,'-24.000'-47.000'0,"4.000"6.000"0,3.000 7.000 0,3.000 6.000 0,-2.000 6.000 10,-6.000 6.000 19,-6.000 7.000 20,-6.000 6.000 20,-1.000 13.000 4,7.000 23.000-11,6.000 22.000-11,7.000 22.000-11,0.000 18.000-10,-2.000 16.000-7,-3.000 15.000-7,-3.000 17.000-7,-1.000 14.000-3,4.000 17.000 1,3.000 15.000 1,3.000 16.000 1,-2.000 16.000-8,-6.000 20.000-16,-6.000 18.000-17,-6.000 20.000-16,-1.000-20.000-12,7.000-56.000-6,6.000-56.000-6,7.000-56.000-6</inkml:trace>
</inkml:ink>
</file>

<file path=ppt/ink/ink2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10"/>
    </inkml:context>
    <inkml:brush xml:id="br0">
      <inkml:brushProperty name="width" value="0.0392795503139496" units="cm"/>
      <inkml:brushProperty name="height" value="0.0392795503139496" units="cm"/>
      <inkml:brushProperty name="color" value="#f2395b"/>
      <inkml:brushProperty name="ignorePressure" value="0"/>
    </inkml:brush>
  </inkml:definitions>
  <inkml:trace contextRef="#ctx0" brushRef="#br0">37650.000 48450.000 560,'-19.000'-24.000'8,"13.000"4.000"19,12.000 3.000 17,13.000 3.000 18,21.000 1.000 3,32.000 1.000-9,31.000-1.000-9,32.000 1.000-11,7.000 1.000-6,-16.000 3.000-6,-15.000 3.000-4,-15.000 4.000-5,-9.000 2.000-9,1.000 4.000-16,-1.000 3.000-14,1.000 3.000-15,-7.000 1.000-9,-12.000 1.000-5,-13.000-1.000-4,-12.000 1.000-5</inkml:trace>
</inkml:ink>
</file>

<file path=ppt/ink/ink2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10"/>
    </inkml:context>
    <inkml:brush xml:id="br0">
      <inkml:brushProperty name="width" value="0.0422350168228149" units="cm"/>
      <inkml:brushProperty name="height" value="0.0422350168228149" units="cm"/>
      <inkml:brushProperty name="color" value="#f2395b"/>
      <inkml:brushProperty name="ignorePressure" value="0"/>
    </inkml:brush>
  </inkml:definitions>
  <inkml:trace contextRef="#ctx0" brushRef="#br0">38650.000 47300.000 520,'-46.000'-69.000'0,"10.000"13.000"0,10.000 12.000 0,9.000 13.000 0,4.000 16.000 12,1.000 23.000 24,-1.000 22.000 23,1.000 22.000 23,1.000 21.000 3,3.000 22.000-18,3.000 22.000-18,4.000 23.000-19,1.000 16.000-12,0.000 13.000-4,0.000 12.000-6,0.000 13.000-4,0.000-1.000-1,0.000-11.000 0,0.000-14.000 1,0.000-11.000 2,-2.000-14.000-17,-3.000-11.000-31,-3.000-14.000-33,-2.000-11.000-33</inkml:trace>
</inkml:ink>
</file>

<file path=ppt/ink/ink2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17"/>
    </inkml:context>
    <inkml:brush xml:id="br0">
      <inkml:brushProperty name="width" value="0.0340701900422573" units="cm"/>
      <inkml:brushProperty name="height" value="0.0340701900422573" units="cm"/>
      <inkml:brushProperty name="color" value="#f2395b"/>
      <inkml:brushProperty name="ignorePressure" value="0"/>
    </inkml:brush>
  </inkml:definitions>
  <inkml:trace contextRef="#ctx0" brushRef="#br0">23850.000 54750.000 645,'160.000'0.000'107,"-27.000"0.000"-19,-28.000 0.000-19,-28.000 0.000-19,-9.000-2.000-20,14.000-3.000-19,11.000-3.000-22,14.000-2.000-19,-1.000 3.000-11,-12.000 14.000-2,-13.000 11.000-2,-12.000 14.000-1,-9.000 7.000 1,-2.000 3.000 1,-3.000 3.000 3,-3.000 4.000 3,-9.000-3.000 4,-11.000-5.000 7,-14.000-7.000 6,-11.000-5.000 7</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13"/>
    </inkml:context>
    <inkml:brush xml:id="br0">
      <inkml:brushProperty name="width" value="0.0506886504590511" units="cm"/>
      <inkml:brushProperty name="height" value="0.0506886504590511" units="cm"/>
      <inkml:brushProperty name="color" value="#6adcab"/>
      <inkml:brushProperty name="ignorePressure" value="0"/>
    </inkml:brush>
  </inkml:definitions>
  <inkml:trace contextRef="#ctx0" brushRef="#br0">65450.000 13600.000 434,'3.000'-68.000'27,"6.000"17.000"7,7.000 15.000 8,6.000 16.000 7,-1.000 13.000 2,-5.000 14.000-4,-7.000 11.000-6,-5.000 14.000-3,-6.000 14.000-4,-3.000 20.000-2,-3.000 18.000-2,-2.000 20.000-2,-5.000 8.000-2,-2.000 1.000-6,-3.000-1.000-4,-3.000 1.000-4,-2.000-6.000-3,0.000-8.000-1,0.000-10.000 0,0.000-9.000 0,0.000-5.000-3,0.000 0.000-5,0.000 0.000-3,0.000 0.000-4,9.000-10.000-3,19.000-18.000 1,19.000-19.000 0,19.000-18.000 0,12.000-14.000 2,6.000-5.000 4,7.000-7.000 2,6.000-5.000 4,4.000-4.000 1,4.000 0.000 2,3.000 0.000 0,3.000 0.000 2,-1.000 3.000-2,-2.000 6.000-4,-3.000 7.000-3,-3.000 6.000-4,-6.000 3.000-7,-5.000 0.000-7,-7.000 0.000-9,-5.000 0.000-7,-6.000 4.000-12,-3.000 10.000-13,-3.000 10.000-13,-2.000 9.000-14</inkml:trace>
</inkml:ink>
</file>

<file path=ppt/ink/ink2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0:18"/>
    </inkml:context>
    <inkml:brush xml:id="br0">
      <inkml:brushProperty name="width" value="0.0341700948774815" units="cm"/>
      <inkml:brushProperty name="height" value="0.0341700948774815" units="cm"/>
      <inkml:brushProperty name="color" value="#f2395b"/>
      <inkml:brushProperty name="ignorePressure" value="0"/>
    </inkml:brush>
  </inkml:definitions>
  <inkml:trace contextRef="#ctx0" brushRef="#br0">24250.000 55900.000 643,'-91.000'0.000'0,"19.000"0.000"0,19.000 0.000 0,19.000 0.000 0,9.000 1.000 2,0.000 4.000 2,0.000 3.000 2,0.000 3.000 3,0.000-1.000 6,0.000-2.000 7,0.000-3.000 9,0.000-3.000 9,6.000-2.000 1,13.000 0.000-4,12.000 0.000-5,13.000 0.000-3,12.000 0.000-5,13.000 0.000-3,12.000 0.000-5,13.000 0.000-3,9.000 1.000-4,6.000 4.000-4,7.000 3.000-5,6.000 3.000-3,3.000 1.000-3,0.000 1.000-2,0.000-1.000-1,0.000 1.000-3,0.000 2.000-7,0.000 7.000-15,0.000 6.000-14,0.000 7.000-14,-8.000-1.000-3,-16.000-6.000 8,-15.000-6.000 10,-15.000-6.000 8</inkml:trace>
</inkml:ink>
</file>

<file path=ppt/ink/ink2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3:42"/>
    </inkml:context>
    <inkml:brush xml:id="br0">
      <inkml:brushProperty name="width" value="0.0262071806937456" units="cm"/>
      <inkml:brushProperty name="height" value="0.0262071806937456" units="cm"/>
      <inkml:brushProperty name="color" value="#fed406"/>
      <inkml:brushProperty name="ignorePressure" value="0"/>
    </inkml:brush>
  </inkml:definitions>
  <inkml:trace contextRef="#ctx0" brushRef="#br0">70800.000 7300.000 839,'-227.000'-7.000'4,"-3.000"-11.000"9,-3.000-14.000 8,-2.000-11.000 9,31.000-6.000 1,70.000 4.000-5,68.000 3.000-6,70.000 3.000-5,31.000 1.000-15,-2.000 1.000-21,-3.000-1.000-23,-3.000 1.000-22</inkml:trace>
</inkml:ink>
</file>

<file path=ppt/ink/ink2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3:49"/>
    </inkml:context>
    <inkml:brush xml:id="br0">
      <inkml:brushProperty name="width" value="0.045377105474472" units="cm"/>
      <inkml:brushProperty name="height" value="0.045377105474472" units="cm"/>
      <inkml:brushProperty name="color" value="#fed406"/>
      <inkml:brushProperty name="ignorePressure" value="0"/>
    </inkml:brush>
  </inkml:definitions>
  <inkml:trace contextRef="#ctx0" brushRef="#br0">42600.000 13100.000 484,'-43.000'4.000'22,"17.000"10.000"8,15.000 10.000 8,16.000 9.000 8,12.000 7.000 2,9.000 7.000-4,10.000 6.000-3,10.000 7.000-4,5.000 8.000-4,4.000 14.000-2,3.000 11.000-3,3.000 14.000-4,-1.000 3.000-1,-2.000-2.000-3,-3.000-3.000-2,-3.000-3.000-3,-2.000-4.000-3,0.000-3.000-6,0.000-3.000-7,0.000-2.000-6,-2.000-11.000-8,-3.000-15.000-12,-3.000-15.000-11,-2.000-16.000-11,-6.000-15.000-9,-6.000-11.000-6,-6.000-14.000-5,-6.000-11.000-5</inkml:trace>
</inkml:ink>
</file>

<file path=ppt/ink/ink2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3:50"/>
    </inkml:context>
    <inkml:brush xml:id="br0">
      <inkml:brushProperty name="width" value="0.0394957438111305" units="cm"/>
      <inkml:brushProperty name="height" value="0.0394957438111305" units="cm"/>
      <inkml:brushProperty name="color" value="#fed406"/>
      <inkml:brushProperty name="ignorePressure" value="0"/>
    </inkml:brush>
  </inkml:definitions>
  <inkml:trace contextRef="#ctx0" brushRef="#br0">43400.000 12350.000 557,'-90.000'7.000'8,"23.000"17.000"17,22.000 15.000 16,22.000 16.000 17,18.000 7.000 5,16.000 1.000-9,15.000-1.000-7,17.000 1.000-9,10.000-1.000-6,6.000 1.000-5,7.000-1.000-6,6.000 1.000-5,1.000-3.000-6,-3.000-2.000-8,-3.000-3.000-6,-2.000-3.000-7,-3.000-4.000-10,1.000-3.000-11,-1.000-3.000-10,1.000-2.000-12,-6.000-6.000-5,-8.000-6.000 0,-10.000-6.000 0,-9.000-6.000 0</inkml:trace>
</inkml:ink>
</file>

<file path=ppt/ink/ink2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0"/>
    </inkml:context>
    <inkml:brush xml:id="br0">
      <inkml:brushProperty name="width" value="0.0426829010248184" units="cm"/>
      <inkml:brushProperty name="height" value="0.0426829010248184" units="cm"/>
      <inkml:brushProperty name="color" value="#fed406"/>
      <inkml:brushProperty name="ignorePressure" value="0"/>
    </inkml:brush>
  </inkml:definitions>
  <inkml:trace contextRef="#ctx0" brushRef="#br0">95450.000 37400.000 515,'-46.000'3.000'67,"10.000"6.000"-13,10.000 7.000-13,9.000 6.000-12,2.000 13.000-5,-2.000 23.000 5,-3.000 22.000 4,-3.000 22.000 3,-2.000 7.000 0,0.000-6.000-6,0.000-6.000-5,0.000-6.000-6,0.000 1.000-4,0.000 9.000-2,0.000 10.000-1,0.000 10.000-2,0.000-1.000-2,0.000-9.000-5,0.000-10.000-3,0.000-8.000-3,3.000-11.000-7,6.000-8.000-9,7.000-10.000-9,6.000-9.000-8</inkml:trace>
</inkml:ink>
</file>

<file path=ppt/ink/ink2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3"/>
    </inkml:context>
    <inkml:brush xml:id="br0">
      <inkml:brushProperty name="width" value="0.0533378385007381" units="cm"/>
      <inkml:brushProperty name="height" value="0.0533378385007381" units="cm"/>
      <inkml:brushProperty name="color" value="#00bff3"/>
      <inkml:brushProperty name="ignorePressure" value="0"/>
    </inkml:brush>
  </inkml:definitions>
  <inkml:trace contextRef="#ctx0" brushRef="#br0">94950.000 37250.000 412,'7.000'-65.000'34,"17.000"23.000"1,15.000 22.000-1,16.000 22.000 1,1.000 12.000 0,-12.000 3.000 0,-13.000 3.000 0,-12.000 4.000 2,-5.000 5.000-2,3.000 10.000-1,3.000 10.000-2,4.000 9.000-1,-3.000 7.000-2,-5.000 7.000-2,-7.000 6.000-1,-5.000 7.000-3,-9.000 8.000-2,-9.000 14.000-5,-10.000 11.000-2,-8.000 14.000-5,-9.000 7.000-3,-6.000 3.000-2,-6.000 3.000-3,-6.000 4.000-3,-1.000-7.000-3,7.000-16.000-3,6.000-15.000-4,7.000-15.000-3,5.000-14.000-8,7.000-8.000-12,6.000-10.000-13,7.000-9.000-12,8.000-13.000-5,14.000-16.000 3,11.000-15.000 5,14.000-15.000 2,2.000-11.000 6,-6.000-2.000 6,-6.000-3.000 6,-6.000-3.000 7</inkml:trace>
</inkml:ink>
</file>

<file path=ppt/ink/ink2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3"/>
    </inkml:context>
    <inkml:brush xml:id="br0">
      <inkml:brushProperty name="width" value="0.0404479019343853" units="cm"/>
      <inkml:brushProperty name="height" value="0.0404479019343853" units="cm"/>
      <inkml:brushProperty name="color" value="#00bff3"/>
      <inkml:brushProperty name="ignorePressure" value="0"/>
    </inkml:brush>
  </inkml:definitions>
  <inkml:trace contextRef="#ctx0" brushRef="#br0">95750.000 38400.000 543,'0.000'53.000'133,"0.000"6.000"-31,0.000 7.000-28,0.000 6.000-30,1.000 3.000-16,4.000 0.000-3,3.000 0.000-4,3.000 0.000-2,1.000-4.000-8,1.000-5.000-14,-1.000-7.000-12,1.000-5.000-13,1.000-8.000-14,3.000-5.000-15,3.000-7.000-15,4.000-5.000-15</inkml:trace>
</inkml:ink>
</file>

<file path=ppt/ink/ink2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4"/>
    </inkml:context>
    <inkml:brush xml:id="br0">
      <inkml:brushProperty name="width" value="0.0446150749921799" units="cm"/>
      <inkml:brushProperty name="height" value="0.0446150749921799" units="cm"/>
      <inkml:brushProperty name="color" value="#00bff3"/>
      <inkml:brushProperty name="ignorePressure" value="0"/>
    </inkml:brush>
  </inkml:definitions>
  <inkml:trace contextRef="#ctx0" brushRef="#br0">96550.000 36700.000 493,'-24.000'-24.000'5,"4.000"4.000"11,3.000 3.000 11,3.000 3.000 11,6.000 6.000 3,9.000 9.000-7,10.000 10.000-5,10.000 10.000-6,11.000 4.000-5,17.000 0.000-2,15.000 0.000-5,16.000 0.000-2,5.000 1.000-3,-2.000 4.000-2,-3.000 3.000-2,-3.000 3.000-2,-6.000 1.000-1,-5.000 1.000 0,-7.000-1.000-1,-5.000 1.000 0,-9.000-3.000 0,-9.000-2.000 0,-10.000-3.000 0,-8.000-3.000 0,-8.000-1.000 3,-2.000 4.000 4,-3.000 3.000 3,-3.000 3.000 5,-6.000 6.000 3,-5.000 9.000 3,-7.000 10.000 3,-5.000 10.000 3,-9.000 10.000 1,-9.000 13.000-3,-10.000 12.000-1,-8.000 13.000-2,-6.000 13.000-3,1.000 17.000-4,-1.000 15.000-5,1.000 16.000-5,4.000 4.000-4,9.000-6.000-8,10.000-6.000-7,10.000-6.000-7,7.000-12.000-10,6.000-15.000-13,7.000-15.000-14,6.000-16.000-13</inkml:trace>
</inkml:ink>
</file>

<file path=ppt/ink/ink2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4"/>
    </inkml:context>
    <inkml:brush xml:id="br0">
      <inkml:brushProperty name="width" value="0.0410536378622055" units="cm"/>
      <inkml:brushProperty name="height" value="0.0410536378622055" units="cm"/>
      <inkml:brushProperty name="color" value="#00bff3"/>
      <inkml:brushProperty name="ignorePressure" value="0"/>
    </inkml:brush>
  </inkml:definitions>
  <inkml:trace contextRef="#ctx0" brushRef="#br0">98950.000 37400.000 535,'-25.000'-19.000'12,"0.000"13.000"23,0.000 12.000 24,0.000 13.000 23,-7.000 18.000 4,-11.000 26.000-19,-14.000 24.000-16,-11.000 26.000-19,-7.000 12.000-11,0.000 0.000-8,0.000 0.000-7,0.000 0.000-6,3.000-4.000-6,6.000-5.000-1,7.000-7.000-3,6.000-5.000-2,4.000-9.000-8,4.000-9.000-14,3.000-10.000-13,3.000-8.000-13</inkml:trace>
</inkml:ink>
</file>

<file path=ppt/ink/ink2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4"/>
    </inkml:context>
    <inkml:brush xml:id="br0">
      <inkml:brushProperty name="width" value="0.046037420630455" units="cm"/>
      <inkml:brushProperty name="height" value="0.046037420630455" units="cm"/>
      <inkml:brushProperty name="color" value="#00bff3"/>
      <inkml:brushProperty name="ignorePressure" value="0"/>
    </inkml:brush>
  </inkml:definitions>
  <inkml:trace contextRef="#ctx0" brushRef="#br0">97900.000 37250.000 477,'71.000'56.000'152,"-5.000"13.000"-32,-7.000 12.000-32,-5.000 13.000-32,-4.000 10.000-19,0.000 10.000-8,0.000 10.000-8,0.000 9.000-8,-2.000 1.000-7,-3.000-6.000-6,-3.000-6.000-8,-2.000-6.000-6,-3.000-1.000-10,1.000 7.000-12,-1.000 6.000-12,1.000 7.000-12,-3.000-10.000-6,-2.000-25.000 0,-3.000-25.000 2,-3.000-25.000 1</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24"/>
    </inkml:context>
    <inkml:brush xml:id="br0">
      <inkml:brushProperty name="width" value="0.031738817691803" units="cm"/>
      <inkml:brushProperty name="height" value="0.031738817691803" units="cm"/>
      <inkml:brushProperty name="color" value="#00bff3"/>
      <inkml:brushProperty name="ignorePressure" value="0"/>
    </inkml:brush>
  </inkml:definitions>
  <inkml:trace contextRef="#ctx0" brushRef="#br0">78850.000 18250.000 693,'137.000'23.000'108,"-24.000"-3.000"-28,-26.000-3.000-27,-24.000-2.000-28,-15.000-3.000-15,-3.000 1.000-2,-3.000-1.000-2,-2.000 1.000-2,-1.000-3.000-2,3.000-2.000 1,3.000-3.000 0,4.000-3.000 0,2.000-2.000-2,4.000 0.000-3,3.000 0.000-4,3.000 0.000-5,3.000 0.000-1,3.000 0.000 0,3.000 0.000 0,4.000 0.000 0,4.000 0.000 0,6.000 0.000 4,7.000 0.000 1,6.000 0.000 3,6.000 1.000 1,6.000 4.000-1,7.000 3.000 0,6.000 3.000 0,4.000-1.000-2,4.000-2.000-1,3.000-3.000-2,3.000-3.000-2,1.000-2.000-1,1.000 0.000-2,-1.000 0.000-1,1.000 0.000-3,-1.000 0.000 1,1.000 0.000 1,-1.000 0.000 1,1.000 0.000 2,-3.000 3.000-2,-2.000 6.000-2,-3.000 7.000-4,-3.000 6.000-2,-15.000-1.000-1,-24.000-5.000 2,-26.000-7.000 2,-24.000-5.000 3</inkml:trace>
</inkml:ink>
</file>

<file path=ppt/ink/ink2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4"/>
    </inkml:context>
    <inkml:brush xml:id="br0">
      <inkml:brushProperty name="width" value="0.0427101738750935" units="cm"/>
      <inkml:brushProperty name="height" value="0.0427101738750935" units="cm"/>
      <inkml:brushProperty name="color" value="#00bff3"/>
      <inkml:brushProperty name="ignorePressure" value="0"/>
    </inkml:brush>
  </inkml:definitions>
  <inkml:trace contextRef="#ctx0" brushRef="#br0">99800.000 37350.000 515,'-25.000'-24.000'0,"0.000"4.000"0,0.000 3.000 0,0.000 3.000 0,4.000 9.000 12,10.000 16.000 25,10.000 15.000 26,9.000 17.000 24,2.000 13.000 3,-2.000 13.000-19,-3.000 12.000-18,-3.000 13.000-19,-7.000 10.000-14,-9.000 10.000-7,-10.000 10.000-9,-8.000 9.000-7,-6.000 1.000-9,1.000-6.000-8,-1.000-6.000-8,1.000-6.000-9,4.000-10.000-6,9.000-12.000-5,10.000-13.000-5,10.000-12.000-4</inkml:trace>
</inkml:ink>
</file>

<file path=ppt/ink/ink2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5"/>
    </inkml:context>
    <inkml:brush xml:id="br0">
      <inkml:brushProperty name="width" value="0.0473375953733921" units="cm"/>
      <inkml:brushProperty name="height" value="0.0473375953733921" units="cm"/>
      <inkml:brushProperty name="color" value="#00bff3"/>
      <inkml:brushProperty name="ignorePressure" value="0"/>
    </inkml:brush>
  </inkml:definitions>
  <inkml:trace contextRef="#ctx0" brushRef="#br0">100400.000 37500.000 464,'-47.000'142.000'177,"6.000"-16.000"-42,7.000-15.000-43,6.000-15.000-42,6.000-11.000-23,6.000-2.000-7,7.000-3.000-4,6.000-3.000-7,3.000-2.000-4,0.000 0.000-1,0.000 0.000-4,0.000 0.000-1,6.000-10.000-3,13.000-18.000-5,12.000-19.000-4,13.000-18.000-4,6.000-17.000-4,0.000-11.000-1,0.000-14.000-3,0.000-11.000-2,0.000-12.000 0,0.000-9.000 2,0.000-10.000 2,0.000-8.000 2,-5.000-6.000 2,-9.000 1.000 1,-10.000-1.000 4,-8.000 1.000 1,-8.000 1.000 2,-2.000 3.000 2,-3.000 3.000 2,-3.000 4.000 1,-7.000 5.000 3,-9.000 10.000 3,-10.000 10.000 2,-8.000 9.000 4,-8.000 7.000 0,-2.000 7.000-2,-3.000 6.000-2,-3.000 7.000-2,-1.000 5.000-5,4.000 7.000-8,3.000 6.000-8,3.000 7.000-7</inkml:trace>
</inkml:ink>
</file>

<file path=ppt/ink/ink2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5"/>
    </inkml:context>
    <inkml:brush xml:id="br0">
      <inkml:brushProperty name="width" value="0.0343459509313107" units="cm"/>
      <inkml:brushProperty name="height" value="0.0343459509313107" units="cm"/>
      <inkml:brushProperty name="color" value="#00bff3"/>
      <inkml:brushProperty name="ignorePressure" value="0"/>
    </inkml:brush>
  </inkml:definitions>
  <inkml:trace contextRef="#ctx0" brushRef="#br0">101500.000 36800.000 640,'-18.000'-46.000'8,"17.000"10.000"14,15.000 10.000 15,16.000 9.000 16,12.000 4.000 1,9.000 1.000-9,10.000-1.000-9,10.000 1.000-11,0.000 1.000-5,-5.000 3.000-1,-7.000 3.000-1,-5.000 4.000-1,-6.000 2.000-12,-3.000 4.000-19,-3.000 3.000-21,-2.000 3.000-21</inkml:trace>
</inkml:ink>
</file>

<file path=ppt/ink/ink2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5"/>
    </inkml:context>
    <inkml:brush xml:id="br0">
      <inkml:brushProperty name="width" value="0.0511557385325432" units="cm"/>
      <inkml:brushProperty name="height" value="0.0511557385325432" units="cm"/>
      <inkml:brushProperty name="color" value="#00bff3"/>
      <inkml:brushProperty name="ignorePressure" value="0"/>
    </inkml:brush>
  </inkml:definitions>
  <inkml:trace contextRef="#ctx0" brushRef="#br0">102400.000 36200.000 430,'0.000'53.000'128,"0.000"6.000"-27,0.000 7.000-27,0.000 6.000-29,1.000-1.000-14,4.000-5.000-1,3.000-7.000-2,3.000-5.000-1,1.000-3.000-3,1.000 4.000-3,-1.000 3.000-4,1.000 3.000-3,-1.000-1.000-3,1.000-2.000-2,-1.000-3.000-3,1.000-3.000-3,-3.000 1.000-2,-2.000 6.000-6,-3.000 7.000-5,-3.000 6.000-4,-13.000-1.000-4,-22.000-5.000-4,-22.000-7.000-4,-21.000-5.000-4,-10.000-8.000-1,3.000-5.000 0,3.000-7.000 2,4.000-5.000 2,1.000-6.000-1,0.000-3.000-2,0.000-3.000 0,0.000-2.000-1,6.000-3.000 0,13.000 1.000 5,12.000-1.000 2,13.000 1.000 5</inkml:trace>
</inkml:ink>
</file>

<file path=ppt/ink/ink2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16"/>
    </inkml:context>
    <inkml:brush xml:id="br0">
      <inkml:brushProperty name="width" value="0.0346450097858906" units="cm"/>
      <inkml:brushProperty name="height" value="0.0346450097858906" units="cm"/>
      <inkml:brushProperty name="color" value="#00bff3"/>
      <inkml:brushProperty name="ignorePressure" value="0"/>
    </inkml:brush>
  </inkml:definitions>
  <inkml:trace contextRef="#ctx0" brushRef="#br0">102450.000 36250.000 635,'76.000'-22.000'47,"4.000"6.000"0,3.000 7.000 0,3.000 6.000-1,-1.000 3.000-2,-2.000 0.000-4,-3.000 0.000-6,-3.000 0.000-3,-6.000 0.000-10,-5.000 0.000-14,-7.000 0.000-13,-5.000 0.000-14</inkml:trace>
</inkml:ink>
</file>

<file path=ppt/ink/ink2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28"/>
    </inkml:context>
    <inkml:brush xml:id="br0">
      <inkml:brushProperty name="width" value="0.0508528910577297" units="cm"/>
      <inkml:brushProperty name="height" value="0.0508528910577297" units="cm"/>
      <inkml:brushProperty name="color" value="#00bff3"/>
      <inkml:brushProperty name="ignorePressure" value="0"/>
    </inkml:brush>
  </inkml:definitions>
  <inkml:trace contextRef="#ctx0" brushRef="#br0">92150.000 50900.000 432,'29.000'-57.000'75,"10.000"-11.000"-17,10.000-14.000-17,9.000-11.000-17,1.000 0.000-12,-6.000 17.000-4,-6.000 15.000-6,-6.000 16.000-4,-4.000 16.000 0,1.000 20.000 6,-1.000 18.000 5,1.000 20.000 5,-4.000 13.000 3,-6.000 9.000 0,-6.000 10.000 0,-6.000 10.000 1,-2.000 7.000-1,3.000 6.000-2,3.000 7.000-1,4.000 6.000-2,-1.000-1.000-2,-3.000-5.000-2,-3.000-7.000-2,-2.000-5.000-2,-1.000-8.000-1,3.000-5.000-2,3.000-7.000-1,4.000-5.000-1,1.000-22.000-4,0.000-33.000-6,0.000-35.000-7,0.000-34.000-6,1.000-26.000-2,4.000-15.000 1,3.000-15.000 3,3.000-16.000 1,1.000-8.000 1,1.000 0.000 1,-1.000 0.000 1,1.000 0.000 1,-4.000 1.000 1,-6.000 4.000 3,-6.000 3.000 2,-6.000 3.000 3,-4.000 1.000 2,1.000 1.000 1,-1.000-1.000 1,1.000 1.000 1,1.000 1.000 0,3.000 3.000 2,3.000 3.000-1,4.000 4.000 1,1.000 4.000 2,0.000 6.000 2,0.000 7.000 3,0.000 6.000 3,-2.000 10.000 1,-3.000 17.000 0,-3.000 15.000-1,-2.000 16.000 0,-5.000 7.000 1,-2.000 1.000 2,-3.000-1.000 3,-3.000 1.000 3,2.000 4.000 3,10.000 9.000 3,10.000 10.000 5,9.000 10.000 3,7.000 4.000 0,7.000 0.000-4,6.000 0.000-5,7.000 0.000-5,7.000 0.000-3,9.000 0.000-1,10.000 0.000-1,10.000 0.000-1,10.000-4.000-1,13.000-5.000 0,12.000-7.000-1,13.000-5.000-1,9.000-3.000-1,6.000 4.000 1,7.000 3.000-1,6.000 3.000 0,1.000 3.000-1,-3.000 3.000-2,-3.000 3.000-1,-2.000 4.000-1,-6.000 2.000-4,-6.000 4.000-2,-6.000 3.000-5,-6.000 3.000-2,-9.000 1.000-4,-8.000 1.000-1,-10.000-1.000-2,-9.000 1.000-1,-10.000-3.000-3,-9.000-2.000-1,-10.000-3.000-1,-8.000-3.000-2,-18.000 2.000-9,-25.000 10.000-16,-25.000 10.000-15,-25.000 9.000-16</inkml:trace>
</inkml:ink>
</file>

<file path=ppt/ink/ink2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28"/>
    </inkml:context>
    <inkml:brush xml:id="br0">
      <inkml:brushProperty name="width" value="0.0442617014050484" units="cm"/>
      <inkml:brushProperty name="height" value="0.0442617014050484" units="cm"/>
      <inkml:brushProperty name="color" value="#00bff3"/>
      <inkml:brushProperty name="ignorePressure" value="0"/>
    </inkml:brush>
  </inkml:definitions>
  <inkml:trace contextRef="#ctx0" brushRef="#br0">95000.000 49000.000 497,'-66.000'-13.000'11,"19.000"26.000"23,19.000 24.000 22,19.000 26.000 23,9.000 15.000 3,0.000 6.000-16,0.000 7.000-16,0.000 6.000-16,-4.000 6.000-10,-5.000 6.000-3,-7.000 7.000-5,-5.000 6.000-3,-6.000 1.000-3,-3.000-3.000-5,-3.000-3.000-4,-2.000-2.000-3,-1.000-5.000-6,3.000-2.000-6,3.000-3.000-7,4.000-3.000-6,4.000-7.000-5,6.000-9.000 0,7.000-10.000-2,6.000-8.000 0,6.000-12.000-3,6.000-12.000-3,7.000-13.000-3,6.000-12.000-3,3.000-10.000 1,0.000-6.000 3,0.000-6.000 5,0.000-6.000 3</inkml:trace>
</inkml:ink>
</file>

<file path=ppt/ink/ink2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29"/>
    </inkml:context>
    <inkml:brush xml:id="br0">
      <inkml:brushProperty name="width" value="0.0562468320131302" units="cm"/>
      <inkml:brushProperty name="height" value="0.0562468320131302" units="cm"/>
      <inkml:brushProperty name="color" value="#00bff3"/>
      <inkml:brushProperty name="ignorePressure" value="0"/>
    </inkml:brush>
  </inkml:definitions>
  <inkml:trace contextRef="#ctx0" brushRef="#br0">96200.000 49000.000 391,'9.000'-41.000'54,"19.000"19.000"-2,19.000 19.000-3,19.000 19.000-1,9.000 7.000-5,0.000-3.000-7,0.000-3.000-8,0.000-2.000-6,-2.000-5.000-6,-3.000-2.000-4,-3.000-3.000-4,-2.000-3.000-4,-5.000-2.000-3,-2.000 0.000-1,-3.000 0.000-2,-3.000 0.000-1,-4.000 1.000-2,-3.000 4.000 1,-3.000 3.000-1,-2.000 3.000 0,-8.000 4.000 3,-8.000 7.000 5,-10.000 6.000 4,-9.000 7.000 6,-10.000 2.000 2,-9.000 1.000 3,-10.000-1.000 0,-8.000 1.000 2,-6.000 5.000 1,1.000 14.000-1,-1.000 11.000 0,1.000 14.000 0,-1.000 5.000-1,1.000 1.000-2,-1.000-1.000-3,1.000 1.000-2,-1.000 4.000-2,1.000 9.000-2,-1.000 10.000-4,1.000 10.000-2,-3.000 11.000-4,-2.000 17.000-8,-3.000 15.000-6,-3.000 16.000-7,-1.000 20.000-3,4.000 25.000 3,3.000 25.000 3,3.000 25.000 1,6.000-7.000 1,9.000-36.000-1,10.000-39.000-1,10.000-36.000-2,2.000-26.000-9,-3.000-12.000-16,-3.000-13.000-16,-2.000-12.000-17</inkml:trace>
</inkml:ink>
</file>

<file path=ppt/ink/ink2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2"/>
    </inkml:context>
    <inkml:brush xml:id="br0">
      <inkml:brushProperty name="width" value="0.0474850870668888" units="cm"/>
      <inkml:brushProperty name="height" value="0.0474850870668888" units="cm"/>
      <inkml:brushProperty name="color" value="#00bff3"/>
      <inkml:brushProperty name="ignorePressure" value="0"/>
    </inkml:brush>
  </inkml:definitions>
  <inkml:trace contextRef="#ctx0" brushRef="#br0">87800.000 56300.000 463,'-68.000'1.000'-26,"17.000"4.000"9,15.000 3.000 8,16.000 3.000 10,7.000 1.000 4,1.000 1.000 2,-1.000-1.000 3,1.000 1.000 1,2.000-12.000 5,7.000-21.000 9,6.000-22.000 8,7.000-22.000 8,4.000-8.000 1,3.000 6.000-9,3.000 7.000-8,4.000 6.000-8,-1.000 6.000-6,-3.000 6.000-1,-3.000 7.000-3,-2.000 6.000-3,0.000 4.000 1,7.000 4.000 3,6.000 3.000 2,7.000 3.000 3,2.000 6.000 1,1.000 9.000 0,-1.000 10.000-1,1.000 10.000 0,-3.000 10.000 0,-2.000 13.000 2,-3.000 12.000 1,-3.000 13.000 2,-4.000 6.000-1,-3.000 0.000-2,-3.000 0.000-3,-2.000 0.000-1,-1.000-2.000-2,3.000-3.000-1,3.000-3.000-1,4.000-2.000-1,-1.000-6.000-1,-3.000-6.000-1,-3.000-6.000-2,-2.000-6.000-1,-3.000-13.000-3,1.000-19.000-6,-1.000-18.000-6,1.000-19.000-6,-1.000-16.000-1,1.000-12.000 4,-1.000-13.000 3,1.000-12.000 4,4.000-24.000 1,9.000-34.000-4,10.000-35.000-3,10.000-33.000-3,0.000-17.000-1,-5.000 4.000 0,-7.000 3.000 2,-5.000 3.000 0,-8.000 9.000 2,-5.000 16.000 2,-7.000 15.000 4,-5.000 17.000 3,-4.000 14.000 2,0.000 17.000 1,0.000 15.000 1,0.000 16.000 1,0.000 10.000 0,0.000 7.000 0,0.000 6.000 1,0.000 7.000 0,0.000 7.000 4,0.000 9.000 6,0.000 10.000 7,0.000 10.000 6,3.000 10.000 5,6.000 13.000 0,7.000 12.000 3,6.000 13.000 0,6.000 6.000 0,6.000 0.000-1,7.000 0.000-3,6.000 0.000-1,6.000 0.000-3,6.000 0.000-5,7.000 0.000-3,6.000 0.000-4,9.000-4.000-3,13.000-5.000-4,12.000-7.000-2,13.000-5.000-4,9.000-8.000-2,6.000-5.000 0,7.000-7.000 1,6.000-5.000-2,1.000-4.000-1,-3.000 0.000-4,-3.000 0.000-5,-2.000 0.000-3,-11.000 1.000-2,-15.000 4.000 3,-15.000 3.000 1,-16.000 3.000 2,-16.000 10.000-6,-16.000 20.000-15,-15.000 18.000-16,-15.000 20.000-14,-14.000 3.000-3,-8.000-8.000 13,-10.000-10.000 12,-9.000-9.000 13,-4.000-7.000 6,4.000-3.000 3,3.000-3.000 3,3.000-2.000 3</inkml:trace>
</inkml:ink>
</file>

<file path=ppt/ink/ink2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2"/>
    </inkml:context>
    <inkml:brush xml:id="br0">
      <inkml:brushProperty name="width" value="0.0415785424411297" units="cm"/>
      <inkml:brushProperty name="height" value="0.0415785424411297" units="cm"/>
      <inkml:brushProperty name="color" value="#00bff3"/>
      <inkml:brushProperty name="ignorePressure" value="0"/>
    </inkml:brush>
  </inkml:definitions>
  <inkml:trace contextRef="#ctx0" brushRef="#br0">89700.000 54500.000 529,'-47.000'0.000'5,"6.000"0.000"11,7.000 0.000 12,6.000 0.000 10,6.000 6.000 3,6.000 13.000-2,7.000 12.000-4,6.000 13.000-3,3.000 13.000-2,0.000 17.000 1,0.000 15.000 1,0.000 16.000 0,-2.000 7.000-3,-3.000 1.000-3,-3.000-1.000-6,-2.000 1.000-3,-5.000-1.000-6,-2.000 1.000-4,-3.000-1.000-5,-3.000 1.000-6,-2.000-4.000-5,0.000-6.000-7,0.000-6.000-6,0.000-6.000-7,3.000-10.000-3,6.000-12.000 4,7.000-13.000 1,6.000-12.000 3,9.000-15.000-1,13.000-15.000-7,12.000-15.000-6,13.000-16.000-5,2.000-8.000-2,-5.000 0.000 2,-7.000 0.000 4,-5.000 0.000 2</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28"/>
    </inkml:context>
    <inkml:brush xml:id="br0">
      <inkml:brushProperty name="width" value="0.0527415610849857" units="cm"/>
      <inkml:brushProperty name="height" value="0.0527415610849857" units="cm"/>
      <inkml:brushProperty name="color" value="#00bff3"/>
      <inkml:brushProperty name="ignorePressure" value="0"/>
    </inkml:brush>
  </inkml:definitions>
  <inkml:trace contextRef="#ctx0" brushRef="#br0">82200.000 13350.000 417,'-21.000'-47.000'3,"10.000"6.000"6,10.000 7.000 7,9.000 6.000 6,6.000 3.000 3,3.000 0.000-1,3.000 0.000-2,4.000 0.000 0,1.000 14.000 1,0.000 28.000 4,0.000 28.000 6,0.000 29.000 4,-7.000 16.000 1,-11.000 7.000-7,-14.000 6.000-4,-11.000 7.000-6,-11.000 4.000-4,-5.000 3.000 0,-7.000 3.000-3,-5.000 4.000-1,0.000-10.000-1,10.000-22.000-3,10.000-22.000-1,9.000-21.000-2,1.000-7.000-1,-6.000 9.000 0,-6.000 10.000 0,-6.000 10.000 0,-2.000 2.000-1,3.000-3.000-3,3.000-3.000-3,4.000-2.000-3,16.000-36.000-6,32.000-65.000-8,31.000-65.000-10,32.000-66.000-9,15.000-24.000-2,0.000 19.000 5,0.000 19.000 5,0.000 19.000 5,4.000 9.000 3,10.000 0.000 3,10.000 0.000 2,9.000 0.000 3,-7.000 10.000 1,-21.000 23.000 1,-22.000 22.000 1,-22.000 22.000 2,-15.000 15.000 3,-5.000 9.000 7,-7.000 10.000 7,-5.000 10.000 7,-9.000 14.000 9,-9.000 23.000 11,-10.000 22.000 11,-8.000 22.000 11,-6.000 5.000 0,1.000-8.000-11,-1.000-10.000-11,1.000-9.000-11,-1.000-2.000-5,1.000 6.000-3,-1.000 7.000-1,1.000 6.000-2,-1.000 6.000-2,1.000 6.000-3,-1.000 7.000-3,1.000 6.000-1,1.000-1.000-5,3.000-5.000-6,3.000-7.000-5,4.000-5.000-5,-1.000-8.000-5,-3.000-5.000-3,-3.000-7.000-3,-2.000-5.000-4,-1.000-6.000-9,3.000-3.000-15,3.000-3.000-16,4.000-2.000-15</inkml:trace>
</inkml:ink>
</file>

<file path=ppt/ink/ink2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2"/>
    </inkml:context>
    <inkml:brush xml:id="br0">
      <inkml:brushProperty name="width" value="0.0483721829950809" units="cm"/>
      <inkml:brushProperty name="height" value="0.0483721829950809" units="cm"/>
      <inkml:brushProperty name="color" value="#00bff3"/>
      <inkml:brushProperty name="ignorePressure" value="0"/>
    </inkml:brush>
  </inkml:definitions>
  <inkml:trace contextRef="#ctx0" brushRef="#br0">90350.000 54950.000 454,'21.000'-25.000'2,"-5.000"0.000"3,-7.000 0.000 4,-5.000 0.000 4,3.000 7.000 5,17.000 17.000 8,15.000 15.000 7,16.000 16.000 7,7.000 2.000 2,1.000-8.000-8,-1.000-10.000-7,1.000-9.000-7,1.000-7.000-5,3.000-3.000-3,3.000-3.000-4,4.000-2.000-4,-4.000-1.000-1,-9.000 3.000-2,-10.000 3.000 0,-8.000 4.000-1,-15.000 11.000 4,-19.000 23.000 7,-18.000 22.000 8,-19.000 22.000 8,-12.000 10.000 2,-2.000 1.000-1,-3.000-1.000-2,-3.000 1.000-3,-1.000 2.000-2,4.000 7.000-4,3.000 6.000-3,3.000 7.000-5,1.000 7.000-5,1.000 9.000-5,-1.000 10.000-8,1.000 10.000-6,2.000 10.000-1,7.000 13.000 2,6.000 12.000 3,7.000 13.000 3,4.000-7.000-5,3.000-24.000-13,3.000-26.000-14,4.000-24.000-13,2.000-20.000-8,4.000-11.000-1,3.000-14.000-1,3.000-11.000-3</inkml:trace>
</inkml:ink>
</file>

<file path=ppt/ink/ink2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3"/>
    </inkml:context>
    <inkml:brush xml:id="br0">
      <inkml:brushProperty name="width" value="0.0451269075274467" units="cm"/>
      <inkml:brushProperty name="height" value="0.0451269075274467" units="cm"/>
      <inkml:brushProperty name="color" value="#00bff3"/>
      <inkml:brushProperty name="ignorePressure" value="0"/>
    </inkml:brush>
  </inkml:definitions>
  <inkml:trace contextRef="#ctx0" brushRef="#br0">93700.000 54800.000 487,'23.000'-47.000'3,"-3.000"6.000"6,-3.000 7.000 6,-2.000 6.000 7,-12.000 15.000 9,-19.000 26.000 15,-18.000 24.000 15,-19.000 26.000 13,-16.000 18.000 1,-12.000 13.000-15,-13.000 12.000-14,-12.000 13.000-15,-4.000 2.000-11,7.000-5.000-6,6.000-7.000-8,7.000-5.000-8,2.000-4.000-4,1.000 0.000-1,-1.000 0.000-1,1.000 0.000-1,2.000-2.000-7,7.000-3.000-11,6.000-3.000-11,7.000-2.000-12</inkml:trace>
</inkml:ink>
</file>

<file path=ppt/ink/ink2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3"/>
    </inkml:context>
    <inkml:brush xml:id="br0">
      <inkml:brushProperty name="width" value="0.0406403318047523" units="cm"/>
      <inkml:brushProperty name="height" value="0.0406403318047523" units="cm"/>
      <inkml:brushProperty name="color" value="#00bff3"/>
      <inkml:brushProperty name="ignorePressure" value="0"/>
    </inkml:brush>
  </inkml:definitions>
  <inkml:trace contextRef="#ctx0" brushRef="#br0">92500.000 55000.000 541,'0.000'-71.000'0,"0.000"10.000"0,0.000 10.000 0,0.000 9.000 0,-2.000 6.000 3,-3.000 3.000 7,-3.000 3.000 6,-2.000 4.000 7,5.000 13.000 8,16.000 26.000 8,15.000 24.000 9,17.000 26.000 8,8.000 18.000 0,4.000 13.000-9,3.000 12.000-8,3.000 13.000-9,4.000 7.000-7,7.000 4.000-5,6.000 3.000-6,7.000 3.000-5,2.000-2.000-7,1.000-6.000-10,-1.000-6.000-9,1.000-6.000-11,-6.000-12.000-8,-8.000-15.000-6,-10.000-15.000-7,-9.000-16.000-6,-9.000-12.000-2,-5.000-5.000 5,-7.000-7.000 4,-5.000-5.000 4</inkml:trace>
</inkml:ink>
</file>

<file path=ppt/ink/ink2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4"/>
    </inkml:context>
    <inkml:brush xml:id="br0">
      <inkml:brushProperty name="width" value="0.0454277656972408" units="cm"/>
      <inkml:brushProperty name="height" value="0.0454277656972408" units="cm"/>
      <inkml:brushProperty name="color" value="#00bff3"/>
      <inkml:brushProperty name="ignorePressure" value="0"/>
    </inkml:brush>
  </inkml:definitions>
  <inkml:trace contextRef="#ctx0" brushRef="#br0">95650.000 55000.000 484,'-93.000'9.000'100,"17.000"19.000"-16,15.000 19.000-18,16.000 19.000-16,7.000 12.000-12,1.000 6.000-5,-1.000 7.000-4,1.000 6.000-6,2.000-1.000-4,7.000-5.000-2,6.000-7.000-3,7.000-5.000-3,2.000-6.000-1,1.000-3.000-2,-1.000-3.000-2,1.000-2.000-1,7.000-8.000-3,16.000-8.000-4,15.000-10.000-5,17.000-9.000-5,10.000-15.000-2,6.000-18.000 0,7.000-19.000-1,6.000-18.000 0,1.000-18.000 1,-3.000-16.000 0,-3.000-15.000 0,-2.000-15.000 1,-8.000-7.000 1,-8.000 3.000 0,-10.000 3.000 2,-9.000 4.000 0,-12.000 7.000 2,-11.000 13.000 0,-14.000 12.000 2,-11.000 13.000 0,-11.000 9.000 2,-5.000 6.000 1,-7.000 7.000 1,-5.000 6.000 2,-6.000 6.000 1,-3.000 6.000-3,-3.000 7.000-1,-2.000 6.000-2,-1.000 9.000-3,3.000 13.000-7,3.000 12.000-5,4.000 13.000-6,5.000 6.000-3,10.000 0.000 0,10.000 0.000 2,9.000 0.000-1</inkml:trace>
</inkml:ink>
</file>

<file path=ppt/ink/ink2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4"/>
    </inkml:context>
    <inkml:brush xml:id="br0">
      <inkml:brushProperty name="width" value="0.0454026646912098" units="cm"/>
      <inkml:brushProperty name="height" value="0.0454026646912098" units="cm"/>
      <inkml:brushProperty name="color" value="#00bff3"/>
      <inkml:brushProperty name="ignorePressure" value="0"/>
    </inkml:brush>
  </inkml:definitions>
  <inkml:trace contextRef="#ctx0" brushRef="#br0">96350.000 55650.000 484,'-25.000'-46.000'7,"0.000"10.000"13,0.000 10.000 14,0.000 9.000 14,4.000 9.000 5,10.000 9.000-3,10.000 10.000-3,9.000 10.000-2,7.000 5.000-4,7.000 4.000-7,6.000 3.000-5,7.000 3.000-7,0.000 1.000-3,-2.000 1.000-1,-3.000-1.000-3,-3.000 1.000-1,-1.000-1.000-3,4.000 1.000-5,3.000-1.000-3,3.000 1.000-5,1.000-1.000-10,1.000 1.000-16,-1.000-1.000-15,1.000 1.000-16</inkml:trace>
</inkml:ink>
</file>

<file path=ppt/ink/ink2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5"/>
    </inkml:context>
    <inkml:brush xml:id="br0">
      <inkml:brushProperty name="width" value="0.0511580668389797" units="cm"/>
      <inkml:brushProperty name="height" value="0.0511580668389797" units="cm"/>
      <inkml:brushProperty name="color" value="#00bff3"/>
      <inkml:brushProperty name="ignorePressure" value="0"/>
    </inkml:brush>
  </inkml:definitions>
  <inkml:trace contextRef="#ctx0" brushRef="#br0">98150.000 54000.000 430,'-25.000'-47.000'4,"0.000"6.000"9,0.000 7.000 8,0.000 6.000 9,1.000 21.000 10,4.000 39.000 14,3.000 36.000 12,3.000 39.000 14,1.000 21.000-2,1.000 6.000-15,-1.000 7.000-17,1.000 6.000-15,-1.000 6.000-11,1.000 6.000-6,-1.000 7.000-6,1.000 6.000-6,1.000 6.000-4,3.000 6.000 1,3.000 7.000 1,4.000 6.000 1,1.000 4.000-10,0.000 4.000-16,0.000 3.000-18,0.000 3.000-17,0.000-18.000-6,0.000-36.000 6,0.000-39.000 6,0.000-36.000 6,0.000-20.000 3,0.000 1.000 1,0.000-1.000 0,0.000 1.000 0</inkml:trace>
</inkml:ink>
</file>

<file path=ppt/ink/ink2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5"/>
    </inkml:context>
    <inkml:brush xml:id="br0">
      <inkml:brushProperty name="width" value="0.0391424298286438" units="cm"/>
      <inkml:brushProperty name="height" value="0.0391424298286438" units="cm"/>
      <inkml:brushProperty name="color" value="#00bff3"/>
      <inkml:brushProperty name="ignorePressure" value="0"/>
    </inkml:brush>
  </inkml:definitions>
  <inkml:trace contextRef="#ctx0" brushRef="#br0">99000.000 55250.000 562,'-47.000'-46.000'0,"6.000"10.000"0,7.000 10.000 0,6.000 9.000 0,7.000 4.000 10,10.000 1.000 19,10.000-1.000 21,9.000 1.000 20,15.000-1.000 4,22.000 1.000-13,22.000-1.000-12,23.000 1.000-13,13.000-1.000-10,6.000 1.000-8,7.000-1.000-7,6.000 1.000-7,-4.000 2.000-8,-11.000 7.000-7,-14.000 6.000-6,-11.000 7.000-7,-14.000 7.000-9,-11.000 9.000-11,-14.000 10.000-13,-11.000 10.000-11,-11.000 0.000-1,-5.000-5.000 10,-7.000-7.000 10,-5.000-5.000 10</inkml:trace>
</inkml:ink>
</file>

<file path=ppt/ink/ink2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35"/>
    </inkml:context>
    <inkml:brush xml:id="br0">
      <inkml:brushProperty name="width" value="0.0386023670434952" units="cm"/>
      <inkml:brushProperty name="height" value="0.0386023670434952" units="cm"/>
      <inkml:brushProperty name="color" value="#00bff3"/>
      <inkml:brushProperty name="ignorePressure" value="0"/>
    </inkml:brush>
  </inkml:definitions>
  <inkml:trace contextRef="#ctx0" brushRef="#br0">98800.000 56050.000 569,'-57.000'-47.000'11,"39.000"6.000"20,36.000 7.000 21,39.000 6.000 21,25.000 6.000 3,17.000 6.000-13,15.000 7.000-13,16.000 6.000-13,7.000 4.000-13,1.000 4.000-12,-1.000 3.000-11,1.000 3.000-11,-9.000 3.000-9,-15.000 3.000-9,-15.000 3.000-6,-16.000 4.000-8,-13.000-1.000-6,-9.000-3.000-7,-10.000-3.000-5,-8.000-2.000-5</inkml:trace>
</inkml:ink>
</file>

<file path=ppt/ink/ink2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51"/>
    </inkml:context>
    <inkml:brush xml:id="br0">
      <inkml:brushProperty name="width" value="0.0430101305246353" units="cm"/>
      <inkml:brushProperty name="height" value="0.0430101305246353" units="cm"/>
      <inkml:brushProperty name="color" value="#00bff3"/>
      <inkml:brushProperty name="ignorePressure" value="0"/>
    </inkml:brush>
  </inkml:definitions>
  <inkml:trace contextRef="#ctx0" brushRef="#br0">41300.000 48100.000 511,'-2.000'-146.000'28,"-3.000"60.000"14,-3.000 60.000 14,-2.000 59.000 15,-5.000 34.000 1,-2.000 9.000-14,-3.000 10.000-14,-3.000 10.000-13,-1.000-3.000-9,4.000-11.000-4,3.000-14.000-4,3.000-11.000-4,1.000-4.000-3,1.000 6.000-2,-1.000 7.000 0,1.000 6.000-1,1.000-1.000-3,3.000-5.000-1,3.000-7.000-2,4.000-5.000-3,7.000-8.000-1,13.000-5.000 1,12.000-7.000 0,13.000-5.000 0,7.000-12.000 1,4.000-16.000 1,3.000-15.000 1,3.000-15.000 1,1.000-12.000 0,1.000-6.000-1,-1.000-6.000-1,1.000-6.000-2,-3.000-6.000 1,-2.000-2.000 0,-3.000-3.000 1,-3.000-3.000 1,-7.000-1.000 0,-9.000 4.000-1,-10.000 3.000 1,-8.000 3.000-1,-8.000 3.000 1,-2.000 3.000-2,-3.000 3.000 1,-3.000 4.000-1,-4.000 2.000-1,-3.000 4.000 1,-3.000 3.000-1,-2.000 3.000 1,-6.000 4.000-1,-6.000 7.000-1,-6.000 6.000-1,-6.000 7.000 0,-6.000 2.000-1,-2.000 1.000-2,-3.000-1.000-1,-3.000 1.000-2,-2.000 2.000-1,0.000 7.000-2,0.000 6.000-2,0.000 7.000-2,0.000 7.000 0,0.000 9.000 1,0.000 10.000 0,0.000 10.000 0,4.000 7.000 0,10.000 6.000-2,10.000 7.000-2,9.000 6.000-2,6.000-4.000-2,3.000-11.000-1,3.000-14.000-2,4.000-11.000 0</inkml:trace>
</inkml:ink>
</file>

<file path=ppt/ink/ink2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51"/>
    </inkml:context>
    <inkml:brush xml:id="br0">
      <inkml:brushProperty name="width" value="0.0431373417377472" units="cm"/>
      <inkml:brushProperty name="height" value="0.0431373417377472" units="cm"/>
      <inkml:brushProperty name="color" value="#00bff3"/>
      <inkml:brushProperty name="ignorePressure" value="0"/>
    </inkml:brush>
  </inkml:definitions>
  <inkml:trace contextRef="#ctx0" brushRef="#br0">42800.000 48650.000 509,'-46.000'-24.000'3,"10.000"4.000"5,10.000 3.000 5,9.000 3.000 5,9.000 6.000 5,9.000 9.000 5,10.000 10.000 4,10.000 10.000 5,4.000 4.000 2,0.000 0.000-3,0.000 0.000-3,0.000 0.000-3,1.000 4.000-1,4.000 10.000-2,3.000 10.000-1,3.000 9.000-1,-2.000 1.000-2,-6.000-6.000-3,-6.000-6.000-1,-6.000-6.000-3,-4.000-4.000-11,1.000 1.000-19,-1.000-1.000-20,1.000 1.000-20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28"/>
    </inkml:context>
    <inkml:brush xml:id="br0">
      <inkml:brushProperty name="width" value="0.0368062146008015" units="cm"/>
      <inkml:brushProperty name="height" value="0.0368062146008015" units="cm"/>
      <inkml:brushProperty name="color" value="#00bff3"/>
      <inkml:brushProperty name="ignorePressure" value="0"/>
    </inkml:brush>
  </inkml:definitions>
  <inkml:trace contextRef="#ctx0" brushRef="#br0">84050.000 13400.000 597,'103.000'-24.000'138,"6.000"4.000"-32,7.000 3.000-32,6.000 3.000-32,-2.000 3.000-20,-9.000 3.000-8,-10.000 3.000-8,-8.000 4.000-8,-17.000 8.000-14,-21.000 17.000-21,-22.000 15.000-20,-22.000 16.000-21,-13.000 2.000-2,-3.000-8.000 16,-3.000-10.000 16,-2.000-9.000 16,-5.000-7.000 9,-2.000-3.000 1,-3.000-3.000 3,-3.000-2.000 1</inkml:trace>
</inkml:ink>
</file>

<file path=ppt/ink/ink2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52"/>
    </inkml:context>
    <inkml:brush xml:id="br0">
      <inkml:brushProperty name="width" value="0.0387575998902321" units="cm"/>
      <inkml:brushProperty name="height" value="0.0387575998902321" units="cm"/>
      <inkml:brushProperty name="color" value="#00bff3"/>
      <inkml:brushProperty name="ignorePressure" value="0"/>
    </inkml:brush>
  </inkml:definitions>
  <inkml:trace contextRef="#ctx0" brushRef="#br0">44200.000 47300.000 567,'-2.000'-69.000'2,"-3.000"13.000"5,-3.000 12.000 4,-2.000 13.000 5,-1.000 12.000 2,3.000 13.000 3,3.000 12.000 2,4.000 13.000 3,1.000 9.000-1,0.000 6.000-3,0.000 7.000-2,0.000 6.000-4,0.000 4.000 1,0.000 4.000 0,0.000 3.000 2,0.000 3.000 2,0.000 1.000 0,0.000 1.000-1,0.000-1.000 0,0.000 1.000-2,0.000-3.000-1,0.000-2.000-3,0.000-3.000-1,0.000-3.000-3,-2.000-1.000-2,-3.000 4.000-2,-3.000 3.000-3,-2.000 3.000-1,-3.000 6.000-5,1.000 9.000-4,-1.000 10.000-5,1.000 10.000-4,1.000 2.000-6,3.000-3.000-6,3.000-3.000-6,4.000-2.000-7,1.000-8.000-1,0.000-8.000 4,0.000-10.000 2,0.000-9.000 4,0.000-9.000 2,0.000-5.000 0,0.000-7.000 1,0.000-5.000-1</inkml:trace>
</inkml:ink>
</file>

<file path=ppt/ink/ink2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53"/>
    </inkml:context>
    <inkml:brush xml:id="br0">
      <inkml:brushProperty name="width" value="0.0429438166320324" units="cm"/>
      <inkml:brushProperty name="height" value="0.0429438166320324" units="cm"/>
      <inkml:brushProperty name="color" value="#00bff3"/>
      <inkml:brushProperty name="ignorePressure" value="0"/>
    </inkml:brush>
  </inkml:definitions>
  <inkml:trace contextRef="#ctx0" brushRef="#br0">45050.000 46550.000 512,'48.000'-44.000'59,"-3.000"13.000"-11,-3.000 12.000-10,-2.000 13.000-11,-1.000 10.000-5,3.000 10.000-2,3.000 10.000-2,4.000 9.000-1,-1.000 6.000-1,-3.000 3.000-3,-3.000 3.000-1,-2.000 4.000-3,-6.000 2.000-1,-6.000 4.000 0,-6.000 3.000-1,-6.000 3.000 0,-9.000 6.000 0,-8.000 9.000 1,-10.000 10.000 0,-9.000 10.000 0,-10.000 0.000-1,-9.000-5.000-3,-10.000-7.000-3,-8.000-5.000-3,-3.000-6.000-1,7.000-3.000-1,6.000-3.000 0,7.000-2.000-1,4.000-8.000 0,3.000-8.000 0,3.000-10.000 0,4.000-9.000 0,4.000-4.000 3,6.000 4.000 3,7.000 3.000 4,6.000 3.000 4,9.000-2.000 2,13.000-6.000 0,12.000-6.000-1,13.000-6.000 1,6.000-4.000-1,0.000 1.000 1,0.000-1.000-1,0.000 1.000 1,0.000-1.000-1,0.000 1.000-2,0.000-1.000-2,0.000 1.000-2,-4.000 1.000 0,-5.000 3.000-1,-7.000 3.000 0,-5.000 4.000-1,-6.000 8.000 0,-3.000 17.000 0,-3.000 15.000 1,-2.000 16.000-1,-9.000 7.000 1,-12.000 1.000-1,-13.000-1.000-1,-12.000 1.000-1,-12.000 7.000 0,-8.000 16.000 1,-10.000 15.000-2,-9.000 17.000 1,-12.000 10.000-6,-11.000 6.000-12,-14.000 7.000-11,-11.000 6.000-12,-12.000 3.000-7,-9.000 0.000-2,-10.000 0.000-2,-8.000 0.000-2,8.000-16.000 0,29.000-31.000 4,28.000-31.000 4,28.000-31.000 4</inkml:trace>
</inkml:ink>
</file>

<file path=ppt/ink/ink2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56"/>
    </inkml:context>
    <inkml:brush xml:id="br0">
      <inkml:brushProperty name="width" value="0.0415782481431961" units="cm"/>
      <inkml:brushProperty name="height" value="0.0415782481431961" units="cm"/>
      <inkml:brushProperty name="color" value="#00bff3"/>
      <inkml:brushProperty name="ignorePressure" value="0"/>
    </inkml:brush>
  </inkml:definitions>
  <inkml:trace contextRef="#ctx0" brushRef="#br0">101500.000 55000.000 529,'18.000'-41.000'7,"-11.000"19.000"17,-14.000 19.000 15,-11.000 19.000 16,-15.000 23.000 5,-16.000 28.000-8,-15.000 28.000-6,-15.000 29.000-7,-3.000 8.000-7,14.000-8.000-6,11.000-10.000-6,14.000-9.000-6,10.000-9.000-4,9.000-5.000-2,10.000-7.000-1,10.000-5.000-2,4.000-6.000 0,0.000-3.000 0,0.000-3.000 1,0.000-2.000 1,6.000-9.000-3,13.000-12.000-7,12.000-13.000-5,13.000-12.000-7,7.000-10.000-2,4.000-6.000 0,3.000-6.000 2,3.000-6.000 1,4.000-10.000 1,7.000-12.000 2,6.000-13.000 1,7.000-12.000 1,-1.000-10.000 1,-6.000-6.000 0,-6.000-6.000 0,-6.000-6.000 1,-10.000-4.000 0,-12.000 1.000 2,-13.000-1.000 1,-12.000 1.000 2,-9.000 1.000 1,-2.000 3.000 0,-3.000 3.000 0,-3.000 4.000 0,-10.000 5.000 1,-16.000 10.000 0,-15.000 10.000 1,-15.000 9.000 1,-12.000 9.000-1,-6.000 9.000-3,-6.000 10.000-3,-6.000 10.000-2,-1.000 7.000-1,7.000 6.000 0,6.000 7.000 1,7.000 6.000-1,8.000 7.000-4,14.000 10.000-13,11.000 10.000-10,14.000 9.000-12,7.000-1.000-2,3.000-8.000 5,3.000-10.000 6,4.000-9.000 5</inkml:trace>
</inkml:ink>
</file>

<file path=ppt/ink/ink2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56"/>
    </inkml:context>
    <inkml:brush xml:id="br0">
      <inkml:brushProperty name="width" value="0.0328125506639481" units="cm"/>
      <inkml:brushProperty name="height" value="0.0328125506639481" units="cm"/>
      <inkml:brushProperty name="color" value="#00bff3"/>
      <inkml:brushProperty name="ignorePressure" value="0"/>
    </inkml:brush>
  </inkml:definitions>
  <inkml:trace contextRef="#ctx0" brushRef="#br0">102300.000 55950.000 670,'25.000'92.000'134,"0.000"-16.000"-35,0.000-15.000-36,0.000-15.000-35,-2.000-11.000-22,-3.000-2.000-10,-3.000-3.000-10,-2.000-3.000-9,-5.000-2.000-6,-2.000 0.000-3,-3.000 0.000-4,-3.000 0.000-3</inkml:trace>
</inkml:ink>
</file>

<file path=ppt/ink/ink2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56"/>
    </inkml:context>
    <inkml:brush xml:id="br0">
      <inkml:brushProperty name="width" value="0.0455688163638115" units="cm"/>
      <inkml:brushProperty name="height" value="0.0455688163638115" units="cm"/>
      <inkml:brushProperty name="color" value="#00bff3"/>
      <inkml:brushProperty name="ignorePressure" value="0"/>
    </inkml:brush>
  </inkml:definitions>
  <inkml:trace contextRef="#ctx0" brushRef="#br0">103150.000 55000.000 482,'21.000'-29.000'0,"-5.000"-5.000"0,-7.000-7.000 0,-5.000-5.000 0,-4.000 6.000 11,0.000 23.000 21,0.000 22.000 21,0.000 22.000 21,0.000 18.000 4,0.000 16.000-13,0.000 15.000-15,0.000 17.000-14,-4.000 5.000-8,-5.000-3.000-4,-7.000-3.000-3,-5.000-2.000-3,-4.000-1.000-5,0.000 3.000-3,0.000 3.000-6,0.000 4.000-3,0.000-3.000-6,0.000-5.000-5,0.000-7.000-5,0.000-5.000-6,1.000-6.000-2,4.000-3.000-1,3.000-3.000 0,3.000-2.000-1,1.000-6.000-3,1.000-6.000-6,-1.000-6.000-5,1.000-6.000-7</inkml:trace>
</inkml:ink>
</file>

<file path=ppt/ink/ink2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5:57"/>
    </inkml:context>
    <inkml:brush xml:id="br0">
      <inkml:brushProperty name="width" value="0.0482953488826752" units="cm"/>
      <inkml:brushProperty name="height" value="0.0482953488826752" units="cm"/>
      <inkml:brushProperty name="color" value="#00bff3"/>
      <inkml:brushProperty name="ignorePressure" value="0"/>
    </inkml:brush>
  </inkml:definitions>
  <inkml:trace contextRef="#ctx0" brushRef="#br0">104100.000 54300.000 455,'71.000'-90.000'40,"-5.000"23.000"-6,-7.000 22.000-8,-5.000 22.000-6,-3.000 12.000-2,4.000 3.000 2,3.000 3.000 2,3.000 4.000 3,1.000 4.000 0,1.000 6.000-2,-1.000 7.000-3,1.000 6.000-2,-7.000 7.000-2,-12.000 10.000-2,-13.000 10.000-3,-12.000 9.000-2,-12.000 6.000 0,-8.000 3.000-1,-10.000 3.000 1,-9.000 4.000 1,-15.000 5.000-2,-18.000 10.000-3,-19.000 10.000-3,-18.000 9.000-3,-7.000-1.000-2,6.000-8.000 0,7.000-10.000-1,6.000-9.000-1,7.000-7.000 1,10.000-3.000 1,10.000-3.000 2,9.000-2.000 1,7.000-5.000 1,7.000-2.000 2,6.000-3.000 0,7.000-3.000 2,11.000-4.000 0,20.000-3.000 1,18.000-3.000-1,20.000-2.000 1,10.000-3.000 0,3.000 1.000 0,3.000-1.000 1,4.000 1.000 1,2.000-4.000 0,4.000-6.000 1,3.000-6.000 1,3.000-6.000 1,-2.000-2.000 0,-6.000 3.000 0,-6.000 3.000 0,-6.000 4.000-1,-9.000 7.000 0,-8.000 13.000-2,-10.000 12.000-1,-9.000 13.000-1,-21.000 10.000-3,-31.000 10.000-2,-31.000 10.000-5,-31.000 9.000-2,-27.000 13.000-1,-22.000 20.000 1,-22.000 18.000 1,-21.000 20.000 1,-17.000 11.000-9,-8.000 7.000-19,-10.000 6.000-19,-9.000 7.000-20,13.000-17.000-6,39.000-36.000 5,36.000-39.000 4,39.000-36.000 7</inkml:trace>
</inkml:ink>
</file>

<file path=ppt/ink/ink2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6:0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105600.000 55900.000 999,'23.000'23.000'-80,"-3.000"-3.000"34,-3.000-3.000 33,-2.000-2.000 34,-6.000-1.000 6,-6.000 3.000-18,-6.000 3.000-20,-6.000 4.000-19</inkml:trace>
</inkml:ink>
</file>

<file path=ppt/ink/ink2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6:01"/>
    </inkml:context>
    <inkml:brush xml:id="br0">
      <inkml:brushProperty name="width" value="0.0393164679408073" units="cm"/>
      <inkml:brushProperty name="height" value="0.0393164679408073" units="cm"/>
      <inkml:brushProperty name="color" value="#00bff3"/>
      <inkml:brushProperty name="ignorePressure" value="0"/>
    </inkml:brush>
  </inkml:definitions>
  <inkml:trace contextRef="#ctx0" brushRef="#br0">28750.000 54950.000 559,'0.000'-49.000'3,"0.000"4.000"4,0.000 3.000 5,0.000 3.000 5,-2.000 9.000 6,-3.000 16.000 6,-3.000 15.000 6,-2.000 17.000 6,-3.000 17.000 1,1.000 23.000-7,-1.000 22.000-5,1.000 22.000-6,-3.000 8.000-4,-2.000-2.000-2,-3.000-3.000-2,-3.000-3.000-1,-1.000-4.000-2,4.000-3.000 0,3.000-3.000 1,3.000-2.000-1,3.000-8.000-1,3.000-8.000-6,3.000-10.000-4,4.000-9.000-4,2.000-7.000-4,4.000-3.000-1,3.000-3.000-2,3.000-2.000-2,9.000-15.000-2,16.000-25.000 0,15.000-25.000-2,17.000-25.000-1,2.000-16.000 0,-9.000-6.000 3,-10.000-6.000 2,-8.000-6.000 2,-6.000-6.000 1,1.000-2.000 2,-1.000-3.000 0,1.000-3.000 1,-6.000 1.000 1,-8.000 6.000 1,-10.000 7.000 1,-9.000 6.000 1,-5.000 6.000 0,0.000 6.000-1,0.000 7.000 0,0.000 6.000-1,-4.000 4.000 1,-5.000 4.000 2,-7.000 3.000 2,-5.000 3.000 2,-3.000 3.000-1,4.000 3.000-2,3.000 3.000-2,3.000 4.000-2,-2.000 4.000-3,-6.000 6.000-2,-6.000 7.000-4,-6.000 6.000-3,-7.000 13.000-3,-6.000 23.000-4,-6.000 22.000-4,-6.000 22.000-3,1.000 8.000-1,9.000-2.000 2,10.000-3.000 3,10.000-3.000 3,5.000-9.000 2,4.000-11.000-2,3.000-14.000 0,3.000-11.000 0</inkml:trace>
</inkml:ink>
</file>

<file path=ppt/ink/ink2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6:01"/>
    </inkml:context>
    <inkml:brush xml:id="br0">
      <inkml:brushProperty name="width" value="0.0306595768779516" units="cm"/>
      <inkml:brushProperty name="height" value="0.0306595768779516" units="cm"/>
      <inkml:brushProperty name="color" value="#00bff3"/>
      <inkml:brushProperty name="ignorePressure" value="0"/>
    </inkml:brush>
  </inkml:definitions>
  <inkml:trace contextRef="#ctx0" brushRef="#br0">29750.000 55600.000 717,'70.000'48.000'85,"-9.000"-3.000"-19,-10.000-3.000-18,-8.000-2.000-19,-6.000-3.000-12,1.000 1.000-5,-1.000-1.000-4,1.000 1.000-4,-4.000-1.000-3,-6.000 1.000 2,-6.000-1.000 1,-6.000 1.000 1,-4.000-1.000-8,1.000 1.000-19,-1.000-1.000-18,1.000 1.000-19</inkml:trace>
</inkml:ink>
</file>

<file path=ppt/ink/ink2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6:02"/>
    </inkml:context>
    <inkml:brush xml:id="br0">
      <inkml:brushProperty name="width" value="0.0500580333173275" units="cm"/>
      <inkml:brushProperty name="height" value="0.0500580333173275" units="cm"/>
      <inkml:brushProperty name="color" value="#00bff3"/>
      <inkml:brushProperty name="ignorePressure" value="0"/>
    </inkml:brush>
  </inkml:definitions>
  <inkml:trace contextRef="#ctx0" brushRef="#br0">32750.000 53450.000 439,'-46.000'-46.000'0,"10.000"10.000"0,10.000 10.000 0,9.000 9.000 0,4.000 4.000 4,1.000 1.000 8,-1.000-1.000 8,1.000 1.000 8,-1.000 4.000 4,1.000 9.000 2,-1.000 10.000 0,1.000 10.000 2,-3.000 13.000-2,-2.000 19.000-4,-3.000 19.000-4,-3.000 19.000-5,-6.000 10.000-2,-5.000 4.000 2,-7.000 3.000-1,-5.000 3.000 1,-4.000 7.000 0,0.000 14.000-1,0.000 11.000-3,0.000 14.000 0,3.000 3.000-2,6.000-2.000-3,7.000-3.000-2,6.000-3.000-1,6.000-7.000-2,6.000-9.000 1,7.000-10.000 2,6.000-8.000 0,3.000-12.000-2,0.000-12.000-4,0.000-13.000-3,0.000-12.000-6,6.000-12.000-2,13.000-8.000-3,12.000-10.000-4,13.000-9.000-2,6.000-10.000-2,0.000-9.000 0,0.000-10.000-1,0.000-8.000 0,1.000-11.000-1,4.000-8.000 0,3.000-10.000 1,3.000-9.000 0,-1.000-10.000 2,-2.000-9.000 1,-3.000-10.000 3,-3.000-8.000 3,-9.000-6.000 1,-11.000 1.000 4,-14.000-1.000 2,-11.000 1.000 2,-11.000 4.000 3,-5.000 9.000 0,-7.000 10.000 0,-5.000 10.000 2,-11.000 8.000-1,-11.000 10.000 1,-14.000 10.000-2,-11.000 9.000 1,-6.000 7.000-2,4.000 7.000-5,3.000 6.000-2,3.000 7.000-4,3.000 10.000-5,3.000 16.000-4,3.000 15.000-5,4.000 17.000-5,7.000 0.000-2,13.000-11.000-1,12.000-14.000-1,13.000-11.000 0,6.000-7.000 1,0.000 0.000 3,0.000 0.000 3,0.000 0.000 2</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28"/>
    </inkml:context>
    <inkml:brush xml:id="br0">
      <inkml:brushProperty name="width" value="0.0372618474066257" units="cm"/>
      <inkml:brushProperty name="height" value="0.0372618474066257" units="cm"/>
      <inkml:brushProperty name="color" value="#00bff3"/>
      <inkml:brushProperty name="ignorePressure" value="0"/>
    </inkml:brush>
  </inkml:definitions>
  <inkml:trace contextRef="#ctx0" brushRef="#br0">83900.000 14250.000 590,'-25.000'21.000'0,"0.000"-5.000"0,0.000-7.000 0,0.000-5.000 0,1.000-3.000 4,4.000 4.000 9,3.000 3.000 9,3.000 3.000 8,7.000-1.000 6,14.000-2.000 2,11.000-3.000 3,14.000-3.000 2,13.000-2.000-2,16.000 0.000-6,15.000 0.000-6,17.000 0.000-6,7.000 0.000-5,0.000 0.000-3,0.000 0.000-4,0.000 0.000-3,-2.000 0.000-6,-3.000 0.000-6,-3.000 0.000-7,-2.000 0.000-6,-6.000-2.000-9,-6.000-3.000-10,-6.000-3.000-9,-6.000-2.000-11,-9.000-3.000-2,-8.000 1.000 5,-10.000-1.000 5,-9.000 1.000 5,-7.000-1.000 5,-3.000 1.000 7,-3.000-1.000 7,-2.000 1.000 6</inkml:trace>
</inkml:ink>
</file>

<file path=ppt/ink/ink2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6:02"/>
    </inkml:context>
    <inkml:brush xml:id="br0">
      <inkml:brushProperty name="width" value="0.0459681786596775" units="cm"/>
      <inkml:brushProperty name="height" value="0.0459681786596775" units="cm"/>
      <inkml:brushProperty name="color" value="#00bff3"/>
      <inkml:brushProperty name="ignorePressure" value="0"/>
    </inkml:brush>
  </inkml:definitions>
  <inkml:trace contextRef="#ctx0" brushRef="#br0">34100.000 53600.000 478,'-40.000'-46.000'9,"23.000"10.000"17,22.000 10.000 17,22.000 9.000 18,12.000 10.000 2,3.000 14.000-12,3.000 11.000-13,4.000 14.000-12,-3.000 10.000-8,-5.000 9.000-5,-7.000 10.000-2,-5.000 10.000-5,-11.000 7.000-3,-11.000 6.000-1,-14.000 7.000-1,-11.000 6.000-2,-11.000 4.000-1,-5.000 4.000-1,-7.000 3.000-2,-5.000 3.000-1,-3.000-4.000-1,4.000-8.000 1,3.000-10.000 0,3.000-9.000 1,6.000-9.000 0,9.000-5.000 1,10.000-7.000 0,10.000-5.000 1,5.000-4.000 1,4.000 0.000 2,3.000 0.000 2,3.000 0.000 1,6.000-4.000 2,9.000-5.000 1,10.000-7.000 2,10.000-5.000 1,2.000-4.000 2,-3.000 0.000 0,-3.000 0.000 1,-2.000 0.000 1,-3.000 0.000 0,1.000 0.000 1,-1.000 0.000 0,1.000 0.000 1,-6.000 1.000-1,-8.000 4.000-1,-10.000 3.000 0,-9.000 3.000-1,-7.000 6.000-1,-3.000 9.000-5,-3.000 10.000-2,-2.000 10.000-4,-11.000 11.000-3,-15.000 17.000-6,-15.000 15.000-5,-16.000 16.000-5,-13.000 18.000-4,-9.000 22.000-2,-10.000 22.000-3,-8.000 23.000-1,-4.000 8.000-5,3.000-3.000-4,3.000-3.000-5,4.000-2.000-4,10.000-25.000-2,19.000-43.000 1,19.000-44.000 1,19.000-43.000 1</inkml:trace>
</inkml:ink>
</file>

<file path=ppt/ink/ink2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6:04"/>
    </inkml:context>
    <inkml:brush xml:id="br0">
      <inkml:brushProperty name="width" value="0.0479678101837635" units="cm"/>
      <inkml:brushProperty name="height" value="0.0479678101837635" units="cm"/>
      <inkml:brushProperty name="color" value="#00bff3"/>
      <inkml:brushProperty name="ignorePressure" value="0"/>
    </inkml:brush>
  </inkml:definitions>
  <inkml:trace contextRef="#ctx0" brushRef="#br0">37800.000 54700.000 458,'-54.000'123.000'89,"-5.000"-3.000"-20,-7.000-3.000-20,-5.000-2.000-19,-1.000-9.000-12,6.000-12.000-1,7.000-13.000-3,6.000-12.000-1,6.000-10.000-5,6.000-6.000-6,7.000-6.000-5,6.000-6.000-7,17.000-12.000-7,28.000-15.000-8,28.000-15.000-10,29.000-16.000-9,11.000-10.000 1,-2.000-3.000 9,-3.000-3.000 10,-3.000-2.000 11,-6.000 0.000 5,-5.000 7.000 4,-7.000 6.000 2,-5.000 7.000 4,-11.000 10.000 6,-11.000 16.000 10,-14.000 15.000 11,-11.000 17.000 10,-9.000 3.000 0,-3.000-5.000-8,-3.000-7.000-9,-2.000-5.000-10,5.000-8.000-8,16.000-5.000-10,15.000-7.000-10,17.000-5.000-8,10.000-8.000-4,6.000-5.000 2,7.000-7.000 3,6.000-5.000 3,-2.000-4.000 3,-9.000 0.000 3,-10.000 0.000 4,-8.000 0.000 4,-8.000 1.000 3,-2.000 4.000 5,-3.000 3.000 6,-3.000 3.000 4,2.000 1.000 0,10.000 1.000-4,10.000-1.000-5,9.000 1.000-4,-1.000-3.000-3,-8.000-2.000-3,-10.000-3.000-1,-9.000-3.000-3,-9.000 12.000 11,-5.000 28.000 23,-7.000 28.000 21,-5.000 29.000 24,-4.000 7.000 3,0.000-12.000-16,0.000-13.000-15,0.000-12.000-15,4.000-10.000-10,10.000-6.000-2,10.000-6.000-3,9.000-6.000-3,7.000-6.000-4,7.000-2.000-6,6.000-3.000-6,7.000-3.000-5,2.000-6.000-7,1.000-5.000-7,-1.000-7.000-9,1.000-5.000-8,-6.000-9.000-1,-8.000-9.000 6,-10.000-10.000 5,-9.000-8.000 5,-10.000-8.000 6,-9.000-2.000 4,-10.000-3.000 5,-8.000-3.000 3,-9.000 1.000 5,-6.000 6.000 2,-6.000 7.000 5,-6.000 6.000 2,-6.000 7.000 5,-2.000 10.000 3,-3.000 10.000 5,-3.000 9.000 4,-1.000 6.000 2,4.000 3.000 1,3.000 3.000 1,3.000 4.000 0,3.000 5.000 0,3.000 10.000-2,3.000 10.000-2,4.000 9.000-3,4.000 6.000-1,6.000 3.000-4,7.000 3.000-2,6.000 4.000-4,9.000-1.000-5,13.000-3.000-9,12.000-3.000-8,13.000-2.000-8,7.000-11.000-4,4.000-15.000 0,3.000-15.000 0,3.000-16.000 1,3.000-15.000-1,3.000-11.000-2,3.000-14.000 0,4.000-11.000-3,-1.000-12.000 3,-3.000-9.000 5,-3.000-10.000 5,-2.000-8.000 6,-5.000-3.000 3,-2.000 7.000 2,-3.000 6.000 3,-3.000 7.000 3,-7.000 5.000 3,-9.000 7.000 5,-10.000 6.000 6,-8.000 7.000 5,-8.000 5.000 5,-2.000 7.000 6,-3.000 6.000 7,-3.000 7.000 5,-2.000 4.000 4,0.000 3.000 0,0.000 3.000 0,0.000 4.000 0,1.000 21.000 3,4.000 41.000 3,3.000 40.000 3,3.000 42.000 4,-1.000 30.000-4,-2.000 22.000-13,-3.000 22.000-12,-3.000 23.000-12,-1.000 14.000-12,4.000 10.000-13,3.000 10.000-11,3.000 9.000-12,-1.000 18.000-5,-2.000 29.000 2,-3.000 28.000 3,-3.000 28.000 2,-1.000-21.000-5,4.000-68.000-11,3.000-69.000-12,3.000-68.000-10</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29"/>
    </inkml:context>
    <inkml:brush xml:id="br0">
      <inkml:brushProperty name="width" value="0.0491183176636696" units="cm"/>
      <inkml:brushProperty name="height" value="0.0491183176636696" units="cm"/>
      <inkml:brushProperty name="color" value="#00bff3"/>
      <inkml:brushProperty name="ignorePressure" value="0"/>
    </inkml:brush>
  </inkml:definitions>
  <inkml:trace contextRef="#ctx0" brushRef="#br0">85950.000 13450.000 447,'-22.000'-19.000'12,"6.000"13.000"22,7.000 12.000 24,6.000 13.000 22,-1.000 13.000 4,-5.000 17.000-16,-7.000 15.000-16,-5.000 16.000-15,-4.000 9.000-10,0.000 3.000-4,0.000 3.000-4,0.000 4.000-5,3.000-4.000-2,6.000-9.000-1,7.000-10.000-1,6.000-8.000-1,18.000-28.000-7,32.000-43.000-9,31.000-44.000-12,32.000-43.000-10,7.000-23.000-4,-16.000 1.000 4,-15.000-1.000 3,-15.000 1.000 5,-15.000 2.000 2,-12.000 7.000 3,-13.000 6.000 3,-12.000 7.000 2,-9.000 8.000 3,-2.000 14.000 2,-3.000 11.000 2,-3.000 14.000 3,-10.000 10.000 3,-16.000 9.000 3,-15.000 10.000 4,-15.000 10.000 3,-12.000 7.000 0,-6.000 6.000-5,-6.000 7.000-5,-6.000 6.000-6,1.000 7.000-4,9.000 10.000-3,10.000 10.000-6,10.000 9.000-3,7.000 2.000-6,6.000-2.000-6,7.000-3.000-8,6.000-3.000-6</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29"/>
    </inkml:context>
    <inkml:brush xml:id="br0">
      <inkml:brushProperty name="width" value="0.0371303595602512" units="cm"/>
      <inkml:brushProperty name="height" value="0.0371303595602512" units="cm"/>
      <inkml:brushProperty name="color" value="#00bff3"/>
      <inkml:brushProperty name="ignorePressure" value="0"/>
    </inkml:brush>
  </inkml:definitions>
  <inkml:trace contextRef="#ctx0" brushRef="#br0">86750.000 13600.000 592,'1.000'46.000'59,"4.000"-5.000"-2,3.000-7.000-3,3.000-5.000-1,6.000-4.000-4,9.000 0.000-7,10.000 0.000-5,10.000 0.000-7,4.000 1.000-9,0.000 4.000-15,0.000 3.000-15,0.000 3.000-14,-2.000-1.000-5,-3.000-2.000 4,-3.000-3.000 3,-2.000-3.000 3</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29"/>
    </inkml:context>
    <inkml:brush xml:id="br0">
      <inkml:brushProperty name="width" value="0.0573619604110718" units="cm"/>
      <inkml:brushProperty name="height" value="0.0573619604110718" units="cm"/>
      <inkml:brushProperty name="color" value="#00bff3"/>
      <inkml:brushProperty name="ignorePressure" value="0"/>
    </inkml:brush>
  </inkml:definitions>
  <inkml:trace contextRef="#ctx0" brushRef="#br0">88000.000 12700.000 383,'-24.000'-69.000'36,"4.000"13.000"-2,3.000 12.000-4,3.000 13.000-2,3.000 13.000 2,3.000 17.000 9,3.000 15.000 7,4.000 16.000 8,1.000 12.000 1,0.000 9.000-6,0.000 10.000-6,0.000 10.000-6,0.000 11.000-5,0.000 17.000-5,0.000 15.000-4,0.000 16.000-4,-7.000 18.000-4,-11.000 22.000-5,-14.000 22.000-3,-11.000 23.000-4,-6.000 10.000-7,4.000 0.000-7,3.000 0.000-8,3.000 0.000-7,6.000-10.000-3,9.000-18.000 5,10.000-19.000 4,10.000-18.000 5,2.000-25.000-10,-3.000-27.000-23,-3.000-28.000-24,-2.000-28.000-24</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9:30"/>
    </inkml:context>
    <inkml:brush xml:id="br0">
      <inkml:brushProperty name="width" value="0.0561009794473648" units="cm"/>
      <inkml:brushProperty name="height" value="0.0561009794473648" units="cm"/>
      <inkml:brushProperty name="color" value="#00bff3"/>
      <inkml:brushProperty name="ignorePressure" value="0"/>
    </inkml:brush>
  </inkml:definitions>
  <inkml:trace contextRef="#ctx0" brushRef="#br0">89250.000 13300.000 392,'1.000'-60.000'28,"4.000"32.000"6,3.000 31.000 5,3.000 32.000 5,-5.000 19.000-1,-12.000 10.000-6,-13.000 10.000-8,-12.000 9.000-6,-7.000 1.000-6,1.000-6.000-2,-1.000-6.000-2,1.000-6.000-4,1.000-7.000-2,3.000-6.000-4,3.000-6.000-2,4.000-6.000-4,18.000-15.000-7,34.000-21.000-12,35.000-22.000-11,35.000-22.000-12,7.000-7.000-1,-19.000 10.000 11,-18.000 10.000 10,-19.000 9.000 10,-12.000 9.000 10,-2.000 9.000 9,-3.000 10.000 8,-3.000 10.000 8,-9.000 4.000 6,-11.000 0.000 0,-14.000 0.000 2,-11.000 0.000 1,3.000-7.000-9,23.000-11.000-17,22.000-14.000-17,22.000-11.000-18,8.000-9.000-7,-2.000-3.000 5,-3.000-3.000 4,-3.000-2.000 5,-6.000 0.000 4,-5.000 7.000 6,-7.000 6.000 5,-5.000 7.000 5,0.000 0.000 8,10.000-2.000 11,10.000-3.000 12,9.000-3.000 10,2.000-1.000-1,-2.000 4.000-12,-3.000 3.000-13,-3.000 3.000-12,-4.000 6.000-3,-3.000 9.000 5,-3.000 10.000 6,-2.000 10.000 7,-8.000 5.000 2,-8.000 4.000 0,-10.000 3.000-1,-9.000 3.000 1,-7.000 1.000 5,-3.000 1.000 10,-3.000-1.000 11,-2.000 1.000 10,5.000-6.000-4,16.000-8.000-16,15.000-10.000-16,17.000-9.000-17,5.000-9.000-8,-3.000-5.000 1,-3.000-7.000 0,-2.000-5.000 1,-5.000-6.000-3,-2.000-3.000-6,-3.000-3.000-6,-3.000-2.000-5,-6.000-5.000-1,-5.000-2.000 4,-7.000-3.000 6,-5.000-3.000 4,-12.000-1.000 5,-16.000 4.000 5,-15.000 3.000 4,-15.000 3.000 5,-6.000 6.000 3,7.000 9.000 2,6.000 10.000 1,7.000 10.000 1,2.000 4.000 2,1.000 0.000 0,-1.000 0.000 0,1.000 0.000 0,12.000 3.000-6,25.000 6.000-15,25.000 7.000-14,25.000 6.000-15,14.000-4.000-5,3.000-11.000 3,3.000-14.000 2,4.000-11.000 3,7.000-11.000 2,13.000-5.000 2,12.000-7.000 2,13.000-5.000 3,-1.000-3.000 2,-11.000 4.000 5,-14.000 3.000 4,-11.000 3.000 4,-11.000 1.000 5,-5.000 1.000 3,-7.000-1.000 3,-5.000 1.000 4,-9.000 1.000 5,-9.000 3.000 5,-10.000 3.000 6,-8.000 4.000 6,-8.000 1.000 5,-2.000 0.000 5,-3.000 0.000 3,-3.000 0.000 6,-2.000 9.000 3,0.000 19.000 5,0.000 19.000 5,0.000 19.000 4,-2.000 12.000-3,-3.000 6.000-13,-3.000 7.000-12,-2.000 6.000-13,-3.000 20.000-11,1.000 34.000-10,-1.000 35.000-9,1.000 35.000-11,4.000 14.000-10,9.000-2.000-10,10.000-3.000-10,10.000-3.000-10,2.000-21.000-7,-3.000-37.000-2,-3.000-38.000-3,-2.000-37.000-1</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6"/>
    </inkml:context>
    <inkml:brush xml:id="br0">
      <inkml:brushProperty name="width" value="0.032202485948801" units="cm"/>
      <inkml:brushProperty name="height" value="0.032202485948801" units="cm"/>
      <inkml:brushProperty name="color" value="#00bff3"/>
      <inkml:brushProperty name="ignorePressure" value="0"/>
    </inkml:brush>
  </inkml:definitions>
  <inkml:trace contextRef="#ctx0" brushRef="#br0">33050.000 1200.000 683,'-15.000'-22.000'43,"23.000"6.000"-5,22.000 7.000-7,22.000 6.000-6,16.000 1.000-3,14.000-3.000 0,11.000-3.000-1,14.000-2.000 0,3.000-1.000-1,-2.000 3.000-1,-3.000 3.000 0,-3.000 4.000-1,-6.000 1.000-5,-5.000 0.000-9,-7.000 0.000-7,-5.000 0.000-10,-9.000 0.000-5,-9.000 0.000-2,-10.000 0.000-4,-8.000 0.000-2,-14.000-5.000-6,-15.000-9.000-10,-15.000-10.000-8,-16.000-8.000-10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01"/>
    </inkml:context>
    <inkml:brush xml:id="br0">
      <inkml:brushProperty name="width" value="0.0485032387077808" units="cm"/>
      <inkml:brushProperty name="height" value="0.0485032387077808" units="cm"/>
      <inkml:brushProperty name="color" value="#00bff3"/>
      <inkml:brushProperty name="ignorePressure" value="0"/>
    </inkml:brush>
  </inkml:definitions>
  <inkml:trace contextRef="#ctx0" brushRef="#br0">14400.000 26900.000 453,'45.000'-47.000'9,"-9.000"6.000"2,-10.000 7.000 1,-8.000 6.000 1,-14.000 15.000 6,-15.000 26.000 10,-15.000 24.000 11,-16.000 26.000 9,-8.000 13.000 1,0.000 4.000-9,0.000 3.000-8,0.000 3.000-9,0.000 4.000-7,0.000 7.000-4,0.000 6.000-4,0.000 7.000-5,-2.000 0.000-4,-3.000-2.000-1,-3.000-3.000-3,-2.000-3.000-2,0.000-6.000 0,7.000-5.000 1,6.000-7.000 0,7.000-5.000 1,4.000-9.000-1,3.000-9.000-4,3.000-10.000-3,4.000-8.000-4,11.000-23.000-7,23.000-34.000-11,22.000-35.000-11,22.000-33.000-12,12.000-20.000 0,3.000-3.000 9,3.000-3.000 11,4.000-2.000 9,-3.000 0.000 7,-5.000 7.000 5,-7.000 6.000 3,-5.000 7.000 4,-6.000 7.000 3,-3.000 9.000 5,-3.000 10.000 4,-2.000 10.000 3,-6.000 7.000 3,-6.000 6.000 3,-6.000 7.000 1,-6.000 6.000 3,-4.000 4.000 3,1.000 4.000 6,-1.000 3.000 4,1.000 3.000 6,2.000 7.000 4,7.000 14.000 2,6.000 11.000 3,7.000 14.000 1,0.000 7.000 0,-2.000 3.000-6,-3.000 3.000-4,-3.000 4.000-6,-2.000 2.000-4,0.000 4.000-3,0.000 3.000-5,0.000 3.000-3,-2.000 6.000-3,-3.000 9.000-1,-3.000 10.000-2,-2.000 10.000-1,-3.000 0.000 0,1.000-5.000 0,-1.000-7.000 0,1.000-5.000 0,-1.000-9.000-1,1.000-9.000-6,-1.000-10.000-4,1.000-8.000-5,5.000-18.000-5,14.000-25.000-6,11.000-25.000-5,14.000-25.000-5,3.000-21.000-3,-2.000-15.000 2,-3.000-15.000 1,-3.000-16.000 1,-2.000-8.000 3,0.000 0.000 3,0.000 0.000 4,0.000 0.000 3,-2.000 6.000 4,-3.000 13.000 2,-3.000 12.000 4,-2.000 13.000 1,-6.000 10.000 5,-6.000 10.000 2,-6.000 10.000 4,-6.000 9.000 4,-2.000 7.000 5,3.000 7.000 5,3.000 6.000 5,4.000 7.000 7,-3.000 8.000 0,-5.000 14.000-2,-7.000 11.000-3,-5.000 14.000-3,-4.000 10.000-2,0.000 9.000-3,0.000 10.000-2,0.000 10.000-3,-2.000 7.000-2,-3.000 6.000-2,-3.000 7.000-1,-2.000 6.000-2,-5.000 4.000-1,-2.000 4.000-1,-3.000 3.000-1,-3.000 3.000-1,-4.000-1.000-3,-3.000-2.000-3,-3.000-3.000-5,-2.000-3.000-4,0.000-10.000-6,7.000-16.000-6,6.000-15.000-6,7.000-15.000-6,4.000-20.000-5,3.000-21.000-1,3.000-22.000-2,4.000-22.000-2,4.000-16.000 3,6.000-9.000 6,7.000-10.000 6,6.000-8.000 7,4.000-4.000 5,4.000 3.000 6,3.000 3.000 5,3.000 4.000 6,1.000 5.000 6,1.000 10.000 6,-1.000 10.000 7,1.000 9.000 6,-3.000 7.000 3,-2.000 7.000 0,-3.000 6.000-1,-3.000 7.000 0,1.000 4.000-1,6.000 3.000 0,7.000 3.000-1,6.000 4.000-1,1.000 2.000-8,-3.000 4.000-17,-3.000 3.000-17,-2.000 3.000-17,-6.000-5.000-9,-6.000-12.000-4,-6.000-13.000-3,-6.000-12.000-3</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01"/>
    </inkml:context>
    <inkml:brush xml:id="br0">
      <inkml:brushProperty name="width" value="0.0491476356983185" units="cm"/>
      <inkml:brushProperty name="height" value="0.0491476356983185" units="cm"/>
      <inkml:brushProperty name="color" value="#00bff3"/>
      <inkml:brushProperty name="ignorePressure" value="0"/>
    </inkml:brush>
  </inkml:definitions>
  <inkml:trace contextRef="#ctx0" brushRef="#br0">16650.000 26400.000 447,'1.000'-72.000'3,"4.000"6.000"2,3.000 7.000 4,3.000 6.000 2,1.000 6.000 3,1.000 6.000 4,-1.000 7.000 3,1.000 6.000 4,-1.000 17.000 5,1.000 28.000 7,-1.000 28.000 7,1.000 29.000 7,-6.000 13.000 0,-8.000 1.000-6,-10.000-1.000-6,-9.000 1.000-7,-4.000 4.000-5,4.000 9.000-4,3.000 10.000-3,3.000 10.000-5,-2.000 14.000-3,-6.000 23.000-3,-6.000 22.000-2,-6.000 22.000-3,-2.000 15.000-4,3.000 9.000-8,3.000 10.000-8,4.000 10.000-7,1.000 2.000-5,0.000-3.000-3,0.000-3.000-2,0.000-2.000-2,1.000-6.000-4,4.000-6.000-5,3.000-6.000-3,3.000-6.000-6,1.000-20.000 3,1.000-30.000 8,-1.000-32.000 8,1.000-30.000 8,-1.000-23.000 5,1.000-12.000 0,-1.000-13.000-1,1.000-12.000 0</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01"/>
    </inkml:context>
    <inkml:brush xml:id="br0">
      <inkml:brushProperty name="width" value="0.034542016685009" units="cm"/>
      <inkml:brushProperty name="height" value="0.034542016685009" units="cm"/>
      <inkml:brushProperty name="color" value="#00bff3"/>
      <inkml:brushProperty name="ignorePressure" value="0"/>
    </inkml:brush>
  </inkml:definitions>
  <inkml:trace contextRef="#ctx0" brushRef="#br0">17350.000 27650.000 636,'-24.000'-21.000'-36,"4.000"10.000"30,3.000 10.000 29,3.000 9.000 31,-2.000 12.000 9,-6.000 16.000-12,-6.000 15.000-10,-6.000 17.000-11,-7.000 10.000-8,-6.000 6.000-4,-6.000 7.000-4,-6.000 6.000-3,-1.000-1.000-3,7.000-5.000 0,6.000-7.000-2,7.000-5.000 0,4.000-9.000-1,3.000-9.000-1,3.000-10.000 0,4.000-8.000-1,5.000-8.000 0,10.000-2.000 1,10.000-3.000 0,9.000-3.000 0,10.000-7.000 0,14.000-9.000 0,11.000-10.000 0,14.000-8.000-1,7.000-8.000 0,3.000-2.000-2,3.000-3.000 0,4.000-3.000-2,-3.000-1.000 0,-5.000 4.000 0,-7.000 3.000 1,-5.000 3.000 0,-4.000 3.000-5,0.000 3.000-9,0.000 3.000-10,0.000 4.000-8,-2.000 2.000-7,-3.000 4.000-4,-3.000 3.000-4,-2.000 3.000-4</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01"/>
    </inkml:context>
    <inkml:brush xml:id="br0">
      <inkml:brushProperty name="width" value="0.0375836528837681" units="cm"/>
      <inkml:brushProperty name="height" value="0.0375836528837681" units="cm"/>
      <inkml:brushProperty name="color" value="#00bff3"/>
      <inkml:brushProperty name="ignorePressure" value="0"/>
    </inkml:brush>
  </inkml:definitions>
  <inkml:trace contextRef="#ctx0" brushRef="#br0">17550.000 28050.000 585,'-24.000'-69.000'-1,"4.000"13.000"0,3.000 12.000-2,3.000 13.000-1,1.000 12.000 9,1.000 13.000 19,-1.000 12.000 18,1.000 13.000 19,-1.000 12.000 4,1.000 13.000-10,-1.000 12.000-10,1.000 13.000-10,-1.000 10.000-8,1.000 10.000-4,-1.000 10.000-5,1.000 9.000-5,-1.000 6.000-6,1.000 3.000-4,-1.000 3.000-4,1.000 4.000-6,1.000 1.000-9,3.000 0.000-14,3.000 0.000-12,4.000 0.000-14,1.000-13.000-3,0.000-24.000 7,0.000-26.000 6,0.000-24.000 7,-2.000-13.000 4,-3.000 0.000 3,-3.000 0.000 1,-2.000 0.000 3</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02"/>
    </inkml:context>
    <inkml:brush xml:id="br0">
      <inkml:brushProperty name="width" value="0.0274445153772831" units="cm"/>
      <inkml:brushProperty name="height" value="0.0274445153772831" units="cm"/>
      <inkml:brushProperty name="color" value="#00bff3"/>
      <inkml:brushProperty name="ignorePressure" value="0"/>
    </inkml:brush>
  </inkml:definitions>
  <inkml:trace contextRef="#ctx0" brushRef="#br0">17600.000 26300.000 801,'71.000'-44.000'36,"-5.000"13.000"-4,-7.000 12.000-4,-5.000 13.000-3,0.000 6.000-4,10.000 0.000-2,10.000 0.000-3,9.000 0.000-2,4.000 0.000-6,1.000 0.000-11,-1.000 0.000-8,1.000 0.000-11,-7.000 1.000-7,-12.000 4.000-7,-13.000 3.000-6,-12.000 3.000-5</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02"/>
    </inkml:context>
    <inkml:brush xml:id="br0">
      <inkml:brushProperty name="width" value="0.0344070605933666" units="cm"/>
      <inkml:brushProperty name="height" value="0.0344070605933666" units="cm"/>
      <inkml:brushProperty name="color" value="#00bff3"/>
      <inkml:brushProperty name="ignorePressure" value="0"/>
    </inkml:brush>
  </inkml:definitions>
  <inkml:trace contextRef="#ctx0" brushRef="#br0">18400.000 25350.000 639,'-68.000'-11.000'22,"17.000"28.000"13,15.000 28.000 14,16.000 29.000 13,9.000 15.000 1,3.000 3.000-14,3.000 3.000-13,4.000 4.000-12,1.000 2.000-11,0.000 4.000-6,0.000 3.000-7,0.000 3.000-6,0.000-1.000-8,0.000-2.000-8,0.000-3.000-9,0.000-3.000-7,0.000-10.000-8,0.000-16.000-4,0.000-15.000-6,0.000-15.000-5</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03"/>
    </inkml:context>
    <inkml:brush xml:id="br0">
      <inkml:brushProperty name="width" value="0.0397738479077816" units="cm"/>
      <inkml:brushProperty name="height" value="0.0397738479077816" units="cm"/>
      <inkml:brushProperty name="color" value="#00bff3"/>
      <inkml:brushProperty name="ignorePressure" value="0"/>
    </inkml:brush>
  </inkml:definitions>
  <inkml:trace contextRef="#ctx0" brushRef="#br0">12200.000 26850.000 553,'50.000'3.000'81,"0.000"6.000"-13,0.000 7.000-13,0.000 6.000-13,0.000 6.000-9,0.000 6.000-5,0.000 7.000-4,0.000 6.000-5,-4.000 1.000-2,-5.000-3.000-3,-7.000-3.000-1,-5.000-2.000-2,-8.000 3.000-2,-5.000 14.000-1,-7.000 11.000-2,-5.000 14.000-1,-6.000 3.000-1,-3.000-2.000 0,-3.000-3.000-1,-2.000-3.000-1,-6.000 1.000-3,-6.000 6.000-6,-6.000 7.000-8,-6.000 6.000-6,-9.000-1.000-2,-8.000-5.000 3,-10.000-7.000 2,-9.000-5.000 4,-7.000-8.000 1,-3.000-5.000-1,-3.000-7.000 0,-2.000-5.000 0,-1.000-6.000 1,3.000-3.000 2,3.000-3.000 3,4.000-2.000 2,5.000-5.000 3,10.000-2.000 3,10.000-3.000 3,9.000-3.000 4,6.000-4.000 2,3.000-3.000 3,3.000-3.000 3,4.000-2.000 3,21.000-6.000 0,41.000-6.000 2,40.000-6.000-1,42.000-6.000 2,22.000-6.000-6,7.000-2.000-9,6.000-3.000-10,7.000-3.000-10,7.000 1.000-9,9.000 6.000-6,10.000 7.000-8,10.000 6.000-7,-9.000 1.000-3,-24.000-3.000 2,-26.000-3.000 1,-24.000-2.000 2,-18.000-3.000 3,-9.000 1.000 5,-10.000-1.000 4,-8.000 1.000 4</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03"/>
    </inkml:context>
    <inkml:brush xml:id="br0">
      <inkml:brushProperty name="width" value="0.0411572232842445" units="cm"/>
      <inkml:brushProperty name="height" value="0.0411572232842445" units="cm"/>
      <inkml:brushProperty name="color" value="#00bff3"/>
      <inkml:brushProperty name="ignorePressure" value="0"/>
    </inkml:brush>
  </inkml:definitions>
  <inkml:trace contextRef="#ctx0" brushRef="#br0">19350.000 28000.000 534,'-60.000'-2.000'75,"32.000"-3.000"-8,31.000-3.000-8,32.000-2.000-9,16.000-3.000-7,4.000 1.000-6,3.000-1.000-6,3.000 1.000-6,10.000-1.000-4,20.000 1.000-4,18.000-1.000-1,20.000 1.000-4,5.000 1.000-3,-6.000 3.000-5,-6.000 3.000-7,-6.000 4.000-4,-10.000 1.000-6,-12.000 0.000-5,-13.000 0.000-4,-12.000 0.000-6,-12.000 1.000-4,-8.000 4.000-6,-10.000 3.000-5,-9.000 3.000-5</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03"/>
    </inkml:context>
    <inkml:brush xml:id="br0">
      <inkml:brushProperty name="width" value="0.0427760779857635" units="cm"/>
      <inkml:brushProperty name="height" value="0.0427760779857635" units="cm"/>
      <inkml:brushProperty name="color" value="#00bff3"/>
      <inkml:brushProperty name="ignorePressure" value="0"/>
    </inkml:brush>
  </inkml:definitions>
  <inkml:trace contextRef="#ctx0" brushRef="#br0">20250.000 26850.000 514,'-69.000'-46.000'5,"13.000"10.000"11,12.000 10.000 10,13.000 9.000 10,7.000 10.000 8,4.000 14.000 4,3.000 11.000 4,3.000 14.000 4,3.000 11.000-3,3.000 14.000-9,3.000 11.000-11,4.000 14.000-9,2.000 13.000-6,4.000 16.000-5,3.000 15.000-3,3.000 17.000-4,-1.000 13.000-4,-2.000 13.000-8,-3.000 12.000-5,-3.000 13.000-8,-2.000 6.000-7,0.000 0.000-10,0.000 0.000-11,0.000 0.000-10,0.000-19.000-4,0.000-37.000 1,0.000-38.000 1,0.000-37.000 1</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13"/>
    </inkml:context>
    <inkml:brush xml:id="br0">
      <inkml:brushProperty name="width" value="0.0404027812182903" units="cm"/>
      <inkml:brushProperty name="height" value="0.0404027812182903" units="cm"/>
      <inkml:brushProperty name="color" value="#00bff3"/>
      <inkml:brushProperty name="ignorePressure" value="0"/>
    </inkml:brush>
  </inkml:definitions>
  <inkml:trace contextRef="#ctx0" brushRef="#br0">25100.000 26150.000 544,'-94.000'-21.000'89,"13.000"10.000"-26,12.000 10.000-25,13.000 9.000-25,6.000 4.000-13,0.000 1.000 1,0.000-1.000 0,0.000 1.000 1,3.000 1.000-1,6.000 3.000 0,7.000 3.000-1,6.000 4.000 0,3.000 1.000 0,0.000 0.000 3,0.000 0.000 2,0.000 0.000 2,3.000 3.000 2,6.000 6.000 2,7.000 7.000 2,6.000 6.000 3,1.000 6.000 1,-3.000 6.000-2,-3.000 7.000 0,-2.000 6.000 0,-1.000 7.000-1,3.000 10.000-1,3.000 10.000-1,4.000 9.000 0,-1.000 6.000-1,-3.000 3.000 1,-3.000 3.000 0,-2.000 4.000 0,-3.000-1.000-2,1.000-3.000-3,-1.000-3.000-4,1.000-2.000-5,1.000-6.000 0,3.000-6.000 2,3.000-6.000 1,4.000-6.000 3,1.000-6.000-2,0.000-2.000-6,0.000-3.000-4,0.000-3.000-6,0.000-7.000-3,0.000-9.000-3,0.000-10.000-2,0.000-8.000-1,4.000-11.000-5,10.000-8.000-6,10.000-10.000-5,9.000-9.000-6,4.000-9.000-1,1.000-5.000 4,-1.000-7.000 5,1.000-5.000 4,-3.000-4.000 4,-2.000 0.000 1,-3.000 0.000 2,-3.000 0.000 2</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7"/>
    </inkml:context>
    <inkml:brush xml:id="br0">
      <inkml:brushProperty name="width" value="0.0338890887796879" units="cm"/>
      <inkml:brushProperty name="height" value="0.0338890887796879" units="cm"/>
      <inkml:brushProperty name="color" value="#00bff3"/>
      <inkml:brushProperty name="ignorePressure" value="0"/>
    </inkml:brush>
  </inkml:definitions>
  <inkml:trace contextRef="#ctx0" brushRef="#br0">34300.000 350.000 649,'-96.000'168.000'89,"10.000"-11.000"-19,10.000-14.000-20,9.000-11.000-20,2.000-11.000-13,-2.000-5.000-8,-3.000-7.000-9,-3.000-5.000-7,-1.000-6.000-4,4.000-3.000 0,3.000-3.000 1,3.000-2.000 1,4.000-6.000-4,7.000-6.000-5,6.000-6.000-6,7.000-6.000-5,11.000-15.000-6,20.000-21.000-2,18.000-22.000-3,20.000-22.000-4,8.000-10.000 5,1.000 4.000 10,-1.000 3.000 12,1.000 3.000 10,-4.000 1.000 8,-6.000 1.000 5,-6.000-1.000 5,-6.000 1.000 5,-4.000 4.000 4,1.000 9.000 3,-1.000 10.000 5,1.000 10.000 4,-3.000 7.000 0,-2.000 6.000-1,-3.000 7.000-1,-3.000 6.000-2,-2.000 6.000-3,0.000 6.000-3,0.000 7.000-4,0.000 6.000-3,-2.000 7.000-3,-3.000 10.000-3,-3.000 10.000-2,-2.000 9.000-3,-5.000 2.000-2,-2.000-2.000-3,-3.000-3.000-3,-3.000-3.000-3,1.000-12.000-1,6.000-18.000-2,7.000-19.000-1,6.000-18.000-1,7.000-34.000-6,10.000-46.000-13,10.000-47.000-11,9.000-47.000-12,7.000-21.000-1,7.000 7.000 10,6.000 6.000 10,7.000 7.000 11,0.000 8.000 7,-2.000 14.000 3,-3.000 11.000 5,-3.000 14.000 3,-4.000 11.000 4,-3.000 14.000 6,-3.000 11.000 5,-2.000 14.000 5,-6.000 8.000 4,-6.000 7.000 5,-6.000 6.000 5,-6.000 7.000 5,-2.000 5.000 1,3.000 7.000 0,3.000 6.000-2,4.000 7.000-1,-3.000 7.000 0,-5.000 9.000-1,-7.000 10.000-1,-5.000 10.000 0,-4.000 5.000-2,0.000 4.000-4,0.000 3.000-4,0.000 3.000-4,0.000 6.000-3,0.000 9.000-2,0.000 10.000-3,0.000 10.000-2,-5.000 5.000-4,-9.000 4.000-2,-10.000 3.000-4,-8.000 3.000-4,-6.000-7.000-2,1.000-15.000 0,-1.000-15.000 0,1.000-16.000 0,1.000-13.000-3,3.000-9.000-3,3.000-10.000-3,4.000-8.000-4,1.000-15.000-2,0.000-19.000 1,0.000-18.000-1,0.000-19.000 0,3.000-18.000 1,6.000-15.000 1,7.000-15.000 1,6.000-16.000 2,7.000-2.000 1,10.000 13.000 3,10.000 12.000 3,9.000 13.000 3,6.000 10.000 5,3.000 10.000 5,3.000 10.000 6,4.000 9.000 5,-3.000 7.000 5,-5.000 7.000 4,-7.000 6.000 3,-5.000 7.000 3,-4.000 5.000 2,0.000 7.000-1,0.000 6.000-1,0.000 7.000-1,-4.000 8.000-2,-5.000 14.000-3,-7.000 11.000-3,-5.000 14.000-3,-9.000 7.000-3,-9.000 3.000-4,-10.000 3.000-4,-8.000 4.000-3,-8.000 1.000-3,-2.000 0.000-5,-3.000 0.000-3,-3.000 0.000-4,-4.000-2.000-1,-3.000-3.000-1,-3.000-3.000 1,-2.000-2.000 0,-6.000-3.000 0,-6.000 1.000 1,-6.000-1.000 1,-6.000 1.000 1,-2.000-3.000 2,3.000-2.000 3,3.000-3.000 3,4.000-3.000 3,4.000-6.000 3,6.000-5.000 3,7.000-7.000 2,6.000-5.000 2,13.000-6.000 5,23.000-3.000 8,22.000-3.000 9,22.000-2.000 7,18.000-9.000 2,16.000-12.000-5,15.000-13.000-5,17.000-12.000-4,11.000-10.000-5,10.000-6.000-3,10.000-6.000-5,9.000-6.000-2,2.000-1.000-4,-2.000 7.000-1,-3.000 6.000-2,-3.000 7.000-2,-10.000 5.000-2,-16.000 7.000-1,-15.000 6.000-3,-15.000 7.000-1,-23.000 8.000-2,-28.000 14.000 2,-28.000 11.000 1,-27.000 14.000 0,-17.000 8.000 1,-3.000 7.000 0,-3.000 6.000 1,-2.000 7.000 1,-8.000 5.000 1,-8.000 7.000 1,-10.000 6.000 1,-9.000 7.000 0,-4.000 0.000 0,4.000-2.000-3,3.000-3.000-2,3.000-3.000-2,6.000-6.000-4,9.000-5.000-3,10.000-7.000-4,10.000-5.000-3</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14"/>
    </inkml:context>
    <inkml:brush xml:id="br0">
      <inkml:brushProperty name="width" value="0.0455432534217834" units="cm"/>
      <inkml:brushProperty name="height" value="0.0455432534217834" units="cm"/>
      <inkml:brushProperty name="color" value="#00bff3"/>
      <inkml:brushProperty name="ignorePressure" value="0"/>
    </inkml:brush>
  </inkml:definitions>
  <inkml:trace contextRef="#ctx0" brushRef="#br0">25550.000 26400.000 483,'28.000'-22.000'48,"6.000"6.000"-9,7.000 7.000-8,6.000 6.000-10,4.000 3.000-4,4.000 0.000-1,3.000 0.000-2,3.000 0.000 0,-2.000 4.000-1,-6.000 10.000-1,-6.000 10.000 0,-6.000 9.000-2,-7.000 6.000 0,-6.000 3.000 0,-6.000 3.000 1,-6.000 4.000-1,-7.000 7.000 1,-6.000 13.000-2,-6.000 12.000 0,-6.000 13.000-1,-10.000 7.000-2,-12.000 4.000-3,-13.000 3.000-3,-12.000 3.000-4,-7.000-4.000-3,1.000-8.000-2,-1.000-10.000-2,1.000-9.000-2,1.000-9.000-1,3.000-5.000-2,3.000-7.000 0,4.000-5.000 0,4.000-12.000 0,6.000-16.000 1,7.000-15.000 1,6.000-15.000 3,4.000-18.000-2,4.000-19.000-1,3.000-18.000-2,3.000-19.000-2,4.000-10.000 0,7.000 1.000 2,6.000-1.000 2,7.000 1.000 2,4.000 4.000 2,3.000 9.000 5,3.000 10.000 3,4.000 10.000 4,-1.000 18.000 12,-3.000 28.000 19,-3.000 28.000 19,-2.000 29.000 19,-5.000 15.000 3,-2.000 3.000-12,-3.000 3.000-14,-3.000 4.000-13,-2.000 5.000-9,0.000 10.000-4,0.000 10.000-5,0.000 9.000-4,0.000 4.000-4,0.000 1.000-5,0.000-1.000-3,0.000 1.000-5,-2.000-1.000-5,-3.000 1.000-5,-3.000-1.000-5,-2.000 1.000-5,-3.000-7.000-4,1.000-12.000-1,-1.000-13.000-1,1.000-12.000-1</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14"/>
    </inkml:context>
    <inkml:brush xml:id="br0">
      <inkml:brushProperty name="width" value="0.047864556312561" units="cm"/>
      <inkml:brushProperty name="height" value="0.047864556312561" units="cm"/>
      <inkml:brushProperty name="color" value="#00bff3"/>
      <inkml:brushProperty name="ignorePressure" value="0"/>
    </inkml:brush>
  </inkml:definitions>
  <inkml:trace contextRef="#ctx0" brushRef="#br0">27050.000 26300.000 459,'0.000'-47.000'5,"0.000"6.000"8,0.000 7.000 10,0.000 6.000 9,0.000 13.000 6,0.000 23.000 3,0.000 22.000 3,0.000 22.000 3,0.000 12.000-2,0.000 3.000-7,0.000 3.000-8,0.000 4.000-6,-5.000 8.000-5,-9.000 17.000 0,-10.000 15.000-1,-8.000 16.000-1,-3.000 5.000-1,7.000-2.000-1,6.000-3.000 0,7.000-3.000-2,4.000-7.000-2,3.000-9.000-2,3.000-10.000-3,4.000-8.000-4,2.000-12.000-3,4.000-12.000-5,3.000-13.000-6,3.000-12.000-6,7.000-12.000-5,14.000-8.000-5,11.000-10.000-5,14.000-9.000-5,3.000-12.000-4,-2.000-11.000-1,-3.000-14.000-1,-3.000-11.000-1,-6.000-7.000 2,-5.000 0.000 4,-7.000 0.000 4,-5.000 0.000 5,-6.000 3.000 3,-3.000 6.000 1,-3.000 7.000 1,-2.000 6.000 1</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15"/>
    </inkml:context>
    <inkml:brush xml:id="br0">
      <inkml:brushProperty name="width" value="0.0350382290780544" units="cm"/>
      <inkml:brushProperty name="height" value="0.0350382290780544" units="cm"/>
      <inkml:brushProperty name="color" value="#00bff3"/>
      <inkml:brushProperty name="ignorePressure" value="0"/>
    </inkml:brush>
  </inkml:definitions>
  <inkml:trace contextRef="#ctx0" brushRef="#br0">26600.000 26950.000 627,'-113.000'-2.000'33,"26.000"-3.000"2,24.000-3.000 1,26.000-2.000 0,18.000-3.000 1,13.000 1.000-1,12.000-1.000-3,13.000 1.000-1,18.000-1.000-3,26.000 1.000-5,24.000-1.000-5,26.000 1.000-5,10.000-1.000-6,-3.000 1.000-8,-3.000-1.000-5,-2.000 1.000-8,-8.000 1.000-5,-8.000 3.000-3,-10.000 3.000-4,-9.000 4.000-4,-4.000 1.000-4,4.000 0.000-9,3.000 0.000-7,3.000 0.000-8,-7.000 1.000 1,-15.000 4.000 10,-15.000 3.000 9,-16.000 3.000 10</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15"/>
    </inkml:context>
    <inkml:brush xml:id="br0">
      <inkml:brushProperty name="width" value="0.0545049943029881" units="cm"/>
      <inkml:brushProperty name="height" value="0.0545049943029881" units="cm"/>
      <inkml:brushProperty name="color" value="#00bff3"/>
      <inkml:brushProperty name="ignorePressure" value="0"/>
    </inkml:brush>
  </inkml:definitions>
  <inkml:trace contextRef="#ctx0" brushRef="#br0">28850.000 26650.000 403,'-46.000'-27.000'4,"10.000"-3.000"8,10.000-3.000 7,9.000-2.000 8,6.000-1.000 3,3.000 3.000-2,3.000 3.000-3,4.000 4.000-3,-1.000 7.000 0,-3.000 13.000-2,-3.000 12.000 0,-2.000 13.000 0,-9.000 13.000 0,-12.000 17.000-2,-13.000 15.000 1,-12.000 16.000-2,-5.000 9.000 0,3.000 3.000-1,3.000 3.000-1,4.000 4.000-2,4.000 1.000 0,6.000 0.000 0,7.000 0.000-2,6.000 0.000 0,6.000-2.000-1,6.000-3.000-2,7.000-3.000-2,6.000-2.000-3,4.000-5.000 0,4.000-2.000-1,3.000-3.000-1,3.000-3.000-1,6.000-10.000-1,9.000-16.000-3,10.000-15.000-3,10.000-15.000-3,11.000-17.000-4,17.000-15.000-4,15.000-15.000-5,16.000-16.000-4,2.000-13.000-1,-8.000-9.000 0,-10.000-10.000 2,-9.000-8.000 2,-7.000-12.000 0,-3.000-12.000 0,-3.000-13.000 0,-2.000-12.000 0,-6.000-9.000 1,-6.000-2.000 1,-6.000-3.000 1,-6.000-3.000 0,-4.000 1.000 3,1.000 6.000 4,-1.000 7.000 3,1.000 6.000 4,-4.000 9.000 2,-6.000 13.000-2,-6.000 12.000-1,-6.000 13.000-1,-6.000 12.000 7,-2.000 13.000 12,-3.000 12.000 14,-3.000 13.000 14,-6.000 21.000 10,-5.000 32.000 8,-7.000 31.000 7,-5.000 32.000 8,-4.000 18.000-2,0.000 6.000-12,0.000 7.000-12,0.000 6.000-12,1.000-2.000-8,4.000-9.000-4,3.000-10.000-5,3.000-8.000-3,1.000-1.000-4,1.000 9.000-4,-1.000 10.000-2,1.000 10.000-5,-1.000 7.000-1,1.000 6.000-3,-1.000 7.000-2,1.000 6.000-2,1.000-1.000-5,3.000-5.000-8,3.000-7.000-9,4.000-5.000-8,2.000-12.000-7,4.000-16.000-6,3.000-15.000-6,3.000-15.000-6</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16"/>
    </inkml:context>
    <inkml:brush xml:id="br0">
      <inkml:brushProperty name="width" value="0.0501405745744705" units="cm"/>
      <inkml:brushProperty name="height" value="0.0501405745744705" units="cm"/>
      <inkml:brushProperty name="color" value="#00bff3"/>
      <inkml:brushProperty name="ignorePressure" value="0"/>
    </inkml:brush>
  </inkml:definitions>
  <inkml:trace contextRef="#ctx0" brushRef="#br0">30850.000 26250.000 438,'-47.000'54.000'87,"6.000"10.000"-16,7.000 10.000-16,6.000 9.000-15,1.000 6.000-10,-3.000 3.000-3,-3.000 3.000-1,-2.000 4.000-3,-3.000 2.000-2,1.000 4.000-1,-1.000 3.000 0,1.000 3.000-1,-1.000 4.000-1,1.000 7.000 0,-1.000 6.000-2,1.000 7.000 0,2.000-1.000-2,7.000-6.000-2,6.000-6.000-1,7.000-6.000-2,4.000-10.000-3,3.000-12.000-4,3.000-13.000-4,4.000-12.000-4,7.000-15.000-4,13.000-15.000-2,12.000-15.000-4,13.000-16.000-2,10.000-13.000-2,10.000-9.000-1,10.000-10.000 1,9.000-8.000-1,2.000-11.000-1,-2.000-8.000-6,-3.000-10.000-3,-3.000-9.000-5,-9.000-4.000-1,-11.000 4.000 4,-14.000 3.000 4,-11.000 3.000 3,-17.000 6.000 5,-18.000 9.000 5,-19.000 10.000 7,-18.000 10.000 4,-21.000 13.000 5,-22.000 19.000 0,-22.000 19.000 1,-21.000 19.000 1,-14.000 16.000-1,-2.000 17.000-3,-3.000 15.000-2,-3.000 16.000-4,12.000-4.000-4,28.000-21.000-9,28.000-22.000-7,29.000-22.000-9</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17"/>
    </inkml:context>
    <inkml:brush xml:id="br0">
      <inkml:brushProperty name="width" value="0.0549459159374237" units="cm"/>
      <inkml:brushProperty name="height" value="0.0549459159374237" units="cm"/>
      <inkml:brushProperty name="color" value="#00bff3"/>
      <inkml:brushProperty name="ignorePressure" value="0"/>
    </inkml:brush>
  </inkml:definitions>
  <inkml:trace contextRef="#ctx0" brushRef="#br0">31650.000 25800.000 400,'93.000'-22.000'97,"-11.000"6.000"-24,-14.000 7.000-24,-11.000 6.000-24,-4.000 4.000-12,6.000 4.000-3,7.000 3.000-3,6.000 3.000-2,-4.000 3.000-2,-11.000 3.000-2,-14.000 3.000-2,-11.000 4.000-3,-9.000 5.000 2,-3.000 10.000 3,-3.000 10.000 4,-2.000 9.000 4,-5.000 1.000 2,-2.000-6.000 2,-3.000-6.000 2,-3.000-6.000 1,-2.000-1.000 1,0.000 7.000 0,0.000 6.000 1,0.000 7.000 0,0.000 2.000-1,0.000 1.000 0,0.000-1.000-2,0.000 1.000-2,0.000 2.000 1,0.000 7.000-2,0.000 6.000 1,0.000 7.000-1,-2.000 7.000 0,-3.000 9.000-1,-3.000 10.000-2,-2.000 10.000 0,-1.000 5.000-1,3.000 4.000-1,3.000 3.000-1,4.000 3.000-2,-1.000-2.000-1,-3.000-6.000-1,-3.000-6.000-3,-2.000-6.000-1,-1.000-9.000-1,3.000-8.000 0,3.000-10.000 1,4.000-9.000-1,1.000-5.000 0,0.000 0.000-1,0.000 0.000-1,0.000 0.000-2,-2.000 0.000 0,-3.000 0.000 1,-3.000 0.000 1,-2.000 0.000 0,-1.000-4.000 0,3.000-5.000 2,3.000-7.000 0,4.000-5.000 1,-1.000-4.000 0,-3.000 0.000 0,-3.000 0.000 0,-2.000 0.000 0,-8.000-2.000-1,-8.000-3.000-2,-10.000-3.000-2,-9.000-2.000-2,-12.000-8.000-3,-11.000-8.000-2,-14.000-10.000-3,-11.000-9.000-2,-3.000-7.000-1,10.000-3.000 1,10.000-3.000 1,9.000-2.000 2,-12.000-6.000-5,-30.000-6.000-10,-32.000-6.000-12,-30.000-6.000-11,2.000-2.000-3,38.000 3.000 5,37.000 3.000 6,38.000 4.000 5</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2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34100.000 25450.000 999,'-24.000'23.000'-86,"4.000"-3.000"22,3.000-3.000 22,3.000-2.000 21,6.000-3.000 13,9.000 1.000 1,10.000-1.000 2,10.000 1.000 2</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22"/>
    </inkml:context>
    <inkml:brush xml:id="br0">
      <inkml:brushProperty name="width" value="0.0396694354712963" units="cm"/>
      <inkml:brushProperty name="height" value="0.0396694354712963" units="cm"/>
      <inkml:brushProperty name="color" value="#00bff3"/>
      <inkml:brushProperty name="ignorePressure" value="0"/>
    </inkml:brush>
  </inkml:definitions>
  <inkml:trace contextRef="#ctx0" brushRef="#br0">33450.000 24500.000 554,'23.000'-24.000'3,"-3.000"4.000"8,-3.000 3.000 6,-2.000 3.000 6,5.000 4.000 6,16.000 7.000 2,15.000 6.000 3,17.000 7.000 2,3.000 4.000 2,-5.000 3.000-2,-7.000 3.000 0,-5.000 4.000-1,-9.000 4.000-4,-9.000 6.000-5,-10.000 7.000-7,-8.000 6.000-6,-9.000 7.000-3,-6.000 10.000-3,-6.000 10.000-1,-6.000 9.000-3,-9.000 4.000-2,-8.000 1.000-2,-10.000-1.000-3,-9.000 1.000-2,-9.000-4.000-2,-5.000-6.000 0,-7.000-6.000 1,-5.000-6.000-1,-1.000-7.000 0,6.000-6.000 1,7.000-6.000-1,6.000-6.000 0,18.000-9.000 4,32.000-8.000 7,31.000-10.000 7,32.000-9.000 8,13.000-7.000-1,-3.000-3.000-10,-3.000-3.000-8,-2.000-2.000-10,2.000-1.000-3,9.000 3.000 1,10.000 3.000 2,10.000 4.000 1,-4.000-1.000-6,-16.000-3.000-16,-15.000-3.000-15,-15.000-2.000-14</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22"/>
    </inkml:context>
    <inkml:brush xml:id="br0">
      <inkml:brushProperty name="width" value="0.0369431152939796" units="cm"/>
      <inkml:brushProperty name="height" value="0.0369431152939796" units="cm"/>
      <inkml:brushProperty name="color" value="#00bff3"/>
      <inkml:brushProperty name="ignorePressure" value="0"/>
    </inkml:brush>
  </inkml:definitions>
  <inkml:trace contextRef="#ctx0" brushRef="#br0">34550.000 25050.000 595,'3.000'-46.000'23,"6.000"10.000"5,7.000 10.000 6,6.000 9.000 5,7.000 4.000 1,10.000 1.000 0,10.000-1.000-2,9.000 1.000 0,2.000 1.000-4,-2.000 3.000-4,-3.000 3.000-5,-3.000 4.000-4,-2.000 1.000-9,0.000 0.000-9,0.000 0.000-12,0.000 0.000-9,-2.000 0.000-8,-3.000 0.000-4,-3.000 0.000-3,-2.000 0.000-4</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25"/>
    </inkml:context>
    <inkml:brush xml:id="br0">
      <inkml:brushProperty name="width" value="0.0374496541917324" units="cm"/>
      <inkml:brushProperty name="height" value="0.0374496541917324" units="cm"/>
      <inkml:brushProperty name="color" value="#00bff3"/>
      <inkml:brushProperty name="ignorePressure" value="0"/>
    </inkml:brush>
  </inkml:definitions>
  <inkml:trace contextRef="#ctx0" brushRef="#br0">35600.000 28050.000 587,'54.000'-2.000'125,"10.000"-3.000"-28,10.000-3.000-27,9.000-2.000-28,4.000-3.000-17,1.000 1.000-5,-1.000-1.000-5,1.000 1.000-7,-3.000 1.000-2,-2.000 3.000-3,-3.000 3.000-2,-3.000 4.000-1,-4.000 1.000-5,-3.000 0.000-8,-3.000 0.000-7,-2.000 0.000-9,-6.000 1.000-3,-6.000 4.000 0,-6.000 3.000 0,-6.000 3.000 2,-6.000-1.000-1,-2.000-2.000 0,-3.000-3.000 1,-3.000-3.000-1,-6.000 1.000 1,-5.000 6.000-1,-7.000 7.000-1,-5.000 6.000 1,-8.000 1.000 1,-5.000-3.000 7,-7.000-3.000 4,-5.000-2.000 7</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7"/>
    </inkml:context>
    <inkml:brush xml:id="br0">
      <inkml:brushProperty name="width" value="0.0305908415466547" units="cm"/>
      <inkml:brushProperty name="height" value="0.0305908415466547" units="cm"/>
      <inkml:brushProperty name="color" value="#00bff3"/>
      <inkml:brushProperty name="ignorePressure" value="0"/>
    </inkml:brush>
  </inkml:definitions>
  <inkml:trace contextRef="#ctx0" brushRef="#br0">34550.000 3550.000 719,'21.000'28.000'26,"-5.000"6.000"0,-7.000 7.000-1,-5.000 6.000-1,-1.000 4.000 0,6.000 4.000 2,7.000 3.000 2,6.000 3.000 1,4.000-1.000-2,4.000-2.000-7,3.000-3.000-5,3.000-3.000-7,-1.000-6.000-6,-2.000-5.000-3,-3.000-7.000-5,-3.000-5.000-4,-2.000-4.000-11,0.000 0.000-17,0.000 0.000-19,0.000 0.000-16</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25"/>
    </inkml:context>
    <inkml:brush xml:id="br0">
      <inkml:brushProperty name="width" value="0.0382580123841763" units="cm"/>
      <inkml:brushProperty name="height" value="0.0382580123841763" units="cm"/>
      <inkml:brushProperty name="color" value="#00bff3"/>
      <inkml:brushProperty name="ignorePressure" value="0"/>
    </inkml:brush>
  </inkml:definitions>
  <inkml:trace contextRef="#ctx0" brushRef="#br0">35350.000 28750.000 575,'-41.000'-4.000'12,"19.000"-5.000"14,19.000-7.000 15,19.000-5.000 15,15.000-3.000 1,13.000 4.000-8,12.000 3.000-9,13.000 3.000-10,9.000 3.000-5,6.000 3.000-2,7.000 3.000-3,6.000 4.000-1,6.000 1.000-5,6.000 0.000-5,7.000 0.000-5,6.000 0.000-6,1.000 3.000-6,-3.000 6.000-5,-3.000 7.000-7,-2.000 6.000-6,-6.000 1.000-6,-6.000-3.000-5,-6.000-3.000-6,-6.000-2.000-6,-12.000-1.000-2,-15.000 3.000 1,-15.000 3.000 2,-16.000 4.000 1</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0"/>
    </inkml:context>
    <inkml:brush xml:id="br0">
      <inkml:brushProperty name="width" value="0.0468706376850605" units="cm"/>
      <inkml:brushProperty name="height" value="0.0468706376850605" units="cm"/>
      <inkml:brushProperty name="color" value="#00bff3"/>
      <inkml:brushProperty name="ignorePressure" value="0"/>
    </inkml:brush>
  </inkml:definitions>
  <inkml:trace contextRef="#ctx0" brushRef="#br0">42450.000 26450.000 469,'-24.000'-19.000'34,"4.000"13.000"-8,3.000 12.000-7,3.000 13.000-7,-5.000 10.000-2,-12.000 10.000 1,-13.000 10.000 3,-12.000 9.000 1,-12.000 15.000 1,-8.000 22.000-2,-10.000 22.000-1,-9.000 23.000-1,1.000 2.000-1,13.000-16.000-2,12.000-15.000 0,13.000-15.000-2,4.000-7.000-1,-3.000 3.000-1,-3.000 3.000-1,-2.000 4.000-1,0.000-4.000-1,7.000-9.000-3,6.000-10.000-2,7.000-8.000-1,10.000-23.000-6,16.000-34.000-7,15.000-35.000-9,17.000-33.000-7,13.000-25.000-3,13.000-11.000 4,12.000-14.000 4,13.000-11.000 3,4.000-3.000 4,-3.000 10.000 2,-3.000 10.000 2,-2.000 9.000 1,-6.000 12.000 4,-6.000 16.000 3,-6.000 15.000 4,-6.000 17.000 3,-4.000 10.000 5,1.000 6.000 5,-1.000 7.000 4,1.000 6.000 6,-4.000 12.000 2,-6.000 19.000 1,-6.000 19.000 2,-6.000 19.000 1,-4.000 9.000 1,1.000 0.000 0,-1.000 0.000 1,1.000 0.000 1,-1.000 0.000-1,1.000 0.000-2,-1.000 0.000-2,1.000 0.000-3,1.000-7.000-2,3.000-11.000-2,3.000-14.000-2,4.000-11.000-3,2.000-9.000 0,4.000-3.000-1,3.000-3.000 0,3.000-2.000 1,3.000-14.000-3,3.000-21.000-4,3.000-22.000-6,4.000-22.000-5,4.000-18.000-2,6.000-11.000 0,7.000-14.000 1,6.000-11.000 0,-1.000-6.000-2,-5.000 4.000-4,-7.000 3.000-2,-5.000 3.000-5,-8.000 7.000 1,-5.000 14.000 3,-7.000 11.000 4,-5.000 14.000 3,-6.000 10.000 4,-3.000 9.000 6,-3.000 10.000 5,-2.000 10.000 6,-5.000 14.000 5,-2.000 23.000 4,-3.000 22.000 6,-3.000 22.000 5,-2.000 7.000-1,0.000-6.000-4,0.000-6.000-7,0.000-6.000-4,0.000 4.000-4,0.000 16.000-1,0.000 15.000-1,0.000 17.000-1,-2.000 5.000-1,-3.000-3.000-1,-3.000-3.000 1,-2.000-2.000-1,-6.000-1.000-1,-6.000 3.000-3,-6.000 3.000-2,-6.000 4.000-4,-1.000-7.000-3,7.000-16.000-5,6.000-15.000-4,7.000-15.000-5,2.000-25.000-6,1.000-30.000-5,-1.000-32.000-7,1.000-30.000-5,5.000-19.000 0,14.000-2.000 9,11.000-3.000 8,14.000-3.000 8,5.000 2.000 6,1.000 10.000 5,-1.000 10.000 5,1.000 9.000 5,-1.000 9.000 4,1.000 9.000 4,-1.000 10.000 2,1.000 10.000 3,-3.000 7.000 2,-2.000 6.000 0,-3.000 7.000 0,-3.000 6.000 0,-1.000 3.000-2,4.000 0.000-4,3.000 0.000-3,3.000 0.000-4,-2.000-4.000-10,-6.000-5.000-15,-6.000-7.000-17,-6.000-5.000-15,-6.000-6.000-3,-2.000-3.000 14,-3.000-3.000 11,-3.000-2.000 14,-2.000-12.000 6,0.000-19.000 4,0.000-18.000 1,0.000-19.000 4,3.000-7.000 1,6.000 7.000 2,7.000 6.000 2,6.000 7.000 2,3.000 2.000 1,0.000 1.000 1,0.000-1.000 1,0.000 1.000 0,-2.000 4.000 3,-3.000 9.000 4,-3.000 10.000 2,-2.000 10.000 4,-5.000 19.000 8,-2.000 32.000 10,-3.000 31.000 12,-3.000 32.000 10,-4.000 15.000 3,-3.000 0.000-8,-3.000 0.000-6,-2.000 0.000-8,-3.000 9.000-6,1.000 19.000-3,-1.000 19.000-5,1.000 19.000-4,-3.000 13.000-5,-2.000 10.000-4,-3.000 10.000-5,-3.000 9.000-5,-2.000 13.000-2,0.000 20.000-3,0.000 18.000 0,0.000 20.000-2,1.000-3.000-4,4.000-21.000-6,3.000-22.000-8,3.000-22.000-6,3.000-19.000-6,3.000-16.000-5,3.000-15.000-5,4.000-15.000-4,1.000-14.000-2,0.000-8.000 2,0.000-10.000 3,0.000-9.000 2</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0"/>
    </inkml:context>
    <inkml:brush xml:id="br0">
      <inkml:brushProperty name="width" value="0.0375542268157005" units="cm"/>
      <inkml:brushProperty name="height" value="0.0375542268157005" units="cm"/>
      <inkml:brushProperty name="color" value="#00bff3"/>
      <inkml:brushProperty name="ignorePressure" value="0"/>
    </inkml:brush>
  </inkml:definitions>
  <inkml:trace contextRef="#ctx0" brushRef="#br0">44400.000 27150.000 585,'25.000'-50.000'2,"0.000"0.000"4,0.000 0.000 4,0.000 0.000 4,0.000 3.000 4,0.000 6.000 3,0.000 7.000 3,0.000 6.000 3,-4.000 13.000 2,-5.000 23.000 2,-7.000 22.000 1,-5.000 22.000 2,-12.000 15.000-3,-16.000 9.000-5,-15.000 10.000-5,-15.000 10.000-5,-9.000 5.000-4,1.000 4.000-2,-1.000 3.000-1,1.000 3.000-1,2.000-4.000-2,7.000-8.000-1,6.000-10.000-1,7.000-9.000-2,4.000-12.000 0,3.000-11.000 0,3.000-14.000 1,4.000-11.000 1,13.000-12.000-1,26.000-9.000-1,24.000-10.000-1,26.000-8.000-3,19.000-12.000-1,17.000-12.000-1,15.000-13.000-2,16.000-12.000-2,2.000-4.000-3,-8.000 7.000-3,-10.000 6.000-2,-9.000 7.000-4,-10.000 7.000-2,-9.000 9.000-1,-10.000 10.000-1,-8.000 10.000-1,-12.000 10.000-4,-12.000 13.000-7,-13.000 12.000-8,-12.000 13.000-6,-12.000 1.000 0,-8.000-9.000 8,-10.000-10.000 8,-9.000-8.000 7</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1"/>
    </inkml:context>
    <inkml:brush xml:id="br0">
      <inkml:brushProperty name="width" value="0.0401274748146534" units="cm"/>
      <inkml:brushProperty name="height" value="0.0401274748146534" units="cm"/>
      <inkml:brushProperty name="color" value="#00bff3"/>
      <inkml:brushProperty name="ignorePressure" value="0"/>
    </inkml:brush>
  </inkml:definitions>
  <inkml:trace contextRef="#ctx0" brushRef="#br0">44800.000 26850.000 548,'-24.000'-24.000'5,"4.000"4.000"11,3.000 3.000 11,3.000 3.000 10,4.000 12.000 7,7.000 22.000 2,6.000 22.000 3,7.000 23.000 2,0.000 13.000-3,-2.000 6.000-8,-3.000 7.000-7,-3.000 6.000-9,-2.000 10.000-7,0.000 17.000-7,0.000 15.000-6,0.000 16.000-6,-4.000 5.000-5,-5.000-2.000-6,-7.000-3.000-6,-5.000-3.000-4,-1.000-13.000-6,6.000-22.000-9,7.000-22.000-8,6.000-21.000-7,1.000-15.000-3,-3.000-6.000 2,-3.000-6.000 2,-2.000-6.000 3</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4"/>
    </inkml:context>
    <inkml:brush xml:id="br0">
      <inkml:brushProperty name="width" value="0.0351155959069729" units="cm"/>
      <inkml:brushProperty name="height" value="0.0351155959069729" units="cm"/>
      <inkml:brushProperty name="color" value="#00bff3"/>
      <inkml:brushProperty name="ignorePressure" value="0"/>
    </inkml:brush>
  </inkml:definitions>
  <inkml:trace contextRef="#ctx0" brushRef="#br0">41150.000 25850.000 626,'-2.000'-46.000'3,"-3.000"10.000"5,-3.000 10.000 7,-2.000 9.000 4,-5.000 10.000 3,-2.000 14.000-4,-3.000 11.000-3,-3.000 14.000-2,-2.000 5.000-2,0.000 1.000 1,0.000-1.000 0,0.000 1.000 1,-2.000 2.000 0,-3.000 7.000 0,-3.000 6.000 0,-2.000 7.000 1,-5.000 4.000-1,-2.000 3.000 1,-3.000 3.000-1,-3.000 4.000 1,1.000-1.000-1,6.000-3.000-1,7.000-3.000-2,6.000-2.000 0,3.000-1.000-1,0.000 3.000 1,0.000 3.000 1,0.000 4.000 0,3.000 4.000-1,6.000 6.000-4,7.000 7.000-3,6.000 6.000-3,3.000 6.000-2,0.000 6.000-1,0.000 7.000 0,0.000 6.000 0,0.000-1.000-2,0.000-5.000 0,0.000-7.000-2,0.000-5.000-1,4.000-6.000-3,10.000-3.000-3,10.000-3.000-3,9.000-2.000-4,9.000-5.000-4,9.000-2.000-7,10.000-3.000-6,10.000-3.000-6,-1.000-9.000-2,-9.000-11.000 2,-10.000-14.000 3,-8.000-11.000 1</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5"/>
    </inkml:context>
    <inkml:brush xml:id="br0">
      <inkml:brushProperty name="width" value="0.0420307070016861" units="cm"/>
      <inkml:brushProperty name="height" value="0.0420307070016861" units="cm"/>
      <inkml:brushProperty name="color" value="#00bff3"/>
      <inkml:brushProperty name="ignorePressure" value="0"/>
    </inkml:brush>
  </inkml:definitions>
  <inkml:trace contextRef="#ctx0" brushRef="#br0">45400.000 25750.000 523,'3.000'-44.000'26,"6.000"13.000"1,7.000 12.000-1,6.000 13.000 0,6.000 9.000-1,6.000 6.000-2,7.000 7.000-2,6.000 6.000-2,-1.000 3.000-1,-5.000 0.000-1,-7.000 0.000 0,-5.000 0.000-1,-1.000 0.000 0,6.000 0.000-2,7.000 0.000 1,6.000 0.000-2,3.000 3.000 1,0.000 6.000 0,0.000 7.000 0,0.000 6.000 2,-4.000 4.000-2,-5.000 4.000-1,-7.000 3.000-2,-5.000 3.000-2,-8.000 4.000-1,-5.000 7.000 2,-7.000 6.000 0,-5.000 7.000 2,-9.000 4.000-3,-9.000 3.000-5,-10.000 3.000-8,-8.000 4.000-5,-11.000 7.000-3,-8.000 13.000-1,-10.000 12.000 0,-9.000 13.000-1,-9.000 4.000-2,-5.000-3.000-4,-7.000-3.000-5,-5.000-2.000-3,2.000-12.000-4,13.000-19.000-2,12.000-18.000-3,13.000-19.000-2,7.000-15.000-1,4.000-8.000-2,3.000-10.000-2,3.000-9.000-1</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5"/>
    </inkml:context>
    <inkml:brush xml:id="br0">
      <inkml:brushProperty name="width" value="0.0371843278408051" units="cm"/>
      <inkml:brushProperty name="height" value="0.0371843278408051" units="cm"/>
      <inkml:brushProperty name="color" value="#00bff3"/>
      <inkml:brushProperty name="ignorePressure" value="0"/>
    </inkml:brush>
  </inkml:definitions>
  <inkml:trace contextRef="#ctx0" brushRef="#br0">46450.000 27150.000 591,'48.000'0.000'14,"-3.000"0.000"7,-3.000 0.000 7,-2.000 0.000 7,-3.000 1.000 4,1.000 4.000 1,-1.000 3.000-1,1.000 3.000 0,-1.000 3.000-2,1.000 3.000-6,-1.000 3.000-7,1.000 4.000-5,-6.000 2.000-4,-8.000 4.000-4,-10.000 3.000-3,-9.000 3.000-3,-10.000 6.000-3,-9.000 9.000-1,-10.000 10.000-1,-8.000 10.000-2,-11.000 4.000-2,-8.000 0.000-2,-10.000 0.000-3,-9.000 0.000-2,-4.000-2.000-3,4.000-3.000 0,3.000-3.000-3,3.000-2.000 0,3.000-8.000 0,3.000-8.000 3,3.000-10.000 4,4.000-9.000 3,10.000-7.000 5,19.000-3.000 8,19.000-3.000 9,19.000-2.000 7,13.000-5.000 3,10.000-2.000-5,10.000-3.000-4,9.000-3.000-5,2.000-2.000-3,-2.000 0.000-2,-3.000 0.000-1,-3.000 0.000-2,1.000 1.000-6,6.000 4.000-10,7.000 3.000-10,6.000 3.000-10,-2.000-1.000-4,-9.000-2.000 1,-10.000-3.000 1,-8.000-3.000 1,-8.000-2.000-1,-2.000 0.000-6,-3.000 0.000-5,-3.000 0.000-4</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6"/>
    </inkml:context>
    <inkml:brush xml:id="br0">
      <inkml:brushProperty name="width" value="0.0465768165886402" units="cm"/>
      <inkml:brushProperty name="height" value="0.0465768165886402" units="cm"/>
      <inkml:brushProperty name="color" value="#00bff3"/>
      <inkml:brushProperty name="ignorePressure" value="0"/>
    </inkml:brush>
  </inkml:definitions>
  <inkml:trace contextRef="#ctx0" brushRef="#br0">49000.000 25700.000 472,'-4.000'-90.000'35,"-5.000"23.000"-3,-7.000 22.000-4,-5.000 22.000-3,-8.000 13.000-4,-5.000 7.000-3,-7.000 6.000-3,-5.000 7.000-3,-4.000 7.000-3,0.000 9.000-3,0.000 10.000-4,0.000 10.000-4,0.000-1.000-1,0.000-9.000-1,0.000-10.000 0,0.000-8.000-1,3.000-6.000-1,6.000 1.000 0,7.000-1.000-1,6.000 1.000 0,9.000 1.000 3,13.000 3.000 8,12.000 3.000 7,13.000 4.000 9,7.000 5.000 3,4.000 10.000 0,3.000 10.000 1,3.000 9.000 1,-4.000 2.000-2,-8.000-2.000-2,-10.000-3.000-3,-9.000-3.000-2,-5.000 5.000 0,0.000 17.000-1,0.000 15.000 0,0.000 16.000 0,-2.000 4.000-1,-3.000-6.000-1,-3.000-6.000-1,-2.000-6.000-1,-5.000 7.000-1,-2.000 22.000-1,-3.000 22.000-2,-3.000 23.000-1,1.000 0.000-1,6.000-18.000 0,7.000-19.000 0,6.000-18.000 0,3.000-15.000-3,0.000-9.000-6,0.000-10.000-3,0.000-8.000-6,7.000-12.000-8,17.000-12.000-13,15.000-13.000-12,16.000-12.000-13,4.000-13.000-3,-6.000-12.000 6,-6.000-13.000 4,-6.000-12.000 7,-7.000-5.000 3,-6.000 3.000 3,-6.000 3.000 3,-6.000 4.000 3</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6"/>
    </inkml:context>
    <inkml:brush xml:id="br0">
      <inkml:brushProperty name="width" value="0.0428599677979946" units="cm"/>
      <inkml:brushProperty name="height" value="0.0428599677979946" units="cm"/>
      <inkml:brushProperty name="color" value="#00bff3"/>
      <inkml:brushProperty name="ignorePressure" value="0"/>
    </inkml:brush>
  </inkml:definitions>
  <inkml:trace contextRef="#ctx0" brushRef="#br0">49650.000 25450.000 513,'3.000'-46.000'7,"6.000"10.000"4,7.000 10.000 2,6.000 9.000 4,3.000 4.000 0,0.000 1.000-1,0.000-1.000-1,0.000 1.000-2,3.000 2.000 1,6.000 7.000 2,7.000 6.000 3,6.000 7.000 1,3.000 8.000 2,0.000 14.000 0,0.000 11.000 1,0.000 14.000-1,-4.000 7.000 0,-5.000 3.000-2,-7.000 3.000-2,-5.000 4.000-1,-8.000 1.000-2,-5.000 0.000-2,-7.000 0.000-1,-5.000 0.000-2,-6.000 0.000-2,-3.000 0.000 0,-3.000 0.000-2,-2.000 0.000-1,-6.000-2.000-1,-6.000-3.000-3,-6.000-3.000-2,-6.000-2.000-3,-6.000-5.000-3,-2.000-2.000-4,-3.000-3.000-6,-3.000-3.000-3,-2.000-7.000-4,0.000-9.000-2,0.000-10.000-3,0.000-8.000-1,4.000-11.000-2,10.000-8.000 1,10.000-10.000-1,9.000-9.000 2,4.000-12.000 0,1.000-11.000 2,-1.000-14.000 2,1.000-11.000 2,4.000-7.000 3,9.000 0.000 3,10.000 0.000 2,10.000 0.000 4,5.000 3.000 2,4.000 6.000-1,3.000 7.000 0,3.000 6.000 0,-2.000 7.000 5,-6.000 10.000 7,-6.000 10.000 9,-6.000 9.000 8,-7.000 12.000 8,-6.000 16.000 9,-6.000 15.000 9,-6.000 17.000 9,-4.000 8.000 3,1.000 4.000-5,-1.000 3.000-2,1.000 3.000-5,-1.000 3.000-4,1.000 3.000-5,-1.000 3.000-5,1.000 4.000-4,1.000 2.000-6,3.000 4.000-3,3.000 3.000-5,4.000 3.000-4,-3.000 10.000-4,-5.000 20.000-5,-7.000 18.000-5,-5.000 20.000-4,-1.000 5.000-5,6.000-6.000-5,7.000-6.000-6,6.000-6.000-5,4.000-15.000-5,4.000-21.000-5,3.000-22.000-3,3.000-22.000-5,3.000-16.000-2,3.000-9.000 2,3.000-10.000 1,4.000-8.000 1</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7"/>
    </inkml:context>
    <inkml:brush xml:id="br0">
      <inkml:brushProperty name="width" value="0.0493055358529091" units="cm"/>
      <inkml:brushProperty name="height" value="0.0493055358529091" units="cm"/>
      <inkml:brushProperty name="color" value="#00bff3"/>
      <inkml:brushProperty name="ignorePressure" value="0"/>
    </inkml:brush>
  </inkml:definitions>
  <inkml:trace contextRef="#ctx0" brushRef="#br0">51250.000 25350.000 446,'0.000'-60.000'6,"0.000"32.000"13,0.000 31.000 14,0.000 32.000 12,-2.000 18.000 3,-3.000 6.000-3,-3.000 7.000-6,-2.000 6.000-5,-5.000 6.000-3,-2.000 6.000-2,-3.000 7.000-1,-3.000 6.000-1,-1.000 4.000-3,4.000 4.000-2,3.000 3.000-2,3.000 3.000-1,1.000 1.000-3,1.000 1.000-1,-1.000-1.000-1,1.000 1.000-1,1.000-3.000-2,3.000-2.000-4,3.000-3.000-1,4.000-3.000-4,2.000-9.000-2,4.000-11.000 0,3.000-14.000-2,3.000-11.000-1,6.000-12.000-2,9.000-9.000-5,10.000-10.000-4,10.000-8.000-4,5.000-12.000-4,4.000-12.000-6,3.000-13.000-5,3.000-12.000-5,-1.000-10.000-2,-2.000-6.000 2,-3.000-6.000 1,-3.000-6.000 1,-6.000-2.000 3,-5.000 3.000 4,-7.000 3.000 5,-5.000 4.000 3,-8.000 2.000 1,-5.000 4.000-3,-7.000 3.000-3,-5.000 3.000-2,-6.000 4.000-1,-3.000 7.000 5,-3.000 6.000 4,-2.000 7.000 3</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7"/>
    </inkml:context>
    <inkml:brush xml:id="br0">
      <inkml:brushProperty name="width" value="0.0340791344642639" units="cm"/>
      <inkml:brushProperty name="height" value="0.0340791344642639" units="cm"/>
      <inkml:brushProperty name="color" value="#00bff3"/>
      <inkml:brushProperty name="ignorePressure" value="0"/>
    </inkml:brush>
  </inkml:definitions>
  <inkml:trace contextRef="#ctx0" brushRef="#br0">35550.000 1100.000 645,'21.000'-33.000'8,"-5.000"34.000"15,-7.000 35.000 16,-5.000 35.000 16,-8.000 19.000 2,-5.000 7.000-11,-7.000 6.000-10,-5.000 7.000-12,-6.000 0.000-5,-3.000-2.000-4,-3.000-3.000-2,-2.000-3.000-3,-6.000-6.000-3,-6.000-5.000-4,-6.000-7.000-5,-6.000-5.000-4,-1.000-8.000-4,7.000-5.000-5,6.000-7.000-5,7.000-5.000-5,5.000-14.000-9,7.000-18.000-11,6.000-19.000-13,7.000-18.000-12</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7"/>
    </inkml:context>
    <inkml:brush xml:id="br0">
      <inkml:brushProperty name="width" value="0.0428040362894535" units="cm"/>
      <inkml:brushProperty name="height" value="0.0428040362894535" units="cm"/>
      <inkml:brushProperty name="color" value="#00bff3"/>
      <inkml:brushProperty name="ignorePressure" value="0"/>
    </inkml:brush>
  </inkml:definitions>
  <inkml:trace contextRef="#ctx0" brushRef="#br0">50600.000 26400.000 513,'-66.000'-47.000'4,"19.000"6.000"8,19.000 7.000 7,19.000 6.000 8,16.000 3.000 7,17.000 0.000 8,15.000 0.000 7,16.000 0.000 7,5.000 3.000-1,-2.000 6.000-8,-3.000 7.000-8,-3.000 6.000-10,4.000 3.000-6,13.000 0.000-4,12.000 0.000-4,13.000 0.000-5,6.000-2.000-4,0.000-3.000-6,0.000-3.000-5,0.000-2.000-5,-4.000-1.000-8,-5.000 3.000-7,-7.000 3.000-7,-5.000 4.000-8,-9.000 2.000-3,-9.000 4.000 3,-10.000 3.000 3,-8.000 3.000 3</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8"/>
    </inkml:context>
    <inkml:brush xml:id="br0">
      <inkml:brushProperty name="width" value="0.0508608967065811" units="cm"/>
      <inkml:brushProperty name="height" value="0.0508608967065811" units="cm"/>
      <inkml:brushProperty name="color" value="#00bff3"/>
      <inkml:brushProperty name="ignorePressure" value="0"/>
    </inkml:brush>
  </inkml:definitions>
  <inkml:trace contextRef="#ctx0" brushRef="#br0">52900.000 26150.000 432,'43.000'-71.000'-16,"-11.000"10.000"10,-14.000 10.000 11,-11.000 9.000 10,-7.000 6.000 5,0.000 3.000 0,0.000 3.000 1,0.000 4.000 0,-5.000 4.000-1,-9.000 6.000-1,-10.000 7.000-1,-8.000 6.000-1,-8.000 6.000-1,-2.000 6.000 0,-3.000 7.000 2,-3.000 6.000 0,-4.000 6.000-1,-3.000 6.000 1,-3.000 7.000-2,-2.000 6.000 0,0.000 4.000-1,7.000 4.000-1,6.000 3.000-2,7.000 3.000-2,4.000 3.000 1,3.000 3.000-1,3.000 3.000 0,4.000 4.000 1,4.000 1.000 0,6.000 0.000-1,7.000 0.000 0,6.000 0.000-1,6.000-4.000-1,6.000-5.000-1,7.000-7.000-3,6.000-5.000-1,7.000-9.000-2,10.000-9.000-3,10.000-10.000-2,9.000-8.000-2,6.000-11.000-3,3.000-8.000-3,3.000-10.000-5,4.000-9.000-3,-1.000-10.000-2,-3.000-9.000-1,-3.000-10.000 0,-2.000-8.000-1,-1.000-9.000-1,3.000-6.000-1,3.000-6.000-1,4.000-6.000-2,-4.000-6.000 1,-9.000-2.000 3,-10.000-3.000 3,-8.000-3.000 3,-8.000-6.000 2,-2.000-5.000 2,-3.000-7.000 1,-3.000-5.000 1,-4.000 0.000 2,-3.000 10.000 2,-3.000 10.000 2,-2.000 9.000 2,-5.000 7.000 4,-2.000 7.000 6,-3.000 6.000 5,-3.000 7.000 7,-2.000 7.000 9,0.000 9.000 11,0.000 10.000 11,0.000 10.000 12,0.000 13.000 0,0.000 19.000-9,0.000 19.000-11,0.000 19.000-10,0.000 13.000-6,0.000 10.000-4,0.000 10.000-3,0.000 9.000-3,-2.000 9.000-1,-3.000 9.000 2,-3.000 10.000 1,-2.000 10.000 3,-5.000 2.000-1,-2.000-3.000-3,-3.000-3.000-4,-3.000-2.000-4,-1.000-3.000-3,4.000 1.000-4,3.000-1.000-3,3.000 1.000-5,1.000-4.000-2,1.000-6.000 1,-1.000-6.000 0,1.000-6.000 0,1.000-9.000-7,3.000-8.000-15,3.000-10.000-16,4.000-9.000-14,5.000-12.000-8,10.000-11.000 1,10.000-14.000 1,9.000-11.000 0</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8"/>
    </inkml:context>
    <inkml:brush xml:id="br0">
      <inkml:brushProperty name="width" value="0.0507806167006493" units="cm"/>
      <inkml:brushProperty name="height" value="0.0507806167006493" units="cm"/>
      <inkml:brushProperty name="color" value="#00bff3"/>
      <inkml:brushProperty name="ignorePressure" value="0"/>
    </inkml:brush>
  </inkml:definitions>
  <inkml:trace contextRef="#ctx0" brushRef="#br0">54650.000 25700.000 433,'-4.000'-61.000'45,"-5.000"28.000"1,-7.000 28.000 1,-5.000 29.000 0,-6.000 18.000-1,-3.000 9.000-5,-3.000 10.000-3,-2.000 10.000-4,-1.000 2.000-5,3.000-3.000-4,3.000-3.000-4,4.000-2.000-5,-1.000 5.000-2,-3.000 16.000 2,-3.000 15.000 2,-2.000 17.000 1,-1.000 3.000-1,3.000-5.000-2,3.000-7.000-4,4.000-5.000-3,4.000-6.000-3,6.000-3.000-3,7.000-3.000-2,6.000-2.000-4,12.000-11.000-5,19.000-15.000-7,19.000-15.000-7,19.000-16.000-7,5.000-21.000-4,-5.000-24.000 0,-7.000-26.000 0,-5.000-24.000-1,-9.000-12.000 2,-9.000 4.000 3,-10.000 3.000 4,-8.000 3.000 3,-12.000 4.000 4,-12.000 7.000 2,-13.000 6.000 5,-12.000 7.000 2,-7.000 8.000 2,1.000 14.000-1,-1.000 11.000 0,1.000 14.000-1,-4.000 5.000-2,-6.000 1.000-7,-6.000-1.000-5,-6.000 1.000-6,1.000-3.000-1,9.000-2.000 1,10.000-3.000 1,10.000-3.000 2</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39"/>
    </inkml:context>
    <inkml:brush xml:id="br0">
      <inkml:brushProperty name="width" value="0.0561608374118805" units="cm"/>
      <inkml:brushProperty name="height" value="0.0561608374118805" units="cm"/>
      <inkml:brushProperty name="color" value="#00bff3"/>
      <inkml:brushProperty name="ignorePressure" value="0"/>
    </inkml:brush>
  </inkml:definitions>
  <inkml:trace contextRef="#ctx0" brushRef="#br0">55050.000 24700.000 391,'3.000'-113.000'29,"6.000"26.000"1,7.000 24.000 1,6.000 26.000 2,6.000 15.000-2,6.000 6.000-4,7.000 7.000-5,6.000 6.000-4,3.000 4.000-3,0.000 4.000-3,0.000 3.000-2,0.000 3.000-1,0.000 4.000-3,0.000 7.000-2,0.000 6.000-1,0.000 7.000-2,-5.000 2.000-1,-9.000 1.000-2,-10.000-1.000-1,-8.000 1.000-1,-8.000 4.000 1,-2.000 9.000 0,-3.000 10.000 1,-3.000 10.000 1,-4.000 4.000 3,-3.000 0.000 5,-3.000 0.000 4,-2.000 0.000 4,-3.000 1.000 4,1.000 4.000 2,-1.000 3.000 2,1.000 3.000 3,-1.000 1.000 0,1.000 1.000-2,-1.000-1.000-1,1.000 1.000-2,1.000-1.000-1,3.000 1.000-3,3.000-1.000-2,4.000 1.000-2,1.000-1.000-2,0.000 1.000-2,0.000-1.000 0,0.000 1.000-2,1.000-1.000-1,4.000 1.000 0,3.000-1.000-1,3.000 1.000 0,1.000 1.000-2,1.000 3.000-1,-1.000 3.000-3,1.000 4.000-1,-3.000 1.000-2,-2.000 0.000 1,-3.000 0.000-1,-3.000 0.000 0,-4.000-4.000 0,-3.000-5.000-1,-3.000-7.000-1,-2.000-5.000 0,-6.000-6.000-3,-6.000-3.000-3,-6.000-3.000-3,-6.000-2.000-4,-7.000-3.000-2,-6.000 1.000-4,-6.000-1.000-3,-6.000 1.000-2,-10.000-3.000-4,-12.000-2.000-3,-13.000-3.000-3,-12.000-3.000-4,2.000-7.000 3,20.000-9.000 7,18.000-10.000 8,20.000-8.000 7,6.000-4.000 1,-2.000 3.000-7,-3.000 3.000-5,-3.000 4.000-7</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56"/>
    </inkml:context>
    <inkml:brush xml:id="br0">
      <inkml:brushProperty name="width" value="0.0453348718583584" units="cm"/>
      <inkml:brushProperty name="height" value="0.0453348718583584" units="cm"/>
      <inkml:brushProperty name="color" value="#00bff3"/>
      <inkml:brushProperty name="ignorePressure" value="0"/>
    </inkml:brush>
  </inkml:definitions>
  <inkml:trace contextRef="#ctx0" brushRef="#br0">70000.000 25450.000 485,'-25.000'-41.000'40,"0.000"19.000"-3,0.000 19.000-2,0.000 19.000-3,-4.000 13.000-1,-5.000 10.000-3,-7.000 10.000-3,-5.000 9.000-1,-4.000 7.000-1,0.000 7.000-1,0.000 6.000-1,0.000 7.000 0,-2.000 2.000-1,-3.000 1.000 0,-3.000-1.000 1,-2.000 1.000-1,2.000 2.000 0,9.000 7.000-2,10.000 6.000-1,10.000 7.000-2,5.000 0.000-3,4.000-2.000-4,3.000-3.000-4,3.000-3.000-3,7.000-4.000-6,14.000-3.000-5,11.000-3.000-6,14.000-2.000-6,10.000-8.000-5,9.000-8.000-5,10.000-10.000-5,10.000-9.000-5,2.000-10.000-1,-3.000-9.000 3,-3.000-10.000 4,-2.000-8.000 4,-6.000-8.000 2,-6.000-2.000 2,-6.000-3.000 1,-6.000-3.000 2,-6.000-6.000 1,-2.000-5.000-1,-3.000-7.000-1,-3.000-5.000 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57"/>
    </inkml:context>
    <inkml:brush xml:id="br0">
      <inkml:brushProperty name="width" value="0.0456689186394215" units="cm"/>
      <inkml:brushProperty name="height" value="0.0456689186394215" units="cm"/>
      <inkml:brushProperty name="color" value="#00bff3"/>
      <inkml:brushProperty name="ignorePressure" value="0"/>
    </inkml:brush>
  </inkml:definitions>
  <inkml:trace contextRef="#ctx0" brushRef="#br0">70950.000 26200.000 481,'17.000'-83.000'33,"-16.000"34.000"8,-15.000 35.000 8,-15.000 35.000 9,-11.000 21.000-2,-2.000 9.000-9,-3.000 10.000-10,-3.000 10.000-10,-4.000 4.000-6,-3.000 0.000-3,-3.000 0.000-4,-2.000 0.000-3,-5.000 1.000-2,-2.000 4.000 0,-3.000 3.000 0,-3.000 3.000-2,2.000-2.000-1,10.000-6.000-5,10.000-6.000-4,9.000-6.000-4,13.000-16.000-7,20.000-25.000-7,18.000-25.000-8,20.000-25.000-9,14.000-21.000-1,14.000-15.000 3,11.000-15.000 5,14.000-16.000 3,2.000-5.000 2,-6.000 6.000 1,-6.000 7.000-1,-6.000 6.000 2,-6.000 9.000 2,-2.000 13.000 7,-3.000 12.000 6,-3.000 13.000 7,-4.000 9.000 9,-3.000 6.000 13,-3.000 7.000 13,-2.000 6.000 13,-6.000 9.000 6,-6.000 13.000-4,-6.000 12.000-2,-6.000 13.000-4,-6.000 7.000-4,-2.000 4.000-6,-3.000 3.000-7,-3.000 3.000-7,-1.000-1.000-4,4.000-2.000-1,3.000-3.000-3,3.000-3.000-1,4.000-6.000-4,7.000-5.000-8,6.000-7.000-7,7.000-5.000-7,4.000-17.000-5,3.000-24.000-3,3.000-26.000-3,4.000-24.000-3,2.000-15.000-1,4.000-3.000 2,3.000-3.000 0,3.000-2.000 2,-2.000-1.000 3,-6.000 3.000 3,-6.000 3.000 4,-6.000 4.000 5,-4.000 4.000 2,1.000 6.000 3,-1.000 7.000 3,1.000 6.000 3,-4.000 6.000 5,-6.000 6.000 8,-6.000 7.000 7,-6.000 6.000 8,-4.000 13.000 6,1.000 23.000 3,-1.000 22.000 5,1.000 22.000 2,-4.000 13.000-1,-6.000 7.000-8,-6.000 6.000-8,-6.000 7.000-8,-7.000 4.000-5,-6.000 3.000-3,-6.000 3.000-3,-6.000 4.000-3,-2.000-1.000-1,3.000-3.000 0,3.000-3.000 0,4.000-2.000 1,2.000-9.000-3,4.000-12.000-8,3.000-13.000-8,3.000-12.000-8,6.000-18.000-8,9.000-21.000-6,10.000-22.000-8,10.000-22.000-6,7.000-13.000 0,6.000-3.000 10,7.000-3.000 10,6.000-2.000 8,3.000 0.000 7,0.000 7.000 3,0.000 6.000 2,0.000 7.000 3,-4.000 5.000 2,-5.000 7.000 2,-7.000 6.000 0,-5.000 7.000 2,-4.000 4.000 0,0.000 3.000-2,0.000 3.000-3,0.000 4.000-1</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57"/>
    </inkml:context>
    <inkml:brush xml:id="br0">
      <inkml:brushProperty name="width" value="0.0513988845050335" units="cm"/>
      <inkml:brushProperty name="height" value="0.0513988845050335" units="cm"/>
      <inkml:brushProperty name="color" value="#00bff3"/>
      <inkml:brushProperty name="ignorePressure" value="0"/>
    </inkml:brush>
  </inkml:definitions>
  <inkml:trace contextRef="#ctx0" brushRef="#br0">72800.000 25450.000 428,'21.000'-74.000'3,"-5.000"4.000"8,-7.000 3.000 7,-5.000 3.000 7,-4.000 21.000 9,0.000 42.000 10,0.000 40.000 10,0.000 41.000 10,-4.000 24.000 0,-5.000 10.000-10,-7.000 10.000-10,-5.000 9.000-10,-4.000 6.000-7,0.000 3.000-3,0.000 3.000-4,0.000 4.000-4,-2.000 5.000-2,-3.000 10.000-4,-3.000 10.000-3,-2.000 9.000-2,-3.000 12.000-8,1.000 16.000-11,-1.000 15.000-11,1.000 17.000-11,1.000-3.000-8,3.000-18.000-3,3.000-19.000-4,4.000-18.000-3,2.000-21.000 0,4.000-22.000 3,3.000-22.000 4,3.000-21.000 3</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57"/>
    </inkml:context>
    <inkml:brush xml:id="br0">
      <inkml:brushProperty name="width" value="0.0420345924794674" units="cm"/>
      <inkml:brushProperty name="height" value="0.0420345924794674" units="cm"/>
      <inkml:brushProperty name="color" value="#00bff3"/>
      <inkml:brushProperty name="ignorePressure" value="0"/>
    </inkml:brush>
  </inkml:definitions>
  <inkml:trace contextRef="#ctx0" brushRef="#br0">73450.000 26400.000 523,'0.000'-38.000'10,"0.000"26.000"21,0.000 24.000 20,0.000 26.000 20,-5.000 13.000 4,-9.000 4.000-14,-10.000 3.000-14,-8.000 3.000-13,-8.000 3.000-9,-2.000 3.000-5,-3.000 3.000-4,-3.000 4.000-5,1.000-3.000-2,6.000-5.000-3,7.000-7.000-1,6.000-5.000-1,10.000-9.000-4,17.000-9.000-3,15.000-10.000-4,16.000-8.000-3,13.000-8.000-4,14.000-2.000-1,11.000-3.000-2,14.000-3.000-1,3.000-2.000-3,-2.000 0.000-3,-3.000 0.000-4,-3.000 0.000-3,-7.000 0.000-1,-9.000 0.000-1,-10.000 0.000-1,-8.000 0.000 0</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57"/>
    </inkml:context>
    <inkml:brush xml:id="br0">
      <inkml:brushProperty name="width" value="0.0396179147064686" units="cm"/>
      <inkml:brushProperty name="height" value="0.0396179147064686" units="cm"/>
      <inkml:brushProperty name="color" value="#00bff3"/>
      <inkml:brushProperty name="ignorePressure" value="0"/>
    </inkml:brush>
  </inkml:definitions>
  <inkml:trace contextRef="#ctx0" brushRef="#br0">73750.000 26600.000 555,'-24.000'-16.000'11,"4.000"19.000"23,3.000 19.000 22,3.000 19.000 23,3.000 13.000 3,3.000 10.000-16,3.000 10.000-15,4.000 9.000-16,1.000 6.000-14,0.000 3.000-12,0.000 3.000-11,0.000 4.000-11,-4.000 4.000-9,-5.000 6.000-3,-7.000 7.000-3,-5.000 6.000-3,-3.000-7.000-9,4.000-18.000-10,3.000-19.000-11,3.000-18.000-12</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58"/>
    </inkml:context>
    <inkml:brush xml:id="br0">
      <inkml:brushProperty name="width" value="0.045493345707655" units="cm"/>
      <inkml:brushProperty name="height" value="0.045493345707655" units="cm"/>
      <inkml:brushProperty name="color" value="#00bff3"/>
      <inkml:brushProperty name="ignorePressure" value="0"/>
    </inkml:brush>
  </inkml:definitions>
  <inkml:trace contextRef="#ctx0" brushRef="#br0">74450.000 24900.000 483,'120.000'37.000'107,"-9.000"26.000"-19,-10.000 24.000-18,-8.000 26.000-17,-14.000 8.000-12,-15.000-5.000-7,-15.000-7.000-4,-16.000-5.000-7,-12.000-1.000-4,-5.000 6.000-3,-7.000 7.000-2,-5.000 6.000-4,-14.000 4.000-3,-18.000 4.000-3,-19.000 3.000-3,-18.000 3.000-4,-15.000 4.000-2,-9.000 7.000-3,-10.000 6.000-1,-8.000 7.000-3,-4.000-3.000-6,3.000-8.000-8,3.000-10.000-9,4.000-9.000-9,7.000-16.000-4,13.000-22.000 0,12.000-22.000 0,13.000-21.000 1,9.000-17.000 1,6.000-8.000 2,7.000-10.000 3,6.000-9.000 2</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7"/>
    </inkml:context>
    <inkml:brush xml:id="br0">
      <inkml:brushProperty name="width" value="0.0408129096031189" units="cm"/>
      <inkml:brushProperty name="height" value="0.0408129096031189" units="cm"/>
      <inkml:brushProperty name="color" value="#00bff3"/>
      <inkml:brushProperty name="ignorePressure" value="0"/>
    </inkml:brush>
  </inkml:definitions>
  <inkml:trace contextRef="#ctx0" brushRef="#br0">35600.000 1250.000 539,'25.000'-24.000'1,"0.000"4.000"2,0.000 3.000 2,0.000 3.000 3,4.000 3.000 6,10.000 3.000 14,10.000 3.000 11,9.000 4.000 13,6.000 7.000 3,3.000 13.000-8,3.000 12.000-6,4.000 13.000-8,-1.000 6.000-6,-3.000 0.000-5,-3.000 0.000-4,-2.000 0.000-5,-3.000 1.000-2,1.000 4.000 0,-1.000 3.000 0,1.000 3.000 0,-3.000 1.000-3,-2.000 1.000-5,-3.000-1.000-7,-3.000 1.000-6,-4.000-3.000-5,-3.000-2.000-4,-3.000-3.000-6,-2.000-3.000-5,-8.000-4.000-4,-8.000-3.000-4,-10.000-3.000-4,-9.000-2.000-4,-9.000-8.000-1,-5.000-8.000-1,-7.000-10.000 1,-5.000-9.000 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58"/>
    </inkml:context>
    <inkml:brush xml:id="br0">
      <inkml:brushProperty name="width" value="0.0377638414502144" units="cm"/>
      <inkml:brushProperty name="height" value="0.0377638414502144" units="cm"/>
      <inkml:brushProperty name="color" value="#00bff3"/>
      <inkml:brushProperty name="ignorePressure" value="0"/>
    </inkml:brush>
  </inkml:definitions>
  <inkml:trace contextRef="#ctx0" brushRef="#br0">75150.000 26550.000 582,'46.000'6.000'116,"-5.000"13.000"-24,-7.000 12.000-25,-5.000 13.000-24,-6.000 7.000-16,-3.000 4.000-5,-3.000 3.000-5,-2.000 3.000-7,-6.000 1.000-3,-6.000 1.000-2,-6.000-1.000-2,-6.000 1.000-2,-6.000-3.000 0,-2.000-2.000 0,-3.000-3.000 0,-3.000-3.000 1,-2.000-6.000 0,0.000-5.000-2,0.000-7.000 0,0.000-5.000-2,14.000-8.000-9,28.000-5.000-18,28.000-7.000-17,29.000-5.000-16,7.000-4.000-4,-12.000 0.000 13,-13.000 0.000 12,-12.000 0.000 13,-9.000-2.000 4,-2.000-3.000-3,-3.000-3.000-3,-3.000-2.000-4</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1:59"/>
    </inkml:context>
    <inkml:brush xml:id="br0">
      <inkml:brushProperty name="width" value="0.0492523983120918" units="cm"/>
      <inkml:brushProperty name="height" value="0.0492523983120918" units="cm"/>
      <inkml:brushProperty name="color" value="#00bff3"/>
      <inkml:brushProperty name="ignorePressure" value="0"/>
    </inkml:brush>
  </inkml:definitions>
  <inkml:trace contextRef="#ctx0" brushRef="#br0">77900.000 24550.000 446,'-207.000'3.000'42,"39.000"6.000"-8,36.000 7.000-8,39.000 6.000-9,22.000 1.000-4,10.000-3.000-2,10.000-3.000-2,9.000-2.000-2,13.000 0.000 2,20.000 7.000 6,18.000 6.000 6,20.000 7.000 4,5.000 10.000 4,-6.000 16.000-1,-6.000 15.000 0,-6.000 17.000-1,-7.000 8.000 0,-6.000 4.000-3,-6.000 3.000-2,-6.000 3.000-2,-7.000 4.000-2,-6.000 7.000-1,-6.000 6.000-1,-6.000 7.000-2,-1.000-7.000-1,7.000-19.000-2,6.000-18.000-1,7.000-19.000-2,2.000-12.000-2,1.000-2.000-2,-1.000-3.000-2,1.000-3.000-1,1.000 4.000-3,3.000 13.000-2,3.000 12.000-1,4.000 13.000-3,1.000 6.000-1,0.000 0.000-2,0.000 0.000 0,0.000 0.000 0,6.000-8.000-8,13.000-16.000-12,12.000-15.000-12,13.000-15.000-13,7.000-18.000-1,4.000-19.000 9,3.000-18.000 9,3.000-19.000 10,-4.000-10.000 1,-8.000 1.000-5,-10.000-1.000-5,-9.000 1.000-5</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0"/>
    </inkml:context>
    <inkml:brush xml:id="br0">
      <inkml:brushProperty name="width" value="0.0472640916705132" units="cm"/>
      <inkml:brushProperty name="height" value="0.0472640916705132" units="cm"/>
      <inkml:brushProperty name="color" value="#00bff3"/>
      <inkml:brushProperty name="ignorePressure" value="0"/>
    </inkml:brush>
  </inkml:definitions>
  <inkml:trace contextRef="#ctx0" brushRef="#br0">78600.000 24750.000 465,'1.000'-46.000'0,"4.000"10.000"0,3.000 10.000 0,3.000 9.000 0,6.000 7.000 7,9.000 7.000 13,10.000 6.000 15,10.000 7.000 12,2.000 7.000 4,-3.000 9.000-7,-3.000 10.000-7,-2.000 10.000-7,-6.000 8.000-6,-6.000 10.000-1,-6.000 10.000-4,-6.000 9.000-1,-6.000 6.000-3,-2.000 3.000-1,-3.000 3.000-3,-3.000 4.000-1,-9.000-1.000-1,-11.000-3.000-2,-14.000-3.000-1,-11.000-2.000-2,-7.000-6.000-2,0.000-6.000-4,0.000-6.000-4,0.000-6.000-5,1.000-10.000-1,4.000-12.000-3,3.000-13.000-2,3.000-12.000-1,3.000-15.000-6,3.000-15.000-10,3.000-15.000-10,4.000-16.000-10,4.000-12.000 0,6.000-5.000 10,7.000-7.000 9,6.000-5.000 9,4.000 0.000 8,4.000 10.000 6,3.000 10.000 6,3.000 9.000 4,-1.000 13.000 16,-2.000 20.000 21,-3.000 18.000 24,-3.000 20.000 21,-2.000 13.000 5,0.000 9.000-16,0.000 10.000-15,0.000 10.000-15,0.000 5.000-10,0.000 4.000-6,0.000 3.000-5,0.000 3.000-5,-2.000 3.000-4,-3.000 3.000-3,-3.000 3.000-4,-2.000 4.000-2,-1.000-1.000-5,3.000-3.000-7,3.000-3.000-8,4.000-2.000-7,5.000-17.000-13,10.000-28.000-19,10.000-28.000-17,9.000-27.000-19</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0"/>
    </inkml:context>
    <inkml:brush xml:id="br0">
      <inkml:brushProperty name="width" value="0.0541056171059608" units="cm"/>
      <inkml:brushProperty name="height" value="0.0541056171059608" units="cm"/>
      <inkml:brushProperty name="color" value="#00bff3"/>
      <inkml:brushProperty name="ignorePressure" value="0"/>
    </inkml:brush>
  </inkml:definitions>
  <inkml:trace contextRef="#ctx0" brushRef="#br0">79700.000 24750.000 406,'21.000'-25.000'3,"-5.000"0.000"4,-7.000 0.000 6,-5.000 0.000 6,-4.000 9.000 8,0.000 19.000 15,0.000 19.000 13,0.000 19.000 14,-2.000 18.000 1,-3.000 19.000-10,-3.000 19.000-12,-2.000 19.000-10,-5.000 12.000-8,-2.000 6.000-4,-3.000 7.000-5,-3.000 6.000-4,-2.000-1.000-4,0.000-5.000-1,0.000-7.000-3,0.000-5.000-1,3.000-11.000-3,6.000-11.000-4,7.000-14.000-2,6.000-11.000-3,4.000-11.000-5,4.000-5.000-5,3.000-7.000-5,3.000-5.000-6,6.000-9.000-3,9.000-9.000-1,10.000-10.000-1,10.000-8.000-1,5.000-11.000-1,4.000-8.000-2,3.000-10.000-3,3.000-9.000-1,-2.000-13.000-1,-6.000-16.000 1,-6.000-15.000 0,-6.000-15.000 0,-7.000-3.000 2,-6.000 14.000 3,-6.000 11.000 2,-6.000 14.000 4</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0"/>
    </inkml:context>
    <inkml:brush xml:id="br0">
      <inkml:brushProperty name="width" value="0.0387298874557018" units="cm"/>
      <inkml:brushProperty name="height" value="0.0387298874557018" units="cm"/>
      <inkml:brushProperty name="color" value="#00bff3"/>
      <inkml:brushProperty name="ignorePressure" value="0"/>
    </inkml:brush>
  </inkml:definitions>
  <inkml:trace contextRef="#ctx0" brushRef="#br0">79150.000 25700.000 568,'-104.000'-47.000'56,"45.000"6.000"4,43.000 7.000 4,45.000 6.000 4,30.000 4.000-5,19.000 4.000-13,19.000 3.000-14,19.000 3.000-13,7.000 3.000-11,-3.000 3.000-13,-3.000 3.000-10,-2.000 4.000-12,-5.000 1.000-8,-2.000 0.000-6,-3.000 0.000-6,-3.000 0.000-6,-10.000 0.000-1,-16.000 0.000 6,-15.000 0.000 4,-15.000 0.000 5,-11.000 1.000 3,-2.000 4.000 1,-3.000 3.000 1,-3.000 3.000 2</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1"/>
    </inkml:context>
    <inkml:brush xml:id="br0">
      <inkml:brushProperty name="width" value="0.0532965175807476" units="cm"/>
      <inkml:brushProperty name="height" value="0.0532965175807476" units="cm"/>
      <inkml:brushProperty name="color" value="#00bff3"/>
      <inkml:brushProperty name="ignorePressure" value="0"/>
    </inkml:brush>
  </inkml:definitions>
  <inkml:trace contextRef="#ctx0" brushRef="#br0">81750.000 25200.000 412,'0.000'-47.000'20,"0.000"6.000"1,0.000 7.000-1,0.000 6.000 0,-2.000 3.000 0,-3.000 0.000-2,-3.000 0.000-2,-2.000 0.000-1,-6.000 3.000 0,-6.000 6.000 0,-6.000 7.000 0,-6.000 6.000 1,-6.000 4.000 0,-2.000 4.000 1,-3.000 3.000 0,-3.000 3.000 1,-6.000 9.000 0,-5.000 16.000 0,-7.000 15.000 0,-5.000 17.000 0,-1.000 8.000-1,6.000 4.000-2,7.000 3.000-1,6.000 3.000-1,6.000-1.000-1,6.000-2.000 0,7.000-3.000-2,6.000-3.000-1,6.000-4.000-1,6.000-3.000-1,7.000-3.000-3,6.000-2.000-2,7.000-5.000-2,10.000-2.000-3,10.000-3.000-2,9.000-3.000-3,7.000-6.000-3,7.000-5.000-4,6.000-7.000-3,7.000-5.000-3,5.000-8.000 0,7.000-5.000 0,6.000-7.000 2,7.000-5.000 1,2.000-11.000-1,1.000-11.000-3,-1.000-14.000-4,1.000-11.000-3,-1.000-12.000-2,1.000-9.000 2,-1.000-10.000 0,1.000-8.000 2,-3.000-14.000 1,-2.000-15.000 1,-3.000-15.000 1,-3.000-16.000 2,-6.000-10.000 2,-5.000-3.000 2,-7.000-3.000 2,-5.000-2.000 2,-6.000 5.000 5,-3.000 16.000 4,-3.000 15.000 6,-2.000 17.000 4,-8.000 14.000 6,-8.000 17.000 6,-10.000 15.000 4,-9.000 16.000 6,-9.000 27.000 11,-5.000 42.000 16,-7.000 40.000 17,-5.000 41.000 16,-6.000 23.000 0,-3.000 6.000-17,-3.000 7.000-17,-2.000 6.000-16,-5.000 4.000-12,-2.000 4.000-4,-3.000 3.000-4,-3.000 3.000-5,1.000-4.000-4,6.000-8.000-5,7.000-10.000-5,6.000-9.000-5,4.000-10.000-5,4.000-9.000-6,3.000-10.000-8,3.000-8.000-6,3.000-11.000-7,3.000-8.000-8,3.000-10.000-8,4.000-9.000-7,4.000-12.000 1,6.000-11.000 10,7.000-14.000 12,6.000-11.000 9</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2"/>
    </inkml:context>
    <inkml:brush xml:id="br0">
      <inkml:brushProperty name="width" value="0.0535985231399536" units="cm"/>
      <inkml:brushProperty name="height" value="0.0535985231399536" units="cm"/>
      <inkml:brushProperty name="color" value="#00bff3"/>
      <inkml:brushProperty name="ignorePressure" value="0"/>
    </inkml:brush>
  </inkml:definitions>
  <inkml:trace contextRef="#ctx0" brushRef="#br0">83850.000 24900.000 410,'-49.000'-41.000'27,"4.000"19.000"9,3.000 19.000 9,3.000 19.000 9,-1.000 19.000 3,-2.000 23.000-6,-3.000 22.000-5,-3.000 22.000-5,-2.000 12.000-5,0.000 3.000-4,0.000 3.000-3,0.000 4.000-5,1.000-1.000-4,4.000-3.000 0,3.000-3.000-3,3.000-2.000-2,6.000-8.000-2,9.000-8.000-3,10.000-10.000-1,10.000-9.000-4,5.000-9.000-2,4.000-5.000-7,3.000-7.000-4,3.000-5.000-5,7.000-11.000-6,14.000-11.000-7,11.000-14.000-6,14.000-11.000-7,5.000-11.000-3,1.000-5.000 1,-1.000-7.000 0,1.000-5.000 0,-6.000-8.000 4,-8.000-5.000 5,-10.000-7.000 5,-9.000-5.000 7,-9.000-1.000 4,-5.000 6.000 4,-7.000 7.000 5,-5.000 6.000 5,-12.000 4.000 2,-16.000 4.000 2,-15.000 3.000 3,-15.000 3.000 1,-9.000 3.000 1,1.000 3.000 1,-1.000 3.000-1,1.000 4.000 0,1.000 2.000-3,3.000 4.000-7,3.000 3.000-5,4.000 3.000-7</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2"/>
    </inkml:context>
    <inkml:brush xml:id="br0">
      <inkml:brushProperty name="width" value="0.0565322749316692" units="cm"/>
      <inkml:brushProperty name="height" value="0.0565322749316692" units="cm"/>
      <inkml:brushProperty name="color" value="#00bff3"/>
      <inkml:brushProperty name="ignorePressure" value="0"/>
    </inkml:brush>
  </inkml:definitions>
  <inkml:trace contextRef="#ctx0" brushRef="#br0">84200.000 23400.000 389,'4.000'-44.000'46,"10.000"13.000"-5,10.000 12.000-5,9.000 13.000-4,9.000 7.000-5,9.000 4.000-4,10.000 3.000-3,10.000 3.000-4,4.000 3.000-5,0.000 3.000-3,0.000 3.000-4,0.000 4.000-4,-5.000 2.000-2,-9.000 4.000 1,-10.000 3.000 1,-8.000 3.000 0,-11.000 1.000 2,-8.000 1.000 0,-10.000-1.000 1,-9.000 1.000 1,-5.000 4.000 1,0.000 9.000 5,0.000 10.000 3,0.000 10.000 4,-4.000 5.000 2,-5.000 4.000 2,-7.000 3.000 3,-5.000 3.000 1,-3.000 4.000 1,4.000 7.000-1,3.000 6.000 0,3.000 7.000-2,3.000 2.000-1,3.000 1.000-3,3.000-1.000-3,4.000 1.000-3,2.000-3.000-2,4.000-2.000-2,3.000-3.000-2,3.000-3.000-3,3.000-2.000-1,3.000 0.000-1,3.000 0.000-3,4.000 0.000 0,-3.000 0.000-2,-5.000 0.000-1,-7.000 0.000-1,-5.000 0.000 0,-4.000-4.000-1,0.000-5.000 0,0.000-7.000 0,0.000-5.000 0,-5.000-4.000-1,-9.000 0.000-2,-10.000 0.000-1,-8.000 0.000-1,-12.000 0.000-1,-12.000 0.000 1,-13.000 0.000 1,-12.000 0.000 1,-15.000 1.000-2,-15.000 4.000-8,-15.000 3.000-8,-16.000 3.000-7,-10.000-1.000-1,-3.000-2.000 2,-3.000-3.000 4,-2.000-3.000 3,11.000-9.000-4,29.000-11.000-9,28.000-14.000-10,28.000-11.000-10</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3"/>
    </inkml:context>
    <inkml:brush xml:id="br0">
      <inkml:brushProperty name="width" value="0.0355208180844784" units="cm"/>
      <inkml:brushProperty name="height" value="0.0355208180844784" units="cm"/>
      <inkml:brushProperty name="color" value="#00bff3"/>
      <inkml:brushProperty name="ignorePressure" value="0"/>
    </inkml:brush>
  </inkml:definitions>
  <inkml:trace contextRef="#ctx0" brushRef="#br0">86300.000 26100.000 619,'15.000'-10.000'8,"-18.000"32.000"12,-19.000 31.000 14,-18.000 32.000 12,-10.000 11.000 3,0.000-5.000-8,0.000-7.000-7,0.000-5.000-8,4.000-4.000-5,10.000 0.000-3,10.000 0.000-3,9.000 0.000-3,6.000 0.000-1,3.000 0.000 1,3.000 0.000 0,4.000 0.000 2,7.000-8.000-7,13.000-16.000-12,12.000-15.000-13,13.000-15.000-13,16.000-17.000-11,23.000-15.000-9,22.000-15.000-9,22.000-16.000-9,1.000-10.000 1,-19.000-3.000 14,-18.000-3.000 13,-19.000-2.000 13,-15.000 2.000 9,-8.000 9.000 4,-10.000 10.000 5,-9.000 10.000 3</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4"/>
    </inkml:context>
    <inkml:brush xml:id="br0">
      <inkml:brushProperty name="width" value="0.0344044826924801" units="cm"/>
      <inkml:brushProperty name="height" value="0.0344044826924801" units="cm"/>
      <inkml:brushProperty name="color" value="#00bff3"/>
      <inkml:brushProperty name="ignorePressure" value="0"/>
    </inkml:brush>
  </inkml:definitions>
  <inkml:trace contextRef="#ctx0" brushRef="#br0">87500.000 26300.000 639,'-27.000'-41.000'38,"-3.000"19.000"-2,-3.000 19.000-2,-2.000 19.000-1,-3.000 12.000-3,1.000 6.000-2,-1.000 7.000-3,1.000 6.000-2,2.000 1.000-2,7.000-3.000-2,6.000-3.000-2,7.000-2.000-2,2.000-3.000-3,1.000 1.000-2,-1.000-1.000-2,1.000 1.000-3,2.000-1.000-2,7.000 1.000 0,6.000-1.000-3,7.000 1.000 0,4.000-3.000-1,3.000-2.000-2,3.000-3.000-1,4.000-3.000-1,2.000-2.000 0,4.000 0.000 2,3.000 0.000 1,3.000 0.000 2,-1.000-2.000-2,-2.000-3.000-6,-3.000-3.000-5,-3.000-2.000-5,-7.000-1.000-3,-9.000 3.000 1,-10.000 3.000 2,-8.000 4.000 0,-14.000 2.000 1,-15.000 4.000-2,-15.000 3.000-1,-16.000 3.000-1,-12.000-4.000 0,-5.000-8.000 1,-7.000-10.000 1,-5.000-9.000 1,2.000-9.000-1,13.000-5.000-5,12.000-7.000-4,13.000-5.000-3,10.000-8.000 1,10.000-5.000 5,10.000-7.000 6,9.000-5.000 6,6.000-3.000 4,3.000 4.000 2,3.000 3.000 2,4.000 3.000 2</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0"/>
    </inkml:context>
    <inkml:brush xml:id="br0">
      <inkml:brushProperty name="width" value="0.0395091660320759" units="cm"/>
      <inkml:brushProperty name="height" value="0.0395091660320759" units="cm"/>
      <inkml:brushProperty name="color" value="#f2385b"/>
      <inkml:brushProperty name="ignorePressure" value="0"/>
    </inkml:brush>
  </inkml:definitions>
  <inkml:trace contextRef="#ctx0" brushRef="#br0">6100.000 29500.000 556,'0.000'46.000'4,"0.000"-5.000"5,0.000-7.000 7,0.000-5.000 6,0.000-1.000 4,0.000 6.000 2,0.000 7.000 2,0.000 6.000 2,0.000 6.000-1,0.000 6.000-4,0.000 7.000-3,0.000 6.000-4,0.000 6.000-4,0.000 6.000-1,0.000 7.000-4,0.000 6.000-2,0.000 1.000-2,0.000-3.000-1,0.000-3.000 0,0.000-2.000-2,0.000-9.000 0,0.000-12.000-1,0.000-13.000-1,0.000-12.000 0,4.000-26.000-7,10.000-36.000-12,10.000-39.000-12,9.000-36.000-12,4.000-23.000-4,1.000-6.000 3,-1.000-6.000 4,1.000-6.000 3,-1.000 4.000 4,1.000 16.000 8,-1.000 15.000 5,1.000 17.000 6,-4.000 14.000 9,-6.000 17.000 8,-6.000 15.000 10,-6.000 16.000 9,-6.000 12.000 5,-2.000 9.000 1,-3.000 10.000 0,-3.000 10.000 1,-1.000 13.000 0,4.000 19.000 0,3.000 19.000-1,3.000 19.000 0,3.000 7.000-1,3.000-3.000-3,3.000-3.000-3,4.000-2.000-3,-1.000-5.000-3,-3.000-2.000-4,-3.000-3.000-4,-2.000-3.000-4,-3.000-2.000-5,1.000 0.000-8,-1.000 0.000-8,1.000 0.000-7,-3.000-4.000-9,-2.000-5.000-8,-3.000-7.000-7,-3.000-5.000-9</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8"/>
    </inkml:context>
    <inkml:brush xml:id="br0">
      <inkml:brushProperty name="width" value="0.0382171310484409" units="cm"/>
      <inkml:brushProperty name="height" value="0.0382171310484409" units="cm"/>
      <inkml:brushProperty name="color" value="#00bff3"/>
      <inkml:brushProperty name="ignorePressure" value="0"/>
    </inkml:brush>
  </inkml:definitions>
  <inkml:trace contextRef="#ctx0" brushRef="#br0">35800.000 2050.000 575,'4.000'-66.000'5,"10.000"19.000"9,10.000 19.000 10,9.000 19.000 9,4.000 9.000 3,1.000 0.000-6,-1.000 0.000-4,1.000 0.000-6,-3.000 4.000-3,-2.000 10.000-3,-3.000 10.000-1,-3.000 9.000-2,-4.000 9.000-1,-3.000 9.000 0,-3.000 10.000 0,-2.000 10.000 1,-3.000 5.000-1,1.000 4.000-2,-1.000 3.000-1,1.000 3.000-2,-3.000 3.000-1,-2.000 3.000 0,-3.000 3.000 1,-3.000 4.000-1,-6.000-1.000-2,-5.000-3.000-5,-7.000-3.000-6,-5.000-2.000-5,-6.000-9.000-3,-3.000-12.000 0,-3.000-13.000-1,-2.000-12.000 1,-1.000-10.000-2,3.000-6.000 0,3.000-6.000 0,4.000-6.000-1,1.000-12.000 0,0.000-15.000 2,0.000-15.000 1,0.000-16.000 3,3.000-13.000 1,6.000-9.000 2,7.000-10.000 3,6.000-8.000 2,9.000-4.000 2,13.000 3.000 4,12.000 3.000 3,13.000 4.000 3,6.000 5.000 2,0.000 10.000 2,0.000 10.000 3,0.000 9.000 1,0.000 9.000 1,0.000 9.000 1,0.000 10.000 1,0.000 10.000 0,-4.000 5.000 0,-5.000 4.000-1,-7.000 3.000 0,-5.000 3.000-1,-8.000 7.000-1,-5.000 14.000-2,-7.000 11.000-1,-5.000 14.000-2,-6.000 7.000-1,-3.000 3.000 1,-3.000 3.000 0,-2.000 4.000 0,-9.000 2.000-3,-12.000 4.000-5,-13.000 3.000-6,-12.000 3.000-5,-5.000-1.000-3,3.000-2.000 1,3.000-3.000 0,4.000-3.000 0,-1.000-7.000 1,-3.000-9.000 2,-3.000-10.000 1,-2.000-8.000 1,0.000-8.000 3,7.000-2.000 2,6.000-3.000 3,7.000-3.000 3,15.000-4.000 5,25.000-3.000 7,25.000-3.000 8,25.000-2.000 7,21.000-8.000 2,20.000-8.000-6,18.000-10.000-6,20.000-9.000-6,10.000-2.000-4,3.000 6.000-3,3.000 7.000-4,4.000 6.000-3,-14.000 3.000-1,-27.000 0.000 1,-28.000 0.000 0,-28.000 0.000 0,-15.000 0.000 0,1.000 0.000-6,-1.000 0.000-3,1.000 0.000-5</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4"/>
    </inkml:context>
    <inkml:brush xml:id="br0">
      <inkml:brushProperty name="width" value="0.0378733724355698" units="cm"/>
      <inkml:brushProperty name="height" value="0.0378733724355698" units="cm"/>
      <inkml:brushProperty name="color" value="#00bff3"/>
      <inkml:brushProperty name="ignorePressure" value="0"/>
    </inkml:brush>
  </inkml:definitions>
  <inkml:trace contextRef="#ctx0" brushRef="#br0">87700.000 25900.000 580,'89.000'-24.000'0,"-22.000"4.000"0,-22.000 3.000 0,-21.000 3.000 0,-3.000 3.000 2,20.000 3.000 2,18.000 3.000 3,20.000 4.000 3,6.000 4.000 0,-2.000 6.000-2,-3.000 7.000-2,-3.000 6.000-3,-6.000 7.000 6,-5.000 10.000 13,-7.000 10.000 13,-5.000 9.000 13,-9.000 7.000 4,-9.000 7.000-8,-10.000 6.000-8,-8.000 7.000-7,-12.000 4.000-4,-12.000 3.000-4,-13.000 3.000-3,-12.000 4.000-2,-15.000 1.000-5,-15.000 0.000-8,-15.000 0.000-6,-16.000 0.000-6,-10.000-2.000-9,-3.000-3.000-10,-3.000-3.000-8,-2.000-2.000-10,5.000-14.000-5,16.000-21.000-1,15.000-22.000-3,17.000-22.000-1,10.000-13.000 3,6.000-3.000 11,7.000-3.000 9,6.000-2.000 10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4"/>
    </inkml:context>
    <inkml:brush xml:id="br0">
      <inkml:brushProperty name="width" value="0.0333168506622314" units="cm"/>
      <inkml:brushProperty name="height" value="0.0333168506622314" units="cm"/>
      <inkml:brushProperty name="color" value="#00bff3"/>
      <inkml:brushProperty name="ignorePressure" value="0"/>
    </inkml:brush>
  </inkml:definitions>
  <inkml:trace contextRef="#ctx0" brushRef="#br0">89500.000 25050.000 660,'54.000'-21.000'67,"10.000"10.000"-8,10.000 10.000-8,9.000 9.000-7,15.000 4.000-8,22.000 1.000-7,22.000-1.000-6,23.000 1.000-8,11.000-1.000-5,4.000 1.000-5,3.000-1.000-5,3.000 1.000-4,-2.000-1.000-5,-6.000 1.000-3,-6.000-1.000-3,-6.000 1.000-4,-16.000-3.000-6,-25.000-2.000-8,-25.000-3.000-9,-25.000-3.000-8</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5"/>
    </inkml:context>
    <inkml:brush xml:id="br0">
      <inkml:brushProperty name="width" value="0.0341742299497128" units="cm"/>
      <inkml:brushProperty name="height" value="0.0341742299497128" units="cm"/>
      <inkml:brushProperty name="color" value="#00bff3"/>
      <inkml:brushProperty name="ignorePressure" value="0"/>
    </inkml:brush>
  </inkml:definitions>
  <inkml:trace contextRef="#ctx0" brushRef="#br0">91500.000 24250.000 643,'96.000'-16.000'98,"-5.000"19.000"-19,-7.000 19.000-20,-5.000 19.000-19,-1.000 9.000-13,6.000 0.000-5,7.000 0.000-6,6.000 0.000-5,-1.000 0.000-7,-5.000 0.000-6,-7.000 0.000-9,-5.000 0.000-7,-8.000 1.000-5,-5.000 4.000-6,-7.000 3.000-5,-5.000 3.000-4,-11.000-4.000-4,-11.000-8.000-1,-14.000-10.000-3,-11.000-9.000-2,-9.000-7.000 3,-3.000-3.000 8,-3.000-3.000 9,-2.000-2.000 8</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5"/>
    </inkml:context>
    <inkml:brush xml:id="br0">
      <inkml:brushProperty name="width" value="0.0331614352762699" units="cm"/>
      <inkml:brushProperty name="height" value="0.0331614352762699" units="cm"/>
      <inkml:brushProperty name="color" value="#00bff3"/>
      <inkml:brushProperty name="ignorePressure" value="0"/>
    </inkml:brush>
  </inkml:definitions>
  <inkml:trace contextRef="#ctx0" brushRef="#br0">89800.000 26000.000 663,'-91.000'21.000'3,"19.000"-5.000"6,19.000-7.000 6,19.000-5.000 6,21.000-4.000 4,26.000 0.000 5,24.000 0.000 3,26.000 0.000 4,26.000-2.000 0,28.000-3.000-3,28.000-3.000-3,29.000-2.000-4,16.000-1.000-6,7.000 3.000-10,6.000 3.000-9,7.000 4.000-9,-4.000 4.000-4,-12.000 6.000-1,-13.000 7.000 0,-12.000 6.000-1,-16.000 3.000-4,-19.000 0.000-10,-18.000 0.000-9,-19.000 0.000-10,-18.000-2.000-4,-15.000-3.000 3,-15.000-3.000 1,-16.000-2.000 2</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5"/>
    </inkml:context>
    <inkml:brush xml:id="br0">
      <inkml:brushProperty name="width" value="0.0344922542572021" units="cm"/>
      <inkml:brushProperty name="height" value="0.0344922542572021" units="cm"/>
      <inkml:brushProperty name="color" value="#00bff3"/>
      <inkml:brushProperty name="ignorePressure" value="0"/>
    </inkml:brush>
  </inkml:definitions>
  <inkml:trace contextRef="#ctx0" brushRef="#br0">90150.000 26150.000 637,'-91.000'1.000'7,"19.000"4.000"13,19.000 3.000 13,19.000 3.000 14,19.000 7.000 3,23.000 14.000-3,22.000 11.000-5,22.000 14.000-4,16.000 3.000-6,14.000-2.000-9,11.000-3.000-7,14.000-3.000-9,5.000 1.000-8,1.000 6.000-9,-1.000 7.000-9,1.000 6.000-10,-10.000-4.000-7,-19.000-11.000-5,-18.000-14.000-6,-19.000-11.000-5,-12.000-7.000 0,-2.000 0.000 5,-3.000 0.000 5,-3.000 0.000 5</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6"/>
    </inkml:context>
    <inkml:brush xml:id="br0">
      <inkml:brushProperty name="width" value="0.0427502132952213" units="cm"/>
      <inkml:brushProperty name="height" value="0.0427502132952213" units="cm"/>
      <inkml:brushProperty name="color" value="#00bff3"/>
      <inkml:brushProperty name="ignorePressure" value="0"/>
    </inkml:brush>
  </inkml:definitions>
  <inkml:trace contextRef="#ctx0" brushRef="#br0">95550.000 24350.000 514,'-25.000'-16.000'68,"0.000"19.000"-6,0.000 19.000-4,0.000 19.000-7,-5.000 16.000-5,-9.000 17.000-8,-10.000 15.000-7,-8.000 16.000-8,-9.000 9.000-5,-6.000 3.000-4,-6.000 3.000-3,-6.000 4.000-3,-4.000-3.000-4,1.000-5.000-5,-1.000-7.000-4,1.000-5.000-5,2.000-11.000-6,7.000-11.000-8,6.000-14.000-8,7.000-11.000-9,16.000-23.000-6,29.000-31.000-6,28.000-31.000-6,28.000-31.000-6,17.000-16.000 4,6.000 0.000 13,7.000 0.000 14,6.000 0.000 14,3.000-2.000 9,0.000-3.000 3,0.000-3.000 5,0.000-2.000 3,-5.000 6.000 6,-9.000 20.000 7,-10.000 18.000 7,-8.000 20.000 6,-6.000 13.000 4,1.000 9.000 1,-1.000 10.000 2,1.000 10.000 0,-3.000 8.000 2,-2.000 10.000 0,-3.000 10.000 2,-3.000 9.000 0,-2.000 6.000 0,0.000 3.000-3,0.000 3.000-3,0.000 4.000-3,0.000-1.000-4,0.000-3.000-5,0.000-3.000-5,0.000-2.000-4,1.000-8.000-5,4.000-8.000-1,3.000-10.000-3,3.000-9.000-2,1.000-12.000-5,1.000-11.000-5,-1.000-14.000-7,1.000-11.000-6,2.000-18.000-3,7.000-22.000-1,6.000-22.000 0,7.000-21.000 0,2.000-15.000 0,1.000-6.000 3,-1.000-6.000 0,1.000-6.000 3,-3.000 1.000 3,-2.000 9.000 5,-3.000 10.000 4,-3.000 10.000 6,-6.000 13.000 4,-5.000 19.000 6,-7.000 19.000 4,-5.000 19.000 6,-6.000 16.000 6,-3.000 17.000 10,-3.000 15.000 8,-2.000 16.000 9,-3.000 12.000 1,1.000 9.000-8,-1.000 10.000-9,1.000 10.000-7,-3.000 5.000-7,-2.000 4.000-6,-3.000 3.000-6,-3.000 3.000-5,-4.000 3.000-4,-3.000 3.000-2,-3.000 3.000 0,-2.000 4.000-2,-5.000-4.000-2,-2.000-9.000-2,-3.000-10.000-3,-3.000-8.000-3,10.000-20.000-7,26.000-28.000-15,24.000-28.000-13,26.000-27.000-14,12.000-14.000-2,0.000 4.000 13,0.000 3.000 11,0.000 3.000 12,-4.000 4.000 7,-5.000 7.000 3,-7.000 6.000 3,-5.000 7.000 2,-8.000 2.000 2,-5.000 1.000 0,-7.000-1.000 0,-5.000 1.000 0</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6"/>
    </inkml:context>
    <inkml:brush xml:id="br0">
      <inkml:brushProperty name="width" value="0.0488090664148331" units="cm"/>
      <inkml:brushProperty name="height" value="0.0488090664148331" units="cm"/>
      <inkml:brushProperty name="color" value="#00bff3"/>
      <inkml:brushProperty name="ignorePressure" value="0"/>
    </inkml:brush>
  </inkml:definitions>
  <inkml:trace contextRef="#ctx0" brushRef="#br0">97650.000 24400.000 450,'0.000'-69.000'7,"0.000"13.000"14,0.000 12.000 13,0.000 13.000 14,0.000 16.000 5,0.000 23.000 0,0.000 22.000-2,0.000 22.000-1,-2.000 16.000-4,-3.000 14.000-8,-3.000 11.000-6,-2.000 14.000-8,-8.000 18.000-5,-8.000 25.000-1,-10.000 25.000-1,-9.000 25.000-2,-4.000 12.000-2,4.000 1.000-6,3.000-1.000-4,3.000 1.000-4,-1.000 4.000-7,-2.000 9.000-7,-3.000 10.000-7,-3.000 10.000-8,2.000 4.000-3,10.000 0.000 3,10.000 0.000 1,9.000 0.000 2,4.000-27.000 2,1.000-53.000 5,-1.000-53.000 3,1.000-52.000 3,1.000-28.000-5,3.000 1.000-16,3.000-1.000-14,4.000 1.000-17</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6"/>
    </inkml:context>
    <inkml:brush xml:id="br0">
      <inkml:brushProperty name="width" value="0.0374852903187275" units="cm"/>
      <inkml:brushProperty name="height" value="0.0374852903187275" units="cm"/>
      <inkml:brushProperty name="color" value="#00bff3"/>
      <inkml:brushProperty name="ignorePressure" value="0"/>
    </inkml:brush>
  </inkml:definitions>
  <inkml:trace contextRef="#ctx0" brushRef="#br0">98100.000 25650.000 586,'0.000'-38.000'63,"0.000"26.000"-5,0.000 24.000-5,0.000 26.000-4,-2.000 16.000-6,-3.000 10.000-5,-3.000 10.000-6,-2.000 9.000-6,-1.000 2.000-5,3.000-2.000-6,3.000-3.000-5,4.000-3.000-4,7.000-7.000-9,13.000-9.000-10,12.000-10.000-10,13.000-8.000-11,10.000-9.000-7,10.000-6.000-4,10.000-6.000-5,9.000-6.000-4,-4.000-6.000 2,-15.000-2.000 8,-15.000-3.000 10,-16.000-3.000 9,-8.000-4.000 4,0.000-3.000 1,0.000-3.000 0,0.000-2.000 1</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7"/>
    </inkml:context>
    <inkml:brush xml:id="br0">
      <inkml:brushProperty name="width" value="0.0377383269369602" units="cm"/>
      <inkml:brushProperty name="height" value="0.0377383269369602" units="cm"/>
      <inkml:brushProperty name="color" value="#00bff3"/>
      <inkml:brushProperty name="ignorePressure" value="0"/>
    </inkml:brush>
  </inkml:definitions>
  <inkml:trace contextRef="#ctx0" brushRef="#br0">98950.000 25850.000 582,'-113.000'-44.000'6,"26.000"13.000"12,24.000 12.000 11,26.000 13.000 12,12.000 12.000 5,0.000 13.000 0,0.000 12.000-1,0.000 13.000 0,-2.000 12.000-4,-3.000 13.000-7,-3.000 12.000-7,-2.000 13.000-7,-3.000 6.000-8,1.000 0.000-5,-1.000 0.000-7,1.000 0.000-5,-1.000 1.000-2,1.000 4.000 2,-1.000 3.000 3,1.000 3.000 3,1.000-10.000-12,3.000-21.000-28,3.000-22.000-29,4.000-22.000-27</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7"/>
    </inkml:context>
    <inkml:brush xml:id="br0">
      <inkml:brushProperty name="width" value="0.0297221709042788" units="cm"/>
      <inkml:brushProperty name="height" value="0.0297221709042788" units="cm"/>
      <inkml:brushProperty name="color" value="#00bff3"/>
      <inkml:brushProperty name="ignorePressure" value="0"/>
    </inkml:brush>
  </inkml:definitions>
  <inkml:trace contextRef="#ctx0" brushRef="#br0">98500.000 24200.000 740,'75.000'-44.000'82,"0.000"13.000"-20,0.000 12.000-20,0.000 13.000-20,3.000 7.000-9,6.000 4.000-2,7.000 3.000 0,6.000 3.000 0,-1.000 3.000-6,-5.000 3.000-9,-7.000 3.000-11,-5.000 4.000-9,-11.000-1.000-11,-11.000-3.000-8,-14.000-3.000-11,-11.000-2.000-8</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8"/>
    </inkml:context>
    <inkml:brush xml:id="br0">
      <inkml:brushProperty name="width" value="0.0289706215262413" units="cm"/>
      <inkml:brushProperty name="height" value="0.0289706215262413" units="cm"/>
      <inkml:brushProperty name="color" value="#00bff3"/>
      <inkml:brushProperty name="ignorePressure" value="0"/>
    </inkml:brush>
  </inkml:definitions>
  <inkml:trace contextRef="#ctx0" brushRef="#br0">35400.000 3350.000 759,'-43.000'7.000'7,"17.000"17.000"15,15.000 15.000 14,16.000 16.000 15,12.000 5.000 0,9.000-2.000-13,10.000-3.000-14,10.000-3.000-12,4.000-9.000-14,0.000-11.000-10,0.000-14.000-11,0.000-11.000-12,-2.000-7.000-5,-3.000 0.000 2,-3.000 0.000 2,-2.000 0.000 1,-6.000-4.000 2,-6.000-5.000 2,-6.000-7.000 1,-6.000-5.000 2</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7"/>
    </inkml:context>
    <inkml:brush xml:id="br0">
      <inkml:brushProperty name="width" value="0.0363871194422245" units="cm"/>
      <inkml:brushProperty name="height" value="0.0363871194422245" units="cm"/>
      <inkml:brushProperty name="color" value="#00bff3"/>
      <inkml:brushProperty name="ignorePressure" value="0"/>
    </inkml:brush>
  </inkml:definitions>
  <inkml:trace contextRef="#ctx0" brushRef="#br0">99550.000 23600.000 604,'-25.000'-47.000'3,"0.000"6.000"6,0.000 7.000 6,0.000 6.000 6,0.000 6.000 5,0.000 6.000 3,0.000 7.000 5,0.000 6.000 3,1.000 13.000 2,4.000 23.000 1,3.000 22.000 0,3.000 22.000 1,-1.000 16.000-7,-2.000 14.000-13,-3.000 11.000-15,-3.000 14.000-12,-2.000 7.000-12,0.000 3.000-8,0.000 3.000-8,0.000 4.000-9,0.000-12.000-5,0.000-24.000-5,0.000-26.000-5,0.000-24.000-4</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8"/>
    </inkml:context>
    <inkml:brush xml:id="br0">
      <inkml:brushProperty name="width" value="0.041012354195118" units="cm"/>
      <inkml:brushProperty name="height" value="0.041012354195118" units="cm"/>
      <inkml:brushProperty name="color" value="#00bff3"/>
      <inkml:brushProperty name="ignorePressure" value="0"/>
    </inkml:brush>
  </inkml:definitions>
  <inkml:trace contextRef="#ctx0" brushRef="#br0">93850.000 24250.000 536,'53.000'-46.000'53,"6.000"10.000"-4,7.000 10.000-4,6.000 9.000-5,4.000 10.000-2,4.000 14.000-3,3.000 11.000-1,3.000 14.000-3,-5.000 16.000-1,-12.000 22.000-5,-13.000 22.000-2,-12.000 23.000-4,-16.000 13.000-5,-19.000 6.000-4,-18.000 7.000-5,-19.000 6.000-5,-22.000 1.000-2,-25.000-3.000 4,-25.000-3.000 2,-25.000-2.000 3,-16.000-8.000-6,-6.000-8.000-11,-6.000-10.000-14,-6.000-9.000-12,1.000-13.000-2,9.000-16.000 10,10.000-15.000 10,10.000-15.000 9,14.000-12.000 7,23.000-6.000 2,22.000-6.000 3,22.000-6.000 3,29.000-6.000 0,38.000-2.000-4,37.000-3.000-2,38.000-3.000-4,29.000-2.000-3,22.000 0.000-4,22.000 0.000-3,23.000 0.000-4,0.000 1.000-3,-18.000 4.000-4,-19.000 3.000-3,-18.000 3.000-4,-17.000 1.000-2,-11.000 1.000-3,-14.000-1.000-3,-11.000 1.000-2</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8"/>
    </inkml:context>
    <inkml:brush xml:id="br0">
      <inkml:brushProperty name="width" value="0.0390332378447056" units="cm"/>
      <inkml:brushProperty name="height" value="0.0390332378447056" units="cm"/>
      <inkml:brushProperty name="color" value="#00bff3"/>
      <inkml:brushProperty name="ignorePressure" value="0"/>
    </inkml:brush>
  </inkml:definitions>
  <inkml:trace contextRef="#ctx0" brushRef="#br0">99200.000 26000.000 563,'40.000'-22.000'106,"32.000"6.000"-19,31.000 7.000-19,32.000 6.000-18,8.000 3.000-12,-11.000 0.000-6,-14.000 0.000-7,-11.000 0.000-5,-3.000 3.000-10,10.000 6.000-13,10.000 7.000-15,9.000 6.000-14,-7.000-1.000-8,-21.000-5.000-2,-22.000-7.000-3,-22.000-5.000-2,-22.000-6.000-2,-22.000-3.000 0,-22.000-3.000 0,-21.000-2.000-1</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8"/>
    </inkml:context>
    <inkml:brush xml:id="br0">
      <inkml:brushProperty name="width" value="0.039067480713129" units="cm"/>
      <inkml:brushProperty name="height" value="0.039067480713129" units="cm"/>
      <inkml:brushProperty name="color" value="#00bff3"/>
      <inkml:brushProperty name="ignorePressure" value="0"/>
    </inkml:brush>
  </inkml:definitions>
  <inkml:trace contextRef="#ctx0" brushRef="#br0">100250.000 25400.000 563,'-44.000'-83.000'38,"13.000"34.000"7,12.000 35.000 8,13.000 35.000 8,4.000 24.000-1,-3.000 16.000-10,-3.000 15.000-10,-2.000 17.000-9,-3.000 10.000-8,1.000 6.000-5,-1.000 7.000-7,1.000 6.000-4,-3.000 7.000-8,-2.000 10.000-8,-3.000 10.000-8,-3.000 9.000-9,-1.000-4.000-4,4.000-15.000-2,3.000-15.000-1,3.000-16.000-2,1.000-13.000-5,1.000-9.000-6,-1.000-10.000-7,1.000-8.000-8</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9"/>
    </inkml:context>
    <inkml:brush xml:id="br0">
      <inkml:brushProperty name="width" value="0.041812602430582" units="cm"/>
      <inkml:brushProperty name="height" value="0.041812602430582" units="cm"/>
      <inkml:brushProperty name="color" value="#00bff3"/>
      <inkml:brushProperty name="ignorePressure" value="0"/>
    </inkml:brush>
  </inkml:definitions>
  <inkml:trace contextRef="#ctx0" brushRef="#br0">102200.000 25200.000 526,'-4.000'-49.000'5,"-5.000"4.000"9,-7.000 3.000 11,-5.000 3.000 9,-9.000 6.000 2,-9.000 9.000-7,-10.000 10.000-7,-8.000 10.000-7,-3.000 5.000-5,7.000 4.000-1,6.000 3.000-2,7.000 3.000-1,7.000 7.000-1,9.000 14.000-1,10.000 11.000-1,10.000 14.000 1,2.000 8.000 1,-3.000 7.000 3,-3.000 6.000 5,-2.000 7.000 3,-6.000 4.000 1,-6.000 3.000 1,-6.000 3.000-1,-6.000 4.000-1,-4.000 2.000 1,1.000 4.000 0,-1.000 3.000 1,1.000 3.000 0,1.000-1.000 0,3.000-2.000-4,3.000-3.000-1,4.000-3.000-3,2.000-2.000-3,4.000 0.000-4,3.000 0.000-3,3.000 0.000-3,4.000-5.000-3,7.000-9.000-5,6.000-10.000-3,7.000-8.000-4,5.000-9.000-5,7.000-6.000-6,6.000-6.000-7,7.000-6.000-5,0.000-9.000-2,-2.000-8.000 3,-3.000-10.000 3,-3.000-9.000 3</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09"/>
    </inkml:context>
    <inkml:brush xml:id="br0">
      <inkml:brushProperty name="width" value="0.0394202992320061" units="cm"/>
      <inkml:brushProperty name="height" value="0.0394202992320061" units="cm"/>
      <inkml:brushProperty name="color" value="#00bff3"/>
      <inkml:brushProperty name="ignorePressure" value="0"/>
    </inkml:brush>
  </inkml:definitions>
  <inkml:trace contextRef="#ctx0" brushRef="#br0">102550.000 25800.000 558,'4.000'-46.000'-2,"10.000"10.000"-2,10.000 10.000-2,9.000 9.000-3,2.000 6.000 5,-2.000 3.000 10,-3.000 3.000 12,-3.000 4.000 11,1.000 1.000 4,6.000 0.000-1,7.000 0.000-2,6.000 0.000-1,-1.000 6.000-1,-5.000 13.000 0,-7.000 12.000 1,-5.000 13.000 1,-8.000 6.000-3,-5.000 0.000-2,-7.000 0.000-3,-5.000 0.000-3,-8.000 1.000-3,-5.000 4.000-3,-7.000 3.000-2,-5.000 3.000-4,-9.000-2.000-2,-9.000-6.000-2,-10.000-6.000-2,-8.000-6.000-2,-4.000-6.000-4,3.000-2.000-4,3.000-3.000-5,4.000-3.000-4,2.000-6.000-5,4.000-5.000-3,3.000-7.000-3,3.000-5.000-3,3.000-6.000-2,3.000-3.000 2,3.000-3.000 2,4.000-2.000 2,4.000-8.000 2,6.000-8.000 4,7.000-10.000 3,6.000-9.000 4,4.000-2.000 1,4.000 6.000 1,3.000 7.000-1,3.000 6.000 0,1.000 4.000 3,1.000 4.000 7,-1.000 3.000 8,1.000 3.000 6,-1.000 9.000 10,1.000 16.000 15,-1.000 15.000 13,1.000 17.000 14,-4.000 10.000 2,-6.000 6.000-9,-6.000 7.000-10,-6.000 6.000-10,-4.000 4.000-7,1.000 4.000-6,-1.000 3.000-6,1.000 3.000-5,-1.000 1.000-8,1.000 1.000-6,-1.000-1.000-9,1.000 1.000-7,1.000-4.000-6,3.000-6.000-5,3.000-6.000-5,4.000-6.000-5,1.000-9.000-3,0.000-8.000-2,0.000-10.000-2,0.000-9.000-1,3.000-12.000 2,6.000-11.000 5,7.000-14.000 6,6.000-11.000 6</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0"/>
    </inkml:context>
    <inkml:brush xml:id="br0">
      <inkml:brushProperty name="width" value="0.046461645513773" units="cm"/>
      <inkml:brushProperty name="height" value="0.046461645513773" units="cm"/>
      <inkml:brushProperty name="color" value="#00bff3"/>
      <inkml:brushProperty name="ignorePressure" value="0"/>
    </inkml:brush>
  </inkml:definitions>
  <inkml:trace contextRef="#ctx0" brushRef="#br0">103500.000 25850.000 473,'1.000'-43.000'-2,"4.000"17.000"5,3.000 15.000 6,3.000 16.000 5,-1.000 9.000 3,-2.000 3.000 0,-3.000 3.000 2,-3.000 4.000 0,-2.000 1.000 1,0.000 0.000 2,0.000 0.000 2,0.000 0.000 2,-4.000 3.000 0,-5.000 6.000 0,-7.000 7.000-1,-5.000 6.000-1,-4.000 4.000 0,0.000 4.000 2,0.000 3.000 0,0.000 3.000 2,0.000 4.000-2,0.000 7.000-3,0.000 6.000-5,0.000 7.000-3,0.000 4.000-2,0.000 3.000-1,0.000 3.000-2,0.000 4.000-1,1.000-3.000-3,4.000-5.000-5,3.000-7.000-5,3.000-5.000-5,9.000-11.000-9,16.000-11.000-12,15.000-14.000-13,17.000-11.000-13,5.000-12.000-3,-3.000-9.000 6,-3.000-10.000 4,-2.000-8.000 7,-5.000-11.000 3,-2.000-8.000 4,-3.000-10.000 2,-3.000-9.000 3,-6.000-2.000 3,-5.000 6.000 5,-7.000 7.000 3,-5.000 6.000 5,-6.000 3.000 2,-3.000 0.000 1,-3.000 0.000 3,-2.000 0.000 0</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0"/>
    </inkml:context>
    <inkml:brush xml:id="br0">
      <inkml:brushProperty name="width" value="0.0344905480742455" units="cm"/>
      <inkml:brushProperty name="height" value="0.0344905480742455" units="cm"/>
      <inkml:brushProperty name="color" value="#00bff3"/>
      <inkml:brushProperty name="ignorePressure" value="0"/>
    </inkml:brush>
  </inkml:definitions>
  <inkml:trace contextRef="#ctx0" brushRef="#br0">102700.000 26450.000 637,'-63.000'-22.000'41,"26.000"6.000"-6,24.000 7.000-5,26.000 6.000-5,19.000 3.000 0,17.000 0.000 3,15.000 0.000 4,16.000 0.000 4,9.000 0.000-1,3.000 0.000-6,3.000 0.000-7,4.000 0.000-6,-1.000 3.000-7,-3.000 6.000-11,-3.000 7.000-8,-2.000 6.000-10,-9.000 1.000-8,-12.000-3.000-8,-13.000-3.000-6,-12.000-2.000-8</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1"/>
    </inkml:context>
    <inkml:brush xml:id="br0">
      <inkml:brushProperty name="width" value="0.0462661683559418" units="cm"/>
      <inkml:brushProperty name="height" value="0.0462661683559418" units="cm"/>
      <inkml:brushProperty name="color" value="#00bff3"/>
      <inkml:brushProperty name="ignorePressure" value="0"/>
    </inkml:brush>
  </inkml:definitions>
  <inkml:trace contextRef="#ctx0" brushRef="#br0">104600.000 26450.000 475,'-4.000'-47.000'5,"-5.000"6.000"10,-7.000 7.000 11,-5.000 6.000 10,-4.000 6.000 3,0.000 6.000-2,0.000 7.000-3,0.000 6.000-2,-2.000 9.000-3,-3.000 13.000-2,-3.000 12.000-4,-2.000 13.000-2,-3.000 9.000-3,1.000 6.000 0,-1.000 7.000-2,1.000 6.000-1,1.000 1.000-1,3.000-3.000-3,3.000-3.000-2,4.000-2.000-2,4.000-5.000-3,6.000-2.000-2,7.000-3.000-4,6.000-3.000-2,10.000-6.000-6,17.000-5.000-9,15.000-7.000-10,16.000-5.000-9,7.000-11.000-3,1.000-11.000 1,-1.000-14.000 3,1.000-11.000 2,-1.000-11.000 2,1.000-5.000 5,-1.000-7.000 4,1.000-5.000 4,-4.000-6.000 3,-6.000-3.000 2,-6.000-3.000 2,-6.000-2.000 3,-4.000-8.000 0,1.000-8.000 1,-1.000-10.000 1,1.000-9.000-1,-4.000-1.000 4,-6.000 10.000 3,-6.000 10.000 6,-6.000 9.000 3,-6.000 9.000 5,-2.000 9.000 5,-3.000 10.000 4,-3.000 10.000 4,-4.000 13.000 8,-3.000 19.000 12,-3.000 19.000 13,-2.000 19.000 12,-5.000 12.000-1,-2.000 6.000-13,-3.000 7.000-13,-3.000 6.000-14,-2.000 6.000-9,0.000 6.000-4,0.000 7.000-5,0.000 6.000-4,0.000 4.000-5,0.000 4.000-8,0.000 3.000-7,0.000 3.000-7,1.000 3.000-8,4.000 3.000-9,3.000 3.000-8,3.000 4.000-10,3.000-9.000-3,3.000-18.000 2,3.000-19.000 2,4.000-18.000 2</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1"/>
    </inkml:context>
    <inkml:brush xml:id="br0">
      <inkml:brushProperty name="width" value="0.0459947735071182" units="cm"/>
      <inkml:brushProperty name="height" value="0.0459947735071182" units="cm"/>
      <inkml:brushProperty name="color" value="#00bff3"/>
      <inkml:brushProperty name="ignorePressure" value="0"/>
    </inkml:brush>
  </inkml:definitions>
  <inkml:trace contextRef="#ctx0" brushRef="#br0">105700.000 26750.000 478,'17.000'-15.000'10,"-16.000"23.000"19,-15.000 22.000 20,-15.000 22.000 20,-12.000 13.000 4,-6.000 7.000-13,-6.000 6.000-11,-6.000 7.000-13,1.000 0.000-8,9.000-2.000-4,10.000-3.000-3,10.000-3.000-4,5.000-2.000-3,4.000 0.000 0,3.000 0.000-1,3.000 0.000 0,9.000-5.000-10,16.000-9.000-19,15.000-10.000-19,17.000-8.000-18,5.000-12.000-6,-3.000-12.000 8,-3.000-13.000 9,-2.000-12.000 7,-5.000-9.000 6,-2.000-2.000 5,-3.000-3.000 3,-3.000-3.000 3,-7.000-2.000 4,-9.000 0.000 3,-10.000 0.000 3,-8.000 0.000 3,-11.000 0.000 2,-8.000 0.000 1,-10.000 0.000 1,-9.000 0.000 1,-4.000 3.000 0,4.000 6.000-2,3.000 7.000-3,3.000 6.000-1,3.000 1.000-6,3.000-3.000-6,3.000-3.000-8,4.000-2.000-7</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8"/>
    </inkml:context>
    <inkml:brush xml:id="br0">
      <inkml:brushProperty name="width" value="0.0374353006482124" units="cm"/>
      <inkml:brushProperty name="height" value="0.0374353006482124" units="cm"/>
      <inkml:brushProperty name="color" value="#00bff3"/>
      <inkml:brushProperty name="ignorePressure" value="0"/>
    </inkml:brush>
  </inkml:definitions>
  <inkml:trace contextRef="#ctx0" brushRef="#br0">37000.000 2800.000 587,'43.000'9.000'34,"-11.000"19.000"8,-14.000 19.000 8,-11.000 19.000 7,-11.000 10.000 0,-5.000 4.000-8,-7.000 3.000-9,-5.000 3.000-9,-9.000 4.000-7,-9.000 7.000-7,-10.000 6.000-8,-8.000 7.000-7,-12.000 2.000-7,-12.000 1.000-10,-13.000-1.000-8,-12.000 1.000-9,4.000-12.000-5,22.000-21.000 0,22.000-22.000-1,23.000-22.000 0,10.000-13.000-2,0.000-3.000-2,0.000-3.000-4,0.000-2.000-3</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1"/>
    </inkml:context>
    <inkml:brush xml:id="br0">
      <inkml:brushProperty name="width" value="0.0494224354624748" units="cm"/>
      <inkml:brushProperty name="height" value="0.0494224354624748" units="cm"/>
      <inkml:brushProperty name="color" value="#00bff3"/>
      <inkml:brushProperty name="ignorePressure" value="0"/>
    </inkml:brush>
  </inkml:definitions>
  <inkml:trace contextRef="#ctx0" brushRef="#br0">106150.000 26150.000 445,'25.000'-22.000'0,"0.000"6.000"2,0.000 7.000 1,0.000 6.000 0,1.000 3.000 3,4.000 0.000 4,3.000 0.000 2,3.000 0.000 4,-1.000 1.000 0,-2.000 4.000-2,-3.000 3.000-3,-3.000 3.000-2,-4.000 4.000-2,-3.000 7.000 2,-3.000 6.000 0,-2.000 7.000 1,-6.000 5.000 1,-6.000 7.000 4,-6.000 6.000 4,-6.000 7.000 3,-4.000 0.000 3,1.000-2.000-1,-1.000-3.000 2,1.000-3.000 0,-1.000-1.000 0,1.000 4.000-1,-1.000 3.000-1,1.000 3.000-2,1.000 4.000 0,3.000 7.000-2,3.000 6.000-2,4.000 7.000-1,-1.000 4.000-1,-3.000 3.000-2,-3.000 3.000-2,-2.000 4.000-2,-3.000-1.000-1,1.000-3.000-3,-1.000-3.000-1,1.000-2.000-2,-1.000-5.000-3,1.000-2.000-2,-1.000-3.000-4,1.000-3.000-3,-4.000-4.000-3,-6.000-3.000-3,-6.000-3.000-1,-6.000-2.000-3,-7.000-6.000-3,-6.000-6.000-3,-6.000-6.000-4,-6.000-6.000-3,-10.000-2.000-1,-12.000 3.000 1,-13.000 3.000 1,-12.000 4.000 1,1.000-4.000 3,16.000-9.000 5,15.000-10.000 6,17.000-8.000 5,8.000-6.000-3,4.000 1.000-10,3.000-1.000-11,3.000 1.000-11</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3"/>
    </inkml:context>
    <inkml:brush xml:id="br0">
      <inkml:brushProperty name="width" value="0.046488206833601" units="cm"/>
      <inkml:brushProperty name="height" value="0.046488206833601" units="cm"/>
      <inkml:brushProperty name="color" value="#00bff3"/>
      <inkml:brushProperty name="ignorePressure" value="0"/>
    </inkml:brush>
  </inkml:definitions>
  <inkml:trace contextRef="#ctx0" brushRef="#br0">107150.000 25800.000 473,'48.000'0.000'62,"-3.000"0.000"-3,-3.000 0.000-3,-2.000 0.000-3,-3.000 0.000-5,1.000 0.000-6,-1.000 0.000-5,1.000 0.000-5,2.000 1.000-5,7.000 4.000-3,6.000 3.000-2,7.000 3.000-4,-1.000 1.000-3,-6.000 1.000-2,-6.000-1.000-3,-6.000 1.000-1</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6"/>
    </inkml:context>
    <inkml:brush xml:id="br0">
      <inkml:brushProperty name="width" value="0.0510296486318111" units="cm"/>
      <inkml:brushProperty name="height" value="0.0510296486318111" units="cm"/>
      <inkml:brushProperty name="color" value="#00bff3"/>
      <inkml:brushProperty name="ignorePressure" value="0"/>
    </inkml:brush>
  </inkml:definitions>
  <inkml:trace contextRef="#ctx0" brushRef="#br0">68050.000 34900.000 431,'0.000'48.000'122,"0.000"-3.000"-28,0.000-3.000-30,0.000-2.000-29,-2.000-3.000-16,-3.000 1.000-3,-3.000-1.000-3,-2.000 1.000-4,-1.000-1.000-1,3.000 1.000-1,3.000-1.000-1,4.000 1.000 1,-1.000 1.000-2,-3.000 3.000 0,-3.000 3.000-1,-2.000 4.000-1,-5.000 16.000 0,-2.000 32.000 1,-3.000 31.000 0,-3.000 32.000 2,-1.000 16.000 0,4.000 4.000 1,3.000 3.000 2,3.000 3.000 0,-1.000 3.000 1,-2.000 3.000 2,-3.000 3.000 2,-3.000 4.000 1,-1.000-1.000 0,4.000-3.000-1,3.000-3.000-1,3.000-2.000-3,-1.000 5.000-11,-2.000 16.000-23,-3.000 15.000-22,-3.000 17.000-24,1.000-9.000-5,6.000-31.000 9,7.000-31.000 10,6.000-31.000 10,3.000-23.000 7,0.000-11.000 2,0.000-14.000 3,0.000-11.000 2,0.000-14.000 4,0.000-11.000 2,0.000-14.000 4,0.000-11.000 3</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7"/>
    </inkml:context>
    <inkml:brush xml:id="br0">
      <inkml:brushProperty name="width" value="0.0382683649659157" units="cm"/>
      <inkml:brushProperty name="height" value="0.0382683649659157" units="cm"/>
      <inkml:brushProperty name="color" value="#00bff3"/>
      <inkml:brushProperty name="ignorePressure" value="0"/>
    </inkml:brush>
  </inkml:definitions>
  <inkml:trace contextRef="#ctx0" brushRef="#br0">69250.000 36900.000 574,'-7.000'-41.000'70,"-11.000"19.000"-8,-14.000 19.000-8,-11.000 19.000-8,-11.000 13.000-8,-5.000 10.000-9,-7.000 10.000-8,-5.000 9.000-10,-3.000 2.000-4,4.000-2.000-3,3.000-3.000-1,3.000-3.000-2,-2.000-1.000-1,-6.000 4.000 1,-6.000 3.000 0,-6.000 3.000 2,1.000-1.000 0,9.000-2.000 1,10.000-3.000 2,10.000-3.000 1,7.000-4.000 0,6.000-3.000 1,7.000-3.000-1,6.000-2.000 1,6.000-3.000-1,6.000 1.000-1,7.000-1.000-1,6.000 1.000-2,9.000-3.000-1,13.000-2.000-1,12.000-3.000 0,13.000-3.000-2,7.000 1.000-1,4.000 6.000-1,3.000 7.000-1,3.000 6.000-1,4.000 1.000-1,7.000-3.000 0,6.000-3.000 1,7.000-2.000-1,-1.000-5.000-3,-6.000-2.000-7,-6.000-3.000-9,-6.000-3.000-7,-4.000-4.000-6,1.000-3.000-2,-1.000-3.000-3,1.000-2.000-2,-6.000-5.000 3,-8.000-2.000 7,-10.000-3.000 9,-9.000-3.000 7,-7.000-1.000 3,-3.000 4.000-3,-3.000 3.000-2,-2.000 3.000-3</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7"/>
    </inkml:context>
    <inkml:brush xml:id="br0">
      <inkml:brushProperty name="width" value="0.0442773923277855" units="cm"/>
      <inkml:brushProperty name="height" value="0.0442773923277855" units="cm"/>
      <inkml:brushProperty name="color" value="#00bff3"/>
      <inkml:brushProperty name="ignorePressure" value="0"/>
    </inkml:brush>
  </inkml:definitions>
  <inkml:trace contextRef="#ctx0" brushRef="#br0">70200.000 37550.000 496,'21.000'-25.000'6,"-5.000"0.000"10,-7.000 0.000 12,-5.000 0.000 10,-9.000 7.000 3,-9.000 17.000-7,-10.000 15.000-6,-8.000 16.000-6,-8.000 10.000-6,-2.000 7.000-3,-3.000 6.000-4,-3.000 7.000-4,-2.000 2.000-1,0.000 1.000 0,0.000-1.000 1,0.000 1.000 0,3.000-4.000 1,6.000-6.000 0,7.000-6.000 2,6.000-6.000 0,10.000-6.000 1,17.000-2.000 0,15.000-3.000 1,16.000-3.000 0,12.000-6.000-1,9.000-5.000-5,10.000-7.000-4,10.000-5.000-4,-1.000-4.000-3,-9.000 0.000-4,-10.000 0.000-3,-8.000 0.000-3,-9.000 3.000-1,-6.000 6.000 2,-6.000 7.000 0,-6.000 6.000 2,-12.000 9.000 2,-15.000 13.000 2,-15.000 12.000 4,-16.000 13.000 2,-12.000 6.000 2,-5.000 0.000 1,-7.000 0.000 0,-5.000 0.000 1,-3.000-4.000 0,4.000-5.000 1,3.000-7.000 0,3.000-5.000 1,4.000-8.000 1,7.000-5.000 2,6.000-7.000 1,7.000-5.000 2,15.000-11.000 2,25.000-11.000 3,25.000-14.000 2,25.000-11.000 3,17.000-14.000-2,9.000-11.000-8,10.000-14.000-7,10.000-11.000-7,4.000-7.000-4,0.000 0.000 1,0.000 0.000 1,0.000 0.000 2,-7.000 1.000-5,-11.000 4.000-9,-14.000 3.000-9,-11.000 3.000-9,-12.000 6.000-2,-9.000 9.000 6,-10.000 10.000 6,-8.000 10.000 7,-6.000 2.000 6,1.000-3.000 8,-1.000-3.000 7,1.000-2.000 9,-4.000 11.000 13,-6.000 29.000 19,-6.000 28.000 17,-6.000 28.000 19,-6.000 18.000 1,-2.000 10.000-15,-3.000 10.000-14,-3.000 9.000-15,-1.000 7.000-11,4.000 7.000-7,3.000 6.000-8,3.000 7.000-7,-1.000 8.000-8,-2.000 14.000-6,-3.000 11.000-7,-3.000 14.000-7,-2.000 8.000-9,0.000 7.000-9,0.000 6.000-10,0.000 7.000-10,3.000-12.000 0,6.000-28.000 12,7.000-28.000 10,6.000-27.000 11,1.000-23.000 6,-3.000-16.000 1,-3.000-15.000 1,-2.000-15.000 2</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18"/>
    </inkml:context>
    <inkml:brush xml:id="br0">
      <inkml:brushProperty name="width" value="0.0405507683753967" units="cm"/>
      <inkml:brushProperty name="height" value="0.0405507683753967" units="cm"/>
      <inkml:brushProperty name="color" value="#00bff3"/>
      <inkml:brushProperty name="ignorePressure" value="0"/>
    </inkml:brush>
  </inkml:definitions>
  <inkml:trace contextRef="#ctx0" brushRef="#br0">70650.000 38000.000 542,'3.000'-44.000'2,"6.000"13.000"3,7.000 12.000 4,6.000 13.000 3,4.000 4.000 5,4.000-3.000 5,3.000-3.000 5,3.000-2.000 5,1.000-1.000 1,1.000 3.000-3,-1.000 3.000-5,1.000 4.000-2,-1.000 4.000-3,1.000 6.000 0,-1.000 7.000 0,1.000 6.000 1,-4.000 4.000-2,-6.000 4.000-2,-6.000 3.000 0,-6.000 3.000-3,-6.000 4.000-1,-2.000 7.000-1,-3.000 6.000-3,-3.000 7.000-2,-10.000 7.000 0,-16.000 9.000 0,-15.000 10.000 0,-15.000 10.000 1,-17.000 10.000-5,-15.000 13.000-14,-15.000 12.000-11,-16.000 13.000-13,-4.000-4.000-9,10.000-18.000-6,10.000-19.000-4,9.000-18.000-7,10.000-17.000 2,14.000-11.000 5,11.000-14.000 7,14.000-11.000 7</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3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60750.000 13450.000 999,'0.000'-69.000'-3,"0.000"13.000"-9,0.000 12.000-8,0.000 13.000-7,-2.000 6.000-3,-3.000 0.000 2,-3.000 0.000 1,-2.000 0.000 3</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35"/>
    </inkml:context>
    <inkml:brush xml:id="br0">
      <inkml:brushProperty name="width" value="0.0348062254488468" units="cm"/>
      <inkml:brushProperty name="height" value="0.0348062254488468" units="cm"/>
      <inkml:brushProperty name="color" value="#f2395b"/>
      <inkml:brushProperty name="ignorePressure" value="0"/>
    </inkml:brush>
  </inkml:definitions>
  <inkml:trace contextRef="#ctx0" brushRef="#br0">60450.000 12850.000 632,'-85.000'-22.000'30,"32.000"6.000"7,31.000 7.000 7,32.000 6.000 7,22.000 3.000-1,17.000 0.000-8,15.000 0.000-8,16.000 0.000-10,7.000 0.000-5,1.000 0.000-4,-1.000 0.000-4,1.000 0.000-3,-3.000 0.000-6,-2.000 0.000-4,-3.000 0.000-7,-3.000 0.000-6,-9.000 1.000-2,-11.000 4.000-2,-14.000 3.000 0,-11.000 3.000 0,-14.000 4.000-7,-11.000 7.000-13,-14.000 6.000-12,-11.000 7.000-12,-11.000-1.000 0,-5.000-6.000 12,-7.000-6.000 12,-5.000-6.000 12,-1.000-4.000 9,6.000 1.000 3,7.000-1.000 5,6.000 1.000 4</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35"/>
    </inkml:context>
    <inkml:brush xml:id="br0">
      <inkml:brushProperty name="width" value="0.031531248241663" units="cm"/>
      <inkml:brushProperty name="height" value="0.031531248241663" units="cm"/>
      <inkml:brushProperty name="color" value="#f2395b"/>
      <inkml:brushProperty name="ignorePressure" value="0"/>
    </inkml:brush>
  </inkml:definitions>
  <inkml:trace contextRef="#ctx0" brushRef="#br0">60800.000 13200.000 697,'-47.000'1.000'3,"6.000"4.000"5,7.000 3.000 5,6.000 3.000 6,3.000 4.000 2,0.000 7.000 2,0.000 6.000 1,0.000 7.000 2,0.000 4.000-1,0.000 3.000-2,0.000 3.000-1,0.000 4.000-1,1.000 4.000-2,4.000 6.000-3,3.000 7.000-1,3.000 6.000-3,1.000 3.000-3,1.000 0.000-6,-1.000 0.000-4,1.000 0.000-5,1.000-5.000-3,3.000-9.000-2,3.000-10.000-1,4.000-8.000-1,5.000-12.000-5,10.000-12.000-8,10.000-13.000-8,9.000-12.000-9,6.000-15.000-2,3.000-15.000 0,3.000-15.000 2,4.000-16.000 1,-4.000-4.000 5,-9.000 10.000 9,-10.000 10.000 7,-8.000 9.000 9</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35"/>
    </inkml:context>
    <inkml:brush xml:id="br0">
      <inkml:brushProperty name="width" value="0.0391601249575615" units="cm"/>
      <inkml:brushProperty name="height" value="0.0391601249575615" units="cm"/>
      <inkml:brushProperty name="color" value="#f2395b"/>
      <inkml:brushProperty name="ignorePressure" value="0"/>
    </inkml:brush>
  </inkml:definitions>
  <inkml:trace contextRef="#ctx0" brushRef="#br0">61200.000 13100.000 561,'20.000'-18.000'8,"-9.000"17.000"17,-10.000 15.000 15,-8.000 16.000 17,-6.000 12.000 3,1.000 9.000-10,-1.000 10.000-10,1.000 10.000-9,-1.000 8.000-7,1.000 10.000-4,-1.000 10.000-3,1.000 9.000-3,-1.000 10.000-2,1.000 14.000 0,-1.000 11.000-1,1.000 14.000 1,-3.000 7.000-6,-2.000 3.000-11,-3.000 3.000-10,-3.000 4.000-11,-2.000-4.000-6,0.000-9.000-3,0.000-10.000-2,0.000-8.000-3,0.000-15.000-2,0.000-19.000-2,0.000-18.000-1,0.000-19.000-1,1.000-16.000 2,4.000-12.000 8,3.000-13.000 9,3.000-12.000 7</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9"/>
    </inkml:context>
    <inkml:brush xml:id="br0">
      <inkml:brushProperty name="width" value="0.0412771329283714" units="cm"/>
      <inkml:brushProperty name="height" value="0.0412771329283714" units="cm"/>
      <inkml:brushProperty name="color" value="#00bff3"/>
      <inkml:brushProperty name="ignorePressure" value="0"/>
    </inkml:brush>
  </inkml:definitions>
  <inkml:trace contextRef="#ctx0" brushRef="#br0">37900.000 1450.000 532,'-15.000'23.000'40,"23.000"-3.000"0,22.000-3.000 1,22.000-2.000 1,12.000-5.000-4,3.000-2.000-8,3.000-3.000-8,4.000-3.000-8,-1.000-6.000-7,-3.000-5.000-2,-3.000-7.000-4,-2.000-5.000-3,-6.000-1.000-2,-6.000 6.000 1,-6.000 7.000 0,-6.000 6.000 1,-13.000 9.000 2,-19.000 13.000 3,-18.000 12.000 2,-19.000 13.000 2,-10.000 6.000 3,1.000 0.000 2,-1.000 0.000 0,1.000 0.000 2,-6.000 6.000 2,-8.000 13.000 1,-10.000 12.000 3,-9.000 13.000 1,-4.000 7.000-1,4.000 4.000-3,3.000 3.000-4,3.000 3.000-3,1.000 4.000-5,1.000 7.000-7,-1.000 6.000-5,1.000 7.000-6,1.000-3.000-6,3.000-8.000-6,3.000-10.000-8,4.000-9.000-6</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36"/>
    </inkml:context>
    <inkml:brush xml:id="br0">
      <inkml:brushProperty name="width" value="0.0361705385148525" units="cm"/>
      <inkml:brushProperty name="height" value="0.0361705385148525" units="cm"/>
      <inkml:brushProperty name="color" value="#f2395b"/>
      <inkml:brushProperty name="ignorePressure" value="0"/>
    </inkml:brush>
  </inkml:definitions>
  <inkml:trace contextRef="#ctx0" brushRef="#br0">60200.000 13750.000 608,'31.000'-94.000'4,"13.000"13.000"8,12.000 12.000 9,13.000 13.000 7,2.000 12.000 3,-5.000 13.000-4,-7.000 12.000-5,-5.000 13.000-3,-8.000 12.000-5,-5.000 13.000-7,-7.000 12.000-5,-5.000 13.000-6,-14.000 13.000-5,-18.000 17.000-2,-19.000 15.000-3,-18.000 16.000-3,-18.000 9.000-1,-16.000 3.000 1,-15.000 3.000 2,-15.000 4.000 1,-6.000-4.000 1,7.000-9.000 1,6.000-10.000 1,7.000-8.000 2,2.000-11.000 2,1.000-8.000 4,-1.000-10.000 5,1.000-9.000 4,7.000-12.000 4,16.000-11.000 5,15.000-14.000 4,17.000-11.000 4,13.000-12.000 2,13.000-9.000-1,12.000-10.000-2,13.000-8.000-1,20.000-17.000-2,28.000-21.000-2,28.000-22.000-2,29.000-22.000-3,19.000-10.000-1,14.000 4.000-3,11.000 3.000-3,14.000 3.000-1,-1.000 7.000-3,-12.000 14.000-3,-13.000 11.000-3,-12.000 14.000-3,-15.000 10.000 0,-15.000 9.000 0,-15.000 10.000 0,-16.000 10.000 2,-15.000 7.000-4,-11.000 6.000-7,-14.000 7.000-6,-11.000 6.000-7,-9.000 6.000 7,-3.000 6.000 18,-3.000 7.000 20,-2.000 6.000 19,-6.000 7.000 7,-6.000 10.000-5,-6.000 10.000-5,-6.000 9.000-5,-7.000 7.000-4,-6.000 7.000-4,-6.000 6.000-5,-6.000 7.000-3,-9.000 2.000-4,-8.000 1.000-2,-10.000-1.000-1,-9.000 1.000-2,-5.000-4.000-1,0.000-6.000 0,0.000-6.000 1,0.000-6.000-1,4.000-9.000-3,10.000-8.000-6,10.000-10.000-6,9.000-9.000-5,6.000-12.000-7,3.000-11.000-5,3.000-14.000-6,4.000-11.000-5,4.000-15.000-3,6.000-16.000 2,7.000-15.000 3,6.000-15.000 2,3.000-7.000 3,0.000 3.000 5,0.000 3.000 5,0.000 4.000 5,0.000 5.000 6,0.000 10.000 7,0.000 10.000 7,0.000 9.000 8,3.000 10.000 12,6.000 14.000 14,7.000 11.000 16,6.000 14.000 15,6.000 11.000 4,6.000 14.000-9,7.000 11.000-7,6.000 14.000-9,9.000 10.000-7,13.000 9.000-7,12.000 10.000-6,13.000 10.000-7,10.000 4.000-8,10.000 0.000-8,10.000 0.000-8,9.000 0.000-8,-7.000-10.000-14,-21.000-18.000-19,-22.000-19.000-18,-22.000-18.000-18</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39"/>
    </inkml:context>
    <inkml:brush xml:id="br0">
      <inkml:brushProperty name="width" value="0.0426430515944958" units="cm"/>
      <inkml:brushProperty name="height" value="0.0426430515944958" units="cm"/>
      <inkml:brushProperty name="color" value="#f2395b"/>
      <inkml:brushProperty name="ignorePressure" value="0"/>
    </inkml:brush>
  </inkml:definitions>
  <inkml:trace contextRef="#ctx0" brushRef="#br0">27050.000 34100.000 515,'-4.000'-44.000'8,"-5.000"13.000"13,-7.000 12.000 16,-5.000 13.000 14,-4.000 9.000 4,0.000 6.000-4,0.000 7.000-4,0.000 6.000-5,1.000 7.000-5,4.000 10.000-6,3.000 10.000-6,3.000 9.000-6,1.000 4.000-4,1.000 1.000-2,-1.000-1.000-2,1.000 1.000-3,-1.000-1.000-1,1.000 1.000-3,-1.000-1.000-2,1.000 1.000-1,1.000-3.000-3,3.000-2.000 0,3.000-3.000-1,4.000-3.000-2,5.000-6.000-1,10.000-5.000-3,10.000-7.000-2,9.000-5.000-3,7.000-14.000-1,7.000-18.000 1,6.000-19.000 1,7.000-18.000 1,4.000-15.000 1,3.000-9.000-1,3.000-10.000-1,4.000-8.000 0,-1.000-4.000-1,-3.000 3.000 2,-3.000 3.000 1,-2.000 4.000 1,-6.000-1.000 1,-6.000-3.000 2,-6.000-3.000 2,-6.000-2.000 1,-9.000 2.000 1,-8.000 9.000 3,-10.000 10.000 2,-9.000 10.000 2,-7.000 7.000 1,-3.000 6.000 3,-3.000 7.000 1,-2.000 6.000 2,-6.000 6.000 0,-6.000 6.000-1,-6.000 7.000-3,-6.000 6.000 0,-6.000 4.000-3,-2.000 4.000-1,-3.000 3.000-3,-3.000 3.000-1,-2.000 4.000-4,0.000 7.000-6,0.000 6.000-6,0.000 7.000-7,3.000 4.000-4,6.000 3.000-5,7.000 3.000-5,6.000 4.000-4,4.000-3.000 1,4.000-5.000 6,3.000-7.000 6,3.000-5.000 6</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39"/>
    </inkml:context>
    <inkml:brush xml:id="br0">
      <inkml:brushProperty name="width" value="0.0370027236640453" units="cm"/>
      <inkml:brushProperty name="height" value="0.0370027236640453" units="cm"/>
      <inkml:brushProperty name="color" value="#f2395b"/>
      <inkml:brushProperty name="ignorePressure" value="0"/>
    </inkml:brush>
  </inkml:definitions>
  <inkml:trace contextRef="#ctx0" brushRef="#br0">28350.000 34050.000 594,'-18.000'26.000'10,"17.000"4.000"20,15.000 3.000 19,16.000 3.000 21,7.000 1.000 2,1.000 1.000-16,-1.000-1.000-16,1.000 1.000-14,1.000-3.000-10,3.000-2.000-3,3.000-3.000-2,4.000-3.000-2,1.000-2.000-5,0.000 0.000-9,0.000 0.000-8,0.000 0.000-7,-4.000-2.000-8,-5.000-3.000-6,-7.000-3.000-7,-5.000-2.000-7,-4.000-5.000-4,0.000-2.000 1,0.000-3.000 0,0.000-3.000-1</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40"/>
    </inkml:context>
    <inkml:brush xml:id="br0">
      <inkml:brushProperty name="width" value="0.0500884801149368" units="cm"/>
      <inkml:brushProperty name="height" value="0.0500884801149368" units="cm"/>
      <inkml:brushProperty name="color" value="#f2395b"/>
      <inkml:brushProperty name="ignorePressure" value="0"/>
    </inkml:brush>
  </inkml:definitions>
  <inkml:trace contextRef="#ctx0" brushRef="#br0">29600.000 32500.000 439,'0.000'-49.000'2,"0.000"4.000"6,0.000 3.000 4,0.000 3.000 6,0.000 12.000 10,0.000 22.000 17,0.000 22.000 18,0.000 23.000 16,1.000 17.000 1,4.000 17.000-14,3.000 15.000-15,3.000 16.000-14,-1.000 16.000-11,-2.000 20.000-5,-3.000 18.000-7,-3.000 20.000-6,-4.000 17.000-5,-3.000 20.000-8,-3.000 18.000-6,-2.000 20.000-7,-5.000 19.000-8,-2.000 22.000-10,-3.000 22.000-9,-3.000 23.000-11,-1.000-25.000-2,4.000-68.000 6,3.000-69.000 4,3.000-68.000 7,3.000-35.000 2,3.000 0.000 0,3.000 0.000 0,4.000 0.000 0</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41"/>
    </inkml:context>
    <inkml:brush xml:id="br0">
      <inkml:brushProperty name="width" value="0.0528709180653095" units="cm"/>
      <inkml:brushProperty name="height" value="0.0528709180653095" units="cm"/>
      <inkml:brushProperty name="color" value="#f2395b"/>
      <inkml:brushProperty name="ignorePressure" value="0"/>
    </inkml:brush>
  </inkml:definitions>
  <inkml:trace contextRef="#ctx0" brushRef="#br0">30800.000 33750.000 416,'1.000'-43.000'5,"4.000"17.000"12,3.000 15.000 11,3.000 16.000 11,-1.000 16.000 3,-2.000 20.000-8,-3.000 18.000-6,-3.000 20.000-8,-7.000 6.000-4,-9.000-2.000-2,-10.000-3.000-3,-8.000-3.000-2,-6.000-2.000-2,1.000 0.000-2,-1.000 0.000-1,1.000 0.000-2,1.000-7.000-2,3.000-11.000-1,3.000-14.000-3,4.000-11.000-2,7.000-15.000-2,13.000-16.000-4,12.000-15.000-3,13.000-15.000-3,13.000-15.000-2,17.000-12.000-1,15.000-13.000 0,16.000-12.000-2,4.000-2.000 3,-6.000 9.000 5,-6.000 10.000 4,-6.000 10.000 5,-9.000 8.000 4,-8.000 10.000 4,-10.000 10.000 4,-9.000 9.000 4,-9.000 9.000 3,-5.000 9.000 1,-7.000 10.000 2,-5.000 10.000 2,-8.000 8.000 2,-5.000 10.000-1,-7.000 10.000 0,-5.000 9.000 1,-6.000 2.000-2,-3.000-2.000-3,-3.000-3.000-2,-2.000-3.000-2,6.000-9.000-6,20.000-11.000-7,18.000-14.000-8,20.000-11.000-7,13.000-14.000-5,9.000-11.000-2,10.000-14.000-2,10.000-11.000-2,0.000-3.000 1,-5.000 10.000 2,-7.000 10.000 4,-5.000 9.000 2,-8.000 7.000 5,-5.000 7.000 6,-7.000 6.000 6,-5.000 7.000 5,-3.000-4.000-1,4.000-12.000-10,3.000-13.000-10,3.000-12.000-9,-1.000-5.000-2,-2.000 3.000 6,-3.000 3.000 6,-3.000 4.000 6,-6.000 8.000 14,-5.000 17.000 23,-7.000 15.000 23,-5.000 16.000 23,-4.000 7.000 5,0.000 1.000-14,0.000-1.000-15,0.000 1.000-12,0.000-1.000-11,0.000 1.000-3,0.000-1.000-5,0.000 1.000-5,1.000-1.000-3,4.000 1.000 0,3.000-1.000-2,3.000 1.000 0,7.000-7.000-5,14.000-12.000-10,11.000-13.000-8,14.000-12.000-10,3.000-13.000-4,-2.000-12.000-1,-3.000-13.000 0,-3.000-12.000 1,-6.000-9.000 1,-5.000-2.000 3,-7.000-3.000 4,-5.000-3.000 4,-8.000 1.000 2,-5.000 6.000 3,-7.000 7.000 3,-5.000 6.000 1,-9.000 9.000 5,-9.000 13.000 6,-10.000 12.000 5,-8.000 13.000 6,-9.000 6.000 5,-6.000 0.000 3,-6.000 0.000 4,-6.000 0.000 3,-1.000 4.000 2,7.000 10.000-1,6.000 10.000 0,7.000 9.000 0,5.000 4.000-2,7.000 1.000-2,6.000-1.000-2,7.000 1.000-4,13.000-7.000-10,22.000-12.000-21,22.000-13.000-21,23.000-12.000-21,6.000-10.000-7,-5.000-6.000 6,-7.000-6.000 6,-5.000-6.000 5,-6.000-6.000 5,-3.000-2.000 6,-3.000-3.000 5,-2.000-3.000 5,-5.000-4.000 4,-2.000-3.000 2,-3.000-3.000 4,-3.000-2.000 3,-2.000-6.000 1,0.000-6.000 3,0.000-6.000 0,0.000-6.000 2,-4.000-1.000 5,-5.000 7.000 7,-7.000 6.000 9,-5.000 7.000 7,-3.000 4.000 4,4.000 3.000 3,3.000 3.000 2,3.000 4.000 2,-1.000 10.000 5,-2.000 19.000 7,-3.000 19.000 6,-3.000 19.000 8,-2.000 24.000 0,0.000 32.000-7,0.000 31.000-7,0.000 32.000-8,0.000 15.000-7,0.000 0.000-6,0.000 0.000-7,0.000 0.000-6,0.000 0.000-7,0.000 0.000-7,0.000 0.000-8,0.000 0.000-7,1.000-2.000-10,4.000-3.000-11,3.000-3.000-13,3.000-2.000-11,1.000-15.000-6,1.000-25.000-2,-1.000-25.000 0,1.000-25.000 0</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51"/>
    </inkml:context>
    <inkml:brush xml:id="br0">
      <inkml:brushProperty name="width" value="0.0346925817430019" units="cm"/>
      <inkml:brushProperty name="height" value="0.0346925817430019" units="cm"/>
      <inkml:brushProperty name="color" value="#f2395b"/>
      <inkml:brushProperty name="ignorePressure" value="0"/>
    </inkml:brush>
  </inkml:definitions>
  <inkml:trace contextRef="#ctx0" brushRef="#br0">12500.000 34600.000 634,'1.000'-68.000'3,"4.000"17.000"8,3.000 15.000 6,3.000 16.000 7,-5.000 20.000 7,-12.000 25.000 5,-13.000 25.000 5,-12.000 25.000 5,-7.000 10.000-1,1.000-2.000-10,-1.000-3.000-10,1.000-3.000-9,2.000-4.000-6,7.000-3.000-3,6.000-3.000-1,7.000-2.000-3,4.000-3.000-1,3.000 1.000 0,3.000-1.000 0,4.000 1.000 0,2.000-6.000-1,4.000-8.000 0,3.000-10.000-2,3.000-9.000-1,4.000-9.000-1,7.000-5.000-1,6.000-7.000 0,7.000-5.000-1,4.000-9.000-1,3.000-9.000 1,3.000-10.000 0,4.000-8.000 1,2.000-11.000-3,4.000-8.000-3,3.000-10.000-3,3.000-9.000-5,-1.000-7.000 1,-2.000-3.000 2,-3.000-3.000 3,-3.000-2.000 3,-7.000-1.000 4,-9.000 3.000 3,-10.000 3.000 3,-8.000 4.000 3,-8.000 4.000 3,-2.000 6.000 0,-3.000 7.000 1,-3.000 6.000 1,-4.000 4.000 1,-3.000 4.000 0,-3.000 3.000-1,-2.000 3.000 1,-5.000 4.000-1,-2.000 7.000-2,-3.000 6.000 0,-3.000 7.000-3,-2.000 2.000-1,0.000 1.000-4,0.000-1.000-4,0.000 1.000-2,1.000 8.000-9,4.000 20.000-11,3.000 18.000-12,3.000 20.000-12,3.000 3.000-4,3.000-8.000 3,3.000-10.000 4,4.000-9.000 2</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51"/>
    </inkml:context>
    <inkml:brush xml:id="br0">
      <inkml:brushProperty name="width" value="0.035993903875351" units="cm"/>
      <inkml:brushProperty name="height" value="0.035993903875351" units="cm"/>
      <inkml:brushProperty name="color" value="#f2395b"/>
      <inkml:brushProperty name="ignorePressure" value="0"/>
    </inkml:brush>
  </inkml:definitions>
  <inkml:trace contextRef="#ctx0" brushRef="#br0">13750.000 34650.000 611,'46.000'48.000'92,"-5.000"-3.000"-16,-7.000-3.000-16,-5.000-2.000-16,-4.000-1.000-11,0.000 3.000-4,0.000 3.000-5,0.000 4.000-4,-2.000-1.000-9,-3.000-3.000-14,-3.000-3.000-14,-2.000-2.000-13,-3.000-1.000-10,1.000 3.000-4,-1.000 3.000-6,1.000 4.000-4</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52"/>
    </inkml:context>
    <inkml:brush xml:id="br0">
      <inkml:brushProperty name="width" value="0.0391212180256844" units="cm"/>
      <inkml:brushProperty name="height" value="0.0391212180256844" units="cm"/>
      <inkml:brushProperty name="color" value="#f2395b"/>
      <inkml:brushProperty name="ignorePressure" value="0"/>
    </inkml:brush>
  </inkml:definitions>
  <inkml:trace contextRef="#ctx0" brushRef="#br0">14750.000 33350.000 562,'28.000'-91.000'25,"6.000"19.000"-4,7.000 19.000-6,6.000 19.000-5,6.000 13.000 1,6.000 10.000 8,7.000 10.000 6,6.000 9.000 8,3.000 9.000 3,0.000 9.000-3,0.000 10.000-2,0.000 10.000-2,-5.000 7.000-3,-9.000 6.000-2,-10.000 7.000-2,-8.000 6.000-3,-9.000 3.000-2,-6.000 0.000-3,-6.000 0.000-3,-6.000 0.000-2,-9.000 3.000-4,-8.000 6.000-2,-10.000 7.000-5,-9.000 6.000-2,-12.000 1.000-3,-11.000-3.000-2,-14.000-3.000 0,-11.000-2.000-2,-9.000-3.000-1,-3.000 1.000-1,-3.000-1.000-1,-2.000 1.000 0,-3.000-3.000-1,1.000-2.000 2,-1.000-3.000 1,1.000-3.000 1,2.000-7.000 1,7.000-9.000 1,6.000-10.000 1,7.000-8.000 1,5.000-8.000 3,7.000-2.000 8,6.000-3.000 6,7.000-3.000 8,16.000-6.000 5,29.000-5.000 0,28.000-7.000 3,28.000-5.000 0,17.000-4.000-2,6.000 0.000-9,7.000 0.000-7,6.000 0.000-8,4.000-2.000-8,4.000-3.000-9,3.000-3.000-9,3.000-2.000-8,-1.000-1.000-6,-2.000 3.000-1,-3.000 3.000-2,-3.000 4.000-1,-7.000-1.000 2,-9.000-3.000 6,-10.000-3.000 6,-8.000-2.000 6,-9.000-3.000 2,-6.000 1.000-1,-6.000-1.000-3,-6.000 1.000-1</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2:53"/>
    </inkml:context>
    <inkml:brush xml:id="br0">
      <inkml:brushProperty name="width" value="0.0552647151052952" units="cm"/>
      <inkml:brushProperty name="height" value="0.0552647151052952" units="cm"/>
      <inkml:brushProperty name="color" value="#f2395b"/>
      <inkml:brushProperty name="ignorePressure" value="0"/>
    </inkml:brush>
  </inkml:definitions>
  <inkml:trace contextRef="#ctx0" brushRef="#br0">16950.000 34050.000 398,'21.000'-19.000'4,"-5.000"13.000"11,-7.000 12.000 8,-5.000 13.000 10,-6.000 9.000 3,-3.000 6.000-5,-3.000 7.000-4,-2.000 6.000-5,-6.000 4.000-4,-6.000 4.000-1,-6.000 3.000-2,-6.000 3.000-2,-7.000 3.000-3,-6.000 3.000-1,-6.000 3.000-2,-6.000 4.000-2,-2.000-1.000-3,3.000-3.000-3,3.000-3.000-3,4.000-2.000-4,4.000-8.000-1,6.000-8.000 0,7.000-10.000-1,6.000-9.000 1,13.000-16.000-3,23.000-22.000-4,22.000-22.000-5,22.000-21.000-5,13.000-12.000 0,7.000 1.000 3,6.000-1.000 2,7.000 1.000 3,-3.000 4.000 4,-8.000 9.000 3,-10.000 10.000 4,-9.000 10.000 3,-12.000 10.000 9,-11.000 13.000 14,-14.000 12.000 13,-11.000 13.000 13,-11.000 7.000 1,-5.000 4.000-10,-7.000 3.000-11,-5.000 3.000-10,5.000-2.000-10,19.000-6.000-10,19.000-6.000-10,19.000-6.000-9,12.000-7.000-4,6.000-6.000 2,7.000-6.000 2,6.000-6.000 2,-2.000-4.000 3,-9.000 1.000 2,-10.000-1.000 3,-8.000 1.000 3,-8.000-1.000 3,-2.000 1.000 0,-3.000-1.000 2,-3.000 1.000 1,-4.000-3.000 2,-3.000-2.000 5,-3.000-3.000 5,-2.000-3.000 3,-1.000-6.000 0,3.000-5.000-6,3.000-7.000-6,4.000-5.000-5,1.000 0.000 1,0.000 10.000 8,0.000 10.000 7,0.000 9.000 8,-4.000 10.000 7,-5.000 14.000 5,-7.000 11.000 4,-5.000 14.000 6,-6.000 7.000 0,-3.000 3.000-5,-3.000 3.000-5,-2.000 4.000-5,0.000-1.000-7,7.000-3.000-8,6.000-3.000-8,7.000-2.000-8,7.000-8.000-5,9.000-8.000-3,10.000-10.000-3,10.000-9.000-2,4.000-9.000-1,0.000-5.000 1,0.000-7.000 2,0.000-5.000 2,0.000-4.000 1,0.000 0.000 2,0.000 0.000 2,0.000 0.000 1,-5.000 0.000 3,-9.000 0.000 2,-10.000 0.000 3,-8.000 0.000 2,-8.000 0.000 3,-2.000 0.000 1,-3.000 0.000 4,-3.000 0.000 1,-9.000 1.000 3,-11.000 4.000 3,-14.000 3.000 3,-11.000 3.000 3,-6.000 3.000-1,4.000 3.000-3,3.000 3.000-4,3.000 4.000-5,3.000 4.000-2,3.000 6.000-1,3.000 7.000-2,4.000 6.000-1,11.000-12.000-6,23.000-27.000-12,22.000-28.000-10,22.000-28.000-12,10.000-12.000-3,1.000 7.000 5,-1.000 6.000 3,1.000 7.000 5,-4.000 4.000 4,-6.000 3.000 4,-6.000 3.000 5,-6.000 4.000 3,-6.000 2.000 5,-2.000 4.000 3,-3.000 3.000 4,-3.000 3.000 3,-4.000 1.000 3,-3.000 1.000 3,-3.000-1.000 4,-2.000 1.000 2,-5.000-1.000 3,-2.000 1.000 2,-3.000-1.000 2,-3.000 1.000 1,-1.000 1.000 2,4.000 3.000 1,3.000 3.000 2,3.000 4.000 1,-1.000 11.000 4,-2.000 23.000 6,-3.000 22.000 6,-3.000 22.000 7,-2.000 10.000-2,0.000 1.000-10,0.000-1.000-9,0.000 1.000-8,0.000 5.000-8,0.000 14.000-2,0.000 11.000-3,0.000 14.000-3,0.000 10.000-5,0.000 9.000-7,0.000 10.000-6,0.000 10.000-6,1.000 18.000-9,4.000 28.000-11,3.000 28.000-11,3.000 29.000-12,-1.000-6.000 1,-2.000-36.000 10,-3.000-39.000 11,-3.000-36.000 11,-1.000-25.000 0,4.000-8.000-7,3.000-10.000-9,3.000-9.000-8</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2"/>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101350.000 33200.000 999,'-46.000'-2.000'-86,"10.000"-3.000"22,10.000-3.000 22,9.000-2.000 21</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9"/>
    </inkml:context>
    <inkml:brush xml:id="br0">
      <inkml:brushProperty name="width" value="0.036500234156847" units="cm"/>
      <inkml:brushProperty name="height" value="0.036500234156847" units="cm"/>
      <inkml:brushProperty name="color" value="#00bff3"/>
      <inkml:brushProperty name="ignorePressure" value="0"/>
    </inkml:brush>
  </inkml:definitions>
  <inkml:trace contextRef="#ctx0" brushRef="#br0">38250.000 2350.000 602,'43.000'26.000'27,"-11.000"4.000"4,-14.000 3.000 6,-11.000 3.000 4,-6.000 7.000 0,4.000 14.000-3,3.000 11.000-3,3.000 14.000-4,1.000 10.000-4,1.000 9.000-4,-1.000 10.000-3,1.000 10.000-5,-1.000 11.000-2,1.000 17.000-4,-1.000 15.000-3,1.000 16.000-3,-3.000 9.000-2,-2.000 3.000-2,-3.000 3.000-2,-3.000 4.000 0,-1.000-9.000-8,4.000-18.000-13,3.000-19.000-14,3.000-18.000-13,1.000-23.000-7,1.000-24.000 0,-1.000-26.000-1,1.000-24.000 0</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2"/>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100950.000 32850.000 333,'157.000'63.000'167,"51.000"46.000"-1,49.000 47.000 1,51.000 47.000 0</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3"/>
    </inkml:context>
    <inkml:brush xml:id="br0">
      <inkml:brushProperty name="width" value="0.0351567566394806" units="cm"/>
      <inkml:brushProperty name="height" value="0.0351567566394806" units="cm"/>
      <inkml:brushProperty name="color" value="#f2395b"/>
      <inkml:brushProperty name="ignorePressure" value="0"/>
    </inkml:brush>
  </inkml:definitions>
  <inkml:trace contextRef="#ctx0" brushRef="#br0">100800.000 32550.000 625,'-46.000'25.000'-9,"10.000"0.000"9,10.000 0.000 10,9.000 0.000 9,-1.000 6.000 8,-8.000 13.000 5,-10.000 12.000 4,-9.000 13.000 4,-7.000 6.000 0,-3.000 0.000-5,-3.000 0.000-6,-2.000 0.000-6,-3.000 4.000-3,1.000 10.000-2,-1.000 10.000-1,1.000 9.000-1,2.000-2.000-4,7.000-12.000-5,6.000-13.000-5,7.000-12.000-4,-1.000-4.000-6,-6.000 7.000-5,-6.000 6.000-6,-6.000 7.000-5,-1.000-1.000-5,7.000-6.000-3,6.000-6.000-3,7.000-6.000-3</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3"/>
    </inkml:context>
    <inkml:brush xml:id="br0">
      <inkml:brushProperty name="width" value="0.0305746756494045" units="cm"/>
      <inkml:brushProperty name="height" value="0.0305746756494045" units="cm"/>
      <inkml:brushProperty name="color" value="#f2395b"/>
      <inkml:brushProperty name="ignorePressure" value="0"/>
    </inkml:brush>
  </inkml:definitions>
  <inkml:trace contextRef="#ctx0" brushRef="#br0">100200.000 33850.000 719,'70.000'48.000'45,"-9.000"-3.000"-3,-10.000-3.000-1,-8.000-2.000-2,-8.000-3.000-4,-2.000 1.000-6,-3.000-1.000-6,-3.000 1.000-6,-2.000 1.000-7,0.000 3.000-12,0.000 3.000-11,0.000 4.000-10,-2.000-3.000-7,-3.000-5.000-4,-3.000-7.000-3,-2.000-5.000-3,-1.000-8.000-1,3.000-5.000 1,3.000-7.000 0,4.000-5.000 1</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3"/>
    </inkml:context>
    <inkml:brush xml:id="br0">
      <inkml:brushProperty name="width" value="0.038263812661171" units="cm"/>
      <inkml:brushProperty name="height" value="0.038263812661171" units="cm"/>
      <inkml:brushProperty name="color" value="#f2395b"/>
      <inkml:brushProperty name="ignorePressure" value="0"/>
    </inkml:brush>
  </inkml:definitions>
  <inkml:trace contextRef="#ctx0" brushRef="#br0">101650.000 33600.000 574,'-29.000'31.000'114,"-5.000"13.000"-24,-7.000 12.000-24,-5.000 13.000-24,0.000 2.000-14,10.000-5.000-5,10.000-7.000-5,9.000-5.000-4,6.000-6.000-4,3.000-3.000-2,3.000-3.000-2,4.000-2.000-1,5.000-6.000-4,10.000-6.000-2,10.000-6.000-3,9.000-6.000-4,7.000-7.000-3,7.000-6.000-1,6.000-6.000-3,7.000-6.000-2,2.000-7.000-1,1.000-6.000 0,-1.000-6.000-1,1.000-6.000 1,-3.000-7.000 1,-2.000-6.000 1,-3.000-6.000 1,-3.000-6.000 3,-6.000-4.000 2,-5.000 1.000 3,-7.000-1.000 3,-5.000 1.000 4,-9.000 2.000 3,-9.000 7.000 2,-10.000 6.000 4,-8.000 7.000 2,-9.000 4.000 2,-6.000 3.000-2,-6.000 3.000 0,-6.000 4.000-1,-6.000 2.000-2,-2.000 4.000-2,-3.000 3.000-2,-3.000 3.000-1,-2.000 3.000-3,0.000 3.000 0,0.000 3.000-1,0.000 4.000-2,3.000 4.000-3,6.000 6.000-6,7.000 7.000-8,6.000 6.000-6,4.000 4.000-4,4.000 4.000-3,3.000 3.000-3,3.000 3.000-2,7.000-2.000-1,14.000-6.000 3,11.000-6.000 2,14.000-6.000 3</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4"/>
    </inkml:context>
    <inkml:brush xml:id="br0">
      <inkml:brushProperty name="width" value="0.0397131331264973" units="cm"/>
      <inkml:brushProperty name="height" value="0.0397131331264973" units="cm"/>
      <inkml:brushProperty name="color" value="#f2395b"/>
      <inkml:brushProperty name="ignorePressure" value="0"/>
    </inkml:brush>
  </inkml:definitions>
  <inkml:trace contextRef="#ctx0" brushRef="#br0">103800.000 32950.000 553,'-4.000'48.000'146,"-5.000"-3.000"-36,-7.000-3.000-35,-5.000-2.000-35,-12.000 6.000-19,-16.000 20.000-3,-15.000 18.000-3,-15.000 20.000-2,-9.000 5.000-6,1.000-6.000-6,-1.000-6.000-6,1.000-6.000-7,1.000-4.000-7,3.000 1.000-8,3.000-1.000-6,4.000 1.000-8,4.000-7.000-3,6.000-12.000-2,7.000-13.000 0,6.000-12.000-2</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4"/>
    </inkml:context>
    <inkml:brush xml:id="br0">
      <inkml:brushProperty name="width" value="0.0375776216387749" units="cm"/>
      <inkml:brushProperty name="height" value="0.0375776216387749" units="cm"/>
      <inkml:brushProperty name="color" value="#f2395b"/>
      <inkml:brushProperty name="ignorePressure" value="0"/>
    </inkml:brush>
  </inkml:definitions>
  <inkml:trace contextRef="#ctx0" brushRef="#br0">102650.000 33050.000 585,'-16.000'-55.000'10,"19.000"41.000"19,19.000 40.000 20,19.000 42.000 19,9.000 21.000 4,0.000 3.000-13,0.000 3.000-13,0.000 4.000-12,-2.000 2.000-10,-3.000 4.000-8,-3.000 3.000-9,-2.000 3.000-7,-3.000-1.000-8,1.000-2.000-8,-1.000-3.000-9,1.000-3.000-8,-3.000-7.000-2,-2.000-9.000 4,-3.000-10.000 5,-3.000-8.000 4,-4.000-11.000 0,-3.000-8.000-4,-3.000-10.000-5,-2.000-9.000-4</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4"/>
    </inkml:context>
    <inkml:brush xml:id="br0">
      <inkml:brushProperty name="width" value="0.0354746840894222" units="cm"/>
      <inkml:brushProperty name="height" value="0.0354746840894222" units="cm"/>
      <inkml:brushProperty name="color" value="#f2395b"/>
      <inkml:brushProperty name="ignorePressure" value="0"/>
    </inkml:brush>
  </inkml:definitions>
  <inkml:trace contextRef="#ctx0" brushRef="#br0">104100.000 33100.000 620,'0.000'-32.000'10,"0.000"39.000"19,0.000 36.000 21,0.000 39.000 19,-4.000 19.000 2,-5.000 4.000-14,-7.000 3.000-17,-5.000 3.000-14,-6.000-1.000-11,-3.000-2.000-6,-3.000-3.000-5,-2.000-3.000-7,-1.000-6.000-8,3.000-5.000-9,3.000-7.000-11,4.000-5.000-9,4.000-11.000-7,6.000-11.000-2,7.000-14.000-2,6.000-11.000-2</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5"/>
    </inkml:context>
    <inkml:brush xml:id="br0">
      <inkml:brushProperty name="width" value="0.0437202118337154" units="cm"/>
      <inkml:brushProperty name="height" value="0.0437202118337154" units="cm"/>
      <inkml:brushProperty name="color" value="#f2395b"/>
      <inkml:brushProperty name="ignorePressure" value="0"/>
    </inkml:brush>
  </inkml:definitions>
  <inkml:trace contextRef="#ctx0" brushRef="#br0">104900.000 33200.000 503,'-2.000'-58.000'36,"-3.000"34.000"10,-3.000 35.000 8,-2.000 35.000 8,-8.000 21.000 0,-8.000 9.000-13,-10.000 10.000-10,-9.000 10.000-12,-5.000 2.000-6,0.000-3.000-3,0.000-3.000-2,0.000-2.000-2,4.000-6.000-2,10.000-6.000 0,10.000-6.000-1,9.000-6.000-1,10.000-7.000-3,14.000-6.000-6,11.000-6.000-7,14.000-6.000-6,10.000-15.000-3,9.000-21.000 0,10.000-22.000 0,10.000-22.000 1,4.000-13.000-1,0.000-3.000-5,0.000-3.000-3,0.000-2.000-4,-5.000-5.000 0,-9.000-2.000 4,-10.000-3.000 3,-8.000-3.000 3,-9.000 1.000 4,-6.000 6.000 3,-6.000 7.000 4,-6.000 6.000 3,-9.000 4.000 2,-8.000 4.000 0,-10.000 3.000 2,-9.000 3.000-1,-10.000 4.000 2,-9.000 7.000 1,-10.000 6.000 2,-8.000 7.000 1,-6.000 4.000-1,1.000 3.000-5,-1.000 3.000-4,1.000 4.000-5,1.000 5.000-4,3.000 10.000-6,3.000 10.000-4,4.000 9.000-4,4.000 1.000-5,6.000-6.000-2,7.000-6.000-2,6.000-6.000-4</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5"/>
    </inkml:context>
    <inkml:brush xml:id="br0">
      <inkml:brushProperty name="width" value="0.0287591777741909" units="cm"/>
      <inkml:brushProperty name="height" value="0.0287591777741909" units="cm"/>
      <inkml:brushProperty name="color" value="#f2395b"/>
      <inkml:brushProperty name="ignorePressure" value="0"/>
    </inkml:brush>
  </inkml:definitions>
  <inkml:trace contextRef="#ctx0" brushRef="#br0">105450.000 32450.000 764,'73.000'0.000'94,"-3.000"0.000"-26,-3.000 0.000-25,-2.000 0.000-25,-5.000 1.000-14,-2.000 4.000 0,-3.000 3.000-1,-3.000 3.000-2,-2.000-1.000-5,0.000-2.000-14,0.000-3.000-11,0.000-3.000-13</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5"/>
    </inkml:context>
    <inkml:brush xml:id="br0">
      <inkml:brushProperty name="width" value="0.0417723171412945" units="cm"/>
      <inkml:brushProperty name="height" value="0.0417723171412945" units="cm"/>
      <inkml:brushProperty name="color" value="#f2395b"/>
      <inkml:brushProperty name="ignorePressure" value="0"/>
    </inkml:brush>
  </inkml:definitions>
  <inkml:trace contextRef="#ctx0" brushRef="#br0">106550.000 31750.000 526,'-25.000'96.000'118,"0.000"-5.000"-26,0.000-7.000-24,0.000-5.000-25,0.000-6.000-13,0.000-3.000-4,0.000-3.000-3,0.000-2.000-3,3.000-5.000-3,6.000-2.000-3,7.000-3.000-4,6.000-3.000-4,3.000-2.000-1,0.000 0.000-3,0.000 0.000-3,0.000 0.000-1,3.000-2.000-1,6.000-3.000-1,7.000-3.000 1,6.000-2.000-1,3.000-5.000-1,0.000-2.000-1,0.000-3.000-2,0.000-3.000 0,-2.000-1.000-1,-3.000 4.000 2,-3.000 3.000 1,-2.000 3.000 1,-8.000 1.000 1,-8.000 1.000 1,-10.000-1.000 0,-9.000 1.000 1,-10.000-1.000 0,-9.000 1.000-3,-10.000-1.000-2,-8.000 1.000-2,-6.000 1.000-2,1.000 3.000-3,-1.000 3.000-3,1.000 4.000-3,-1.000-1.000-4,1.000-3.000-4,-1.000-3.000-3,1.000-2.000-6,2.000-6.000 0,7.000-6.000 0,6.000-6.000 1,7.000-6.000 1</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9"/>
    </inkml:context>
    <inkml:brush xml:id="br0">
      <inkml:brushProperty name="width" value="0.0263666175305843" units="cm"/>
      <inkml:brushProperty name="height" value="0.0263666175305843" units="cm"/>
      <inkml:brushProperty name="color" value="#00bff3"/>
      <inkml:brushProperty name="ignorePressure" value="0"/>
    </inkml:brush>
  </inkml:definitions>
  <inkml:trace contextRef="#ctx0" brushRef="#br0">38700.000 2550.000 834,'121.000'10.000'56,"-5.000"23.000"-12,-7.000 22.000-11,-5.000 22.000-12,-6.000 7.000-10,-3.000-6.000-10,-3.000-6.000-11,-2.000-6.000-9,-11.000-9.000-9,-15.000-8.000-9,-15.000-10.000-9,-16.000-9.000-8</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05"/>
    </inkml:context>
    <inkml:brush xml:id="br0">
      <inkml:brushProperty name="width" value="0.0276409033685923" units="cm"/>
      <inkml:brushProperty name="height" value="0.0276409033685923" units="cm"/>
      <inkml:brushProperty name="color" value="#f2395b"/>
      <inkml:brushProperty name="ignorePressure" value="0"/>
    </inkml:brush>
  </inkml:definitions>
  <inkml:trace contextRef="#ctx0" brushRef="#br0">106500.000 32050.000 795,'73.000'-44.000'9,"-3.000"13.000"3,-3.000 12.000 4,-2.000 13.000 3,3.000 4.000 4,14.000-3.000 1,11.000-3.000 2,14.000-2.000 3,3.000-1.000-5,-2.000 3.000-8,-3.000 3.000-9,-3.000 4.000-10,-10.000 2.000-13,-16.000 4.000-17,-15.000 3.000-17,-15.000 3.000-17</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17"/>
    </inkml:context>
    <inkml:brush xml:id="br0">
      <inkml:brushProperty name="width" value="0.0355085395276546" units="cm"/>
      <inkml:brushProperty name="height" value="0.0355085395276546" units="cm"/>
      <inkml:brushProperty name="color" value="#f2395b"/>
      <inkml:brushProperty name="ignorePressure" value="0"/>
    </inkml:brush>
  </inkml:definitions>
  <inkml:trace contextRef="#ctx0" brushRef="#br0">72400.000 37700.000 619,'-40.000'-2.000'7,"23.000"-3.000"14,22.000-3.000 15,22.000-2.000 13,15.000-1.000 4,9.000 3.000-6,10.000 3.000-7,10.000 4.000-7,8.000 1.000-5,10.000 0.000-5,10.000 0.000-5,9.000 0.000-4,-1.000 0.000-5,-8.000 0.000-7,-10.000 0.000-4,-9.000 0.000-7,-9.000 0.000-5,-5.000 0.000-7,-7.000 0.000-5,-5.000 0.000-7,-6.000 1.000-3,-3.000 4.000-4,-3.000 3.000-1,-2.000 3.000-3,-6.000 3.000 2,-6.000 3.000 3,-6.000 3.000 4,-6.000 4.000 5</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17"/>
    </inkml:context>
    <inkml:brush xml:id="br0">
      <inkml:brushProperty name="width" value="0.0351884998381138" units="cm"/>
      <inkml:brushProperty name="height" value="0.0351884998381138" units="cm"/>
      <inkml:brushProperty name="color" value="#f2395b"/>
      <inkml:brushProperty name="ignorePressure" value="0"/>
    </inkml:brush>
  </inkml:definitions>
  <inkml:trace contextRef="#ctx0" brushRef="#br0">72050.000 38800.000 625,'-49.000'0.000'-1,"4.000"0.000"-1,3.000 0.000-1,3.000 0.000-2,7.000-4.000 5,14.000-5.000 10,11.000-7.000 11,14.000-5.000 10,13.000-3.000 5,16.000 4.000 1,15.000 3.000 1,17.000 3.000 0,10.000 1.000-3,6.000 1.000-4,7.000-1.000-5,6.000 1.000-5,4.000 2.000-4,4.000 7.000-2,3.000 6.000-2,3.000 7.000-2,-1.000 2.000-6,-2.000 1.000-8,-3.000-1.000-8,-3.000 1.000-9,-4.000 1.000-8,-3.000 3.000-7,-3.000 3.000-8,-2.000 4.000-8,-11.000-3.000 1,-15.000-5.000 8,-15.000-7.000 8,-16.000-5.000 8,-8.000-3.000 3,0.000 4.000-1,0.000 3.000-1,0.000 3.000-3</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18"/>
    </inkml:context>
    <inkml:brush xml:id="br0">
      <inkml:brushProperty name="width" value="0.0409937873482704" units="cm"/>
      <inkml:brushProperty name="height" value="0.0409937873482704" units="cm"/>
      <inkml:brushProperty name="color" value="#f2395b"/>
      <inkml:brushProperty name="ignorePressure" value="0"/>
    </inkml:brush>
  </inkml:definitions>
  <inkml:trace contextRef="#ctx0" brushRef="#br0">77600.000 36750.000 536,'-30.000'-68.000'2,"-9.000"17.000"3,-10.000 15.000 4,-8.000 16.000 4,-1.000 9.000 2,9.000 3.000 1,10.000 3.000 3,10.000 4.000 1,-1.000 1.000-2,-9.000 0.000-3,-10.000 0.000-3,-8.000 0.000-4,-3.000 1.000-4,7.000 4.000-1,6.000 3.000-3,7.000 3.000-3,4.000-1.000 1,3.000-2.000 2,3.000-3.000 2,4.000-3.000 2,4.000 1.000 3,6.000 6.000 2,7.000 7.000 3,6.000 6.000 3,1.000 7.000 1,-3.000 10.000 1,-3.000 10.000 1,-2.000 9.000 0,-5.000 10.000 1,-2.000 14.000-1,-3.000 11.000-1,-3.000 14.000 0,-4.000 8.000-1,-3.000 7.000 0,-3.000 6.000-1,-2.000 7.000 0,-1.000 2.000-2,3.000 1.000 0,3.000-1.000-3,4.000 1.000-1,4.000-1.000-1,6.000 1.000-4,7.000-1.000-2,6.000 1.000-4,3.000-9.000-2,0.000-15.000-3,0.000-15.000-3,0.000-16.000-3,3.000-13.000-2,6.000-9.000-3,7.000-10.000-1,6.000-8.000-2,9.000-11.000-5,13.000-8.000-7,12.000-10.000-6,13.000-9.000-8,1.000-12.000 1,-9.000-11.000 7,-10.000-14.000 8,-8.000-11.000 7,-6.000-4.000 2,1.000 6.000-2,-1.000 7.000-4,1.000 6.000-2</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19"/>
    </inkml:context>
    <inkml:brush xml:id="br0">
      <inkml:brushProperty name="width" value="0.0409026816487312" units="cm"/>
      <inkml:brushProperty name="height" value="0.0409026816487312" units="cm"/>
      <inkml:brushProperty name="color" value="#f2395b"/>
      <inkml:brushProperty name="ignorePressure" value="0"/>
    </inkml:brush>
  </inkml:definitions>
  <inkml:trace contextRef="#ctx0" brushRef="#br0">78750.000 37050.000 537,'-54.000'75.000'85,"-5.000"0.000"-17,-7.000 0.000-16,-5.000 0.000-18,-4.000 4.000-10,0.000 10.000-4,0.000 10.000-4,0.000 9.000-4,0.000 2.000-3,0.000-2.000-2,0.000-3.000-2,0.000-3.000-1,4.000-9.000-3,10.000-11.000-3,10.000-14.000-4,9.000-11.000-2,12.000-22.000-8,16.000-27.000-11,15.000-28.000-10,17.000-28.000-12,16.000-23.000-2,19.000-15.000 5,19.000-15.000 5,19.000-16.000 6,5.000-2.000 5,-5.000 13.000 7,-7.000 12.000 5,-5.000 13.000 6,-8.000 12.000 3,-5.000 13.000 0,-7.000 12.000-1,-5.000 13.000 1,-8.000 9.000 5,-5.000 6.000 11,-7.000 7.000 11,-5.000 6.000 12,-6.000 7.000 6,-3.000 10.000 4,-3.000 10.000 3,-2.000 9.000 3,-3.000 6.000 0,1.000 3.000-4,-1.000 3.000-3,1.000 4.000-5,-3.000 4.000-3,-2.000 6.000-3,-3.000 7.000-4,-3.000 6.000-3,-2.000 1.000-4,0.000-3.000-1,0.000-3.000-2,0.000-2.000-2,3.000-6.000-4,6.000-6.000-6,7.000-6.000-6,6.000-6.000-5,6.000-15.000-3,6.000-21.000 0,7.000-22.000-1,6.000-22.000-1,4.000-19.000 1,4.000-16.000 0,3.000-15.000 2,3.000-15.000 1,3.000-6.000-2,3.000 7.000-7,3.000 6.000-5,4.000 7.000-6,-4.000 7.000-1,-9.000 9.000 2,-10.000 10.000 2,-8.000 10.000 4,-9.000 7.000 5,-6.000 6.000 10,-6.000 7.000 8,-6.000 6.000 10,-2.000 7.000 9,3.000 10.000 9,3.000 10.000 9,4.000 9.000 8,-3.000 10.000 2,-5.000 14.000-6,-7.000 11.000-7,-5.000 14.000-5,-6.000 7.000-6,-3.000 3.000-6,-3.000 3.000-7,-2.000 4.000-5,-5.000 2.000-4,-2.000 4.000-4,-3.000 3.000-1,-3.000 3.000-3,-2.000-1.000-1,0.000-2.000 1,0.000-3.000 0,0.000-3.000 1,7.000-12.000-3,17.000-18.000-11,15.000-19.000-8,16.000-18.000-10,10.000-17.000-1,7.000-11.000 7,6.000-14.000 6,7.000-11.000 8,-1.000-4.000 4,-6.000 6.000 3,-6.000 7.000 1,-6.000 6.000 2,-6.000 4.000 1,-2.000 4.000 0,-3.000 3.000-1,-3.000 3.000 0,-6.000-1.000-5,-5.000-2.000-10,-7.000-3.000-10,-5.000-3.000-10,-4.000-2.000 0,0.000 0.000 8,0.000 0.000 10,0.000 0.000 8</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19"/>
    </inkml:context>
    <inkml:brush xml:id="br0">
      <inkml:brushProperty name="width" value="0.0481741689145565" units="cm"/>
      <inkml:brushProperty name="height" value="0.0481741689145565" units="cm"/>
      <inkml:brushProperty name="color" value="#f2395b"/>
      <inkml:brushProperty name="ignorePressure" value="0"/>
    </inkml:brush>
  </inkml:definitions>
  <inkml:trace contextRef="#ctx0" brushRef="#br0">80650.000 36900.000 456,'-22.000'-47.000'17,"6.000"6.000"8,7.000 7.000 11,6.000 6.000 8,3.000 15.000 5,0.000 26.000-1,0.000 24.000-1,0.000 26.000-2,0.000 13.000-2,0.000 4.000-5,0.000 3.000-6,0.000 3.000-4,-4.000 9.000-5,-5.000 16.000-3,-7.000 15.000-4,-5.000 17.000-3,-9.000 21.000-3,-9.000 28.000-4,-10.000 28.000-3,-8.000 29.000-2,-6.000 11.000-7,1.000-2.000-6,-1.000-3.000-9,1.000-3.000-7,2.000-2.000-5,7.000 0.000-2,6.000 0.000-1,7.000 0.000-2,5.000-19.000 2,7.000-37.000 6,6.000-38.000 5,7.000-37.000 7,4.000-27.000-4,3.000-16.000-10,3.000-15.000-12,4.000-15.000-12</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19"/>
    </inkml:context>
    <inkml:brush xml:id="br0">
      <inkml:brushProperty name="width" value="0.0371595993638039" units="cm"/>
      <inkml:brushProperty name="height" value="0.0371595993638039" units="cm"/>
      <inkml:brushProperty name="color" value="#f2395b"/>
      <inkml:brushProperty name="ignorePressure" value="0"/>
    </inkml:brush>
  </inkml:definitions>
  <inkml:trace contextRef="#ctx0" brushRef="#br0">81300.000 37850.000 592,'-2.000'-41.000'11,"-3.000"19.000"25,-3.000 19.000 23,-2.000 19.000 24,-9.000 16.000 1,-12.000 17.000-22,-13.000 15.000-20,-12.000 16.000-22,-2.000 5.000-12,9.000-2.000-6,10.000-3.000-3,10.000-3.000-5,4.000-6.000-3,0.000-5.000 0,0.000-7.000 0,0.000-5.000-1,3.000-6.000 0,6.000-3.000 1,7.000-3.000 1,6.000-2.000 2,9.000-8.000 0,13.000-8.000 2,12.000-10.000 1,13.000-9.000 1,10.000-5.000-1,10.000 0.000-7,10.000 0.000-5,9.000 0.000-7,1.000-2.000-4,-6.000-3.000-3,-6.000-3.000-3,-6.000-2.000-4,-9.000-1.000 0,-8.000 3.000 0,-10.000 3.000 2,-9.000 4.000 2</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19"/>
    </inkml:context>
    <inkml:brush xml:id="br0">
      <inkml:brushProperty name="width" value="0.0361746959388256" units="cm"/>
      <inkml:brushProperty name="height" value="0.0361746959388256" units="cm"/>
      <inkml:brushProperty name="color" value="#f2395b"/>
      <inkml:brushProperty name="ignorePressure" value="0"/>
    </inkml:brush>
  </inkml:definitions>
  <inkml:trace contextRef="#ctx0" brushRef="#br0">81500.000 38100.000 608,'-25.000'-16.000'10,"0.000"19.000"20,0.000 19.000 21,0.000 19.000 20,1.000 18.000 3,4.000 19.000-15,3.000 19.000-16,3.000 19.000-15,-2.000 10.000-12,-6.000 4.000-7,-6.000 3.000-9,-6.000 3.000-7,-2.000-2.000-6,3.000-6.000-3,3.000-6.000-4,4.000-6.000-3,2.000-13.000-10,4.000-19.000-13,3.000-18.000-15,3.000-19.000-13</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0"/>
    </inkml:context>
    <inkml:brush xml:id="br0">
      <inkml:brushProperty name="width" value="0.0340188331902027" units="cm"/>
      <inkml:brushProperty name="height" value="0.0340188331902027" units="cm"/>
      <inkml:brushProperty name="color" value="#f2395b"/>
      <inkml:brushProperty name="ignorePressure" value="0"/>
    </inkml:brush>
  </inkml:definitions>
  <inkml:trace contextRef="#ctx0" brushRef="#br0">81400.000 37200.000 646,'-63.000'-47.000'9,"26.000"6.000"16,24.000 7.000 18,26.000 6.000 17,19.000 6.000 3,17.000 6.000-11,15.000 7.000-11,16.000 6.000-11,9.000 6.000-11,3.000 6.000-8,3.000 7.000-10,4.000 6.000-10,-1.000 4.000-8,-3.000 4.000-6,-3.000 3.000-7,-2.000 3.000-8,-6.000-2.000-3,-6.000-6.000-3,-6.000-6.000-1,-6.000-6.000-3</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0"/>
    </inkml:context>
    <inkml:brush xml:id="br0">
      <inkml:brushProperty name="width" value="0.0323102362453938" units="cm"/>
      <inkml:brushProperty name="height" value="0.0323102362453938" units="cm"/>
      <inkml:brushProperty name="color" value="#f2395b"/>
      <inkml:brushProperty name="ignorePressure" value="0"/>
    </inkml:brush>
  </inkml:definitions>
  <inkml:trace contextRef="#ctx0" brushRef="#br0">82300.000 36650.000 680,'-46.000'-24.000'1,"10.000"4.000"0,10.000 3.000 1,9.000 3.000 1,6.000 10.000 9,3.000 20.000 16,3.000 18.000 18,4.000 20.000 17,1.000 8.000 0,0.000 1.000-15,0.000-1.000-16,0.000 1.000-15,0.000 1.000-13,0.000 3.000-12,0.000 3.000-11,0.000 4.000-11,-2.000-6.000-5,-3.000-11.000 1,-3.000-14.000 1,-2.000-11.000 1,-1.000-7.000-2,3.000 0.000-3,3.000 0.000-4,4.000 0.000-3</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29"/>
    </inkml:context>
    <inkml:brush xml:id="br0">
      <inkml:brushProperty name="width" value="0.0344241932034492" units="cm"/>
      <inkml:brushProperty name="height" value="0.0344241932034492" units="cm"/>
      <inkml:brushProperty name="color" value="#00bff3"/>
      <inkml:brushProperty name="ignorePressure" value="0"/>
    </inkml:brush>
  </inkml:definitions>
  <inkml:trace contextRef="#ctx0" brushRef="#br0">39900.000 2300.000 639,'-65.000'9.000'69,"23.000"19.000"-4,22.000 19.000-5,22.000 19.000-5,12.000 9.000-8,3.000 0.000-13,3.000 0.000-13,4.000 0.000-11,-1.000-5.000-15,-3.000-9.000-13,-3.000-10.000-15,-2.000-8.000-14,-1.000-11.000-8,3.000-8.000-2,3.000-10.000-1,4.000-9.000-3</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0"/>
    </inkml:context>
    <inkml:brush xml:id="br0">
      <inkml:brushProperty name="width" value="0.0483190044760704" units="cm"/>
      <inkml:brushProperty name="height" value="0.0483190044760704" units="cm"/>
      <inkml:brushProperty name="color" value="#f2395b"/>
      <inkml:brushProperty name="ignorePressure" value="0"/>
    </inkml:brush>
  </inkml:definitions>
  <inkml:trace contextRef="#ctx0" brushRef="#br0">82850.000 36450.000 455,'23.000'-46.000'0,"-3.000"10.000"0,-3.000 10.000 0,-2.000 9.000 0,3.000 4.000 0,14.000 1.000-1,11.000-1.000 0,14.000 1.000 0,5.000-1.000 3,1.000 1.000 7,-1.000-1.000 7,1.000 1.000 7,-4.000 1.000 0,-6.000 3.000-5,-6.000 3.000-5,-6.000 4.000-6,-6.000 4.000-3,-2.000 6.000-1,-3.000 7.000-1,-3.000 6.000-1,-6.000 7.000 1,-5.000 10.000 3,-7.000 10.000 4,-5.000 9.000 3,-6.000 6.000 4,-3.000 3.000 3,-3.000 3.000 3,-2.000 4.000 4,-5.000 2.000 1,-2.000 4.000-1,-3.000 3.000-2,-3.000 3.000-2,-1.000 1.000 0,4.000 1.000 1,3.000-1.000 1,3.000 1.000 2,3.000 1.000-2,3.000 3.000-2,3.000 3.000-2,4.000 4.000-4,1.000 4.000-2,0.000 6.000-3,0.000 7.000-4,0.000 6.000-2,-2.000 1.000-3,-3.000-3.000-2,-3.000-3.000-1,-2.000-2.000-2,-3.000-6.000-2,1.000-6.000-1,-1.000-6.000 0,1.000-6.000-1,-1.000-7.000-1,1.000-6.000 0,-1.000-6.000 0,1.000-6.000-1,-7.000-7.000-1,-12.000-6.000-3,-13.000-6.000-2,-12.000-6.000-2,-13.000-9.000-4,-12.000-8.000-5,-13.000-10.000-5,-12.000-9.000-6,-10.000-7.000-3,-6.000-3.000-3,-6.000-3.000-3,-6.000-2.000-3,9.000-5.000 2,25.000-2.000 5,25.000-3.000 5,25.000-3.000 5</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1"/>
    </inkml:context>
    <inkml:brush xml:id="br0">
      <inkml:brushProperty name="width" value="0.0377921983599663" units="cm"/>
      <inkml:brushProperty name="height" value="0.0377921983599663" units="cm"/>
      <inkml:brushProperty name="color" value="#f2395b"/>
      <inkml:brushProperty name="ignorePressure" value="0"/>
    </inkml:brush>
  </inkml:definitions>
  <inkml:trace contextRef="#ctx0" brushRef="#br0">84200.000 35200.000 582,'28.000'-22.000'6,"6.000"6.000"12,7.000 7.000 12,6.000 6.000 13,3.000 6.000 2,0.000 6.000-6,0.000 7.000-6,0.000 6.000-7,1.000 4.000-3,4.000 4.000-1,3.000 3.000 0,3.000 3.000 0,-5.000 3.000-1,-12.000 3.000-2,-13.000 3.000 0,-12.000 4.000-2,-10.000 2.000-6,-6.000 4.000-10,-6.000 3.000-9,-6.000 3.000-10,-12.000 1.000-4,-15.000 1.000 3,-15.000-1.000 3,-16.000 1.000 3,-8.000-3.000 0,0.000-2.000 0,0.000-3.000-2,0.000-3.000-1,4.000-6.000 2,10.000-5.000 5,10.000-7.000 5,9.000-5.000 6,12.000-8.000 4,16.000-5.000 3,15.000-7.000 5,17.000-5.000 2,14.000-6.000 2,17.000-3.000-1,15.000-3.000-2,16.000-2.000-2,7.000-1.000-6,1.000 3.000-13,-1.000 3.000-12,1.000 4.000-12,-4.000 2.000-9,-6.000 4.000-4,-6.000 3.000-4,-6.000 3.000-4,-9.000 1.000 1,-8.000 1.000 5,-10.000-1.000 6,-9.000 1.000 5</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2"/>
    </inkml:context>
    <inkml:brush xml:id="br0">
      <inkml:brushProperty name="width" value="0.0386274419724941" units="cm"/>
      <inkml:brushProperty name="height" value="0.0386274419724941" units="cm"/>
      <inkml:brushProperty name="color" value="#f2395b"/>
      <inkml:brushProperty name="ignorePressure" value="0"/>
    </inkml:brush>
  </inkml:definitions>
  <inkml:trace contextRef="#ctx0" brushRef="#br0">86850.000 37400.000 569,'-96.000'75.000'162,"10.000"0.000"-42,10.000 0.000-40,9.000 0.000-42,-1.000 4.000-23,-8.000 10.000-5,-10.000 10.000-5,-9.000 9.000-5,-2.000 1.000-5,6.000-6.000-6,7.000-6.000-7,6.000-6.000-4,1.000-2.000-7,-3.000 3.000-4,-3.000 3.000-5,-2.000 4.000-5,5.000-9.000-2,16.000-18.000 2,15.000-19.000 1,17.000-18.000 1</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3"/>
    </inkml:context>
    <inkml:brush xml:id="br0">
      <inkml:brushProperty name="width" value="0.0376167595386505" units="cm"/>
      <inkml:brushProperty name="height" value="0.0376167595386505" units="cm"/>
      <inkml:brushProperty name="color" value="#f2395b"/>
      <inkml:brushProperty name="ignorePressure" value="0"/>
    </inkml:brush>
  </inkml:definitions>
  <inkml:trace contextRef="#ctx0" brushRef="#br0">85500.000 37850.000 584,'-4.000'-47.000'0,"-5.000"6.000"-1,-7.000 7.000-2,-5.000 6.000 0,-3.000 4.000 3,4.000 4.000 6,3.000 3.000 7,3.000 3.000 6,9.000 3.000 9,16.000 3.000 12,15.000 3.000 12,17.000 4.000 11,7.000 11.000 0,0.000 23.000-12,0.000 22.000-13,0.000 22.000-13,1.000 16.000-9,4.000 14.000-8,3.000 11.000-7,3.000 14.000-8,3.000 5.000-7,3.000 1.000-5,3.000-1.000-5,4.000 1.000-5,-7.000-15.000-5,-16.000-28.000 0,-15.000-28.000-2,-15.000-27.000-2,-7.000-14.000-2,3.000 4.000-2,3.000 3.000-3,4.000 3.000-3</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4"/>
    </inkml:context>
    <inkml:brush xml:id="br0">
      <inkml:brushProperty name="width" value="0.0379374511539936" units="cm"/>
      <inkml:brushProperty name="height" value="0.0379374511539936" units="cm"/>
      <inkml:brushProperty name="color" value="#f2395b"/>
      <inkml:brushProperty name="ignorePressure" value="0"/>
    </inkml:brush>
  </inkml:definitions>
  <inkml:trace contextRef="#ctx0" brushRef="#br0">89000.000 37250.000 579,'-30.000'32.000'109,"-9.000"17.000"-22,-10.000 15.000-20,-8.000 16.000-22,-3.000 5.000-14,7.000-2.000-4,6.000-3.000-7,7.000-3.000-5,-4.000 8.000-5,-12.000 23.000-3,-13.000 22.000-4,-12.000 22.000-5,-2.000 4.000-5,9.000-12.000-9,10.000-13.000-8,10.000-12.000-8,10.000-16.000-8,13.000-19.000-6,12.000-18.000-8,13.000-19.000-6,10.000-18.000 0,10.000-15.000 9,10.000-15.000 8,9.000-16.000 8</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4"/>
    </inkml:context>
    <inkml:brush xml:id="br0">
      <inkml:brushProperty name="width" value="0.0340575650334358" units="cm"/>
      <inkml:brushProperty name="height" value="0.0340575650334358" units="cm"/>
      <inkml:brushProperty name="color" value="#f2395b"/>
      <inkml:brushProperty name="ignorePressure" value="0"/>
    </inkml:brush>
  </inkml:definitions>
  <inkml:trace contextRef="#ctx0" brushRef="#br0">88850.000 38000.000 645,'70.000'48.000'92,"-9.000"-3.000"-17,-10.000-3.000-18,-8.000-2.000-17,-8.000 2.000-11,-2.000 9.000-5,-3.000 10.000-6,-3.000 10.000-4,-2.000 2.000-8,0.000-3.000-12,0.000-3.000-9,0.000-2.000-12,-2.000-6.000-10,-3.000-6.000-13,-3.000-6.000-12,-2.000-6.000-12</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4"/>
    </inkml:context>
    <inkml:brush xml:id="br0">
      <inkml:brushProperty name="width" value="0.0403401367366314" units="cm"/>
      <inkml:brushProperty name="height" value="0.0403401367366314" units="cm"/>
      <inkml:brushProperty name="color" value="#f2395b"/>
      <inkml:brushProperty name="ignorePressure" value="0"/>
    </inkml:brush>
  </inkml:definitions>
  <inkml:trace contextRef="#ctx0" brushRef="#br0">90100.000 37850.000 545,'-47.000'7.000'105,"6.000"17.000"-21,7.000 15.000-21,6.000 16.000-21,3.000 10.000-12,0.000 7.000-4,0.000 6.000-4,0.000 7.000-3,3.000 0.000-4,6.000-2.000-1,7.000-3.000-3,6.000-3.000-2,4.000-7.000-2,4.000-9.000-2,3.000-10.000-3,3.000-8.000-2,4.000-9.000-2,7.000-6.000-3,6.000-6.000-2,7.000-6.000-3,8.000-12.000-3,14.000-15.000-3,11.000-15.000-2,14.000-16.000-4,3.000-13.000-3,-2.000-9.000-3,-3.000-10.000-3,-3.000-8.000-3,-7.000-8.000 1,-9.000-2.000 4,-10.000-3.000 5,-8.000-3.000 3,-11.000 2.000 5,-8.000 10.000 5,-10.000 10.000 3,-9.000 9.000 5,-12.000 9.000 2,-11.000 9.000 1,-14.000 10.000 2,-11.000 10.000 1,-11.000 7.000 1,-5.000 6.000 0,-7.000 7.000 0,-5.000 6.000 0,-1.000 6.000 1,6.000 6.000-2,7.000 7.000 0,6.000 6.000-1,7.000 3.000-7,10.000 0.000-14,10.000 0.000-14,9.000 0.000-14</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5"/>
    </inkml:context>
    <inkml:brush xml:id="br0">
      <inkml:brushProperty name="width" value="0.0409620143473148" units="cm"/>
      <inkml:brushProperty name="height" value="0.0409620143473148" units="cm"/>
      <inkml:brushProperty name="color" value="#f2395b"/>
      <inkml:brushProperty name="ignorePressure" value="0"/>
    </inkml:brush>
  </inkml:definitions>
  <inkml:trace contextRef="#ctx0" brushRef="#br0">92750.000 37200.000 537,'-52.000'6.000'130,"-3.000"13.000"-26,-3.000 12.000-28,-2.000 13.000-25,-5.000 10.000-18,-2.000 10.000-6,-3.000 10.000-8,-3.000 9.000-6,-4.000 7.000-6,-3.000 7.000-4,-3.000 6.000-5,-2.000 7.000-4,-3.000 2.000-4,1.000 1.000-7,-1.000-1.000-6,1.000 1.000-5,7.000-12.000-6,16.000-21.000-5,15.000-22.000-4,17.000-22.000-5</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5"/>
    </inkml:context>
    <inkml:brush xml:id="br0">
      <inkml:brushProperty name="width" value="0.043824315071106" units="cm"/>
      <inkml:brushProperty name="height" value="0.043824315071106" units="cm"/>
      <inkml:brushProperty name="color" value="#f2395b"/>
      <inkml:brushProperty name="ignorePressure" value="0"/>
    </inkml:brush>
  </inkml:definitions>
  <inkml:trace contextRef="#ctx0" brushRef="#br0">91400.000 37350.000 502,'0.000'-49.000'0,"0.000"4.000"0,0.000 3.000 0,0.000 3.000 0,6.000 9.000 10,13.000 16.000 21,12.000 15.000 21,13.000 17.000 20,4.000 14.000 5,-3.000 17.000-12,-3.000 15.000-12,-2.000 16.000-11,-3.000 10.000-10,1.000 7.000-7,-1.000 6.000-5,1.000 7.000-8,-1.000 4.000-5,1.000 3.000-8,-1.000 3.000-6,1.000 4.000-7,-1.000-3.000-3,1.000-5.000 2,-1.000-7.000 0,1.000-5.000 1</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5"/>
    </inkml:context>
    <inkml:brush xml:id="br0">
      <inkml:brushProperty name="width" value="0.0431472025811672" units="cm"/>
      <inkml:brushProperty name="height" value="0.0431472025811672" units="cm"/>
      <inkml:brushProperty name="color" value="#f2395b"/>
      <inkml:brushProperty name="ignorePressure" value="0"/>
    </inkml:brush>
  </inkml:definitions>
  <inkml:trace contextRef="#ctx0" brushRef="#br0">93200.000 37100.000 509,'1.000'-90.000'7,"4.000"23.000"15,3.000 22.000 13,3.000 22.000 14,-1.000 16.000 5,-2.000 14.000-4,-3.000 11.000-4,-3.000 14.000-4,-6.000 11.000-5,-5.000 14.000-5,-7.000 11.000-5,-5.000 14.000-5,-8.000 10.000-3,-5.000 9.000-3,-7.000 10.000-2,-5.000 10.000-2,-4.000 10.000-5,0.000 13.000-11,0.000 12.000-11,0.000 13.000-9,3.000-2.000-8,6.000-16.000-8,7.000-15.000-7,6.000-15.000-6,6.000-18.000-2,6.000-19.000 3,7.000-18.000 4,6.000-19.000 4,4.000-13.000 4,4.000-6.000 5,3.000-6.000 5,3.000-6.000 4</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0"/>
    </inkml:context>
    <inkml:brush xml:id="br0">
      <inkml:brushProperty name="width" value="0.0431577302515507" units="cm"/>
      <inkml:brushProperty name="height" value="0.0431577302515507" units="cm"/>
      <inkml:brushProperty name="color" value="#00bff3"/>
      <inkml:brushProperty name="ignorePressure" value="0"/>
    </inkml:brush>
  </inkml:definitions>
  <inkml:trace contextRef="#ctx0" brushRef="#br0">40350.000 1200.000 509,'-2.000'-80.000'11,"-3.000"41.000"22,-3.000 40.000 23,-2.000 42.000 21,-1.000 25.000 4,3.000 14.000-16,3.000 11.000-15,4.000 14.000-15,2.000 10.000-10,4.000 9.000-4,3.000 10.000-4,3.000 10.000-5,1.000 21.000-5,1.000 34.000-6,-1.000 35.000-8,1.000 35.000-6,-1.000 21.000-6,1.000 9.000-3,-1.000 10.000-5,1.000 10.000-3,2.000-7.000 0,7.000-22.000 1,6.000-22.000 4,7.000-21.000 2,-1.000-35.000-4,-6.000-47.000-13,-6.000-47.000-11,-6.000-46.000-13</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5"/>
    </inkml:context>
    <inkml:brush xml:id="br0">
      <inkml:brushProperty name="width" value="0.0452307909727097" units="cm"/>
      <inkml:brushProperty name="height" value="0.0452307909727097" units="cm"/>
      <inkml:brushProperty name="color" value="#f2395b"/>
      <inkml:brushProperty name="ignorePressure" value="0"/>
    </inkml:brush>
  </inkml:definitions>
  <inkml:trace contextRef="#ctx0" brushRef="#br0">94100.000 37350.000 486,'-24.000'-21.000'11,"4.000"10.000"21,3.000 10.000 22,3.000 9.000 22,-1.000 13.000 5,-2.000 20.000-14,-3.000 18.000-12,-3.000 20.000-13,-2.000 10.000-10,0.000 3.000-7,0.000 3.000-8,0.000 4.000-6,1.000-1.000-6,4.000-3.000-1,3.000-3.000-3,3.000-2.000-1,14.000-14.000-6,25.000-21.000-9,25.000-22.000-11,25.000-22.000-8,12.000-24.000-5,1.000-24.000 1,-1.000-26.000 1,1.000-24.000 0,-4.000-12.000 3,-6.000 4.000 6,-6.000 3.000 4,-6.000 3.000 5,-10.000 3.000 4,-12.000 3.000 4,-13.000 3.000 4,-12.000 4.000 3,-12.000 5.000 3,-8.000 10.000 3,-10.000 10.000 4,-9.000 9.000 4,-10.000 7.000 0,-9.000 7.000-2,-10.000 6.000 0,-8.000 7.000-3,-8.000 4.000-2,-2.000 3.000-6,-3.000 3.000-4,-3.000 4.000-5,2.000 2.000-3,10.000 4.000-1,10.000 3.000-1,9.000 3.000 0</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6"/>
    </inkml:context>
    <inkml:brush xml:id="br0">
      <inkml:brushProperty name="width" value="0.0340014584362507" units="cm"/>
      <inkml:brushProperty name="height" value="0.0340014584362507" units="cm"/>
      <inkml:brushProperty name="color" value="#f2395b"/>
      <inkml:brushProperty name="ignorePressure" value="0"/>
    </inkml:brush>
  </inkml:definitions>
  <inkml:trace contextRef="#ctx0" brushRef="#br0">94700.000 36900.000 647,'29.000'-47.000'7,"10.000"6.000"15,10.000 7.000 14,9.000 6.000 15,6.000 4.000 5,3.000 4.000-6,3.000 3.000-6,4.000 3.000-6,-1.000 3.000-8,-3.000 3.000-14,-3.000 3.000-13,-2.000 4.000-14,-6.000 4.000-7,-6.000 6.000-4,-6.000 7.000-3,-6.000 6.000-3</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6"/>
    </inkml:context>
    <inkml:brush xml:id="br0">
      <inkml:brushProperty name="width" value="0.0436337776482105" units="cm"/>
      <inkml:brushProperty name="height" value="0.0436337776482105" units="cm"/>
      <inkml:brushProperty name="color" value="#f2395b"/>
      <inkml:brushProperty name="ignorePressure" value="0"/>
    </inkml:brush>
  </inkml:definitions>
  <inkml:trace contextRef="#ctx0" brushRef="#br0">96350.000 36050.000 504,'-2.000'-38.000'11,"-3.000"26.000"22,-3.000 24.000 21,-2.000 26.000 23,-3.000 18.000 4,1.000 13.000-15,-1.000 12.000-15,1.000 13.000-13,1.000 4.000-11,3.000-3.000-5,3.000-3.000-6,4.000-2.000-5,1.000-5.000-5,0.000-2.000-4,0.000-3.000-2,0.000-3.000-4,1.000-7.000-3,4.000-9.000-2,3.000-10.000-2,3.000-8.000-2,1.000-6.000-1,1.000 1.000-1,-1.000-1.000 1,1.000 1.000-1,-7.000-3.000 0,-12.000-2.000 2,-13.000-3.000 0,-12.000-3.000 1,-13.000-1.000 1,-12.000 4.000 0,-13.000 3.000 1,-12.000 3.000-1,-10.000 1.000-1,-6.000 1.000-4,-6.000-1.000-3,-6.000 1.000-5,1.000-4.000-3,9.000-6.000-2,10.000-6.000-3,10.000-6.000-2,10.000-4.000-1,13.000 1.000 1,12.000-1.000 1,13.000 1.000 1</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26"/>
    </inkml:context>
    <inkml:brush xml:id="br0">
      <inkml:brushProperty name="width" value="0.0290021691471338" units="cm"/>
      <inkml:brushProperty name="height" value="0.0290021691471338" units="cm"/>
      <inkml:brushProperty name="color" value="#f2395b"/>
      <inkml:brushProperty name="ignorePressure" value="0"/>
    </inkml:brush>
  </inkml:definitions>
  <inkml:trace contextRef="#ctx0" brushRef="#br0">96400.000 36350.000 758,'117.000'-69.000'5,"-16.000"13.000"12,-15.000 12.000 10,-15.000 13.000 10,-7.000 7.000 4,3.000 4.000-5,3.000 3.000-5,4.000 3.000-5,-3.000 3.000-8,-5.000 3.000-14,-7.000 3.000-14,-5.000 4.000-13</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35"/>
    </inkml:context>
    <inkml:brush xml:id="br0">
      <inkml:brushProperty name="width" value="0.0380992405116558" units="cm"/>
      <inkml:brushProperty name="height" value="0.0380992405116558" units="cm"/>
      <inkml:brushProperty name="color" value="#f2395b"/>
      <inkml:brushProperty name="ignorePressure" value="0"/>
    </inkml:brush>
  </inkml:definitions>
  <inkml:trace contextRef="#ctx0" brushRef="#br0">72850.000 44150.000 577,'-52.000'4.000'28,"47.000"10.000"12,47.000 10.000 14,48.000 9.000 12,20.000 1.000 0,-2.000-6.000-11,-3.000-6.000-12,-3.000-6.000-13,-2.000-6.000-9,0.000-2.000-7,0.000-3.000-9,0.000-3.000-6,-4.000-1.000-7,-5.000 4.000-3,-7.000 3.000-5,-5.000 3.000-4,-8.000 3.000-7,-5.000 3.000-8,-7.000 3.000-9,-5.000 4.000-8,-9.000 1.000-2,-9.000 0.000 5,-10.000 0.000 4,-8.000 0.000 5,-8.000 0.000 5,-2.000 0.000 5,-3.000 0.000 5,-3.000 0.000 6</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36"/>
    </inkml:context>
    <inkml:brush xml:id="br0">
      <inkml:brushProperty name="width" value="0.0393534377217293" units="cm"/>
      <inkml:brushProperty name="height" value="0.0393534377217293" units="cm"/>
      <inkml:brushProperty name="color" value="#f2395b"/>
      <inkml:brushProperty name="ignorePressure" value="0"/>
    </inkml:brush>
  </inkml:definitions>
  <inkml:trace contextRef="#ctx0" brushRef="#br0">72650.000 45650.000 559,'-54.000'21.000'0,"-5.000"-5.000"2,-7.000-7.000 1,-5.000-5.000 1,2.000-4.000 7,13.000 0.000 12,12.000 0.000 12,13.000 0.000 12,16.000 0.000 4,23.000 0.000-8,22.000 0.000-7,22.000 0.000-6,16.000 3.000-6,14.000 6.000-2,11.000 7.000-3,14.000 6.000-2,7.000-1.000-2,3.000-5.000 0,3.000-7.000 0,4.000-5.000-1,1.000 0.000-3,0.000 10.000-7,0.000 10.000-8,0.000 9.000-8,1.000 2.000-10,4.000-2.000-15,3.000-3.000-15,3.000-3.000-14,-13.000-6.000-2,-28.000-5.000 11,-28.000-7.000 11,-27.000-5.000 11,-15.000-3.000 6,0.000 4.000 2,0.000 3.000 1,0.000 3.000 2</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1"/>
    </inkml:context>
    <inkml:brush xml:id="br0">
      <inkml:brushProperty name="width" value="0.0275334175676107" units="cm"/>
      <inkml:brushProperty name="height" value="0.0275334175676107" units="cm"/>
      <inkml:brushProperty name="color" value="#f2395b"/>
      <inkml:brushProperty name="ignorePressure" value="0"/>
    </inkml:brush>
  </inkml:definitions>
  <inkml:trace contextRef="#ctx0" brushRef="#br0">73550.000 46600.000 799,'-71.000'-2.000'1,"10.000"-3.000"3,10.000-3.000 3,9.000-2.000 3,6.000-8.000 2,3.000-8.000-1,3.000-10.000 1,4.000-9.000 0,4.000-13.000 0,6.000-16.000-1,7.000-15.000-1,6.000-15.000 0,10.000-17.000-1,17.000-15.000-2,15.000-15.000-1,16.000-16.000-3,9.000-7.000-2,3.000 4.000-4,3.000 3.000-2,4.000 3.000-4,2.000 4.000 0,4.000 7.000 2,3.000 6.000 2,3.000 7.000 3,-1.000 13.000 2,-2.000 22.000 2,-3.000 22.000 3,-3.000 23.000 3,-7.000 19.000 1,-9.000 19.000-1,-10.000 19.000-1,-8.000 19.000-1,-11.000 23.000 1,-8.000 28.000 0,-10.000 28.000 0,-9.000 29.000 2,-13.000 19.000-1,-16.000 14.000-2,-15.000 11.000 0,-15.000 14.000-2,-12.000 2.000-2,-6.000-6.000 0,-6.000-6.000-3,-6.000-6.000-1,-4.000-10.000 0,1.000-12.000-2,-1.000-13.000 1,1.000-12.000-1,4.000-16.000 1,9.000-19.000 2,10.000-18.000 2,10.000-19.000 1,11.000-37.000 0,17.000-52.000 0,15.000-53.000-1,16.000-53.000-1,13.000-24.000-2,14.000 6.000-4,11.000 7.000-4,14.000 6.000-5,13.000-2.000-5,16.000-9.000-5,15.000-10.000-6,17.000-8.000-5,-3.000 13.000-2,-18.000 38.000 5,-19.000 37.000 4,-18.000 38.000 4,-14.000 21.000 3,-5.000 7.000 3,-7.000 6.000 2,-5.000 7.000 2</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1"/>
    </inkml:context>
    <inkml:brush xml:id="br0">
      <inkml:brushProperty name="width" value="0.0424299351871014" units="cm"/>
      <inkml:brushProperty name="height" value="0.0424299351871014" units="cm"/>
      <inkml:brushProperty name="color" value="#f2395b"/>
      <inkml:brushProperty name="ignorePressure" value="0"/>
    </inkml:brush>
  </inkml:definitions>
  <inkml:trace contextRef="#ctx0" brushRef="#br0">78550.000 45650.000 518,'-33.000'-24.000'1,"-16.000"4.000"1,-15.000 3.000 1,-15.000 3.000 2,-3.000 3.000 4,14.000 3.000 5,11.000 3.000 7,14.000 4.000 5,-1.000 5.000 3,-12.000 10.000-4,-13.000 10.000-2,-12.000 9.000-2,-5.000 4.000-4,3.000 1.000-4,3.000-1.000-4,4.000 1.000-5,4.000-3.000 0,6.000-2.000 0,7.000-3.000 2,6.000-3.000 2,6.000-1.000-2,6.000 4.000-2,7.000 3.000-3,6.000 3.000-3,7.000-1.000 0,10.000-2.000 3,10.000-3.000 3,9.000-3.000 2,6.000-2.000 2,3.000 0.000 0,3.000 0.000 0,4.000 0.000 2,-1.000 3.000-1,-3.000 6.000 2,-3.000 7.000 0,-2.000 6.000 1,-5.000 7.000 1,-2.000 10.000 1,-3.000 10.000 0,-3.000 9.000 2,-6.000 9.000-2,-5.000 9.000-1,-7.000 10.000-1,-5.000 10.000-3,-3.000 2.000 0,4.000-3.000-2,3.000-3.000 1,3.000-2.000-2,1.000-6.000-1,1.000-6.000-3,-1.000-6.000-2,1.000-6.000-3,1.000-9.000-3,3.000-8.000-3,3.000-10.000-3,4.000-9.000-4,7.000-9.000-3,13.000-5.000-4,12.000-7.000-6,13.000-5.000-4,10.000-11.000-3,10.000-11.000-1,10.000-14.000-2,9.000-11.000 0,6.000-17.000-1,3.000-18.000 1,3.000-19.000 1,4.000-18.000 0,1.000-12.000 4,0.000-3.000 5,0.000-3.000 5,0.000-2.000 6,-10.000 5.000 4,-18.000 16.000 4,-19.000 15.000 2,-18.000 17.000 3</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2"/>
    </inkml:context>
    <inkml:brush xml:id="br0">
      <inkml:brushProperty name="width" value="0.0439634956419468" units="cm"/>
      <inkml:brushProperty name="height" value="0.0439634956419468" units="cm"/>
      <inkml:brushProperty name="color" value="#f2395b"/>
      <inkml:brushProperty name="ignorePressure" value="0"/>
    </inkml:brush>
  </inkml:definitions>
  <inkml:trace contextRef="#ctx0" brushRef="#br0">78850.000 46600.000 500,'182.000'-336.000'4,"-33.000"78.000"2,-35.000 78.000 2,-34.000 79.000 3,-23.000 43.000 2,-8.000 9.000 2,-10.000 10.000 2,-9.000 10.000 1,-9.000 14.000 5,-5.000 23.000 4,-7.000 22.000 7,-5.000 22.000 5,-12.000 16.000-1,-16.000 14.000-6,-15.000 11.000-6,-15.000 14.000-7,-11.000 11.000-4,-2.000 14.000-1,-3.000 11.000-3,-3.000 14.000-1,-1.000-1.000-1,4.000-12.000-2,3.000-13.000-1,3.000-12.000-2,3.000-13.000-1,3.000-12.000-4,3.000-13.000-4,4.000-12.000-2,10.000-21.000-6,19.000-28.000-6,19.000-28.000-7,19.000-27.000-7,16.000-26.000-3,17.000-22.000 1,15.000-22.000 2,16.000-21.000 2,7.000-6.000 3,1.000 14.000 5,-1.000 11.000 7,1.000 14.000 5,-6.000 13.000 6,-8.000 16.000 5,-10.000 15.000 7,-9.000 17.000 5,-7.000 10.000 4,-3.000 6.000 0,-3.000 7.000 0,-2.000 6.000 0,-6.000 6.000 1,-6.000 6.000 3,-6.000 7.000 2,-6.000 6.000 3,-6.000 9.000 0,-2.000 13.000 0,-3.000 12.000-1,-3.000 13.000-1,-2.000 6.000-1,0.000 0.000-4,0.000 0.000-3,0.000 0.000-5,0.000-4.000-1,0.000-5.000-1,0.000-7.000 0,0.000-5.000-1,3.000-8.000-3,6.000-5.000-8,7.000-7.000-8,6.000-5.000-7,7.000-17.000-2,10.000-24.000 0,10.000-26.000 2,9.000-24.000 2,6.000-21.000-1,3.000-16.000-2,3.000-15.000-2,4.000-15.000-3,1.000-6.000 0,0.000 7.000 5,0.000 6.000 3,0.000 7.000 4,-4.000 7.000 5,-5.000 9.000 4,-7.000 10.000 5,-5.000 10.000 6,-9.000 10.000 1,-9.000 13.000-1,-10.000 12.000 0,-8.000 13.000-2,-6.000 15.000 6,1.000 19.000 11,-1.000 19.000 10,1.000 19.000 11,-4.000 15.000 3,-6.000 13.000-8,-6.000 12.000-7,-6.000 13.000-7,-4.000 7.000-6,1.000 4.000-4,-1.000 3.000-4,1.000 3.000-4,-1.000-1.000-3,1.000-2.000-4,-1.000-3.000-2,1.000-3.000-3,1.000-7.000-4,3.000-9.000-4,3.000-10.000-5,4.000-8.000-4,8.000-18.000-4,17.000-25.000-4,15.000-25.000-6,16.000-25.000-3,12.000-18.000 0,9.000-8.000 6,10.000-10.000 6,10.000-9.000 6,-6.000 1.000 3,-18.000 13.000 2,-19.000 12.000 2,-18.000 13.000 1,-10.000 7.000-1,0.000 4.000-1,0.000 3.000-2,0.000 3.000-2,-2.000-1.000 0,-3.000-2.000 0,-3.000-3.000 2,-2.000-3.000 1,-6.000-2.000 1,-6.000 0.000 2,-6.000 0.000 3,-6.000 0.000 1</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2"/>
    </inkml:context>
    <inkml:brush xml:id="br0">
      <inkml:brushProperty name="width" value="0.0467996224761009" units="cm"/>
      <inkml:brushProperty name="height" value="0.0467996224761009" units="cm"/>
      <inkml:brushProperty name="color" value="#f2395b"/>
      <inkml:brushProperty name="ignorePressure" value="0"/>
    </inkml:brush>
  </inkml:definitions>
  <inkml:trace contextRef="#ctx0" brushRef="#br0">81800.000 45500.000 470,'23.000'-91.000'2,"-3.000"19.000"6,-3.000 19.000 6,-2.000 19.000 5,-5.000 23.000 9,-2.000 28.000 13,-3.000 28.000 12,-3.000 29.000 14,-6.000 19.000 0,-5.000 14.000-10,-7.000 11.000-11,-5.000 14.000-11,-4.000 16.000-7,0.000 22.000-6,0.000 22.000-4,0.000 23.000-6,0.000 16.000-4,0.000 13.000-3,0.000 12.000-6,0.000 13.000-3,-2.000 10.000-6,-3.000 10.000-7,-3.000 10.000-9,-2.000 9.000-6,-3.000 2.000-4,1.000-2.000 3,-1.000-3.000 2,1.000-3.000 2,4.000-34.000 3,9.000-61.000 4,10.000-64.000 4,10.000-61.000 4,4.000-32.000-4,0.000 0.000-14,0.000 0.000-13,0.000 0.000-12</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0"/>
    </inkml:context>
    <inkml:brush xml:id="br0">
      <inkml:brushProperty name="width" value="0.0364104136824608" units="cm"/>
      <inkml:brushProperty name="height" value="0.0364104136824608" units="cm"/>
      <inkml:brushProperty name="color" value="#00bff3"/>
      <inkml:brushProperty name="ignorePressure" value="0"/>
    </inkml:brush>
  </inkml:definitions>
  <inkml:trace contextRef="#ctx0" brushRef="#br0">39750.000 2450.000 604,'-18.000'-90.000'43,"17.000"23.000"-1,15.000 22.000-3,16.000 22.000-1,13.000 13.000-2,14.000 7.000 0,11.000 6.000-1,14.000 7.000 0,5.000 5.000-3,1.000 7.000-7,-1.000 6.000-6,1.000 7.000-7,-3.000 5.000-9,-2.000 7.000-10,-3.000 6.000-11,-3.000 7.000-11,-9.000-4.000-7,-11.000-12.000-2,-14.000-13.000-2,-11.000-12.000-3</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3"/>
    </inkml:context>
    <inkml:brush xml:id="br0">
      <inkml:brushProperty name="width" value="0.0345234759151936" units="cm"/>
      <inkml:brushProperty name="height" value="0.0345234759151936" units="cm"/>
      <inkml:brushProperty name="color" value="#f2395b"/>
      <inkml:brushProperty name="ignorePressure" value="0"/>
    </inkml:brush>
  </inkml:definitions>
  <inkml:trace contextRef="#ctx0" brushRef="#br0">82650.000 46600.000 637,'1.000'-72.000'2,"4.000"6.000"6,3.000 7.000 5,3.000 6.000 6,-4.000 15.000 6,-8.000 26.000 9,-10.000 24.000 8,-9.000 26.000 10,-10.000 19.000-2,-9.000 17.000-10,-10.000 15.000-10,-8.000 16.000-10,-6.000 2.000-7,1.000-8.000-4,-1.000-10.000-4,1.000-9.000-5,5.000-10.000-1,14.000-9.000 1,11.000-10.000-1,14.000-8.000 1,13.000-11.000-1,16.000-8.000-1,15.000-10.000-1,17.000-9.000-1,13.000-5.000-2,13.000 0.000-2,12.000 0.000-2,13.000 0.000-2,4.000-2.000-2,-3.000-3.000 0,-3.000-3.000 0,-2.000-2.000-1,-6.000-1.000-1,-6.000 3.000-4,-6.000 3.000-4,-6.000 4.000-3,-9.000 1.000-2,-8.000 0.000-4,-10.000 0.000-2,-9.000 0.000-4</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3"/>
    </inkml:context>
    <inkml:brush xml:id="br0">
      <inkml:brushProperty name="width" value="0.0358774326741695" units="cm"/>
      <inkml:brushProperty name="height" value="0.0358774326741695" units="cm"/>
      <inkml:brushProperty name="color" value="#f2395b"/>
      <inkml:brushProperty name="ignorePressure" value="0"/>
    </inkml:brush>
  </inkml:definitions>
  <inkml:trace contextRef="#ctx0" brushRef="#br0">83150.000 46450.000 613,'-24.000'-24.000'0,"4.000"4.000"0,3.000 3.000 0,3.000 3.000 0,-1.000 1.000 3,-2.000 1.000 8,-3.000-1.000 6,-3.000 1.000 7,1.000 8.000 7,6.000 20.000 5,7.000 18.000 7,6.000 20.000 5,3.000 16.000 0,0.000 16.000-10,0.000 15.000-8,0.000 17.000-8,-2.000 10.000-7,-3.000 6.000-4,-3.000 7.000-4,-2.000 6.000-5,-5.000 4.000-5,-2.000 4.000-9,-3.000 3.000-9,-3.000 3.000-8,-1.000-15.000-11,4.000-30.000-11,3.000-32.000-12,3.000-30.000-11</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3"/>
    </inkml:context>
    <inkml:brush xml:id="br0">
      <inkml:brushProperty name="width" value="0.0309544429183006" units="cm"/>
      <inkml:brushProperty name="height" value="0.0309544429183006" units="cm"/>
      <inkml:brushProperty name="color" value="#f2395b"/>
      <inkml:brushProperty name="ignorePressure" value="0"/>
    </inkml:brush>
  </inkml:definitions>
  <inkml:trace contextRef="#ctx0" brushRef="#br0">83150.000 45550.000 710,'-21.000'-25.000'6,"10.000"0.000"13,10.000 0.000 12,9.000 0.000 12,12.000 3.000 4,16.000 6.000-6,15.000 7.000-5,17.000 6.000-6,8.000 1.000-8,4.000-3.000-10,3.000-3.000-10,3.000-2.000-10,-1.000 0.000-7,-2.000 7.000-4,-3.000 6.000-5,-3.000 7.000-3,-7.000 0.000-3,-9.000-2.000 0,-10.000-3.000 0,-8.000-3.000 0</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3"/>
    </inkml:context>
    <inkml:brush xml:id="br0">
      <inkml:brushProperty name="width" value="0.0332551337778568" units="cm"/>
      <inkml:brushProperty name="height" value="0.0332551337778568" units="cm"/>
      <inkml:brushProperty name="color" value="#f2395b"/>
      <inkml:brushProperty name="ignorePressure" value="0"/>
    </inkml:brush>
  </inkml:definitions>
  <inkml:trace contextRef="#ctx0" brushRef="#br0">84000.000 45000.000 661,'-25.000'-29.000'0,"0.000"-5.000"0,0.000-7.000 0,0.000-5.000 0,1.000-1.000 2,4.000 6.000 2,3.000 7.000 3,3.000 6.000 4,3.000 13.000 6,3.000 23.000 10,3.000 22.000 12,4.000 22.000 10,1.000 12.000 2,0.000 3.000-9,0.000 3.000-8,0.000 4.000-8,-2.000 7.000-8,-3.000 13.000-8,-3.000 12.000-9,-2.000 13.000-7,-3.000-1.000-8,1.000-11.000-10,-1.000-14.000-10,1.000-11.000-9,-1.000-12.000-6,1.000-9.000-2,-1.000-10.000-3,1.000-8.000-1</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4"/>
    </inkml:context>
    <inkml:brush xml:id="br0">
      <inkml:brushProperty name="width" value="0.0466600246727467" units="cm"/>
      <inkml:brushProperty name="height" value="0.0466600246727467" units="cm"/>
      <inkml:brushProperty name="color" value="#f2395b"/>
      <inkml:brushProperty name="ignorePressure" value="0"/>
    </inkml:brush>
  </inkml:definitions>
  <inkml:trace contextRef="#ctx0" brushRef="#br0">84350.000 44650.000 471,'50.000'-46.000'21,"0.000"10.000"-2,0.000 10.000-3,0.000 9.000-2,4.000 7.000-2,10.000 7.000-1,10.000 6.000-2,9.000 7.000-1,-1.000 5.000-2,-8.000 7.000-3,-10.000 6.000-3,-9.000 7.000-3,-9.000 5.000-2,-5.000 7.000 1,-7.000 6.000 2,-5.000 7.000 0,-8.000 2.000 3,-5.000 1.000 4,-7.000-1.000 6,-5.000 1.000 3,-6.000-3.000 5,-3.000-2.000 2,-3.000-3.000 2,-2.000-3.000 3,-3.000-2.000 1,1.000 0.000 0,-1.000 0.000 0,1.000 0.000 1,-1.000 3.000-2,1.000 6.000-3,-1.000 7.000-2,1.000 6.000-3,1.000 6.000-2,3.000 6.000-2,3.000 7.000-3,4.000 6.000-1,1.000 4.000-1,0.000 4.000 1,0.000 3.000 0,0.000 3.000 1,0.000-1.000-1,0.000-2.000-4,0.000-3.000-5,0.000-3.000-2,0.000-6.000-3,0.000-5.000 1,0.000-7.000 0,0.000-5.000 1,-4.000-6.000 0,-5.000-3.000-2,-7.000-3.000-1,-5.000-2.000-1,-4.000-6.000-1,0.000-6.000-2,0.000-6.000 0,0.000-6.000-1,-5.000-6.000-2,-9.000-2.000-2,-10.000-3.000-2,-8.000-3.000-2,-11.000-2.000-2,-8.000 0.000-4,-10.000 0.000-2,-9.000 0.000-2,-7.000-4.000-4,-3.000-5.000-5,-3.000-7.000-3,-2.000-5.000-4,6.000-6.000-1,20.000-3.000 3,18.000-3.000 3,20.000-2.000 3</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5"/>
    </inkml:context>
    <inkml:brush xml:id="br0">
      <inkml:brushProperty name="width" value="0.0361165888607502" units="cm"/>
      <inkml:brushProperty name="height" value="0.0361165888607502" units="cm"/>
      <inkml:brushProperty name="color" value="#f2395b"/>
      <inkml:brushProperty name="ignorePressure" value="0"/>
    </inkml:brush>
  </inkml:definitions>
  <inkml:trace contextRef="#ctx0" brushRef="#br0">86600.000 46000.000 609,'-19.000'-24.000'55,"13.000"4.000"-5,12.000 3.000-6,13.000 3.000-6,13.000-1.000-3,17.000-2.000-3,15.000-3.000-2,16.000-3.000-1,10.000-1.000-4,7.000 4.000-6,6.000 3.000-4,7.000 3.000-6,-3.000 3.000-3,-8.000 3.000-3,-10.000 3.000-2,-9.000 4.000-3,-10.000 2.000-6,-9.000 4.000-12,-10.000 3.000-10,-8.000 3.000-12,-11.000 3.000-7,-8.000 3.000-4,-10.000 3.000-6,-9.000 4.000-3,-7.000-1.000 3,-3.000-3.000 12,-3.000-3.000 12,-2.000-2.000 12</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5"/>
    </inkml:context>
    <inkml:brush xml:id="br0">
      <inkml:brushProperty name="width" value="0.0340164341032505" units="cm"/>
      <inkml:brushProperty name="height" value="0.0340164341032505" units="cm"/>
      <inkml:brushProperty name="color" value="#f2395b"/>
      <inkml:brushProperty name="ignorePressure" value="0"/>
    </inkml:brush>
  </inkml:definitions>
  <inkml:trace contextRef="#ctx0" brushRef="#br0">86700.000 46850.000 646,'-29.000'21.000'2,"-5.000"-5.000"3,-7.000-7.000 3,-5.000-5.000 3,8.000-6.000 7,26.000-3.000 11,24.000-3.000 11,26.000-2.000 10,18.000-5.000 1,13.000-2.000-8,12.000-3.000-9,13.000-3.000-9,4.000 1.000-7,-3.000 6.000-5,-3.000 7.000-7,-2.000 6.000-5,-3.000 4.000-7,1.000 4.000-6,-1.000 3.000-6,1.000 3.000-7,-3.000 1.000-5,-2.000 1.000-2,-3.000-1.000-4,-3.000 1.000-3,-9.000-3.000 2,-11.000-2.000 5,-14.000-3.000 6,-11.000-3.000 6</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6"/>
    </inkml:context>
    <inkml:brush xml:id="br0">
      <inkml:brushProperty name="width" value="0.039887860417366" units="cm"/>
      <inkml:brushProperty name="height" value="0.039887860417366" units="cm"/>
      <inkml:brushProperty name="color" value="#f2395b"/>
      <inkml:brushProperty name="ignorePressure" value="0"/>
    </inkml:brush>
  </inkml:definitions>
  <inkml:trace contextRef="#ctx0" brushRef="#br0">93350.000 42800.000 551,'-25.000'53.000'81,"0.000"6.000"-15,0.000 7.000-14,0.000 6.000-14,1.000 6.000-9,4.000 6.000-3,3.000 7.000-2,3.000 6.000-2,3.000 1.000-4,3.000-3.000-1,3.000-3.000-2,4.000-2.000-3,1.000-3.000-1,0.000 1.000-1,0.000-1.000-1,0.000 1.000-1,3.000-4.000-2,6.000-6.000-3,7.000-6.000-1,6.000-6.000-4,1.000-7.000-1,-3.000-6.000-3,-3.000-6.000-2,-2.000-6.000-1,-5.000-4.000-2,-2.000 1.000-1,-3.000-1.000 0,-3.000 1.000-1,-15.000 1.000-2,-24.000 3.000-2,-26.000 3.000-4,-24.000 4.000-2,-9.000-4.000 0,10.000-9.000 3,10.000-10.000 4,9.000-8.000 4,2.000-4.000 0,-2.000 3.000-4,-3.000 3.000-2,-3.000 4.000-4,2.000-3.000-2,10.000-5.000-1,10.000-7.000-2,9.000-5.000-1,7.000-6.000-1,7.000-3.000 1,6.000-3.000 1,7.000-2.000 1</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6"/>
    </inkml:context>
    <inkml:brush xml:id="br0">
      <inkml:brushProperty name="width" value="0.0286015458405018" units="cm"/>
      <inkml:brushProperty name="height" value="0.0286015458405018" units="cm"/>
      <inkml:brushProperty name="color" value="#f2395b"/>
      <inkml:brushProperty name="ignorePressure" value="0"/>
    </inkml:brush>
  </inkml:definitions>
  <inkml:trace contextRef="#ctx0" brushRef="#br0">93450.000 43050.000 769,'26.000'-25.000'1,"4.000"0.000"4,3.000 0.000 3,3.000 0.000 4,3.000 1.000 4,3.000 4.000 6,3.000 3.000 5,4.000 3.000 6,1.000 3.000 1,0.000 3.000-6,0.000 3.000-6,0.000 4.000-6,-2.000 5.000-10,-3.000 10.000-14,-3.000 10.000-16,-2.000 9.000-15</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6"/>
    </inkml:context>
    <inkml:brush xml:id="br0">
      <inkml:brushProperty name="width" value="0.0325941033661366" units="cm"/>
      <inkml:brushProperty name="height" value="0.0325941033661366" units="cm"/>
      <inkml:brushProperty name="color" value="#f2395b"/>
      <inkml:brushProperty name="ignorePressure" value="0"/>
    </inkml:brush>
  </inkml:definitions>
  <inkml:trace contextRef="#ctx0" brushRef="#br0">94150.000 44100.000 674,'26.000'50.000'63,"4.000"0.000"-4,3.000 0.000-2,3.000 0.000-2,1.000 1.000-10,1.000 4.000-14,-1.000 3.000-16,1.000 3.000-15,-3.000-2.000-12,-2.000-6.000-12,-3.000-6.000-10,-3.000-6.000-11</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0"/>
    </inkml:context>
    <inkml:brush xml:id="br0">
      <inkml:brushProperty name="width" value="0.0419374629855156" units="cm"/>
      <inkml:brushProperty name="height" value="0.0419374629855156" units="cm"/>
      <inkml:brushProperty name="color" value="#00bff3"/>
      <inkml:brushProperty name="ignorePressure" value="0"/>
    </inkml:brush>
  </inkml:definitions>
  <inkml:trace contextRef="#ctx0" brushRef="#br0">41750.000 1300.000 524,'-2.000'-33.000'9,"-3.000"34.000"17,-3.000 35.000 17,-2.000 35.000 18,-9.000 18.000 1,-12.000 3.000-14,-13.000 3.000-16,-12.000 4.000-14,-9.000-1.000-9,-2.000-3.000 0,-3.000-3.000-2,-3.000-2.000-1,2.000-8.000-6,10.000-8.000-8,10.000-10.000-10,9.000-9.000-8,6.000-10.000-5,3.000-9.000 0,3.000-10.000 0,4.000-8.000-1,11.000-12.000 2,23.000-12.000 0,22.000-13.000 3,22.000-12.000 0,7.000-2.000 6,-6.000 9.000 9,-6.000 10.000 9,-6.000 10.000 9,-4.000 5.000 9,1.000 4.000 7,-1.000 3.000 8,1.000 3.000 8,-4.000 7.000 4,-6.000 14.000-2,-6.000 11.000-2,-6.000 14.000-1,-6.000 11.000-2,-2.000 14.000-4,-3.000 11.000-3,-3.000 14.000-4,-4.000 7.000-3,-3.000 3.000-2,-3.000 3.000-1,-2.000 4.000-3,-3.000-6.000-4,1.000-11.000-9,-1.000-14.000-7,1.000-11.000-8</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47"/>
    </inkml:context>
    <inkml:brush xml:id="br0">
      <inkml:brushProperty name="width" value="0.0469508916139603" units="cm"/>
      <inkml:brushProperty name="height" value="0.0469508916139603" units="cm"/>
      <inkml:brushProperty name="color" value="#f2395b"/>
      <inkml:brushProperty name="ignorePressure" value="0"/>
    </inkml:brush>
  </inkml:definitions>
  <inkml:trace contextRef="#ctx0" brushRef="#br0">95300.000 42700.000 468,'7.000'-46.000'31,"17.000"10.000"1,15.000 10.000-1,16.000 9.000 1,10.000 6.000-3,7.000 3.000-8,6.000 3.000-6,7.000 4.000-8,2.000 4.000-4,1.000 6.000-3,-1.000 7.000-2,1.000 6.000-3,-7.000 3.000-1,-12.000 0.000 2,-13.000 0.000 1,-12.000 0.000 2,-10.000 1.000 1,-6.000 4.000 3,-6.000 3.000 2,-6.000 3.000 3,-9.000 1.000 2,-8.000 1.000 5,-10.000-1.000 3,-9.000 1.000 4,-9.000 4.000 3,-5.000 9.000 3,-7.000 10.000 3,-5.000 10.000 2,-4.000 8.000 0,0.000 10.000-4,0.000 10.000-3,0.000 9.000-5,0.000 12.000-3,0.000 16.000-5,0.000 15.000-4,0.000 17.000-5,0.000 11.000-5,0.000 10.000-9,0.000 10.000-7,0.000 9.000-8,1.000-4.000-2,4.000-15.000 4,3.000-15.000 3,3.000-16.000 3,1.000-18.000-8,1.000-18.000-19,-1.000-19.000-21,1.000-18.000-20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1"/>
    </inkml:context>
    <inkml:brush xml:id="br0">
      <inkml:brushProperty name="width" value="0.0396545119583607" units="cm"/>
      <inkml:brushProperty name="height" value="0.0396545119583607" units="cm"/>
      <inkml:brushProperty name="color" value="#f2395b"/>
      <inkml:brushProperty name="ignorePressure" value="0"/>
    </inkml:brush>
  </inkml:definitions>
  <inkml:trace contextRef="#ctx0" brushRef="#br0">98300.000 42800.000 554,'-204.000'206.000'136,"45.000"-37.000"-32,43.000-38.000-31,45.000-37.000-30,17.000-16.000-19,-5.000 6.000-2,-7.000 7.000-4,-5.000 6.000-4,-4.000 9.000-5,0.000 13.000-6,0.000 12.000-8,0.000 13.000-7,3.000-2.000-5,6.000-16.000-3,7.000-15.000-4,6.000-15.000-4,6.000-15.000-5,6.000-12.000-8,7.000-13.000-9,6.000-12.000-7</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1"/>
    </inkml:context>
    <inkml:brush xml:id="br0">
      <inkml:brushProperty name="width" value="0.0381654351949692" units="cm"/>
      <inkml:brushProperty name="height" value="0.0381654351949692" units="cm"/>
      <inkml:brushProperty name="color" value="#f2395b"/>
      <inkml:brushProperty name="ignorePressure" value="0"/>
    </inkml:brush>
  </inkml:definitions>
  <inkml:trace contextRef="#ctx0" brushRef="#br0">97000.000 43250.000 576,'-61.000'-55.000'41,"28.000"41.000"10,28.000 40.000 8,29.000 42.000 10,16.000 27.000-3,7.000 16.000-15,6.000 15.000-14,7.000 17.000-14,2.000 5.000-11,1.000-3.000-3,-1.000-3.000-4,1.000-2.000-5,1.000-5.000-5,3.000-2.000-10,3.000-3.000-9,4.000-3.000-9,-4.000-10.000-7,-9.000-16.000-5,-10.000-15.000-5,-8.000-15.000-5,-8.000-15.000 1,-2.000-12.000 4,-3.000-13.000 6,-3.000-12.000 5</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1"/>
    </inkml:context>
    <inkml:brush xml:id="br0">
      <inkml:brushProperty name="width" value="0.0369079411029816" units="cm"/>
      <inkml:brushProperty name="height" value="0.0369079411029816" units="cm"/>
      <inkml:brushProperty name="color" value="#f2395b"/>
      <inkml:brushProperty name="ignorePressure" value="0"/>
    </inkml:brush>
  </inkml:definitions>
  <inkml:trace contextRef="#ctx0" brushRef="#br0">98750.000 42850.000 596,'3.000'-32.000'103,"6.000"39.000"-16,7.000 36.000-18,6.000 39.000-16,-2.000 22.000-14,-9.000 10.000-11,-10.000 10.000-10,-8.000 9.000-12,-9.000 6.000-9,-6.000 3.000-10,-6.000 3.000-9,-6.000 4.000-10,-4.000-4.000-6,1.000-9.000-3,-1.000-10.000-3,1.000-8.000-3</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2"/>
    </inkml:context>
    <inkml:brush xml:id="br0">
      <inkml:brushProperty name="width" value="0.04305749386549" units="cm"/>
      <inkml:brushProperty name="height" value="0.04305749386549" units="cm"/>
      <inkml:brushProperty name="color" value="#f2395b"/>
      <inkml:brushProperty name="ignorePressure" value="0"/>
    </inkml:brush>
  </inkml:definitions>
  <inkml:trace contextRef="#ctx0" brushRef="#br0">99900.000 42850.000 510,'-47.000'-16.000'62,"6.000"19.000"-6,7.000 19.000-5,6.000 19.000-5,3.000 12.000-4,0.000 6.000-5,0.000 7.000-5,0.000 6.000-4,0.000 13.000-3,0.000 23.000-3,0.000 22.000-1,0.000 22.000-3,3.000 1.000-2,6.000-19.000-3,7.000-18.000-3,6.000-19.000-3,6.000-16.000-4,6.000-12.000-3,7.000-13.000-3,6.000-12.000-4,7.000-13.000-5,10.000-12.000-3,10.000-13.000-6,9.000-12.000-4,6.000-19.000-2,3.000-25.000-1,3.000-25.000 0,4.000-25.000-1,-3.000-13.000 1,-5.000 1.000 3,-7.000-1.000 1,-5.000 1.000 3,-9.000 4.000 3,-9.000 9.000 6,-10.000 10.000 6,-8.000 10.000 5,-11.000 7.000 3,-8.000 6.000 2,-10.000 7.000 0,-9.000 6.000 1,-10.000 7.000 0,-9.000 10.000-1,-10.000 10.000-2,-8.000 9.000-1,-9.000 7.000-3,-6.000 7.000-5,-6.000 6.000-5,-6.000 7.000-5,4.000 0.000-6,16.000-2.000-7,15.000-3.000-6,17.000-3.000-7</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2"/>
    </inkml:context>
    <inkml:brush xml:id="br0">
      <inkml:brushProperty name="width" value="0.0314077734947205" units="cm"/>
      <inkml:brushProperty name="height" value="0.0314077734947205" units="cm"/>
      <inkml:brushProperty name="color" value="#f2395b"/>
      <inkml:brushProperty name="ignorePressure" value="0"/>
    </inkml:brush>
  </inkml:definitions>
  <inkml:trace contextRef="#ctx0" brushRef="#br0">100300.000 42450.000 700,'26.000'-24.000'6,"4.000"4.000"13,3.000 3.000 11,3.000 3.000 14,4.000 3.000 2,7.000 3.000-5,6.000 3.000-7,7.000 4.000-5,5.000 1.000-6,7.000 0.000-7,6.000 0.000-7,7.000 0.000-6,-1.000 0.000-10,-6.000 0.000-9,-6.000 0.000-12,-6.000 0.000-10,-9.000 0.000-7,-8.000 0.000-5,-10.000 0.000-3,-9.000 0.000-3</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2"/>
    </inkml:context>
    <inkml:brush xml:id="br0">
      <inkml:brushProperty name="width" value="0.0441159605979919" units="cm"/>
      <inkml:brushProperty name="height" value="0.0441159605979919" units="cm"/>
      <inkml:brushProperty name="color" value="#f2395b"/>
      <inkml:brushProperty name="ignorePressure" value="0"/>
    </inkml:brush>
  </inkml:definitions>
  <inkml:trace contextRef="#ctx0" brushRef="#br0">102950.000 40700.000 498,'-25.000'-22.000'15,"0.000"6.000"5,0.000 7.000 3,0.000 6.000 6,0.000 6.000 2,0.000 6.000 2,0.000 7.000 3,0.000 6.000 2,-4.000 13.000-1,-5.000 23.000-5,-7.000 22.000-5,-5.000 22.000-4,-6.000 13.000-2,-3.000 7.000 0,-3.000 6.000 1,-2.000 7.000 1,0.000 0.000-2,7.000-2.000-5,6.000-3.000-5,7.000-3.000-4,5.000-9.000-3,7.000-11.000-1,6.000-14.000 1,7.000-11.000 0,4.000-6.000-3,3.000 4.000-5,3.000 3.000-5,4.000 3.000-4,11.000-10.000-7,23.000-21.000-9,22.000-22.000-8,22.000-22.000-9,7.000-21.000 0,-6.000-18.000 5,-6.000-19.000 6,-6.000-18.000 6,-6.000-7.000 6,-2.000 6.000 3,-3.000 7.000 3,-3.000 6.000 5,-9.000 6.000 4,-11.000 6.000 4,-14.000 7.000 4,-11.000 6.000 5,-17.000 6.000 3,-18.000 6.000 2,-19.000 7.000 2,-18.000 6.000 2,-18.000 12.000-3,-16.000 19.000-9,-15.000 19.000-10,-15.000 19.000-8,0.000 4.000-8,20.000-9.000-6,18.000-10.000-6,20.000-8.000-6</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3"/>
    </inkml:context>
    <inkml:brush xml:id="br0">
      <inkml:brushProperty name="width" value="0.0420793443918228" units="cm"/>
      <inkml:brushProperty name="height" value="0.0420793443918228" units="cm"/>
      <inkml:brushProperty name="color" value="#f2395b"/>
      <inkml:brushProperty name="ignorePressure" value="0"/>
    </inkml:brush>
  </inkml:definitions>
  <inkml:trace contextRef="#ctx0" brushRef="#br0">90750.000 46700.000 522,'-46.000'-2.000'4,"10.000"-3.000"6,10.000-3.000 7,9.000-2.000 8,9.000-3.000 2,9.000 1.000 1,10.000-1.000-1,10.000 1.000 0,13.000-3.000-1,19.000-2.000-2,19.000-3.000-1,19.000-3.000-2,13.000-2.000 0,10.000 0.000-1,10.000 0.000 0,9.000 0.000 0,4.000 0.000-1,1.000 0.000-1,-1.000 0.000-1,1.000 0.000-1,-1.000 0.000-1,1.000 0.000-3,-1.000 0.000 0,1.000 0.000-3,1.000 1.000-1,3.000 4.000-3,3.000 3.000-1,4.000 3.000-2,-1.000 3.000-1,-3.000 3.000-2,-3.000 3.000 1,-2.000 4.000-2,-3.000 2.000 0,1.000 4.000-1,-1.000 3.000-1,1.000 3.000-1,-1.000 1.000 1,1.000 1.000 0,-1.000-1.000 2,1.000 1.000 0,1.000-3.000 2,3.000-2.000-1,3.000-3.000 2,4.000-3.000-1,5.000-2.000 1,10.000 0.000 0,10.000 0.000 0,9.000 0.000 0,6.000-4.000-1,3.000-5.000-2,3.000-7.000-2,4.000-5.000-3,2.000-3.000 0,4.000 4.000 1,3.000 3.000 1,3.000 3.000 1,4.000 1.000 1,7.000 1.000 0,6.000-1.000-1,7.000 1.000 1,4.000-1.000-1,3.000 1.000 0,3.000-1.000-1,4.000 1.000 1,-1.000-1.000-1,-3.000 1.000 2,-3.000-1.000 0,-2.000 1.000 2,-3.000-1.000-1,1.000 1.000 1,-1.000-1.000-1,1.000 1.000 0,-7.000-1.000-1,-12.000 1.000-3,-13.000-1.000-1,-12.000 1.000-1,-12.000-1.000-2,-8.000 1.000-1,-10.000-1.000-1,-9.000 1.000-1,-10.000 1.000 1,-9.000 3.000 1,-10.000 3.000 1,-8.000 4.000 1,-11.000 1.000-1,-8.000 0.000-6,-10.000 0.000-5,-9.000 0.000-6,-9.000 0.000-2,-5.000 0.000-2,-7.000 0.000-1,-5.000 0.000-1</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3"/>
    </inkml:context>
    <inkml:brush xml:id="br0">
      <inkml:brushProperty name="width" value="0.0358324833214283" units="cm"/>
      <inkml:brushProperty name="height" value="0.0358324833214283" units="cm"/>
      <inkml:brushProperty name="color" value="#f2395b"/>
      <inkml:brushProperty name="ignorePressure" value="0"/>
    </inkml:brush>
  </inkml:definitions>
  <inkml:trace contextRef="#ctx0" brushRef="#br0">94200.000 47400.000 613,'-8.000'81.000'127,"-16.000"13.000"-30,-15.000 12.000-29,-15.000 13.000-30,-7.000 1.000-17,3.000-9.000-4,3.000-10.000-6,4.000-8.000-4,4.000-4.000-7,6.000 3.000-6,7.000 3.000-8,6.000 4.000-7,4.000-6.000-9,4.000-11.000-10,3.000-14.000-10,3.000-11.000-10</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4"/>
    </inkml:context>
    <inkml:brush xml:id="br0">
      <inkml:brushProperty name="width" value="0.0334816165268421" units="cm"/>
      <inkml:brushProperty name="height" value="0.0334816165268421" units="cm"/>
      <inkml:brushProperty name="color" value="#f2395b"/>
      <inkml:brushProperty name="ignorePressure" value="0"/>
    </inkml:brush>
  </inkml:definitions>
  <inkml:trace contextRef="#ctx0" brushRef="#br0">94550.000 48200.000 657,'48.000'26.000'93,"-3.000"4.000"-16,-3.000 3.000-17,-2.000 3.000-15,-1.000 3.000-14,3.000 3.000-9,3.000 3.000-10,4.000 4.000-10,1.000-1.000-5,0.000-3.000-4,0.000-3.000-2,0.000-2.000-4,-4.000-5.000-10,-5.000-2.000-19,-7.000-3.000-18,-5.000-3.000-19</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3"/>
    </inkml:context>
    <inkml:brush xml:id="br0">
      <inkml:brushProperty name="width" value="0.0363660864531994" units="cm"/>
      <inkml:brushProperty name="height" value="0.0363660864531994" units="cm"/>
      <inkml:brushProperty name="color" value="#f2385b"/>
      <inkml:brushProperty name="ignorePressure" value="0"/>
    </inkml:brush>
  </inkml:definitions>
  <inkml:trace contextRef="#ctx0" brushRef="#br0">4150.000 34600.000 604,'-69.000'21.000'-3,"13.000"-5.000"2,12.000-7.000 4,13.000-5.000 2,20.000-3.000 12,28.000 4.000 17,28.000 3.000 18,29.000 3.000 19,16.000-5.000 0,7.000-12.000-14,6.000-13.000-15,7.000-12.000-16,-1.000-5.000-11,-6.000 3.000-9,-6.000 3.000-6,-6.000 4.000-9,-6.000 2.000-7,-2.000 4.000-5,-3.000 3.000-7,-3.000 3.000-5,-9.000 4.000-4,-11.000 7.000 1,-14.000 6.000 0,-11.000 7.000 0,-11.000 4.000 1,-5.000 3.000 1,-7.000 3.000 1,-5.000 4.000 1,-6.000-1.000 2,-3.000-3.000 3,-3.000-3.000 4,-2.000-2.000 3</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1"/>
    </inkml:context>
    <inkml:brush xml:id="br0">
      <inkml:brushProperty name="width" value="0.0436651445925236" units="cm"/>
      <inkml:brushProperty name="height" value="0.0436651445925236" units="cm"/>
      <inkml:brushProperty name="color" value="#00bff3"/>
      <inkml:brushProperty name="ignorePressure" value="0"/>
    </inkml:brush>
  </inkml:definitions>
  <inkml:trace contextRef="#ctx0" brushRef="#br0">41750.000 2200.000 503,'25.000'-24.000'2,"0.000"4.000"2,0.000 3.000 2,0.000 3.000 3,6.000-1.000 2,13.000-2.000 0,12.000-3.000 2,13.000-3.000-1,1.000-1.000-1,-9.000 4.000-4,-10.000 3.000-5,-8.000 3.000-4,-8.000 6.000-1,-2.000 9.000 2,-3.000 10.000 1,-3.000 10.000 3,-6.000 8.000 2,-5.000 10.000 6,-7.000 10.000 3,-5.000 9.000 6,-6.000 4.000 2,-3.000 1.000 3,-3.000-1.000 2,-2.000 1.000 3,-1.000 4.000 0,3.000 9.000-2,3.000 10.000-1,4.000 10.000-2,1.000 10.000-2,0.000 13.000-2,0.000 12.000-3,0.000 13.000-1,0.000 2.000-3,0.000-5.000-2,0.000-7.000-2,0.000-5.000-2,0.000-9.000-2,0.000-9.000 0,0.000-10.000-1,0.000-8.000 0,0.000-12.000-2,0.000-12.000-5,0.000-13.000-2,0.000-12.000-5,-5.000-19.000-6,-9.000-25.000-11,-10.000-25.000-10,-8.000-25.000-11,-8.000-18.000-1,-2.000-8.000 7,-3.000-10.000 7,-3.000-9.000 8,-4.000-12.000 3,-3.000-11.000 2,-3.000-14.000 0,-2.000-11.000 1,3.000 3.000 3,14.000 23.000 7,11.000 22.000 5,14.000 22.000 7,7.000 13.000 4,3.000 7.000 3,3.000 6.000 3,4.000 7.000 3,2.000 4.000 2,4.000 3.000 0,3.000 3.000-1,3.000 4.000 1,3.000 2.000-1,3.000 4.000-1,3.000 3.000-3,4.000 3.000-1,-1.000 9.000-2,-3.000 16.000-3,-3.000 15.000-3,-2.000 17.000-2,-5.000 16.000-1,-2.000 19.000 1,-3.000 19.000 1,-3.000 19.000 0,-7.000 5.000 2,-9.000-5.000 0,-10.000-7.000 2,-8.000-5.000 0,-6.000-8.000 1,1.000-5.000 1,-1.000-7.000 1,1.000-5.000 2,2.000-9.000-1,7.000-9.000-1,6.000-10.000-1,7.000-8.000-2,10.000-14.000-6,16.000-15.000-10,15.000-15.000-11,17.000-16.000-9,5.000-12.000-6,-3.000-5.000 1,-3.000-7.000 0,-2.000-5.000 0,-3.000-3.000-1,1.000 4.000-2,-1.000 3.000-3,1.000 3.000-1</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4"/>
    </inkml:context>
    <inkml:brush xml:id="br0">
      <inkml:brushProperty name="width" value="0.0384692773222923" units="cm"/>
      <inkml:brushProperty name="height" value="0.0384692773222923" units="cm"/>
      <inkml:brushProperty name="color" value="#f2395b"/>
      <inkml:brushProperty name="ignorePressure" value="0"/>
    </inkml:brush>
  </inkml:definitions>
  <inkml:trace contextRef="#ctx0" brushRef="#br0">96300.000 47850.000 571,'-71.000'1.000'35,"10.000"4.000"-6,10.000 3.000-5,9.000 3.000-7,4.000 4.000 1,1.000 7.000 7,-1.000 6.000 7,1.000 7.000 7,2.000 4.000-1,7.000 3.000-5,6.000 3.000-6,7.000 4.000-6,4.000 2.000-4,3.000 4.000-1,3.000 3.000-2,4.000 3.000-2,2.000-1.000-1,4.000-2.000-3,3.000-3.000-1,3.000-3.000-3,4.000-7.000-2,7.000-9.000-6,6.000-10.000-3,7.000-8.000-6,7.000-9.000-2,9.000-6.000-1,10.000-6.000-1,10.000-6.000-1,4.000-12.000-2,0.000-15.000-3,0.000-15.000-1,0.000-16.000-3,-5.000-7.000 1,-9.000 4.000 2,-10.000 3.000 3,-8.000 3.000 2,-11.000 3.000 3,-8.000 3.000 3,-10.000 3.000 4,-9.000 4.000 4,-13.000 5.000 2,-16.000 10.000 1,-15.000 10.000 2,-15.000 9.000 1,-12.000 6.000 0,-6.000 3.000-4,-6.000 3.000-2,-6.000 4.000-2,1.000 4.000-5,9.000 6.000-4,10.000 7.000-5,10.000 6.000-4,8.000 1.000-2,10.000-3.000 2,10.000-3.000 2,9.000-2.000 1</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4"/>
    </inkml:context>
    <inkml:brush xml:id="br0">
      <inkml:brushProperty name="width" value="0.0381941571831703" units="cm"/>
      <inkml:brushProperty name="height" value="0.0381941571831703" units="cm"/>
      <inkml:brushProperty name="color" value="#f2395b"/>
      <inkml:brushProperty name="ignorePressure" value="0"/>
    </inkml:brush>
  </inkml:definitions>
  <inkml:trace contextRef="#ctx0" brushRef="#br0">99000.000 47400.000 576,'-54.000'3.000'7,"-5.000"6.000"15,-7.000 7.000 15,-5.000 6.000 15,-4.000 6.000 4,0.000 6.000-7,0.000 7.000-6,0.000 6.000-6,0.000 6.000-6,0.000 6.000-4,0.000 7.000-3,0.000 6.000-5,3.000 1.000-5,6.000-3.000-8,7.000-3.000-9,6.000-2.000-8,1.000-3.000-8,-3.000 1.000-9,-3.000-1.000-7,-2.000 1.000-9,2.000-6.000-7,9.000-8.000-3,10.000-10.000-5,10.000-9.000-5</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4"/>
    </inkml:context>
    <inkml:brush xml:id="br0">
      <inkml:brushProperty name="width" value="0.0407074727118015" units="cm"/>
      <inkml:brushProperty name="height" value="0.0407074727118015" units="cm"/>
      <inkml:brushProperty name="color" value="#f2395b"/>
      <inkml:brushProperty name="ignorePressure" value="0"/>
    </inkml:brush>
  </inkml:definitions>
  <inkml:trace contextRef="#ctx0" brushRef="#br0">97500.000 47450.000 540,'3.000'-43.000'45,"6.000"17.000"-1,7.000 15.000-2,6.000 16.000 0,6.000 13.000-2,6.000 14.000 0,7.000 11.000 0,6.000 14.000-1,1.000 7.000-3,-3.000 3.000-6,-3.000 3.000-5,-2.000 4.000-6,-3.000 2.000-7,1.000 4.000-7,-1.000 3.000-6,1.000 3.000-7,-1.000 3.000-7,1.000 3.000-7,-1.000 3.000-7,1.000 4.000-7,-3.000-3.000-4,-2.000-5.000-3,-3.000-7.000-1,-3.000-5.000-2</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5"/>
    </inkml:context>
    <inkml:brush xml:id="br0">
      <inkml:brushProperty name="width" value="0.038891788572073" units="cm"/>
      <inkml:brushProperty name="height" value="0.038891788572073" units="cm"/>
      <inkml:brushProperty name="color" value="#f2395b"/>
      <inkml:brushProperty name="ignorePressure" value="0"/>
    </inkml:brush>
  </inkml:definitions>
  <inkml:trace contextRef="#ctx0" brushRef="#br0">99700.000 47200.000 565,'-49.000'-13.000'66,"4.000"26.000"-1,3.000 24.000-3,3.000 26.000-1,3.000 12.000-6,3.000 0.000-13,3.000 0.000-12,4.000 0.000-12,1.000 1.000-7,0.000 4.000-1,0.000 3.000-3,0.000 3.000-1,0.000-1.000-5,0.000-2.000-8,0.000-3.000-8,0.000-3.000-9,3.000-7.000-8,6.000-9.000-8,7.000-10.000-8,6.000-8.000-7</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5"/>
    </inkml:context>
    <inkml:brush xml:id="br0">
      <inkml:brushProperty name="width" value="0.0402681566774845" units="cm"/>
      <inkml:brushProperty name="height" value="0.0402681566774845" units="cm"/>
      <inkml:brushProperty name="color" value="#f2395b"/>
      <inkml:brushProperty name="ignorePressure" value="0"/>
    </inkml:brush>
  </inkml:definitions>
  <inkml:trace contextRef="#ctx0" brushRef="#br0">100450.000 47450.000 546,'-27.000'-18.000'39,"-3.000"17.000"6,-3.000 15.000 5,-2.000 16.000 5,-1.000 12.000-2,3.000 9.000-7,3.000 10.000-7,4.000 10.000-9,2.000 4.000-5,4.000 0.000-4,3.000 0.000-4,3.000 0.000-4,3.000-5.000-4,3.000-9.000-2,3.000-10.000-3,4.000-8.000-3,5.000-9.000-5,10.000-6.000-5,10.000-6.000-5,9.000-6.000-6,7.000-10.000-4,7.000-12.000-2,6.000-13.000-1,7.000-12.000-3,0.000-9.000 0,-2.000-2.000 2,-3.000-3.000 1,-3.000-3.000 2,-6.000-4.000 2,-5.000-3.000 4,-7.000-3.000 5,-5.000-2.000 4,-9.000-3.000 3,-9.000 1.000 4,-10.000-1.000 2,-8.000 1.000 4,-11.000 4.000 2,-8.000 9.000 3,-10.000 10.000 2,-9.000 10.000 2,-5.000 5.000 1,0.000 4.000-4,0.000 3.000-1,0.000 3.000-4,1.000 3.000-4,4.000 3.000-7,3.000 3.000-8,3.000 4.000-7</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5"/>
    </inkml:context>
    <inkml:brush xml:id="br0">
      <inkml:brushProperty name="width" value="0.0293417666107416" units="cm"/>
      <inkml:brushProperty name="height" value="0.0293417666107416" units="cm"/>
      <inkml:brushProperty name="color" value="#f2395b"/>
      <inkml:brushProperty name="ignorePressure" value="0"/>
    </inkml:brush>
  </inkml:definitions>
  <inkml:trace contextRef="#ctx0" brushRef="#br0">100750.000 47100.000 749,'71.000'-22.000'3,"-5.000"6.000"18,-7.000 7.000 19,-5.000 6.000 20,-3.000 3.000-1,4.000 0.000-18,3.000 0.000-19,3.000 0.000-18,-2.000 0.000-8,-6.000 0.000 2,-6.000 0.000 4,-6.000 0.000 2</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5"/>
    </inkml:context>
    <inkml:brush xml:id="br0">
      <inkml:brushProperty name="width" value="0.0411173105239868" units="cm"/>
      <inkml:brushProperty name="height" value="0.0411173105239868" units="cm"/>
      <inkml:brushProperty name="color" value="#f2395b"/>
      <inkml:brushProperty name="ignorePressure" value="0"/>
    </inkml:brush>
  </inkml:definitions>
  <inkml:trace contextRef="#ctx0" brushRef="#br0">102100.000 46350.000 535,'-22.000'73.000'114,"6.000"-3.000"-23,7.000-3.000-22,6.000-2.000-23,3.000-1.000-14,0.000 3.000-5,0.000 3.000-6,0.000 4.000-4,1.000-1.000-4,4.000-3.000-3,3.000-3.000-3,3.000-2.000-3,1.000-3.000-1,1.000 1.000 0,-1.000-1.000-1,1.000 1.000 0,-3.000-3.000 0,-2.000-2.000-1,-3.000-3.000-1,-3.000-3.000 0,-4.000-2.000-2,-3.000 0.000-5,-3.000 0.000-5,-2.000 0.000-4,-9.000-4.000-5,-12.000-5.000-4,-13.000-7.000-4,-12.000-5.000-4,-12.000-4.000-3,-8.000 0.000-3,-10.000 0.000-1,-9.000 0.000-4,2.000-2.000 3,17.000-3.000 3,15.000-3.000 5,16.000-2.000 5,7.000-5.000 3,1.000-2.000 2,-1.000-3.000 1,1.000-3.000 1</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6"/>
    </inkml:context>
    <inkml:brush xml:id="br0">
      <inkml:brushProperty name="width" value="0.028552271425724" units="cm"/>
      <inkml:brushProperty name="height" value="0.028552271425724" units="cm"/>
      <inkml:brushProperty name="color" value="#f2395b"/>
      <inkml:brushProperty name="ignorePressure" value="0"/>
    </inkml:brush>
  </inkml:definitions>
  <inkml:trace contextRef="#ctx0" brushRef="#br0">102100.000 46600.000 770,'25.000'-24.000'0,"0.000"4.000"0,0.000 3.000 0,0.000 3.000 0,3.000 1.000 4,6.000 1.000 8,7.000-1.000 8,6.000 1.000 8,4.000-1.000 2,4.000 1.000-2,3.000-1.000-4,3.000 1.000-3,3.000 1.000-2,3.000 3.000-4,3.000 3.000-3,4.000 4.000-3,-4.000-1.000-4,-9.000-3.000-3,-10.000-3.000-3,-8.000-2.000-4,-8.000-1.000-10,-2.000 3.000-19,-3.000 3.000-18,-3.000 4.000-19</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8"/>
    </inkml:context>
    <inkml:brush xml:id="br0">
      <inkml:brushProperty name="width" value="0.0412586703896523" units="cm"/>
      <inkml:brushProperty name="height" value="0.0412586703896523" units="cm"/>
      <inkml:brushProperty name="color" value="#f2395b"/>
      <inkml:brushProperty name="ignorePressure" value="0"/>
    </inkml:brush>
  </inkml:definitions>
  <inkml:trace contextRef="#ctx0" brushRef="#br0">89450.000 50650.000 533,'-47.000'23.000'2,"6.000"-3.000"3,7.000-3.000 4,6.000-2.000 3,6.000-12.000 4,6.000-19.000 3,7.000-18.000 3,6.000-19.000 3,6.000-13.000 0,6.000-6.000-4,7.000-6.000-4,6.000-6.000-4,4.000-4.000-3,4.000 1.000-3,3.000-1.000-3,3.000 1.000-3,-1.000 4.000 0,-2.000 9.000-1,-3.000 10.000 1,-3.000 10.000 0,-2.000 7.000 0,0.000 6.000 0,0.000 7.000 0,0.000 6.000 1,-2.000 9.000 1,-3.000 13.000 5,-3.000 12.000 5,-2.000 13.000 4,-1.000 15.000 1,3.000 19.000 1,3.000 19.000-2,4.000 19.000 1,1.000 10.000-2,0.000 4.000 0,0.000 3.000-1,0.000 3.000-1,0.000 1.000-1,0.000 1.000 1,0.000-1.000 0,0.000 1.000 0,0.000-4.000-2,0.000-6.000-5,0.000-6.000-4,0.000-6.000-6,0.000-7.000-2,0.000-6.000 1,0.000-6.000 0,0.000-6.000 2,-2.000-7.000-1,-3.000-6.000-2,-3.000-6.000-1,-2.000-6.000-2,-6.000-24.000-1,-6.000-41.000-2,-6.000-40.000-2,-6.000-40.000-2,-4.000-21.000 0,1.000 0.000 0,-1.000 0.000 3,1.000 0.000 0,-1.000-27.000 1,1.000-53.000-1,-1.000-53.000 0,1.000-52.000 0,1.000-33.000-1,3.000-8.000-3,3.000-10.000-1,4.000-9.000-3,2.000-9.000-1,4.000-5.000 0,3.000-7.000-1,3.000-5.000 0,4.000 11.000 3,7.000 32.000 5,6.000 31.000 5,7.000 32.000 5,-1.000 19.000 4,-6.000 10.000 2,-6.000 10.000 4,-6.000 9.000 2,-2.000 7.000 1,3.000 7.000 2,3.000 6.000 1,4.000 7.000 2,-1.000 13.000 0,-3.000 22.000 2,-3.000 22.000 1,-2.000 23.000 1,-1.000 14.000 0,3.000 10.000-1,3.000 10.000-2,4.000 9.000-2,-3.000 9.000-1,-5.000 9.000-1,-7.000 10.000 0,-5.000 10.000-1,-3.000 4.000-1,4.000 0.000-2,3.000 0.000 0,3.000 0.000-2,-1.000-2.000 0,-2.000-3.000-2,-3.000-3.000-2,-3.000-2.000-1,-1.000-3.000 1,4.000 1.000 0,3.000-1.000 0,3.000 1.000 2,1.000 2.000 1,1.000 7.000-1,-1.000 6.000 1,1.000 7.000 0,1.000 4.000 0,3.000 3.000-1,3.000 3.000-1,4.000 4.000 0,2.000 4.000 0,4.000 6.000 2,3.000 7.000 0,3.000 6.000 2,1.000 3.000 1,1.000 0.000-2,-1.000 0.000 1,1.000 0.000-2,-1.000 0.000 1,1.000 0.000-2,-1.000 0.000 0,1.000 0.000 0,1.000-2.000-1,3.000-3.000 0,3.000-3.000-1,4.000-2.000 0,4.000-5.000 0,6.000-2.000 0,7.000-3.000 0,6.000-3.000-1,9.000-4.000 0,13.000-3.000 0,12.000-3.000 0,13.000-2.000 0,13.000-6.000 0,17.000-6.000 1,15.000-6.000-1,16.000-6.000 0,13.000-4.000 0,14.000 1.000-1,11.000-1.000 1,14.000 1.000 0,7.000 1.000 0,3.000 3.000-1,3.000 3.000 1,4.000 4.000 0,2.000 4.000-1,4.000 6.000 0,3.000 7.000-1,3.000 6.000-1,1.000 4.000-1,1.000 4.000-1,-1.000 3.000-1,1.000 3.000-2,2.000 1.000 0,7.000 1.000 2,6.000-1.000 1,7.000 1.000 2,4.000-1.000 2,3.000 1.000-1,3.000-1.000 1,4.000 1.000 1,-3.000 1.000 0,-5.000 3.000 1,-7.000 3.000 1,-5.000 4.000 0,-3.000 1.000 1,4.000 0.000 1,3.000 0.000 1,3.000 0.000 0,-2.000 0.000 0,-6.000 0.000-2,-6.000 0.000-3,-6.000 0.000-2,-7.000 1.000-2,-6.000 4.000 0,-6.000 3.000-1,-6.000 3.000 0,-4.000-1.000 0,1.000-2.000 1,-1.000-3.000 0,1.000-3.000 1,-4.000-4.000 0,-6.000-3.000-1,-6.000-3.000-1,-6.000-2.000-1,-12.000-1.000-1,-15.000 3.000-3,-15.000 3.000-1,-16.000 4.000-3,-13.000 1.000-3,-9.000 0.000-4,-10.000 0.000-3,-8.000 0.000-5,-15.000 0.000-2,-19.000 0.000-1,-18.000 0.000 0,-19.000 0.000-1</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87050.000 54300.000 999,'-68.000'-2.000'-6,"17.000"-3.000"-12,15.000-3.000-12,16.000-2.000-12</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1"/>
    </inkml:context>
    <inkml:brush xml:id="br0">
      <inkml:brushProperty name="width" value="0.0483335927128792" units="cm"/>
      <inkml:brushProperty name="height" value="0.0483335927128792" units="cm"/>
      <inkml:brushProperty name="color" value="#00bff3"/>
      <inkml:brushProperty name="ignorePressure" value="0"/>
    </inkml:brush>
  </inkml:definitions>
  <inkml:trace contextRef="#ctx0" brushRef="#br0">43800.000 1700.000 455,'23.000'-19.000'47,"-3.000"13.000"-6,-3.000 12.000-6,-2.000 13.000-7,-5.000 12.000-2,-2.000 13.000-2,-3.000 12.000 0,-3.000 13.000-2,-2.000 7.000-1,0.000 4.000-5,0.000 3.000-4,0.000 3.000-4,-4.000 3.000-2,-5.000 3.000-1,-7.000 3.000-1,-5.000 4.000-1,-1.000-7.000 0,6.000-16.000 0,7.000-15.000-1,6.000-15.000-1,13.000-14.000-2,23.000-8.000-2,22.000-10.000-4,22.000-9.000-3,12.000-13.000-1,3.000-16.000 1,3.000-15.000 2,4.000-15.000 1,-3.000-6.000 1,-5.000 7.000-2,-7.000 6.000-1,-5.000 7.000-1,-9.000 5.000-1,-9.000 7.000-1,-10.000 6.000 0,-8.000 7.000-1,-17.000 0.000-1,-21.000-2.000-1,-22.000-3.000-2,-22.000-3.000 0,-13.000-4.000-1,-3.000-3.000 3,-3.000-3.000 3,-2.000-2.000 1,0.000-3.000 2,7.000 1.000 1,6.000-1.000 1,7.000 1.000 0,7.000-4.000 2,9.000-6.000 1,10.000-6.000 3,10.000-6.000 0,5.000 9.000 11,4.000 25.000 16,3.000 25.000 18,3.000 25.000 17,-1.000 18.000 6,-2.000 14.000-9,-3.000 11.000-8,-3.000 14.000-7,-4.000 3.000-7,-3.000-2.000-7,-3.000-3.000-7,-2.000-3.000-7,-8.000 8.000-3,-8.000 23.000 0,-10.000 22.000-1,-9.000 22.000 0,-9.000 7.000-5,-5.000-6.000-13,-7.000-6.000-12,-5.000-6.000-12,-4.000-10.000-8,0.000-12.000-7,0.000-13.000-7,0.000-12.000-5,4.000-15.000 1,10.000-15.000 9,10.000-15.000 10,9.000-16.000 9</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3:5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86600.000 54300.000 999,'-72.000'1.000'0,"6.000"4.000"0,7.000 3.000 0,6.000 3.000 0,3.000 1.000-4,0.000 1.000-9,0.000-1.000-9,0.000 1.000-8,4.000-1.000-3,10.000 1.000 4,10.000-1.000 3,9.000 1.000 3</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00"/>
    </inkml:context>
    <inkml:brush xml:id="br0">
      <inkml:brushProperty name="width" value="0.0392236188054085" units="cm"/>
      <inkml:brushProperty name="height" value="0.0392236188054085" units="cm"/>
      <inkml:brushProperty name="color" value="#f2395b"/>
      <inkml:brushProperty name="ignorePressure" value="0"/>
    </inkml:brush>
  </inkml:definitions>
  <inkml:trace contextRef="#ctx0" brushRef="#br0">84900.000 54500.000 560,'-38.000'-2.000'9,"26.000"-3.000"18,24.000-3.000 17,26.000-2.000 19,21.000-5.000 2,19.000-2.000-10,19.000-3.000-11,19.000-3.000-11,9.000-1.000-7,0.000 4.000-4,0.000 3.000-5,0.000 3.000-3,1.000 3.000-4,4.000 3.000-3,3.000 3.000-4,3.000 4.000-2,-1.000 4.000-7,-2.000 6.000-6,-3.000 7.000-9,-3.000 6.000-8,-12.000 3.000-4,-18.000 0.000 0,-19.000 0.000-2,-18.000 0.000 0,-14.000-2.000 0,-5.000-3.000 0,-7.000-3.000-1,-5.000-2.000 1,-6.000-1.000 0,-3.000 3.000 1,-3.000 3.000 1,-2.000 4.000 0</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00"/>
    </inkml:context>
    <inkml:brush xml:id="br0">
      <inkml:brushProperty name="width" value="0.0366802588105202" units="cm"/>
      <inkml:brushProperty name="height" value="0.0366802588105202" units="cm"/>
      <inkml:brushProperty name="color" value="#f2395b"/>
      <inkml:brushProperty name="ignorePressure" value="0"/>
    </inkml:brush>
  </inkml:definitions>
  <inkml:trace contextRef="#ctx0" brushRef="#br0">84700.000 55800.000 599,'-55.000'-4.000'11,"41.000"-5.000"21,40.000-7.000 21,42.000-5.000 21,28.000-3.000 2,20.000 4.000-17,18.000 3.000-18,20.000 3.000-17,10.000 3.000-11,3.000 3.000-4,3.000 3.000-3,4.000 4.000-3,-3.000 4.000-9,-5.000 6.000-11,-7.000 7.000-11,-5.000 6.000-12,-17.000 1.000-5,-24.000-3.000 3,-26.000-3.000 2,-24.000-2.000 3,-15.000-1.000 0,-3.000 3.000-2,-3.000 3.000-2,-2.000 4.000-2</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00"/>
    </inkml:context>
    <inkml:brush xml:id="br0">
      <inkml:brushProperty name="width" value="0.0244377255439758" units="cm"/>
      <inkml:brushProperty name="height" value="0.0244377255439758" units="cm"/>
      <inkml:brushProperty name="color" value="#f2395b"/>
      <inkml:brushProperty name="ignorePressure" value="0"/>
    </inkml:brush>
  </inkml:definitions>
  <inkml:trace contextRef="#ctx0" brushRef="#br0">89300.000 55350.000 900,'25.000'-25.000'52,"0.000"0.000"-19,0.000 0.000-19,0.000 0.000-18,0.000 6.000-16,0.000 13.000-10,0.000 12.000-11,0.000 13.000-11</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0"/>
    </inkml:context>
    <inkml:brush xml:id="br0">
      <inkml:brushProperty name="width" value="0.0493364408612251" units="cm"/>
      <inkml:brushProperty name="height" value="0.0493364408612251" units="cm"/>
      <inkml:brushProperty name="color" value="#f2395b"/>
      <inkml:brushProperty name="ignorePressure" value="0"/>
    </inkml:brush>
  </inkml:definitions>
  <inkml:trace contextRef="#ctx0" brushRef="#br0">89950.000 56100.000 445,'-22.000'-25.000'39,"6.000"0.000"-8,7.000 0.000-8,6.000 0.000-7,6.000-2.000-3,6.000-3.000-1,7.000-3.000 0,6.000-2.000 0,4.000-3.000-3,4.000 1.000-4,3.000-1.000-4,3.000 1.000-5,1.000 1.000-1,1.000 3.000-1,-1.000 3.000 0,1.000 4.000 0,-1.000 4.000 1,1.000 6.000 2,-1.000 7.000 1,1.000 6.000 1,-3.000 6.000 3,-2.000 6.000 0,-3.000 7.000 2,-3.000 6.000 1,-2.000 7.000 2,0.000 10.000 2,0.000 10.000 2,0.000 9.000 3,0.000 6.000 0,0.000 3.000 2,0.000 3.000 0,0.000 4.000 1,-2.000-1.000-1,-3.000-3.000-3,-3.000-3.000-1,-2.000-2.000-3,-1.000-6.000-1,3.000-6.000-3,3.000-6.000-1,4.000-6.000-2,1.000-15.000-3,0.000-21.000-2,0.000-22.000-2,0.000-22.000-3,0.000-21.000-2,0.000-18.000 1,0.000-19.000 0,0.000-18.000 1,0.000-18.000-1,0.000-16.000-1,0.000-15.000 0,0.000-15.000 0,0.000-12.000-1,0.000-6.000-1,0.000-6.000 0,0.000-6.000 0,-2.000 5.000 1,-3.000 20.000 2,-3.000 18.000 2,-2.000 20.000 3,-3.000 13.000 1,1.000 9.000 2,-1.000 10.000 0,1.000 10.000 0,-1.000 10.000 4,1.000 13.000 4,-1.000 12.000 6,1.000 13.000 3,2.000 9.000 6,7.000 6.000 5,6.000 7.000 4,7.000 6.000 5,5.000 6.000 1,7.000 6.000-7,6.000 7.000-4,7.000 6.000-6,5.000 3.000-3,7.000 0.000 0,6.000 0.000-2,7.000 0.000-1,7.000 0.000-1,9.000 0.000-2,10.000 0.000-1,10.000 0.000-2,10.000-2.000-1,13.000-3.000 0,12.000-3.000 0,13.000-2.000-1,6.000-3.000-1,0.000 1.000-2,0.000-1.000-1,0.000 1.000-4,-2.000 1.000 0,-3.000 3.000-3,-3.000 3.000 0,-2.000 4.000-2,-8.000-1.000-2,-8.000-3.000-1,-10.000-3.000-2,-9.000-2.000-1,-13.000-1.000-5,-16.000 3.000-6,-15.000 3.000-7,-15.000 4.000-7,-23.000 4.000-8,-28.000 6.000-10,-28.000 7.000-10,-27.000 6.000-10</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0"/>
    </inkml:context>
    <inkml:brush xml:id="br0">
      <inkml:brushProperty name="width" value="0.0411005988717079" units="cm"/>
      <inkml:brushProperty name="height" value="0.0411005988717079" units="cm"/>
      <inkml:brushProperty name="color" value="#f2395b"/>
      <inkml:brushProperty name="ignorePressure" value="0"/>
    </inkml:brush>
  </inkml:definitions>
  <inkml:trace contextRef="#ctx0" brushRef="#br0">92150.000 54050.000 535,'70.000'25.000'49,"-9.000"0.000"-2,-10.000 0.000-4,-8.000 0.000-2,-8.000 6.000-3,-2.000 13.000-6,-3.000 12.000-3,-3.000 13.000-5,-4.000 6.000-3,-3.000 0.000 0,-3.000 0.000-2,-2.000 0.000 0,-5.000 3.000-2,-2.000 6.000-2,-3.000 7.000-2,-3.000 6.000-3,-2.000 1.000-2,0.000-3.000-1,0.000-3.000-2,0.000-2.000-1,1.000-9.000-1,4.000-12.000-4,3.000-13.000-1,3.000-12.000-3,-1.000-7.000-1,-2.000 1.000-2,-3.000-1.000 0,-3.000 1.000-1,-12.000-1.000-3,-18.000 1.000-4,-19.000-1.000-6,-18.000 1.000-3,-14.000-6.000-3,-5.000-8.000 1,-7.000-10.000 1,-5.000-9.000 0,-4.000-5.000 3,0.000 0.000 1,0.000 0.000 2,0.000 0.000 2,7.000 0.000 2,17.000 0.000 0,15.000 0.000 0,16.000 0.000 2</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0"/>
    </inkml:context>
    <inkml:brush xml:id="br0">
      <inkml:brushProperty name="width" value="0.0330466851592064" units="cm"/>
      <inkml:brushProperty name="height" value="0.0330466851592064" units="cm"/>
      <inkml:brushProperty name="color" value="#f2395b"/>
      <inkml:brushProperty name="ignorePressure" value="0"/>
    </inkml:brush>
  </inkml:definitions>
  <inkml:trace contextRef="#ctx0" brushRef="#br0">92550.000 54600.000 665,'71.000'-66.000'120,"-5.000"19.000"-33,-7.000 19.000-33,-5.000 19.000-31,0.000 9.000-16,10.000 0.000 2,10.000 0.000 3,9.000 0.000 2,6.000 3.000-5,3.000 6.000-12,3.000 7.000-11,4.000 6.000-11,-7.000-1.000-3,-16.000-5.000 7,-15.000-7.000 7,-15.000-5.000 7</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1"/>
    </inkml:context>
    <inkml:brush xml:id="br0">
      <inkml:brushProperty name="width" value="0.0465842634439468" units="cm"/>
      <inkml:brushProperty name="height" value="0.0465842634439468" units="cm"/>
      <inkml:brushProperty name="color" value="#f2395b"/>
      <inkml:brushProperty name="ignorePressure" value="0"/>
    </inkml:brush>
  </inkml:definitions>
  <inkml:trace contextRef="#ctx0" brushRef="#br0">93800.000 53750.000 472,'96.000'3.000'102,"-5.000"6.000"-26,-7.000 7.000-26,-5.000 6.000-25,-4.000 3.000-13,0.000 0.000-3,0.000 0.000-3,0.000 0.000-1,-4.000-2.000-3,-5.000-3.000-4,-7.000-3.000-3,-5.000-2.000-4,-6.000-1.000-2,-3.000 3.000 0,-3.000 3.000-1,-2.000 4.000-1,-8.000 4.000 3,-8.000 6.000 7,-10.000 7.000 6,-9.000 6.000 7,-10.000 4.000 5,-9.000 4.000 5,-10.000 3.000 3,-8.000 3.000 5,-6.000 7.000 1,1.000 14.000 1,-1.000 11.000-1,1.000 14.000 1,-4.000 11.000-3,-6.000 14.000-3,-6.000 11.000-3,-6.000 14.000-4,-6.000 10.000-7,-2.000 9.000-10,-3.000 10.000-8,-3.000 10.000-11,-4.000 8.000-7,-3.000 10.000-8,-3.000 10.000-6,-2.000 9.000-7,3.000-16.000-7,14.000-41.000-5,11.000-40.000-6,14.000-40.000-5</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1"/>
    </inkml:context>
    <inkml:brush xml:id="br0">
      <inkml:brushProperty name="width" value="0.035621739923954" units="cm"/>
      <inkml:brushProperty name="height" value="0.035621739923954" units="cm"/>
      <inkml:brushProperty name="color" value="#f2395b"/>
      <inkml:brushProperty name="ignorePressure" value="0"/>
    </inkml:brush>
  </inkml:definitions>
  <inkml:trace contextRef="#ctx0" brushRef="#br0">96750.000 53850.000 617,'54.000'-22.000'97,"10.000"6.000"-12,10.000 7.000-14,9.000 6.000-14,6.000 3.000-14,3.000 0.000-19,3.000 0.000-18,4.000 0.000-19,-4.000 3.000-12,-9.000 6.000-9,-10.000 7.000-9,-8.000 6.000-7,-11.000 1.000-5,-8.000-3.000 2,-10.000-3.000 0,-9.000-2.000 1</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1"/>
    </inkml:context>
    <inkml:brush xml:id="br0">
      <inkml:brushProperty name="width" value="0.0333613231778145" units="cm"/>
      <inkml:brushProperty name="height" value="0.0333613231778145" units="cm"/>
      <inkml:brushProperty name="color" value="#f2395b"/>
      <inkml:brushProperty name="ignorePressure" value="0"/>
    </inkml:brush>
  </inkml:definitions>
  <inkml:trace contextRef="#ctx0" brushRef="#br0">96550.000 54550.000 659,'-29.000'21.000'4,"-5.000"-5.000"9,-7.000-7.000 9,-5.000-5.000 8,13.000-4.000 7,34.000 0.000 4,35.000 0.000 4,35.000 0.000 5,25.000 0.000-6,20.000 0.000-12,18.000 0.000-14,20.000 0.000-13,5.000 3.000-12,-6.000 6.000-9,-6.000 7.000-8,-6.000 6.000-10,-9.000 1.000-2,-8.000-3.000 4,-10.000-3.000 3,-9.000-2.000 4,-15.000-3.000-2,-18.000 1.000-6,-19.000-1.000-7,-18.000 1.000-7</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2"/>
    </inkml:context>
    <inkml:brush xml:id="br0">
      <inkml:brushProperty name="width" value="0.0410479120910168" units="cm"/>
      <inkml:brushProperty name="height" value="0.0410479120910168" units="cm"/>
      <inkml:brushProperty name="color" value="#00bff3"/>
      <inkml:brushProperty name="ignorePressure" value="0"/>
    </inkml:brush>
  </inkml:definitions>
  <inkml:trace contextRef="#ctx0" brushRef="#br0">44950.000 3700.000 535,'26.000'48.000'8,"4.000"-3.000"15,3.000-3.000 16,3.000-2.000 16,3.000 0.000 4,3.000 7.000-3,3.000 6.000-6,4.000 7.000-3,1.000-1.000-7,0.000-6.000-6,0.000-6.000-7,0.000-6.000-7,-4.000-6.000-14,-5.000-2.000-21,-7.000-3.000-21,-5.000-3.000-23</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2"/>
    </inkml:context>
    <inkml:brush xml:id="br0">
      <inkml:brushProperty name="width" value="0.04674406722188" units="cm"/>
      <inkml:brushProperty name="height" value="0.04674406722188" units="cm"/>
      <inkml:brushProperty name="color" value="#f2395b"/>
      <inkml:brushProperty name="ignorePressure" value="0"/>
    </inkml:brush>
  </inkml:definitions>
  <inkml:trace contextRef="#ctx0" brushRef="#br0">99150.000 53150.000 470,'-13.000'-43.000'20,"26.000"17.000"9,24.000 15.000 9,26.000 16.000 10,10.000 9.000 0,-3.000 3.000-12,-3.000 3.000-12,-2.000 4.000-10,-5.000 1.000-9,-2.000 0.000-4,-3.000 0.000-6,-3.000 0.000-5,-7.000 1.000-1,-9.000 4.000 3,-10.000 3.000 2,-8.000 3.000 2,-11.000 3.000 4,-8.000 3.000 3,-10.000 3.000 4,-9.000 4.000 4,-10.000 2.000 1,-9.000 4.000 1,-10.000 3.000-1,-8.000 3.000 1,-9.000 6.000 3,-6.000 9.000 6,-6.000 10.000 7,-6.000 10.000 5,-4.000 8.000 2,1.000 10.000-6,-1.000 10.000-4,1.000 9.000-6,-1.000 4.000-5,1.000 1.000-6,-1.000-1.000-7,1.000 1.000-5,4.000-6.000-8,9.000-8.000-9,10.000-10.000-9,10.000-9.000-9,7.000-13.000-1,6.000-16.000 6,7.000-15.000 7,6.000-15.000 7</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2"/>
    </inkml:context>
    <inkml:brush xml:id="br0">
      <inkml:brushProperty name="width" value="0.0356229729950428" units="cm"/>
      <inkml:brushProperty name="height" value="0.0356229729950428" units="cm"/>
      <inkml:brushProperty name="color" value="#f2395b"/>
      <inkml:brushProperty name="ignorePressure" value="0"/>
    </inkml:brush>
  </inkml:definitions>
  <inkml:trace contextRef="#ctx0" brushRef="#br0">99500.000 54500.000 617,'25.000'-22.000'4,"0.000"6.000"9,0.000 7.000 8,0.000 6.000 9,1.000 6.000 5,4.000 6.000 4,3.000 7.000 4,3.000 6.000 3,1.000 9.000-2,1.000 13.000-7,-1.000 12.000-7,1.000 13.000-7,-3.000 4.000-9,-2.000-3.000-10,-3.000-3.000-11,-3.000-2.000-9,-4.000-5.000-9,-3.000-2.000-6,-3.000-3.000-7,-2.000-3.000-7</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2"/>
    </inkml:context>
    <inkml:brush xml:id="br0">
      <inkml:brushProperty name="width" value="0.0443919003009796" units="cm"/>
      <inkml:brushProperty name="height" value="0.0443919003009796" units="cm"/>
      <inkml:brushProperty name="color" value="#f2395b"/>
      <inkml:brushProperty name="ignorePressure" value="0"/>
    </inkml:brush>
  </inkml:definitions>
  <inkml:trace contextRef="#ctx0" brushRef="#br0">101200.000 53000.000 495,'-4.000'76.000'132,"-5.000"4.000"-26,-7.000 3.000-26,-5.000 3.000-27,-1.000 1.000-17,6.000 1.000-6,7.000-1.000-7,6.000 1.000-7,3.000-1.000-4,0.000 1.000-4,0.000-1.000-2,0.000 1.000-4,1.000-3.000-1,4.000-2.000-3,3.000-3.000-1,3.000-3.000-1,3.000-4.000-3,3.000-3.000-4,3.000-3.000-4,4.000-2.000-3,-1.000-5.000-2,-3.000-2.000 2,-3.000-3.000 0,-2.000-3.000 2,-11.000 1.000 0,-15.000 6.000 2,-15.000 7.000 1,-16.000 6.000 1,-13.000-1.000 0,-9.000-5.000-1,-10.000-7.000-1,-8.000-5.000-1,-8.000-6.000-3,-2.000-3.000-4,-3.000-3.000-5,-3.000-2.000-4,1.000-6.000-2,6.000-6.000-2,7.000-6.000-1,6.000-6.000-1,10.000-4.000 3,17.000 1.000 5,15.000-1.000 6,16.000 1.000 6</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2"/>
    </inkml:context>
    <inkml:brush xml:id="br0">
      <inkml:brushProperty name="width" value="0.0344051085412502" units="cm"/>
      <inkml:brushProperty name="height" value="0.0344051085412502" units="cm"/>
      <inkml:brushProperty name="color" value="#f2395b"/>
      <inkml:brushProperty name="ignorePressure" value="0"/>
    </inkml:brush>
  </inkml:definitions>
  <inkml:trace contextRef="#ctx0" brushRef="#br0">101300.000 53100.000 639,'26.000'-25.000'0,"4.000"0.000"0,3.000 0.000 0,3.000 0.000 0,6.000 1.000 6,9.000 4.000 11,10.000 3.000 12,10.000 3.000 12,5.000 1.000 5,4.000 1.000 1,3.000-1.000 1,3.000 1.000-1,4.000 1.000-6,7.000 3.000-14,6.000 3.000-16,7.000 4.000-13,-4.000 2.000-19,-12.000 4.000-22,-13.000 3.000-22,-12.000 3.000-23</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9"/>
    </inkml:context>
    <inkml:brush xml:id="br0">
      <inkml:brushProperty name="width" value="0.040060818195343" units="cm"/>
      <inkml:brushProperty name="height" value="0.040060818195343" units="cm"/>
      <inkml:brushProperty name="color" value="#f2395b"/>
      <inkml:brushProperty name="ignorePressure" value="0"/>
    </inkml:brush>
  </inkml:definitions>
  <inkml:trace contextRef="#ctx0" brushRef="#br0">103050.000 54100.000 549,'-244.000'353.000'132,"63.000"-94.000"-36,62.000-93.000-35,63.000-94.000-36,43.000-57.000-26,26.000-18.000-13,24.000-19.000-15,26.000-18.000-15,8.000-7.000-3,-5.000 6.000 8,-7.000 7.000 8,-5.000 6.000 8,-3.000 4.000 5,4.000 4.000 5,3.000 3.000 3,3.000 3.000 5,-5.000 7.000 4,-12.000 14.000 5,-13.000 11.000 5,-12.000 14.000 5,-10.000 5.000 3,-6.000 1.000-2,-6.000-1.000-1,-6.000 1.000-2,-4.000-1.000 4,1.000 1.000 4,-1.000-1.000 6,1.000 1.000 5,8.000-12.000-5,20.000-21.000-18,18.000-22.000-17,20.000-22.000-17,8.000-8.000-7,1.000 6.000 1,-1.000 7.000 2,1.000 6.000 3,-6.000 6.000 3,-8.000 6.000 5,-10.000 7.000 4,-9.000 6.000 5,-7.000 6.000 8,-3.000 6.000 10,-3.000 7.000 11,-2.000 6.000 10,0.000-7.000 0,7.000-18.000-10,6.000-19.000-10,7.000-18.000-9,4.000-6.000-8,3.000 10.000-2,3.000 10.000-3,4.000 9.000-4,-4.000 9.000 4,-9.000 9.000 10,-10.000 10.000 11,-8.000 10.000 10,-12.000 5.000 9,-12.000 4.000 9,-13.000 3.000 10,-12.000 3.000 8,4.000-1.000-2,22.000-2.000-14,22.000-3.000-14,23.000-3.000-13,6.000-2.000-10,-5.000 0.000-4,-7.000 0.000-5,-5.000 0.000-5,-3.000-13.000-4,4.000-24.000-4,3.000-26.000-5,3.000-24.000-3,-2.000-12.000 0,-6.000 4.000 6,-6.000 3.000 5,-6.000 3.000 6,-6.000 4.000 4,-2.000 7.000 4,-3.000 6.000 5,-3.000 7.000 4,-7.000 7.000 2,-9.000 9.000-2,-10.000 10.000 1,-8.000 10.000-2,-8.000 7.000 5,-2.000 6.000 9,-3.000 7.000 10,-3.000 6.000 9,-1.000 3.000 4,4.000 0.000-5,3.000 0.000-3,3.000 0.000-4,14.000-2.000-14,25.000-3.000-25,25.000-3.000-25,25.000-2.000-24,10.000-8.000-8,-2.000-8.000 5,-3.000-10.000 8,-3.000-9.000 6,-4.000-4.000 6,-3.000 4.000 8,-3.000 3.000 7,-2.000 3.000 7,-5.000 3.000 11,-2.000 3.000 13,-3.000 3.000 14,-3.000 4.000 14,-6.000 4.000 6,-5.000 6.000 0,-7.000 7.000-2,-5.000 6.000-1,-3.000 3.000-1,4.000 0.000-2,3.000 0.000-2,3.000 0.000-2,4.000 0.000-8,7.000 0.000-14,6.000 0.000-14,7.000 0.000-15,0.000-7.000-12,-2.000-11.000-9,-3.000-14.000-10,-3.000-11.000-9,-4.000-11.000 2,-3.000-5.000 10,-3.000-7.000 13,-2.000-5.000 11,-3.000-6.000 7,1.000-3.000 5,-1.000-3.000 5,1.000-2.000 3,-1.000-3.000 4,1.000 1.000 0,-1.000-1.000 0,1.000 1.000 2,-1.000 2.000 3,1.000 7.000 5,-1.000 6.000 5,1.000 7.000 5,-1.000 5.000 4,1.000 7.000 3,-1.000 6.000 2,1.000 7.000 4,1.000 2.000 5,3.000 1.000 8,3.000-1.000 8,4.000 1.000 8,-4.000 7.000-4,-9.000 16.000-17,-10.000 15.000-16,-8.000 17.000-16</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19"/>
    </inkml:context>
    <inkml:brush xml:id="br0">
      <inkml:brushProperty name="width" value="0.0575157403945923" units="cm"/>
      <inkml:brushProperty name="height" value="0.0575157403945923" units="cm"/>
      <inkml:brushProperty name="color" value="#f2395b"/>
      <inkml:brushProperty name="ignorePressure" value="0"/>
    </inkml:brush>
  </inkml:definitions>
  <inkml:trace contextRef="#ctx0" brushRef="#br0">105450.000 53800.000 382,'45.000'-2.000'2,"-9.000"-3.000"3,-10.000-3.000 4,-8.000-2.000 3,-6.000 2.000 8,1.000 9.000 11,-1.000 10.000 13,1.000 10.000 12,-4.000 7.000 5,-6.000 6.000-2,-6.000 7.000-1,-6.000 6.000-1,-2.000 3.000-6,3.000 0.000-9,3.000 0.000-9,4.000 0.000-9,1.000 3.000-6,0.000 6.000-4,0.000 7.000-4,0.000 6.000-4,0.000 6.000-2,0.000 6.000-2,0.000 7.000-3,0.000 6.000-3,0.000-1.000 0,0.000-5.000-2,0.000-7.000-1,0.000-5.000-1,0.000-8.000 0,0.000-5.000-1,0.000-7.000-1,0.000-5.000-1,7.000-11.000-6,17.000-11.000-12,15.000-14.000-13,16.000-11.000-13,4.000-7.000-1,-6.000 0.000 7,-6.000 0.000 9,-6.000 0.000 9</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20"/>
    </inkml:context>
    <inkml:brush xml:id="br0">
      <inkml:brushProperty name="width" value="0.0313757844269276" units="cm"/>
      <inkml:brushProperty name="height" value="0.0313757844269276" units="cm"/>
      <inkml:brushProperty name="color" value="#f2395b"/>
      <inkml:brushProperty name="ignorePressure" value="0"/>
    </inkml:brush>
  </inkml:definitions>
  <inkml:trace contextRef="#ctx0" brushRef="#br0">106150.000 53350.000 701,'12.000'-44.000'9,"26.000"13.000"19,24.000 12.000 18,26.000 13.000 18,2.000 7.000 1,-18.000 4.000-18,-19.000 3.000-19,-18.000 3.000-17,-9.000 1.000-20,4.000 1.000-26,3.000-1.000-23,3.000 1.000-25</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20"/>
    </inkml:context>
    <inkml:brush xml:id="br0">
      <inkml:brushProperty name="width" value="0.0495196022093296" units="cm"/>
      <inkml:brushProperty name="height" value="0.0495196022093296" units="cm"/>
      <inkml:brushProperty name="color" value="#f2395b"/>
      <inkml:brushProperty name="ignorePressure" value="0"/>
    </inkml:brush>
  </inkml:definitions>
  <inkml:trace contextRef="#ctx0" brushRef="#br0">107350.000 52600.000 444,'46.000'-46.000'0,"-5.000"10.000"0,-7.000 10.000 0,-5.000 9.000 0,-4.000 10.000 10,0.000 14.000 22,0.000 11.000 22,0.000 14.000 20,-4.000 8.000 6,-5.000 7.000-11,-7.000 6.000-11,-5.000 7.000-11,-6.000 5.000-8,-3.000 7.000-7,-3.000 6.000-6,-2.000 7.000-7,-5.000 8.000-7,-2.000 14.000-9,-3.000 11.000-8,-3.000 14.000-8,-6.000 8.000-3,-5.000 7.000 2,-7.000 6.000 3,-5.000 7.000 3,-1.000-9.000-13,6.000-21.000-27,7.000-22.000-27,6.000-22.000-28</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22"/>
    </inkml:context>
    <inkml:brush xml:id="br0">
      <inkml:brushProperty name="width" value="0.0345556065440178" units="cm"/>
      <inkml:brushProperty name="height" value="0.0345556065440178" units="cm"/>
      <inkml:brushProperty name="color" value="#f2395b"/>
      <inkml:brushProperty name="ignorePressure" value="0"/>
    </inkml:brush>
  </inkml:definitions>
  <inkml:trace contextRef="#ctx0" brushRef="#br0">65300.000 56050.000 636,'0.000'-60.000'8,"0.000"32.000"15,0.000 31.000 14,0.000 32.000 17,0.000 11.000 1,0.000-5.000-11,0.000-7.000-12,0.000-5.000-10,-4.000-4.000-7,-5.000 0.000-1,-7.000 0.000-2,-5.000 0.000-1,-3.000 1.000 0,4.000 4.000-2,3.000 3.000 0,3.000 3.000-1</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26"/>
    </inkml:context>
    <inkml:brush xml:id="br0">
      <inkml:brushProperty name="width" value="0.0455697178840637" units="cm"/>
      <inkml:brushProperty name="height" value="0.0455697178840637" units="cm"/>
      <inkml:brushProperty name="color" value="#000000"/>
      <inkml:brushProperty name="ignorePressure" value="0"/>
    </inkml:brush>
  </inkml:definitions>
  <inkml:trace contextRef="#ctx0" brushRef="#br0">66350.000 56550.000 482,'3.000'-60.000'65,"6.000"32.000"-7,7.000 31.000-7,6.000 32.000-6,-2.000 19.000-5,-9.000 10.000-4,-10.000 10.000-3,-8.000 9.000-3,-9.000 7.000-3,-6.000 7.000-4,-6.000 6.000-3,-6.000 7.000-2,-4.000 4.000-4,1.000 3.000-2,-1.000 3.000-4,1.000 4.000-2,-1.000-3.000-1,1.000-5.000 1,-1.000-7.000 1,1.000-5.000 1,1.000-8.000-3,3.000-5.000-5,3.000-7.000-6,4.000-5.000-5,1.000-9.000-4,0.000-9.000 0,0.000-10.000 1,0.000-8.000-1,3.000-20.000-1,6.000-28.000-3,7.000-28.000-4,6.000-27.000-2,12.000-25.000-1,19.000-18.000 1,19.000-19.000 1,19.000-18.000 2,13.000-14.000 1,10.000-5.000 3,10.000-7.000 0,9.000-5.000 3,2.000 5.000 2,-2.000 19.000 2,-3.000 19.000 4,-3.000 19.000 2,-7.000 13.000 3,-9.000 10.000 0,-10.000 10.000 1,-8.000 9.000 1,-9.000 9.000 3,-6.000 9.000 5,-6.000 10.000 6,-6.000 10.000 5,-4.000 7.000 5,1.000 6.000 2,-1.000 7.000 3,1.000 6.000 2,-3.000 6.000-1,-2.000 6.000-2,-3.000 7.000-4,-3.000 6.000-3,-2.000 9.000-3,0.000 13.000-2,0.000 12.000-2,0.000 13.000-2,-4.000 7.000-1,-5.000 4.000-2,-7.000 3.000-1,-5.000 3.000-1,-4.000 4.000-1,0.000 7.000-1,0.000 6.000-2,0.000 7.000-1,0.000 2.000-1,0.000 1.000-3,0.000-1.000-3,0.000 1.000-2,-2.000-3.000-1,-3.000-2.000-2,-3.000-3.000 0,-2.000-3.000 0,-3.000-4.000-3,1.000-3.000-5,-1.000-3.000-4,1.000-2.000-4,-1.000-5.000-5,1.000-2.000-2,-1.000-3.000-2,1.000-3.000-4,1.000-9.000 2,3.000-11.000 5,3.000-14.000 5,4.000-11.000 6,1.000-7.000 0,0.000 0.000-7,0.000 0.000-5,0.000 0.000-6</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3"/>
    </inkml:context>
    <inkml:brush xml:id="br0">
      <inkml:brushProperty name="width" value="0.0439875721931458" units="cm"/>
      <inkml:brushProperty name="height" value="0.0439875721931458" units="cm"/>
      <inkml:brushProperty name="color" value="#00bff3"/>
      <inkml:brushProperty name="ignorePressure" value="0"/>
    </inkml:brush>
  </inkml:definitions>
  <inkml:trace contextRef="#ctx0" brushRef="#br0">46500.000 1800.000 500,'25.000'-25.000'3,"0.000"0.000"6,0.000 0.000 7,0.000 0.000 6,-2.000 7.000 5,-3.000 17.000 1,-3.000 15.000 2,-2.000 16.000 2,-3.000 15.000-1,1.000 16.000-4,-1.000 15.000-5,1.000 17.000-5,-4.000 8.000-2,-6.000 4.000-3,-6.000 3.000-2,-6.000 3.000-2,-6.000-4.000 0,-2.000-8.000-2,-3.000-10.000 0,-3.000-9.000 0,1.000-9.000-1,6.000-5.000-2,7.000-7.000 0,6.000-5.000-2,12.000-14.000-2,19.000-18.000-3,19.000-19.000-3,19.000-18.000-3,13.000-17.000-1,10.000-11.000 0,10.000-14.000-1,9.000-11.000 0,-1.000-4.000 0,-8.000 6.000 0,-10.000 7.000 1,-9.000 6.000-1,-10.000 7.000-1,-9.000 10.000-2,-10.000 10.000-4,-8.000 9.000-2,-11.000 2.000-1,-8.000-2.000 1,-10.000-3.000 2,-9.000-3.000 2,-12.000-2.000 0,-11.000 0.000 3,-14.000 0.000 1,-11.000 0.000 1,-9.000 0.000 2,-3.000 0.000-1,-3.000 0.000 1,-2.000 0.000 0,0.000-2.000 0,7.000-3.000 2,6.000-3.000 1,7.000-2.000 2,5.000-1.000 1,7.000 3.000 4,6.000 3.000 3,7.000 4.000 3,0.000 4.000 6,-2.000 6.000 8,-3.000 7.000 9,-3.000 6.000 8,1.000 9.000 4,6.000 13.000 0,7.000 12.000 1,6.000 13.000 0,1.000 9.000-2,-3.000 6.000-3,-3.000 7.000-2,-2.000 6.000-4,-1.000 6.000-3,3.000 6.000-3,3.000 7.000-4,4.000 6.000-3,-3.000 6.000-3,-5.000 6.000-4,-7.000 7.000-4,-5.000 6.000-2,-6.000 4.000-6,-3.000 4.000-7,-3.000 3.000-5,-2.000 3.000-7,-6.000-5.000-6,-6.000-12.000-6,-6.000-13.000-7,-6.000-12.000-6,-1.000-13.000-2,7.000-12.000 1,6.000-13.000 2,7.000-12.000 1,4.000-12.000 2,3.000-8.000 2,3.000-10.000 2,4.000-9.000 1</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33"/>
    </inkml:context>
    <inkml:brush xml:id="br0">
      <inkml:brushProperty name="width" value="0.0291061587631702" units="cm"/>
      <inkml:brushProperty name="height" value="0.0291061587631702" units="cm"/>
      <inkml:brushProperty name="color" value="#000000"/>
      <inkml:brushProperty name="ignorePressure" value="0"/>
    </inkml:brush>
  </inkml:definitions>
  <inkml:trace contextRef="#ctx0" brushRef="#br0">68550.000 57100.000 755,'46.000'45.000'50,"-5.000"-9.000"-9,-7.000-10.000-9,-5.000-8.000-9,-4.000-6.000-6,0.000 1.000-3,0.000-1.000-2,0.000 1.000-3,3.000-1.000-1,6.000 1.000 0,7.000-1.000-1,6.000 1.000 1,3.000-1.000-2,0.000 1.000-1,0.000-1.000-2,0.000 1.000-1,0.000-3.000-4,0.000-2.000-4,0.000-3.000-3,0.000-3.000-4,0.000-1.000-2,0.000 4.000 1,0.000 3.000 1,0.000 3.000 2,0.000-1.000-3,0.000-2.000-7,0.000-3.000-7,0.000-3.000-7,-4.000-1.000-2,-5.000 4.000 0,-7.000 3.000 1,-5.000 3.000 2,-6.000 1.000 3,-3.000 1.000 7,-3.000-1.000 7,-2.000 1.000 7</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34"/>
    </inkml:context>
    <inkml:brush xml:id="br0">
      <inkml:brushProperty name="width" value="0.0326517149806023" units="cm"/>
      <inkml:brushProperty name="height" value="0.0326517149806023" units="cm"/>
      <inkml:brushProperty name="color" value="#000000"/>
      <inkml:brushProperty name="ignorePressure" value="0"/>
    </inkml:brush>
  </inkml:definitions>
  <inkml:trace contextRef="#ctx0" brushRef="#br0">68350.000 58300.000 673,'-47.000'23.000'-4,"6.000"-3.000"-8,7.000-3.000-8,6.000-2.000-9,7.000-3.000 7,10.000 1.000 22,10.000-1.000 20,9.000 1.000 23,6.000-3.000 7,3.000-2.000-7,3.000-3.000-5,4.000-3.000-8,1.000-2.000-4,0.000 0.000-3,0.000 0.000-3,0.000 0.000-4,3.000 0.000-1,6.000 0.000 1,7.000 0.000 0,6.000 0.000 0,3.000 0.000-1,0.000 0.000-4,0.000 0.000-3,0.000 0.000-3,3.000 0.000-3,6.000 0.000-2,7.000 0.000-1,6.000 0.000-2,-1.000 0.000-1,-5.000 0.000 0,-7.000 0.000 1,-5.000 0.000-1,-3.000 0.000 1,4.000 0.000-2,3.000 0.000 0,3.000 0.000-1,-2.000 1.000-1,-6.000 4.000 0,-6.000 3.000 0,-6.000 3.000 0,-2.000-1.000-4,3.000-2.000-5,3.000-3.000-6,4.000-3.000-5,-1.000-2.000-4,-3.000 0.000-1,-3.000 0.000 0,-2.000 0.000-1,-5.000 0.000 0,-2.000 0.000 0,-3.000 0.000 2,-3.000 0.000 0</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3"/>
    </inkml:context>
    <inkml:brush xml:id="br0">
      <inkml:brushProperty name="width" value="0.0338459499180317" units="cm"/>
      <inkml:brushProperty name="height" value="0.0338459499180317" units="cm"/>
      <inkml:brushProperty name="color" value="#000000"/>
      <inkml:brushProperty name="ignorePressure" value="0"/>
    </inkml:brush>
  </inkml:definitions>
  <inkml:trace contextRef="#ctx0" brushRef="#br0">71800.000 56450.000 650,'28.000'25.000'100,"6.000"0.000"-24,7.000 0.000-26,6.000 0.000-25,3.000-2.000-13,0.000-3.000-3,0.000-3.000-3,0.000-2.000-3,0.000-3.000-2,0.000 1.000 0,0.000-1.000-2,0.000 1.000 0,0.000-1.000-2,0.000 1.000-2,0.000-1.000-2,0.000 1.000-1,1.000 1.000-2,4.000 3.000 0,3.000 3.000 1,3.000 4.000-2,-2.000-1.000 2,-6.000-3.000 2,-6.000-3.000 1,-6.000-2.000 2,-13.000 2.000 7,-19.000 9.000 9,-18.000 10.000 10,-19.000 10.000 11,-10.000 5.000 0,1.000 4.000-8,-1.000 3.000-8,1.000 3.000-8,-3.000 6.000-6,-2.000 9.000-2,-3.000 10.000-4,-3.000 10.000-3,-6.000 8.000-3,-5.000 10.000-2,-7.000 10.000-3,-5.000 9.000-3,-6.000 6.000-2,-3.000 3.000 0,-3.000 3.000-1,-2.000 4.000-1,-3.000-3.000-1,1.000-5.000-5,-1.000-7.000-4,1.000-5.000-3,4.000-8.000-2,9.000-5.000 0,10.000-7.000 1,10.000-5.000 0,8.000-15.000 4,10.000-22.000 6,10.000-22.000 6,9.000-21.000 7</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3"/>
    </inkml:context>
    <inkml:brush xml:id="br0">
      <inkml:brushProperty name="width" value="0.0289308428764343" units="cm"/>
      <inkml:brushProperty name="height" value="0.0289308428764343" units="cm"/>
      <inkml:brushProperty name="color" value="#000000"/>
      <inkml:brushProperty name="ignorePressure" value="0"/>
    </inkml:brush>
  </inkml:definitions>
  <inkml:trace contextRef="#ctx0" brushRef="#br0">73050.000 58150.000 760,'46.000'137.000'97,"-5.000"-24.000"-25,-7.000-26.000-26,-5.000-24.000-25,-6.000-17.000-18,-3.000-5.000-9,-3.000-7.000-9,-2.000-5.000-10,-1.000-4.000-7,3.000 0.000-3,3.000 0.000-3,4.000 0.000-5</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3"/>
    </inkml:context>
    <inkml:brush xml:id="br0">
      <inkml:brushProperty name="width" value="0.0414024591445923" units="cm"/>
      <inkml:brushProperty name="height" value="0.0414024591445923" units="cm"/>
      <inkml:brushProperty name="color" value="#000000"/>
      <inkml:brushProperty name="ignorePressure" value="0"/>
    </inkml:brush>
  </inkml:definitions>
  <inkml:trace contextRef="#ctx0" brushRef="#br0">74550.000 56700.000 531,'21.000'-47.000'3,"-5.000"6.000"7,-7.000 7.000 8,-5.000 6.000 5,-4.000 12.000 6,0.000 19.000 2,0.000 19.000 3,0.000 19.000 2,0.000 13.000-1,0.000 10.000-2,0.000 10.000-5,0.000 9.000-2,-2.000 4.000-4,-3.000 1.000-1,-3.000-1.000-3,-2.000 1.000-1,-1.000 1.000-2,3.000 3.000-1,3.000 3.000-1,4.000 4.000-2,1.000-1.000-1,0.000-3.000-2,0.000-3.000-2,0.000-2.000-1,0.000-5.000-3,0.000-2.000-2,0.000-3.000-1,0.000-3.000-3,1.000-7.000-2,4.000-9.000-3,3.000-10.000-1,3.000-8.000-2,3.000-8.000-2,3.000-2.000 2,3.000-3.000-1,4.000-3.000 1,-4.000 1.000 1,-9.000 6.000-1,-10.000 7.000 1,-8.000 6.000-1,-9.000-1.000 1,-6.000-5.000 2,-6.000-7.000 1,-6.000-5.000 1,-12.000-1.000 1,-15.000 6.000-3,-15.000 7.000-2,-16.000 6.000-2,-5.000-1.000-3,6.000-5.000-6,7.000-7.000-5,6.000-5.000-5,9.000-8.000-2,13.000-5.000 3,12.000-7.000 2,13.000-5.000 1,7.000-6.000 3,4.000-3.000 0,3.000-3.000 1,3.000-2.000 1</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4"/>
    </inkml:context>
    <inkml:brush xml:id="br0">
      <inkml:brushProperty name="width" value="0.0308230035007" units="cm"/>
      <inkml:brushProperty name="height" value="0.0308230035007" units="cm"/>
      <inkml:brushProperty name="color" value="#000000"/>
      <inkml:brushProperty name="ignorePressure" value="0"/>
    </inkml:brush>
  </inkml:definitions>
  <inkml:trace contextRef="#ctx0" brushRef="#br0">74600.000 57200.000 713,'3.000'-88.000'26,"6.000"26.000"2,7.000 24.000 1,6.000 26.000 1,6.000 10.000-1,6.000-3.000-5,7.000-3.000-5,6.000-2.000-4,6.000-1.000-4,6.000 3.000-1,7.000 3.000-1,6.000 4.000-2,3.000 1.000 1,0.000 0.000 0,0.000 0.000 3,0.000 0.000 1,-7.000 0.000-3,-11.000 0.000-7,-14.000 0.000-8,-11.000 0.000-7,-7.000 1.000-12,0.000 4.000-16,0.000 3.000-16,0.000 3.000-16</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5"/>
    </inkml:context>
    <inkml:brush xml:id="br0">
      <inkml:brushProperty name="width" value="0.0396148823201656" units="cm"/>
      <inkml:brushProperty name="height" value="0.0396148823201656" units="cm"/>
      <inkml:brushProperty name="color" value="#000000"/>
      <inkml:brushProperty name="ignorePressure" value="0"/>
    </inkml:brush>
  </inkml:definitions>
  <inkml:trace contextRef="#ctx0" brushRef="#br0">77500.000 57300.000 555,'23.000'-47.000'0,"-3.000"6.000"0,-3.000 7.000 0,-2.000 6.000 0,-6.000 9.000 9,-6.000 13.000 17,-6.000 12.000 18,-6.000 13.000 18,-9.000 12.000 4,-8.000 13.000-12,-10.000 12.000-10,-9.000 13.000-10,-10.000 10.000-9,-9.000 10.000-3,-10.000 10.000-6,-8.000 9.000-4,-4.000 2.000-3,3.000-2.000-1,3.000-3.000-2,4.000-3.000 0,1.000-2.000-5,0.000 0.000-4,0.000 0.000-7,0.000 0.000-5,1.000-4.000-6,4.000-5.000-4,3.000-7.000-5,3.000-5.000-6</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5"/>
    </inkml:context>
    <inkml:brush xml:id="br0">
      <inkml:brushProperty name="width" value="0.0363906696438789" units="cm"/>
      <inkml:brushProperty name="height" value="0.0363906696438789" units="cm"/>
      <inkml:brushProperty name="color" value="#000000"/>
      <inkml:brushProperty name="ignorePressure" value="0"/>
    </inkml:brush>
  </inkml:definitions>
  <inkml:trace contextRef="#ctx0" brushRef="#br0">76500.000 57550.000 604,'-24.000'-68.000'0,"4.000"17.000"0,3.000 15.000 0,3.000 16.000 0,1.000 7.000 5,1.000 1.000 11,-1.000-1.000 10,1.000 1.000 11,4.000 8.000 5,9.000 20.000 0,10.000 18.000 1,10.000 20.000-1,5.000 11.000-2,4.000 7.000-7,3.000 6.000-8,3.000 7.000-6,3.000 2.000-6,3.000 1.000-4,3.000-1.000-5,4.000 1.000-5,2.000-1.000-6,4.000 1.000-5,3.000-1.000-6,3.000 1.000-5,1.000 1.000-7,1.000 3.000-7,-1.000 3.000-6,1.000 4.000-8,-6.000-9.000-1,-8.000-18.000 3,-10.000-19.000 2,-9.000-18.000 3</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6"/>
    </inkml:context>
    <inkml:brush xml:id="br0">
      <inkml:brushProperty name="width" value="0.0400491952896118" units="cm"/>
      <inkml:brushProperty name="height" value="0.0400491952896118" units="cm"/>
      <inkml:brushProperty name="color" value="#000000"/>
      <inkml:brushProperty name="ignorePressure" value="0"/>
    </inkml:brush>
  </inkml:definitions>
  <inkml:trace contextRef="#ctx0" brushRef="#br0">78850.000 57100.000 549,'-13.000'-24.000'7,"26.000"4.000"15,24.000 3.000 15,26.000 3.000 15,12.000 3.000 3,0.000 3.000-9,0.000 3.000-9,0.000 4.000-8,-4.000 4.000-7,-5.000 6.000-2,-7.000 7.000-3,-5.000 6.000-3,-9.000 4.000-1,-9.000 4.000-2,-10.000 3.000-1,-8.000 3.000-1,-11.000 4.000-2,-8.000 7.000 0,-10.000 6.000-2,-9.000 7.000-1,-13.000 7.000 0,-16.000 9.000 1,-15.000 10.000 0,-15.000 10.000 1,-7.000-3.000-2,3.000-11.000-1,3.000-14.000-4,4.000-11.000-3,-1.000-6.000-1,-3.000 4.000 0,-3.000 3.000-2,-2.000 3.000 1,-1.000-2.000-1,3.000-6.000 1,3.000-6.000 1,4.000-6.000 2,5.000-7.000 0,10.000-6.000 0,10.000-6.000 2,9.000-6.000 1,13.000-6.000 0,20.000-2.000 3,18.000-3.000 2,20.000-3.000 1,13.000-2.000 0,9.000 0.000-3,10.000 0.000-4,10.000 0.000-2,5.000 0.000-2,4.000 0.000 0,3.000 0.000 0,3.000 0.000 0,3.000 1.000-4,3.000 4.000-8,3.000 3.000-9,4.000 3.000-8,4.000-1.000-7,6.000-2.000-4,7.000-3.000-5,6.000-3.000-5,-2.000-2.000 2,-9.000 0.000 7,-10.000 0.000 8,-8.000 0.000 7,-14.000-2.000 6,-15.000-3.000 6,-15.000-3.000 5,-16.000-2.000 6</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6"/>
    </inkml:context>
    <inkml:brush xml:id="br0">
      <inkml:brushProperty name="width" value="0.0487177595496178" units="cm"/>
      <inkml:brushProperty name="height" value="0.0487177595496178" units="cm"/>
      <inkml:brushProperty name="color" value="#000000"/>
      <inkml:brushProperty name="ignorePressure" value="0"/>
    </inkml:brush>
  </inkml:definitions>
  <inkml:trace contextRef="#ctx0" brushRef="#br0">81400.000 56850.000 451,'1.000'-46.000'0,"4.000"10.000"0,3.000 10.000 0,3.000 9.000 0,3.000 4.000 6,3.000 1.000 13,3.000-1.000 12,4.000 1.000 12,-1.000 8.000 6,-3.000 20.000-1,-3.000 18.000 0,-2.000 20.000-2,-5.000 10.000-3,-2.000 3.000-6,-3.000 3.000-6,-3.000 4.000-5,-4.000 5.000-5,-3.000 10.000-1,-3.000 10.000-2,-2.000 9.000-2,-6.000 6.000-2,-6.000 3.000-2,-6.000 3.000-3,-6.000 4.000-2,-4.000-4.000-3,1.000-9.000-4,-1.000-10.000-3,1.000-8.000-3,-1.000-8.000-2,1.000-2.000-1,-1.000-3.000-1,1.000-3.000 0,12.000-10.000 0,25.000-16.000 2,25.000-15.000 0,25.000-15.000 2,12.000-9.000 1,1.000 1.000 2,-1.000-1.000 1,1.000 1.000 2,5.000 2.000-5,14.000 7.000-9,11.000 6.000-9,14.000 7.000-9,-1.000 0.000-5,-12.000-2.000-1,-13.000-3.000 0,-12.000-3.000 0,-5.000-6.000-1,3.000-5.000-1,3.000-7.000 0,4.000-5.000-1,-4.000-3.000 2,-9.000 4.000 6,-10.000 3.000 5,-8.000 3.000 5</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3"/>
    </inkml:context>
    <inkml:brush xml:id="br0">
      <inkml:brushProperty name="width" value="0.0349166132509708" units="cm"/>
      <inkml:brushProperty name="height" value="0.0349166132509708" units="cm"/>
      <inkml:brushProperty name="color" value="#00bff3"/>
      <inkml:brushProperty name="ignorePressure" value="0"/>
    </inkml:brush>
  </inkml:definitions>
  <inkml:trace contextRef="#ctx0" brushRef="#br0">47000.000 3450.000 630,'48.000'9.000'3,"-3.000"19.000"6,-3.000 19.000 6,-2.000 19.000 6,-5.000 4.000 5,-2.000-9.000 3,-3.000-10.000 2,-3.000-8.000 3,5.000-3.000 1,17.000 7.000-2,15.000 6.000-3,16.000 7.000-1,7.000-1.000-5,1.000-6.000-6,-1.000-6.000-6,1.000-6.000-8,-4.000-6.000-2,-6.000-2.000 2,-6.000-3.000 0,-6.000-3.000 2</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7"/>
    </inkml:context>
    <inkml:brush xml:id="br0">
      <inkml:brushProperty name="width" value="0.0356664247810841" units="cm"/>
      <inkml:brushProperty name="height" value="0.0356664247810841" units="cm"/>
      <inkml:brushProperty name="color" value="#000000"/>
      <inkml:brushProperty name="ignorePressure" value="0"/>
    </inkml:brush>
  </inkml:definitions>
  <inkml:trace contextRef="#ctx0" brushRef="#br0">82900.000 57900.000 616,'-68.000'-69.000'5,"17.000"13.000"9,15.000 12.000 10,16.000 13.000 9,12.000 7.000 5,9.000 4.000 2,10.000 3.000 1,10.000 3.000 1,10.000 3.000-2,13.000 3.000-6,12.000 3.000-7,13.000 4.000-7,9.000 2.000-6,6.000 4.000-5,7.000 3.000-7,6.000 3.000-5,1.000 4.000-2,-3.000 7.000 2,-3.000 6.000 3,-2.000 7.000 1,-5.000 4.000-6,-2.000 3.000-15,-3.000 3.000-15,-3.000 4.000-15,-9.000-3.000-9,-11.000-5.000 1,-14.000-7.000-1,-11.000-5.000 0</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7"/>
    </inkml:context>
    <inkml:brush xml:id="br0">
      <inkml:brushProperty name="width" value="0.0355834998190403" units="cm"/>
      <inkml:brushProperty name="height" value="0.0355834998190403" units="cm"/>
      <inkml:brushProperty name="color" value="#000000"/>
      <inkml:brushProperty name="ignorePressure" value="0"/>
    </inkml:brush>
  </inkml:definitions>
  <inkml:trace contextRef="#ctx0" brushRef="#br0">83150.000 58450.000 618,'-91.000'-24.000'0,"19.000"4.000"0,19.000 3.000 0,19.000 3.000 0,9.000 3.000 7,0.000 3.000 17,0.000 3.000 14,0.000 4.000 16,6.000 1.000 2,13.000 0.000-10,12.000 0.000-9,13.000 0.000-11,13.000 1.000-6,17.000 4.000-2,15.000 3.000-2,16.000 3.000-2,9.000 1.000-3,3.000 1.000-3,3.000-1.000-3,4.000 1.000-4,4.000 2.000-5,6.000 7.000-8,7.000 6.000-8,6.000 7.000-9,-4.000-1.000-2,-11.000-6.000 3,-14.000-6.000 5,-11.000-6.000 3,-12.000-4.000-4,-9.000 1.000-12,-10.000-1.000-11,-8.000 1.000-13</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49"/>
    </inkml:context>
    <inkml:brush xml:id="br0">
      <inkml:brushProperty name="width" value="0.0414407588541508" units="cm"/>
      <inkml:brushProperty name="height" value="0.0414407588541508" units="cm"/>
      <inkml:brushProperty name="color" value="#000000"/>
      <inkml:brushProperty name="ignorePressure" value="0"/>
    </inkml:brush>
  </inkml:definitions>
  <inkml:trace contextRef="#ctx0" brushRef="#br0">86300.000 57450.000 530,'-4.000'-32.000'8,"-5.000"39.000"17,-7.000 36.000 15,-5.000 39.000 17,-3.000 11.000 4,4.000-11.000-10,3.000-14.000-8,3.000-11.000-9,-2.000-3.000-6,-6.000 10.000-3,-6.000 10.000-2,-6.000 9.000-3,-4.000 6.000-3,1.000 3.000-2,-1.000 3.000-4,1.000 4.000-2,-1.000-1.000-6,1.000-3.000-12,-1.000-3.000-9,1.000-2.000-12,1.000-6.000-6,3.000-6.000-4,3.000-6.000-4,4.000-6.000-3,4.000-9.000-3,6.000-8.000-2,7.000-10.000-1,6.000-9.000-1</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50"/>
    </inkml:context>
    <inkml:brush xml:id="br0">
      <inkml:brushProperty name="width" value="0.0350489765405655" units="cm"/>
      <inkml:brushProperty name="height" value="0.0350489765405655" units="cm"/>
      <inkml:brushProperty name="color" value="#000000"/>
      <inkml:brushProperty name="ignorePressure" value="0"/>
    </inkml:brush>
  </inkml:definitions>
  <inkml:trace contextRef="#ctx0" brushRef="#br0">86550.000 58700.000 627,'25.000'-44.000'6,"0.000"13.000"12,0.000 12.000 12,0.000 13.000 11,0.000 9.000 5,0.000 6.000-4,0.000 7.000-4,0.000 6.000-4,-2.000 4.000-4,-3.000 4.000-5,-3.000 3.000-6,-2.000 3.000-5,-5.000 1.000-3,-2.000 1.000-3,-3.000-1.000-2,-3.000 1.000-2,-2.000-1.000-11,0.000 1.000-21,0.000-1.000-20,0.000 1.000-21</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50"/>
    </inkml:context>
    <inkml:brush xml:id="br0">
      <inkml:brushProperty name="width" value="0.0452514477074146" units="cm"/>
      <inkml:brushProperty name="height" value="0.0452514477074146" units="cm"/>
      <inkml:brushProperty name="color" value="#000000"/>
      <inkml:brushProperty name="ignorePressure" value="0"/>
    </inkml:brush>
  </inkml:definitions>
  <inkml:trace contextRef="#ctx0" brushRef="#br0">87850.000 57650.000 486,'20.000'-35.000'10,"-9.000"32.000"21,-10.000 31.000 21,-8.000 32.000 21,-9.000 16.000 3,-6.000 4.000-13,-6.000 3.000-14,-6.000 3.000-14,-2.000 1.000-8,3.000 1.000-5,3.000-1.000-3,4.000 1.000-4,4.000-1.000-3,6.000 1.000-2,7.000-1.000-2,6.000 1.000-2,3.000-3.000-2,0.000-2.000-2,0.000-3.000-4,0.000-3.000-2,1.000-4.000-2,4.000-3.000-3,3.000-3.000-2,3.000-2.000-3,4.000-5.000 0,7.000-2.000 0,6.000-3.000 0,7.000-3.000 1,-1.000-4.000 1,-6.000-3.000 0,-6.000-3.000 0,-6.000-2.000 1,-6.000 0.000 3,-2.000 7.000 2,-3.000 6.000 4,-3.000 7.000 3,-7.000-3.000 2,-9.000-8.000 0,-10.000-10.000 0,-8.000-9.000 0,-11.000-1.000-1,-8.000 10.000-3,-10.000 10.000-1,-9.000 9.000-3,-7.000 2.000-3,-3.000-2.000-4,-3.000-3.000-5,-2.000-3.000-4,-3.000-2.000-4,1.000 0.000-5,-1.000 0.000-5,1.000 0.000-4,5.000-5.000 0,14.000-9.000 4,11.000-10.000 3,14.000-8.000 5,7.000-8.000 2,3.000-2.000 2,3.000-3.000 0,4.000-3.000 2</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50"/>
    </inkml:context>
    <inkml:brush xml:id="br0">
      <inkml:brushProperty name="width" value="0.0317594707012177" units="cm"/>
      <inkml:brushProperty name="height" value="0.0317594707012177" units="cm"/>
      <inkml:brushProperty name="color" value="#000000"/>
      <inkml:brushProperty name="ignorePressure" value="0"/>
    </inkml:brush>
  </inkml:definitions>
  <inkml:trace contextRef="#ctx0" brushRef="#br0">87950.000 58250.000 692,'3.000'-68.000'0,"6.000"17.000"0,7.000 15.000 0,6.000 16.000 0,6.000 7.000 8,6.000 1.000 17,7.000-1.000 16,6.000 1.000 17,3.000 1.000 1,0.000 3.000-12,0.000 3.000-11,0.000 4.000-14,3.000 2.000-11,6.000 4.000-11,7.000 3.000-12,6.000 3.000-11,-2.000 1.000-5,-9.000 1.000-1,-10.000-1.000 1,-8.000 1.000 1</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4:51"/>
    </inkml:context>
    <inkml:brush xml:id="br0">
      <inkml:brushProperty name="width" value="0.0538226962089539" units="cm"/>
      <inkml:brushProperty name="height" value="0.0538226962089539" units="cm"/>
      <inkml:brushProperty name="color" value="#000000"/>
      <inkml:brushProperty name="ignorePressure" value="0"/>
    </inkml:brush>
  </inkml:definitions>
  <inkml:trace contextRef="#ctx0" brushRef="#br0">89400.000 58600.000 408,'-7.000'48.000'62,"-11.000"-3.000"-9,-14.000-3.000-9,-11.000-2.000-9,-7.000-1.000-7,0.000 3.000-5,0.000 3.000-4,0.000 4.000-3,1.000-3.000-5,4.000-5.000-3,3.000-7.000-3,3.000-5.000-3,20.000-11.000-8,38.000-11.000-14,37.000-14.000-14,38.000-11.000-12,15.000-6.000-4,-6.000 4.000 9,-6.000 3.000 7,-6.000 3.000 9,-12.000 1.000 6,-15.000 1.000 6,-15.000-1.000 5,-16.000 1.000 5,-16.000 5.000 8,-16.000 14.000 11,-15.000 11.000 12,-15.000 14.000 11,-7.000 3.000 4,3.000-2.000-5,3.000-3.000-3,4.000-3.000-5,16.000-9.000-11,32.000-11.000-19,31.000-14.000-18,32.000-11.000-18,8.000-6.000-6,-11.000 4.000 6,-14.000 3.000 6,-11.000 3.000 6,-11.000 3.000 5,-5.000 3.000 5,-7.000 3.000 4,-5.000 4.000 5,-4.000 2.000 7,0.000 4.000 8,0.000 3.000 9,0.000 3.000 9,3.000-4.000-3,6.000-8.000-11,7.000-10.000-12,6.000-9.000-12,3.000-5.000-4,0.000 0.000 2,0.000 0.000 3,0.000 0.000 3,-11.000 7.000 9,-22.000 17.000 19,-22.000 15.000 17,-21.000 16.000 18,-9.000 9.000 5,7.000 3.000-10,6.000 3.000-8,7.000 4.000-9,11.000-3.000-11,20.000-5.000-12,18.000-7.000-14,20.000-5.000-13,8.000-8.000-8,1.000-5.000-3,-1.000-7.000-3,1.000-5.000-3,-3.000-8.000-1,-2.000-5.000 4,-3.000-7.000 2,-3.000-5.000 4,-7.000-6.000 2,-9.000-3.000 3,-10.000-3.000 3,-8.000-2.000 3,-9.000-3.000 4,-6.000 1.000 4,-6.000-1.000 5,-6.000 1.000 4,-7.000 4.000 4,-6.000 9.000 3,-6.000 10.000 2,-6.000 10.000 3,-7.000 5.000 2,-6.000 4.000-2,-6.000 3.000-1,-6.000 3.000 0,-2.000 1.000-1,3.000 1.000 2,3.000-1.000 2,4.000 1.000 0,15.000-3.000-4,28.000-2.000-11,28.000-3.000-10,29.000-3.000-11,13.000-7.000-4,1.000-9.000 0,-1.000-10.000 1,1.000-8.000 1,5.000-9.000-3,14.000-6.000-10,11.000-6.000-9,14.000-6.000-8,2.000-4.000 0,-6.000 1.000 10,-6.000-1.000 11,-6.000 1.000 9,-9.000-1.000 8,-8.000 1.000 3,-10.000-1.000 3,-9.000 1.000 4,-9.000 2.000 1,-5.000 7.000 0,-7.000 6.000-2,-5.000 7.000-1,-6.000 5.000 8,-3.000 7.000 16,-3.000 6.000 16,-2.000 7.000 16,-8.000 15.000 11,-8.000 25.000 3,-10.000 25.000 5,-9.000 25.000 4,-5.000 12.000-4,0.000 1.000-14,0.000-1.000-14,0.000 1.000-13,1.000 4.000-8,4.000 9.000-3,3.000 10.000-3,3.000 10.000-3,1.000 10.000-7,1.000 13.000-11,-1.000 12.000-13,1.000 13.000-12,-1.000-4.000-4,1.000-18.000 5,-1.000-19.000 3,1.000-18.000 4,-1.000-14.000-8,1.000-5.000-20,-1.000-7.000-19,1.000-5.000-22</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1"/>
    </inkml:context>
    <inkml:brush xml:id="br0">
      <inkml:brushProperty name="width" value="0.0422591716051102" units="cm"/>
      <inkml:brushProperty name="height" value="0.0422591716051102" units="cm"/>
      <inkml:brushProperty name="color" value="#000000"/>
      <inkml:brushProperty name="ignorePressure" value="0"/>
    </inkml:brush>
  </inkml:definitions>
  <inkml:trace contextRef="#ctx0" brushRef="#br0">9750.000 42650.000 520,'-44.000'-47.000'6,"13.000"6.000"12,12.000 7.000 12,13.000 6.000 12,6.000 20.000 3,0.000 34.000-6,0.000 35.000-5,0.000 35.000-7,0.000 10.000-3,0.000-12.000-4,0.000-13.000-3,0.000-12.000-3,-4.000 4.000-2,-5.000 22.000-1,-7.000 22.000-1,-5.000 23.000-1,-6.000 13.000-1,-3.000 6.000-2,-3.000 7.000-2,-2.000 6.000-3,-3.000 1.000-1,1.000-3.000-3,-1.000-3.000-1,1.000-2.000-3,-1.000-11.000 0,1.000-15.000 0,-1.000-15.000 0,1.000-16.000 0,1.000-13.000 0,3.000-9.000 0,3.000-10.000 0,4.000-8.000 0,4.000-23.000 0,6.000-34.000 0,7.000-35.000 0,6.000-33.000 0,17.000-37.000-2,28.000-37.000-3,28.000-38.000-3,29.000-37.000-4,15.000-21.000-1,3.000-3.000 1,3.000-3.000 0,4.000-2.000 2,-4.000 6.000 1,-9.000 20.000 2,-10.000 18.000 2,-8.000 20.000 2,-8.000 17.000 4,-2.000 20.000 5,-3.000 18.000 6,-3.000 20.000 6,-6.000 14.000 3,-5.000 14.000 3,-7.000 11.000 2,-5.000 14.000 3,-8.000 8.000 1,-5.000 7.000 0,-7.000 6.000-1,-5.000 7.000 1,-3.000 5.000-2,4.000 7.000-1,3.000 6.000-2,3.000 7.000-1,-1.000 7.000-2,-2.000 9.000-2,-3.000 10.000-1,-3.000 10.000-1,-4.000 8.000-2,-3.000 10.000 0,-3.000 10.000-1,-2.000 9.000-1,-5.000 9.000 0,-2.000 9.000 0,-3.000 10.000 0,-3.000 10.000 1,-4.000 8.000-2,-3.000 10.000 0,-3.000 10.000-2,-2.000 9.000 0,-3.000 4.000-3,1.000 1.000-2,-1.000-1.000-3,1.000 1.000-2,-1.000-4.000-6,1.000-6.000-8,-1.000-6.000-7,1.000-6.000-8,1.000-9.000-6,3.000-8.000-2,3.000-10.000-2,4.000-9.000-4,-1.000-13.000 0,-3.000-16.000 1,-3.000-15.000 2,-2.000-15.000 1</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2"/>
    </inkml:context>
    <inkml:brush xml:id="br0">
      <inkml:brushProperty name="width" value="0.035079725086689" units="cm"/>
      <inkml:brushProperty name="height" value="0.035079725086689" units="cm"/>
      <inkml:brushProperty name="color" value="#000000"/>
      <inkml:brushProperty name="ignorePressure" value="0"/>
    </inkml:brush>
  </inkml:definitions>
  <inkml:trace contextRef="#ctx0" brushRef="#br0">12500.000 43650.000 627,'1.000'-85.000'3,"4.000"32.000"22,3.000 31.000 19,3.000 32.000 21,6.000 16.000 4,9.000 4.000-12,10.000 3.000-12,10.000 3.000-12,0.000-1.000-12,-5.000-2.000-11,-7.000-3.000-11,-5.000-3.000-11,-4.000-4.000-8,0.000-3.000-6,0.000-3.000-4,0.000-2.000-5</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3"/>
    </inkml:context>
    <inkml:brush xml:id="br0">
      <inkml:brushProperty name="width" value="0.0353319197893143" units="cm"/>
      <inkml:brushProperty name="height" value="0.0353319197893143" units="cm"/>
      <inkml:brushProperty name="color" value="#000000"/>
      <inkml:brushProperty name="ignorePressure" value="0"/>
    </inkml:brush>
  </inkml:definitions>
  <inkml:trace contextRef="#ctx0" brushRef="#br0">13300.000 43250.000 622,'23.000'-24.000'3,"-3.000"4.000"4,-3.000 3.000 6,-2.000 3.000 5,-9.000 14.000 4,-12.000 25.000 2,-13.000 25.000 2,-12.000 25.000 3,-12.000 14.000-2,-8.000 3.000-6,-10.000 3.000-5,-9.000 4.000-6,-2.000-4.000-5,6.000-9.000-2,7.000-10.000-2,6.000-8.000-4,3.000-8.000 0,0.000-2.000 1,0.000-3.000 0,0.000-3.000 1,9.000-9.000-1,19.000-11.000-3,19.000-14.000-5,19.000-11.000-4,9.000-7.000 0,0.000 0.000 3,0.000 0.000 4,0.000 0.000 2,0.000 0.000 4,0.000 0.000 2,0.000 0.000 3,0.000 0.000 2,4.000 0.000 2,10.000 0.000 0,10.000 0.000 0,9.000 0.000-1,-1.000 1.000 0,-8.000 4.000-2,-10.000 3.000-1,-9.000 3.000-1,-9.000 3.000 0,-5.000 3.000-1,-7.000 3.000 1,-5.000 4.000 0,-4.000 1.000 0,0.000 0.000 0,0.000 0.000 0,0.000 0.000 0,-7.000 3.000 0,-11.000 6.000 0,-14.000 7.000 1,-11.000 6.000 0,-9.000-1.000 0,-3.000-5.000 2,-3.000-7.000-1,-2.000-5.000 2,-3.000-1.000 0,1.000 6.000 1,-1.000 7.000 0,1.000 6.000 0,-1.000 3.000 1,1.000 0.000-1,-1.000 0.000 0,1.000 0.000 0,-3.000 1.000-1,-2.000 4.000-1,-3.000 3.000 0,-3.000 3.000-2,1.000 1.000 0,6.000 1.000 2,7.000-1.000-1,6.000 1.000 1,6.000-4.000-1,6.000-6.000-6,7.000-6.000-5,6.000-6.000-5,9.000-6.000-10,13.000-2.000-17,12.000-3.000-16,13.000-3.000-16,6.000-7.000-2,0.000-9.000 13,0.000-10.000 13,0.000-8.000 13,0.000-8.000 8,0.000-2.000 3,0.000-3.000 4,0.000-3.000 4</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3"/>
    </inkml:context>
    <inkml:brush xml:id="br0">
      <inkml:brushProperty name="width" value="0.0447501838207245" units="cm"/>
      <inkml:brushProperty name="height" value="0.0447501838207245" units="cm"/>
      <inkml:brushProperty name="color" value="#00bff3"/>
      <inkml:brushProperty name="ignorePressure" value="0"/>
    </inkml:brush>
  </inkml:definitions>
  <inkml:trace contextRef="#ctx0" brushRef="#br0">48050.000 1600.000 491,'117.000'-91.000'57,"-16.000"19.000"-10,-15.000 19.000-11,-15.000 19.000-11,-4.000 7.000-5,9.000-3.000-2,10.000-3.000-1,10.000-2.000-2,-3.000-1.000-2,-11.000 3.000-6,-14.000 3.000-4,-11.000 4.000-5,-23.000 1.000-10,-31.000 0.000-16,-31.000 0.000-14,-31.000 0.000-16,-12.000-4.000-1,10.000-5.000 12,10.000-7.000 12,9.000-5.000 12,6.000-1.000 8,3.000 6.000 2,3.000 7.000 2,4.000 6.000 2,4.000 13.000 13,6.000 23.000 26,7.000 22.000 23,6.000 22.000 26,1.000 15.000 3,-3.000 9.000-16,-3.000 10.000-16,-2.000 10.000-16,-5.000 11.000-8,-2.000 17.000-1,-3.000 15.000 0,-3.000 16.000 0,-2.000-1.000-2,0.000-15.000-4,0.000-15.000-3,0.000-16.000-5,-2.000-5.000-2,-3.000 6.000-2,-3.000 7.000 0,-2.000 6.000-2,2.000-8.000-2,9.000-22.000 0,10.000-22.000-1,10.000-21.000-2,18.000-23.000-2,28.000-21.000-6,28.000-22.000-4,29.000-22.000-7,15.000-16.000-1,3.000-9.000 0,3.000-10.000 0,4.000-8.000 0,-6.000-3.000 1,-11.000 7.000 2,-14.000 6.000 2,-11.000 7.000 1,-11.000 7.000-1,-5.000 9.000-6,-7.000 10.000-4,-5.000 10.000-6,-17.000 5.000-4,-24.000 4.000-7,-26.000 3.000-4,-24.000 3.000-6,-10.000 3.000 2,6.000 3.000 11,7.000 3.000 10,6.000 4.000 11</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3"/>
    </inkml:context>
    <inkml:brush xml:id="br0">
      <inkml:brushProperty name="width" value="0.0381813906133175" units="cm"/>
      <inkml:brushProperty name="height" value="0.0381813906133175" units="cm"/>
      <inkml:brushProperty name="color" value="#000000"/>
      <inkml:brushProperty name="ignorePressure" value="0"/>
    </inkml:brush>
  </inkml:definitions>
  <inkml:trace contextRef="#ctx0" brushRef="#br0">12700.000 45450.000 576,'21.000'51.000'71,"-5.000"4.000"-11,-7.000 3.000-13,-5.000 3.000-12,-1.000 3.000-8,6.000 3.000-2,7.000 3.000-2,6.000 4.000-3,3.000-3.000-2,0.000-5.000-2,0.000-7.000-1,0.000-5.000-1,1.000-6.000-2,4.000-3.000-2,3.000-3.000-1,3.000-2.000-2,-2.000-17.000-1,-6.000-28.000-2,-6.000-28.000-1,-6.000-27.000-2,-4.000-14.000-1,1.000 4.000-3,-1.000 3.000-3,1.000 3.000-3,1.000 4.000-2,3.000 7.000-2,3.000 6.000 0,4.000 7.000-1,2.000 4.000 0,4.000 3.000 1,3.000 3.000 2,3.000 4.000 1,3.000 4.000 1,3.000 6.000 2,3.000 7.000 0,4.000 6.000 1,1.000 3.000 2,0.000 0.000 2,0.000 0.000 3,0.000 0.000 3,0.000 3.000 0,0.000 6.000-1,0.000 7.000-2,0.000 6.000-2,-4.000 3.000-2,-5.000 0.000-1,-7.000 0.000-1,-5.000 0.000-2,-12.000 1.000-8,-16.000 4.000-13,-15.000 3.000-16,-15.000 3.000-13,-6.000-2.000-2,7.000-6.000 9,6.000-6.000 9,7.000-6.000 10</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4"/>
    </inkml:context>
    <inkml:brush xml:id="br0">
      <inkml:brushProperty name="width" value="0.0277947131544352" units="cm"/>
      <inkml:brushProperty name="height" value="0.0277947131544352" units="cm"/>
      <inkml:brushProperty name="color" value="#000000"/>
      <inkml:brushProperty name="ignorePressure" value="0"/>
    </inkml:brush>
  </inkml:definitions>
  <inkml:trace contextRef="#ctx0" brushRef="#br0">13150.000 45450.000 791,'-13.000'-24.000'6,"26.000"4.000"13,24.000 3.000 13,26.000 3.000 12,10.000 6.000 0,-3.000 9.000-11,-3.000 10.000-12,-2.000 10.000-11,-6.000 2.000-17,-6.000-3.000-22,-6.000-3.000-20,-6.000-2.000-22</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4"/>
    </inkml:context>
    <inkml:brush xml:id="br0">
      <inkml:brushProperty name="width" value="0.041419543325901" units="cm"/>
      <inkml:brushProperty name="height" value="0.041419543325901" units="cm"/>
      <inkml:brushProperty name="color" value="#000000"/>
      <inkml:brushProperty name="ignorePressure" value="0"/>
    </inkml:brush>
  </inkml:definitions>
  <inkml:trace contextRef="#ctx0" brushRef="#br0">16050.000 44050.000 531,'-27.000'-22.000'6,"-3.000"6.000"12,-3.000 7.000 12,-2.000 6.000 12,-1.000 6.000 4,3.000 6.000-4,3.000 7.000-4,4.000 6.000-4,-1.000 12.000-4,-3.000 19.000-1,-3.000 19.000-4,-2.000 19.000-1,-3.000 10.000-3,1.000 4.000-3,-1.000 3.000-2,1.000 3.000-2,2.000 1.000-3,7.000 1.000-1,6.000-1.000-3,7.000 1.000-1,4.000-4.000-4,3.000-6.000-8,3.000-6.000-7,4.000-6.000-8,8.000-7.000-3,17.000-6.000-2,15.000-6.000-2,16.000-6.000-1,10.000-10.000-3,7.000-12.000-7,6.000-13.000-7,7.000-12.000-5,-4.000-12.000-2,-12.000-8.000 6,-13.000-10.000 5,-12.000-9.000 5</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5"/>
    </inkml:context>
    <inkml:brush xml:id="br0">
      <inkml:brushProperty name="width" value="0.0432110764086246" units="cm"/>
      <inkml:brushProperty name="height" value="0.0432110764086246" units="cm"/>
      <inkml:brushProperty name="color" value="#000000"/>
      <inkml:brushProperty name="ignorePressure" value="0"/>
    </inkml:brush>
  </inkml:definitions>
  <inkml:trace contextRef="#ctx0" brushRef="#br0">17900.000 44550.000 509,'-24.000'-68.000'0,"4.000"17.000"0,3.000 15.000 0,3.000 16.000 0,1.000 7.000 7,1.000 1.000 14,-1.000-1.000 15,1.000 1.000 14,-4.000 7.000 5,-6.000 16.000-6,-6.000 15.000-5,-6.000 17.000-5,-9.000 16.000-6,-8.000 19.000-7,-10.000 19.000-8,-9.000 19.000-7,-7.000 5.000-5,-3.000-5.000-2,-3.000-7.000-3,-2.000-5.000-2,-1.000-8.000-3,3.000-5.000 0,3.000-7.000-1,4.000-5.000 0,7.000-11.000-3,13.000-11.000-2,12.000-14.000-3,13.000-11.000-2,16.000-17.000-4,23.000-18.000-7,22.000-19.000-6,22.000-18.000-6,16.000-18.000-2,14.000-16.000 4,11.000-15.000 2,14.000-15.000 3,2.000-4.000 3,-6.000 9.000 3,-6.000 10.000 4,-6.000 10.000 3,-9.000 8.000 6,-8.000 10.000 9,-10.000 10.000 9,-9.000 9.000 8,-9.000 6.000 3,-5.000 3.000-4,-7.000 3.000-4,-5.000 4.000-5,-6.000 15.000 10,-3.000 28.000 21,-3.000 28.000 23,-2.000 29.000 21,-5.000 11.000 3,-2.000-2.000-17,-3.000-3.000-18,-3.000-3.000-17,-2.000-2.000-11,0.000 0.000-5,0.000 0.000-5,0.000 0.000-6,0.000-2.000-4,0.000-3.000-4,0.000-3.000-4,0.000-2.000-5,7.000-20.000-9,17.000-34.000-12,15.000-35.000-12,16.000-33.000-14,12.000-26.000-1,9.000-16.000 12,10.000-15.000 11,10.000-15.000 10,-3.000 0.000 9,-11.000 20.000 4,-14.000 18.000 6,-11.000 20.000 4,-9.000 8.000 6,-3.000 1.000 4,-3.000-1.000 6,-2.000 1.000 5,-5.000 4.000 5,-2.000 9.000 7,-3.000 10.000 7,-3.000 10.000 7,-2.000 13.000 1,0.000 19.000-2,0.000 19.000-4,0.000 19.000-3,-4.000 13.000-4,-5.000 10.000-8,-7.000 10.000-6,-5.000 9.000-8,-9.000 4.000-3,-9.000 1.000-2,-10.000-1.000-1,-8.000 1.000-2,-4.000-3.000-1,3.000-2.000-2,3.000-3.000-2,4.000-3.000-3,5.000-7.000-2,10.000-9.000-4,10.000-10.000-3,9.000-8.000-4,9.000-14.000 0,9.000-15.000 2,10.000-15.000 3,10.000-16.000 3,7.000-12.000 1,6.000-5.000 0,7.000-7.000-2,6.000-5.000 0,1.000-4.000 0,-3.000 0.000 0,-3.000 0.000-1,-2.000 0.000 0,-6.000-2.000 1,-6.000-3.000 0,-6.000-3.000 0,-6.000-2.000 1,-7.000 2.000-3,-6.000 9.000-7,-6.000 10.000-6,-6.000 10.000-8</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5"/>
    </inkml:context>
    <inkml:brush xml:id="br0">
      <inkml:brushProperty name="width" value="0.0504638180136681" units="cm"/>
      <inkml:brushProperty name="height" value="0.0504638180136681" units="cm"/>
      <inkml:brushProperty name="color" value="#000000"/>
      <inkml:brushProperty name="ignorePressure" value="0"/>
    </inkml:brush>
  </inkml:definitions>
  <inkml:trace contextRef="#ctx0" brushRef="#br0">20050.000 43750.000 435,'0.000'-71.000'3,"0.000"10.000"6,0.000 10.000 6,0.000 9.000 6,0.000 6.000 4,0.000 3.000 4,0.000 3.000 3,0.000 4.000 4,-4.000 19.000 3,-5.000 39.000 2,-7.000 36.000 4,-5.000 39.000 2,-4.000 22.000-2,0.000 10.000-6,0.000 10.000-6,0.000 9.000-6,0.000 9.000-5,0.000 9.000-4,0.000 10.000-3,0.000 10.000-5,0.000 8.000-3,0.000 10.000-2,0.000 10.000-4,0.000 9.000-1,0.000 6.000-10,0.000 3.000-16,0.000 3.000-16,0.000 4.000-17,1.000-4.000-5,4.000-9.000 3,3.000-10.000 3,3.000-8.000 3,1.000-22.000 6,1.000-30.000 9,-1.000-32.000 8,1.000-30.000 8,-1.000-22.000 4,1.000-8.000 0,-1.000-10.000-1,1.000-9.000-1</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5"/>
    </inkml:context>
    <inkml:brush xml:id="br0">
      <inkml:brushProperty name="width" value="0.0369070768356323" units="cm"/>
      <inkml:brushProperty name="height" value="0.0369070768356323" units="cm"/>
      <inkml:brushProperty name="color" value="#000000"/>
      <inkml:brushProperty name="ignorePressure" value="0"/>
    </inkml:brush>
  </inkml:definitions>
  <inkml:trace contextRef="#ctx0" brushRef="#br0">21000.000 45050.000 596,'-47.000'-22.000'0,"6.000"6.000"0,7.000 7.000 0,6.000 6.000 0,3.000 4.000 9,0.000 4.000 17,0.000 3.000 19,0.000 3.000 17,1.000 9.000 4,4.000 16.000-12,3.000 15.000-13,3.000 17.000-10,4.000 5.000-9,7.000-3.000-5,6.000-3.000-3,7.000-2.000-5,5.000-5.000-3,7.000-2.000-4,6.000-3.000-5,7.000-3.000-3,7.000-4.000-4,9.000-3.000-4,10.000-3.000-4,10.000-2.000-4,2.000-8.000-4,-3.000-8.000-5,-3.000-10.000-4,-2.000-9.000-4,-8.000-7.000-4,-8.000-3.000-3,-10.000-3.000-2,-9.000-2.000-3</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5"/>
    </inkml:context>
    <inkml:brush xml:id="br0">
      <inkml:brushProperty name="width" value="0.0396645627915859" units="cm"/>
      <inkml:brushProperty name="height" value="0.0396645627915859" units="cm"/>
      <inkml:brushProperty name="color" value="#000000"/>
      <inkml:brushProperty name="ignorePressure" value="0"/>
    </inkml:brush>
  </inkml:definitions>
  <inkml:trace contextRef="#ctx0" brushRef="#br0">21550.000 45200.000 554,'-25.000'-24.000'6,"0.000"4.000"13,0.000 3.000 13,0.000 3.000 12,-2.000 10.000 6,-3.000 20.000 1,-3.000 18.000-1,-2.000 20.000 1,-3.000 13.000-5,1.000 9.000-9,-1.000 10.000-8,1.000 10.000-10,-3.000 8.000-9,-2.000 10.000-8,-3.000 10.000-10,-3.000 9.000-8,-1.000 2.000-3,4.000-2.000 2,3.000-3.000 5,3.000-3.000 2</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6"/>
    </inkml:context>
    <inkml:brush xml:id="br0">
      <inkml:brushProperty name="width" value="0.0313588567078114" units="cm"/>
      <inkml:brushProperty name="height" value="0.0313588567078114" units="cm"/>
      <inkml:brushProperty name="color" value="#000000"/>
      <inkml:brushProperty name="ignorePressure" value="0"/>
    </inkml:brush>
  </inkml:definitions>
  <inkml:trace contextRef="#ctx0" brushRef="#br0">21100.000 43700.000 701,'-11.000'-25.000'10,"28.000"0.000"18,28.000 0.000 19,29.000 0.000 20,13.000 3.000-1,1.000 6.000-20,-1.000 7.000-19,1.000 6.000-20,-1.000 3.000-10,1.000 0.000-5,-1.000 0.000-2,1.000 0.000-4,-7.000-2.000-8,-12.000-3.000-14,-13.000-3.000-12,-12.000-2.000-13</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6"/>
    </inkml:context>
    <inkml:brush xml:id="br0">
      <inkml:brushProperty name="width" value="0.0323544926941395" units="cm"/>
      <inkml:brushProperty name="height" value="0.0323544926941395" units="cm"/>
      <inkml:brushProperty name="color" value="#000000"/>
      <inkml:brushProperty name="ignorePressure" value="0"/>
    </inkml:brush>
  </inkml:definitions>
  <inkml:trace contextRef="#ctx0" brushRef="#br0">21800.000 43000.000 679,'-43.000'10.000'104,"17.000"23.000"-23,15.000 22.000-23,16.000 22.000-23,5.000 13.000-14,-2.000 7.000-7,-3.000 6.000-7,-3.000 7.000-6,-4.000 5.000-11,-3.000 7.000-13,-3.000 6.000-14,-2.000 7.000-12,-3.000-9.000-6,1.000-21.000 0,-1.000-22.000 3,1.000-22.000 0</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7"/>
    </inkml:context>
    <inkml:brush xml:id="br0">
      <inkml:brushProperty name="width" value="0.0415163673460484" units="cm"/>
      <inkml:brushProperty name="height" value="0.0415163673460484" units="cm"/>
      <inkml:brushProperty name="color" value="#000000"/>
      <inkml:brushProperty name="ignorePressure" value="0"/>
    </inkml:brush>
  </inkml:definitions>
  <inkml:trace contextRef="#ctx0" brushRef="#br0">23000.000 42950.000 529,'57.000'-13.000'10,"17.000"26.000"17,15.000 24.000 19,16.000 26.000 18,2.000 15.000 5,-8.000 6.000-9,-10.000 7.000-9,-9.000 6.000-10,-7.000 1.000-8,-3.000-3.000-7,-3.000-3.000-7,-2.000-2.000-8,-9.000-3.000-4,-12.000 1.000-3,-13.000-1.000-1,-12.000 1.000-4,-13.000 2.000-3,-12.000 7.000-5,-13.000 6.000-5,-12.000 7.000-5,-21.000 7.000-5,-28.000 9.000-5,-28.000 10.000-4,-27.000 10.000-4,-6.000-9.000 1,19.000-24.000 7,19.000-26.000 6,19.000-24.000 7,9.000-13.000-3,0.000 0.000-11,0.000 0.000-13,0.000 0.000-11</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4"/>
    </inkml:context>
    <inkml:brush xml:id="br0">
      <inkml:brushProperty name="width" value="0.0508526340126991" units="cm"/>
      <inkml:brushProperty name="height" value="0.0508526340126991" units="cm"/>
      <inkml:brushProperty name="color" value="#00bff3"/>
      <inkml:brushProperty name="ignorePressure" value="0"/>
    </inkml:brush>
  </inkml:definitions>
  <inkml:trace contextRef="#ctx0" brushRef="#br0">48200.000 2300.000 432,'-63.000'21.000'3,"26.000"-5.000"7,24.000-7.000 9,26.000-5.000 8,15.000-8.000 3,6.000-5.000-2,7.000-7.000-2,6.000-5.000-2,3.000-4.000-3,0.000 0.000-2,0.000 0.000-2,0.000 0.000-3,1.000 0.000-2,4.000 0.000-1,3.000 0.000-2,3.000 0.000-2,1.000 1.000-1,1.000 4.000-2,-1.000 3.000-1,1.000 3.000-2,-4.000 3.000-1,-6.000 3.000-3,-6.000 3.000-3,-6.000 4.000-3,-6.000 4.000 0,-2.000 6.000 2,-3.000 7.000 0,-3.000 6.000 2,-6.000 4.000 4,-5.000 4.000 4,-7.000 3.000 5,-5.000 3.000 4,-4.000 7.000 5,0.000 14.000 3,0.000 11.000 2,0.000 14.000 4,0.000 5.000 1,0.000 1.000-3,0.000-1.000-1,0.000 1.000-3,0.000-3.000-1,0.000-2.000-2,0.000-3.000-2,0.000-3.000-2,0.000 2.000-1,0.000 10.000-1,0.000 10.000-2,0.000 9.000 0,1.000-1.000-2,4.000-8.000-2,3.000-10.000-2,3.000-9.000-2,1.000-7.000-2,1.000-3.000-3,-1.000-3.000-2,1.000-2.000-4,-7.000-9.000-2,-12.000-12.000-2,-13.000-13.000-4,-12.000-12.000-2,-10.000-13.000-3,-6.000-12.000-3,-6.000-13.000-3,-6.000-12.000-3,-2.000-7.000-1,3.000 1.000 1,3.000-1.000 2,4.000 1.000 1,-3.000-9.000-1,-5.000-15.000-1,-7.000-15.000-2,-5.000-16.000-2,-1.000-7.000 2,6.000 4.000 3,7.000 3.000 4,6.000 3.000 4,7.000 7.000 4,10.000 14.000 2,10.000 11.000 3,9.000 14.000 3,6.000 18.000 10,3.000 25.000 16,3.000 25.000 16,4.000 25.000 17,1.000 14.000 6,0.000 3.000-3,0.000 3.000-5,0.000 4.000-3,0.000 2.000-4,0.000 4.000-3,0.000 3.000-3,0.000 3.000-3,0.000-5.000-5,0.000-12.000-5,0.000-13.000-7,0.000-12.000-5,0.000-7.000-5,0.000 1.000-3,0.000-1.000-3,0.000 1.000-3,6.000-9.000-15,13.000-15.000-25,12.000-15.000-26,13.000-16.000-26</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7"/>
    </inkml:context>
    <inkml:brush xml:id="br0">
      <inkml:brushProperty name="width" value="0.03211784735322" units="cm"/>
      <inkml:brushProperty name="height" value="0.03211784735322" units="cm"/>
      <inkml:brushProperty name="color" value="#000000"/>
      <inkml:brushProperty name="ignorePressure" value="0"/>
    </inkml:brush>
  </inkml:definitions>
  <inkml:trace contextRef="#ctx0" brushRef="#br0">25500.000 43950.000 684,'112.000'-69.000'9,"26.000"13.000"17,24.000 12.000 16,26.000 13.000 18,-7.000 9.000 1,-37.000 6.000-12,-38.000 7.000-14,-37.000 6.000-12,-21.000 4.000-12,-3.000 4.000-12,-3.000 3.000-12,-2.000 3.000-10,-8.000 4.000-7,-8.000 7.000 0,-10.000 6.000-1,-9.000 7.000 0,-10.000 2.000-3,-9.000 1.000-6,-10.000-1.000-4,-8.000 1.000-5</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7"/>
    </inkml:context>
    <inkml:brush xml:id="br0">
      <inkml:brushProperty name="width" value="0.033381212502718" units="cm"/>
      <inkml:brushProperty name="height" value="0.033381212502718" units="cm"/>
      <inkml:brushProperty name="color" value="#000000"/>
      <inkml:brushProperty name="ignorePressure" value="0"/>
    </inkml:brush>
  </inkml:definitions>
  <inkml:trace contextRef="#ctx0" brushRef="#br0">25650.000 44750.000 659,'-71.000'21.000'0,"10.000"-5.000"0,10.000-7.000 0,9.000-5.000 0,13.000-3.000 7,20.000 4.000 16,18.000 3.000 15,20.000 3.000 16,16.000 1.000 3,16.000 1.000-9,15.000-1.000-7,17.000 1.000-10,11.000-3.000-8,10.000-2.000-9,10.000-3.000-9,9.000-3.000-10,6.000-7.000-9,3.000-9.000-11,3.000-10.000-10,4.000-8.000-11,-15.000-3.000-3,-31.000 7.000 7,-31.000 6.000 5,-31.000 7.000 6,-15.000 2.000 3,4.000 1.000-2,3.000-1.000-1,3.000 1.000 0</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8"/>
    </inkml:context>
    <inkml:brush xml:id="br0">
      <inkml:brushProperty name="width" value="0.0441868342459202" units="cm"/>
      <inkml:brushProperty name="height" value="0.0441868342459202" units="cm"/>
      <inkml:brushProperty name="color" value="#000000"/>
      <inkml:brushProperty name="ignorePressure" value="0"/>
    </inkml:brush>
  </inkml:definitions>
  <inkml:trace contextRef="#ctx0" brushRef="#br0">28600.000 43600.000 497,'-22.000'-25.000'8,"6.000"0.000"15,7.000 0.000 14,6.000 0.000 16,-1.000 12.000 5,-5.000 26.000-5,-7.000 24.000-5,-5.000 26.000-4,-6.000 16.000-6,-3.000 10.000-5,-3.000 10.000-6,-2.000 9.000-6,-1.000 1.000-4,3.000-6.000-3,3.000-6.000-3,4.000-6.000-2,4.000-9.000-4,6.000-8.000-2,7.000-10.000-2,6.000-9.000-4,7.000-9.000-3,10.000-5.000-3,10.000-7.000-5,9.000-5.000-4,10.000-11.000-4,14.000-11.000-2,11.000-14.000-2,14.000-11.000-3,5.000-15.000-1,1.000-16.000 1,-1.000-15.000 1,1.000-15.000 1,-4.000-15.000 1,-6.000-12.000 3,-6.000-13.000 1,-6.000-12.000 2,-9.000-2.000 3,-8.000 9.000 4,-10.000 10.000 4,-9.000 10.000 3,-12.000 10.000 2,-11.000 13.000-1,-14.000 12.000-2,-11.000 13.000 0,-11.000 9.000 3,-5.000 6.000 6,-7.000 7.000 6,-5.000 6.000 7,-6.000 7.000 0,-3.000 10.000-4,-3.000 10.000-6,-2.000 9.000-5,-1.000 9.000-6,3.000 9.000-6,3.000 10.000-8,4.000 10.000-7</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8"/>
    </inkml:context>
    <inkml:brush xml:id="br0">
      <inkml:brushProperty name="width" value="0.0350945554673672" units="cm"/>
      <inkml:brushProperty name="height" value="0.0350945554673672" units="cm"/>
      <inkml:brushProperty name="color" value="#000000"/>
      <inkml:brushProperty name="ignorePressure" value="0"/>
    </inkml:brush>
  </inkml:definitions>
  <inkml:trace contextRef="#ctx0" brushRef="#br0">29800.000 44050.000 626,'26.000'51.000'123,"4.000"4.000"-26,3.000 3.000-27,3.000 3.000-27,-1.000 1.000-18,-2.000 1.000-12,-3.000-1.000-11,-3.000 1.000-10,-4.000-3.000-11,-3.000-2.000-7,-3.000-3.000-8,-2.000-3.000-7,-6.000-6.000-7,-6.000-5.000-3,-6.000-7.000-4,-6.000-5.000-4</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09"/>
    </inkml:context>
    <inkml:brush xml:id="br0">
      <inkml:brushProperty name="width" value="0.0418899618089199" units="cm"/>
      <inkml:brushProperty name="height" value="0.0418899618089199" units="cm"/>
      <inkml:brushProperty name="color" value="#000000"/>
      <inkml:brushProperty name="ignorePressure" value="0"/>
    </inkml:brush>
  </inkml:definitions>
  <inkml:trace contextRef="#ctx0" brushRef="#br0">31550.000 43050.000 525,'59.000'-22.000'8,"19.000"6.000"18,19.000 7.000 17,19.000 6.000 18,-2.000 6.000 4,-22.000 6.000-9,-22.000 7.000-9,-21.000 6.000-9,-14.000 4.000-6,-2.000 4.000-5,-3.000 3.000-5,-3.000 3.000-5,-6.000 4.000-3,-5.000 7.000-5,-7.000 6.000-3,-5.000 7.000-4,-9.000 2.000-1,-9.000 1.000-1,-10.000-1.000 0,-8.000 1.000 0,-14.000 4.000-2,-15.000 9.000-5,-15.000 10.000-6,-16.000 10.000-4,-15.000 4.000-5,-11.000 0.000-2,-14.000 0.000-4,-11.000 0.000-2,-1.000-7.000 0,13.000-11.000 4,12.000-14.000 6,13.000-11.000 3,13.000-14.000 5,17.000-11.000 4,15.000-14.000 5,16.000-11.000 3,18.000-7.000 9,22.000 0.000 11,22.000 0.000 13,23.000 0.000 11,17.000 1.000 1,17.000 4.000-11,15.000 3.000-12,16.000 3.000-11,5.000-1.000-9,-2.000-2.000-6,-3.000-3.000-6,-3.000-3.000-7,-4.000-2.000-5,-3.000 0.000-8,-3.000 0.000-6,-2.000 0.000-6,-6.000-2.000-4,-6.000-3.000 0,-6.000-3.000 0,-6.000-2.000 0,-9.000-3.000 2,-8.000 1.000 5,-10.000-1.000 6,-9.000 1.000 6</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1"/>
    </inkml:context>
    <inkml:brush xml:id="br0">
      <inkml:brushProperty name="width" value="0.051057793200016" units="cm"/>
      <inkml:brushProperty name="height" value="0.051057793200016" units="cm"/>
      <inkml:brushProperty name="color" value="#000000"/>
      <inkml:brushProperty name="ignorePressure" value="0"/>
    </inkml:brush>
  </inkml:definitions>
  <inkml:trace contextRef="#ctx0" brushRef="#br0">33700.000 43550.000 430,'25.000'-25.000'0,"0.000"0.000"0,0.000 0.000 0,0.000 0.000 0,-2.000 7.000 6,-3.000 17.000 12,-3.000 15.000 11,-2.000 16.000 12,-6.000 9.000 2,-6.000 3.000-7,-6.000 3.000-7,-6.000 4.000-7,-10.000 7.000-5,-12.000 13.000-2,-13.000 12.000-2,-12.000 13.000-3,-5.000 1.000-2,3.000-9.000-2,3.000-10.000-2,4.000-8.000-2,4.000-11.000-2,6.000-8.000-3,7.000-10.000-2,6.000-9.000-2,20.000-15.000-7,34.000-18.000-8,35.000-19.000-10,35.000-18.000-8,8.000-6.000-1,-15.000 10.000 10,-15.000 10.000 9,-16.000 9.000 9,-12.000 10.000 10,-5.000 14.000 9,-7.000 11.000 10,-5.000 14.000 10,-9.000 5.000 4,-9.000 1.000 0,-10.000-1.000-2,-8.000 1.000 0,-4.000 1.000-6,3.000 3.000-11,3.000 3.000-11,4.000 4.000-12,8.000-7.000-5,17.000-16.000 1,15.000-15.000 1,16.000-15.000 1,9.000-15.000-1,3.000-12.000-6,3.000-13.000-5,4.000-12.000-4,-4.000-1.000-1,-9.000 14.000 7,-10.000 11.000 5,-8.000 14.000 5,-11.000 10.000 11,-8.000 9.000 17,-10.000 10.000 17,-9.000 10.000 17,1.000 0.000-2,13.000-5.000-16,12.000-7.000-19,13.000-5.000-18,7.000-8.000-8,4.000-5.000 1,3.000-7.000 1,3.000-5.000 1,1.000-9.000-2,1.000-9.000-3,-1.000-10.000-2,1.000-8.000-4,-7.000-3.000-1,-12.000 7.000 1,-13.000 6.000 1,-12.000 7.000 1,-9.000 4.000 5,-2.000 3.000 8,-3.000 3.000 9,-3.000 4.000 7,-4.000 8.000 14,-3.000 17.000 17,-3.000 15.000 17,-2.000 16.000 18,-3.000 10.000 2,1.000 7.000-15,-1.000 6.000-15,1.000 7.000-14,1.000 0.000-10,3.000-2.000-3,3.000-3.000-5,4.000-3.000-3,5.000-4.000-9,10.000-3.000-11,10.000-3.000-13,9.000-2.000-12,7.000-12.000-4,7.000-19.000 5,6.000-18.000 5,7.000-19.000 4,-1.000-16.000 2,-6.000-12.000-3,-6.000-13.000-3,-6.000-12.000-3,-9.000-5.000 2,-8.000 3.000 5,-10.000 3.000 7,-9.000 4.000 7,-7.000 7.000 4,-3.000 13.000 5,-3.000 12.000 4,-2.000 13.000 4,-8.000 7.000 3,-8.000 4.000 2,-10.000 3.000 2,-9.000 3.000 1,-2.000 3.000 2,6.000 3.000-2,7.000 3.000 1,6.000 4.000 0,4.000 5.000-5,4.000 10.000-7,3.000 10.000-8,3.000 9.000-8,9.000-1.000-4,16.000-8.000 0,15.000-10.000-1,17.000-9.000-1,13.000-9.000-1,13.000-5.000-3,12.000-7.000-3,13.000-5.000-3,6.000-9.000 1,0.000-9.000 5,0.000-10.000 5,0.000-8.000 5,-2.000-6.000 3,-3.000 1.000 3,-3.000-1.000 1,-2.000 1.000 2,-9.000 1.000 1,-12.000 3.000 1,-13.000 3.000 0,-12.000 4.000 0,-12.000 2.000 2,-8.000 4.000 4,-10.000 3.000 2,-9.000 3.000 3,-4.000 3.000 4,4.000 3.000 2,3.000 3.000 2,3.000 4.000 3,-1.000 1.000 1,-2.000 0.000 2,-3.000 0.000-1,-3.000 0.000 2,-2.000 9.000 7,0.000 19.000 13,0.000 19.000 13,0.000 19.000 13,-4.000 21.000 2,-5.000 26.000-13,-7.000 24.000-12,-5.000 26.000-12,-1.000 5.000-9,6.000-11.000-8,7.000-14.000-6,6.000-11.000-8,1.000 0.000-10,-3.000 17.000-11,-3.000 15.000-11,-2.000 16.000-11,-1.000 1.000-8,3.000-12.000-2,3.000-13.000-3,4.000-12.000-4,1.000-16.000 0,0.000-19.000-1,0.000-18.000 1,0.000-19.000-1</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2"/>
    </inkml:context>
    <inkml:brush xml:id="br0">
      <inkml:brushProperty name="width" value="0.0364753566682339" units="cm"/>
      <inkml:brushProperty name="height" value="0.0364753566682339" units="cm"/>
      <inkml:brushProperty name="color" value="#000000"/>
      <inkml:brushProperty name="ignorePressure" value="0"/>
    </inkml:brush>
  </inkml:definitions>
  <inkml:trace contextRef="#ctx0" brushRef="#br0">38250.000 43750.000 603,'-16.000'-44.000'9,"19.000"13.000"20,19.000 12.000 20,19.000 13.000 19,5.000 4.000 2,-5.000-3.000-15,-7.000-3.000-15,-5.000-2.000-15,13.000-1.000-9,34.000 3.000-2,35.000 3.000-4,35.000 4.000-2,16.000 1.000-4,1.000 0.000-8,-1.000 0.000-5,1.000 0.000-7,-4.000 0.000-4,-6.000 0.000 0,-6.000 0.000-2,-6.000 0.000-1,-15.000 0.000-3,-21.000 0.000-7,-22.000 0.000-6,-22.000 0.000-7,-15.000-2.000-1,-5.000-3.000 2,-7.000-3.000 3,-5.000-2.000 3</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2"/>
    </inkml:context>
    <inkml:brush xml:id="br0">
      <inkml:brushProperty name="width" value="0.0384907349944115" units="cm"/>
      <inkml:brushProperty name="height" value="0.0384907349944115" units="cm"/>
      <inkml:brushProperty name="color" value="#000000"/>
      <inkml:brushProperty name="ignorePressure" value="0"/>
    </inkml:brush>
  </inkml:definitions>
  <inkml:trace contextRef="#ctx0" brushRef="#br0">39650.000 42600.000 571,'-24.000'-47.000'4,"4.000"6.000"6,3.000 7.000 8,3.000 6.000 7,3.000 10.000 7,3.000 17.000 7,3.000 15.000 6,4.000 16.000 7,-3.000 16.000 0,-5.000 20.000-8,-7.000 18.000-6,-5.000 20.000-8,-6.000 16.000-8,-3.000 16.000-9,-3.000 15.000-9,-2.000 17.000-8,-5.000 14.000-9,-2.000 17.000-10,-3.000 15.000-10,-3.000 16.000-10,2.000-15.000 0,10.000-43.000 6,10.000-44.000 9,9.000-43.000 6,4.000-25.000 0,1.000-2.000-11,-1.000-3.000-9,1.000-3.000-10</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4"/>
    </inkml:context>
    <inkml:brush xml:id="br0">
      <inkml:brushProperty name="width" value="0.0356879271566868" units="cm"/>
      <inkml:brushProperty name="height" value="0.0356879271566868" units="cm"/>
      <inkml:brushProperty name="color" value="#000000"/>
      <inkml:brushProperty name="ignorePressure" value="0"/>
    </inkml:brush>
  </inkml:definitions>
  <inkml:trace contextRef="#ctx0" brushRef="#br0">42550.000 42450.000 616,'-5.000'-33.000'10,"-9.000"34.000"19,-10.000 35.000 20,-8.000 35.000 20,-9.000 19.000 2,-6.000 7.000-14,-6.000 6.000-15,-6.000 7.000-14,-4.000 5.000-11,1.000 7.000-8,-1.000 6.000-7,1.000 7.000-7,-3.000 2.000-5,-2.000 1.000-2,-3.000-1.000-4,-3.000 1.000-1,2.000-3.000-6,10.000-2.000-6,10.000-3.000-7,9.000-3.000-7,9.000-15.000-2,9.000-24.000 3,10.000-26.000 3,10.000-24.000 3,4.000-13.000 2,0.000 0.000 4,0.000 0.000 3,0.000 0.000 4</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5"/>
    </inkml:context>
    <inkml:brush xml:id="br0">
      <inkml:brushProperty name="width" value="0.0332238338887691" units="cm"/>
      <inkml:brushProperty name="height" value="0.0332238338887691" units="cm"/>
      <inkml:brushProperty name="color" value="#000000"/>
      <inkml:brushProperty name="ignorePressure" value="0"/>
    </inkml:brush>
  </inkml:definitions>
  <inkml:trace contextRef="#ctx0" brushRef="#br0">42900.000 43750.000 662,'46.000'95.000'131,"-5.000"-9.000"-33,-7.000-10.000-32,-5.000-8.000-33,-8.000-8.000-23,-5.000-2.000-15,-7.000-3.000-13,-5.000-3.000-15,-3.000-6.000-11,4.000-5.000-8,3.000-7.000-8,3.000-5.000-9</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34"/>
    </inkml:context>
    <inkml:brush xml:id="br0">
      <inkml:brushProperty name="width" value="0.051151629537344" units="cm"/>
      <inkml:brushProperty name="height" value="0.051151629537344" units="cm"/>
      <inkml:brushProperty name="color" value="#00bff3"/>
      <inkml:brushProperty name="ignorePressure" value="0"/>
    </inkml:brush>
  </inkml:definitions>
  <inkml:trace contextRef="#ctx0" brushRef="#br0">50150.000 2950.000 430,'71.000'50.000'45,"-5.000"0.000"0,-7.000 0.000-3,-5.000 0.000-1,-6.000 1.000 0,-3.000 4.000 3,-3.000 3.000 3,-2.000 3.000 3,-5.000-1.000-1,-2.000-2.000-5,-3.000-3.000-5,-3.000-3.000-6,-10.000-6.000-7,-16.000-5.000-9,-15.000-7.000-11,-15.000-5.000-8,-11.000-14.000-21,-2.000-18.000-31,-3.000-19.000-31,-3.000-18.000-31</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5"/>
    </inkml:context>
    <inkml:brush xml:id="br0">
      <inkml:brushProperty name="width" value="0.0434788912534714" units="cm"/>
      <inkml:brushProperty name="height" value="0.0434788912534714" units="cm"/>
      <inkml:brushProperty name="color" value="#000000"/>
      <inkml:brushProperty name="ignorePressure" value="0"/>
    </inkml:brush>
  </inkml:definitions>
  <inkml:trace contextRef="#ctx0" brushRef="#br0">44200.000 42650.000 505,'1.000'-68.000'4,"4.000"17.000"7,3.000 15.000 7,3.000 16.000 7,-1.000 13.000 7,-2.000 14.000 4,-3.000 11.000 5,-3.000 14.000 5,-2.000 11.000-1,0.000 14.000-7,0.000 11.000-7,0.000 14.000-7,-4.000 8.000-4,-5.000 7.000-2,-7.000 6.000 0,-5.000 7.000-2,-1.000 0.000 0,6.000-2.000-3,7.000-3.000-1,6.000-3.000-2,3.000-2.000-1,0.000 0.000-3,0.000 0.000-3,0.000 0.000-2,0.000-2.000-1,0.000-3.000 0,0.000-3.000 1,0.000-2.000 0,1.000-8.000-3,4.000-8.000-4,3.000-10.000-5,3.000-9.000-6,-1.000-7.000-2,-2.000-3.000 0,-3.000-3.000-1,-3.000-2.000 0,-6.000-5.000 0,-5.000-2.000 2,-7.000-3.000 2,-5.000-3.000 1,-11.000-2.000 3,-11.000 0.000 1,-14.000 0.000 3,-11.000 0.000 2,-11.000 1.000 2,-5.000 4.000-1,-7.000 3.000 0,-5.000 3.000 0,-4.000-1.000-4,0.000-2.000-8,0.000-3.000-8,0.000-3.000-8,9.000-4.000-3,19.000-3.000 4,19.000-3.000 3,19.000-2.000 3,10.000-3.000 2,4.000 1.000 0,3.000-1.000-1,3.000 1.000 1</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5"/>
    </inkml:context>
    <inkml:brush xml:id="br0">
      <inkml:brushProperty name="width" value="0.0326329357922077" units="cm"/>
      <inkml:brushProperty name="height" value="0.0326329357922077" units="cm"/>
      <inkml:brushProperty name="color" value="#000000"/>
      <inkml:brushProperty name="ignorePressure" value="0"/>
    </inkml:brush>
  </inkml:definitions>
  <inkml:trace contextRef="#ctx0" brushRef="#br0">44550.000 42600.000 674,'73.000'-71.000'0,"-3.000"10.000"0,-3.000 10.000 0,-2.000 9.000 0,3.000 7.000 10,14.000 7.000 22,11.000 6.000 22,14.000 7.000 21,-3.000 7.000-1,-15.000 9.000-24,-15.000 10.000-23,-16.000 10.000-23,-13.000 7.000-20,-9.000 6.000-15,-10.000 7.000-14,-8.000 6.000-16</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6"/>
    </inkml:context>
    <inkml:brush xml:id="br0">
      <inkml:brushProperty name="width" value="0.0468563660979271" units="cm"/>
      <inkml:brushProperty name="height" value="0.0468563660979271" units="cm"/>
      <inkml:brushProperty name="color" value="#000000"/>
      <inkml:brushProperty name="ignorePressure" value="0"/>
    </inkml:brush>
  </inkml:definitions>
  <inkml:trace contextRef="#ctx0" brushRef="#br0">46200.000 42950.000 469,'23.000'-25.000'0,"-3.000"0.000"0,-3.000 0.000 0,-2.000 0.000 0,2.000 3.000 6,9.000 6.000 13,10.000 7.000 12,10.000 6.000 12,-1.000 7.000 4,-9.000 10.000-8,-10.000 10.000-7,-8.000 9.000-6,-9.000 7.000-6,-6.000 7.000-3,-6.000 6.000-3,-6.000 7.000-2,-12.000 4.000-3,-15.000 3.000 0,-15.000 3.000-1,-16.000 4.000 0,-7.000-3.000-2,4.000-5.000-1,3.000-7.000-1,3.000-5.000-1,17.000-9.000-9,31.000-9.000-14,32.000-10.000-16,31.000-8.000-13,17.000-11.000-4,3.000-8.000 11,3.000-10.000 11,4.000-9.000 9,-4.000-2.000 9,-9.000 6.000 6,-10.000 7.000 6,-8.000 6.000 6,-11.000 6.000 6,-8.000 6.000 7,-10.000 7.000 5,-9.000 6.000 7,-7.000 3.000 1,-3.000 0.000-4,-3.000 0.000-4,-2.000 0.000-3,3.000-4.000-9,14.000-5.000-14,11.000-7.000-14,14.000-5.000-13,14.000-11.000-7,20.000-11.000 3,18.000-14.000 1,20.000-11.000 2,5.000-6.000 3,-6.000 4.000 4,-6.000 3.000 4,-6.000 3.000 3,-12.000 4.000 6,-15.000 7.000 4,-15.000 6.000 5,-16.000 7.000 6,-10.000 2.000 8,-3.000 1.000 11,-3.000-1.000 12,-2.000 1.000 11,-1.000-1.000-3,3.000 1.000-15,3.000-1.000-16,4.000 1.000-15,1.000-1.000-8,0.000 1.000 0,0.000-1.000 1,0.000 1.000 1,0.000-1.000-2,0.000 1.000-2,0.000-1.000-2,0.000 1.000-3,-2.000 5.000 9,-3.000 14.000 17,-3.000 11.000 19,-2.000 14.000 18,-6.000 5.000 5,-6.000 1.000-6,-6.000-1.000-6,-6.000 1.000-6,-2.000-1.000-6,3.000 1.000-5,3.000-1.000-4,4.000 1.000-5,7.000-3.000-6,13.000-2.000-8,12.000-3.000-8,13.000-3.000-8,4.000-7.000-3,-3.000-9.000-1,-3.000-10.000-1,-2.000-8.000 1,-3.000-8.000 1,1.000-2.000 2,-1.000-3.000 2,1.000-3.000 3,-4.000-4.000 1,-6.000-3.000 2,-6.000-3.000 1,-6.000-2.000 2,-6.000-6.000 2,-2.000-6.000 2,-3.000-6.000 2,-3.000-6.000 2,-6.000-1.000 3,-5.000 7.000 0,-7.000 6.000 2,-5.000 7.000 0,-8.000 5.000 2,-5.000 7.000 0,-7.000 6.000 1,-5.000 7.000 0,-6.000 2.000 2,-3.000 1.000 1,-3.000-1.000 1,-2.000 1.000 2,-1.000 2.000-1,3.000 7.000-1,3.000 6.000-3,4.000 7.000-1,5.000 5.000-5,10.000 7.000-5,10.000 6.000-8,9.000 7.000-5,13.000-1.000-6,20.000-6.000-3,18.000-6.000-3,20.000-6.000-4,13.000-9.000-1,9.000-8.000 0,10.000-10.000 1,10.000-9.000 0,4.000-9.000 2,0.000-5.000 3,0.000-7.000 3,0.000-5.000 2,0.000-8.000 5,0.000-5.000 2,0.000-7.000 5,0.000-5.000 3,-5.000-3.000 3,-9.000 4.000 1,-10.000 3.000 2,-8.000 3.000 0,-9.000 1.000 3,-6.000 1.000 2,-6.000-1.000 4,-6.000 1.000 2,-9.000 2.000 4,-8.000 7.000 5,-10.000 6.000 3,-9.000 7.000 5,-4.000 4.000 2,4.000 3.000 0,3.000 3.000 0,3.000 4.000 0,-1.000 1.000 2,-2.000 0.000 5,-3.000 0.000 3,-3.000 0.000 4,-2.000 15.000 0,0.000 32.000-3,0.000 31.000-4,0.000 32.000-3,-4.000 18.000-5,-5.000 6.000-5,-7.000 7.000-4,-5.000 6.000-5,-3.000 12.000-8,4.000 19.000-7,3.000 19.000-9,3.000 19.000-8,-1.000 13.000-4,-2.000 10.000 2,-3.000 10.000 2,-3.000 9.000 1,1.000-16.000 3,6.000-41.000 2,7.000-40.000 4,6.000-40.000 3,1.000-25.000-11,-3.000-5.000-24,-3.000-7.000-25,-2.000-5.000-25</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8"/>
    </inkml:context>
    <inkml:brush xml:id="br0">
      <inkml:brushProperty name="width" value="0.0385777875781059" units="cm"/>
      <inkml:brushProperty name="height" value="0.0385777875781059" units="cm"/>
      <inkml:brushProperty name="color" value="#000000"/>
      <inkml:brushProperty name="ignorePressure" value="0"/>
    </inkml:brush>
  </inkml:definitions>
  <inkml:trace contextRef="#ctx0" brushRef="#br0">25750.000 48300.000 570,'-19.000'-49.000'0,"13.000"4.000"0,12.000 3.000 0,13.000 3.000 0,40.000 3.000 12,69.000 3.000 25,69.000 3.000 23,69.000 4.000 26,10.000 5.000 0,-46.000 10.000-23,-47.000 10.000-22,-47.000 9.000-23,-32.000 6.000-11,-15.000 3.000-1,-15.000 3.000 1,-16.000 4.000-1,-10.000 2.000-6,-3.000 4.000-12,-3.000 3.000-13,-2.000 3.000-12,-8.000 1.000-7,-8.000 1.000-1,-10.000-1.000 0,-9.000 1.000 0</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8"/>
    </inkml:context>
    <inkml:brush xml:id="br0">
      <inkml:brushProperty name="width" value="0.0308482274413109" units="cm"/>
      <inkml:brushProperty name="height" value="0.0308482274413109" units="cm"/>
      <inkml:brushProperty name="color" value="#000000"/>
      <inkml:brushProperty name="ignorePressure" value="0"/>
    </inkml:brush>
  </inkml:definitions>
  <inkml:trace contextRef="#ctx0" brushRef="#br0">25800.000 49450.000 713,'-68.000'-2.000'0,"17.000"-3.000"0,15.000-3.000 0,16.000-2.000 0,10.000-3.000 5,7.000 1.000 12,6.000-1.000 11,7.000 1.000 11,13.000-1.000 3,22.000 1.000-6,22.000-1.000-4,23.000 1.000-5,17.000 1.000-5,17.000 3.000-5,15.000 3.000-5,16.000 4.000-4,5.000 1.000-7,-2.000 0.000-6,-3.000 0.000-7,-3.000 0.000-7,-7.000 1.000-6,-9.000 4.000-5,-10.000 3.000-6,-8.000 3.000-5,-15.000 1.000-2,-19.000 1.000 1,-18.000-1.000 0,-19.000 1.000 1</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8"/>
    </inkml:context>
    <inkml:brush xml:id="br0">
      <inkml:brushProperty name="width" value="0.0402414388954639" units="cm"/>
      <inkml:brushProperty name="height" value="0.0402414388954639" units="cm"/>
      <inkml:brushProperty name="color" value="#000000"/>
      <inkml:brushProperty name="ignorePressure" value="0"/>
    </inkml:brush>
  </inkml:definitions>
  <inkml:trace contextRef="#ctx0" brushRef="#br0">31000.000 47900.000 546,'21.000'-47.000'0,"-5.000"6.000"0,-7.000 7.000 0,-5.000 6.000 0,-6.000 12.000 10,-3.000 19.000 21,-3.000 19.000 19,-2.000 19.000 21,-8.000 13.000 2,-8.000 10.000-14,-10.000 10.000-14,-9.000 9.000-14,-9.000 6.000-10,-5.000 3.000-4,-7.000 3.000-5,-5.000 4.000-4,-1.000 4.000-2,6.000 6.000 1,7.000 7.000-1,6.000 6.000 0,7.000-1.000-6,10.000-5.000-14,10.000-7.000-13,9.000-5.000-14,6.000-9.000-8,3.000-9.000-4,3.000-10.000-2,4.000-8.000-4</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8"/>
    </inkml:context>
    <inkml:brush xml:id="br0">
      <inkml:brushProperty name="width" value="0.0335669741034508" units="cm"/>
      <inkml:brushProperty name="height" value="0.0335669741034508" units="cm"/>
      <inkml:brushProperty name="color" value="#000000"/>
      <inkml:brushProperty name="ignorePressure" value="0"/>
    </inkml:brush>
  </inkml:definitions>
  <inkml:trace contextRef="#ctx0" brushRef="#br0">31300.000 48750.000 655,'26.000'-44.000'37,"4.000"13.000"3,3.000 12.000 5,3.000 13.000 3,3.000 9.000-1,3.000 6.000-7,3.000 7.000-6,4.000 6.000-8,-3.000 6.000-7,-5.000 6.000-11,-7.000 7.000-9,-5.000 6.000-10,-6.000 3.000-9,-3.000 0.000-8,-3.000 0.000-7,-2.000 0.000-7,-5.000-2.000-2,-2.000-3.000 3,-3.000-3.000 4,-3.000-2.000 5</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19"/>
    </inkml:context>
    <inkml:brush xml:id="br0">
      <inkml:brushProperty name="width" value="0.0408933199942112" units="cm"/>
      <inkml:brushProperty name="height" value="0.0408933199942112" units="cm"/>
      <inkml:brushProperty name="color" value="#000000"/>
      <inkml:brushProperty name="ignorePressure" value="0"/>
    </inkml:brush>
  </inkml:definitions>
  <inkml:trace contextRef="#ctx0" brushRef="#br0">33000.000 47450.000 537,'-13.000'-85.000'9,"26.000"32.000"17,24.000 31.000 17,26.000 32.000 17,13.000 16.000 2,4.000 4.000-13,3.000 3.000-14,3.000 3.000-12,-1.000 1.000-11,-2.000 1.000-5,-3.000-1.000-6,-3.000 1.000-6,-9.000-3.000-1,-11.000-2.000 0,-14.000-3.000 3,-11.000-3.000 1,-9.000-2.000-1,-3.000 0.000-3,-3.000 0.000-2,-2.000 0.000-3,-6.000 1.000 2,-6.000 4.000 4,-6.000 3.000 5,-6.000 3.000 5,-9.000 7.000 5,-8.000 14.000 1,-10.000 11.000 4,-9.000 14.000 1,-12.000 14.000 4,-11.000 20.000 1,-14.000 18.000 3,-11.000 20.000 2,-9.000 17.000-3,-3.000 20.000-6,-3.000 18.000-8,-2.000 20.000-6,-5.000 11.000-9,-2.000 7.000-8,-3.000 6.000-8,-3.000 7.000-8,2.000-1.000-3,10.000-6.000 2,10.000-6.000 3,9.000-6.000 1,15.000-27.000 4,22.000-47.000 3,22.000-47.000 3,23.000-46.000 4,6.000-24.000-5,-5.000 0.000-12,-7.000 0.000-13,-5.000 0.000-12</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0"/>
    </inkml:context>
    <inkml:brush xml:id="br0">
      <inkml:brushProperty name="width" value="0.0459488965570927" units="cm"/>
      <inkml:brushProperty name="height" value="0.0459488965570927" units="cm"/>
      <inkml:brushProperty name="color" value="#000000"/>
      <inkml:brushProperty name="ignorePressure" value="0"/>
    </inkml:brush>
  </inkml:definitions>
  <inkml:trace contextRef="#ctx0" brushRef="#br0">35050.000 48400.000 478,'18.000'-40.000'6,"-11.000"23.000"10,-14.000 22.000 11,-11.000 22.000 11,-15.000 16.000 1,-16.000 14.000-10,-15.000 11.000-9,-15.000 14.000-9,-4.000 2.000-6,9.000-6.000-2,10.000-6.000-2,10.000-6.000-2,14.000-12.000-6,23.000-15.000-11,22.000-15.000-10,22.000-16.000-11,21.000-15.000-2,22.000-11.000 4,22.000-14.000 4,23.000-11.000 5,3.000-4.000 4,-11.000 6.000 6,-14.000 7.000 5,-11.000 6.000 5,-14.000 6.000 3,-11.000 6.000 2,-14.000 7.000 1,-11.000 6.000 2,-15.000 9.000 7,-16.000 13.000 15,-15.000 12.000 14,-15.000 13.000 15,-6.000 2.000 1,7.000-5.000-8,6.000-7.000-11,7.000-5.000-8,13.000-9.000-12,22.000-9.000-11,22.000-10.000-13,23.000-8.000-12,10.000-9.000-5,0.000-6.000 1,0.000-6.000 1,0.000-6.000 2,-4.000-1.000 1,-5.000 7.000 3,-7.000 6.000 3,-5.000 7.000 2,-11.000 8.000 13,-11.000 14.000 22,-14.000 11.000 23,-11.000 14.000 23,-3.000 3.000 0,10.000-2.000-22,10.000-3.000-22,9.000-3.000-22,10.000-7.000-14,14.000-9.000-5,11.000-10.000-5,14.000-8.000-5,2.000-6.000 0,-6.000 1.000 2,-6.000-1.000 4,-6.000 1.000 3,-10.000-1.000 7,-12.000 1.000 9,-13.000-1.000 10,-12.000 1.000 9,-12.000 1.000 7,-8.000 3.000 3,-10.000 3.000 4,-9.000 4.000 3,-7.000 1.000 1,-3.000 0.000-2,-3.000 0.000 0,-2.000 0.000-2,-1.000 6.000-3,3.000 13.000-5,3.000 12.000-6,4.000 13.000-5,4.000 4.000-5,6.000-3.000-5,7.000-3.000-7,6.000-2.000-5,7.000-6.000-4,10.000-6.000-2,10.000-6.000-4,9.000-6.000-2,4.000-6.000-1,1.000-2.000 0,-1.000-3.000 0,1.000-3.000 1,-1.000-9.000-1,1.000-11.000 0,-1.000-14.000-1,1.000-11.000-1,-4.000-9.000 2,-6.000-3.000 4,-6.000-3.000 4,-6.000-2.000 4,-4.000-3.000 3,1.000 1.000 3,-1.000-1.000 3,1.000 1.000 3,-4.000 2.000 2,-6.000 7.000 1,-6.000 6.000 2,-6.000 7.000 2,-4.000 5.000 4,1.000 7.000 8,-1.000 6.000 8,1.000 7.000 8,-3.000 4.000 3,-2.000 3.000-3,-3.000 3.000-3,-3.000 4.000-2,-2.000 2.000-3,0.000 4.000-2,0.000 3.000-3,0.000 3.000-3,1.000 4.000-2,4.000 7.000-3,3.000 6.000-3,3.000 7.000-3,10.000 0.000-7,20.000-2.000-12,18.000-3.000-13,20.000-3.000-12,11.000-9.000-7,7.000-11.000 1,6.000-14.000-1,7.000-11.000 0,4.000-11.000 4,3.000-5.000 5,3.000-7.000 7,4.000-5.000 6,-4.000-4.000 4,-9.000 0.000 5,-10.000 0.000 3,-8.000 0.000 5,-12.000 0.000 1,-12.000 0.000 2,-13.000 0.000 0,-12.000 0.000 1,-9.000 1.000 3,-2.000 4.000 7,-3.000 3.000 6,-3.000 3.000 6,-1.000 1.000 6,4.000 1.000 3,3.000-1.000 4,3.000 1.000 4,1.000 12.000 6,1.000 25.000 7,-1.000 25.000 7,1.000 25.000 7,-4.000 26.000-1,-6.000 29.000-12,-6.000 28.000-12,-6.000 28.000-11,-4.000-2.000-9,1.000-31.000-5,-1.000-31.000-5,1.000-31.000-6,1.000-10.000-2,3.000 13.000 0,3.000 12.000-1,4.000 13.000 0,-1.000 26.000-6,-3.000 41.000-15,-3.000 40.000-13,-2.000 42.000-14,-1.000-6.000-11,3.000-49.000-7,3.000-51.000-8,4.000-49.000-8</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1"/>
    </inkml:context>
    <inkml:brush xml:id="br0">
      <inkml:brushProperty name="width" value="0.0444141514599323" units="cm"/>
      <inkml:brushProperty name="height" value="0.0444141514599323" units="cm"/>
      <inkml:brushProperty name="color" value="#000000"/>
      <inkml:brushProperty name="ignorePressure" value="0"/>
    </inkml:brush>
  </inkml:definitions>
  <inkml:trace contextRef="#ctx0" brushRef="#br0">11650.000 54450.000 495,'3.000'-97.000'0,"6.000"6.000"0,7.000 7.000 0,6.000 6.000 0,1.000 3.000 7,-3.000 0.000 13,-3.000 0.000 13,-2.000 0.000 14,-9.000 3.000 2,-12.000 6.000-12,-13.000 7.000-11,-12.000 6.000-11,-10.000 7.000-6,-6.000 10.000 0,-6.000 10.000 0,-6.000 9.000-1,-6.000 7.000 1,-2.000 7.000-1,-3.000 6.000 0,-3.000 7.000 0,-4.000 7.000-1,-3.000 9.000 1,-3.000 10.000 1,-2.000 10.000-1,-3.000 10.000 1,1.000 13.000 2,-1.000 12.000 1,1.000 13.000 1,-1.000 15.000 1,1.000 19.000 0,-1.000 19.000-2,1.000 19.000 0,4.000 10.000-1,9.000 4.000-2,10.000 3.000-2,10.000 3.000-1,8.000-2.000-1,10.000-6.000 1,10.000-6.000 1,9.000-6.000 0,7.000-10.000-1,7.000-12.000-1,6.000-13.000-2,7.000-12.000-2,10.000-10.000-2,16.000-6.000-5,15.000-6.000-4,17.000-6.000-5,14.000-12.000-2,17.000-15.000-3,15.000-15.000 0,16.000-16.000-2,10.000-15.000-6,7.000-11.000-9,6.000-14.000-10,7.000-11.000-10,-12.000-7.000 1,-28.000 0.000 11,-28.000 0.000 12,-27.000 0.000 10,-17.000 0.000 5,-3.000 0.000-4,-3.000 0.000-4,-2.000 0.000-3</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42"/>
    </inkml:context>
    <inkml:brush xml:id="br0">
      <inkml:brushProperty name="width" value="0.0432305857539177" units="cm"/>
      <inkml:brushProperty name="height" value="0.0432305857539177" units="cm"/>
      <inkml:brushProperty name="color" value="#00bff3"/>
      <inkml:brushProperty name="ignorePressure" value="0"/>
    </inkml:brush>
  </inkml:definitions>
  <inkml:trace contextRef="#ctx0" brushRef="#br0">46600.000 13150.000 508,'23.000'-24.000'3,"-3.000"4.000"4,-3.000 3.000 5,-2.000 3.000 5,-1.000 3.000 3,3.000 3.000 3,3.000 3.000 2,4.000 4.000 2,4.000 1.000 1,6.000 0.000-2,7.000 0.000-2,6.000 0.000-2,3.000 4.000-2,0.000 10.000-2,0.000 10.000-1,0.000 9.000-2,-2.000 4.000-1,-3.000 1.000 0,-3.000-1.000-1,-2.000 1.000-1,-6.000 2.000 0,-6.000 7.000-2,-6.000 6.000-2,-6.000 7.000 0,-7.000 5.000-3,-6.000 7.000-3,-6.000 6.000-3,-6.000 7.000-3,-9.000-1.000-1,-8.000-6.000-1,-10.000-6.000 0,-9.000-6.000-1,-9.000 1.000 0,-5.000 9.000-3,-7.000 10.000-3,-5.000 10.000-1,-3.000-4.000-3,4.000-16.000-1,3.000-15.000-3,3.000-15.000-1,4.000-15.000-2,7.000-12.000 0,6.000-13.000-1,7.000-12.000 0,4.000-15.000 1,3.000-15.000 2,3.000-15.000 2,4.000-16.000 2,4.000-10.000 2,6.000-3.000 1,7.000-3.000 2,6.000-2.000 0,4.000 0.000 2,4.000 7.000 2,3.000 6.000 1,3.000 7.000 3,1.000 8.000 3,1.000 14.000 4,-1.000 11.000 5,1.000 14.000 5,-3.000 10.000 6,-2.000 9.000 9,-3.000 10.000 9,-3.000 10.000 9,-4.000 11.000 2,-3.000 17.000-3,-3.000 15.000-2,-2.000 16.000-3,-1.000 5.000-4,3.000-2.000-4,3.000-3.000-6,4.000-3.000-3,1.000 1.000-4,0.000 6.000-1,0.000 7.000-1,0.000 6.000-1,-2.000 9.000-4,-3.000 13.000-5,-3.000 12.000-8,-2.000 13.000-5,-1.000 7.000-10,3.000 4.000-12,3.000 3.000-13,4.000 3.000-13,-1.000-15.000-7,-3.000-30.000-1,-3.000-32.000-3,-2.000-30.000-1</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1"/>
    </inkml:context>
    <inkml:brush xml:id="br0">
      <inkml:brushProperty name="width" value="0.0337178967893124" units="cm"/>
      <inkml:brushProperty name="height" value="0.0337178967893124" units="cm"/>
      <inkml:brushProperty name="color" value="#000000"/>
      <inkml:brushProperty name="ignorePressure" value="0"/>
    </inkml:brush>
  </inkml:definitions>
  <inkml:trace contextRef="#ctx0" brushRef="#br0">13500.000 54500.000 652,'-46.000'-2.000'0,"10.000"-3.000"0,10.000-3.000 0,9.000-2.000 0,21.000-1.000 10,35.000 3.000 19,35.000 3.000 21,34.000 4.000 18,13.000 2.000 3,-5.000 4.000-17,-7.000 3.000-17,-5.000 3.000-16,-6.000 3.000-13,-3.000 3.000-12,-3.000 3.000-10,-2.000 4.000-11,-9.000 2.000-10,-12.000 4.000-8,-13.000 3.000-10,-12.000 3.000-8,-10.000-2.000 0,-6.000-6.000 9,-6.000-6.000 10,-6.000-6.000 9</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1"/>
    </inkml:context>
    <inkml:brush xml:id="br0">
      <inkml:brushProperty name="width" value="0.0310269519686699" units="cm"/>
      <inkml:brushProperty name="height" value="0.0310269519686699" units="cm"/>
      <inkml:brushProperty name="color" value="#000000"/>
      <inkml:brushProperty name="ignorePressure" value="0"/>
    </inkml:brush>
  </inkml:definitions>
  <inkml:trace contextRef="#ctx0" brushRef="#br0">13600.000 55650.000 709,'-68.000'-2.000'0,"17.000"-3.000"0,15.000-3.000 0,16.000-2.000 0,15.000-1.000 8,16.000 3.000 16,15.000 3.000 16,17.000 4.000 17,13.000 4.000 1,13.000 6.000-13,12.000 7.000-13,13.000 6.000-13,9.000 3.000-11,6.000 0.000-12,7.000 0.000-11,6.000 0.000-11,3.000-2.000-8,0.000-3.000-7,0.000-3.000-6,0.000-2.000-6,-11.000-5.000 0,-22.000-2.000 8,-22.000-3.000 8,-21.000-3.000 7</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2"/>
    </inkml:context>
    <inkml:brush xml:id="br0">
      <inkml:brushProperty name="width" value="0.0393172204494476" units="cm"/>
      <inkml:brushProperty name="height" value="0.0393172204494476" units="cm"/>
      <inkml:brushProperty name="color" value="#000000"/>
      <inkml:brushProperty name="ignorePressure" value="0"/>
    </inkml:brush>
  </inkml:definitions>
  <inkml:trace contextRef="#ctx0" brushRef="#br0">18650.000 53150.000 559,'0.000'-47.000'0,"0.000"6.000"0,0.000 7.000 0,0.000 6.000 0,-2.000 15.000 12,-3.000 26.000 23,-3.000 24.000 24,-2.000 26.000 24,-5.000 15.000 2,-2.000 6.000-18,-3.000 7.000-18,-3.000 6.000-19,-4.000 4.000-15,-3.000 4.000-9,-3.000 3.000-12,-2.000 3.000-9,-1.000 4.000-7,3.000 7.000-3,3.000 6.000-4,4.000 7.000-2,4.000-9.000-3,6.000-21.000-5,7.000-22.000-5,6.000-22.000-3,3.000-15.000-1,0.000-5.000 3,0.000-7.000 3,0.000-5.000 4</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2"/>
    </inkml:context>
    <inkml:brush xml:id="br0">
      <inkml:brushProperty name="width" value="0.0336548797786236" units="cm"/>
      <inkml:brushProperty name="height" value="0.0336548797786236" units="cm"/>
      <inkml:brushProperty name="color" value="#000000"/>
      <inkml:brushProperty name="ignorePressure" value="0"/>
    </inkml:brush>
  </inkml:definitions>
  <inkml:trace contextRef="#ctx0" brushRef="#br0">19100.000 54150.000 653,'3.000'-44.000'8,"6.000"13.000"14,7.000 12.000 14,6.000 13.000 16,4.000 7.000 3,4.000 4.000-5,3.000 3.000-7,3.000 3.000-6,3.000 4.000-9,3.000 7.000-14,3.000 6.000-12,4.000 7.000-14,-3.000 2.000-11,-5.000 1.000-9,-7.000-1.000-11,-5.000 1.000-9</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2"/>
    </inkml:context>
    <inkml:brush xml:id="br0">
      <inkml:brushProperty name="width" value="0.0445713885128498" units="cm"/>
      <inkml:brushProperty name="height" value="0.0445713885128498" units="cm"/>
      <inkml:brushProperty name="color" value="#000000"/>
      <inkml:brushProperty name="ignorePressure" value="0"/>
    </inkml:brush>
  </inkml:definitions>
  <inkml:trace contextRef="#ctx0" brushRef="#br0">21000.000 52650.000 493,'-22.000'-93.000'0,"6.000"17.000"0,7.000 15.000 0,6.000 16.000 0,9.000 10.000 5,13.000 7.000 9,12.000 6.000 9,13.000 7.000 9,13.000 5.000 4,17.000 7.000-4,15.000 6.000-4,16.000 7.000-4,4.000 5.000-3,-6.000 7.000-5,-6.000 6.000-5,-6.000 7.000-3,-10.000 0.000-3,-12.000-2.000-1,-13.000-3.000 0,-12.000-3.000-1,-10.000-2.000 1,-6.000 0.000 2,-6.000 0.000 4,-6.000 0.000 2,-6.000 1.000 0,-2.000 4.000-1,-3.000 3.000-1,-3.000 3.000-2,-6.000 3.000 2,-5.000 3.000 6,-7.000 3.000 6,-5.000 4.000 6,-6.000 7.000 0,-3.000 13.000-5,-3.000 12.000-4,-2.000 13.000-4,-6.000 10.000-9,-6.000 10.000-9,-6.000 10.000-10,-6.000 9.000-11,-2.000 12.000-6,3.000 16.000-3,3.000 15.000-4,4.000 17.000-3,4.000-4.000 0,6.000-22.000 5,7.000-22.000 4,6.000-21.000 4,4.000-20.000-2,4.000-15.000-6,3.000-15.000-7,3.000-16.000-7</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3"/>
    </inkml:context>
    <inkml:brush xml:id="br0">
      <inkml:brushProperty name="width" value="0.037006214261055" units="cm"/>
      <inkml:brushProperty name="height" value="0.037006214261055" units="cm"/>
      <inkml:brushProperty name="color" value="#000000"/>
      <inkml:brushProperty name="ignorePressure" value="0"/>
    </inkml:brush>
  </inkml:definitions>
  <inkml:trace contextRef="#ctx0" brushRef="#br0">17200.000 56100.000 594,'-46.000'-46.000'0,"10.000"10.000"0,10.000 10.000 0,9.000 9.000 0,12.000 6.000 7,16.000 3.000 15,15.000 3.000 15,17.000 4.000 15,19.000 1.000 3,26.000 0.000-9,24.000 0.000-9,26.000 0.000-8,21.000 0.000-7,19.000 0.000-2,19.000 0.000-5,19.000 0.000-3,19.000 0.000-2,23.000 0.000 1,22.000 0.000 0,22.000 0.000 0,16.000-2.000-3,14.000-3.000-8,11.000-3.000-6,14.000-2.000-8,-3.000 0.000-4,-15.000 7.000-2,-15.000 6.000 0,-16.000 7.000-2,-23.000 4.000-5,-27.000 3.000-8,-28.000 3.000-9,-28.000 4.000-8,-34.000-1.000-1,-36.000-3.000 4,-39.000-3.000 6,-36.000-2.000 4</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3"/>
    </inkml:context>
    <inkml:brush xml:id="br0">
      <inkml:brushProperty name="width" value="0.0419412516057491" units="cm"/>
      <inkml:brushProperty name="height" value="0.0419412516057491" units="cm"/>
      <inkml:brushProperty name="color" value="#000000"/>
      <inkml:brushProperty name="ignorePressure" value="0"/>
    </inkml:brush>
  </inkml:definitions>
  <inkml:trace contextRef="#ctx0" brushRef="#br0">19400.000 56850.000 524,'-22.000'-18.000'128,"6.000"17.000"-27,7.000 15.000-27,6.000 16.000-27,1.000 20.000-16,-3.000 25.000-5,-3.000 25.000-6,-2.000 25.000-6,-5.000 25.000-3,-2.000 25.000-4,-3.000 25.000-2,-3.000 25.000-3,-2.000 12.000-1,0.000 1.000 1,0.000-1.000 1,0.000 1.000 1,1.000 12.000-13,4.000 25.000-25,3.000 25.000-25,3.000 25.000-26,1.000-21.000-6,1.000-65.000 13,-1.000-65.000 14,1.000-66.000 13</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4"/>
    </inkml:context>
    <inkml:brush xml:id="br0">
      <inkml:brushProperty name="width" value="0.0412287302315235" units="cm"/>
      <inkml:brushProperty name="height" value="0.0412287302315235" units="cm"/>
      <inkml:brushProperty name="color" value="#000000"/>
      <inkml:brushProperty name="ignorePressure" value="0"/>
    </inkml:brush>
  </inkml:definitions>
  <inkml:trace contextRef="#ctx0" brushRef="#br0">21650.000 57600.000 533,'1.000'-36.000'11,"4.000"28.000"21,3.000 28.000 22,3.000 29.000 21,-2.000 13.000 4,-6.000 1.000-15,-6.000-1.000-14,-6.000 1.000-15,-7.000 2.000-10,-6.000 7.000-7,-6.000 6.000-5,-6.000 7.000-7,-2.000-1.000-4,3.000-6.000 0,3.000-6.000-2,4.000-6.000 0,2.000-7.000-1,4.000-6.000 0,3.000-6.000-1,3.000-6.000 0,6.000-6.000-2,9.000-2.000-2,10.000-3.000-1,10.000-3.000-3,13.000-4.000-2,19.000-3.000-1,19.000-3.000-2,19.000-2.000-2,1.000-5.000 1,-16.000-2.000 2,-15.000-3.000 2,-15.000-3.000 3,-3.000-2.000 0,14.000 0.000-4,11.000 0.000-3,14.000 0.000-3,11.000 0.000-1,14.000 0.000 0,11.000 0.000 0,14.000 0.000 0,-3.000 0.000 0,-15.000 0.000-3,-15.000 0.000 0,-16.000 0.000-2,-15.000 0.000-2,-11.000 0.000-3,-14.000 0.000-1,-11.000 0.000-3</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5"/>
    </inkml:context>
    <inkml:brush xml:id="br0">
      <inkml:brushProperty name="width" value="0.0426273830235004" units="cm"/>
      <inkml:brushProperty name="height" value="0.0426273830235004" units="cm"/>
      <inkml:brushProperty name="color" value="#000000"/>
      <inkml:brushProperty name="ignorePressure" value="0"/>
    </inkml:brush>
  </inkml:definitions>
  <inkml:trace contextRef="#ctx0" brushRef="#br0">23500.000 53550.000 516,'21.000'-69.000'0,"-5.000"13.000"0,-7.000 12.000 0,-5.000 13.000 0,-4.000 13.000 7,0.000 17.000 16,0.000 15.000 15,0.000 16.000 15,-8.000 15.000 3,-16.000 16.000-9,-15.000 15.000-11,-15.000 17.000-9,-9.000 2.000-7,1.000-9.000-4,-1.000-10.000-5,1.000-8.000-4,4.000-9.000-6,9.000-6.000-4,10.000-6.000-7,10.000-6.000-5,18.000-9.000-9,28.000-8.000-12,28.000-10.000-12,29.000-9.000-11,11.000-10.000 0,-2.000-9.000 12,-3.000-10.000 11,-3.000-8.000 12,-9.000-1.000 9,-11.000 9.000 8,-14.000 10.000 6,-11.000 10.000 8,-14.000 7.000 8,-11.000 6.000 8,-14.000 7.000 7,-11.000 6.000 9,-7.000 4.000 1,0.000 4.000-6,0.000 3.000-5,0.000 3.000-6,7.000-4.000-11,17.000-8.000-14,15.000-10.000-16,16.000-9.000-14,16.000-12.000-6,20.000-11.000 5,18.000-14.000 4,20.000-11.000 6,3.000-6.000 1,-8.000 4.000 0,-10.000 3.000-1,-9.000 3.000 0,-20.000 6.000 13,-27.000 9.000 29,-28.000 10.000 28,-28.000 10.000 28,-2.000 8.000 2,25.000 10.000-25,25.000 10.000-25,25.000 9.000-25,9.000 4.000-14,-6.000 1.000-3,-6.000-1.000-5,-6.000 1.000-3,-7.000-1.000 1,-6.000 1.000 5,-6.000-1.000 5,-6.000 1.000 5,-6.000-3.000 3,-2.000-2.000 3,-3.000-3.000 2,-3.000-3.000 3,4.000-9.000 0,13.000-11.000-1,12.000-14.000-2,13.000-11.000-2,6.000-14.000-1,0.000-11.000-2,0.000-14.000-2,0.000-11.000-2,-5.000-6.000-1,-9.000 4.000 0,-10.000 3.000 1,-8.000 3.000 0,-11.000 3.000 3,-8.000 3.000 6,-10.000 3.000 8,-9.000 4.000 6,-9.000 4.000 5,-5.000 6.000 5,-7.000 7.000 4,-5.000 6.000 5,-6.000 4.000 2,-3.000 4.000 0,-3.000 3.000 2,-2.000 3.000 0,0.000 3.000-3,7.000 3.000-4,6.000 3.000-5,7.000 4.000-6,4.000 4.000-4,3.000 6.000-5,3.000 7.000-4,4.000 6.000-5,15.000 6.000-10,28.000 6.000-19,28.000 7.000-18,29.000 6.000-19,18.000-4.000-5,9.000-11.000 4,10.000-14.000 6,10.000-11.000 6,-1.000-9.000 6,-9.000-3.000 6,-10.000-3.000 8,-8.000-2.000 6,-14.000-3.000 6,-15.000 1.000 4,-15.000-1.000 6,-16.000 1.000 4</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5"/>
    </inkml:context>
    <inkml:brush xml:id="br0">
      <inkml:brushProperty name="width" value="0.0461783073842525" units="cm"/>
      <inkml:brushProperty name="height" value="0.0461783073842525" units="cm"/>
      <inkml:brushProperty name="color" value="#000000"/>
      <inkml:brushProperty name="ignorePressure" value="0"/>
    </inkml:brush>
  </inkml:definitions>
  <inkml:trace contextRef="#ctx0" brushRef="#br0">26050.000 53450.000 476,'1.000'-72.000'0,"4.000"6.000"-1,3.000 7.000 0,3.000 6.000-1,-1.000 3.000 5,-2.000 0.000 9,-3.000 0.000 8,-3.000 0.000 10,-1.000 3.000 4,4.000 6.000-1,3.000 7.000 1,3.000 6.000-1,-1.000 15.000 2,-2.000 26.000 8,-3.000 24.000 5,-3.000 26.000 7,-4.000 21.000-3,-3.000 19.000-11,-3.000 19.000-12,-2.000 19.000-10,-3.000 19.000-12,1.000 23.000-12,-1.000 22.000-11,1.000 22.000-11,1.000-1.000-8,3.000-21.000-4,3.000-22.000-5,4.000-22.000-3,1.000-21.000-4,0.000-18.000-5,0.000-19.000-3,0.000-18.000-5</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43"/>
    </inkml:context>
    <inkml:brush xml:id="br0">
      <inkml:brushProperty name="width" value="0.0397506393492222" units="cm"/>
      <inkml:brushProperty name="height" value="0.0397506393492222" units="cm"/>
      <inkml:brushProperty name="color" value="#00bff3"/>
      <inkml:brushProperty name="ignorePressure" value="0"/>
    </inkml:brush>
  </inkml:definitions>
  <inkml:trace contextRef="#ctx0" brushRef="#br0">47800.000 13250.000 553,'-2.000'145.000'131,"-3.000"-9.000"-31,-3.000-10.000-30,-2.000-8.000-31,-3.000-1.000-16,1.000 9.000-4,-1.000 10.000-3,1.000 10.000-3,-1.000 0.000-2,1.000-5.000-3,-1.000-7.000-1,1.000-5.000-1,-1.000-9.000-3,1.000-9.000-2,-1.000-10.000-4,1.000-8.000-2,10.000-15.000-4,22.000-19.000-6,22.000-18.000-5,23.000-19.000-6,10.000-18.000-3,0.000-15.000-1,0.000-15.000 0,0.000-16.000 0,-5.000-7.000-3,-9.000 4.000-2,-10.000 3.000-2,-8.000 3.000-4,-9.000 3.000 1,-6.000 3.000 2,-6.000 3.000 3,-6.000 4.000 3</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5"/>
    </inkml:context>
    <inkml:brush xml:id="br0">
      <inkml:brushProperty name="width" value="0.0356556661427021" units="cm"/>
      <inkml:brushProperty name="height" value="0.0356556661427021" units="cm"/>
      <inkml:brushProperty name="color" value="#000000"/>
      <inkml:brushProperty name="ignorePressure" value="0"/>
    </inkml:brush>
  </inkml:definitions>
  <inkml:trace contextRef="#ctx0" brushRef="#br0">27500.000 55900.000 617,'1.000'-33.000'12,"54.000"-16.000"23,53.000-15.000 25,53.000-15.000 24,24.000 2.000 0,-2.000 22.000-24,-3.000 22.000-24,-3.000 23.000-24,-18.000 13.000-17,-31.000 6.000-9,-31.000 7.000-9,-31.000 6.000-9,-21.000 7.000-8,-9.000 10.000-6,-10.000 10.000-6,-8.000 9.000-7,-11.000 1.000 2,-8.000-6.000 8,-10.000-6.000 9,-9.000-6.000 8</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5"/>
    </inkml:context>
    <inkml:brush xml:id="br0">
      <inkml:brushProperty name="width" value="0.033695824444294" units="cm"/>
      <inkml:brushProperty name="height" value="0.033695824444294" units="cm"/>
      <inkml:brushProperty name="color" value="#000000"/>
      <inkml:brushProperty name="ignorePressure" value="0"/>
    </inkml:brush>
  </inkml:definitions>
  <inkml:trace contextRef="#ctx0" brushRef="#br0">27750.000 56350.000 652,'-93.000'0.000'7,"17.000"0.000"12,15.000 0.000 13,16.000 0.000 13,24.000 0.000 5,35.000 0.000-1,35.000 0.000-2,34.000 0.000-2,26.000 1.000-9,19.000 4.000-19,19.000 3.000-17,19.000 3.000-18,-2.000 1.000-8,-22.000 1.000 5,-22.000-1.000 4,-21.000 1.000 3,-17.000-3.000-5,-8.000-2.000-17,-10.000-3.000-17,-9.000-3.000-16</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6"/>
    </inkml:context>
    <inkml:brush xml:id="br0">
      <inkml:brushProperty name="width" value="0.0483027324080467" units="cm"/>
      <inkml:brushProperty name="height" value="0.0483027324080467" units="cm"/>
      <inkml:brushProperty name="color" value="#000000"/>
      <inkml:brushProperty name="ignorePressure" value="0"/>
    </inkml:brush>
  </inkml:definitions>
  <inkml:trace contextRef="#ctx0" brushRef="#br0">31450.000 54450.000 455,'-2.000'-43.000'11,"-3.000"17.000"22,-3.000 15.000 22,-2.000 16.000 21,-5.000 16.000 5,-2.000 20.000-14,-3.000 18.000-14,-3.000 20.000-13,-7.000 16.000-9,-9.000 16.000-3,-10.000 15.000-3,-8.000 17.000-2,-6.000 7.000-7,1.000 0.000-11,-1.000 0.000-10,1.000 0.000-11,1.000-4.000-11,3.000-5.000-12,3.000-7.000-12,4.000-5.000-13,4.000-14.000 0,6.000-18.000 10,7.000-19.000 10,6.000-18.000 9,4.000-14.000 5,4.000-5.000-3,3.000-7.000-3,3.000-5.000-2</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6"/>
    </inkml:context>
    <inkml:brush xml:id="br0">
      <inkml:brushProperty name="width" value="0.0347771309316158" units="cm"/>
      <inkml:brushProperty name="height" value="0.0347771309316158" units="cm"/>
      <inkml:brushProperty name="color" value="#000000"/>
      <inkml:brushProperty name="ignorePressure" value="0"/>
    </inkml:brush>
  </inkml:definitions>
  <inkml:trace contextRef="#ctx0" brushRef="#br0">31850.000 56050.000 632,'31.000'-19.000'76,"13.000"13.000"-6,12.000 12.000-4,13.000 13.000-5,2.000 7.000-12,-5.000 4.000-17,-7.000 3.000-18,-5.000 3.000-18,-8.000-1.000-8,-5.000-2.000 0,-7.000-3.000 1,-5.000-3.000 1,-6.000-2.000-10,-3.000 0.000-20,-3.000 0.000-20,-2.000 0.000-20</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6"/>
    </inkml:context>
    <inkml:brush xml:id="br0">
      <inkml:brushProperty name="width" value="0.0496646650135517" units="cm"/>
      <inkml:brushProperty name="height" value="0.0496646650135517" units="cm"/>
      <inkml:brushProperty name="color" value="#000000"/>
      <inkml:brushProperty name="ignorePressure" value="0"/>
    </inkml:brush>
  </inkml:definitions>
  <inkml:trace contextRef="#ctx0" brushRef="#br0">33550.000 54150.000 442,'9.000'-44.000'6,"19.000"13.000"10,19.000 12.000 11,19.000 13.000 10,10.000 10.000 3,4.000 10.000-6,3.000 10.000-7,3.000 9.000-6,-2.000 4.000-4,-6.000 1.000-2,-6.000-1.000-2,-6.000 1.000-2,-4.000 1.000-4,1.000 3.000-7,-1.000 3.000-8,1.000 4.000-7,-7.000-3.000-1,-12.000-5.000 2,-13.000-7.000 4,-12.000-5.000 3,-9.000 2.000 8,-2.000 13.000 13,-3.000 12.000 14,-3.000 13.000 12,-9.000 9.000 5,-11.000 6.000-4,-14.000 7.000-5,-11.000 6.000-4,-9.000 9.000-5,-3.000 13.000-4,-3.000 12.000-5,-2.000 13.000-4,-9.000 13.000-3,-12.000 17.000-1,-13.000 15.000-1,-12.000 16.000-2,-13.000 24.000-7,-12.000 35.000-17,-13.000 35.000-16,-12.000 34.000-15,4.000-5.000-6,22.000-44.000 3,22.000-43.000 4,23.000-44.000 4,11.000-30.000-1,4.000-16.000-3,3.000-15.000-5,3.000-15.000-3</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8"/>
    </inkml:context>
    <inkml:brush xml:id="br0">
      <inkml:brushProperty name="width" value="0.0487447455525398" units="cm"/>
      <inkml:brushProperty name="height" value="0.0487447455525398" units="cm"/>
      <inkml:brushProperty name="color" value="#000000"/>
      <inkml:brushProperty name="ignorePressure" value="0"/>
    </inkml:brush>
  </inkml:definitions>
  <inkml:trace contextRef="#ctx0" brushRef="#br0">37100.000 55550.000 451,'0.000'-47.000'7,"0.000"6.000"13,0.000 7.000 13,0.000 6.000 15,0.000 10.000 2,0.000 17.000-5,0.000 15.000-6,0.000 16.000-6,-5.000 9.000-5,-9.000 3.000-5,-10.000 3.000-4,-8.000 4.000-4,-12.000 4.000-3,-12.000 6.000-3,-13.000 7.000-2,-12.000 6.000-3,-5.000 1.000 0,3.000-3.000 0,3.000-3.000 2,4.000-2.000 0,7.000-8.000-3,13.000-8.000-7,12.000-10.000-9,13.000-9.000-7,26.000-7.000-9,41.000-3.000-11,40.000-3.000-10,42.000-2.000-11,14.000-8.000 1,-8.000-8.000 12,-10.000-10.000 12,-9.000-9.000 12,-13.000-4.000 9,-16.000 4.000 5,-15.000 3.000 6,-15.000 3.000 5,-17.000 6.000 10,-15.000 9.000 16,-15.000 10.000 15,-16.000 10.000 16,1.000 4.000-2,19.000 0.000-23,19.000 0.000-21,19.000 0.000-21,16.000-5.000-13,17.000-9.000-5,15.000-10.000-5,16.000-8.000-5,4.000-9.000-1,-6.000-6.000 4,-6.000-6.000 2,-6.000-6.000 3,-12.000-1.000 6,-15.000 7.000 9,-15.000 6.000 9,-16.000 7.000 9,-13.000 5.000 11,-9.000 7.000 13,-10.000 6.000 12,-8.000 7.000 13,5.000 2.000-6,22.000 1.000-22,22.000-1.000-23,23.000 1.000-23,6.000-6.000-11,-5.000-8.000 2,-7.000-10.000 0,-5.000-9.000 2,-9.000-5.000 4,-9.000 0.000 8,-10.000 0.000 7,-8.000 0.000 8,-11.000 1.000 12,-8.000 4.000 18,-10.000 3.000 19,-9.000 3.000 17,-4.000 6.000 4,4.000 9.000-12,3.000 10.000-11,3.000 10.000-12,3.000 7.000-7,3.000 6.000-5,3.000 7.000-3,4.000 6.000-5,4.000-1.000-4,6.000-5.000-6,7.000-7.000-6,6.000-5.000-5,6.000-6.000-6,6.000-3.000-4,7.000-3.000-6,6.000-2.000-4,1.000-5.000-3,-3.000-2.000 0,-3.000-3.000-1,-2.000-3.000 1,-5.000-4.000 1,-2.000-3.000 6,-3.000-3.000 4,-3.000-2.000 5,-6.000-8.000 2,-5.000-8.000 2,-7.000-10.000 2,-5.000-9.000 0,-8.000-5.000 2,-5.000 0.000 3,-7.000 0.000 1,-5.000 0.000 3,-8.000 1.000 2,-5.000 4.000 3,-7.000 3.000 3,-5.000 3.000 3,-3.000 4.000 1,4.000 7.000 0,3.000 6.000-1,3.000 7.000 0,1.000 4.000 0,1.000 3.000 1,-1.000 3.000 0,1.000 4.000 1,5.000 5.000-4,14.000 10.000-7,11.000 10.000-8,14.000 9.000-8,11.000 1.000-2,14.000-6.000 0,11.000-6.000 1,14.000-6.000 1,11.000-9.000-2,14.000-8.000-5,11.000-10.000-6,14.000-9.000-6,0.000-9.000 0,-8.000-5.000 4,-10.000-7.000 3,-9.000-5.000 5,-9.000-3.000 4,-5.000 4.000 7,-7.000 3.000 5,-5.000 3.000 6,-8.000 1.000 8,-5.000 1.000 10,-7.000-1.000 11,-5.000 1.000 11,-6.000 10.000 9,-3.000 22.000 10,-3.000 22.000 8,-2.000 23.000 10,-5.000 10.000-4,-2.000 0.000-14,-3.000 0.000-15,-3.000 0.000-14,-1.000 3.000-11,4.000 6.000-5,3.000 7.000-5,3.000 6.000-6,1.000-1.000-8,1.000-5.000-8,-1.000-7.000-9,1.000-5.000-8,-1.000-6.000-14,1.000-3.000-19,-1.000-3.000-17,1.000-2.000-19</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8"/>
    </inkml:context>
    <inkml:brush xml:id="br0">
      <inkml:brushProperty name="width" value="0.0515603758394718" units="cm"/>
      <inkml:brushProperty name="height" value="0.0515603758394718" units="cm"/>
      <inkml:brushProperty name="color" value="#000000"/>
      <inkml:brushProperty name="ignorePressure" value="0"/>
    </inkml:brush>
  </inkml:definitions>
  <inkml:trace contextRef="#ctx0" brushRef="#br0">41400.000 55200.000 426,'23.000'-16.000'9,"-3.000"19.000"19,-3.000 19.000 17,-2.000 19.000 19,-5.000 12.000 7,-2.000 6.000-4,-3.000 7.000-5,-3.000 6.000-5,-4.000 3.000-5,-3.000 0.000-9,-3.000 0.000-8,-2.000 0.000-8,-3.000-2.000-14,1.000-3.000-17,-1.000-3.000-20,1.000-2.000-18,-1.000-6.000-9,1.000-6.000-1,-1.000-6.000-1,1.000-6.000 0</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9"/>
    </inkml:context>
    <inkml:brush xml:id="br0">
      <inkml:brushProperty name="width" value="0.0558431781828403" units="cm"/>
      <inkml:brushProperty name="height" value="0.0558431781828403" units="cm"/>
      <inkml:brushProperty name="color" value="#000000"/>
      <inkml:brushProperty name="ignorePressure" value="0"/>
    </inkml:brush>
  </inkml:definitions>
  <inkml:trace contextRef="#ctx0" brushRef="#br0">42950.000 53900.000 393,'4.000'-43.000'9,"10.000"17.000"17,10.000 15.000 17,9.000 16.000 17,1.000 10.000 6,-6.000 7.000-9,-6.000 6.000-6,-6.000 7.000-9,-4.000 8.000-4,1.000 14.000-2,-1.000 11.000-1,1.000 14.000-3,-3.000 16.000-3,-2.000 22.000-5,-3.000 22.000-5,-3.000 23.000-6,-9.000 10.000-3,-11.000 0.000-2,-14.000 0.000-3,-11.000 0.000-2,-9.000-7.000-2,-3.000-11.000-4,-3.000-14.000-3,-2.000-11.000-3,2.000-15.000-2,9.000-16.000-4,10.000-15.000-1,10.000-15.000-4,10.000-11.000 1,13.000-2.000 2,12.000-3.000 2,13.000-3.000 2,13.000-6.000 2,17.000-5.000 0,15.000-7.000 0,16.000-5.000 0,13.000-4.000 0,14.000 0.000 2,11.000 0.000 0,14.000 0.000 0,7.000-2.000 1,3.000-3.000 0,3.000-3.000 1,4.000-2.000-1,-6.000-3.000-3,-11.000 1.000-7,-14.000-1.000-9,-11.000 1.000-6,-12.000-4.000-6,-9.000-6.000 0,-10.000-6.000-2,-8.000-6.000-1,-12.000-6.000 2,-12.000-2.000 5,-13.000-3.000 5,-12.000-3.000 6</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29"/>
    </inkml:context>
    <inkml:brush xml:id="br0">
      <inkml:brushProperty name="width" value="0.0321669019758701" units="cm"/>
      <inkml:brushProperty name="height" value="0.0321669019758701" units="cm"/>
      <inkml:brushProperty name="color" value="#000000"/>
      <inkml:brushProperty name="ignorePressure" value="0"/>
    </inkml:brush>
  </inkml:definitions>
  <inkml:trace contextRef="#ctx0" brushRef="#br0">44350.000 53900.000 683,'48.000'-69.000'0,"-3.000"13.000"0,-3.000 12.000 0,-2.000 13.000 0,10.000 6.000 11,25.000 0.000 21,25.000 0.000 21,25.000 0.000 20,7.000 4.000 0,-8.000 10.000-24,-10.000 10.000-24,-9.000 9.000-25,-10.000 6.000-17,-9.000 3.000-12,-10.000 3.000-12,-8.000 4.000-12</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5:30"/>
    </inkml:context>
    <inkml:brush xml:id="br0">
      <inkml:brushProperty name="width" value="0.0555068179965019" units="cm"/>
      <inkml:brushProperty name="height" value="0.0555068179965019" units="cm"/>
      <inkml:brushProperty name="color" value="#000000"/>
      <inkml:brushProperty name="ignorePressure" value="0"/>
    </inkml:brush>
  </inkml:definitions>
  <inkml:trace contextRef="#ctx0" brushRef="#br0">46550.000 52900.000 396,'0.000'-47.000'8,"0.000"6.000"15,0.000 7.000 16,0.000 6.000 15,1.000 13.000 9,4.000 23.000 2,3.000 22.000 2,3.000 22.000 1,3.000 19.000-5,3.000 20.000-10,3.000 18.000-11,4.000 20.000-11,-6.000 25.000-11,-11.000 35.000-12,-14.000 35.000-12,-11.000 34.000-12,-7.000-4.000-3,0.000-40.000 4,0.000-40.000 5,0.000-41.000 3,0.000-21.000-12,0.000 1.000-30,0.000-1.000-31,0.000 1.000-29</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3"/>
    </inkml:context>
    <inkml:brush xml:id="br0">
      <inkml:brushProperty name="width" value="0.0348437987267971" units="cm"/>
      <inkml:brushProperty name="height" value="0.0348437987267971" units="cm"/>
      <inkml:brushProperty name="color" value="#f2385b"/>
      <inkml:brushProperty name="ignorePressure" value="0"/>
    </inkml:brush>
  </inkml:definitions>
  <inkml:trace contextRef="#ctx0" brushRef="#br0">4800.000 34800.000 631,'-90.000'46.000'18,"23.000"-5.000"8,22.000-7.000 9,22.000-5.000 8,13.000 2.000 1,7.000 13.000-7,6.000 12.000-6,7.000 13.000-7,2.000 12.000-5,1.000 13.000-2,-1.000 12.000-1,1.000 13.000-3,-3.000 1.000 0,-2.000-9.000-2,-3.000-10.000-1,-3.000-8.000 0,-1.000 11.000-8,4.000 35.000-18,3.000 35.000-15,3.000 34.000-17,1.000-7.000-4,1.000-46.000 9,-1.000-47.000 7,1.000-47.000 9,-1.000-26.000 1,1.000-2.000-5,-1.000-3.000-6,1.000-3.000-5</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43"/>
    </inkml:context>
    <inkml:brush xml:id="br0">
      <inkml:brushProperty name="width" value="0.0332253873348236" units="cm"/>
      <inkml:brushProperty name="height" value="0.0332253873348236" units="cm"/>
      <inkml:brushProperty name="color" value="#00bff3"/>
      <inkml:brushProperty name="ignorePressure" value="0"/>
    </inkml:brush>
  </inkml:definitions>
  <inkml:trace contextRef="#ctx0" brushRef="#br0">47100.000 14600.000 662,'-71.000'-2.000'4,"10.000"-3.000"7,10.000-3.000 8,9.000-2.000 9,13.000-9.000 4,20.000-12.000 2,18.000-13.000 3,20.000-12.000 2,21.000-5.000-1,25.000 3.000-6,25.000 3.000-5,25.000 4.000-5,15.000 7.000-9,7.000 13.000-11,6.000 12.000-12,7.000 13.000-11,-7.000 6.000-4,-19.000 0.000 5,-18.000 0.000 5,-19.000 0.000 4,-16.000 3.000-5,-12.000 6.000-18,-13.000 7.000-17,-12.000 6.000-16</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07"/>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73300.000 9200.000 999,'42.000'-261.000'-19,"-16.000"78.000"-7,-15.000 78.000-7,-15.000 79.000-5</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14"/>
    </inkml:context>
    <inkml:brush xml:id="br0">
      <inkml:brushProperty name="width" value="0.0608190298080444" units="cm"/>
      <inkml:brushProperty name="height" value="0.0608190298080444" units="cm"/>
      <inkml:brushProperty name="color" value="#00bff3"/>
      <inkml:brushProperty name="ignorePressure" value="0"/>
    </inkml:brush>
  </inkml:definitions>
  <inkml:trace contextRef="#ctx0" brushRef="#br0">54200.000 14100.000 361,'-46.000'-46.000'0,"10.000"10.000"-2,10.000 10.000 0,9.000 9.000-2,7.000 7.000 6,7.000 7.000 9,6.000 6.000 12,7.000 7.000 10,5.000 4.000 2,7.000 3.000-4,6.000 3.000-6,7.000 4.000-5,2.000 2.000-3,1.000 4.000-1,-1.000 3.000-3,1.000 3.000-1,-1.000-1.000-1,1.000-2.000 0,-1.000-3.000 0,1.000-3.000 0,-1.000-2.000-1,1.000 0.000 0,-1.000 0.000-1,1.000 0.000-1,2.000 0.000-1,7.000 0.000 1,6.000 0.000-1,7.000 0.000-1,5.000-2.000 1,7.000-3.000-1,6.000-3.000 0,7.000-2.000 1,4.000-5.000-1,3.000-2.000 0,3.000-3.000 1,4.000-3.000 0,2.000-2.000 0,4.000 0.000-1,3.000 0.000 1,3.000 0.000 0,-1.000 0.000-1,-2.000 0.000-1,-3.000 0.000-2,-3.000 0.000 0,-2.000 0.000-1,0.000 0.000 0,0.000 0.000 1,0.000 0.000 0,0.000 0.000-1,0.000 0.000 0,0.000 0.000-1,0.000 0.000-1,1.000 0.000-1,4.000 0.000 0,3.000 0.000 1,3.000 0.000-1,1.000 0.000 1,1.000 0.000 0,-1.000 0.000 2,1.000 0.000 0,-3.000 3.000 2,-2.000 6.000-1,-3.000 7.000 1,-3.000 6.000 0,-6.000 3.000 0,-5.000 0.000 1,-7.000 0.000-1,-5.000 0.000 1,-3.000-2.000 0,4.000-3.000 0,3.000-3.000-1,3.000-2.000 1,3.000-5.000-1,3.000-2.000-1,3.000-3.000 0,4.000-3.000-1,7.000-10.000-1,13.000-16.000-1,12.000-15.000-1,13.000-15.000 0,9.000-11.000-1,6.000-2.000-1,7.000-3.000 0,6.000-3.000 0,-4.000 1.000-1,-11.000 6.000 1,-14.000 7.000 1,-11.000 6.000 0,-11.000 9.000 0,-5.000 13.000-1,-7.000 12.000 1,-5.000 13.000-1,-11.000 10.000 0,-11.000 10.000 1,-14.000 10.000 1,-11.000 9.000 1,-7.000 6.000 2,0.000 3.000 0,0.000 3.000 2,0.000 4.000 2,0.000-3.000 0,0.000-5.000 0,0.000-7.000 0,0.000-5.000 0,4.000-6.000 0,10.000-3.000-1,10.000-3.000 0,9.000-2.000 1,9.000-6.000-2,9.000-6.000 0,10.000-6.000-2,10.000-6.000-1,8.000-7.000 0,10.000-6.000-2,10.000-6.000 1,9.000-6.000-1,2.000-2.000-1,-2.000 3.000 2,-3.000 3.000 0,-3.000 4.000 0,-4.000 4.000 0,-3.000 6.000-1,-3.000 7.000-3,-2.000 6.000-1,-1.000 4.000 0,3.000 4.000 2,3.000 3.000 1,4.000 3.000 1,4.000-1.000 1,6.000-2.000 0,7.000-3.000 1,6.000-3.000-1,9.000-9.000 0,13.000-11.000-1,12.000-14.000 0,13.000-11.000-1,9.000-11.000-1,6.000-5.000 0,7.000-7.000-1,6.000-5.000-1,-1.000 2.000 1,-5.000 13.000 0,-7.000 12.000 2,-5.000 13.000 0,-17.000 9.000 2,-24.000 6.000 0,-26.000 7.000 2,-24.000 6.000 0,-23.000 9.000 1,-18.000 13.000 0,-19.000 12.000 0,-18.000 13.000 1,-15.000 6.000 0,-9.000 0.000 3,-10.000 0.000 3,-8.000 0.000 2,-1.000-5.000 1,9.000-9.000 1,10.000-10.000 0,10.000-8.000 0,14.000-11.000 0,23.000-8.000-4,22.000-10.000-2,22.000-9.000-3,18.000-10.000-3,16.000-9.000-1,15.000-10.000-1,17.000-8.000-1,8.000-1.000-2,4.000 9.000-3,3.000 10.000-3,3.000 10.000-2,-7.000 8.000-2,-15.000 10.000 2,-15.000 10.000 1,-16.000 9.000 1,-15.000 10.000 1,-11.000 14.000 2,-14.000 11.000 2,-11.000 14.000 1,-7.000 5.000 2,0.000 1.000 0,0.000-1.000 1,0.000 1.000 0,4.000-6.000 2,10.000-8.000 1,10.000-10.000 1,9.000-9.000 1,12.000-10.000 1,16.000-9.000-1,15.000-10.000-2,17.000-8.000-1,10.000-11.000-1,6.000-8.000-2,7.000-10.000-1,6.000-9.000-2,1.000-2.000-1,-3.000 6.000-1,-3.000 7.000 1,-2.000 6.000-1,-11.000 4.000 1,-15.000 4.000 1,-15.000 3.000 1,-16.000 3.000 1,-13.000 4.000 0,-9.000 7.000 2,-10.000 6.000 0,-8.000 7.000 1,-6.000 0.000 0,1.000-2.000 2,-1.000-3.000 2,1.000-3.000 0,4.000-2.000 1,9.000 0.000-1,10.000 0.000 0,10.000 0.000 0,8.000-5.000-1,10.000-9.000 0,10.000-10.000-2,9.000-8.000-1,-1.000-1.000 0,-8.000 9.000 0,-10.000 10.000-1,-9.000 10.000 0,-13.000 8.000 0,-16.000 10.000 0,-15.000 10.000-1,-15.000 9.000 0,-14.000 7.000 0,-8.000 7.000 1,-10.000 6.000-1,-9.000 7.000 1,-2.000 0.000-1,6.000-2.000 1,7.000-3.000-1,6.000-3.000-1,13.000-9.000 0,23.000-11.000-3,22.000-14.000-1,22.000-11.000-3,23.000-12.000-3,25.000-9.000-1,25.000-10.000-2,25.000-8.000-2,7.000-6.000-1,-8.000 1.000 2,-10.000-1.000 1,-9.000 1.000 2,-13.000 4.000 1,-16.000 9.000 3,-15.000 10.000 3,-15.000 10.000 2,-17.000 7.000 4,-15.000 6.000 3,-15.000 7.000 5,-16.000 6.000 3,-4.000 6.000 4,10.000 6.000 1,10.000 7.000 2,9.000 6.000 3,9.000-1.000 0,9.000-5.000-2,10.000-7.000-1,10.000-5.000-1,8.000-8.000-1,10.000-5.000-3,10.000-7.000-1,9.000-5.000-2,1.000-3.000-3,-6.000 4.000-6,-6.000 3.000-5,-6.000 3.000-6,-10.000 1.000-2,-12.000 1.000 0,-13.000-1.000-1,-12.000 1.000 0,-13.000-1.000 0,-12.000 1.000 1,-13.000-1.000 0,-12.000 1.000 1,-7.000-3.000 0,1.000-2.000-2,-1.000-3.000-1,1.000-3.000-1,2.000-2.000-4,7.000 0.000-9,6.000 0.000-7,7.000 0.000-7,-6.000-4.000-7,-15.000-5.000-5,-15.000-7.000-5,-16.000-5.000-4</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19"/>
    </inkml:context>
    <inkml:brush xml:id="br0">
      <inkml:brushProperty name="width" value="0.0561085194349289" units="cm"/>
      <inkml:brushProperty name="height" value="0.0561085194349289" units="cm"/>
      <inkml:brushProperty name="color" value="#00bff3"/>
      <inkml:brushProperty name="ignorePressure" value="0"/>
    </inkml:brush>
  </inkml:definitions>
  <inkml:trace contextRef="#ctx0" brushRef="#br0">5850.000 18200.000 392,'-99.000'-40.000'19,"54.000"23.000"10,53.000 22.000 8,53.000 22.000 8,26.000 5.000 1,1.000-8.000-7,-1.000-10.000-7,1.000-9.000-7,2.000-5.000-6,7.000 0.000-2,6.000 0.000-2,7.000 0.000-4,2.000-2.000-1,1.000-3.000-1,-1.000-3.000-2,1.000-2.000-1,1.000-5.000-1,3.000-2.000 0,3.000-3.000 0,4.000-3.000 1,1.000-1.000-1,0.000 4.000-1,0.000 3.000 0,0.000 3.000-2,0.000 3.000 1,0.000 3.000-1,0.000 3.000-1,0.000 4.000 1,-2.000 1.000-1,-3.000 0.000 1,-3.000 0.000 0,-2.000 0.000 0,-3.000 1.000 1,1.000 4.000 1,-1.000 3.000 0,1.000 3.000 1,-4.000-1.000 1,-6.000-2.000-1,-6.000-3.000 1,-6.000-3.000 0,-2.000-2.000 1,3.000 0.000 0,3.000 0.000 1,4.000 0.000 0,-1.000-2.000 0,-3.000-3.000-1,-3.000-3.000-1,-2.000-2.000 0,0.000-3.000-1,7.000 1.000 0,6.000-1.000-2,7.000 1.000 0,0.000-3.000-1,-2.000-2.000-1,-3.000-3.000 0,-3.000-3.000-1,-1.000-1.000 0,4.000 4.000 0,3.000 3.000-1,3.000 3.000 0,-1.000 3.000 1,-2.000 3.000-1,-3.000 3.000 2,-3.000 4.000 0,-2.000 2.000 1,0.000 4.000 0,0.000 3.000 1,0.000 3.000 1,-2.000 1.000 1,-3.000 1.000 0,-3.000-1.000 0,-2.000 1.000 0,2.000-3.000 1,9.000-2.000-1,10.000-3.000 0,10.000-3.000 0,8.000-6.000 0,10.000-5.000-1,10.000-7.000-2,9.000-5.000 0,9.000-8.000-1,9.000-5.000-1,10.000-7.000-1,10.000-5.000 0,-1.000 0.000-1,-9.000 10.000-1,-10.000 10.000 1,-8.000 9.000-1,-6.000 9.000 1,1.000 9.000 1,-1.000 10.000 1,1.000 10.000 1,-6.000 4.000 1,-8.000 0.000 1,-10.000 0.000-1,-9.000 0.000 0,-5.000-4.000-1,0.000-5.000 0,0.000-7.000-1,0.000-5.000-1,3.000-4.000 1,6.000 0.000 1,7.000 0.000 1,6.000 0.000 2,4.000-5.000 0,4.000-9.000-2,3.000-10.000-1,3.000-8.000-2,4.000-8.000 0,7.000-2.000 0,6.000-3.000 0,7.000-3.000 1,4.000-1.000-1,3.000 4.000 1,3.000 3.000-1,4.000 3.000 1,-4.000 4.000-1,-9.000 7.000 1,-10.000 6.000-1,-8.000 7.000 1,-8.000 4.000 0,-2.000 3.000 0,-3.000 3.000-1,-3.000 4.000 1,-6.000 2.000 0,-5.000 4.000 0,-7.000 3.000 0,-5.000 3.000 0,-3.000 1.000 0,4.000 1.000-1,3.000-1.000 0,3.000 1.000-1,3.000-3.000 0,3.000-2.000 0,3.000-3.000-1,4.000-3.000 0,-6.000-4.000-1,-11.000-3.000-1,-14.000-3.000-2,-11.000-2.000-2,-11.000-3.000-1,-5.000 1.000 0,-7.000-1.000-1,-5.000 1.000-1</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28"/>
    </inkml:context>
    <inkml:brush xml:id="br0">
      <inkml:brushProperty name="width" value="0.0452130474150181" units="cm"/>
      <inkml:brushProperty name="height" value="0.0452130474150181" units="cm"/>
      <inkml:brushProperty name="color" value="#00bff3"/>
      <inkml:brushProperty name="ignorePressure" value="0"/>
    </inkml:brush>
  </inkml:definitions>
  <inkml:trace contextRef="#ctx0" brushRef="#br0">59900.000 5450.000 486,'-108.000'7.000'59,"34.000"17.000"-3,35.000 15.000-4,35.000 16.000-3,21.000 4.000-5,9.000-6.000-6,10.000-6.000-5,10.000-6.000-7,10.000-9.000-4,13.000-8.000-4,12.000-10.000-4,13.000-9.000-4,6.000-7.000-3,0.000-3.000-1,0.000-3.000-3,0.000-2.000-1,-7.000-3.000-3,-11.000 1.000-3,-14.000-1.000-4,-11.000 1.000-2,-18.000 12.000-3,-22.000 25.000 0,-22.000 25.000 0,-21.000 25.000 0,-21.000 18.000 1,-19.000 14.000 5,-18.000 11.000 3,-19.000 14.000 4,-10.000 5.000 3,1.000 1.000 1,-1.000-1.000 2,1.000 1.000 2,-1.000-6.000 1,1.000-8.000-1,-1.000-10.000 1,1.000-9.000-1,2.000-9.000-1,7.000-5.000 0,6.000-7.000-2,7.000-5.000 0,10.000-11.000-2,16.000-11.000-2,15.000-14.000-2,17.000-11.000-1,13.000-14.000-2,13.000-11.000-4,12.000-14.000-2,13.000-11.000-3,16.000-14.000-2,23.000-11.000-1,22.000-14.000 0,22.000-11.000-1,8.000-6.000 0,-2.000 4.000 2,-3.000 3.000 2,-3.000 3.000 2,-9.000 9.000 4,-11.000 16.000 3,-14.000 15.000 4,-11.000 17.000 4,-12.000 11.000 1,-9.000 10.000-2,-10.000 10.000-1,-8.000 9.000-1,-11.000 9.000 2,-8.000 9.000 8,-10.000 10.000 8,-9.000 10.000 7,-9.000 5.000 3,-5.000 4.000-2,-7.000 3.000-3,-5.000 3.000-2,-1.000-1.000-2,6.000-2.000-1,7.000-3.000-1,6.000-3.000-1,7.000-7.000-8,10.000-9.000-16,10.000-10.000-15,9.000-8.000-15,10.000-20.000-10,14.000-28.000-5,11.000-28.000-4,14.000-27.000-5,0.000-17.000 1,-8.000-3.000 7,-10.000-3.000 7,-9.000-2.000 7,-5.000-6.000 6,0.000-6.000 4,0.000-6.000 6,0.000-6.000 4,0.000 5.000 5,0.000 20.000 3,0.000 18.000 3,0.000 20.000 3</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0"/>
    </inkml:context>
    <inkml:brush xml:id="br0">
      <inkml:brushProperty name="width" value="0.0443704128265381" units="cm"/>
      <inkml:brushProperty name="height" value="0.0443704128265381" units="cm"/>
      <inkml:brushProperty name="color" value="#00bff3"/>
      <inkml:brushProperty name="ignorePressure" value="0"/>
    </inkml:brush>
  </inkml:definitions>
  <inkml:trace contextRef="#ctx0" brushRef="#br0">60500.000 7000.000 495,'26.000'-52.000'0,"4.000"-3.000"0,3.000-3.000 0,3.000-2.000 0,4.000-6.000 1,7.000-6.000 1,6.000-6.000 2,7.000-6.000 1,2.000-1.000 2,1.000 7.000 4,-1.000 6.000 2,1.000 7.000 3,-3.000 5.000 1,-2.000 7.000 0,-3.000 6.000-1,-3.000 7.000 0,-6.000 7.000 1,-5.000 9.000 2,-7.000 10.000 2,-5.000 10.000 2,-8.000 11.000 0,-5.000 17.000-3,-7.000 15.000-2,-5.000 16.000-2,-8.000 12.000-2,-5.000 9.000 0,-7.000 10.000 0,-5.000 10.000-1,-4.000 0.000 0,0.000-5.000 0,0.000-7.000-1,0.000-5.000 1,0.000-8.000-3,0.000-5.000-4,0.000-7.000-3,0.000-5.000-4,14.000-12.000-3,28.000-16.000-1,28.000-15.000-2,29.000-15.000-1,15.000-15.000-2,3.000-12.000-1,3.000-13.000-2,4.000-12.000-1,-1.000-9.000-2,-3.000-2.000-2,-3.000-3.000-2,-2.000-3.000-1,-8.000 1.000-1,-8.000 6.000 0,-10.000 7.000 2,-9.000 6.000 0,-9.000 1.000 1,-5.000-3.000 1,-7.000-3.000 2,-5.000-2.000 1,-6.000-1.000 1,-3.000 3.000 1,-3.000 3.000 0,-2.000 4.000 0,-5.000 1.000 3,-2.000 0.000 3,-3.000 0.000 5,-3.000 0.000 4,-2.000 3.000 3,0.000 6.000 2,0.000 7.000 4,0.000 6.000 3,0.000 9.000 3,0.000 13.000 7,0.000 12.000 6,0.000 13.000 6,0.000 12.000 2,0.000 13.000-2,0.000 12.000-2,0.000 13.000-2,0.000 7.000-2,0.000 4.000-2,0.000 3.000-2,0.000 3.000-3,-2.000-1.000-2,-3.000-2.000-3,-3.000-3.000-4,-2.000-3.000-2,-3.000-4.000-5,1.000-3.000-3,-1.000-3.000-4,1.000-2.000-3,-3.000-8.000-10,-2.000-8.000-15,-3.000-10.000-16,-3.000-9.000-14,-1.000-16.000-3,4.000-22.000 8,3.000-22.000 9,3.000-21.000 9,-1.000-20.000 5,-2.000-15.000 0,-3.000-15.000 0,-3.000-16.000 1,-4.000-19.000 2,-3.000-22.000 3,-3.000-22.000 4,-2.000-21.000 4,2.000 5.000 6,9.000 35.000 8,10.000 35.000 9,10.000 34.000 7,4.000 42.000 14,0.000 50.000 16,0.000 50.000 18,0.000 50.000 16,0.000 28.000 2,0.000 6.000-16,0.000 7.000-14,0.000 6.000-15,-4.000 1.000-12,-5.000-3.000-8,-7.000-3.000-10,-5.000-2.000-8,-9.000-5.000-10,-9.000-2.000-9,-10.000-3.000-10,-8.000-3.000-10,-6.000-7.000-4,1.000-9.000-1,-1.000-10.000 0,1.000-8.000 0,-6.000-9.000 2,-8.000-6.000 4,-10.000-6.000 4,-9.000-6.000 4,-5.000-9.000 5,0.000-8.000 7,0.000-10.000 7,0.000-9.000 6,1.000-9.000 5,4.000-5.000 7,3.000-7.000 5,3.000-5.000 6,7.000-3.000 5,14.000 4.000 5,11.000 3.000 4,14.000 3.000 5,24.000-2.000 4,38.000-6.000 4,37.000-6.000 5,38.000-6.000 3,24.000-9.000 0,14.000-8.000-7,11.000-10.000-7,14.000-9.000-6,5.000-5.000-5,1.000 0.000-6,-1.000 0.000-4,1.000 0.000-6,-12.000 4.000-5,-21.000 10.000-6,-22.000 10.000-6,-22.000 9.000-6,-26.000 4.000-12,-27.000 1.000-20,-28.000-1.000-19,-28.000 1.000-20,-17.000-4.000-1,-2.000-6.000 18,-3.000-6.000 18,-3.000-6.000 17,-1.000-2.000 12,4.000 3.000 4,3.000 3.000 6,3.000 4.000 4,4.000 1.000 6,7.000 0.000 7,6.000 0.000 7,7.000 0.000 7,4.000 6.000 8,3.000 13.000 9,3.000 12.000 8,4.000 13.000 9,1.000 10.000 1,0.000 10.000-6,0.000 10.000-7,0.000 9.000-7,-5.000 9.000-4,-9.000 9.000-1,-10.000 10.000-2,-8.000 10.000-1,-12.000 7.000-4,-12.000 6.000-5,-13.000 7.000-5,-12.000 6.000-5,-7.000 4.000-6,1.000 4.000-6,-1.000 3.000-4,1.000 3.000-7,4.000-8.000-2,9.000-19.000-1,10.000-18.000 0,10.000-19.000-1,21.000-33.000-6,34.000-47.000-12,35.000-47.000-11,35.000-46.000-13,22.000-24.000 0,14.000 0.000 10,11.000 0.000 10,14.000 0.000 10,-3.000 7.000 7,-15.000 17.000 5,-15.000 15.000 4,-16.000 16.000 6,-13.000 15.000 4,-9.000 16.000 6,-10.000 15.000 5,-8.000 17.000 5,-12.000 13.000 6,-12.000 13.000 7,-13.000 12.000 8,-12.000 13.000 6,-13.000 12.000 2,-12.000 13.000-3,-13.000 12.000-3,-12.000 13.000-3,-9.000 6.000-4,-2.000 0.000-4,-3.000 0.000-5,-3.000 0.000-4,-1.000-4.000-4,4.000-5.000-1,3.000-7.000-2,3.000-5.000-2,3.000-8.000-2,3.000-5.000-3,3.000-7.000-4,4.000-5.000-3,4.000-8.000-1,6.000-5.000 0,7.000-7.000 1,6.000-5.000-1,15.000-19.000-6,26.000-27.000-14,24.000-28.000-13,26.000-28.000-14,18.000-17.000-3,13.000-2.000 9,12.000-3.000 9,13.000-3.000 7,7.000-6.000 8,4.000-5.000 3,3.000-7.000 4,3.000-5.000 5,-1.000 2.000 4,-2.000 13.000 6,-3.000 12.000 4,-3.000 13.000 6,-12.000 12.000 5,-18.000 13.000 7,-19.000 12.000 7,-18.000 13.000 7,-21.000 18.000 7,-22.000 26.000 8,-22.000 24.000 6,-21.000 26.000 9,-17.000 15.000-2,-8.000 6.000-11,-10.000 7.000-10,-9.000 6.000-10,-5.000 1.000-6,0.000-3.000-5,0.000-3.000-2,0.000-2.000-5,1.000-6.000-1,4.000-6.000-3,3.000-6.000-1,3.000-6.000-3,6.000-9.000-1,9.000-8.000-2,10.000-10.000-1,10.000-9.000-2,19.000-2.000-3,32.000 6.000-1,31.000 7.000-2,32.000 6.000-2,16.000-1.000-2,4.000-5.000-4,3.000-7.000-3,3.000-5.000-4,-1.000-6.000-2,-2.000-3.000-2,-3.000-3.000-2,-3.000-2.000-2,-2.000-3.000-1,0.000 1.000-1,0.000-1.000-1,0.000 1.000 0,-8.000-3.000-1,-16.000-2.000-2,-15.000-3.000 0,-15.000-3.000-2</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0"/>
    </inkml:context>
    <inkml:brush xml:id="br0">
      <inkml:brushProperty name="width" value="0.0357368253171444" units="cm"/>
      <inkml:brushProperty name="height" value="0.0357368253171444" units="cm"/>
      <inkml:brushProperty name="color" value="#00bff3"/>
      <inkml:brushProperty name="ignorePressure" value="0"/>
    </inkml:brush>
  </inkml:definitions>
  <inkml:trace contextRef="#ctx0" brushRef="#br0">64700.000 7750.000 615,'26.000'-21.000'68,"4.000"10.000"-2,3.000 10.000-2,3.000 9.000 0,1.000 9.000-9,1.000 9.000-17,-1.000 10.000-15,1.000 10.000-16,-4.000 7.000-16,-6.000 6.000-15,-6.000 7.000-14,-6.000 6.000-15,-7.000-4.000-7,-6.000-11.000 1,-6.000-14.000 0,-6.000-11.000 1</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0"/>
    </inkml:context>
    <inkml:brush xml:id="br0">
      <inkml:brushProperty name="width" value="0.0386649556457996" units="cm"/>
      <inkml:brushProperty name="height" value="0.0386649556457996" units="cm"/>
      <inkml:brushProperty name="color" value="#00bff3"/>
      <inkml:brushProperty name="ignorePressure" value="0"/>
    </inkml:brush>
  </inkml:definitions>
  <inkml:trace contextRef="#ctx0" brushRef="#br0">64550.000 8750.000 568,'-58.000'28.000'102,"34.000"6.000"-13,35.000 7.000-12,35.000 6.000-13,14.000 4.000-15,-2.000 4.000-15,-3.000 3.000-18,-3.000 3.000-15,-6.000-4.000-22,-5.000-8.000-26,-7.000-10.000-25,-5.000-9.000-26</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1"/>
    </inkml:context>
    <inkml:brush xml:id="br0">
      <inkml:brushProperty name="width" value="0.0454261638224125" units="cm"/>
      <inkml:brushProperty name="height" value="0.0454261638224125" units="cm"/>
      <inkml:brushProperty name="color" value="#00bff3"/>
      <inkml:brushProperty name="ignorePressure" value="0"/>
    </inkml:brush>
  </inkml:definitions>
  <inkml:trace contextRef="#ctx0" brushRef="#br0">68400.000 6000.000 484,'134.000'-43.000'70,"-31.000"17.000"-11,-31.000 15.000-11,-31.000 16.000-11,-16.000 13.000-5,0.000 14.000-1,0.000 11.000 0,0.000 14.000-1,-4.000 5.000-2,-5.000 1.000-4,-7.000-1.000-4,-5.000 1.000-5,-15.000 5.000-4,-22.000 14.000-3,-22.000 11.000-4,-21.000 14.000-3,-12.000 0.000-3,1.000-8.000 0,-1.000-10.000-1,1.000-9.000-1,5.000-10.000-1,14.000-9.000-2,11.000-10.000-3,14.000-8.000-2,16.000-9.000 0,22.000-6.000 2,22.000-6.000 1,23.000-6.000 2,14.000-6.000 1,10.000-2.000 3,10.000-3.000 3,9.000-3.000 2,-2.000-2.000 1,-12.000 0.000 1,-13.000 0.000 2,-12.000 0.000 0,-13.000 4.000 0,-12.000 10.000 0,-13.000 10.000-2,-12.000 9.000 0,-15.000 7.000 0,-15.000 7.000 0,-15.000 6.000 0,-16.000 7.000 0,-8.000 0.000 0,0.000-2.000 1,0.000-3.000-1,0.000-3.000 0,4.000-7.000 0,10.000-9.000-1,10.000-10.000-1,9.000-8.000 0,24.000-12.000-3,42.000-12.000-1,40.000-13.000-3,41.000-12.000-2,16.000-4.000-1,-5.000 7.000 0,-7.000 6.000 0,-5.000 7.000 1,-12.000 4.000 1,-16.000 3.000 2,-15.000 3.000 1,-15.000 4.000 2,-15.000 8.000 2,-12.000 17.000 3,-13.000 15.000 4,-12.000 16.000 4,-15.000 10.000 1,-15.000 7.000 0,-15.000 6.000 1,-16.000 7.000 1,-8.000 2.000-1,0.000 1.000-1,0.000-1.000-2,0.000 1.000-1,4.000-6.000-5,10.000-8.000-7,10.000-10.000-8,9.000-9.000-7,12.000-23.000-12,16.000-33.000-15,15.000-35.000-14,17.000-34.000-15,8.000-13.000-3,4.000 9.000 8,3.000 10.000 8,3.000 10.000 8</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1"/>
    </inkml:context>
    <inkml:brush xml:id="br0">
      <inkml:brushProperty name="width" value="0.0565607436001301" units="cm"/>
      <inkml:brushProperty name="height" value="0.0565607436001301" units="cm"/>
      <inkml:brushProperty name="color" value="#00bff3"/>
      <inkml:brushProperty name="ignorePressure" value="0"/>
    </inkml:brush>
  </inkml:definitions>
  <inkml:trace contextRef="#ctx0" brushRef="#br0">70000.000 5600.000 388,'-24.000'-96.000'5,"4.000"10.000"9,3.000 10.000 10,3.000 9.000 9,3.000 24.000 8,3.000 42.000 7,3.000 40.000 7,4.000 41.000 6,-3.000 37.000-1,-5.000 34.000-11,-7.000 35.000-12,-5.000 35.000-11,-6.000 22.000-5,-3.000 14.000 0,-3.000 11.000 0,-2.000 14.000 0,-3.000 21.000-1,1.000 31.000-2,-1.000 32.000-1,1.000 31.000-3,2.000 6.000-9,7.000-19.000-16,6.000-18.000-18,7.000-19.000-17,4.000-21.000-5,3.000-21.000 6,3.000-22.000 7,4.000-22.000 7,-1.000-36.000-4,-3.000-50.000-12,-3.000-50.000-13,-2.000-50.000-13</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1"/>
    </inkml:context>
    <inkml:brush xml:id="br0">
      <inkml:brushProperty name="width" value="0.0461532510817051" units="cm"/>
      <inkml:brushProperty name="height" value="0.0461532510817051" units="cm"/>
      <inkml:brushProperty name="color" value="#00bff3"/>
      <inkml:brushProperty name="ignorePressure" value="0"/>
    </inkml:brush>
  </inkml:definitions>
  <inkml:trace contextRef="#ctx0" brushRef="#br0">71700.000 7300.000 476,'-10.000'-33.000'13,"-18.000"34.000"26,-19.000 35.000 25,-18.000 35.000 26,-9.000 16.000 3,4.000 1.000-18,3.000-1.000-19,3.000 1.000-19,6.000-7.000-12,9.000-12.000-8,10.000-13.000-6,10.000-12.000-7,-3.000 1.000-7,-11.000 16.000-4,-14.000 15.000-6,-11.000 17.000-4,-6.000 2.000-2,4.000-9.000 3,3.000-10.000 4,3.000-8.000 2,4.000-12.000-6,7.000-12.000-13,6.000-13.000-15,7.000-12.000-14</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46"/>
    </inkml:context>
    <inkml:brush xml:id="br0">
      <inkml:brushProperty name="width" value="0.0372456461191177" units="cm"/>
      <inkml:brushProperty name="height" value="0.0372456461191177" units="cm"/>
      <inkml:brushProperty name="color" value="#00bff3"/>
      <inkml:brushProperty name="ignorePressure" value="0"/>
    </inkml:brush>
  </inkml:definitions>
  <inkml:trace contextRef="#ctx0" brushRef="#br0">46100.000 21000.000 590,'-72.000'96.000'94,"6.000"-5.000"-20,7.000-7.000-21,6.000-5.000-19,3.000 0.000-11,0.000 10.000-2,0.000 10.000-3,0.000 9.000-1,0.000 9.000-3,0.000 9.000-2,0.000 10.000-3,0.000 10.000-1,1.000 0.000-2,4.000-5.000 1,3.000-7.000 1,3.000-5.000 1,3.000-8.000-6,3.000-5.000-14,3.000-7.000-13,4.000-5.000-13,8.000-25.000-8,17.000-40.000-6,15.000-40.000-5,16.000-41.000-5,4.000-18.000 3,-6.000 7.000 11,-6.000 6.000 11,-6.000 7.000 12,-2.000 0.000 6,3.000-2.000 1,3.000-3.000 2,4.000-3.000 1</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1"/>
    </inkml:context>
    <inkml:brush xml:id="br0">
      <inkml:brushProperty name="width" value="0.0584335885941982" units="cm"/>
      <inkml:brushProperty name="height" value="0.0584335885941982" units="cm"/>
      <inkml:brushProperty name="color" value="#00bff3"/>
      <inkml:brushProperty name="ignorePressure" value="0"/>
    </inkml:brush>
  </inkml:definitions>
  <inkml:trace contextRef="#ctx0" brushRef="#br0">70700.000 6700.000 376,'48.000'-111.000'53,"-3.000"28.000"-5,-3.000 28.000-3,-2.000 29.000-5,2.000 19.000-5,9.000 14.000-5,10.000 11.000-6,10.000 14.000-4,7.000 16.000 1,6.000 22.000 10,7.000 22.000 8,6.000 23.000 9,1.000 14.000 2,-3.000 10.000-6,-3.000 10.000-4,-2.000 9.000-5,-5.000 7.000-15,-2.000 7.000-22,-3.000 6.000-24,-3.000 7.000-22,-6.000-4.000-12,-5.000-12.000 3,-7.000-13.000 1,-5.000-12.000 2,-8.000-19.000 0,-5.000-25.000-2,-7.000-25.000-2,-5.000-25.000-2</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2"/>
    </inkml:context>
    <inkml:brush xml:id="br0">
      <inkml:brushProperty name="width" value="0.050493523478508" units="cm"/>
      <inkml:brushProperty name="height" value="0.050493523478508" units="cm"/>
      <inkml:brushProperty name="color" value="#00bff3"/>
      <inkml:brushProperty name="ignorePressure" value="0"/>
    </inkml:brush>
  </inkml:definitions>
  <inkml:trace contextRef="#ctx0" brushRef="#br0">74000.000 6150.000 435,'-25.000'-7.000'137,"0.000"39.000"-24,0.000 36.000-25,0.000 39.000-24,1.000 18.000-16,4.000 0.000-9,3.000 0.000-8,3.000 0.000-8,-1.000 0.000-8,-2.000 0.000-9,-3.000 0.000-8,-3.000 0.000-8,-1.000-2.000-3,4.000-3.000 2,3.000-3.000 3,3.000-2.000 2</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3"/>
    </inkml:context>
    <inkml:brush xml:id="br0">
      <inkml:brushProperty name="width" value="0.0685415342450142" units="cm"/>
      <inkml:brushProperty name="height" value="0.0685415342450142" units="cm"/>
      <inkml:brushProperty name="color" value="#00bff3"/>
      <inkml:brushProperty name="ignorePressure" value="0"/>
    </inkml:brush>
  </inkml:definitions>
  <inkml:trace contextRef="#ctx0" brushRef="#br0">74750.000 5500.000 320,'4.000'-49.000'2,"10.000"4.000"2,10.000 3.000 3,9.000 3.000 3,10.000-1.000 3,14.000-2.000 0,11.000-3.000 2,14.000-3.000 2,8.000 4.000-1,7.000 13.000 0,6.000 12.000-2,7.000 13.000-1,0.000 7.000-2,-2.000 4.000-3,-3.000 3.000-4,-3.000 3.000-2,-9.000 6.000-3,-11.000 9.000 1,-14.000 10.000-1,-11.000 10.000 0,-12.000 4.000 1,-9.000 0.000 3,-10.000 0.000 2,-8.000 0.000 2,-8.000 3.000 3,-2.000 6.000 5,-3.000 7.000 3,-3.000 6.000 4,-4.000 6.000 4,-3.000 6.000 2,-3.000 7.000 2,-2.000 6.000 3,-3.000 6.000 0,1.000 6.000-4,-1.000 7.000-2,1.000 6.000-4,1.000 4.000-1,3.000 4.000-1,3.000 3.000-1,4.000 3.000 0,1.000-2.000-2,0.000-6.000-4,0.000-6.000-5,0.000-6.000-4,0.000-4.000-2,0.000 1.000-2,0.000-1.000-2,0.000 1.000-1,0.000-4.000 0,0.000-6.000-1,0.000-6.000 0,0.000-6.000 1,-4.000-9.000-6,-5.000-8.000-11,-7.000-10.000-11,-5.000-9.000-11,-11.000-20.000-2,-11.000-27.000 3,-14.000-28.000 5,-11.000-28.000 5,-11.000-21.000 1,-5.000-12.000 0,-7.000-13.000 1,-5.000-12.000-1,-4.000-7.000 2,0.000 1.000 3,0.000-1.000 4,0.000 1.000 3,6.000 5.000 4,13.000 14.000 4,12.000 11.000 5,13.000 14.000 5,10.000 8.000 3,10.000 7.000 3,10.000 6.000 3,9.000 7.000 4,17.000-1.000 1,25.000-6.000 1,25.000-6.000 1,25.000-6.000-1,14.000-4.000-2,3.000 1.000-8,3.000-1.000-6,4.000 1.000-8,-6.000 1.000-5,-11.000 3.000-3,-14.000 3.000-3,-11.000 4.000-3,-11.000 2.000 0,-5.000 4.000 4,-7.000 3.000 4,-5.000 3.000 3,-11.000 3.000 6,-11.000 3.000 5,-14.000 3.000 7,-11.000 4.000 6,-9.000 4.000 4,-3.000 6.000 4,-3.000 7.000 3,-2.000 6.000 3,-8.000 9.000 1,-8.000 13.000 1,-10.000 12.000-1,-9.000 13.000 0,-4.000 10.000-1,4.000 10.000-3,3.000 10.000-4,3.000 9.000-2,4.000 4.000-3,7.000 1.000-2,6.000-1.000-1,7.000 1.000-2,7.000-6.000-3,9.000-8.000-1,10.000-10.000-3,10.000-9.000-3,11.000-10.000-2,17.000-9.000-5,15.000-10.000-2,16.000-8.000-5,12.000-8.000-3,9.000-2.000-4,10.000-3.000-4,10.000-3.000-4,-3.000-2.000-1,-11.000 0.000 2,-14.000 0.000 2,-11.000 0.000 2,-25.000 6.000 5,-33.000 13.000 7,-35.000 12.000 7,-34.000 13.000 8,-16.000 6.000 5,3.000 0.000 2,3.000 0.000 2,4.000 0.000 3,-4.000 4.000 1,-9.000 10.000 4,-10.000 10.000 1,-8.000 9.000 3,3.000-1.000 0,20.000-8.000-2,18.000-10.000-2,20.000-9.000-3,22.000-7.000-2,29.000-3.000-5,28.000-3.000-3,28.000-2.000-5,15.000-15.000-4,4.000-25.000-8,3.000-25.000-6,3.000-25.000-7,4.000-19.000-5,7.000-12.000-4,6.000-13.000-3,7.000-12.000-4,0.000-9.000-3,-2.000-2.000 0,-3.000-3.000 0,-3.000-3.000-1,-1.000-9.000 3,4.000-11.000 7,3.000-14.000 6,3.000-11.000 8,6.000-7.000 6,9.000 0.000 4,10.000 0.000 6,10.000 0.000 4,-3.000 10.000 4,-11.000 23.000 1,-14.000 22.000 3,-11.000 22.000 2,-14.000 16.000 3,-11.000 14.000 4,-14.000 11.000 5,-11.000 14.000 4,-17.000 24.000 8,-18.000 38.000 13,-19.000 37.000 12,-18.000 38.000 12,-21.000 23.000-2,-22.000 9.000-13,-22.000 10.000-16,-21.000 10.000-13,-3.000-7.000-11,20.000-22.000-4,18.000-22.000-4,20.000-21.000-5,19.000-17.000-11,22.000-8.000-14,22.000-10.000-17,23.000-9.000-15,14.000-15.000-3,10.000-18.000 9,10.000-19.000 8,9.000-18.000 9,-1.000-7.000 7,-8.000 6.000 5,-10.000 7.000 4,-9.000 6.000 4,-9.000 7.000 6,-5.000 10.000 5,-7.000 10.000 4,-5.000 9.000 6,-11.000 12.000 4,-11.000 16.000 6,-14.000 15.000 5,-11.000 17.000 4,-11.000 8.000 3,-5.000 4.000-1,-7.000 3.000 0,-5.000 3.000-1,-4.000 1.000-2,0.000 1.000-4,0.000-1.000-4,0.000 1.000-3,1.000-3.000-4,4.000-2.000-5,3.000-3.000-3,3.000-3.000-4,4.000-6.000-5,7.000-5.000-3,6.000-7.000-4,7.000-5.000-5,11.000-33.000-11,20.000-55.000-18,18.000-57.000-19,20.000-55.000-19,3.000-23.000-2,-8.000 13.000 15,-10.000 12.000 15,-9.000 13.000 14,-4.000 9.000 13,4.000 6.000 7,3.000 7.000 9,3.000 6.000 9,3.000 9.000 3,3.000 13.000-2,3.000 12.000-1,4.000 13.000-1,5.000 7.000 4,10.000 4.000 12,10.000 3.000 11,9.000 3.000 12,13.000 1.000 6,20.000 1.000-2,18.000-1.000 0,20.000 1.000-1,8.000 1.000-4,1.000 3.000-8,-1.000 3.000-9,1.000 4.000-8,-10.000 2.000-6,-19.000 4.000-4,-18.000 3.000-3,-19.000 3.000-4,-22.000-4.000-7,-25.000-8.000-7,-25.000-10.000-10,-25.000-9.000-8,-19.000-7.000 0,-12.000-3.000 8,-13.000-3.000 7,-12.000-2.000 9,-5.000-5.000 5,3.000-2.000-1,3.000-3.000 2,4.000-3.000 0,2.000 1.000 2,4.000 6.000 3,3.000 7.000 5,3.000 6.000 3,4.000 3.000 3,7.000 0.000 3,6.000 0.000 2,7.000 0.000 3,4.000 3.000 6,3.000 6.000 9,3.000 7.000 10,4.000 6.000 8,-1.000 21.000 5,-3.000 39.000 1,-3.000 36.000 2,-2.000 39.000 0,-5.000 30.000-4,-2.000 26.000-7,-3.000 24.000-9,-3.000 26.000-7,-2.000 22.000-7,0.000 23.000-3,0.000 22.000-4,0.000 22.000-4,-4.000 21.000-1,-5.000 22.000-1,-7.000 22.000-1,-5.000 23.000 1,-3.000-1.000-11,4.000-22.000-20,3.000-22.000-19,3.000-21.000-19,1.000-21.000-9,1.000-19.000 4,-1.000-18.000 5,1.000-19.000 3,2.000-29.000 4,7.000-36.000 5,6.000-39.000 4,7.000-36.000 4,2.000-25.000 4,1.000-8.000 3,-1.000-10.000 4,1.000-9.000 3</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4"/>
    </inkml:context>
    <inkml:brush xml:id="br0">
      <inkml:brushProperty name="width" value="0.0479428395628929" units="cm"/>
      <inkml:brushProperty name="height" value="0.0479428395628929" units="cm"/>
      <inkml:brushProperty name="color" value="#00bff3"/>
      <inkml:brushProperty name="ignorePressure" value="0"/>
    </inkml:brush>
  </inkml:definitions>
  <inkml:trace contextRef="#ctx0" brushRef="#br0">78550.000 6450.000 458,'21.000'-49.000'3,"-5.000"4.000"7,-7.000 3.000 5,-5.000 3.000 6,-11.000 18.000 11,-11.000 35.000 15,-14.000 35.000 15,-11.000 34.000 14,-17.000 26.000 1,-18.000 19.000-14,-19.000 19.000-13,-18.000 19.000-14,-9.000 2.000-11,4.000-11.000-8,3.000-14.000-10,3.000-11.000-8,6.000-11.000-8,9.000-5.000-7,10.000-7.000-8,10.000-5.000-7</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4"/>
    </inkml:context>
    <inkml:brush xml:id="br0">
      <inkml:brushProperty name="width" value="0.043769970536232" units="cm"/>
      <inkml:brushProperty name="height" value="0.043769970536232" units="cm"/>
      <inkml:brushProperty name="color" value="#00bff3"/>
      <inkml:brushProperty name="ignorePressure" value="0"/>
    </inkml:brush>
  </inkml:definitions>
  <inkml:trace contextRef="#ctx0" brushRef="#br0">79200.000 6750.000 502,'26.000'-22.000'4,"4.000"6.000"8,3.000 7.000 9,3.000 6.000 7,3.000 3.000 7,3.000 0.000 6,3.000 0.000 5,4.000 0.000 6,1.000 3.000-1,0.000 6.000-7,0.000 7.000-6,0.000 6.000-7,-4.000 7.000-5,-5.000 10.000-2,-7.000 10.000-4,-5.000 9.000-2,-11.000 6.000-12,-11.000 3.000-17,-14.000 3.000-18,-11.000 4.000-18,-9.000-4.000-9,-3.000-9.000 0,-3.000-10.000-1,-2.000-8.000 1,-3.000-8.000 2,1.000-2.000 4,-1.000-3.000 5,1.000-3.000 4</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4"/>
    </inkml:context>
    <inkml:brush xml:id="br0">
      <inkml:brushProperty name="width" value="0.0433088392019272" units="cm"/>
      <inkml:brushProperty name="height" value="0.0433088392019272" units="cm"/>
      <inkml:brushProperty name="color" value="#00bff3"/>
      <inkml:brushProperty name="ignorePressure" value="0"/>
    </inkml:brush>
  </inkml:definitions>
  <inkml:trace contextRef="#ctx0" brushRef="#br0">77650.000 8000.000 507,'-27.000'21.000'4,"-3.000"-5.000"5,-3.000-7.000 7,-2.000-5.000 7,16.000-8.000 8,38.000-5.000 13,37.000-7.000 10,38.000-5.000 13,26.000-1.000 0,16.000 6.000-9,15.000 7.000-10,17.000 6.000-10,8.000-1.000-13,4.000-5.000-17,3.000-7.000-16,3.000-5.000-17,-10.000-3.000-5,-21.000 4.000 7,-22.000 3.000 8,-22.000 3.000 7,-16.000 1.000-9,-9.000 1.000-23,-10.000-1.000-24,-8.000 1.000-23</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5"/>
    </inkml:context>
    <inkml:brush xml:id="br0">
      <inkml:brushProperty name="width" value="0.0594335198402405" units="cm"/>
      <inkml:brushProperty name="height" value="0.0594335198402405" units="cm"/>
      <inkml:brushProperty name="color" value="#00bff3"/>
      <inkml:brushProperty name="ignorePressure" value="0"/>
    </inkml:brush>
  </inkml:definitions>
  <inkml:trace contextRef="#ctx0" brushRef="#br0">80550.000 5950.000 370,'34.000'-58.000'0,"19.000"-16.000"0,19.000-15.000 0,19.000-15.000 0,10.000-1.000 5,4.000 16.000 10,3.000 15.000 10,3.000 17.000 10,4.000 10.000 5,7.000 6.000 0,6.000 7.000-1,7.000 6.000-1,-4.000 7.000-2,-12.000 10.000-5,-13.000 10.000-5,-12.000 9.000-5,-15.000 15.000-3,-15.000 22.000-2,-15.000 22.000-1,-16.000 23.000-3,-21.000 17.000 0,-24.000 17.000 0,-26.000 15.000 0,-24.000 16.000 0,-12.000 2.000 0,4.000-8.000 1,3.000-10.000 0,3.000-9.000 1,9.000-10.000-1,16.000-9.000-2,15.000-10.000-2,17.000-8.000-2,10.000-12.000-2,6.000-12.000 0,7.000-13.000-2,6.000-12.000-2,10.000-12.000-3,17.000-8.000-7,15.000-10.000-6,16.000-9.000-7,5.000-13.000-5,-2.000-16.000-7,-3.000-15.000-5,-3.000-15.000-5,-9.000-15.000-3,-11.000-12.000 1,-14.000-13.000 2,-11.000-12.000 1,-12.000-16.000 2,-9.000-19.000 3,-10.000-18.000 5,-8.000-19.000 3,-12.000-5.000 3,-12.000 9.000 3,-13.000 10.000 3,-12.000 10.000 2,-9.000 10.000 5,-2.000 13.000 4,-3.000 12.000 6,-3.000 13.000 5,-1.000 13.000 4,4.000 17.000 5,3.000 15.000 4,3.000 16.000 4,3.000 10.000 5,3.000 7.000 2,3.000 6.000 4,4.000 7.000 4,2.000 8.000 5,4.000 14.000 7,3.000 11.000 8,3.000 14.000 7,3.000 11.000-1,3.000 14.000-8,3.000 11.000-10,4.000 14.000-8,-1.000 13.000-8,-3.000 16.000-3,-3.000 15.000-4,-2.000 17.000-5,-9.000 11.000-6,-12.000 10.000-9,-13.000 10.000-9,-12.000 9.000-9,-13.000 1.000-7,-12.000-6.000-6,-13.000-6.000-5,-12.000-6.000-6,-13.000-7.000 0,-12.000-6.000 5,-13.000-6.000 4,-12.000-6.000 6,6.000-13.000 3,25.000-19.000 4,25.000-18.000 3,25.000-19.000 3,37.000-18.000 5,51.000-15.000 9,49.000-15.000 7,51.000-16.000 8,32.000-15.000 3,16.000-11.000-2,15.000-14.000-2,17.000-11.000-3,3.000-6.000 0,-5.000 4.000-1,-7.000 3.000 0,-5.000 3.000 1,-12.000 3.000-7,-16.000 3.000-9,-15.000 3.000-11,-15.000 4.000-11,-15.000 1.000-4,-12.000 0.000 4,-13.000 0.000 3,-12.000 0.000 2,-13.000-2.000 5,-12.000-3.000 2,-13.000-3.000 5,-12.000-2.000 3,-12.000-3.000 3,-8.000 1.000 3,-10.000-1.000 1,-9.000 1.000 3,-5.000 1.000 3,0.000 3.000 5,0.000 3.000 5,0.000 4.000 5,3.000 2.000 5,6.000 4.000 5,7.000 3.000 5,6.000 3.000 5,4.000 10.000 4,4.000 20.000 4,3.000 18.000 4,3.000 20.000 3,3.000 13.000 0,3.000 9.000-7,3.000 10.000-5,4.000 10.000-7,1.000 8.000-6,0.000 10.000-8,0.000 10.000-6,0.000 9.000-7,-4.000 9.000-7,-5.000 9.000-3,-7.000 10.000-5,-5.000 10.000-4,-8.000-1.000-4,-5.000-9.000-3,-7.000-10.000-3,-5.000-8.000-2,-4.000-17.000-3,0.000-21.000 1,0.000-22.000-2,0.000-22.000 1,0.000-18.000 0,0.000-11.000 1,0.000-14.000 2,0.000-11.000 2,-5.000-17.000 1,-9.000-18.000 2,-10.000-19.000 3,-8.000-18.000 1,2.000-15.000 3,16.000-9.000 4,15.000-10.000 5,17.000-8.000 4,17.000-9.000 4,23.000-6.000 2,22.000-6.000 3,22.000-6.000 3,24.000-2.000 0,29.000 3.000-3,28.000 3.000-1,28.000 4.000-2,21.000-3.000-5,17.000-5.000-8,15.000-7.000-8,16.000-5.000-7,4.000-6.000-6,-6.000-3.000-4,-6.000-3.000-4,-6.000-2.000-3,-13.000-3.000-2,-19.000 1.000 1,-18.000-1.000 1,-19.000 1.000 0,-22.000 13.000 5,-25.000 29.000 7,-25.000 28.000 7,-25.000 28.000 7</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5"/>
    </inkml:context>
    <inkml:brush xml:id="br0">
      <inkml:brushProperty name="width" value="0.0652632936835289" units="cm"/>
      <inkml:brushProperty name="height" value="0.0652632936835289" units="cm"/>
      <inkml:brushProperty name="color" value="#00bff3"/>
      <inkml:brushProperty name="ignorePressure" value="0"/>
    </inkml:brush>
  </inkml:definitions>
  <inkml:trace contextRef="#ctx0" brushRef="#br0">83550.000 5150.000 337,'25.000'-29.000'0,"0.000"-5.000"0,0.000-7.000 0,0.000-5.000 0,3.000-3.000 4,6.000 4.000 10,7.000 3.000 10,6.000 3.000 9,9.000 3.000 6,13.000 3.000 1,12.000 3.000 3,13.000 4.000 1,7.000 2.000 0,4.000 4.000-5,3.000 3.000-4,3.000 3.000-3,-5.000 6.000-7,-12.000 9.000-8,-13.000 10.000-8,-12.000 10.000-8,-15.000 7.000-7,-15.000 6.000-5,-15.000 7.000-5,-16.000 6.000-5,-18.000 3.000-5,-18.000 0.000-4,-19.000 0.000-4,-18.000 0.000-5,-12.000 0.000 0,-3.000 0.000 4,-3.000 0.000 5,-2.000 0.000 5,-5.000-4.000 4,-2.000-5.000 4,-3.000-7.000 5,-3.000-5.000 3,-2.000-4.000 5,0.000 0.000 7,0.000 0.000 5,0.000 0.000 6,6.000 3.000 6,13.000 6.000 4,12.000 7.000 4,13.000 6.000 4,9.000 4.000 3,6.000 4.000 1,7.000 3.000 0,6.000 3.000 2,6.000 6.000-1,6.000 9.000-4,7.000 10.000-4,6.000 10.000-3,3.000 7.000-2,0.000 6.000 0,0.000 7.000 0,0.000 6.000 0,-2.000 7.000-2,-3.000 10.000-3,-3.000 10.000-4,-2.000 9.000-3,-9.000 15.000-3,-12.000 22.000 0,-13.000 22.000-2,-12.000 23.000-2,-13.000 13.000-4,-12.000 6.000-7,-13.000 7.000-9,-12.000 6.000-8,-2.000-10.000-7,9.000-24.000-6,10.000-26.000-5,10.000-24.000-7,5.000-20.000-3,4.000-11.000-2,3.000-14.000-1,3.000-11.000-2,6.000-22.000 2,9.000-27.000 7,10.000-28.000 7,10.000-28.000 6</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6"/>
    </inkml:context>
    <inkml:brush xml:id="br0">
      <inkml:brushProperty name="width" value="0.0529582612216473" units="cm"/>
      <inkml:brushProperty name="height" value="0.0529582612216473" units="cm"/>
      <inkml:brushProperty name="color" value="#00bff3"/>
      <inkml:brushProperty name="ignorePressure" value="0"/>
    </inkml:brush>
  </inkml:definitions>
  <inkml:trace contextRef="#ctx0" brushRef="#br0">81800.000 6900.000 415,'48.000'-55.000'-1,"47.000"-9.000"0,47.000-10.000-2,48.000-8.000-1,14.000 0.000-1,-15.000 14.000-1,-15.000 11.000 0,-16.000 14.000-1,1.000 5.000 8,19.000 1.000 15,19.000-1.000 15,19.000 1.000 15,-1.000 2.000 3,-18.000 7.000-9,-19.000 6.000-10,-18.000 7.000-8,-21.000 4.000-10,-22.000 3.000-8,-22.000 3.000-8,-21.000 4.000-9,-23.000 1.000-8,-21.000 0.000-7,-22.000 0.000-7,-22.000 0.000-7,-18.000-5.000 0,-11.000-9.000 8,-14.000-10.000 6,-11.000-8.000 7,-1.000-8.000 6,13.000-2.000 3,12.000-3.000 4,13.000-3.000 2,7.000-1.000 5,4.000 4.000 4,3.000 3.000 5,3.000 3.000 4,-2.000 17.000 10,-6.000 31.000 19,-6.000 32.000 16,-6.000 31.000 18,-12.000 21.000 2,-15.000 14.000-13,-15.000 11.000-15,-16.000 14.000-13,-10.000 3.000-10,-3.000-2.000-5,-3.000-3.000-6,-2.000-3.000-5,5.000-9.000-4,16.000-11.000-6,15.000-14.000-5,17.000-11.000-6,19.000-15.000-6,26.000-16.000-11,24.000-15.000-11,26.000-15.000-9,15.000-15.000-3,6.000-12.000 4,7.000-13.000 6,6.000-12.000 4,-4.000-4.000 8,-11.000 7.000 8,-14.000 6.000 9,-11.000 7.000 8,-9.000 8.000 5,-3.000 14.000-1,-3.000 11.000-2,-2.000 14.000 0,-8.000 11.000 7,-8.000 14.000 19,-10.000 11.000 16,-9.000 14.000 19,-5.000 5.000 4,0.000 1.000-8,0.000-1.000-6,0.000 1.000-9,1.000 1.000-4,4.000 3.000-2,3.000 3.000-2,3.000 4.000-2,3.000-4.000-3,3.000-9.000-5,3.000-10.000-4,4.000-8.000-4,7.000-26.000-16,13.000-41.000-26,12.000-40.000-25,13.000-40.000-27,7.000-28.000-5,4.000-11.000 12,3.000-14.000 13,3.000-11.000 13,3.000 0.000 10,3.000 17.000 8,3.000 15.000 9,4.000 16.000 7,-1.000 13.000 4,-3.000 14.000 1,-3.000 11.000 1,-2.000 14.000 0,-5.000 10.000 6,-2.000 9.000 12,-3.000 10.000 12,-3.000 10.000 13,-6.000 10.000 6,-5.000 13.000 3,-7.000 12.000 1,-5.000 13.000 3,-9.000 9.000-2,-9.000 6.000-6,-10.000 7.000-6,-8.000 6.000-6,-14.000 3.000-5,-15.000 0.000-3,-15.000 0.000-4,-16.000 0.000-3,-8.000 0.000-4,0.000 0.000-4,0.000 0.000-4,0.000 0.000-3,-2.000-4.000-7,-3.000-5.000-10,-3.000-7.000-9,-2.000-5.000-9,2.000-11.000-5,9.000-11.000-2,10.000-14.000-2,10.000-11.000-2,10.000-15.000 1,13.000-16.000 1,12.000-15.000 2,13.000-15.000 2,12.000-12.000 3,13.000-6.000 5,12.000-6.000 5,13.000-6.000 5,7.000 1.000 4,4.000 9.000 5,3.000 10.000 4,3.000 10.000 4,-5.000 8.000 3,-12.000 10.000 4,-13.000 10.000 3,-12.000 9.000 4,-12.000 13.000 10,-8.000 20.000 14,-10.000 18.000 17,-9.000 20.000 15,-12.000 10.000 3,-11.000 3.000-12,-14.000 3.000-11,-11.000 4.000-11,-9.000 4.000-10,-3.000 6.000-7,-3.000 7.000-7,-2.000 6.000-8,-3.000-1.000-4,1.000-5.000 2,-1.000-7.000 1,1.000-5.000 0,5.000-9.000-6,14.000-9.000-16,11.000-10.000-16,14.000-8.000-16</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6"/>
    </inkml:context>
    <inkml:brush xml:id="br0">
      <inkml:brushProperty name="width" value="0.0400974787771702" units="cm"/>
      <inkml:brushProperty name="height" value="0.0400974787771702" units="cm"/>
      <inkml:brushProperty name="color" value="#00bff3"/>
      <inkml:brushProperty name="ignorePressure" value="0"/>
    </inkml:brush>
  </inkml:definitions>
  <inkml:trace contextRef="#ctx0" brushRef="#br0">83850.000 8550.000 548,'73.000'26.000'4,"-3.000"4.000"8,-3.000 3.000 7,-2.000 3.000 8,-1.000 3.000 5,3.000 3.000 3,3.000 3.000 4,4.000 4.000 2,-1.000 2.000 2,-3.000 4.000-1,-3.000 3.000 0,-2.000 3.000-1,-9.000-1.000-6,-12.000-2.000-11,-13.000-3.000-11,-12.000-3.000-11,-9.000-4.000-19,-2.000-3.000-28,-3.000-3.000-29,-3.000-2.000-27</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47"/>
    </inkml:context>
    <inkml:brush xml:id="br0">
      <inkml:brushProperty name="width" value="0.0390457026660442" units="cm"/>
      <inkml:brushProperty name="height" value="0.0390457026660442" units="cm"/>
      <inkml:brushProperty name="color" value="#00bff3"/>
      <inkml:brushProperty name="ignorePressure" value="0"/>
    </inkml:brush>
  </inkml:definitions>
  <inkml:trace contextRef="#ctx0" brushRef="#br0">45950.000 21100.000 563,'23.000'-38.000'8,"-3.000"26.000"18,-3.000 24.000 16,-2.000 26.000 17,-5.000 16.000 3,-2.000 10.000-10,-3.000 10.000-10,-3.000 9.000-10,-1.000 7.000-8,4.000 7.000-2,3.000 6.000-3,3.000 7.000-4,-1.000 5.000-3,-2.000 7.000-3,-3.000 6.000-2,-3.000 7.000-3,-4.000-1.000-3,-3.000-6.000-3,-3.000-6.000-3,-2.000-6.000-4,-1.000-12.000-2,3.000-15.000-3,3.000-15.000-3,4.000-16.000-3,-6.000-13.000-6,-11.000-9.000-11,-14.000-10.000-9,-11.000-8.000-11,-7.000-12.000-1,0.000-12.000 10,0.000-13.000 10,0.000-12.000 9,-4.000-10.000 7,-5.000-6.000 3,-7.000-6.000 2,-5.000-6.000 4,-1.000-2.000 3,6.000 3.000 2,7.000 3.000 4,6.000 4.000 3,7.000 2.000 3,10.000 4.000 5,10.000 3.000 5,9.000 3.000 4,6.000 3.000 3,3.000 3.000 4,3.000 3.000 4,4.000 4.000 2,7.000-3.000 1,13.000-5.000-3,12.000-7.000-3,13.000-5.000-2,9.000-1.000-2,6.000 6.000 0,7.000 7.000 0,6.000 6.000 0,4.000 6.000-3,4.000 6.000-4,3.000 7.000-5,3.000 6.000-4,-1.000 3.000-7,-2.000 0.000-6,-3.000 0.000-6,-3.000 0.000-8,-6.000 0.000-3,-5.000 0.000 0,-7.000 0.000 0,-5.000 0.000-1,-8.000-2.000 2,-5.000-3.000 3,-7.000-3.000 4,-5.000-2.000 3</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7"/>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86050.000 8850.000 333,'157.000'63.000'167,"51.000"46.000"-1,50.000 47.000 1,49.000 47.000 0</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8"/>
    </inkml:context>
    <inkml:brush xml:id="br0">
      <inkml:brushProperty name="width" value="0.0470136553049088" units="cm"/>
      <inkml:brushProperty name="height" value="0.0470136553049088" units="cm"/>
      <inkml:brushProperty name="color" value="#00bff3"/>
      <inkml:brushProperty name="ignorePressure" value="0"/>
    </inkml:brush>
  </inkml:definitions>
  <inkml:trace contextRef="#ctx0" brushRef="#br0">89350.000 5550.000 467,'73.000'-86.000'42,"-3.000"28.000"-5,-3.000 28.000-3,-2.000 29.000-3,-5.000 19.000-2,-2.000 14.000-1,-3.000 11.000 1,-3.000 14.000 0,-6.000 13.000-2,-5.000 16.000-5,-7.000 15.000-3,-5.000 17.000-5,-15.000 8.000-3,-22.000 4.000-4,-22.000 3.000-3,-21.000 3.000-4,-20.000-2.000-3,-15.000-6.000-3,-15.000-6.000-2,-16.000-6.000-3,-5.000-10.000-3,6.000-12.000-2,7.000-13.000-3,6.000-12.000-3,9.000-13.000-1,13.000-12.000 2,12.000-13.000 0,13.000-12.000 2,10.000-16.000-1,10.000-19.000-1,10.000-18.000-1,9.000-19.000-1,7.000-15.000 1,7.000-8.000 3,6.000-10.000 3,7.000-9.000 3,7.000-1.000 4,9.000 10.000 5,10.000 10.000 3,10.000 9.000 6,4.000 10.000 6,0.000 14.000 11,0.000 11.000 9,0.000 14.000 11,-2.000 10.000 2,-3.000 9.000-2,-3.000 10.000-4,-2.000 10.000-3,-5.000 8.000-2,-2.000 10.000-4,-3.000 10.000-2,-3.000 9.000-2,-4.000 2.000-5,-3.000-2.000-5,-3.000-3.000-7,-2.000-3.000-5,-1.000-6.000-3,3.000-5.000 2,3.000-7.000 1,4.000-5.000 1,2.000-8.000-6,4.000-5.000-14,3.000-7.000-14,3.000-5.000-14,9.000-15.000-6,16.000-22.000 1,15.000-22.000 0,17.000-21.000 0,10.000-23.000 4,6.000-21.000 3,7.000-22.000 5,6.000-22.000 4,1.000-19.000 5,-3.000-16.000 7,-3.000-15.000 5,-2.000-15.000 7,-5.000-1.000 7,-2.000 16.000 7,-3.000 15.000 7,-3.000 17.000 7,-7.000 19.000 6,-9.000 26.000 7,-10.000 24.000 5,-8.000 26.000 6,-20.000 26.000 5,-28.000 28.000 6,-28.000 28.000 5,-27.000 29.000 5,-23.000 26.000-3,-16.000 25.000-11,-15.000 25.000-13,-15.000 25.000-12,-6.000 12.000-8,7.000 1.000-6,6.000-1.000-5,7.000 1.000-5,10.000-6.000-6,16.000-8.000-5,15.000-10.000-4,17.000-9.000-4,11.000-12.000-5,10.000-11.000-5,10.000-14.000-4,9.000-11.000-4,9.000-14.000-2,9.000-11.000 4,10.000-14.000 3,10.000-11.000 2,2.000-9.000 5,-3.000-3.000 5,-3.000-3.000 5,-2.000-2.000 5,-5.000-3.000 5,-2.000 1.000 4,-3.000-1.000 6,-3.000 1.000 5,-6.000 8.000 3,-5.000 20.000 4,-7.000 18.000 3,-5.000 20.000 4,-6.000 17.000 2,-3.000 20.000 1,-3.000 18.000 2,-2.000 20.000 2,-8.000 14.000-1,-8.000 14.000-5,-10.000 11.000-3,-9.000 14.000-4,-5.000 11.000-5,0.000 14.000-6,0.000 11.000-7,0.000 14.000-7,4.000 5.000-1,10.000 1.000 4,10.000-1.000 2,9.000 1.000 4,6.000-15.000-7,3.000-28.000-16,3.000-28.000-17,4.000-27.000-17,1.000-26.000-6,0.000-22.000 5,0.000-22.000 4,0.000-21.000 5</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8"/>
    </inkml:context>
    <inkml:brush xml:id="br0">
      <inkml:brushProperty name="width" value="0.040600873529911" units="cm"/>
      <inkml:brushProperty name="height" value="0.040600873529911" units="cm"/>
      <inkml:brushProperty name="color" value="#00bff3"/>
      <inkml:brushProperty name="ignorePressure" value="0"/>
    </inkml:brush>
  </inkml:definitions>
  <inkml:trace contextRef="#ctx0" brushRef="#br0">92100.000 4850.000 541,'115.000'-179.000'71,"-18.000"45.000"-9,-19.000 43.000-12,-18.000 45.000-9,-14.000 31.000-6,-5.000 23.000-2,-7.000 22.000-2,-5.000 22.000-2,-14.000 15.000-3,-18.000 9.000-7,-19.000 10.000-6,-18.000 10.000-5,-9.000 2.000-8,4.000-3.000-5,3.000-3.000-8,3.000-2.000-6,6.000-9.000-4,9.000-12.000-1,10.000-13.000-1,10.000-12.000-1,8.000-7.000 0,10.000 1.000 0,10.000-1.000 1,9.000 1.000 0,6.000 1.000 2,3.000 3.000 2,3.000 3.000 2,4.000 4.000 2,-4.000 4.000 2,-9.000 6.000 4,-10.000 7.000 3,-8.000 6.000 4,-14.000 3.000 4,-15.000 0.000 3,-15.000 0.000 4,-16.000 0.000 3,-13.000 0.000 4,-9.000 0.000 0,-10.000 0.000 2,-8.000 0.000 2,-6.000-4.000 0,1.000-5.000-1,-1.000-7.000 0,1.000-5.000 0,12.000-14.000-4,25.000-18.000-6,25.000-19.000-6,25.000-18.000-5,25.000-17.000-4,25.000-11.000-2,25.000-14.000-2,25.000-11.000-2,10.000-4.000-1,-2.000 6.000-1,-3.000 7.000-1,-3.000 6.000-2,-9.000 6.000 3,-11.000 6.000 4,-14.000 7.000 4,-11.000 6.000 5,-17.000 10.000 8,-18.000 17.000 13,-19.000 15.000 12,-18.000 16.000 13,-9.000 5.000 3,4.000-2.000-7,3.000-3.000-6,3.000-3.000-7,-1.000 2.000-12,-2.000 10.000-19,-3.000 10.000-18,-3.000 9.000-18,-6.000 4.000-5,-5.000 1.000 9,-7.000-1.000 11,-5.000 1.000 9,-11.000 1.000 7,-11.000 3.000 4,-14.000 3.000 4,-11.000 4.000 5,-11.000 1.000 2,-5.000 0.000 3,-7.000 0.000 1,-5.000 0.000 1,-1.000-5.000 3,6.000-9.000 0,7.000-10.000 1,6.000-8.000 1,10.000-8.000 2,17.000-2.000 2,15.000-3.000 4,16.000-3.000 2,26.000-6.000 2,38.000-5.000-1,37.000-7.000 0,38.000-5.000 0,24.000-6.000-4,14.000-3.000-5,11.000-3.000-6,14.000-2.000-5,7.000-3.000-4,3.000 1.000-3,3.000-1.000-3,4.000 1.000-2,-4.000-1.000-6,-9.000 1.000-8,-10.000-1.000-10,-8.000 1.000-9,-14.000-1.000-5,-15.000 1.000-3,-15.000-1.000-2,-16.000 1.000-2</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9"/>
    </inkml:context>
    <inkml:brush xml:id="br0">
      <inkml:brushProperty name="width" value="0.051801472902298" units="cm"/>
      <inkml:brushProperty name="height" value="0.051801472902298" units="cm"/>
      <inkml:brushProperty name="color" value="#00bff3"/>
      <inkml:brushProperty name="ignorePressure" value="0"/>
    </inkml:brush>
  </inkml:definitions>
  <inkml:trace contextRef="#ctx0" brushRef="#br0">93900.000 6300.000 424,'3.000'-54.000'1,"6.000"-5.000"3,7.000-7.000 1,6.000-5.000 3,1.000 2.000 2,-3.000 13.000 5,-3.000 12.000 4,-2.000 13.000 3,-1.000 9.000 5,3.000 6.000 2,3.000 7.000 4,4.000 6.000 4,-1.000 17.000 2,-3.000 28.000 5,-3.000 28.000 3,-2.000 29.000 4,-6.000 13.000-3,-6.000 1.000-7,-6.000-1.000-9,-6.000 1.000-8,-4.000-4.000-7,1.000-6.000-5,-1.000-6.000-4,1.000-6.000-6,1.000-9.000-3,3.000-8.000-3,3.000-10.000-4,4.000-9.000-2,8.000-21.000-9,17.000-31.000-15,15.000-31.000-16,16.000-31.000-14,5.000-16.000-3,-2.000 0.000 12,-3.000 0.000 11,-3.000 0.000 12,-7.000 6.000 7,-9.000 13.000 4,-10.000 12.000 5,-8.000 13.000 4,-1.000-4.000 3,9.000-18.000 0,10.000-19.000 0,10.000-18.000 1,2.000-4.000 4,-3.000 13.000 5,-3.000 12.000 7,-2.000 13.000 5,-6.000 15.000 10,-6.000 19.000 11,-6.000 19.000 13,-6.000 19.000 12,-6.000 16.000 3,-2.000 17.000-8,-3.000 15.000-7,-3.000 16.000-8,-7.000 9.000-6,-9.000 3.000-5,-10.000 3.000-7,-8.000 4.000-6,-4.000-3.000-5,3.000-5.000-6,3.000-7.000-6,4.000-5.000-4,1.000-9.000-12,0.000-9.000-18,0.000-10.000-18,0.000-8.000-17,10.000-20.000-6,23.000-28.000 6,22.000-28.000 5,22.000-27.000 7,5.000-11.000 6,-8.000 10.000 10,-10.000 10.000 10,-9.000 9.000 8</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9"/>
    </inkml:context>
    <inkml:brush xml:id="br0">
      <inkml:brushProperty name="width" value="0.0497461706399918" units="cm"/>
      <inkml:brushProperty name="height" value="0.0497461706399918" units="cm"/>
      <inkml:brushProperty name="color" value="#00bff3"/>
      <inkml:brushProperty name="ignorePressure" value="0"/>
    </inkml:brush>
  </inkml:definitions>
  <inkml:trace contextRef="#ctx0" brushRef="#br0">95800.000 5150.000 442,'25.000'-24.000'1,"0.000"4.000"1,0.000 3.000 3,0.000 3.000 1,1.000 7.000 9,4.000 14.000 18,3.000 11.000 16,3.000 14.000 17,-2.000 11.000 3,-6.000 14.000-10,-6.000 11.000-11,-6.000 14.000-10,-9.000 13.000-6,-8.000 16.000-3,-10.000 15.000-1,-9.000 17.000-3,-15.000 7.000-4,-18.000 0.000-5,-19.000 0.000-5,-18.000 0.000-7,-15.000-2.000-4,-9.000-3.000-7,-10.000-3.000-5,-8.000-2.000-6,-6.000-8.000-4,1.000-8.000-3,-1.000-10.000-2,1.000-9.000-2,8.000-13.000 0,20.000-16.000 0,18.000-15.000 3,20.000-15.000 0</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9"/>
    </inkml:context>
    <inkml:brush xml:id="br0">
      <inkml:brushProperty name="width" value="0.0366034097969532" units="cm"/>
      <inkml:brushProperty name="height" value="0.0366034097969532" units="cm"/>
      <inkml:brushProperty name="color" value="#00bff3"/>
      <inkml:brushProperty name="ignorePressure" value="0"/>
    </inkml:brush>
  </inkml:definitions>
  <inkml:trace contextRef="#ctx0" brushRef="#br0">95650.000 6900.000 601,'48.000'4.000'8,"-3.000"10.000"16,-3.000 10.000 16,-2.000 9.000 17,-3.000 7.000 5,1.000 7.000-8,-1.000 6.000-6,1.000 7.000-7,1.000 0.000-8,3.000-2.000-12,3.000-3.000-10,4.000-3.000-12,1.000-6.000-5,0.000-5.000 1,0.000-7.000 2,0.000-5.000 0</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39"/>
    </inkml:context>
    <inkml:brush xml:id="br0">
      <inkml:brushProperty name="width" value="0.0423977561295033" units="cm"/>
      <inkml:brushProperty name="height" value="0.0423977561295033" units="cm"/>
      <inkml:brushProperty name="color" value="#00bff3"/>
      <inkml:brushProperty name="ignorePressure" value="0"/>
    </inkml:brush>
  </inkml:definitions>
  <inkml:trace contextRef="#ctx0" brushRef="#br0">97700.000 5500.000 518,'-4.000'79.000'143,"-5.000"10.000"-28,-7.000 10.000-28,-5.000 9.000-28,-8.000 4.000-20,-5.000 1.000-13,-7.000-1.000-14,-5.000 1.000-12,-8.000-6.000-11,-5.000-8.000-8,-7.000-10.000-9,-5.000-9.000-8,0.000-12.000-6,10.000-11.000-4,10.000-14.000-3,9.000-11.000-4,6.000-9.000 0,3.000-3.000 3,3.000-3.000 2,4.000-2.000 4</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40"/>
    </inkml:context>
    <inkml:brush xml:id="br0">
      <inkml:brushProperty name="width" value="0.0496851205825806" units="cm"/>
      <inkml:brushProperty name="height" value="0.0496851205825806" units="cm"/>
      <inkml:brushProperty name="color" value="#00bff3"/>
      <inkml:brushProperty name="ignorePressure" value="0"/>
    </inkml:brush>
  </inkml:definitions>
  <inkml:trace contextRef="#ctx0" brushRef="#br0">98150.000 4050.000 442,'53.000'-22.000'50,"6.000"6.000"-3,7.000 7.000 0,6.000 6.000-2,10.000 13.000-2,17.000 23.000 1,15.000 22.000-2,16.000 22.000-1,9.000 16.000-1,3.000 14.000-2,3.000 11.000-3,4.000 14.000-2,-6.000 2.000-6,-11.000-6.000-9,-14.000-6.000-11,-11.000-6.000-8,-6.000 4.000-11,4.000 16.000-9,3.000 15.000-10,3.000 17.000-9,-11.000-4.000-6,-25.000-22.000 0,-25.000-22.000-1,-25.000-21.000 0,-18.000-20.000-2,-8.000-15.000-2,-10.000-15.000-2,-9.000-16.000-1</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40"/>
    </inkml:context>
    <inkml:brush xml:id="br0">
      <inkml:brushProperty name="width" value="0.0473262667655945" units="cm"/>
      <inkml:brushProperty name="height" value="0.0473262667655945" units="cm"/>
      <inkml:brushProperty name="color" value="#00bff3"/>
      <inkml:brushProperty name="ignorePressure" value="0"/>
    </inkml:brush>
  </inkml:definitions>
  <inkml:trace contextRef="#ctx0" brushRef="#br0">98000.000 6050.000 464,'81.000'-22.000'71,"13.000"6.000"-10,12.000 7.000-12,13.000 6.000-10,1.000 3.000-9,-9.000 0.000-4,-10.000 0.000-6,-8.000 0.000-5,-11.000 1.000-3,-8.000 4.000-2,-10.000 3.000 0,-9.000 3.000-2,-7.000 4.000-1,-3.000 7.000 1,-3.000 6.000-1,-2.000 7.000 1,-8.000 7.000 0,-8.000 9.000 1,-10.000 10.000 1,-9.000 10.000 1,-12.000 5.000 2,-11.000 4.000 0,-14.000 3.000 1,-11.000 3.000 2,-14.000 3.000-2,-11.000 3.000-1,-14.000 3.000-4,-11.000 4.000-2,-7.000-3.000-1,0.000-5.000-2,0.000-7.000 0,0.000-5.000-1,6.000-11.000-3,13.000-11.000-2,12.000-14.000-4,13.000-11.000-4</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40"/>
    </inkml:context>
    <inkml:brush xml:id="br0">
      <inkml:brushProperty name="width" value="0.0437517277896404" units="cm"/>
      <inkml:brushProperty name="height" value="0.0437517277896404" units="cm"/>
      <inkml:brushProperty name="color" value="#00bff3"/>
      <inkml:brushProperty name="ignorePressure" value="0"/>
    </inkml:brush>
  </inkml:definitions>
  <inkml:trace contextRef="#ctx0" brushRef="#br0">98950.000 6550.000 502,'17.000'-16.000'78,"-16.000"19.000"-12,-15.000 19.000-12,-15.000 19.000-10,-14.000 10.000-7,-8.000 4.000-1,-10.000 3.000-1,-9.000 3.000-2,-7.000 4.000-2,-3.000 7.000-5,-3.000 6.000-2,-2.000 7.000-5,-3.000 0.000-6,1.000-2.000-11,-1.000-3.000-11,1.000-3.000-10,5.000-7.000-10,14.000-9.000-11,11.000-10.000-9,14.000-8.000-11</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47"/>
    </inkml:context>
    <inkml:brush xml:id="br0">
      <inkml:brushProperty name="width" value="0.0393935889005661" units="cm"/>
      <inkml:brushProperty name="height" value="0.0393935889005661" units="cm"/>
      <inkml:brushProperty name="color" value="#00bff3"/>
      <inkml:brushProperty name="ignorePressure" value="0"/>
    </inkml:brush>
  </inkml:definitions>
  <inkml:trace contextRef="#ctx0" brushRef="#br0">46950.000 20500.000 558,'-46.000'140.000'107,"10.000"-18.000"-23,10.000-19.000-23,9.000-18.000-23,4.000-9.000-13,1.000 4.000-2,-1.000 3.000-1,1.000 3.000-3,-1.000 6.000-1,1.000 9.000-3,-1.000 10.000-3,1.000 10.000-2,-1.000 5.000-4,1.000 4.000-4,-1.000 3.000-6,1.000 3.000-4,1.000-2.000-6,3.000-6.000-7,3.000-6.000-7,4.000-6.000-7,1.000-12.000-4,0.000-15.000-4,0.000-15.000-1,0.000-16.000-3</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41"/>
    </inkml:context>
    <inkml:brush xml:id="br0">
      <inkml:brushProperty name="width" value="0.0434259809553623" units="cm"/>
      <inkml:brushProperty name="height" value="0.0434259809553623" units="cm"/>
      <inkml:brushProperty name="color" value="#00bff3"/>
      <inkml:brushProperty name="ignorePressure" value="0"/>
    </inkml:brush>
  </inkml:definitions>
  <inkml:trace contextRef="#ctx0" brushRef="#br0">101700.000 4000.000 506,'46.000'-24.000'4,"-5.000"4.000"9,-7.000 3.000 8,-5.000 3.000 9,-3.000 3.000 5,4.000 3.000 2,3.000 3.000 3,3.000 4.000 2,-7.000 8.000-3,-15.000 17.000-6,-15.000 15.000-8,-16.000 16.000-7,-23.000 10.000-8,-27.000 7.000-11,-28.000 6.000-10,-28.000 7.000-11,-13.000 2.000-7,3.000 1.000-4,3.000-1.000-5,4.000 1.000-3,7.000-6.000-1,13.000-8.000 2,12.000-10.000 3,13.000-9.000 3,13.000-9.000 5,17.000-5.000 9,15.000-7.000 9,16.000-5.000 8,12.000-8.000 6,9.000-5.000 1,10.000-7.000 1,10.000-5.000 3,16.000-9.000 0,26.000-9.000 1,24.000-10.000 0,26.000-8.000 2,12.000-6.000-1,0.000 1.000-1,0.000-1.000-1,0.000 1.000-1,-10.000 4.000 0,-18.000 9.000 3,-19.000 10.000 1,-18.000 10.000 2,-17.000 8.000 3,-11.000 10.000 4,-14.000 10.000 3,-11.000 9.000 4,-17.000 7.000 3,-18.000 7.000 2,-19.000 6.000 2,-18.000 7.000 2,-14.000 4.000-1,-5.000 3.000-3,-7.000 3.000-3,-5.000 4.000-3,0.000 1.000-4,10.000 0.000-4,10.000 0.000-4,9.000 0.000-4,9.000-7.000-9,9.000-11.000-9,10.000-14.000-12,10.000-11.000-11,16.000-17.000-9,26.000-18.000-8,24.000-19.000-9,26.000-18.000-8,12.000-10.000 1,0.000 0.000 13,0.000 0.000 10,0.000 0.000 13,-5.000 6.000 9,-9.000 13.000 9,-10.000 12.000 7,-8.000 13.000 8,-8.000 6.000 2,-2.000 0.000-1,-3.000 0.000-3,-3.000 0.000-2,-2.000 3.000 6,0.000 6.000 13,0.000 7.000 13,0.000 6.000 14,-2.000 3.000 1,-3.000 0.000-10,-3.000 0.000-11,-2.000 0.000-11,-17.000 1.000-13,-28.000 4.000-14,-28.000 3.000-14,-27.000 3.000-15,-19.000 3.000-4,-5.000 3.000 3,-7.000 3.000 6,-5.000 4.000 4,5.000-3.000 3,19.000-5.000 2,19.000-7.000 2,19.000-5.000 2</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41"/>
    </inkml:context>
    <inkml:brush xml:id="br0">
      <inkml:brushProperty name="width" value="0.0373640581965446" units="cm"/>
      <inkml:brushProperty name="height" value="0.0373640581965446" units="cm"/>
      <inkml:brushProperty name="color" value="#00bff3"/>
      <inkml:brushProperty name="ignorePressure" value="0"/>
    </inkml:brush>
  </inkml:definitions>
  <inkml:trace contextRef="#ctx0" brushRef="#br0">99700.000 6650.000 588,'-32.000'26.000'0,"-11.000"4.000"0,-14.000 3.000 0,-11.000 3.000 0,-3.000-1.000 2,10.000-2.000 5,10.000-3.000 3,9.000-3.000 4,6.000 1.000 7,3.000 6.000 8,3.000 7.000 8,4.000 6.000 8,-1.000 4.000 3,-3.000 4.000-4,-3.000 3.000-4,-2.000 3.000-4,-1.000-1.000-6,3.000-2.000-6,3.000-3.000-8,4.000-3.000-8,10.000-13.000-15,19.000-22.000-26,19.000-22.000-25,19.000-21.000-26,7.000-10.000-5,-3.000 3.000 16,-3.000 3.000 14,-2.000 4.000 16</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41"/>
    </inkml:context>
    <inkml:brush xml:id="br0">
      <inkml:brushProperty name="width" value="0.054244514554739" units="cm"/>
      <inkml:brushProperty name="height" value="0.054244514554739" units="cm"/>
      <inkml:brushProperty name="color" value="#00bff3"/>
      <inkml:brushProperty name="ignorePressure" value="0"/>
    </inkml:brush>
  </inkml:definitions>
  <inkml:trace contextRef="#ctx0" brushRef="#br0">100250.000 6850.000 405,'62.000'-27.000'0,"26.000"-3.000"1,24.000-3.000 0,26.000-2.000 0,10.000-1.000 2,-3.000 3.000 4,-3.000 3.000 2,-2.000 4.000 5,-6.000 4.000 1,-6.000 6.000 3,-6.000 7.000 0,-6.000 6.000 3,-7.000 7.000 0,-6.000 10.000 0,-6.000 10.000 0,-6.000 9.000 0,-9.000 4.000 1,-8.000 1.000 2,-10.000-1.000 3,-9.000 1.000 2,-10.000 1.000 1,-9.000 3.000-2,-10.000 3.000-3,-8.000 4.000-1,-11.000 2.000-3,-8.000 4.000-1,-10.000 3.000-1,-9.000 3.000-3,-10.000 1.000-1,-9.000 1.000-1,-10.000-1.000-2,-8.000 1.000-2,-9.000-1.000-1,-6.000 1.000 1,-6.000-1.000 0,-6.000 1.000-1,-1.000-4.000 0,7.000-6.000-2,6.000-6.000-1,7.000-6.000-3,0.000-7.000-1,-2.000-6.000-1,-3.000-6.000-1,-3.000-6.000-1,-1.000-9.000-1,4.000-8.000 0,3.000-10.000-2,3.000-9.000-1,4.000-10.000-9,7.000-9.000-21,6.000-10.000-20,7.000-8.000-19,10.000-14.000-6,16.000-15.000 9,15.000-15.000 10,17.000-16.000 9,13.000-8.000 9,13.000 0.000 6,12.000 0.000 7,13.000 0.000 6,4.000 9.000 7,-3.000 19.000 4,-3.000 19.000 5,-2.000 19.000 5,-9.000 13.000 5,-12.000 10.000 9,-13.000 10.000 7,-12.000 9.000 8,-13.000 13.000 7,-12.000 20.000 8,-13.000 18.000 6,-12.000 20.000 8,-13.000 10.000-1,-12.000 3.000-5,-13.000 3.000-7,-12.000 4.000-6,-7.000 1.000-6,1.000 0.000-4,-1.000 0.000-6,1.000 0.000-4,7.000-5.000-5,16.000-9.000-3,15.000-10.000-3,17.000-8.000-3,14.000-9.000-10,17.000-6.000-14,15.000-6.000-16,16.000-6.000-14,15.000-10.000-6,16.000-12.000 6,15.000-13.000 4,17.000-12.000 6,7.000-5.000 4,0.000 3.000 7,0.000 3.000 6,0.000 4.000 6,-5.000 4.000 4,-9.000 6.000 2,-10.000 7.000 1,-8.000 6.000 2,-11.000 7.000 7,-8.000 10.000 10,-10.000 10.000 11,-9.000 9.000 12,-5.000 2.000 4,0.000-2.000-1,0.000-3.000-2,0.000-3.000-1,-4.000-1.000 1,-5.000 4.000 3,-7.000 3.000 3,-5.000 3.000 3</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8:41"/>
    </inkml:context>
    <inkml:brush xml:id="br0">
      <inkml:brushProperty name="width" value="0.0252093486487865" units="cm"/>
      <inkml:brushProperty name="height" value="0.0252093486487865" units="cm"/>
      <inkml:brushProperty name="color" value="#00bff3"/>
      <inkml:brushProperty name="ignorePressure" value="0"/>
    </inkml:brush>
  </inkml:definitions>
  <inkml:trace contextRef="#ctx0" brushRef="#br0">104000.000 7850.000 872,'46.000'-4.000'6,"-5.000"-5.000"12,-7.000-7.000 12,-5.000-5.000 12,-12.000-4.000-11,-16.000 0.000-31,-15.000 0.000-32,-15.000 0.000-33</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09"/>
    </inkml:context>
    <inkml:brush xml:id="br0">
      <inkml:brushProperty name="width" value="0.0495914481580257" units="cm"/>
      <inkml:brushProperty name="height" value="0.0495914481580257" units="cm"/>
      <inkml:brushProperty name="color" value="#00bff3"/>
      <inkml:brushProperty name="ignorePressure" value="0"/>
    </inkml:brush>
  </inkml:definitions>
  <inkml:trace contextRef="#ctx0" brushRef="#br0">25950.000 23600.000 443,'-24.000'-24.000'-3,"4.000"4.000"-5,3.000 3.000-5,3.000 3.000-6,3.000-1.000 0,3.000-2.000 5,3.000-3.000 4,4.000-3.000 5,1.000-2.000 5,0.000 0.000 6,0.000 0.000 5,0.000 0.000 7,0.000 9.000 10,0.000 19.000 18,0.000 19.000 17,0.000 19.000 17,-2.000 16.000 2,-3.000 17.000-14,-3.000 15.000-15,-2.000 16.000-14,-6.000 10.000-9,-6.000 7.000-5,-6.000 6.000-6,-6.000 7.000-4,-4.000 8.000-3,1.000 14.000-2,-1.000 11.000-2,1.000 14.000-1,-1.000 5.000-1,1.000 1.000-3,-1.000-1.000 0,1.000 1.000-2,1.000-9.000-2,3.000-15.000-1,3.000-15.000-2,4.000-16.000-2,4.000-18.000-2,6.000-18.000-6,7.000-19.000-6,6.000-18.000-4,3.000-23.000-5,0.000-24.000-6,0.000-26.000-5,0.000-24.000-4,6.000-34.000 0,13.000-40.000 6,12.000-40.000 7,13.000-41.000 6,9.000-29.000 2,6.000-15.000-4,7.000-15.000-3,6.000-16.000-3,1.000 2.000-1,-3.000 23.000 5,-3.000 22.000 4,-2.000 22.000 5,-6.000 23.000 4,-6.000 25.000 5,-6.000 25.000 4,-6.000 25.000 6,-4.000 15.000 3,1.000 7.000 4,-1.000 6.000 3,1.000 7.000 3,-3.000 7.000 3,-2.000 9.000 4,-3.000 10.000 4,-3.000 10.000 4,-1.000 7.000 3,4.000 6.000 4,3.000 7.000 2,3.000 6.000 4,1.000 3.000-1,1.000 0.000-4,-1.000 0.000-4,1.000 0.000-3,-3.000 4.000-4,-2.000 10.000-2,-3.000 10.000-3,-3.000 9.000-3,-6.000 7.000-2,-5.000 7.000 0,-7.000 6.000-1,-5.000 7.000-1,-8.000 8.000 0,-5.000 14.000-3,-7.000 11.000-2,-5.000 14.000-2,-9.000 7.000-2,-9.000 3.000-2,-10.000 3.000-3,-8.000 4.000-2,-6.000-1.000-3,1.000-3.000-2,-1.000-3.000-2,1.000-2.000-3,-1.000-8.000-2,1.000-8.000 0,-1.000-10.000 0,1.000-9.000-1,1.000-13.000-1,3.000-16.000 2,3.000-15.000 0,4.000-15.000 1,2.000-11.000 1,4.000-2.000 2,3.000-3.000 2,3.000-3.000 2,3.000-6.000 3,3.000-5.000 1,3.000-7.000 3,4.000-5.000 3,7.000 0.000 6,13.000 10.000 8,12.000 10.000 11,13.000 9.000 9,10.000 9.000 2,10.000 9.000-4,10.000 10.000-3,9.000 10.000-5,4.000 5.000-3,1.000 4.000-3,-1.000 3.000-2,1.000 3.000-3,-1.000 1.000-4,1.000 1.000-6,-1.000-1.000-7,1.000 1.000-6,-1.000 1.000-6,1.000 3.000-5,-1.000 3.000-6,1.000 4.000-5,-4.000-1.000-3,-6.000-3.000-1,-6.000-3.000-1,-6.000-2.000-2,-6.000-8.000-4,-2.000-8.000-8,-3.000-10.000-10,-3.000-9.000-7</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11"/>
    </inkml:context>
    <inkml:brush xml:id="br0">
      <inkml:brushProperty name="width" value="0.0404698364436626" units="cm"/>
      <inkml:brushProperty name="height" value="0.0404698364436626" units="cm"/>
      <inkml:brushProperty name="color" value="#00bff3"/>
      <inkml:brushProperty name="ignorePressure" value="0"/>
    </inkml:brush>
  </inkml:definitions>
  <inkml:trace contextRef="#ctx0" brushRef="#br0">27000.000 25850.000 543,'71.000'-24.000'105,"-5.000"4.000"-25,-7.000 3.000-25,-5.000 3.000-25,-1.000-4.000-13,6.000-8.000-3,7.000-10.000-1,6.000-9.000-3,-1.000-5.000-3,-5.000 0.000-3,-7.000 0.000-3,-5.000 0.000-4,-8.000 1.000-2,-5.000 4.000 2,-7.000 3.000 1,-5.000 3.000 0,-6.000-1.000-2,-3.000-2.000-8,-3.000-3.000-6,-2.000-3.000-8,-5.000-1.000-1,-2.000 4.000 3,-3.000 3.000 3,-3.000 3.000 3,-6.000 1.000 3,-5.000 1.000 4,-7.000-1.000 3,-5.000 1.000 4,-6.000 2.000 3,-3.000 7.000 4,-3.000 6.000 5,-2.000 7.000 3,-3.000 4.000 1,1.000 3.000 0,-1.000 3.000-1,1.000 4.000 0,-1.000 2.000-1,1.000 4.000 1,-1.000 3.000 0,1.000 3.000 2,-1.000 10.000 0,1.000 20.000 1,-1.000 18.000 0,1.000 20.000 1,-3.000 14.000-1,-2.000 14.000 0,-3.000 11.000-1,-3.000 14.000 0,1.000 0.000-1,6.000-8.000-1,7.000-10.000 1,6.000-9.000-1,6.000-10.000 0,6.000-9.000-2,7.000-10.000 0,6.000-8.000-2,3.000-9.000 0,0.000-6.000-2,0.000-6.000-1,0.000-6.000-1,4.000-7.000-3,10.000-6.000-1,10.000-6.000-4,9.000-6.000-2,9.000-6.000-3,9.000-2.000-4,10.000-3.000-4,10.000-3.000-3,8.000-12.000-3,10.000-18.000-4,10.000-19.000-2,9.000-18.000-3,4.000-12.000-4,1.000-3.000-4,-1.000-3.000-4,1.000-2.000-5,-9.000 2.000 2,-15.000 9.000 7,-15.000 10.000 8,-16.000 10.000 8,-12.000 5.000 5,-5.000 4.000 4,-7.000 3.000 4,-5.000 3.000 3</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12"/>
    </inkml:context>
    <inkml:brush xml:id="br0">
      <inkml:brushProperty name="width" value="0.0482847765088081" units="cm"/>
      <inkml:brushProperty name="height" value="0.0482847765088081" units="cm"/>
      <inkml:brushProperty name="color" value="#00bff3"/>
      <inkml:brushProperty name="ignorePressure" value="0"/>
    </inkml:brush>
  </inkml:definitions>
  <inkml:trace contextRef="#ctx0" brushRef="#br0">29150.000 24200.000 455,'21.000'-74.000'2,"-5.000"4.000"3,-7.000 3.000 3,-5.000 3.000 3,-3.000 6.000 3,4.000 9.000 1,3.000 10.000 2,3.000 10.000 1,-2.000 13.000 4,-6.000 19.000 9,-6.000 19.000 7,-6.000 19.000 8,-7.000 15.000 2,-6.000 13.000-8,-6.000 12.000-5,-6.000 13.000-6,-4.000 7.000-5,1.000 4.000-2,-1.000 3.000-1,1.000 3.000-3,1.000 3.000-2,3.000 3.000-2,3.000 3.000-2,4.000 4.000-1,2.000-4.000-2,4.000-9.000-2,3.000-10.000-2,3.000-8.000-2,3.000-11.000-1,3.000-8.000-1,3.000-10.000-1,4.000-9.000 0,5.000-10.000-3,10.000-9.000-7,10.000-10.000-6,9.000-8.000-6,6.000-8.000-3,3.000-2.000 0,3.000-3.000-1,4.000-3.000 1,4.000-12.000 0,6.000-18.000 1,7.000-19.000 0,6.000-18.000 1,3.000-20.000 2,0.000-18.000 2,0.000-19.000 2,0.000-18.000 2,-4.000-12.000 2,-5.000-3.000 0,-7.000-3.000 0,-5.000-2.000 1,-9.000 2.000 1,-9.000 9.000 4,-10.000 10.000 4,-8.000 10.000 2,-8.000 10.000 4,-2.000 13.000 3,-3.000 12.000 4,-3.000 13.000 2,-6.000 10.000 2,-5.000 10.000 0,-7.000 10.000-1,-5.000 9.000 0,-6.000 7.000 1,-3.000 7.000-1,-3.000 6.000 2,-2.000 7.000 0,-5.000 5.000-1,-2.000 7.000-4,-3.000 6.000-1,-3.000 7.000-4,-2.000 7.000-3,0.000 9.000-4,0.000 10.000-3,0.000 10.000-4,4.000 5.000-7,10.000 4.000-7,10.000 3.000-9,9.000 3.000-8,7.000-2.000-4,7.000-6.000 4,6.000-6.000 2,7.000-6.000 3,4.000-7.000 4,3.000-6.000 3,3.000-6.000 4,4.000-6.000 3</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12"/>
    </inkml:context>
    <inkml:brush xml:id="br0">
      <inkml:brushProperty name="width" value="0.0436910390853882" units="cm"/>
      <inkml:brushProperty name="height" value="0.0436910390853882" units="cm"/>
      <inkml:brushProperty name="color" value="#00bff3"/>
      <inkml:brushProperty name="ignorePressure" value="0"/>
    </inkml:brush>
  </inkml:definitions>
  <inkml:trace contextRef="#ctx0" brushRef="#br0">31000.000 23900.000 503,'43.000'3.000'3,"-11.000"6.000"8,-14.000 7.000 7,-11.000 6.000 8,-12.000 4.000 5,-9.000 4.000 4,-10.000 3.000 3,-8.000 3.000 3,-8.000 4.000 0,-2.000 7.000-3,-3.000 6.000-4,-3.000 7.000-4,-4.000 7.000-5,-3.000 9.000-4,-3.000 10.000-4,-2.000 10.000-6,-3.000 5.000-1,1.000 4.000-1,-1.000 3.000 1,1.000 3.000 0,4.000-5.000 0,9.000-12.000-1,10.000-13.000-1,10.000-12.000 0,11.000-12.000-6,17.000-8.000-8,15.000-10.000-11,16.000-9.000-9,15.000-12.000-2,16.000-11.000 4,15.000-14.000 4,17.000-11.000 5,7.000-9.000 2,0.000-3.000 0,0.000-3.000-2,0.000-2.000 0,-4.000 0.000 0,-5.000 7.000-2,-7.000 6.000-2,-5.000 7.000 0,-8.000 4.000-2,-5.000 3.000-4,-7.000 3.000-2,-5.000 4.000-3</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12"/>
    </inkml:context>
    <inkml:brush xml:id="br0">
      <inkml:brushProperty name="width" value="0.0491093471646309" units="cm"/>
      <inkml:brushProperty name="height" value="0.0491093471646309" units="cm"/>
      <inkml:brushProperty name="color" value="#00bff3"/>
      <inkml:brushProperty name="ignorePressure" value="0"/>
    </inkml:brush>
  </inkml:definitions>
  <inkml:trace contextRef="#ctx0" brushRef="#br0">31300.000 24200.000 447,'-69.000'-44.000'9,"13.000"13.000"18,12.000 12.000 18,13.000 13.000 17,7.000 23.000 7,4.000 34.000-4,3.000 35.000-5,3.000 35.000-5,1.000 22.000-6,1.000 14.000-9,-1.000 11.000-10,1.000 14.000-9,1.000 14.000-7,3.000 20.000-7,3.000 18.000-8,4.000 20.000-6,2.000 13.000-5,4.000 9.000-5,3.000 10.000-4,3.000 10.000-4,3.000-14.000-5,3.000-33.000-4,3.000-35.000-5,4.000-34.000-4,-1.000-30.000-5,-3.000-25.000-6,-3.000-25.000-6,-2.000-25.000-5</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4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33000.000 22750.000 999,'-24.000'-24.000'-6,"4.000"4.000"-12,3.000 3.000-12,3.000 3.000-12</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48"/>
    </inkml:context>
    <inkml:brush xml:id="br0">
      <inkml:brushProperty name="width" value="0.0440189056098461" units="cm"/>
      <inkml:brushProperty name="height" value="0.0440189056098461" units="cm"/>
      <inkml:brushProperty name="color" value="#00bff3"/>
      <inkml:brushProperty name="ignorePressure" value="0"/>
    </inkml:brush>
  </inkml:definitions>
  <inkml:trace contextRef="#ctx0" brushRef="#br0">46800.000 22400.000 499,'45.000'-68.000'5,"-9.000"17.000"10,-10.000 15.000 10,-8.000 16.000 10,-3.000 9.000 2,7.000 3.000-4,6.000 3.000-4,7.000 4.000-5,0.000 7.000-4,-2.000 13.000-3,-3.000 12.000-2,-3.000 13.000-4,-6.000 7.000-2,-5.000 4.000-3,-7.000 3.000-2,-5.000 3.000-2,-4.000 3.000-3,0.000 3.000 1,0.000 3.000-1,0.000 4.000-1,9.000-21.000-4,19.000-44.000-6,19.000-43.000-8,19.000-44.000-8,7.000-22.000-2,-3.000 0.000 0,-3.000 0.000 1,-2.000 0.000 1,-8.000 6.000 2,-8.000 13.000 4,-10.000 12.000 3,-9.000 13.000 4,-7.000 10.000 6,-3.000 10.000 9,-3.000 10.000 10,-2.000 9.000 8,-8.000 13.000 12,-8.000 20.000 12,-10.000 18.000 13,-9.000 20.000 13,-4.000 10.000-1,4.000 3.000-11,3.000 3.000-13,3.000 4.000-13,3.000 2.000-8,3.000 4.000-4,3.000 3.000-4,4.000 3.000-5,1.000-2.000-3,0.000-6.000-3,0.000-6.000-3,0.000-6.000-1,6.000-7.000-4,13.000-6.000-2,12.000-6.000-4,13.000-6.000-2,6.000-15.000-2,0.000-21.000-4,0.000-22.000-3,0.000-22.000-2,0.000-19.000-1,0.000-16.000 1,0.000-15.000 2,0.000-15.000 2,-4.000-6.000 1,-5.000 7.000 2,-7.000 6.000 3,-5.000 7.000 2,-8.000-1.000 3,-5.000-6.000 5,-7.000-6.000 4,-5.000-6.000 5,-9.000 4.000 3,-9.000 16.000 1,-10.000 15.000 3,-8.000 17.000 0,-6.000 11.000 1,1.000 10.000-2,-1.000 10.000-1,1.000 9.000-2,-3.000 7.000-3,-2.000 7.000-2,-3.000 6.000-4,-3.000 7.000-2,-2.000 8.000-6,0.000 14.000-7,0.000 11.000-8,0.000 14.000-7,3.000 3.000-5,6.000-2.000 0,7.000-3.000-3,6.000-3.000 0,4.000-6.000 0,4.000-5.000 5,3.000-7.000 4,3.000-5.000 4</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49"/>
    </inkml:context>
    <inkml:brush xml:id="br0">
      <inkml:brushProperty name="width" value="0.0427499562501907" units="cm"/>
      <inkml:brushProperty name="height" value="0.0427499562501907" units="cm"/>
      <inkml:brushProperty name="color" value="#00bff3"/>
      <inkml:brushProperty name="ignorePressure" value="0"/>
    </inkml:brush>
  </inkml:definitions>
  <inkml:trace contextRef="#ctx0" brushRef="#br0">32800.000 22450.000 514,'-69.000'45.000'7,"13.000"-9.000"5,12.000-10.000 3,13.000-8.000 3,12.000-8.000 9,13.000-2.000 12,12.000-3.000 11,13.000-3.000 12,10.000-6.000 1,10.000-5.000-12,10.000-7.000-12,9.000-5.000-11,4.000-4.000-8,1.000 0.000-4,-1.000 0.000-4,1.000 0.000-3,1.000 1.000-3,3.000 4.000-2,3.000 3.000 0,4.000 3.000-2,-1.000 1.000-1,-3.000 1.000 0,-3.000-1.000-2,-2.000 1.000 0,-3.000 1.000 0,1.000 3.000-3,-1.000 3.000 0,1.000 4.000-2,-4.000 2.000-1,-6.000 4.000 1,-6.000 3.000 0,-6.000 3.000 1,-13.000-2.000-14,-19.000-6.000-26,-18.000-6.000-27,-19.000-6.000-27</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50"/>
    </inkml:context>
    <inkml:brush xml:id="br0">
      <inkml:brushProperty name="width" value="0.0417460091412067" units="cm"/>
      <inkml:brushProperty name="height" value="0.0417460091412067" units="cm"/>
      <inkml:brushProperty name="color" value="#00bff3"/>
      <inkml:brushProperty name="ignorePressure" value="0"/>
    </inkml:brush>
  </inkml:definitions>
  <inkml:trace contextRef="#ctx0" brushRef="#br0">35750.000 24600.000 526,'-41.000'-24.000'9,"19.000"4.000"16,19.000 3.000 17,19.000 3.000 17,12.000 3.000 3,6.000 3.000-11,7.000 3.000-11,6.000 4.000-11,12.000 1.000-6,19.000 0.000-2,19.000 0.000-1,19.000 0.000-2,12.000-2.000-3,6.000-3.000-2,7.000-3.000-4,6.000-2.000-2,-1.000-3.000-2,-5.000 1.000 1,-7.000-1.000 1,-5.000 1.000 1,-8.000 1.000-3,-5.000 3.000-7,-7.000 3.000-7,-5.000 4.000-6,-9.000-1.000-6,-9.000-3.000-5,-10.000-3.000-6,-8.000-2.000-4</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50"/>
    </inkml:context>
    <inkml:brush xml:id="br0">
      <inkml:brushProperty name="width" value="0.0377620048820972" units="cm"/>
      <inkml:brushProperty name="height" value="0.0377620048820972" units="cm"/>
      <inkml:brushProperty name="color" value="#00bff3"/>
      <inkml:brushProperty name="ignorePressure" value="0"/>
    </inkml:brush>
  </inkml:definitions>
  <inkml:trace contextRef="#ctx0" brushRef="#br0">37300.000 23650.000 582,'-46.000'-69.000'0,"10.000"13.000"0,10.000 12.000 0,9.000 13.000 0,6.000 12.000 10,3.000 13.000 20,3.000 12.000 19,4.000 13.000 20,1.000 13.000 3,0.000 17.000-14,0.000 15.000-14,0.000 16.000-14,0.000 13.000-10,0.000 14.000-4,0.000 11.000-4,0.000 14.000-5,-2.000 16.000-6,-3.000 22.000-11,-3.000 22.000-9,-2.000 23.000-9,-5.000 5.000-8,-2.000-9.000-7,-3.000-10.000-7,-3.000-8.000-7,1.000-25.000-1,6.000-36.000 6,7.000-39.000 5,6.000-36.000 5</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50"/>
    </inkml:context>
    <inkml:brush xml:id="br0">
      <inkml:brushProperty name="width" value="0.0424289666116238" units="cm"/>
      <inkml:brushProperty name="height" value="0.0424289666116238" units="cm"/>
      <inkml:brushProperty name="color" value="#00bff3"/>
      <inkml:brushProperty name="ignorePressure" value="0"/>
    </inkml:brush>
  </inkml:definitions>
  <inkml:trace contextRef="#ctx0" brushRef="#br0">40700.000 22650.000 518,'3.000'-55.000'12,"6.000"41.000"24,7.000 40.000 24,6.000 42.000 23,-1.000 19.000 4,-5.000 1.000-18,-7.000-1.000-18,-5.000 1.000-17,-4.000 2.000-12,0.000 7.000-7,0.000 6.000-5,0.000 7.000-8,-5.000 4.000-4,-9.000 3.000-5,-10.000 3.000-5,-8.000 4.000-4,-6.000 1.000-4,1.000 0.000-4,-1.000 0.000-4,1.000 0.000-3,2.000-8.000-3,7.000-16.000-2,6.000-15.000-1,7.000-15.000-2</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50"/>
    </inkml:context>
    <inkml:brush xml:id="br0">
      <inkml:brushProperty name="width" value="0.0373475663363934" units="cm"/>
      <inkml:brushProperty name="height" value="0.0373475663363934" units="cm"/>
      <inkml:brushProperty name="color" value="#00bff3"/>
      <inkml:brushProperty name="ignorePressure" value="0"/>
    </inkml:brush>
  </inkml:definitions>
  <inkml:trace contextRef="#ctx0" brushRef="#br0">40750.000 23700.000 589,'23.000'-47.000'4,"-3.000"6.000"7,-3.000 7.000 9,-2.000 6.000 8,3.000 3.000 7,14.000 0.000 8,11.000 0.000 8,14.000 0.000 7,5.000 3.000-3,1.000 6.000-11,-1.000 7.000-13,1.000 6.000-12,-1.000 3.000-10,1.000 0.000-6,-1.000 0.000-8,1.000 0.000-7,-6.000 3.000-12,-8.000 6.000-17,-10.000 7.000-18,-9.000 6.000-18</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51"/>
    </inkml:context>
    <inkml:brush xml:id="br0">
      <inkml:brushProperty name="width" value="0.0533567517995834" units="cm"/>
      <inkml:brushProperty name="height" value="0.0533567517995834" units="cm"/>
      <inkml:brushProperty name="color" value="#00bff3"/>
      <inkml:brushProperty name="ignorePressure" value="0"/>
    </inkml:brush>
  </inkml:definitions>
  <inkml:trace contextRef="#ctx0" brushRef="#br0">42050.000 22200.000 412,'0.000'-113.000'2,"0.000"26.000"5,0.000 24.000 4,0.000 26.000 4,-2.000 12.000 4,-3.000 0.000 1,-3.000 0.000 2,-2.000 0.000 2,-1.000 10.000 6,3.000 23.000 10,3.000 22.000 10,4.000 22.000 10,1.000 16.000 0,0.000 14.000-10,0.000 11.000-11,0.000 14.000-11,-2.000 10.000-6,-3.000 9.000-1,-3.000 10.000-2,-2.000 10.000-1,-3.000 7.000-3,1.000 6.000-5,-1.000 7.000-5,1.000 6.000-4,-4.000 10.000-8,-6.000 17.000-8,-6.000 15.000-8,-6.000 16.000-9,-4.000 13.000-4,1.000 14.000-1,-1.000 11.000 0,1.000 14.000-1,4.000-7.000-2,9.000-25.000-2,10.000-25.000-2,10.000-25.000-4,2.000-32.000 1,-3.000-36.000 2,-3.000-39.000 3,-2.000-36.000 2</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51"/>
    </inkml:context>
    <inkml:brush xml:id="br0">
      <inkml:brushProperty name="width" value="0.0393449999392033" units="cm"/>
      <inkml:brushProperty name="height" value="0.0393449999392033" units="cm"/>
      <inkml:brushProperty name="color" value="#00bff3"/>
      <inkml:brushProperty name="ignorePressure" value="0"/>
    </inkml:brush>
  </inkml:definitions>
  <inkml:trace contextRef="#ctx0" brushRef="#br0">42600.000 23850.000 559,'70.000'-44.000'73,"-9.000"13.000"-12,-10.000 12.000-11,-8.000 13.000-12,-1.000 10.000-6,9.000 10.000 0,10.000 10.000 0,10.000 9.000-1,-6.000 6.000-4,-18.000 3.000-5,-19.000 3.000-6,-18.000 4.000-7,-15.000 4.000-4,-9.000 6.000-2,-10.000 7.000-3,-8.000 6.000-3,-12.000 4.000-2,-12.000 4.000-2,-13.000 3.000-2,-12.000 3.000-3,-4.000-2.000-1,7.000-6.000 3,6.000-6.000 2,7.000-6.000 2,5.000-10.000 2,7.000-12.000 0,6.000-13.000 2,7.000-12.000 1,13.000-13.000 3,22.000-12.000 7,22.000-13.000 5,23.000-12.000 7,14.000-7.000 0,10.000 1.000-6,10.000-1.000-6,9.000 1.000-6,6.000 2.000-6,3.000 7.000-5,3.000 6.000-6,4.000 7.000-5,1.000 4.000-4,0.000 3.000-3,0.000 3.000-3,0.000 4.000-2,0.000 4.000-4,0.000 6.000-2,0.000 7.000-3,0.000 6.000-2,-10.000-1.000-1,-18.000-5.000 2,-19.000-7.000 2,-18.000-5.000 2</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59:59"/>
    </inkml:context>
    <inkml:brush xml:id="br0">
      <inkml:brushProperty name="width" value="0.0387123189866543" units="cm"/>
      <inkml:brushProperty name="height" value="0.0387123189866543" units="cm"/>
      <inkml:brushProperty name="color" value="#00bff3"/>
      <inkml:brushProperty name="ignorePressure" value="0"/>
    </inkml:brush>
  </inkml:definitions>
  <inkml:trace contextRef="#ctx0" brushRef="#br0">47450.000 23900.000 568,'48.000'-24.000'108,"-3.000"4.000"-24,-3.000 3.000-25,-2.000 3.000-26,-3.000 3.000-13,1.000 3.000-2,-1.000 3.000-3,1.000 4.000-2,4.000-1.000-1,9.000-3.000-1,10.000-3.000-1,10.000-2.000-1,2.000-1.000 0,-3.000 3.000-2,-3.000 3.000-1,-2.000 4.000-1,-5.000 1.000-1,-2.000 0.000-1,-3.000 0.000 0,-3.000 0.000-2,-1.000 0.000 0,4.000 0.000-1,3.000 0.000 0,3.000 0.000 0,1.000 0.000 0,1.000 0.000 0,-1.000 0.000 0,1.000 0.000 1,-1.000 0.000-2,1.000 0.000 1,-1.000 0.000-1,1.000 0.000 0,1.000 0.000-1,3.000 0.000 1,3.000 0.000-1,4.000 0.000 1,2.000-2.000 0,4.000-3.000 1,3.000-3.000-1,3.000-2.000 0,1.000-3.000 1,1.000 1.000-1,-1.000-1.000 1,1.000 1.000 0,1.000-1.000-1,3.000 1.000 1,3.000-1.000-2,4.000 1.000 0,-3.000 1.000 0,-5.000 3.000 0,-7.000 3.000-1,-5.000 4.000 1,-4.000 1.000 0,0.000 0.000 0,0.000 0.000 0,0.000 0.000 0,0.000-2.000 0,0.000-3.000-1,0.000-3.000-1,0.000-2.000 0,-4.000-1.000-1,-5.000 3.000-1,-7.000 3.000 1,-5.000 4.000-1,-4.000 1.000-3,0.000 0.000-6,0.000 0.000-6,0.000 0.000-7</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00"/>
    </inkml:context>
    <inkml:brush xml:id="br0">
      <inkml:brushProperty name="width" value="0.0489187352359295" units="cm"/>
      <inkml:brushProperty name="height" value="0.0489187352359295" units="cm"/>
      <inkml:brushProperty name="color" value="#00bff3"/>
      <inkml:brushProperty name="ignorePressure" value="0"/>
    </inkml:brush>
  </inkml:definitions>
  <inkml:trace contextRef="#ctx0" brushRef="#br0">54800.000 22100.000 449,'-2.000'-36.000'94,"-3.000"28.000"-18,-3.000 28.000-18,-2.000 29.000-18,-6.000 21.000-12,-6.000 16.000-3,-6.000 15.000-5,-6.000 17.000-4,-2.000 2.000-3,3.000-9.000-3,3.000-10.000-2,4.000-8.000-3,-3.000 5.000-3,-5.000 22.000-1,-7.000 22.000-3,-5.000 23.000-2,-3.000 6.000-1,4.000-5.000 0,3.000-7.000-1,3.000-5.000 0,3.000-14.000-1,3.000-18.000-1,3.000-19.000-2,4.000-18.000-2,7.000-34.000-3,13.000-46.000-5,12.000-47.000-4,13.000-47.000-4,9.000-27.000-2,6.000-6.000 2,7.000-6.000 1,6.000-6.000 2,6.000-6.000 3,6.000-2.000 3,7.000-3.000 3,6.000-3.000 3,1.000-2.000 2,-3.000 0.000 3,-3.000 0.000 3,-2.000 0.000 1,-3.000 6.000 2,1.000 13.000 1,-1.000 12.000 1,1.000 13.000 2,-4.000 10.000 1,-6.000 10.000 3,-6.000 10.000 2,-6.000 9.000 4,-4.000 9.000 1,1.000 9.000 3,-1.000 10.000 2,1.000 10.000 2,-1.000 4.000 1,1.000 0.000 0,-1.000 0.000-2,1.000 0.000 0,1.000 7.000 0,3.000 17.000-1,3.000 15.000 0,4.000 16.000-1,-6.000 15.000-1,-11.000 16.000-2,-14.000 15.000-2,-11.000 17.000-3,-11.000 13.000 0,-5.000 13.000-2,-7.000 12.000-1,-5.000 13.000-1,-11.000-1.000 0,-11.000-11.000-2,-14.000-14.000-1,-11.000-11.000-1,-9.000-9.000-2,-3.000-3.000-1,-3.000-3.000-1,-2.000-2.000-1,-1.000-9.000-1,3.000-12.000-3,3.000-13.000-1,4.000-12.000-3,4.000-10.000 0,6.000-6.000 1,7.000-6.000 0,6.000-6.000 1,6.000-9.000 0,6.000-8.000-4,7.000-10.000-1,6.000-9.000-3,6.000-9.000 0,6.000-5.000 1,7.000-7.000 2,6.000-5.000 2,3.000-6.000 1,0.000-3.000 4,0.000-3.000 2,0.000-2.000 2,3.000 2.000 4,6.000 9.000 2,7.000 10.000 4,6.000 10.000 3,4.000 8.000 6,4.000 10.000 8,3.000 10.000 10,3.000 9.000 9,1.000 7.000 2,1.000 7.000-5,-1.000 6.000-6,1.000 7.000-4,-3.000 4.000-4,-2.000 3.000-5,-3.000 3.000-4,-3.000 4.000-3,1.000 4.000-3,6.000 6.000 1,7.000 7.000 0,6.000 6.000-1,6.000 1.000 0,6.000-3.000-3,7.000-3.000-1,6.000-2.000-3,3.000-1.000-5,0.000 3.000-7,0.000 3.000-8,0.000 4.000-7,0.000-1.000-6,0.000-3.000-8,0.000-3.000-5,0.000-2.000-8,-7.000-9.000 2,-11.000-12.000 8,-14.000-13.000 10,-11.000-12.000 8</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02"/>
    </inkml:context>
    <inkml:brush xml:id="br0">
      <inkml:brushProperty name="width" value="0.0404835566878319" units="cm"/>
      <inkml:brushProperty name="height" value="0.0404835566878319" units="cm"/>
      <inkml:brushProperty name="color" value="#00bff3"/>
      <inkml:brushProperty name="ignorePressure" value="0"/>
    </inkml:brush>
  </inkml:definitions>
  <inkml:trace contextRef="#ctx0" brushRef="#br0">56300.000 24050.000 543,'114.000'-24.000'106,"-22.000"4.000"-24,-22.000 3.000-25,-21.000 3.000-25,-9.000-2.000-14,7.000-6.000-3,6.000-6.000-3,7.000-6.000-3,0.000-4.000-2,-2.000 1.000-3,-3.000-1.000-2,-3.000 1.000-2,-4.000-3.000-2,-3.000-2.000-2,-3.000-3.000-3,-2.000-3.000-1,-6.000-1.000-3,-6.000 4.000 0,-6.000 3.000-1,-6.000 3.000-1,-6.000 1.000 0,-2.000 1.000 1,-3.000-1.000 2,-3.000 1.000 0,-4.000 1.000 1,-3.000 3.000 3,-3.000 3.000 1,-2.000 4.000 3,-6.000 2.000 1,-6.000 4.000 2,-6.000 3.000 1,-6.000 3.000 3,-6.000 3.000 1,-2.000 3.000 1,-3.000 3.000 2,-3.000 4.000 2,-2.000 5.000-1,0.000 10.000 1,0.000 10.000 0,0.000 9.000 0,0.000 6.000 0,0.000 3.000-1,0.000 3.000 0,0.000 4.000-1,3.000 1.000 0,6.000 0.000 0,7.000 0.000-1,6.000 0.000-1,6.000-2.000 1,6.000-3.000 0,7.000-3.000 1,6.000-2.000 1,4.000-1.000-1,4.000 3.000 0,3.000 3.000-1,3.000 4.000 0,6.000 4.000 0,9.000 6.000-3,10.000 7.000 0,10.000 6.000-2,8.000 1.000-2,10.000-3.000-2,10.000-3.000-2,9.000-2.000-3,12.000-6.000-6,16.000-6.000-9,15.000-6.000-10,17.000-6.000-10,-4.000-7.000 0,-22.000-6.000 7,-22.000-6.000 8,-21.000-6.000 8,-14.000-6.000-3,-2.000-2.000-12,-3.000-3.000-13,-3.000-3.000-13</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48"/>
    </inkml:context>
    <inkml:brush xml:id="br0">
      <inkml:brushProperty name="width" value="0.0361349768936634" units="cm"/>
      <inkml:brushProperty name="height" value="0.0361349768936634" units="cm"/>
      <inkml:brushProperty name="color" value="#00bff3"/>
      <inkml:brushProperty name="ignorePressure" value="0"/>
    </inkml:brush>
  </inkml:definitions>
  <inkml:trace contextRef="#ctx0" brushRef="#br0">48500.000 21900.000 608,'90.000'-22.000'6,"-18.000"6.000"9,-19.000 7.000 12,-18.000 6.000 9,-10.000 7.000 5,0.000 10.000-2,0.000 10.000-3,0.000 9.000-2,-4.000 9.000-4,-5.000 9.000-8,-7.000 10.000-6,-5.000 10.000-7,-6.000 7.000-5,-3.000 6.000-2,-3.000 7.000-3,-2.000 6.000-1,-5.000-2.000-2,-2.000-9.000 0,-3.000-10.000 0,-3.000-8.000 0,1.000-9.000 0,6.000-6.000 2,7.000-6.000 1,6.000-6.000 2,9.000-7.000 2,13.000-6.000 6,12.000-6.000 5,13.000-6.000 4,4.000 2.000 1,-3.000 14.000-3,-3.000 11.000-5,-2.000 14.000-4,-15.000 11.000-5,-25.000 14.000-5,-25.000 11.000-6,-25.000 14.000-6,-21.000 11.000-4,-15.000 14.000-4,-15.000 11.000-3,-16.000 14.000-3,1.000-7.000-6,19.000-25.000-11,19.000-25.000-9,19.000-25.000-11</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05"/>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63000.000 10000.000 333,'157.000'63.000'167,"51.000"46.000"-1,49.000 47.000 1,51.000 47.000 0</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07"/>
    </inkml:context>
    <inkml:brush xml:id="br0">
      <inkml:brushProperty name="width" value="0.043957207351923" units="cm"/>
      <inkml:brushProperty name="height" value="0.043957207351923" units="cm"/>
      <inkml:brushProperty name="color" value="#f2395b"/>
      <inkml:brushProperty name="ignorePressure" value="0"/>
    </inkml:brush>
  </inkml:definitions>
  <inkml:trace contextRef="#ctx0" brushRef="#br0">25600.000 21700.000 500,'-15.000'21.000'10,"23.000"-5.000"20,22.000-7.000 20,22.000-5.000 20,13.000-4.000 3,7.000 0.000-12,6.000 0.000-12,7.000 0.000-13,4.000 1.000-8,3.000 4.000-6,3.000 3.000-5,4.000 3.000-5,-3.000-1.000-2,-5.000-2.000-1,-7.000-3.000 1,-5.000-3.000 0,-8.000-2.000-8,-5.000 0.000-13,-7.000 0.000-14,-5.000 0.000-14</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07"/>
    </inkml:context>
    <inkml:brush xml:id="br0">
      <inkml:brushProperty name="width" value="0.0405358113348484" units="cm"/>
      <inkml:brushProperty name="height" value="0.0405358113348484" units="cm"/>
      <inkml:brushProperty name="color" value="#f2395b"/>
      <inkml:brushProperty name="ignorePressure" value="0"/>
    </inkml:brush>
  </inkml:definitions>
  <inkml:trace contextRef="#ctx0" brushRef="#br0">26400.000 21500.000 542,'-27.000'-27.000'-1,"-3.000"-3.000"-1,-3.000-3.000-3,-2.000-2.000-2,2.000-1.000 5,9.000 3.000 9,10.000 3.000 11,10.000 4.000 9,2.000 16.000 10,-3.000 32.000 12,-3.000 31.000 10,-2.000 32.000 12,-5.000 18.000-3,-2.000 6.000-13,-3.000 7.000-15,-3.000 6.000-14,-1.000 4.000-12,4.000 4.000-11,3.000 3.000-9,3.000 3.000-11,3.000-5.000-8,3.000-12.000-6,3.000-13.000-6,4.000-12.000-7,1.000-15.000 0,0.000-15.000 6,0.000-15.000 6,0.000-16.000 5,3.000-8.000 0,6.000 0.000-6,7.000 0.000-6,6.000 0.000-5</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07"/>
    </inkml:context>
    <inkml:brush xml:id="br0">
      <inkml:brushProperty name="width" value="0.0493140704929829" units="cm"/>
      <inkml:brushProperty name="height" value="0.0493140704929829" units="cm"/>
      <inkml:brushProperty name="color" value="#f2395b"/>
      <inkml:brushProperty name="ignorePressure" value="0"/>
    </inkml:brush>
  </inkml:definitions>
  <inkml:trace contextRef="#ctx0" brushRef="#br0">27050.000 20750.000 446,'26.000'-90.000'5,"4.000"23.000"11,3.000 22.000 12,3.000 22.000 10,4.000 12.000 3,7.000 3.000-5,6.000 3.000-5,7.000 4.000-5,2.000 4.000-4,1.000 6.000-2,-1.000 7.000-3,1.000 6.000-3,-3.000 1.000-2,-2.000-3.000-3,-3.000-3.000-2,-3.000-2.000-4,-4.000-1.000-1,-3.000 3.000-1,-3.000 3.000 0,-2.000 4.000-1,-6.000 2.000 1,-6.000 4.000 3,-6.000 3.000 2,-6.000 3.000 3,-6.000 1.000 1,-2.000 1.000 3,-3.000-1.000 1,-3.000 1.000 1,-7.000 4.000 1,-9.000 9.000 0,-10.000 10.000-1,-8.000 10.000 0,-6.000 7.000 0,1.000 6.000-1,-1.000 7.000-1,1.000 6.000 0,-3.000 12.000-1,-2.000 19.000-2,-3.000 19.000-2,-3.000 19.000-2,-4.000 16.000-7,-3.000 17.000-9,-3.000 15.000-11,-2.000 16.000-11,2.000-13.000-13,9.000-41.000-17,10.000-40.000-17,10.000-40.000-18</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09"/>
    </inkml:context>
    <inkml:brush xml:id="br0">
      <inkml:brushProperty name="width" value="0.0355544574558735" units="cm"/>
      <inkml:brushProperty name="height" value="0.0355544574558735" units="cm"/>
      <inkml:brushProperty name="color" value="#f2395b"/>
      <inkml:brushProperty name="ignorePressure" value="0"/>
    </inkml:brush>
  </inkml:definitions>
  <inkml:trace contextRef="#ctx0" brushRef="#br0">55700.000 20150.000 618,'3.000'48.000'137,"6.000"-3.000"-35,7.000-3.000-34,6.000-2.000-34,6.000-9.000-20,6.000-12.000-4,7.000-13.000-3,6.000-12.000-5,-1.000-10.000-2,-5.000-6.000-2,-7.000-6.000 0,-5.000-6.000-2,-6.000-2.000 1,-3.000 3.000 1,-3.000 3.000 0,-2.000 4.000 2,-5.000-1.000 1,-2.000-3.000 2,-3.000-3.000 2,-3.000-2.000 2,-7.000 0.000-1,-9.000 7.000-6,-10.000 6.000-4,-8.000 7.000-5,-8.000 7.000-4,-2.000 9.000-4,-3.000 10.000-4,-3.000 10.000-4,-2.000 7.000-1,0.000 6.000 1,0.000 7.000 1,0.000 6.000 1,3.000 1.000-1,6.000-3.000-2,7.000-3.000-3,6.000-2.000-1,3.000-5.000-3,0.000-2.000 1,0.000-3.000-2,0.000-3.000 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1"/>
    </inkml:context>
    <inkml:brush xml:id="br0">
      <inkml:brushProperty name="width" value="0.0388006567955017" units="cm"/>
      <inkml:brushProperty name="height" value="0.0388006567955017" units="cm"/>
      <inkml:brushProperty name="color" value="#f2395b"/>
      <inkml:brushProperty name="ignorePressure" value="0"/>
    </inkml:brush>
  </inkml:definitions>
  <inkml:trace contextRef="#ctx0" brushRef="#br0">41800.000 20950.000 567,'-4.000'-41.000'10,"-5.000"19.000"21,-7.000 19.000 21,-5.000 19.000 20,-3.000 10.000 4,4.000 4.000-17,3.000 3.000-16,3.000 3.000-16,3.000 1.000-10,3.000 1.000-4,3.000-1.000-4,4.000 1.000-4,7.000-6.000-4,13.000-8.000-3,12.000-10.000-2,13.000-9.000-2,6.000-7.000-1,0.000-3.000 1,0.000-3.000 1,0.000-2.000 1,-2.000-5.000 1,-3.000-2.000-2,-3.000-3.000-1,-2.000-3.000 0,-6.000-4.000-1,-6.000-3.000 1,-6.000-3.000 2,-6.000-2.000 0,-4.000-1.000 1,1.000 3.000 2,-1.000 3.000 1,1.000 4.000 2,-3.000-1.000 2,-2.000-3.000 4,-3.000-3.000 3,-3.000-2.000 4,-7.000-1.000 1,-9.000 3.000-3,-10.000 3.000-3,-8.000 4.000-1,-8.000 2.000-4,-2.000 4.000-2,-3.000 3.000-2,-3.000 3.000-4,-1.000 4.000-3,4.000 7.000-7,3.000 6.000-6,3.000 7.000-6,3.000 5.000-4,3.000 7.000-3,3.000 6.000-3,4.000 7.000-2,2.000 0.000 2,4.000-2.000 3,3.000-3.000 5,3.000-3.000 5,-1.000-2.000-1,-2.000 0.000-6,-3.000 0.000-6,-3.000 0.000-5</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4"/>
    </inkml:context>
    <inkml:brush xml:id="br0">
      <inkml:brushProperty name="width" value="0.032730869948864" units="cm"/>
      <inkml:brushProperty name="height" value="0.032730869948864" units="cm"/>
      <inkml:brushProperty name="color" value="#f2395b"/>
      <inkml:brushProperty name="ignorePressure" value="0"/>
    </inkml:brush>
  </inkml:definitions>
  <inkml:trace contextRef="#ctx0" brushRef="#br0">61450.000 23350.000 672,'34.000'21.000'80,"19.000"-5.000"-14,19.000-7.000-14,19.000-5.000-16,13.000-6.000-9,10.000-3.000-6,10.000-3.000-4,9.000-2.000-6,2.000-3.000-3,-2.000 1.000-3,-3.000-1.000-1,-3.000 1.000-3,-6.000-1.000-5,-5.000 1.000-4,-7.000-1.000-7,-5.000 1.000-4,-11.000 1.000-4,-11.000 3.000 1,-14.000 3.000 0,-11.000 4.000 0,-11.000 1.000-1,-5.000 0.000-2,-7.000 0.000-3,-5.000 0.000-3</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5"/>
    </inkml:context>
    <inkml:brush xml:id="br0">
      <inkml:brushProperty name="width" value="0.0340374782681465" units="cm"/>
      <inkml:brushProperty name="height" value="0.0340374782681465" units="cm"/>
      <inkml:brushProperty name="color" value="#f2395b"/>
      <inkml:brushProperty name="ignorePressure" value="0"/>
    </inkml:brush>
  </inkml:definitions>
  <inkml:trace contextRef="#ctx0" brushRef="#br0">62550.000 22500.000 646,'-46.000'-24.000'3,"10.000"4.000"7,10.000 3.000 7,9.000 3.000 6,6.000 6.000 5,3.000 9.000 3,3.000 10.000 4,4.000 10.000 3,1.000 11.000-2,0.000 17.000-4,0.000 15.000-6,0.000 16.000-5,1.000 12.000-4,4.000 9.000-3,3.000 10.000-3,3.000 10.000-3,-1.000 11.000-4,-2.000 17.000-7,-3.000 15.000-4,-3.000 16.000-7,-2.000-1.000-6,0.000-15.000-10,0.000-15.000-7,0.000-16.000-10,1.000-18.000-3,4.000-18.000-1,3.000-19.000 1,3.000-18.000-1</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5"/>
    </inkml:context>
    <inkml:brush xml:id="br0">
      <inkml:brushProperty name="width" value="0.0390943177044392" units="cm"/>
      <inkml:brushProperty name="height" value="0.0390943177044392" units="cm"/>
      <inkml:brushProperty name="color" value="#f2395b"/>
      <inkml:brushProperty name="ignorePressure" value="0"/>
    </inkml:brush>
  </inkml:definitions>
  <inkml:trace contextRef="#ctx0" brushRef="#br0">68100.000 21600.000 562,'23.000'142.000'147,"-3.000"-16.000"-37,-3.000-15.000-37,-2.000-15.000-37,-5.000-7.000-20,-2.000 3.000 0,-3.000 3.000-3,-3.000 4.000 0,-2.000 2.000-4,0.000 4.000-5,0.000 3.000-4,0.000 3.000-4,-4.000-4.000-6,-5.000-8.000-4,-7.000-10.000-5,-5.000-9.000-5</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5"/>
    </inkml:context>
    <inkml:brush xml:id="br0">
      <inkml:brushProperty name="width" value="0.0325445048511028" units="cm"/>
      <inkml:brushProperty name="height" value="0.0325445048511028" units="cm"/>
      <inkml:brushProperty name="color" value="#f2395b"/>
      <inkml:brushProperty name="ignorePressure" value="0"/>
    </inkml:brush>
  </inkml:definitions>
  <inkml:trace contextRef="#ctx0" brushRef="#br0">68200.000 22500.000 675,'25.000'-47.000'2,"0.000"6.000"1,0.000 7.000 3,0.000 6.000 2,3.000 4.000 5,6.000 4.000 8,7.000 3.000 8,6.000 3.000 8,3.000 1.000 1,0.000 1.000-3,0.000-1.000-4,0.000 1.000-4,-2.000-1.000-4,-3.000 1.000-4,-3.000-1.000-3,-2.000 1.000-3,-3.000 1.000-9,1.000 3.000-15,-1.000 3.000-13,1.000 4.000-15,-6.000-4.000-8,-8.000-9.000-6,-10.000-10.000-5,-9.000-8.000-4</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55"/>
    </inkml:context>
    <inkml:brush xml:id="br0">
      <inkml:brushProperty name="width" value="0.0306033622473478" units="cm"/>
      <inkml:brushProperty name="height" value="0.0306033622473478" units="cm"/>
      <inkml:brushProperty name="color" value="#00bff3"/>
      <inkml:brushProperty name="ignorePressure" value="0"/>
    </inkml:brush>
  </inkml:definitions>
  <inkml:trace contextRef="#ctx0" brushRef="#br0">45500.000 24000.000 718,'-41.000'0.000'1,"19.000"0.000"12,19.000 0.000 12,19.000 0.000 11,12.000 0.000 3,6.000 0.000-7,7.000 0.000-5,6.000 0.000-7,3.000 0.000-4,0.000 0.000-1,0.000 0.000-1,0.000 0.000-1,0.000-2.000-2,0.000-3.000-2,0.000-3.000-3,0.000-2.000-2,-2.000-1.000-4,-3.000 3.000-2,-3.000 3.000-3,-2.000 4.000-3,-11.000 4.000-11,-15.000 6.000-19,-15.000 7.000-18,-16.000 6.000-19,-8.000 1.000 0,0.000-3.000 16,0.000-3.000 17,0.000-2.000 17</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6"/>
    </inkml:context>
    <inkml:brush xml:id="br0">
      <inkml:brushProperty name="width" value="0.0515312366187572" units="cm"/>
      <inkml:brushProperty name="height" value="0.0515312366187572" units="cm"/>
      <inkml:brushProperty name="color" value="#f2395b"/>
      <inkml:brushProperty name="ignorePressure" value="0"/>
    </inkml:brush>
  </inkml:definitions>
  <inkml:trace contextRef="#ctx0" brushRef="#br0">69250.000 20900.000 426,'-2.000'-65.000'11,"-3.000"23.000"20,-3.000 22.000 21,-2.000 22.000 21,-3.000 16.000 4,1.000 14.000-13,-1.000 11.000-13,1.000 14.000-13,-1.000 10.000-8,1.000 9.000-5,-1.000 10.000-4,1.000 10.000-4,-1.000 7.000-3,1.000 6.000 0,-1.000 7.000-1,1.000 6.000-1,-1.000 4.000-1,1.000 4.000-2,-1.000 3.000-3,1.000 3.000-1,-3.000 3.000-6,-2.000 3.000-5,-3.000 3.000-6,-3.000 4.000-6,-1.000-1.000-3,4.000-3.000-3,3.000-3.000-2,3.000-2.000-2,-1.000-8.000-2,-2.000-8.000-2,-3.000-10.000-2,-3.000-9.000-2,-1.000-12.000-2,4.000-11.000-4,3.000-14.000-2,3.000-11.000-4,1.000-17.000 2,1.000-18.000 5,-1.000-19.000 5,1.000-18.000 6</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6"/>
    </inkml:context>
    <inkml:brush xml:id="br0">
      <inkml:brushProperty name="width" value="0.0515715219080448" units="cm"/>
      <inkml:brushProperty name="height" value="0.0515715219080448" units="cm"/>
      <inkml:brushProperty name="color" value="#f2395b"/>
      <inkml:brushProperty name="ignorePressure" value="0"/>
    </inkml:brush>
  </inkml:definitions>
  <inkml:trace contextRef="#ctx0" brushRef="#br0">68950.000 23450.000 426,'206.000'-204.000'4,"-37.000"45.000"6,-38.000 43.000 8,-37.000 45.000 6,-23.000 25.000 3,-5.000 10.000-4,-7.000 10.000-4,-5.000 9.000-3,-8.000 7.000 0,-5.000 7.000 4,-7.000 6.000 4,-5.000 7.000 5,-4.000 8.000 0,0.000 14.000-3,0.000 11.000-4,0.000 14.000-4,-4.000 5.000-2,-5.000 1.000-2,-7.000-1.000 0,-5.000 1.000-2,-4.000-4.000-1,0.000-6.000-2,0.000-6.000-2,0.000-6.000-1,15.000-15.000-7,32.000-21.000-12,31.000-22.000-14,32.000-22.000-12,15.000-19.000-5,0.000-16.000 0,0.000-15.000 3,0.000-15.000 1,-5.000-7.000 3,-9.000 3.000 5,-10.000 3.000 4,-8.000 4.000 5,-11.000 7.000 5,-8.000 13.000 3,-10.000 12.000 4,-9.000 13.000 3,-10.000 15.000 16,-9.000 19.000 27,-10.000 19.000 27,-8.000 19.000 27,-9.000 15.000 4,-6.000 13.000-17,-6.000 12.000-18,-6.000 13.000-18,-2.000 7.000-11,3.000 4.000-4,3.000 3.000-4,4.000 3.000-3,4.000-1.000-5,6.000-2.000-4,7.000-3.000-5,6.000-3.000-4,6.000-6.000-2,6.000-5.000 1,7.000-7.000 1,6.000-5.000 2,9.000-9.000-2,13.000-9.000-4,12.000-10.000-4,13.000-8.000-5,6.000-12.000-2,0.000-12.000-3,0.000-13.000-2,0.000-12.000-2,-4.000-15.000-1,-5.000-15.000 1,-7.000-15.000 1,-5.000-16.000 1,-9.000-8.000 2,-9.000 0.000 3,-10.000 0.000 5,-8.000 0.000 3,-11.000 3.000 4,-8.000 6.000 6,-10.000 7.000 3,-9.000 6.000 6,-13.000 7.000 1,-16.000 10.000-1,-15.000 10.000 0,-15.000 9.000-2,-18.000 10.000-3,-19.000 14.000-7,-18.000 11.000-6,-19.000 14.000-7,-19.000 18.000-2,-19.000 25.000 1,-18.000 25.000 1,-19.000 25.000 1,9.000 3.000-8,38.000-19.000-18,37.000-18.000-19,38.000-19.000-17</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7"/>
    </inkml:context>
    <inkml:brush xml:id="br0">
      <inkml:brushProperty name="width" value="0.0350998640060425" units="cm"/>
      <inkml:brushProperty name="height" value="0.0350998640060425" units="cm"/>
      <inkml:brushProperty name="color" value="#f2395b"/>
      <inkml:brushProperty name="ignorePressure" value="0"/>
    </inkml:brush>
  </inkml:definitions>
  <inkml:trace contextRef="#ctx0" brushRef="#br0">67850.000 19700.000 626,'-36.000'-2.000'9,"28.000"-3.000"18,28.000-3.000 18,29.000-2.000 18,16.000-3.000 3,7.000 1.000-13,6.000-1.000-12,7.000 1.000-13,2.000-1.000-9,1.000 1.000-6,-1.000-1.000-5,1.000 1.000-6,-6.000-1.000-8,-8.000 1.000-10,-10.000-1.000-10,-9.000 1.000-9</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7"/>
    </inkml:context>
    <inkml:brush xml:id="br0">
      <inkml:brushProperty name="width" value="0.0359465032815933" units="cm"/>
      <inkml:brushProperty name="height" value="0.0359465032815933" units="cm"/>
      <inkml:brushProperty name="color" value="#f2395b"/>
      <inkml:brushProperty name="ignorePressure" value="0"/>
    </inkml:brush>
  </inkml:definitions>
  <inkml:trace contextRef="#ctx0" brushRef="#br0">68400.000 19150.000 612,'-66.000'-15.000'24,"19.000"23.000"15,19.000 22.000 12,19.000 22.000 15,9.000 13.000-1,0.000 7.000-12,0.000 6.000-13,0.000 7.000-13,0.000 4.000-11,0.000 3.000-10,0.000 3.000-8,0.000 4.000-9,0.000-4.000-5,0.000-9.000-2,0.000-10.000-3,0.000-8.000-1,1.000-11.000-8,4.000-8.000-14,3.000-10.000-15,3.000-9.000-14</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7"/>
    </inkml:context>
    <inkml:brush xml:id="br0">
      <inkml:brushProperty name="width" value="0.040544368326664" units="cm"/>
      <inkml:brushProperty name="height" value="0.040544368326664" units="cm"/>
      <inkml:brushProperty name="color" value="#f2395b"/>
      <inkml:brushProperty name="ignorePressure" value="0"/>
    </inkml:brush>
  </inkml:definitions>
  <inkml:trace contextRef="#ctx0" brushRef="#br0">69800.000 18450.000 542,'1.000'-38.000'76,"4.000"26.000"-1,3.000 24.000-2,3.000 26.000-1,-1.000 22.000-9,-2.000 23.000-15,-3.000 22.000-15,-3.000 22.000-17,-6.000 23.000-14,-5.000 25.000-18,-7.000 25.000-15,-5.000 25.000-16,-3.000-10.000-11,4.000-43.000-5,3.000-44.000-6,3.000-43.000-6</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29"/>
    </inkml:context>
    <inkml:brush xml:id="br0">
      <inkml:brushProperty name="width" value="0.0426858849823475" units="cm"/>
      <inkml:brushProperty name="height" value="0.0426858849823475" units="cm"/>
      <inkml:brushProperty name="color" value="#f2395b"/>
      <inkml:brushProperty name="ignorePressure" value="0"/>
    </inkml:brush>
  </inkml:definitions>
  <inkml:trace contextRef="#ctx0" brushRef="#br0">43600.000 17050.000 515,'0.000'-41.000'6,"0.000"19.000"14,0.000 19.000 13,0.000 19.000 13,0.000 13.000 3,0.000 10.000-7,0.000 10.000-6,0.000 9.000-7,0.000 4.000-5,0.000 1.000-1,0.000-1.000-3,0.000 1.000-2,0.000 7.000 0,0.000 16.000-2,0.000 15.000 1,0.000 17.000 0,-2.000 0.000-2,-3.000-11.000-1,-3.000-14.000-2,-2.000-11.000-3,-3.000 5.000-1,1.000 26.000-2,-1.000 24.000-2,1.000 26.000-2,-1.000 8.000-2,1.000-5.000-1,-1.000-7.000-4,1.000-5.000-1,1.000-9.000-2,3.000-9.000-1,3.000-10.000-1,4.000-8.000-2,1.000-11.000-2,0.000-8.000-4,0.000-10.000-3,0.000-9.000-5,1.000-10.000-3,4.000-9.000-2,3.000-10.000-2,3.000-8.000-2,-2.000-8.000-4,-6.000-2.000-4,-6.000-3.000-6,-6.000-3.000-4</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35"/>
    </inkml:context>
    <inkml:brush xml:id="br0">
      <inkml:brushProperty name="width" value="0.0369300916790962" units="cm"/>
      <inkml:brushProperty name="height" value="0.0369300916790962" units="cm"/>
      <inkml:brushProperty name="color" value="#f2395b"/>
      <inkml:brushProperty name="ignorePressure" value="0"/>
    </inkml:brush>
  </inkml:definitions>
  <inkml:trace contextRef="#ctx0" brushRef="#br0">43550.000 17350.000 595,'-2.000'-41.000'-2,"-3.000"19.000"18,-3.000 19.000 20,-2.000 19.000 19,-5.000 13.000 4,-2.000 10.000-10,-3.000 10.000-10,-3.000 9.000-11,-2.000-1.000-7,0.000-8.000-3,0.000-10.000-3,0.000-9.000-4,-4.000-1.000-1,-5.000 10.000 0,-7.000 10.000 0,-5.000 9.000 0,-4.000 6.000-1,0.000 3.000-2,0.000 3.000-4,0.000 4.000-3,3.000-1.000-3,6.000-3.000-4,7.000-3.000-4,6.000-2.000-5,4.000-6.000-4,4.000-6.000-6,3.000-6.000-6,3.000-6.000-6,6.000-9.000-4,9.000-8.000-4,10.000-10.000-3,10.000-9.000-4,4.000-9.000 3,0.000-5.000 9,0.000-7.000 8,0.000-5.000 10</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35"/>
    </inkml:context>
    <inkml:brush xml:id="br0">
      <inkml:brushProperty name="width" value="0.0335445590317249" units="cm"/>
      <inkml:brushProperty name="height" value="0.0335445590317249" units="cm"/>
      <inkml:brushProperty name="color" value="#f2395b"/>
      <inkml:brushProperty name="ignorePressure" value="0"/>
    </inkml:brush>
  </inkml:definitions>
  <inkml:trace contextRef="#ctx0" brushRef="#br0">43650.000 17500.000 655,'-16.000'-43.000'17,"19.000"17.000"10,19.000 15.000 13,19.000 16.000 11,12.000 12.000 1,6.000 9.000-11,7.000 10.000-9,6.000 10.000-11,-1.000 4.000-5,-5.000 0.000-1,-7.000 0.000-1,-5.000 0.000-1,-6.000 1.000-7,-3.000 4.000-14,-3.000 3.000-12,-2.000 3.000-13,-6.000-4.000-11,-6.000-8.000-9,-6.000-10.000-7,-6.000-9.000-8</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35"/>
    </inkml:context>
    <inkml:brush xml:id="br0">
      <inkml:brushProperty name="width" value="0.0390958040952682" units="cm"/>
      <inkml:brushProperty name="height" value="0.0390958040952682" units="cm"/>
      <inkml:brushProperty name="color" value="#f2395b"/>
      <inkml:brushProperty name="ignorePressure" value="0"/>
    </inkml:brush>
  </inkml:definitions>
  <inkml:trace contextRef="#ctx0" brushRef="#br0">45200.000 18550.000 562,'25.000'-44.000'5,"0.000"13.000"8,0.000 12.000 8,0.000 13.000 10,3.000 6.000 4,6.000 0.000-1,7.000 0.000 1,6.000 0.000-1,4.000 0.000-1,4.000 0.000-3,3.000 0.000-4,3.000 0.000-3,-2.000 4.000-3,-6.000 10.000-1,-6.000 10.000-1,-6.000 9.000-2,-9.000 7.000-3,-8.000 7.000-3,-10.000 6.000-5,-9.000 7.000-3,-10.000 5.000-3,-9.000 7.000-4,-10.000 6.000-2,-8.000 7.000-3,-9.000 4.000-2,-6.000 3.000-2,-6.000 3.000-1,-6.000 4.000 0,-4.000-3.000-1,1.000-5.000 2,-1.000-7.000 2,1.000-5.000 2,1.000-6.000 2,3.000-3.000 4,3.000-3.000 3,4.000-2.000 3,16.000-14.000 6,32.000-21.000 8,31.000-22.000 8,32.000-22.000 7,21.000-15.000 1,13.000-5.000-9,12.000-7.000-7,13.000-5.000-10,4.000-3.000-6,-3.000 4.000-7,-3.000 3.000-6,-2.000 3.000-6,-9.000 4.000-6,-12.000 7.000-7,-13.000 6.000-6,-12.000 7.000-6,-10.000 5.000-4,-6.000 7.000-5,-6.000 6.000-2,-6.000 7.000-3</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38"/>
    </inkml:context>
    <inkml:brush xml:id="br0">
      <inkml:brushProperty name="width" value="0.0353453531861305" units="cm"/>
      <inkml:brushProperty name="height" value="0.0353453531861305" units="cm"/>
      <inkml:brushProperty name="color" value="#f2395b"/>
      <inkml:brushProperty name="ignorePressure" value="0"/>
    </inkml:brush>
  </inkml:definitions>
  <inkml:trace contextRef="#ctx0" brushRef="#br0">29500.000 16850.000 622,'0.000'-71.000'1,"0.000"10.000"3,0.000 10.000 3,0.000 9.000 3,0.000 12.000 3,0.000 16.000 5,0.000 15.000 5,0.000 17.000 5,0.000 13.000 0,0.000 13.000-1,0.000 12.000-4,0.000 13.000-2,-2.000 7.000-2,-3.000 4.000-1,-3.000 3.000-1,-2.000 3.000-1,-1.000 3.000-1,3.000 3.000 0,3.000 3.000-1,4.000 4.000-1,-1.000 4.000 0,-3.000 6.000-2,-3.000 7.000-2,-2.000 6.000-2,-3.000 4.000-2,1.000 4.000-2,-1.000 3.000-5,1.000 3.000-2,1.000 3.000-3,3.000 3.000-1,3.000 3.000-3,4.000 4.000-1,1.000-1.000-3,0.000-3.000-2,0.000-3.000-2,0.000-2.000-2,0.000-9.000-2,0.000-12.000-3,0.000-13.000-1,0.000-12.000-3,0.000-13.000 0,0.000-12.000 0,0.000-13.000 0,0.000-12.000 1,-4.000-10.000 0,-5.000-6.000 1,-7.000-6.000 1,-5.000-6.000 1</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55"/>
    </inkml:context>
    <inkml:brush xml:id="br0">
      <inkml:brushProperty name="width" value="0.0355563089251518" units="cm"/>
      <inkml:brushProperty name="height" value="0.0355563089251518" units="cm"/>
      <inkml:brushProperty name="color" value="#00bff3"/>
      <inkml:brushProperty name="ignorePressure" value="0"/>
    </inkml:brush>
  </inkml:definitions>
  <inkml:trace contextRef="#ctx0" brushRef="#br0">45500.000 24250.000 618,'-46.000'23.000'-3,"10.000"-3.000"1,10.000-3.000 2,9.000-2.000 3,4.000-1.000 3,1.000 3.000 4,-1.000 3.000 4,1.000 4.000 4,-1.000 2.000 3,1.000 4.000 0,-1.000 3.000 0,1.000 3.000 0,1.000 6.000 1,3.000 9.000-2,3.000 10.000-1,4.000 10.000 0,1.000 5.000-1,0.000 4.000-1,0.000 3.000-1,0.000 3.000-2,0.000 1.000 0,0.000 1.000-1,0.000-1.000 0,0.000 1.000-1,0.000-3.000-2,0.000-2.000-3,0.000-3.000-2,0.000-3.000-2,0.000-4.000-4,0.000-3.000-4,0.000-3.000-4,0.000-2.000-4,-2.000-19.000-12,-3.000-30.000-17,-3.000-32.000-20,-2.000-30.000-17,-1.000-14.000-1,3.000 7.000 18,3.000 6.000 18,4.000 7.000 17,1.000 2.000 14,0.000 1.000 8,0.000-1.000 10,0.000 1.000 8,1.000 1.000 5,4.000 3.000 2,3.000 3.000 3,3.000 4.000 1,4.000 4.000 1,7.000 6.000 0,6.000 7.000 0,7.000 6.000 1,4.000 3.000-2,3.000 0.000-2,3.000 0.000-1,4.000 0.000-2,2.000-2.000-2,4.000-3.000-1,3.000-3.000-2,3.000-2.000-1,1.000-6.000-2,1.000-6.000-1,-1.000-6.000-2,1.000-6.000-2,-3.000-6.000-1,-2.000-2.000-3,-3.000-3.000-3,-3.000-3.000-2,-6.000 1.000-1,-5.000 6.000-2,-7.000 7.000 0,-5.000 6.000-1,-6.000 3.000-1,-3.000 0.000-1,-3.000 0.000-1,-2.000 0.000-1,-6.000 0.000 1,-6.000 0.000 0,-6.000 0.000 2,-6.000 0.000 0,-6.000 1.000 2,-2.000 4.000 1,-3.000 3.000 0,-3.000 3.000 2,-4.000 3.000 1,-3.000 3.000 1,-3.000 3.000 1,-2.000 4.000 0,-5.000 4.000 2,-2.000 6.000 0,-3.000 7.000 1,-3.000 6.000 1,-1.000 3.000 2,4.000 0.000 1,3.000 0.000 2,3.000 0.000 2,1.000 3.000 0,1.000 6.000 0,-1.000 7.000-2,1.000 6.000 0,4.000 4.000 0,9.000 4.000 3,10.000 3.000 2,10.000 3.000 2,4.000-2.000 1,0.000-6.000-1,0.000-6.000-1,0.000-6.000-2,3.000-4.000-1,6.000 1.000-4,7.000-1.000-1,6.000 1.000-3,6.000-3.000-3,6.000-2.000-4,7.000-3.000-3,6.000-3.000-3,3.000-6.000-2,0.000-5.000-3,0.000-7.000-1,0.000-5.000-1,0.000-6.000-7,0.000-3.000-11,0.000-3.000-10,0.000-2.000-12</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38"/>
    </inkml:context>
    <inkml:brush xml:id="br0">
      <inkml:brushProperty name="width" value="0.0381299182772636" units="cm"/>
      <inkml:brushProperty name="height" value="0.0381299182772636" units="cm"/>
      <inkml:brushProperty name="color" value="#f2395b"/>
      <inkml:brushProperty name="ignorePressure" value="0"/>
    </inkml:brush>
  </inkml:definitions>
  <inkml:trace contextRef="#ctx0" brushRef="#br0">28750.000 19200.000 576,'-46.000'3.000'7,"10.000"6.000"13,10.000 7.000 12,9.000 6.000 14,9.000 6.000 3,9.000 6.000-6,10.000 7.000-7,10.000 6.000-5,4.000 4.000-4,0.000 4.000-4,0.000 3.000-3,0.000 3.000-2,0.000 1.000-3,0.000 1.000-2,0.000-1.000-1,0.000 1.000-2,0.000 1.000-1,0.000 3.000-3,0.000 3.000-2,0.000 4.000-2,-2.000-3.000-1,-3.000-5.000-2,-3.000-7.000 0,-2.000-5.000-1,-1.000-8.000-1,3.000-5.000 0,3.000-7.000-1,4.000-5.000-1,2.000-14.000 1,4.000-18.000 3,3.000-19.000 1,3.000-18.000 2,7.000-18.000-2,14.000-16.000-6,11.000-15.000-6,14.000-15.000-7,8.000-15.000-7,7.000-12.000-10,6.000-13.000-9,7.000-12.000-9,-9.000 9.000-3,-21.000 31.000 3,-22.000 32.000 4,-22.000 31.000 3</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39"/>
    </inkml:context>
    <inkml:brush xml:id="br0">
      <inkml:brushProperty name="width" value="0.0441709272563457" units="cm"/>
      <inkml:brushProperty name="height" value="0.0441709272563457" units="cm"/>
      <inkml:brushProperty name="color" value="#f2395b"/>
      <inkml:brushProperty name="ignorePressure" value="0"/>
    </inkml:brush>
  </inkml:definitions>
  <inkml:trace contextRef="#ctx0" brushRef="#br0">30450.000 18100.000 498,'4.000'-44.000'74,"10.000"13.000"-13,10.000 12.000-15,9.000 13.000-14,7.000 6.000-9,7.000 0.000-4,6.000 0.000-3,7.000 0.000-4,4.000 0.000-2,3.000 0.000 1,3.000 0.000 1,4.000 0.000 0,1.000 0.000-1,0.000 0.000-4,0.000 0.000-2,0.000 0.000-3,-5.000 0.000-3,-9.000 0.000-5,-10.000 0.000-4,-8.000 0.000-4,-11.000 4.000 3,-8.000 10.000 13,-10.000 10.000 11,-9.000 9.000 13,-10.000 9.000 4,-9.000 9.000-5,-10.000 10.000-5,-8.000 10.000-4,-4.000 5.000-3,3.000 4.000 0,3.000 3.000 0,4.000 3.000-1,-3.000 14.000-5,-5.000 25.000-10,-7.000 25.000-10,-5.000 25.000-11,0.000 3.000-8,10.000-19.000-7,10.000-18.000-7,9.000-19.000-7,4.000-15.000-4,1.000-8.000 0,-1.000-10.000-2,1.000-9.000 0</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45"/>
    </inkml:context>
    <inkml:brush xml:id="br0">
      <inkml:brushProperty name="width" value="0.0512368492782116" units="cm"/>
      <inkml:brushProperty name="height" value="0.0512368492782116" units="cm"/>
      <inkml:brushProperty name="color" value="#f2395b"/>
      <inkml:brushProperty name="ignorePressure" value="0"/>
    </inkml:brush>
  </inkml:definitions>
  <inkml:trace contextRef="#ctx0" brushRef="#br0">38900.000 22550.000 429,'-46.000'-24.000'0,"10.000"4.000"0,10.000 3.000 0,9.000 3.000 0,9.000 3.000 9,9.000 3.000 19,10.000 3.000 19,10.000 4.000 19,5.000 2.000 3,4.000 4.000-13,3.000 3.000-12,3.000 3.000-12,3.000 3.000-8,3.000 3.000-3,3.000 3.000-4,4.000 4.000-3,-1.000 1.000-3,-3.000 0.000-2,-3.000 0.000-3,-2.000 0.000-1,-1.000 0.000-2,3.000 0.000-1,3.000 0.000-2,4.000 0.000-1,1.000 0.000-2,0.000 0.000-1,0.000 0.000-1,0.000 0.000-2,-2.000-2.000-1,-3.000-3.000-1,-3.000-3.000-2,-2.000-2.000-1,-6.000 0.000 4,-6.000 7.000 7,-6.000 6.000 8,-6.000 7.000 9,-6.000 5.000 3,-2.000 7.000 0,-3.000 6.000-1,-3.000 7.000-1,-4.000-1.000-1,-3.000-6.000-3,-3.000-6.000-2,-2.000-6.000-2,-5.000-1.000-2,-2.000 7.000-1,-3.000 6.000 0,-3.000 7.000-2,-6.000 7.000-1,-5.000 9.000 0,-7.000 10.000-1,-5.000 10.000-1,-9.000 13.000-2,-9.000 19.000-1,-10.000 19.000-2,-8.000 19.000-2,-11.000 24.000-2,-8.000 32.000-5,-10.000 31.000-3,-9.000 32.000-5,2.000 18.000-5,17.000 6.000-9,15.000 7.000-9,16.000 6.000-9,13.000-26.000-2,14.000-55.000 6,11.000-57.000 4,14.000-55.000 6,5.000-33.000 3,1.000-5.000-1,-1.000-7.000 0,1.000-5.000 0</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46"/>
    </inkml:context>
    <inkml:brush xml:id="br0">
      <inkml:brushProperty name="width" value="0.0500617697834969" units="cm"/>
      <inkml:brushProperty name="height" value="0.0500617697834969" units="cm"/>
      <inkml:brushProperty name="color" value="#f2395b"/>
      <inkml:brushProperty name="ignorePressure" value="0"/>
    </inkml:brush>
  </inkml:definitions>
  <inkml:trace contextRef="#ctx0" brushRef="#br0">23600.000 23650.000 439,'-46.000'-24.000'0,"10.000"4.000"0,10.000 3.000 0,9.000 3.000 0,17.000 4.000 11,25.000 7.000 23,25.000 6.000 22,25.000 7.000 23,9.000 4.000 3,-6.000 3.000-12,-6.000 3.000-15,-6.000 4.000-14,-6.000 2.000-9,-2.000 4.000-5,-3.000 3.000-5,-3.000 3.000-5,-4.000 1.000-4,-3.000 1.000-3,-3.000-1.000-3,-2.000 1.000-4,-6.000 2.000-2,-6.000 7.000-2,-6.000 6.000-2,-6.000 7.000-3,-7.000 5.000-2,-6.000 7.000 1,-6.000 6.000 0,-6.000 7.000 0,-13.000 7.000 0,-19.000 9.000 0,-18.000 10.000 0,-19.000 10.000 0,-13.000 5.000-1,-6.000 4.000 1,-6.000 3.000 0,-6.000 3.000 0,-4.000-4.000 0,1.000-8.000 0,-1.000-10.000 0,1.000-9.000 1,2.000-10.000 0,7.000-9.000 1,6.000-10.000 1,7.000-8.000 1,7.000-9.000 2,9.000-6.000 2,10.000-6.000 2,10.000-6.000 3,24.000-9.000 3,41.000-8.000 5,40.000-10.000 4,42.000-9.000 5,25.000-10.000-1,14.000-9.000-8,11.000-10.000-7,14.000-8.000-8,13.000-9.000-8,16.000-6.000-8,15.000-6.000-8,17.000-6.000-9,7.000-4.000-2,0.000 1.000 2,0.000-1.000 4,0.000 1.000 4,-21.000 4.000-6,-40.000 9.000-12,-40.000 10.000-13,-41.000 10.000-12</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58"/>
    </inkml:context>
    <inkml:brush xml:id="br0">
      <inkml:brushProperty name="width" value="0.0406788773834705" units="cm"/>
      <inkml:brushProperty name="height" value="0.0406788773834705" units="cm"/>
      <inkml:brushProperty name="color" value="#f2395b"/>
      <inkml:brushProperty name="ignorePressure" value="0"/>
    </inkml:brush>
  </inkml:definitions>
  <inkml:trace contextRef="#ctx0" brushRef="#br0">26650.000 30500.000 540,'93.000'1.000'121,"-11.000"4.000"-28,-14.000 3.000-27,-11.000 3.000-28,-9.000 6.000-15,-3.000 9.000-6,-3.000 10.000-6,-2.000 10.000-5,-6.000 5.000-3,-6.000 4.000-2,-6.000 3.000-2,-6.000 3.000-1,-10.000 3.000-2,-12.000 3.000 0,-13.000 3.000 0,-12.000 4.000 0,-7.000-3.000-1,1.000-5.000 0,-1.000-7.000 0,1.000-5.000 0,-3.000-6.000 0,-2.000-3.000 1,-3.000-3.000 0,-3.000-2.000 0,-1.000-6.000 1,4.000-6.000 0,3.000-6.000 0,3.000-6.000 0,12.000-7.000 3,22.000-6.000 5,22.000-6.000 6,23.000-6.000 4,10.000-2.000 3,0.000 3.000-3,0.000 3.000-2,0.000 4.000-2,-2.000 5.000-1,-3.000 10.000-1,-3.000 10.000 0,-2.000 9.000 0,-9.000 7.000-1,-12.000 7.000-2,-13.000 6.000-2,-12.000 7.000-1,-12.000 0.000-1,-8.000-2.000-2,-10.000-3.000 0,-9.000-3.000 0,-7.000-4.000-2,-3.000-3.000-4,-3.000-3.000-4,-2.000-2.000-2,-1.000-5.000-4,3.000-2.000-4,3.000-3.000-2,4.000-3.000-5,8.000-9.000-6,17.000-11.000-11,15.000-14.000-10,16.000-11.000-12,9.000-7.000 0,3.000 0.000 12,3.000 0.000 10,4.000 0.000 12</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59"/>
    </inkml:context>
    <inkml:brush xml:id="br0">
      <inkml:brushProperty name="width" value="0.0467829741537571" units="cm"/>
      <inkml:brushProperty name="height" value="0.0467829741537571" units="cm"/>
      <inkml:brushProperty name="color" value="#f2395b"/>
      <inkml:brushProperty name="ignorePressure" value="0"/>
    </inkml:brush>
  </inkml:definitions>
  <inkml:trace contextRef="#ctx0" brushRef="#br0">27900.000 30500.000 470,'29.000'-21.000'105,"10.000"10.000"-21,10.000 10.000-20,9.000 9.000-21,4.000 2.000-14,1.000-2.000-4,-1.000-3.000-6,1.000-3.000-6,-1.000-1.000-3,1.000 4.000-4,-1.000 3.000-4,1.000 3.000-2,-3.000 3.000-3,-2.000 3.000-2,-3.000 3.000-2,-3.000 4.000-1,-6.000 2.000-3,-5.000 4.000-1,-7.000 3.000-3,-5.000 3.000-2,-11.000 3.000 5,-11.000 3.000 14,-14.000 3.000 13,-11.000 4.000 14,-7.000 1.000 4,0.000 0.000-4,0.000 0.000-5,0.000 0.000-4,0.000 1.000-4,0.000 4.000-1,0.000 3.000-2,0.000 3.000-3,-4.000 7.000-2,-5.000 14.000-4,-7.000 11.000-3,-5.000 14.000-3,-6.000 10.000-4,-3.000 9.000-5,-3.000 10.000-5,-2.000 10.000-5,-1.000 8.000-1,3.000 10.000 2,3.000 10.000 1,4.000 9.000 2,5.000-7.000 2,10.000-21.000 2,10.000-22.000 3,9.000-22.000 2,4.000-18.000-9,1.000-11.000-21,-1.000-14.000-21,1.000-11.000-20</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0:59"/>
    </inkml:context>
    <inkml:brush xml:id="br0">
      <inkml:brushProperty name="width" value="0.0413940288126469" units="cm"/>
      <inkml:brushProperty name="height" value="0.0413940288126469" units="cm"/>
      <inkml:brushProperty name="color" value="#f2395b"/>
      <inkml:brushProperty name="ignorePressure" value="0"/>
    </inkml:brush>
  </inkml:definitions>
  <inkml:trace contextRef="#ctx0" brushRef="#br0">30000.000 30400.000 531,'31.000'-44.000'9,"13.000"13.000"18,12.000 12.000 19,13.000 13.000 17,-1.000 7.000 4,-11.000 4.000-13,-14.000 3.000-11,-11.000 3.000-12,-4.000 6.000-7,6.000 9.000-4,7.000 10.000-3,6.000 10.000-4,-1.000 4.000-1,-5.000 0.000-2,-7.000 0.000-1,-5.000 0.000-1,-8.000 3.000-2,-5.000 6.000-1,-7.000 7.000-2,-5.000 6.000-1,-12.000 3.000-3,-16.000 0.000-1,-15.000 0.000-3,-15.000 0.000-1,-7.000 0.000-2,3.000 0.000-1,3.000 0.000 0,4.000 0.000-1,-3.000-4.000 0,-5.000-5.000 1,-7.000-7.000 0,-5.000-5.000 0,-1.000-8.000 1,6.000-5.000 1,7.000-7.000 2,6.000-5.000 1,24.000-8.000 5,45.000-5.000 9,43.000-7.000 8,45.000-5.000 9,25.000-4.000-3,10.000 0.000-12,10.000 0.000-12,9.000 0.000-14,-5.000 0.000-9,-19.000 0.000-6,-18.000 0.000-8,-19.000 0.000-5,-13.000 0.000-3,-6.000 0.000 1,-6.000 0.000 3,-6.000 0.000 1,-7.000-2.000 2,-6.000-3.000 0,-6.000-3.000 0,-6.000-2.000 0</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36"/>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39850.000 29750.000 333,'157.000'63.000'167,"51.000"46.000"-1,49.000 47.000 1,51.000 47.000 0</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39"/>
    </inkml:context>
    <inkml:brush xml:id="br0">
      <inkml:brushProperty name="width" value="0.0571680441498756" units="cm"/>
      <inkml:brushProperty name="height" value="0.0571680441498756" units="cm"/>
      <inkml:brushProperty name="color" value="#f2395b"/>
      <inkml:brushProperty name="ignorePressure" value="0"/>
    </inkml:brush>
  </inkml:definitions>
  <inkml:trace contextRef="#ctx0" brushRef="#br0">40050.000 29700.000 384,'-41.000'1.000'104,"19.000"4.000"-18,19.000 3.000-18,19.000 3.000-18,12.000 3.000-13,6.000 3.000-6,7.000 3.000-7,6.000 4.000-6,3.000-1.000-6,0.000-3.000-2,0.000-3.000-4,0.000-2.000-2,1.000-3.000-3,4.000 1.000 0,3.000-1.000 0,3.000 1.000-1,1.000-3.000 0,1.000-2.000 0,-1.000-3.000 0,1.000-3.000-1,-3.000-1.000 0,-2.000 4.000 1,-3.000 3.000 0,-3.000 3.000 0,-1.000-1.000-1,4.000-2.000-1,3.000-3.000-1,3.000-3.000-2,-1.000-2.000-1,-2.000 0.000 0,-3.000 0.000-1,-3.000 0.000 1,-2.000 1.000-1,0.000 4.000 0,0.000 3.000 1,0.000 3.000 0,-7.000 4.000 6,-11.000 7.000 12,-14.000 6.000 12,-11.000 7.000 12,-14.000 2.000 2,-11.000 1.000-8,-14.000-1.000-8,-11.000 1.000-8,-15.000 18.000-5,-16.000 38.000 0,-15.000 37.000-2,-15.000 38.000-1,-1.000 7.000 0,16.000-21.000-1,15.000-22.000 0,17.000-22.000-1,0.000 4.000-7,-11.000 32.000-10,-14.000 31.000-12,-11.000 32.000-11,-7.000 36.000-9,0.000 45.000-6,0.000 43.000-5,0.000 45.000-6,9.000-17.000-2,19.000-74.000 2,19.000-76.000 2,19.000-74.000 1</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0"/>
    </inkml:context>
    <inkml:brush xml:id="br0">
      <inkml:brushProperty name="width" value="0.0501565113663673" units="cm"/>
      <inkml:brushProperty name="height" value="0.0501565113663673" units="cm"/>
      <inkml:brushProperty name="color" value="#f2395b"/>
      <inkml:brushProperty name="ignorePressure" value="0"/>
    </inkml:brush>
  </inkml:definitions>
  <inkml:trace contextRef="#ctx0" brushRef="#br0">43150.000 31100.000 438,'-24.000'-21.000'6,"4.000"10.000"11,3.000 10.000 11,3.000 9.000 12,-2.000 13.000 1,-6.000 20.000-9,-6.000 18.000-9,-6.000 20.000-8,-7.000 5.000-6,-6.000-6.000-2,-6.000-6.000-2,-6.000-6.000-2,-1.000-6.000-2,7.000-2.000-1,6.000-3.000-1,7.000-3.000-1,15.000-15.000-3,25.000-24.000-6,25.000-26.000-6,25.000-24.000-5,12.000-15.000-1,1.000-3.000 1,-1.000-3.000 2,1.000-2.000 2,-6.000 2.000 3,-8.000 9.000 4,-10.000 10.000 3,-9.000 10.000 4,-9.000 13.000 7,-5.000 19.000 10,-7.000 19.000 11,-5.000 19.000 11,-1.000 4.000 2,6.000-9.000-4,7.000-10.000-6,6.000-8.000-5,9.000-12.000-7,13.000-12.000-12,12.000-13.000-10,13.000-12.000-11,2.000-7.000-6,-5.000 1.000-2,-7.000-1.000-2,-5.000 1.000-1,-8.000 2.000 7,-5.000 7.000 15,-7.000 6.000 16,-5.000 7.000 15,-4.000 2.000 3,0.000 1.000-10,0.000-1.000-10,0.000 1.000-9,3.000-3.000-7,6.000-2.000-4,7.000-3.000-4,6.000-3.000-4,-1.000 1.000 1,-5.000 6.000 2,-7.000 7.000 4,-5.000 6.000 3,-6.000 9.000 5,-3.000 13.000 7,-3.000 12.000 5,-2.000 13.000 8,-6.000 6.000 2,-6.000 0.000 2,-6.000 0.000 1,-6.000 0.000 1,-4.000-2.000 1,1.000-3.000 2,-1.000-3.000 2,1.000-2.000 2,8.000-6.000-2,20.000-6.000-9,18.000-6.000-7,20.000-6.000-8,6.000-12.000-7,-2.000-15.000-3,-3.000-15.000-4,-3.000-16.000-4,-2.000-10.000-3,0.000-3.000 1,0.000-3.000-1,0.000-2.000 0,-7.000-3.000 1,-11.000 1.000 2,-14.000-1.000 1,-11.000 1.000 2,-9.000 4.000 3,-3.000 9.000 7,-3.000 10.000 7,-2.000 10.000 6,-8.000 7.000 4,-8.000 6.000 2,-10.000 7.000 2,-9.000 6.000 3,-7.000 6.000 0,-3.000 6.000 0,-3.000 7.000-1,-2.000 6.000 0,0.000 4.000-1,7.000 4.000-1,6.000 3.000-2,7.000 3.000 0,5.000 1.000-3,7.000 1.000-5,6.000-1.000-3,7.000 1.000-5,11.000-4.000-6,20.000-6.000-10,18.000-6.000-10,20.000-6.000-10,10.000-12.000-2,3.000-15.000 3,3.000-15.000 5,4.000-16.000 3,1.000-13.000 3,0.000-9.000 0,0.000-10.000 0,0.000-8.000 2,-2.000-9.000 0,-3.000-6.000 3,-3.000-6.000 3,-2.000-6.000 2,-6.000-2.000 3,-6.000 3.000 3,-6.000 3.000 4,-6.000 4.000 3,-6.000 4.000 5,-2.000 6.000 8,-3.000 7.000 9,-3.000 6.000 7,-4.000 7.000 4,-3.000 10.000 2,-3.000 10.000 0,-2.000 9.000 2,-5.000 18.000 5,-2.000 29.000 11,-3.000 28.000 12,-3.000 28.000 11,-6.000 29.000-2,-5.000 32.000-13,-7.000 31.000-15,-5.000 32.000-13,-1.000 16.000-12,6.000 4.000-11,7.000 3.000-10,6.000 3.000-10,1.000 6.000-4,-3.000 9.000 2,-3.000 10.000 4,-2.000 10.000 2,-1.000-18.000-12,3.000-44.000-29,3.000-43.000-27,4.000-44.000-29</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56"/>
    </inkml:context>
    <inkml:brush xml:id="br0">
      <inkml:brushProperty name="width" value="0.0296820905059576" units="cm"/>
      <inkml:brushProperty name="height" value="0.0296820905059576" units="cm"/>
      <inkml:brushProperty name="color" value="#00bff3"/>
      <inkml:brushProperty name="ignorePressure" value="0"/>
    </inkml:brush>
  </inkml:definitions>
  <inkml:trace contextRef="#ctx0" brushRef="#br0">46500.000 24950.000 741,'25.000'-21.000'15,"0.000"10.000"8,0.000 10.000 6,0.000 9.000 7,-2.000 7.000-1,-3.000 7.000-5,-3.000 6.000-8,-2.000 7.000-6,-6.000 4.000-6,-6.000 3.000-3,-6.000 3.000-4,-6.000 4.000-4,-7.000 4.000-2,-6.000 6.000-1,-6.000 7.000-2,-6.000 6.000-1,-1.000-4.000 0,7.000-11.000 2,6.000-14.000 2,7.000-11.000 2,7.000-7.000 2,9.000 0.000 2,10.000 0.000 3,10.000 0.000 1,4.000-2.000 1,0.000-3.000-1,0.000-3.000 0,0.000-2.000-1,0.000-1.000 0,0.000 3.000-1,0.000 3.000 0,0.000 4.000-1,-4.000 2.000-1,-5.000 4.000-1,-7.000 3.000-3,-5.000 3.000-1,-8.000 1.000-1,-5.000 1.000-1,-7.000-1.000 1,-5.000 1.000-1,-4.000-4.000-2,0.000-6.000-3,0.000-6.000-3,0.000-6.000-3,0.000-4.000-4,0.000 1.000-4,0.000-1.000-5,0.000 1.000-3,3.000-6.000-2,6.000-8.000 0,7.000-10.000 0,6.000-9.000 1,1.000-5.000 1,-3.000 0.000 5,-3.000 0.000 3,-2.000 0.000 5</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1"/>
    </inkml:context>
    <inkml:brush xml:id="br0">
      <inkml:brushProperty name="width" value="0.0406388826668262" units="cm"/>
      <inkml:brushProperty name="height" value="0.0406388826668262" units="cm"/>
      <inkml:brushProperty name="color" value="#f2395b"/>
      <inkml:brushProperty name="ignorePressure" value="0"/>
    </inkml:brush>
  </inkml:definitions>
  <inkml:trace contextRef="#ctx0" brushRef="#br0">25250.000 37600.000 541,'98.000'3.000'8,"-3.000"6.000"15,-3.000 7.000 17,-2.000 6.000 15,-11.000 4.000 3,-15.000 4.000-10,-15.000 3.000-10,-16.000 3.000-11,-10.000 4.000-7,-3.000 7.000-1,-3.000 6.000-4,-2.000 7.000-2,-11.000 7.000-4,-15.000 9.000-4,-15.000 10.000-5,-16.000 10.000-5,-12.000 5.000-3,-5.000 4.000-2,-7.000 3.000-3,-5.000 3.000-2,-3.000-4.000-1,4.000-8.000 1,3.000-10.000-1,3.000-9.000 2,4.000-12.000 1,7.000-11.000 2,6.000-14.000 4,7.000-11.000 2,15.000-12.000 4,25.000-9.000 6,25.000-10.000 6,25.000-8.000 6,14.000-4.000 1,3.000 3.000-2,3.000 3.000-3,4.000 4.000-2,-4.000 2.000-1,-9.000 4.000 1,-10.000 3.000-1,-8.000 3.000 0,-11.000 6.000 0,-8.000 9.000 0,-10.000 10.000-1,-9.000 10.000 0,-10.000 7.000-1,-9.000 6.000-1,-10.000 7.000 0,-8.000 6.000-1,-11.000 4.000-1,-8.000 4.000 2,-10.000 3.000-1,-9.000 3.000 1,-4.000-2.000-2,4.000-6.000-4,3.000-6.000-3,3.000-6.000-5,4.000-9.000-6,7.000-8.000-6,6.000-10.000-8,7.000-9.000-6,7.000-13.000-10,9.000-16.000-11,10.000-15.000-11,10.000-15.000-13</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2"/>
    </inkml:context>
    <inkml:brush xml:id="br0">
      <inkml:brushProperty name="width" value="0.0374977849423885" units="cm"/>
      <inkml:brushProperty name="height" value="0.0374977849423885" units="cm"/>
      <inkml:brushProperty name="color" value="#f2395b"/>
      <inkml:brushProperty name="ignorePressure" value="0"/>
    </inkml:brush>
  </inkml:definitions>
  <inkml:trace contextRef="#ctx0" brushRef="#br0">26200.000 39500.000 586,'70.000'48.000'159,"-9.000"-3.000"-40,-10.000-3.000-39,-8.000-2.000-40,-4.000-3.000-26,3.000 1.000-12,3.000-1.000-14,4.000 1.000-12,-3.000-1.000-10,-5.000 1.000-6,-7.000-1.000-7,-5.000 1.000-7</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2"/>
    </inkml:context>
    <inkml:brush xml:id="br0">
      <inkml:brushProperty name="width" value="0.0441560409963131" units="cm"/>
      <inkml:brushProperty name="height" value="0.0441560409963131" units="cm"/>
      <inkml:brushProperty name="color" value="#f2395b"/>
      <inkml:brushProperty name="ignorePressure" value="0"/>
    </inkml:brush>
  </inkml:definitions>
  <inkml:trace contextRef="#ctx0" brushRef="#br0">27750.000 37600.000 498,'-36.000'4.000'10,"28.000"10.000"20,28.000 10.000 20,29.000 9.000 19,16.000 2.000 2,7.000-2.000-19,6.000-3.000-19,7.000-3.000-18,0.000-2.000-13,-2.000 0.000-7,-3.000 0.000-7,-3.000 0.000-6,-9.000 0.000-4,-11.000 0.000 1,-14.000 0.000 0,-11.000 0.000 0,-9.000 0.000 2,-3.000 0.000 3,-3.000 0.000 4,-2.000 0.000 4,-8.000 3.000 4,-8.000 6.000 7,-10.000 7.000 7,-9.000 6.000 5,-5.000 6.000 6,0.000 6.000 4,0.000 7.000 2,0.000 6.000 5,-2.000 7.000 0,-3.000 10.000 0,-3.000 10.000-1,-2.000 9.000 0,-5.000 9.000-4,-2.000 9.000-4,-3.000 10.000-6,-3.000 10.000-4,-9.000 14.000-5,-11.000 23.000-6,-14.000 22.000-6,-11.000 22.000-5,-6.000 16.000-6,4.000 14.000-8,3.000 11.000-6,3.000 14.000-7,9.000-11.000-4,16.000-30.000-1,15.000-32.000-1,17.000-30.000-1,8.000-34.000-1,4.000-34.000-2,3.000-35.000-2,3.000-33.000-2</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2"/>
    </inkml:context>
    <inkml:brush xml:id="br0">
      <inkml:brushProperty name="width" value="0.0425158403813839" units="cm"/>
      <inkml:brushProperty name="height" value="0.0425158403813839" units="cm"/>
      <inkml:brushProperty name="color" value="#f2395b"/>
      <inkml:brushProperty name="ignorePressure" value="0"/>
    </inkml:brush>
  </inkml:definitions>
  <inkml:trace contextRef="#ctx0" brushRef="#br0">29650.000 37850.000 517,'1.000'-47.000'0,"4.000"6.000"0,3.000 7.000 0,3.000 6.000 0,7.000 4.000 6,14.000 4.000 10,11.000 3.000 12,14.000 3.000 12,3.000 3.000 4,-2.000 3.000 1,-3.000 3.000-2,-3.000 4.000 0,2.000 4.000-3,10.000 6.000-4,10.000 7.000-4,9.000 6.000-6,-2.000 10.000-3,-12.000 17.000-7,-13.000 15.000-4,-12.000 16.000-6,-16.000 12.000-1,-19.000 9.000 0,-18.000 10.000 1,-19.000 10.000 1,-16.000 7.000-3,-12.000 6.000-10,-13.000 7.000-7,-12.000 6.000-10,-7.000-4.000-4,1.000-11.000 0,-1.000-14.000 0,1.000-11.000-1,1.000-14.000 2,3.000-11.000 5,3.000-14.000 4,4.000-11.000 4,22.000-23.000 9,45.000-31.000 13,43.000-31.000 13,45.000-31.000 14,30.000-10.000-1,19.000 13.000-14,19.000 12.000-16,19.000 13.000-14,15.000 7.000-12,13.000 4.000-9,12.000 3.000-10,13.000 3.000-8,-15.000 3.000-1,-40.000 3.000 8,-40.000 3.000 8,-41.000 4.000 9,-21.000 2.000 2,1.000 4.000-3,-1.000 3.000-4,1.000 3.000-3</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3"/>
    </inkml:context>
    <inkml:brush xml:id="br0">
      <inkml:brushProperty name="width" value="0.0443332903087139" units="cm"/>
      <inkml:brushProperty name="height" value="0.0443332903087139" units="cm"/>
      <inkml:brushProperty name="color" value="#f2395b"/>
      <inkml:brushProperty name="ignorePressure" value="0"/>
    </inkml:brush>
  </inkml:definitions>
  <inkml:trace contextRef="#ctx0" brushRef="#br0">39000.000 37500.000 496,'-47.000'123.000'140,"6.000"-3.000"-30,7.000-3.000-31,6.000-2.000-30,4.000-6.000-17,4.000-6.000-5,3.000-6.000-4,3.000-6.000-6,4.000-10.000-3,7.000-12.000-6,6.000-13.000-4,7.000-12.000-4,7.000-12.000-3,9.000-8.000 0,10.000-10.000-2,10.000-9.000 0,7.000-12.000-3,6.000-11.000-1,7.000-14.000-3,6.000-11.000-3,4.000-22.000-2,4.000-27.000-2,3.000-28.000-1,3.000-28.000-2,-7.000-7.000 0,-15.000 16.000 4,-15.000 15.000 3,-16.000 17.000 3,-13.000 13.000 1,-9.000 13.000 0,-10.000 12.000 0,-8.000 13.000-1,-14.000 12.000 3,-15.000 13.000 6,-15.000 12.000 5,-16.000 13.000 6,-8.000 9.000 0,0.000 6.000-3,0.000 7.000-5,0.000 6.000-3,6.000 7.000-5,13.000 10.000-7,12.000 10.000-5,13.000 9.000-7,12.000-1.000-5,13.000-8.000-5,12.000-10.000-6,13.000-9.000-5</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3"/>
    </inkml:context>
    <inkml:brush xml:id="br0">
      <inkml:brushProperty name="width" value="0.0356066301465034" units="cm"/>
      <inkml:brushProperty name="height" value="0.0356066301465034" units="cm"/>
      <inkml:brushProperty name="color" value="#f2395b"/>
      <inkml:brushProperty name="ignorePressure" value="0"/>
    </inkml:brush>
  </inkml:definitions>
  <inkml:trace contextRef="#ctx0" brushRef="#br0">40400.000 37600.000 617,'23.000'28.000'12,"-3.000"6.000"21,-3.000 7.000 24,-2.000 6.000 22,0.000 4.000 1,7.000 4.000-20,6.000 3.000-20,7.000 3.000-21,2.000 3.000-17,1.000 3.000-13,-1.000 3.000-15,1.000 4.000-13,-4.000-6.000-11,-6.000-11.000-6,-6.000-14.000-7,-6.000-11.000-6</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3"/>
    </inkml:context>
    <inkml:brush xml:id="br0">
      <inkml:brushProperty name="width" value="0.0470063239336014" units="cm"/>
      <inkml:brushProperty name="height" value="0.0470063239336014" units="cm"/>
      <inkml:brushProperty name="color" value="#f2395b"/>
      <inkml:brushProperty name="ignorePressure" value="0"/>
    </inkml:brush>
  </inkml:definitions>
  <inkml:trace contextRef="#ctx0" brushRef="#br0">41850.000 37250.000 468,'-94.000'-21.000'7,"13.000"10.000"17,12.000 10.000 15,13.000 9.000 15,7.000 13.000 7,4.000 20.000-5,3.000 18.000-3,3.000 20.000-3,4.000 6.000-7,7.000-2.000-6,6.000-3.000-7,7.000-3.000-7,7.000-6.000-5,9.000-5.000-4,10.000-7.000-3,10.000-5.000-3,10.000-9.000-4,13.000-9.000-5,12.000-10.000-4,13.000-8.000-5,10.000-14.000-1,10.000-15.000 1,10.000-15.000 2,9.000-16.000 2,2.000-15.000-5,-2.000-11.000-10,-3.000-14.000-9,-3.000-11.000-10,-12.000-3.000-1,-18.000 10.000 5,-19.000 10.000 6,-18.000 9.000 7,-15.000 6.000 4,-9.000 3.000 4,-10.000 3.000 3,-8.000 4.000 4,-15.000 4.000 1,-19.000 6.000 1,-18.000 7.000 0,-19.000 6.000 0,-12.000 9.000 1,-2.000 13.000 0,-3.000 12.000 0,-3.000 13.000 1,4.000 4.000-5,13.000-3.000-7,12.000-3.000-7,13.000-2.000-9</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4"/>
    </inkml:context>
    <inkml:brush xml:id="br0">
      <inkml:brushProperty name="width" value="0.0521947257220745" units="cm"/>
      <inkml:brushProperty name="height" value="0.0521947257220745" units="cm"/>
      <inkml:brushProperty name="color" value="#f2395b"/>
      <inkml:brushProperty name="ignorePressure" value="0"/>
    </inkml:brush>
  </inkml:definitions>
  <inkml:trace contextRef="#ctx0" brushRef="#br0">42650.000 35900.000 421,'-24.000'-25.000'0,"4.000"0.000"0,3.000 0.000 0,3.000 0.000 0,12.000 1.000 10,22.000 4.000 20,22.000 3.000 19,23.000 3.000 21,14.000 6.000 2,10.000 9.000-17,10.000 10.000-15,9.000 10.000-15,2.000 5.000-12,-2.000 4.000-5,-3.000 3.000-6,-3.000 3.000-6,-7.000 1.000-2,-9.000 1.000 1,-10.000-1.000 1,-8.000 1.000 1,-11.000-1.000 0,-8.000 1.000-1,-10.000-1.000-2,-9.000 1.000-1,-10.000 4.000 4,-9.000 9.000 6,-10.000 10.000 8,-8.000 10.000 6,-12.000 7.000 6,-12.000 6.000 0,-13.000 7.000 1,-12.000 6.000 1,-10.000 7.000 0,-6.000 10.000-1,-6.000 10.000-2,-6.000 9.000-2,-9.000 18.000-3,-8.000 29.000-6,-10.000 28.000-7,-9.000 28.000-5,-10.000 26.000-8,-9.000 26.000-7,-10.000 24.000-8,-8.000 26.000-8,3.000-6.000-7,20.000-33.000-8,18.000-35.000-8,20.000-34.000-7,19.000-34.000 0,22.000-30.000 7,22.000-32.000 8,23.000-30.000 7,8.000-23.000 5,-3.000-12.000 4,-3.000-13.000 3,-2.000-12.000 2</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5"/>
    </inkml:context>
    <inkml:brush xml:id="br0">
      <inkml:brushProperty name="width" value="0.044502280652523" units="cm"/>
      <inkml:brushProperty name="height" value="0.044502280652523" units="cm"/>
      <inkml:brushProperty name="color" value="#f2395b"/>
      <inkml:brushProperty name="ignorePressure" value="0"/>
    </inkml:brush>
  </inkml:definitions>
  <inkml:trace contextRef="#ctx0" brushRef="#br0">44950.000 37250.000 494,'-15.000'59.000'6,"-27.000"19.000"12,-28.000 19.000 13,-28.000 19.000 11,-6.000-2.000 3,20.000-22.000-7,18.000-22.000-7,20.000-21.000-7,25.000-26.000-10,35.000-28.000-15,35.000-28.000-14,34.000-27.000-15,15.000-12.000-3,-3.000 6.000 7,-3.000 7.000 8,-2.000 6.000 7,-9.000 7.000 5,-12.000 10.000 3,-13.000 10.000 3,-12.000 9.000 3,-12.000 10.000 5,-8.000 14.000 5,-10.000 11.000 5,-9.000 14.000 7,-10.000 8.000 1,-9.000 7.000-1,-10.000 6.000-1,-8.000 7.000-1,-4.000 2.000-1,3.000 1.000-1,3.000-1.000-2,4.000 1.000-1,13.000-10.000-7,26.000-19.000-12,24.000-18.000-11,26.000-19.000-13,16.000-18.000-6,10.000-15.000-2,10.000-15.000-1,9.000-16.000-2,-1.000-5.000 0,-8.000 6.000 5,-10.000 7.000 3,-9.000 6.000 4,-16.000 12.000 13,-22.000 19.000 23,-22.000 19.000 23,-21.000 19.000 22,-1.000 1.000-1,22.000-16.000-25,22.000-15.000-26,23.000-15.000-26,6.000-7.000-11,-5.000 3.000 3,-7.000 3.000 4,-5.000 4.000 4,-11.000 7.000 12,-11.000 13.000 21,-14.000 12.000 20,-11.000 13.000 22,-9.000 7.000 7,-3.000 4.000-7,-3.000 3.000-7,-2.000 3.000-7,6.000-1.000-7,20.000-2.000-9,18.000-3.000-7,20.000-3.000-8,6.000-9.000-6,-2.000-11.000-4,-3.000-14.000-5,-3.000-11.000-4,1.000-7.000-8,6.000 0.000-12,7.000 0.000-12,6.000 0.000-11,-5.000 0.000-2,-16.000 0.000 9,-15.000 0.000 9,-15.000 0.000 9,-14.000 0.000 7,-8.000 0.000 6,-10.000 0.000 7,-9.000 0.000 5,-10.000 1.000 4,-9.000 4.000-1,-10.000 3.000-1,-8.000 3.000-1,-6.000 3.000 5,1.000 3.000 10,-1.000 3.000 10,1.000 4.000 10,1.000 2.000 6,3.000 4.000 0,3.000 3.000 1,4.000 3.000 0,10.000 3.000-5,19.000 3.000-10,19.000 3.000-10,19.000 4.000-11,18.000-6.000-11,19.000-11.000-15,19.000-14.000-14,19.000-11.000-13,5.000-9.000-8,-5.000-3.000 1,-7.000-3.000 0,-5.000-2.000 1,-11.000-1.000 4,-11.000 3.000 8,-14.000 3.000 8,-11.000 4.000 9</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5"/>
    </inkml:context>
    <inkml:brush xml:id="br0">
      <inkml:brushProperty name="width" value="0.0555549077689648" units="cm"/>
      <inkml:brushProperty name="height" value="0.0555549077689648" units="cm"/>
      <inkml:brushProperty name="color" value="#f2395b"/>
      <inkml:brushProperty name="ignorePressure" value="0"/>
    </inkml:brush>
  </inkml:definitions>
  <inkml:trace contextRef="#ctx0" brushRef="#br0">47750.000 36650.000 396,'21.000'-94.000'0,"-5.000"13.000"0,-7.000 12.000 0,-5.000 13.000 1,-4.000 7.000 6,0.000 4.000 12,0.000 3.000 13,0.000 3.000 13,1.000 3.000 4,4.000 3.000-1,3.000 3.000-3,3.000 4.000-1,1.000 11.000-2,1.000 23.000 0,-1.000 22.000-1,1.000 22.000 1,-3.000 16.000-4,-2.000 14.000-5,-3.000 11.000-6,-3.000 14.000-5,1.000 13.000-7,6.000 16.000-6,7.000 15.000-7,6.000 17.000-5,6.000 13.000-10,6.000 13.000-10,7.000 12.000-11,6.000 13.000-10,-1.000-5.000-3,-5.000-22.000 6,-7.000-22.000 6,-5.000-21.000 6,-4.000-20.000-3,0.000-15.000-13,0.000-15.000-12,0.000-16.000-12</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56"/>
    </inkml:context>
    <inkml:brush xml:id="br0">
      <inkml:brushProperty name="width" value="0.0419449657201767" units="cm"/>
      <inkml:brushProperty name="height" value="0.0419449657201767" units="cm"/>
      <inkml:brushProperty name="color" value="#00bff3"/>
      <inkml:brushProperty name="ignorePressure" value="0"/>
    </inkml:brush>
  </inkml:definitions>
  <inkml:trace contextRef="#ctx0" brushRef="#br0">47250.000 24400.000 524,'23.000'-27.000'2,"-3.000"-3.000"5,-3.000-3.000 3,-2.000-2.000 5,-5.000 11.000 7,-2.000 29.000 9,-3.000 28.000 9,-3.000 28.000 10,-7.000 15.000 1,-9.000 4.000-8,-10.000 3.000-7,-8.000 3.000-8,-3.000 4.000-5,7.000 7.000-2,6.000 6.000-3,7.000 7.000-2,2.000-3.000-2,1.000-8.000-1,-1.000-10.000-1,1.000-9.000-1,2.000-9.000-3,7.000-5.000-4,6.000-7.000-4,7.000-5.000-4,5.000-11.000-3,7.000-11.000-1,6.000-14.000 0,7.000-11.000-2,4.000-14.000-2,3.000-11.000-2,3.000-14.000-4,4.000-11.000-3,1.000-15.000-2,0.000-16.000-1,0.000-15.000-2,0.000-15.000-1,-2.000-12.000 1,-3.000-6.000 1,-3.000-6.000 3,-2.000-6.000 2,-8.000 1.000 2,-8.000 9.000 3,-10.000 10.000 2,-9.000 10.000 2,-7.000 10.000 2,-3.000 13.000 4,-3.000 12.000 2,-2.000 13.000 3,-6.000 12.000 4,-6.000 13.000 3,-6.000 12.000 4,-6.000 13.000 4,-4.000 7.000 0,1.000 4.000-5,-1.000 3.000-3,1.000 3.000-5,-1.000 7.000-4,1.000 14.000-2,-1.000 11.000-5,1.000 14.000-2,2.000 3.000-4,7.000-2.000-4,6.000-3.000-3,7.000-3.000-3</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7"/>
    </inkml:context>
    <inkml:brush xml:id="br0">
      <inkml:brushProperty name="width" value="0.051016915589571" units="cm"/>
      <inkml:brushProperty name="height" value="0.051016915589571" units="cm"/>
      <inkml:brushProperty name="color" value="#f2395b"/>
      <inkml:brushProperty name="ignorePressure" value="0"/>
    </inkml:brush>
  </inkml:definitions>
  <inkml:trace contextRef="#ctx0" brushRef="#br0">65900.000 36700.000 431,'1.000'-47.000'6,"4.000"6.000"14,3.000 7.000 13,3.000 6.000 13,7.000 10.000 6,14.000 17.000-1,11.000 15.000-3,14.000 16.000-2,0.000 12.000-3,-8.000 9.000-7,-10.000 10.000-5,-9.000 10.000-6,-5.000 8.000-5,0.000 10.000-1,0.000 10.000-2,0.000 9.000-2,-2.000 10.000-2,-3.000 14.000-3,-3.000 11.000-1,-2.000 14.000-2,-3.000 10.000-2,1.000 9.000 0,-1.000 10.000-1,1.000 10.000-1,1.000-9.000-2,3.000-24.000-1,3.000-26.000-1,4.000-24.000-3,1.000-20.000 0,0.000-11.000-2,0.000-14.000 0,0.000-11.000-1,1.000-12.000 1,4.000-9.000 4,3.000-10.000 3,3.000-8.000 4,3.000-20.000 1,3.000-28.000 0,3.000-28.000 1,4.000-27.000-1,8.000-33.000-1,17.000-33.000-2,15.000-35.000-3,16.000-34.000-2,10.000-20.000-2,7.000-2.000-4,6.000-3.000-3,7.000-3.000-3,-3.000 1.000-2,-8.000 6.000-1,-10.000 7.000 0,-9.000 6.000-1,-9.000 7.000-1,-5.000 10.000-4,-7.000 10.000-2,-5.000 9.000-3,-9.000 17.000-2,-9.000 25.000-1,-10.000 25.000-1,-8.000 25.000-2,-9.000 20.000-3,-6.000 16.000-5,-6.000 15.000-5,-6.000 17.000-6</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7"/>
    </inkml:context>
    <inkml:brush xml:id="br0">
      <inkml:brushProperty name="width" value="0.0344389714300632" units="cm"/>
      <inkml:brushProperty name="height" value="0.0344389714300632" units="cm"/>
      <inkml:brushProperty name="color" value="#f2395b"/>
      <inkml:brushProperty name="ignorePressure" value="0"/>
    </inkml:brush>
  </inkml:definitions>
  <inkml:trace contextRef="#ctx0" brushRef="#br0">69200.000 37000.000 638,'-2.000'-24.000'11,"47.000"4.000"22,47.000 3.000 22,48.000 3.000 21,14.000 1.000 1,-15.000 1.000-20,-15.000-1.000-21,-16.000 1.000-20,-10.000 1.000-16,-3.000 3.000-9,-3.000 3.000-10,-2.000 4.000-10,-11.000 2.000-7,-15.000 4.000-4,-15.000 3.000-3,-16.000 3.000-5,-15.000 4.000 1,-11.000 7.000 1,-14.000 6.000 4,-11.000 7.000 2</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7"/>
    </inkml:context>
    <inkml:brush xml:id="br0">
      <inkml:brushProperty name="width" value="0.0347228646278381" units="cm"/>
      <inkml:brushProperty name="height" value="0.0347228646278381" units="cm"/>
      <inkml:brushProperty name="color" value="#f2395b"/>
      <inkml:brushProperty name="ignorePressure" value="0"/>
    </inkml:brush>
  </inkml:definitions>
  <inkml:trace contextRef="#ctx0" brushRef="#br0">69100.000 37750.000 633,'-46.000'1.000'7,"10.000"4.000"13,10.000 3.000 13,9.000 3.000 13,13.000-1.000 5,20.000-2.000-6,18.000-3.000-4,20.000-3.000-5,14.000-4.000-6,14.000-3.000-6,11.000-3.000-5,14.000-2.000-7,8.000-5.000-9,7.000-2.000-14,6.000-3.000-13,7.000-3.000-12,-1.000-1.000-10,-6.000 4.000-3,-6.000 3.000-3,-6.000 3.000-4,-15.000 1.000 2,-21.000 1.000 8,-22.000-1.000 8,-22.000 1.000 8</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8"/>
    </inkml:context>
    <inkml:brush xml:id="br0">
      <inkml:brushProperty name="width" value="0.0449476502835751" units="cm"/>
      <inkml:brushProperty name="height" value="0.0449476502835751" units="cm"/>
      <inkml:brushProperty name="color" value="#f2395b"/>
      <inkml:brushProperty name="ignorePressure" value="0"/>
    </inkml:brush>
  </inkml:definitions>
  <inkml:trace contextRef="#ctx0" brushRef="#br0">72250.000 36800.000 489,'-27.000'-16.000'11,"-3.000"19.000"21,-3.000 19.000 22,-2.000 19.000 21,-3.000 13.000 4,1.000 10.000-15,-1.000 10.000-14,1.000 9.000-16,4.000 1.000-8,9.000-6.000-3,10.000-6.000-3,10.000-6.000-3,8.000-9.000-4,10.000-8.000-5,10.000-10.000-3,9.000-9.000-6,9.000-13.000-4,9.000-16.000-3,10.000-15.000-4,10.000-15.000-4,2.000-14.000-3,-3.000-8.000-3,-3.000-10.000-2,-2.000-9.000-3,-9.000-7.000 0,-12.000-3.000 2,-13.000-3.000 2,-12.000-2.000 1,-10.000 3.000 3,-6.000 14.000 1,-6.000 11.000 3,-6.000 14.000 1,-9.000 8.000 1,-8.000 7.000-1,-10.000 6.000-2,-9.000 7.000 0,-4.000 5.000-3,4.000 7.000-2,3.000 6.000-4,3.000 7.000-2</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8"/>
    </inkml:context>
    <inkml:brush xml:id="br0">
      <inkml:brushProperty name="width" value="0.0373316071927547" units="cm"/>
      <inkml:brushProperty name="height" value="0.0373316071927547" units="cm"/>
      <inkml:brushProperty name="color" value="#f2395b"/>
      <inkml:brushProperty name="ignorePressure" value="0"/>
    </inkml:brush>
  </inkml:definitions>
  <inkml:trace contextRef="#ctx0" brushRef="#br0">73350.000 36900.000 589,'73.000'71.000'140,"-3.000"-5.000"-31,-3.000-7.000-31,-2.000-5.000-31,-1.000-4.000-22,3.000 0.000-13,3.000 0.000-15,4.000 0.000-14</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8"/>
    </inkml:context>
    <inkml:brush xml:id="br0">
      <inkml:brushProperty name="width" value="0.0455433949828148" units="cm"/>
      <inkml:brushProperty name="height" value="0.0455433949828148" units="cm"/>
      <inkml:brushProperty name="color" value="#f2395b"/>
      <inkml:brushProperty name="ignorePressure" value="0"/>
    </inkml:brush>
  </inkml:definitions>
  <inkml:trace contextRef="#ctx0" brushRef="#br0">74950.000 36150.000 483,'-46.000'-18.000'54,"10.000"17.000"-3,10.000 15.000-4,9.000 16.000-2,2.000 13.000-4,-2.000 14.000 0,-3.000 11.000-3,-3.000 14.000 0,-1.000 5.000-4,4.000 1.000-5,3.000-1.000-5,3.000 1.000-6,3.000-6.000-4,3.000-8.000-1,3.000-10.000-2,4.000-9.000-2,5.000-10.000-2,10.000-9.000-5,10.000-10.000-2,9.000-8.000-4,7.000-11.000-4,7.000-8.000-4,6.000-10.000-6,7.000-9.000-4,0.000-9.000-5,-2.000-5.000-2,-3.000-7.000-4,-3.000-5.000-3,-7.000-6.000 1,-9.000-3.000 5,-10.000-3.000 6,-8.000-2.000 6,-9.000-1.000 3,-6.000 3.000 4,-6.000 3.000 2,-6.000 4.000 3,-9.000 2.000 2,-8.000 4.000 0,-10.000 3.000 0,-9.000 3.000-1,-7.000 4.000 2,-3.000 7.000 1,-3.000 6.000 2,-2.000 7.000 1,2.000 0.000-6,9.000-2.000-15,10.000-3.000-14,10.000-3.000-15</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8"/>
    </inkml:context>
    <inkml:brush xml:id="br0">
      <inkml:brushProperty name="width" value="0.0554545484483242" units="cm"/>
      <inkml:brushProperty name="height" value="0.0554545484483242" units="cm"/>
      <inkml:brushProperty name="color" value="#f2395b"/>
      <inkml:brushProperty name="ignorePressure" value="0"/>
    </inkml:brush>
  </inkml:definitions>
  <inkml:trace contextRef="#ctx0" brushRef="#br0">75600.000 34950.000 396,'-11.000'-22.000'9,"28.000"6.000"19,28.000 7.000 18,29.000 6.000 19,18.000 6.000 1,9.000 6.000-16,10.000 7.000-17,10.000 6.000-15,4.000 7.000-10,0.000 10.000-5,0.000 10.000-4,0.000 9.000-6,-8.000 4.000-1,-16.000 1.000 0,-15.000-1.000-1,-15.000 1.000 1,-17.000 2.000 1,-15.000 7.000 3,-15.000 6.000 4,-16.000 7.000 4,-15.000 2.000 5,-11.000 1.000 6,-14.000-1.000 8,-11.000 1.000 7,-12.000 2.000 4,-9.000 7.000-1,-10.000 6.000-1,-8.000 7.000 0,-8.000 10.000-3,-2.000 16.000-3,-3.000 15.000-4,-3.000 17.000-4,-2.000 14.000-4,0.000 17.000-7,0.000 15.000-5,0.000 16.000-7,0.000 13.000-9,0.000 14.000-12,0.000 11.000-12,0.000 14.000-12,3.000-7.000-3,6.000-25.000 7,7.000-25.000 8,6.000-25.000 7,9.000-30.000-2,13.000-34.000-10,12.000-35.000-10,13.000-33.000-11</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9"/>
    </inkml:context>
    <inkml:brush xml:id="br0">
      <inkml:brushProperty name="width" value="0.043452050536871" units="cm"/>
      <inkml:brushProperty name="height" value="0.043452050536871" units="cm"/>
      <inkml:brushProperty name="color" value="#f2395b"/>
      <inkml:brushProperty name="ignorePressure" value="0"/>
    </inkml:brush>
  </inkml:definitions>
  <inkml:trace contextRef="#ctx0" brushRef="#br0">79300.000 35700.000 506,'-4.000'-44.000'0,"-5.000"13.000"0,-7.000 12.000 0,-5.000 13.000 0,-8.000 10.000 11,-5.000 10.000 23,-7.000 10.000 21,-5.000 9.000 24,-6.000 15.000 3,-3.000 22.000-12,-3.000 22.000-14,-2.000 23.000-14,-9.000 11.000-11,-12.000 4.000-10,-13.000 3.000-10,-12.000 3.000-10,-7.000-4.000-7,1.000-8.000-8,-1.000-10.000-7,1.000-9.000-7,4.000-12.000-4,9.000-11.000-5,10.000-14.000-2,10.000-11.000-3,10.000-14.000-2,13.000-11.000 4,12.000-14.000 1,13.000-11.000 3</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9"/>
    </inkml:context>
    <inkml:brush xml:id="br0">
      <inkml:brushProperty name="width" value="0.046642579138279" units="cm"/>
      <inkml:brushProperty name="height" value="0.046642579138279" units="cm"/>
      <inkml:brushProperty name="color" value="#f2395b"/>
      <inkml:brushProperty name="ignorePressure" value="0"/>
    </inkml:brush>
  </inkml:definitions>
  <inkml:trace contextRef="#ctx0" brushRef="#br0">77800.000 35800.000 471,'23.000'-21.000'10,"-3.000"10.000"19,-3.000 10.000 19,-2.000 9.000 19,6.000 18.000 6,20.000 29.000-9,18.000 28.000-7,20.000 28.000-9,5.000 12.000-8,-6.000-3.000-5,-6.000-3.000-8,-6.000-2.000-6,1.000-3.000-11,9.000 1.000-19,10.000-1.000-18,10.000 1.000-18,-1.000-10.000-6,-9.000-19.000 4,-10.000-18.000 5,-8.000-19.000 4,-11.000-13.000 0,-8.000-6.000-8,-10.000-6.000-6,-9.000-6.000-8</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49"/>
    </inkml:context>
    <inkml:brush xml:id="br0">
      <inkml:brushProperty name="width" value="0.0440856628119946" units="cm"/>
      <inkml:brushProperty name="height" value="0.0440856628119946" units="cm"/>
      <inkml:brushProperty name="color" value="#f2395b"/>
      <inkml:brushProperty name="ignorePressure" value="0"/>
    </inkml:brush>
  </inkml:definitions>
  <inkml:trace contextRef="#ctx0" brushRef="#br0">80150.000 35200.000 499,'156.000'-44.000'64,"-37.000"13.000"-10,-38.000 12.000-12,-37.000 13.000-11,-10.000 9.000-3,19.000 6.000 4,19.000 7.000 4,19.000 6.000 5,5.000 9.000 0,-5.000 13.000-6,-7.000 12.000-4,-5.000 13.000-5,-12.000 10.000-6,-16.000 10.000-7,-15.000 10.000-6,-15.000 9.000-8,-25.000 7.000-4,-30.000 7.000-1,-32.000 6.000-2,-30.000 7.000-1,-19.000-3.000-4,-2.000-8.000-5,-3.000-10.000-5,-3.000-9.000-6,2.000-13.000 2,10.000-16.000 8,10.000-15.000 8,9.000-15.000 7,31.000-15.000 6,53.000-12.000 3,53.000-13.000 3,54.000-12.000 2,29.000-10.000-5,6.000-6.000-12,7.000-6.000-13,6.000-6.000-12,-5.000-2.000-4,-16.000 3.000 2,-15.000 3.000 4,-15.000 4.000 4,-17.000 2.000-3,-15.000 4.000-5,-15.000 3.000-5,-16.000 3.000-7</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3"/>
    </inkml:context>
    <inkml:brush xml:id="br0">
      <inkml:brushProperty name="width" value="0.033746462315321" units="cm"/>
      <inkml:brushProperty name="height" value="0.033746462315321" units="cm"/>
      <inkml:brushProperty name="color" value="#f2385b"/>
      <inkml:brushProperty name="ignorePressure" value="0"/>
    </inkml:brush>
  </inkml:definitions>
  <inkml:trace contextRef="#ctx0" brushRef="#br0">5850.000 35400.000 651,'-47.000'25.000'121,"6.000"0.000"-30,7.000 0.000-31,6.000 0.000-29,-1.000 7.000-16,-5.000 17.000-4,-7.000 15.000-2,-5.000 16.000-4,-1.000 5.000-2,6.000-2.000-1,7.000-3.000-1,6.000-3.000-2,6.000-4.000 0,6.000-3.000 0,7.000-3.000 0,6.000-2.000 1,4.000-6.000 0,4.000-6.000-1,3.000-6.000-1,3.000-6.000-1,7.000-7.000-1,14.000-6.000-3,11.000-6.000-2,14.000-6.000-2,10.000-10.000-4,9.000-12.000-6,10.000-13.000-4,10.000-12.000-6,-3.000-7.000-3,-11.000 1.000-3,-14.000-1.000-3,-11.000 1.000-1,-9.000 1.000 0,-3.000 3.000 4,-3.000 3.000 4,-2.000 4.000 4</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56"/>
    </inkml:context>
    <inkml:brush xml:id="br0">
      <inkml:brushProperty name="width" value="0.0375357083976269" units="cm"/>
      <inkml:brushProperty name="height" value="0.0375357083976269" units="cm"/>
      <inkml:brushProperty name="color" value="#00bff3"/>
      <inkml:brushProperty name="ignorePressure" value="0"/>
    </inkml:brush>
  </inkml:definitions>
  <inkml:trace contextRef="#ctx0" brushRef="#br0">48000.000 24400.000 586,'21.000'28.000'6,"-5.000"6.000"15,-7.000 7.000 12,-5.000 6.000 14,-8.000 6.000 3,-5.000 6.000-7,-7.000 7.000-9,-5.000 6.000-7,-4.000 3.000-6,0.000 0.000-2,0.000 0.000-3,0.000 0.000-3,3.000-4.000-1,6.000-5.000 1,7.000-7.000 0,6.000-5.000 0,6.000-4.000 0,6.000 0.000-4,7.000 0.000-2,6.000 0.000-3,6.000-7.000-7,6.000-11.000-7,7.000-14.000-10,6.000-11.000-9,4.000-9.000-5,4.000-3.000-3,3.000-3.000-3,3.000-2.000-2,-4.000-5.000-1,-8.000-2.000 3,-10.000-3.000 3,-9.000-3.000 2,-7.000-1.000 3,-3.000 4.000 3,-3.000 3.000 3,-2.000 3.000 3</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0"/>
    </inkml:context>
    <inkml:brush xml:id="br0">
      <inkml:brushProperty name="width" value="0.0449230223894119" units="cm"/>
      <inkml:brushProperty name="height" value="0.0449230223894119" units="cm"/>
      <inkml:brushProperty name="color" value="#f2395b"/>
      <inkml:brushProperty name="ignorePressure" value="0"/>
    </inkml:brush>
  </inkml:definitions>
  <inkml:trace contextRef="#ctx0" brushRef="#br0">82100.000 34800.000 489,'51.000'-44.000'7,"4.000"13.000"12,3.000 12.000 14,3.000 13.000 13,4.000 9.000 6,7.000 6.000-2,6.000 7.000 0,7.000 6.000-1,0.000 9.000-3,-2.000 13.000-6,-3.000 12.000-5,-3.000 13.000-7,-10.000 7.000-5,-16.000 4.000-6,-15.000 3.000-6,-15.000 3.000-7,-20.000 6.000-5,-21.000 9.000-6,-22.000 10.000-7,-22.000 10.000-5,-19.000 2.000-4,-16.000-3.000-1,-15.000-3.000 0,-15.000-2.000-2,-4.000-9.000 2,9.000-12.000 3,10.000-13.000 4,10.000-12.000 3,10.000-12.000 5,13.000-8.000 7,12.000-10.000 8,13.000-9.000 7,16.000-9.000 5,23.000-5.000 1,22.000-7.000 2,22.000-5.000 0,21.000-6.000-3,22.000-3.000-8,22.000-3.000-10,23.000-2.000-9,11.000-6.000-8,4.000-6.000-9,3.000-6.000-9,3.000-6.000-7,-11.000-2.000-2,-25.000 3.000 8,-25.000 3.000 6,-25.000 4.000 7,-15.000 2.000 0,-2.000 4.000-6,-3.000 3.000-7,-3.000 3.000-7</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0"/>
    </inkml:context>
    <inkml:brush xml:id="br0">
      <inkml:brushProperty name="width" value="0.047654677182436" units="cm"/>
      <inkml:brushProperty name="height" value="0.047654677182436" units="cm"/>
      <inkml:brushProperty name="color" value="#f2395b"/>
      <inkml:brushProperty name="ignorePressure" value="0"/>
    </inkml:brush>
  </inkml:definitions>
  <inkml:trace contextRef="#ctx0" brushRef="#br0">83350.000 36000.000 461,'25.000'142.000'178,"0.000"-16.000"-41,0.000-15.000-41,0.000-15.000-41,1.000-12.000-24,4.000-6.000-9,3.000-6.000-8,3.000-6.000-9,-2.000-7.000-9,-6.000-6.000-11,-6.000-6.000-12,-6.000-6.000-11</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0"/>
    </inkml:context>
    <inkml:brush xml:id="br0">
      <inkml:brushProperty name="width" value="0.0526695773005486" units="cm"/>
      <inkml:brushProperty name="height" value="0.0526695773005486" units="cm"/>
      <inkml:brushProperty name="color" value="#f2395b"/>
      <inkml:brushProperty name="ignorePressure" value="0"/>
    </inkml:brush>
  </inkml:definitions>
  <inkml:trace contextRef="#ctx0" brushRef="#br0">84650.000 34450.000 417,'0.000'-47.000'10,"0.000"6.000"18,0.000 7.000 18,0.000 6.000 20,-2.000 18.000 6,-3.000 32.000-5,-3.000 31.000-5,-2.000 32.000-4,-6.000 18.000-8,-6.000 6.000-9,-6.000 7.000-10,-6.000 6.000-9,-1.000 3.000-7,7.000 0.000-5,6.000 0.000-5,7.000 0.000-6,8.000-7.000-5,14.000-11.000-7,11.000-14.000-8,14.000-11.000-6,11.000-14.000-4,14.000-11.000-2,11.000-14.000 0,14.000-11.000-1,10.000-12.000-2,9.000-9.000-2,10.000-10.000-3,10.000-8.000-3,-9.000-6.000 3,-24.000 1.000 8,-26.000-1.000 6,-24.000 1.000 8,-13.000-3.000 1,0.000-2.000-5,0.000-3.000-5,0.000-3.000-4</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0"/>
    </inkml:context>
    <inkml:brush xml:id="br0">
      <inkml:brushProperty name="width" value="0.0564118959009647" units="cm"/>
      <inkml:brushProperty name="height" value="0.0564118959009647" units="cm"/>
      <inkml:brushProperty name="color" value="#f2395b"/>
      <inkml:brushProperty name="ignorePressure" value="0"/>
    </inkml:brush>
  </inkml:definitions>
  <inkml:trace contextRef="#ctx0" brushRef="#br0">85800.000 34350.000 389,'-93.000'-24.000'5,"17.000"4.000"10,15.000 3.000 9,16.000 3.000 11,5.000 7.000 6,-2.000 14.000 6,-3.000 11.000 5,-3.000 14.000 6,-1.000 14.000-1,4.000 20.000-5,3.000 18.000-5,3.000 20.000-6,-2.000 25.000-5,-6.000 35.000-5,-6.000 35.000-4,-6.000 34.000-5,-9.000 24.000-7,-8.000 17.000-10,-10.000 15.000-8,-9.000 16.000-10,-2.000-12.000-9,6.000-36.000-10,7.000-39.000-10,6.000-36.000-10,7.000-31.000-9,10.000-21.000-7,10.000-22.000-6,9.000-22.000-8</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1"/>
    </inkml:context>
    <inkml:brush xml:id="br0">
      <inkml:brushProperty name="width" value="0.0513526313006878" units="cm"/>
      <inkml:brushProperty name="height" value="0.0513526313006878" units="cm"/>
      <inkml:brushProperty name="color" value="#f2395b"/>
      <inkml:brushProperty name="ignorePressure" value="0"/>
    </inkml:brush>
  </inkml:definitions>
  <inkml:trace contextRef="#ctx0" brushRef="#br0">87200.000 35200.000 428,'23.000'-46.000'0,"-3.000"10.000"0,-3.000 10.000 0,-2.000 9.000 0,-5.000 17.000 11,-2.000 25.000 23,-3.000 25.000 23,-3.000 25.000 22,-9.000 17.000 4,-11.000 9.000-16,-14.000 10.000-15,-11.000 10.000-15,-9.000 2.000-11,-3.000-3.000-5,-3.000-3.000-5,-2.000-2.000-5,0.000-9.000-4,7.000-12.000-2,6.000-13.000-2,7.000-12.000-2,4.000-10.000-1,3.000-6.000 0,3.000-6.000 1,4.000-6.000 1,10.000-4.000 0,19.000 1.000 3,19.000-1.000 1,19.000 1.000 3,15.000-6.000-1,13.000-8.000 0,12.000-10.000 0,13.000-9.000-2,4.000-5.000-1,-3.000 0.000-3,-3.000 0.000-4,-2.000 0.000-2,-8.000 1.000-1,-8.000 4.000 1,-10.000 3.000 1,-9.000 3.000 2,-5.000 1.000-16,0.000 1.000-32,0.000-1.000-33,0.000 1.000-33</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1"/>
    </inkml:context>
    <inkml:brush xml:id="br0">
      <inkml:brushProperty name="width" value="0.0375420451164246" units="cm"/>
      <inkml:brushProperty name="height" value="0.0375420451164246" units="cm"/>
      <inkml:brushProperty name="color" value="#f2395b"/>
      <inkml:brushProperty name="ignorePressure" value="0"/>
    </inkml:brush>
  </inkml:definitions>
  <inkml:trace contextRef="#ctx0" brushRef="#br0">89600.000 35000.000 586,'50.000'-4.000'0,"0.000"-5.000"0,0.000-7.000 0,0.000-5.000 0,14.000-3.000 12,28.000 4.000 25,28.000 3.000 24,29.000 3.000 25,8.000 3.000 1,-8.000 3.000-22,-10.000 3.000-22,-9.000 4.000-22,-10.000 4.000-20,-9.000 6.000-14,-10.000 7.000-17,-8.000 6.000-14,-17.000 3.000-11,-21.000 0.000-5,-22.000 0.000-5,-22.000 0.000-6</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2"/>
    </inkml:context>
    <inkml:brush xml:id="br0">
      <inkml:brushProperty name="width" value="0.0349730923771858" units="cm"/>
      <inkml:brushProperty name="height" value="0.0349730923771858" units="cm"/>
      <inkml:brushProperty name="color" value="#f2395b"/>
      <inkml:brushProperty name="ignorePressure" value="0"/>
    </inkml:brush>
  </inkml:definitions>
  <inkml:trace contextRef="#ctx0" brushRef="#br0">89700.000 35700.000 629,'304.000'45.000'160,"-40.000"-9.000"-45,-40.000-10.000-45,-41.000-8.000-44,-29.000-6.000-32,-15.000 1.000-17,-15.000-1.000-17,-16.000 1.000-18,-16.000-3.000-6,-16.000-2.000 3,-15.000-3.000 3,-15.000-3.000 3</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2"/>
    </inkml:context>
    <inkml:brush xml:id="br0">
      <inkml:brushProperty name="width" value="0.048804335296154" units="cm"/>
      <inkml:brushProperty name="height" value="0.048804335296154" units="cm"/>
      <inkml:brushProperty name="color" value="#f2395b"/>
      <inkml:brushProperty name="ignorePressure" value="0"/>
    </inkml:brush>
  </inkml:definitions>
  <inkml:trace contextRef="#ctx0" brushRef="#br0">93000.000 34250.000 450,'-5.000'-35.000'51,"-9.000"32.000"4,-10.000 31.000 4,-8.000 32.000 5,-11.000 21.000-1,-8.000 13.000-7,-10.000 12.000-6,-9.000 13.000-6,-7.000 10.000-8,-3.000 10.000-7,-3.000 10.000-7,-2.000 9.000-8,-3.000 4.000-8,1.000 1.000-7,-1.000-1.000-8,1.000 1.000-7,4.000-9.000-6,9.000-15.000-4,10.000-15.000-4,10.000-16.000-3,10.000-16.000-9,13.000-16.000-13,12.000-15.000-15,13.000-15.000-13</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2"/>
    </inkml:context>
    <inkml:brush xml:id="br0">
      <inkml:brushProperty name="width" value="0.0395960360765457" units="cm"/>
      <inkml:brushProperty name="height" value="0.0395960360765457" units="cm"/>
      <inkml:brushProperty name="color" value="#f2395b"/>
      <inkml:brushProperty name="ignorePressure" value="0"/>
    </inkml:brush>
  </inkml:definitions>
  <inkml:trace contextRef="#ctx0" brushRef="#br0">93100.000 35450.000 555,'20.000'29.000'86,"-9.000"10.000"-10,-10.000 10.000-8,-8.000 9.000-10,-4.000 10.000-9,3.000 14.000-8,3.000 11.000-9,4.000 14.000-9,4.000 0.000-12,6.000-8.000-16,7.000-10.000-16,6.000-9.000-16,1.000-12.000-13,-3.000-11.000-10,-3.000-14.000-10,-2.000-11.000-10</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2"/>
    </inkml:context>
    <inkml:brush xml:id="br0">
      <inkml:brushProperty name="width" value="0.0562655813992023" units="cm"/>
      <inkml:brushProperty name="height" value="0.0562655813992023" units="cm"/>
      <inkml:brushProperty name="color" value="#f2395b"/>
      <inkml:brushProperty name="ignorePressure" value="0"/>
    </inkml:brush>
  </inkml:definitions>
  <inkml:trace contextRef="#ctx0" brushRef="#br0">94750.000 34350.000 391,'-2.000'-35.000'12,"-3.000"32.000"24,-3.000 31.000 24,-2.000 32.000 25,-5.000 18.000 4,-2.000 6.000-15,-3.000 7.000-15,-3.000 6.000-16,-1.000 3.000-11,4.000 0.000-5,3.000 0.000-6,3.000 0.000-5,3.000 0.000-3,3.000 0.000-2,3.000 0.000-1,4.000 0.000-1,1.000-2.000-2,0.000-3.000-3,0.000-3.000-3,0.000-2.000-4,0.000-8.000-3,0.000-8.000-4,0.000-10.000-4,0.000-9.000-4,-10.000-10.000-6,-18.000-9.000-8,-19.000-10.000-8,-18.000-8.000-7,-14.000-8.000-4,-5.000-2.000 4,-7.000-3.000 2,-5.000-3.000 2,0.000-2.000 4,10.000 0.000 1,10.000 0.000 2,9.000 0.000 2,9.000-2.000 3,9.000-3.000 2,10.000-3.000 3,10.000-2.000 2</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0:57"/>
    </inkml:context>
    <inkml:brush xml:id="br0">
      <inkml:brushProperty name="width" value="0.0352834612131119" units="cm"/>
      <inkml:brushProperty name="height" value="0.0352834612131119" units="cm"/>
      <inkml:brushProperty name="color" value="#00bff3"/>
      <inkml:brushProperty name="ignorePressure" value="0"/>
    </inkml:brush>
  </inkml:definitions>
  <inkml:trace contextRef="#ctx0" brushRef="#br0">48400.000 24650.000 623,'-24.000'-46.000'2,"4.000"10.000"4,3.000 10.000 5,3.000 9.000 3,-1.000 17.000 9,-2.000 25.000 10,-3.000 25.000 12,-3.000 25.000 12,1.000 18.000 0,6.000 14.000-11,7.000 11.000-11,6.000 14.000-10,1.000 14.000-10,-3.000 20.000-7,-3.000 18.000-9,-2.000 20.000-8,-5.000 10.000-7,-2.000 3.000-7,-3.000 3.000-7,-3.000 4.000-8,-1.000-17.000-6,4.000-33.000-6,3.000-35.000-6,3.000-34.000-7</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3"/>
    </inkml:context>
    <inkml:brush xml:id="br0">
      <inkml:brushProperty name="width" value="0.0373489484190941" units="cm"/>
      <inkml:brushProperty name="height" value="0.0373489484190941" units="cm"/>
      <inkml:brushProperty name="color" value="#f2395b"/>
      <inkml:brushProperty name="ignorePressure" value="0"/>
    </inkml:brush>
  </inkml:definitions>
  <inkml:trace contextRef="#ctx0" brushRef="#br0">94750.000 34550.000 589,'29.000'-22.000'9,"10.000"6.000"19,10.000 7.000 18,9.000 6.000 20,6.000 4.000 3,3.000 4.000-11,3.000 3.000-11,4.000 3.000-11,1.000 3.000-9,0.000 3.000-10,0.000 3.000-9,0.000 4.000-10</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3"/>
    </inkml:context>
    <inkml:brush xml:id="br0">
      <inkml:brushProperty name="width" value="0.0614736117422581" units="cm"/>
      <inkml:brushProperty name="height" value="0.0614736117422581" units="cm"/>
      <inkml:brushProperty name="color" value="#f2395b"/>
      <inkml:brushProperty name="ignorePressure" value="0"/>
    </inkml:brush>
  </inkml:definitions>
  <inkml:trace contextRef="#ctx0" brushRef="#br0">96750.000 33550.000 357,'-4.000'-33.000'13,"-5.000"34.000"26,-7.000 35.000 25,-5.000 35.000 26,-11.000 22.000 4,-11.000 14.000-17,-14.000 11.000-16,-11.000 14.000-18,-9.000 5.000-10,-3.000 1.000-6,-3.000-1.000-5,-2.000 1.000-5,2.000-1.000-4,9.000 1.000 0,10.000-1.000-2,10.000 1.000 0,10.000-4.000-3,13.000-6.000-3,12.000-6.000-3,13.000-6.000-5,10.000-13.000-3,10.000-19.000-6,10.000-18.000-5,9.000-19.000-6,6.000-13.000-4,3.000-6.000-3,3.000-6.000-3,4.000-6.000-4,1.000-12.000 0,0.000-15.000 3,0.000-15.000 3,0.000-16.000 2,-4.000-12.000 5,-5.000-5.000 3,-7.000-7.000 5,-5.000-5.000 5,-8.000-3.000 3,-5.000 4.000 4,-7.000 3.000 4,-5.000 3.000 4,-9.000 4.000 2,-9.000 7.000 1,-10.000 6.000 1,-8.000 7.000 1,-11.000 4.000 1,-8.000 3.000-1,-10.000 3.000 0,-9.000 4.000 0,-5.000 4.000 0,0.000 6.000-1,0.000 7.000 1,0.000 6.000 0,6.000 7.000-10,13.000 10.000-19,12.000 10.000-20,13.000 9.000-19</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3"/>
    </inkml:context>
    <inkml:brush xml:id="br0">
      <inkml:brushProperty name="width" value="0.0549419857561588" units="cm"/>
      <inkml:brushProperty name="height" value="0.0549419857561588" units="cm"/>
      <inkml:brushProperty name="color" value="#f2395b"/>
      <inkml:brushProperty name="ignorePressure" value="0"/>
    </inkml:brush>
  </inkml:definitions>
  <inkml:trace contextRef="#ctx0" brushRef="#br0">97900.000 34650.000 400,'21.000'-96.000'0,"-5.000"10.000"0,-7.000 10.000 0,-5.000 9.000 0,-3.000-2.000 7,4.000-12.000 15,3.000-13.000 14,3.000-12.000 14,1.000-2.000 5,1.000 9.000-7,-1.000 10.000-5,1.000 10.000-7,-7.000 10.000-3,-12.000 13.000-1,-13.000 12.000-2,-12.000 13.000 0,-9.000 16.000-3,-2.000 23.000-3,-3.000 22.000-3,-3.000 22.000-4,-2.000 15.000-1,0.000 9.000-2,0.000 10.000-1,0.000 10.000-2,4.000 0.000-1,10.000-5.000-2,10.000-7.000-2,9.000-5.000-1,9.000-3.000-2,9.000 4.000-1,10.000 3.000-1,10.000 3.000-2,8.000 1.000-1,10.000 1.000 2,10.000-1.000 0,9.000 1.000 1,2.000 1.000-2,-2.000 3.000-5,-3.000 3.000-5,-3.000 4.000-4,-9.000-1.000-2,-11.000-3.000 0,-14.000-3.000 1,-11.000-2.000 0,-14.000-6.000 0,-11.000-6.000 4,-14.000-6.000 1,-11.000-6.000 2,-15.000-9.000 2,-16.000-8.000 3,-15.000-10.000 1,-15.000-9.000 2,-7.000-9.000 1,3.000-5.000 1,3.000-7.000 0,4.000-5.000 1,8.000-9.000 2,17.000-9.000 3,15.000-10.000 3,16.000-8.000 2,13.000-12.000 1,14.000-12.000-4,11.000-13.000-2,14.000-12.000-3,18.000-12.000-4,25.000-8.000-6,25.000-10.000-6,25.000-9.000-5,18.000-4.000-4,14.000 4.000-4,11.000 3.000-3,14.000 3.000-3,-6.000 9.000-2,-21.000 16.000-1,-22.000 15.000 0,-22.000 17.000 0,-16.000 8.000-3,-9.000 4.000-4,-10.000 3.000-4,-8.000 3.000-5</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1:54"/>
    </inkml:context>
    <inkml:brush xml:id="br0">
      <inkml:brushProperty name="width" value="0.0543937645852566" units="cm"/>
      <inkml:brushProperty name="height" value="0.0543937645852566" units="cm"/>
      <inkml:brushProperty name="color" value="#f2395b"/>
      <inkml:brushProperty name="ignorePressure" value="0"/>
    </inkml:brush>
  </inkml:definitions>
  <inkml:trace contextRef="#ctx0" brushRef="#br0">100050.000 34100.000 404,'21.000'-40.000'10,"-5.000"23.000"21,-7.000 22.000 20,-5.000 22.000 21,-4.000 15.000 6,0.000 9.000-11,0.000 10.000-8,0.000 10.000-11,-7.000 8.000-7,-11.000 10.000-7,-14.000 10.000-5,-11.000 9.000-7,-9.000 6.000-4,-3.000 3.000-4,-3.000 3.000-4,-2.000 4.000-2,2.000-4.000-5,9.000-9.000-3,10.000-10.000-3,10.000-8.000-3,13.000-11.000-3,19.000-8.000-2,19.000-10.000-1,19.000-9.000-2,23.000-12.000 2,28.000-11.000 3,28.000-14.000 5,29.000-11.000 4,16.000-7.000 1,7.000 0.000-3,6.000 0.000-3,7.000 0.000-3,-1.000 0.000-2,-6.000 0.000 2,-6.000 0.000 0,-6.000 0.000 1,-20.000 1.000 1,-30.000 4.000 2,-32.000 3.000 1,-30.000 3.000 1,-17.000-1.000-13,1.000-2.000-27,-1.000-3.000-27,1.000-3.000-27</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9:27"/>
    </inkml:context>
    <inkml:brush xml:id="br0">
      <inkml:brushProperty name="width" value="0.0272841639816761" units="cm"/>
      <inkml:brushProperty name="height" value="0.0272841639816761" units="cm"/>
      <inkml:brushProperty name="color" value="#f2395b"/>
      <inkml:brushProperty name="ignorePressure" value="0"/>
    </inkml:brush>
  </inkml:definitions>
  <inkml:trace contextRef="#ctx0" brushRef="#br0">72050.000 14600.000 806,'-91.000'-88.000'130,"19.000"26.000"-66,19.000 24.000-68,19.000 26.000-68</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39:58"/>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69900.000 33450.000 999,'0.000'-58.000'-4,"0.000"-16.000"-9,0.000-15.000-9,0.000-15.000-9,-2.000 2.000-2,-3.000 22.000 3,-3.000 22.000 4,-2.000 23.000 4</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00"/>
    </inkml:context>
    <inkml:brush xml:id="br0">
      <inkml:brushProperty name="width" value="0.0532677359879017" units="cm"/>
      <inkml:brushProperty name="height" value="0.0532677359879017" units="cm"/>
      <inkml:brushProperty name="color" value="#fed406"/>
      <inkml:brushProperty name="ignorePressure" value="0"/>
    </inkml:brush>
  </inkml:definitions>
  <inkml:trace contextRef="#ctx0" brushRef="#br0">7750.000 47800.000 413,'-85.000'-44.000'8,"32.000"13.000"17,31.000 12.000 16,32.000 13.000 18,18.000 7.000 2,6.000 4.000-10,7.000 3.000-11,6.000 3.000-10,9.000 1.000-6,13.000 1.000-2,12.000-1.000-1,13.000 1.000-2,7.000-3.000-1,4.000-2.000-3,3.000-3.000-2,3.000-3.000-3,3.000-2.000 0,3.000 0.000-1,3.000 0.000 1,4.000 0.000 0,4.000 0.000 0,6.000 0.000-2,7.000 0.000-1,6.000 0.000-2,3.000 0.000-1,0.000 0.000-2,0.000 0.000-3,0.000 0.000-1,0.000 0.000-1,0.000 0.000 0,0.000 0.000 0,0.000 0.000-1,-2.000 0.000 1,-3.000 0.000 1,-3.000 0.000 1,-2.000 0.000 0,0.000 3.000 1,7.000 6.000 0,6.000 7.000 0,7.000 6.000 0,8.000 1.000 0,14.000-3.000 1,11.000-3.000-1,14.000-2.000 0,-6.000-5.000 0,-21.000-2.000 1,-22.000-3.000 0,-22.000-3.000 0,-7.000-4.000 1,10.000-3.000-1,10.000-3.000 0,9.000-2.000-1,4.000-1.000 1,1.000 3.000 0,-1.000 3.000 0,1.000 4.000 0,-4.000 1.000 1,-6.000 0.000 0,-6.000 0.000 0,-6.000 0.000 0,-2.000 0.000 1,3.000 0.000-1,3.000 0.000 1,4.000 0.000 0,-3.000 0.000 0,-5.000 0.000-1,-7.000 0.000 0,-5.000 0.000 0,-9.000 0.000 0,-9.000 0.000-1,-10.000 0.000 0,-8.000 0.000 0,3.000-2.000 0,20.000-3.000 0,18.000-3.000 0,20.000-2.000 0,3.000-1.000 1,-8.000 3.000-1,-10.000 3.000-1,-9.000 4.000 1,-5.000 1.000-1,0.000 0.000 1,0.000 0.000-1,0.000 0.000 0,3.000-2.000 0,6.000-3.000-1,7.000-3.000 0,6.000-2.000-1,1.000-1.000-1,-3.000 3.000 1,-3.000 3.000-1,-2.000 4.000-1,0.000 1.000 1,7.000 0.000-1,6.000 0.000-1,7.000 0.000 0,2.000 0.000 1,1.000 0.000-1,-1.000 0.000 1,1.000 0.000 0,-6.000-2.000 1,-8.000-3.000 0,-10.000-3.000 1,-9.000-2.000 0,7.000-1.000 0,26.000 3.000 0,24.000 3.000 0,26.000 4.000-1,5.000-1.000 1,-11.000-3.000 1,-14.000-3.000 0,-11.000-2.000 1,-7.000-1.000 1,0.000 3.000-1,0.000 3.000 0,0.000 4.000 0,-2.000 4.000 0,-3.000 6.000 0,-3.000 7.000 1,-2.000 6.000-1,-3.000 1.000 1,1.000-3.000-1,-1.000-3.000 0,1.000-2.000 1,2.000-3.000-1,7.000 1.000 0,6.000-1.000 0,7.000 1.000-1,4.000-3.000 1,3.000-2.000 0,3.000-3.000 0,4.000-3.000 0,1.000-2.000 0,0.000 0.000 1,0.000 0.000 0,0.000 0.000 1,0.000 1.000-1,0.000 4.000 1,0.000 3.000 1,0.000 3.000-1,3.000-1.000 0,6.000-2.000-1,7.000-3.000-1,6.000-3.000-1,3.000-2.000-2,0.000 0.000 0,0.000 0.000 0,0.000 0.000-2,6.000-4.000 1,13.000-5.000 2,12.000-7.000 1,13.000-5.000 3,12.000-8.000 0,13.000-5.000 1,12.000-7.000-1,13.000-5.000 1,4.000-4.000-1,-3.000 0.000 0,-3.000 0.000 0,-2.000 0.000-1,-3.000 3.000 0,1.000 6.000 2,-1.000 7.000 1,1.000 6.000 2,-1.000 4.000-1,1.000 4.000 1,-1.000 3.000-1,1.000 3.000-1,-7.000 3.000 0,-12.000 3.000-3,-13.000 3.000 0,-12.000 4.000-3,-9.000 1.000-1,-2.000 0.000 0,-3.000 0.000-2,-3.000 0.000 0,-1.000 1.000 0,4.000 4.000 2,3.000 3.000 0,3.000 3.000 2,1.000-1.000 0,1.000-2.000 2,-1.000-3.000 1,1.000-3.000 1,4.000-2.000 1,9.000 0.000 0,10.000 0.000 2,10.000 0.000 0,7.000-5.000 0,6.000-9.000-2,7.000-10.000-1,6.000-8.000-1,-4.000-3.000-1,-11.000 7.000 0,-14.000 6.000 0,-11.000 7.000 0,-4.000 0.000-1,6.000-2.000 0,7.000-3.000 0,6.000-3.000-2,-1.000-1.000 0,-5.000 4.000 0,-7.000 3.000 0,-5.000 3.000-1,-8.000 1.000 0,-5.000 1.000 1,-7.000-1.000 2,-5.000 1.000 0,-4.000 1.000 0,0.000 3.000 1,0.000 3.000 0,0.000 4.000 1,-2.000 1.000-1,-3.000 0.000 1,-3.000 0.000 1,-2.000 0.000-1,-3.000 0.000 1,1.000 0.000-1,-1.000 0.000 0,1.000 0.000 0,-4.000 0.000 0,-6.000 0.000 0,-6.000 0.000 0,-6.000 0.000 1,-1.000 0.000-1,7.000 0.000 0,6.000 0.000 0,7.000 0.000-1,2.000 0.000 0,1.000 0.000 0,-1.000 0.000 1,1.000 0.000-1,-1.000 1.000 0,1.000 4.000-1,-1.000 3.000-1,1.000 3.000-2,-3.000-1.000-1,-2.000-2.000 1,-3.000-3.000 1,-3.000-3.000-1,-2.000-2.000 1,0.000 0.000 0,0.000 0.000 1,0.000 0.000-1,3.000 0.000 1,6.000 0.000 0,7.000 0.000 1,6.000 0.000 0,1.000 0.000 0,-3.000 0.000 0,-3.000 0.000 1,-2.000 0.000 0,-1.000 0.000 1,3.000 0.000-1,3.000 0.000 0,4.000 0.000-1,1.000 0.000 1,0.000 0.000-2,0.000 0.000-1,0.000 0.000 0,-5.000 1.000-1,-9.000 4.000 1,-10.000 3.000 0,-8.000 3.000 1,-4.000 1.000 0,3.000 1.000 0,3.000-1.000-1,4.000 1.000 1,1.000 1.000 0,0.000 3.000 1,0.000 3.000 0,0.000 4.000 1,-2.000-1.000 0,-3.000-3.000 0,-3.000-3.000 0,-2.000-2.000-1,-1.000-3.000 0,3.000 1.000 0,3.000-1.000 0,4.000 1.000-1,-3.000-1.000 0,-5.000 1.000 1,-7.000-1.000-1,-5.000 1.000 1,-6.000-1.000-1,-3.000 1.000 0,-3.000-1.000-1,-2.000 1.000 0,-1.000-3.000 0,3.000-2.000 0,3.000-3.000 0,4.000-3.000 0,-1.000-2.000-1,-3.000 0.000 0,-3.000 0.000-2,-2.000 0.000-1,-8.000 0.000 0,-8.000 0.000 0,-10.000 0.000 2,-9.000 0.000 0,-12.000 0.000 1,-11.000 0.000-1,-14.000 0.000 1,-11.000 0.000-1,-12.000 0.000-2,-9.000 0.000-2,-10.000 0.000-4,-8.000 0.000-2,-26.000-2.000-8,-41.000-3.000-11,-40.000-3.000-12,-40.000-2.000-11,-20.000-3.000-2,4.000 1.000 8,3.000-1.000 7,3.000 1.000 8,4.000-1.000 4,7.000 1.000 1,6.000-1.000 0,7.000 1.000 2</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01"/>
    </inkml:context>
    <inkml:brush xml:id="br0">
      <inkml:brushProperty name="width" value="0.050094798207283" units="cm"/>
      <inkml:brushProperty name="height" value="0.050094798207283" units="cm"/>
      <inkml:brushProperty name="color" value="#fed406"/>
      <inkml:brushProperty name="ignorePressure" value="0"/>
    </inkml:brush>
  </inkml:definitions>
  <inkml:trace contextRef="#ctx0" brushRef="#br0">8050.000 51750.000 439,'-102.000'1.000'1,"-3.000"4.000"3,-3.000 3.000 2,-2.000 3.000 2,8.000-1.000 2,22.000-2.000 0,22.000-3.000 1,23.000-3.000 0,3.000-2.000 0,-11.000 0.000 2,-14.000 0.000 0,-11.000 0.000 0,-4.000 0.000 1,6.000 0.000 0,7.000 0.000 0,6.000 0.000-1,15.000 0.000 2,26.000 0.000 6,24.000 0.000 5,26.000 0.000 4,18.000 1.000 1,13.000 4.000-4,12.000 3.000-5,13.000 3.000-4,9.000 3.000-4,6.000 3.000-3,7.000 3.000-3,6.000 4.000-2,4.000 2.000-2,4.000 4.000 0,3.000 3.000 0,3.000 3.000 0,7.000-2.000 1,14.000-6.000 0,11.000-6.000 1,14.000-6.000 1,8.000-2.000 0,7.000 3.000 0,6.000 3.000-2,7.000 4.000 0,2.000 1.000-2,1.000 0.000 0,-1.000 0.000-1,1.000 0.000-1,-1.000 0.000-1,1.000 0.000 1,-1.000 0.000-2,1.000 0.000 1,1.000 1.000-1,3.000 4.000 1,3.000 3.000 0,4.000 3.000 0,1.000 1.000 1,0.000 1.000-1,0.000-1.000 0,0.000 1.000 0,-2.000-3.000 0,-3.000-2.000 0,-3.000-3.000 0,-2.000-3.000 0,-3.000-4.000 0,1.000-3.000-1,-1.000-3.000-1,1.000-2.000 0,1.000-6.000 0,3.000-6.000 0,3.000-6.000 0,4.000-6.000 2,-1.000-4.000-1,-3.000 1.000 1,-3.000-1.000 0,-2.000 1.000 1,-6.000 1.000 0,-6.000 3.000 0,-6.000 3.000 2,-6.000 4.000 0,-2.000 2.000-1,3.000 4.000 0,3.000 3.000 0,4.000 3.000-2,-3.000-1.000 1,-5.000-2.000-1,-7.000-3.000 1,-5.000-3.000 0,-3.000-1.000 0,4.000 4.000-2,3.000 3.000 0,3.000 3.000-2,3.000-1.000 0,3.000-2.000 0,3.000-3.000 1,4.000-3.000 0,-1.000-2.000 0,-3.000 0.000 1,-3.000 0.000 0,-2.000 0.000 1,-3.000 0.000-1,1.000 0.000 2,-1.000 0.000-1,1.000 0.000 1,1.000 0.000 0,3.000 0.000-1,3.000 0.000-1,4.000 0.000 0,-3.000 0.000-1,-5.000 0.000-1,-7.000 0.000 0,-5.000 0.000-1,-4.000 0.000 0,0.000 0.000 1,0.000 0.000 0,0.000 0.000 1,3.000-2.000 1,6.000-3.000 0,7.000-3.000 0,6.000-2.000 0,3.000-5.000 0,0.000-2.000 1,0.000-3.000-1,0.000-3.000 0,-2.000-1.000 1,-3.000 4.000 0,-3.000 3.000 1,-2.000 3.000 0,-3.000 1.000 1,1.000 1.000 1,-1.000-1.000 0,1.000 1.000 1,1.000 1.000 0,3.000 3.000 1,3.000 3.000 0,4.000 4.000 0,2.000-1.000 1,4.000-3.000-2,3.000-3.000-1,3.000-2.000-1,1.000-3.000 0,1.000 1.000-1,-1.000-1.000 0,1.000 1.000 0,1.000-4.000 1,3.000-6.000 0,3.000-6.000 1,4.000-6.000 0,2.000-2.000 1,4.000 3.000-1,3.000 3.000 0,3.000 4.000-1,3.000 1.000 0,3.000 0.000 1,3.000 0.000-1,4.000 0.000 0,-3.000 0.000 1,-5.000 0.000 1,-7.000 0.000 1,-5.000 0.000 1,-4.000 1.000 1,0.000 4.000-2,0.000 3.000-2,0.000 3.000-1,-7.000 3.000-1,-11.000 3.000 1,-14.000 3.000 1,-11.000 4.000 0,-7.000 1.000 0,0.000 0.000-1,0.000 0.000 0,0.000 0.000-1,-2.000 1.000-1,-3.000 4.000 0,-3.000 3.000-1,-2.000 3.000 0,-6.000 1.000 0,-6.000 1.000-1,-6.000-1.000 1,-6.000 1.000 1,-2.000-3.000-1,3.000-2.000 1,3.000-3.000 0,4.000-3.000 0,-3.000-2.000 1,-5.000 0.000 0,-7.000 0.000 0,-5.000 0.000 0,-4.000 0.000 0,0.000 0.000 1,0.000 0.000-2,0.000 0.000 0,-4.000 0.000 0,-5.000 0.000-1,-7.000 0.000-1,-5.000 0.000-1,-4.000 0.000-1,0.000 0.000 2,0.000 0.000 0,0.000 0.000 0,0.000 0.000 1,0.000 0.000 0,0.000 0.000 0,0.000 0.000-1,0.000-4.000 1,0.000-5.000-1,0.000-7.000 0,0.000-5.000-1,0.000-3.000-1,0.000 4.000-1,0.000 3.000-2,0.000 3.000-1,0.000 1.000-1,0.000 1.000-1,0.000-1.000 1,0.000 1.000-2,-2.000-1.000 0,-3.000 1.000-2,-3.000-1.000-1,-2.000 1.000-2,-5.000 1.000-4,-2.000 3.000-3,-3.000 3.000-6,-3.000 4.000-3,-7.000-1.000-8,-9.000-3.000-8,-10.000-3.000-8,-8.000-2.000-9</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27"/>
    </inkml:context>
    <inkml:brush xml:id="br0">
      <inkml:brushProperty name="width" value="0.0229440350085497" units="cm"/>
      <inkml:brushProperty name="height" value="0.0229440350085497" units="cm"/>
      <inkml:brushProperty name="color" value="#f2395b"/>
      <inkml:brushProperty name="ignorePressure" value="0"/>
    </inkml:brush>
  </inkml:definitions>
  <inkml:trace contextRef="#ctx0" brushRef="#br0">63800.000 30600.000 958,'-29.000'123.000'2,"-55.000"47.000"4,-57.000 47.000 4,-55.000 48.000 3,-1.000-23.000-2,56.000-91.000-12,57.000-90.000-9,56.000-90.000-11,28.000-42.000-3,0.000 10.000 4,0.000 10.000 2,0.000 9.000 4,1.000 2.000 0,4.000-2.000-4,3.000-3.000-5,3.000-3.000-3</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31"/>
    </inkml:context>
    <inkml:brush xml:id="br0">
      <inkml:brushProperty name="width" value="0.0633708611130714" units="cm"/>
      <inkml:brushProperty name="height" value="0.0633708611130714" units="cm"/>
      <inkml:brushProperty name="color" value="#f2395b"/>
      <inkml:brushProperty name="ignorePressure" value="0"/>
    </inkml:brush>
  </inkml:definitions>
  <inkml:trace contextRef="#ctx0" brushRef="#br0">66300.000 5300.000 347,'-355.000'45.000'33,"91.000"-9.000"-3,90.000-10.000-4,92.000-8.000-5,46.000-6.000-1,3.000 1.000 2,3.000-1.000 2,4.000 1.000 2,29.000-1.000 6,56.000 1.000 11,57.000-1.000 11,56.000 1.000 12,31.000-6.000-2,6.000-8.000-13,7.000-10.000-13,6.000-9.000-13,-1.000-7.000-8,-5.000-3.000-3,-7.000-3.000-4,-5.000-2.000-3,11.000-5.000-1,32.000-2.000 0,31.000-3.000 0,32.000-3.000 0,2.000-1.000-2,-24.000 4.000-2,-26.000 3.000-4,-24.000 3.000-3,-18.000 3.000-2,-9.000 3.000-2,-10.000 3.000-1,-8.000 4.000-3,-12.000 2.000-1,-12.000 4.000-2,-13.000 3.000 0,-12.000 3.000-2,-15.000 3.000-1,-15.000 3.000-3,-15.000 3.000-3,-16.000 4.000-1</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02"/>
    </inkml:context>
    <inkml:brush xml:id="br0">
      <inkml:brushProperty name="width" value="0.0570216029882431" units="cm"/>
      <inkml:brushProperty name="height" value="0.0570216029882431" units="cm"/>
      <inkml:brushProperty name="color" value="#f2395b"/>
      <inkml:brushProperty name="ignorePressure" value="0"/>
    </inkml:brush>
  </inkml:definitions>
  <inkml:trace contextRef="#ctx0" brushRef="#br0">74000.000 7350.000 385,'-80.000'3.000'5,"-9.000"6.000"8,-10.000 7.000 10,-8.000 6.000 9,13.000-1.000 6,38.000-5.000 5,37.000-7.000 3,38.000-5.000 5,24.000-1.000-2,14.000 6.000-8,11.000 7.000-7,14.000 6.000-8,3.000 1.000-3,-2.000-3.000-1,-3.000-3.000-1,-3.000-2.000 0,1.000-3.000-2,6.000 1.000-3,7.000-1.000-2,6.000 1.000-3,4.000-3.000-2,4.000-2.000-1,3.000-3.000 0,3.000-3.000 0,6.000-2.000-2,9.000 0.000 0,10.000 0.000 0,10.000 0.000 0,7.000 0.000-2,6.000 0.000-1,7.000 0.000-1,6.000 0.000-2,6.000-2.000 0,6.000-3.000-3,7.000-3.000 0,6.000-2.000-2,-2.000-1.000 0,-9.000 3.000-1,-10.000 3.000 1,-8.000 4.000 1,-9.000-1.000-1,-6.000-3.000 0,-6.000-3.000-1,-6.000-2.000 1,-9.000-1.000-1,-8.000 3.000 1,-10.000 3.000 0,-9.000 4.000 1,-10.000 2.000-1,-9.000 4.000 1,-10.000 3.000 0,-8.000 3.000 0,-6.000-1.000-1,1.000-2.000 0,-1.000-3.000-1,1.000-3.000-1,-3.000-1.000 0,-2.000 4.000-1,-3.000 3.000 0,-3.000 3.000 0</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32"/>
    </inkml:context>
    <inkml:brush xml:id="br0">
      <inkml:brushProperty name="width" value="0.0448737367987633" units="cm"/>
      <inkml:brushProperty name="height" value="0.0448737367987633" units="cm"/>
      <inkml:brushProperty name="color" value="#f2395b"/>
      <inkml:brushProperty name="ignorePressure" value="0"/>
    </inkml:brush>
  </inkml:definitions>
  <inkml:trace contextRef="#ctx0" brushRef="#br0">53150.000 9850.000 490,'-18.000'-68.000'38,"17.000"17.000"-5,15.000 15.000-7,16.000 16.000-5,9.000 9.000-4,3.000 3.000 0,3.000 3.000 1,4.000 4.000 1,7.000 1.000-1,13.000 0.000-1,12.000 0.000 0,13.000 0.000-2,1.000 3.000 0,-9.000 6.000-2,-10.000 7.000-2,-8.000 6.000-2,-11.000 7.000 0,-8.000 10.000 1,-10.000 10.000 0,-9.000 9.000 2,-9.000 7.000-3,-5.000 7.000-3,-7.000 6.000-5,-5.000 7.000-4,-12.000 4.000-3,-16.000 3.000 0,-15.000 3.000-1,-15.000 4.000 0,-7.000-6.000 0,3.000-11.000 0,3.000-14.000 0,4.000-11.000 1,1.000-11.000-1,0.000-5.000-2,0.000-7.000-1,0.000-5.000-1,1.000-12.000-1,4.000-16.000 1,3.000-15.000 0,3.000-15.000 1,4.000-18.000 0,7.000-19.000-1,6.000-18.000-1,7.000-19.000-1,5.000-5.000 0,7.000 9.000 0,6.000 10.000 1,7.000 10.000 1,4.000 8.000 2,3.000 10.000 4,3.000 10.000 5,4.000 9.000 3,1.000 10.000 8,0.000 14.000 10,0.000 11.000 11,0.000 14.000 9,-2.000 13.000 4,-3.000 16.000-4,-3.000 15.000-3,-2.000 17.000-3,-5.000 8.000-5,-2.000 4.000-4,-3.000 3.000-5,-3.000 3.000-5,-2.000 9.000-3,0.000 16.000-3,0.000 15.000-3,0.000 17.000-3,0.000 11.000-4,0.000 10.000-4,0.000 10.000-5,0.000 9.000-5,-2.000 1.000-4,-3.000-6.000-5,-3.000-6.000-5,-2.000-6.000-4,-1.000-15.000-1,3.000-21.000 1,3.000-22.000 1,4.000-22.000 2,1.000-18.000-1,0.000-11.000-3,0.000-14.000-2,0.000-11.000-3,1.000-14.000-1,4.000-11.000 2,3.000-14.000 2,3.000-11.000 3</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32"/>
    </inkml:context>
    <inkml:brush xml:id="br0">
      <inkml:brushProperty name="width" value="0.0417780354619026" units="cm"/>
      <inkml:brushProperty name="height" value="0.0417780354619026" units="cm"/>
      <inkml:brushProperty name="color" value="#f2395b"/>
      <inkml:brushProperty name="ignorePressure" value="0"/>
    </inkml:brush>
  </inkml:definitions>
  <inkml:trace contextRef="#ctx0" brushRef="#br0">54700.000 8950.000 526,'-2.000'-91.000'31,"-3.000"69.000"11,-3.000 69.000 12,-2.000 69.000 13,0.000 34.000-1,7.000 0.000-11,6.000 0.000-12,7.000 0.000-12,0.000-2.000-8,-2.000-3.000-4,-3.000-3.000-5,-3.000-2.000-4,-4.000-5.000-4,-3.000-2.000-3,-3.000-3.000-3,-2.000-3.000-3,-3.000-10.000-1,1.000-16.000-2,-1.000-15.000 1,1.000-15.000-1,2.000-28.000-4,7.000-36.000-9,6.000-39.000-8,7.000-36.000-8,8.000-25.000-3,14.000-8.000 3,11.000-10.000 4,14.000-9.000 3,5.000 1.000 3,1.000 13.000 4,-1.000 12.000 4,1.000 13.000 4,-6.000 13.000 5,-8.000 17.000 5,-10.000 15.000 5,-9.000 16.000 6,-7.000 12.000 5,-3.000 9.000 7,-3.000 10.000 6,-2.000 10.000 6,-6.000 10.000 2,-6.000 13.000-1,-6.000 12.000-3,-6.000 13.000-2,-7.000 9.000-3,-6.000 6.000-2,-6.000 7.000-4,-6.000 6.000-3,-7.000 4.000-3,-6.000 4.000-3,-6.000 3.000-3,-6.000 3.000-3,-4.000-1.000-4,1.000-2.000-2,-1.000-3.000-3,1.000-3.000-2,2.000-9.000-2,7.000-11.000 1,6.000-14.000 1,7.000-11.000 1,7.000-28.000-8,9.000-40.000-20,10.000-40.000-18,10.000-41.000-18,7.000-13.000-6,6.000 16.000 9,7.000 15.000 9,6.000 17.000 8</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33"/>
    </inkml:context>
    <inkml:brush xml:id="br0">
      <inkml:brushProperty name="width" value="0.0401589311659336" units="cm"/>
      <inkml:brushProperty name="height" value="0.0401589311659336" units="cm"/>
      <inkml:brushProperty name="color" value="#f2395b"/>
      <inkml:brushProperty name="ignorePressure" value="0"/>
    </inkml:brush>
  </inkml:definitions>
  <inkml:trace contextRef="#ctx0" brushRef="#br0">56250.000 9200.000 547,'15.000'-15.000'34,"-18.000"23.000"8,-19.000 22.000 8,-18.000 22.000 8,-10.000 12.000 0,0.000 3.000-10,0.000 3.000-9,0.000 4.000-9,1.000 1.000-7,4.000 0.000-4,3.000 0.000-4,3.000 0.000-4,4.000-5.000-3,7.000-9.000-1,6.000-10.000-1,7.000-8.000-1,13.000-8.000-6,22.000-2.000-7,22.000-3.000-9,23.000-3.000-8,3.000-2.000-2,-11.000 0.000 5,-14.000 0.000 6,-11.000 0.000 4,-11.000 4.000 4,-5.000 10.000-1,-7.000 10.000 0,-5.000 9.000 1,-8.000 7.000 3,-5.000 7.000 5,-7.000 6.000 7,-5.000 7.000 6,-9.000 4.000 3,-9.000 3.000 0,-10.000 3.000-1,-8.000 4.000 1,-4.000-4.000-3,3.000-9.000-1,3.000-10.000-3,4.000-8.000-1,4.000-11.000-7,6.000-8.000-9,7.000-10.000-10,6.000-9.000-9,6.000-15.000-7,6.000-18.000-3,7.000-19.000-3,6.000-18.000-3,9.000-17.000-2,13.000-11.000 2,12.000-14.000 2,13.000-11.000 2,2.000 0.000 3,-5.000 17.000 7,-7.000 15.000 6,-5.000 16.000 7,-4.000 5.000 3,0.000-2.000 2,0.000-3.000 1,0.000-3.000 2</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33"/>
    </inkml:context>
    <inkml:brush xml:id="br0">
      <inkml:brushProperty name="width" value="0.0478521585464478" units="cm"/>
      <inkml:brushProperty name="height" value="0.0478521585464478" units="cm"/>
      <inkml:brushProperty name="color" value="#f2395b"/>
      <inkml:brushProperty name="ignorePressure" value="0"/>
    </inkml:brush>
  </inkml:definitions>
  <inkml:trace contextRef="#ctx0" brushRef="#br0">56650.000 10050.000 459,'23.000'-25.000'0,"-3.000"0.000"0,-3.000 0.000 0,-2.000 0.000 0,-5.000 9.000 8,-2.000 19.000 15,-3.000 19.000 16,-3.000 19.000 16,-6.000 12.000 4,-5.000 6.000-8,-7.000 7.000-6,-5.000 6.000-8,-4.000 6.000-5,0.000 6.000-3,0.000 7.000-4,0.000 6.000-2,3.000-1.000-4,6.000-5.000-3,7.000-7.000-2,6.000-5.000-3,3.000-4.000-1,0.000 0.000 1,0.000 0.000 0,0.000 0.000 1,12.000-27.000-3,26.000-53.000-7,24.000-53.000-7,26.000-52.000-7,7.000-30.000-6,-9.000-2.000-6,-10.000-3.000-6,-8.000-3.000-6,-11.000-1.000-1,-8.000 4.000 3,-10.000 3.000 3,-9.000 3.000 2,-9.000 9.000 4,-5.000 16.000 6,-7.000 15.000 5,-5.000 17.000 5,-8.000 14.000 5,-5.000 17.000 4,-7.000 15.000 4,-5.000 16.000 4,-8.000 10.000 2,-5.000 7.000 0,-7.000 6.000 1,-5.000 7.000-1,-3.000 5.000-1,4.000 7.000-3,3.000 6.000-3,3.000 7.000-2,4.000 7.000-6,7.000 9.000-7,6.000 10.000-8,7.000 10.000-7,7.000-3.000-4,9.000-11.000 0,10.000-14.000-1,10.000-11.000-1,4.000-9.000 2,0.000-3.000 2,0.000-3.000 4,0.000-2.000 2,0.000-5.000 4,0.000-2.000 1,0.000-3.000 3,0.000-3.000 3</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33"/>
    </inkml:context>
    <inkml:brush xml:id="br0">
      <inkml:brushProperty name="width" value="0.0446413457393646" units="cm"/>
      <inkml:brushProperty name="height" value="0.0446413457393646" units="cm"/>
      <inkml:brushProperty name="color" value="#f2395b"/>
      <inkml:brushProperty name="ignorePressure" value="0"/>
    </inkml:brush>
  </inkml:definitions>
  <inkml:trace contextRef="#ctx0" brushRef="#br0">57600.000 10000.000 492,'20.000'25.000'3,"-9.000"0.000"7,-10.000 0.000 5,-8.000 0.000 7,-9.000 3.000 6,-6.000 6.000 7,-6.000 7.000 5,-6.000 6.000 8,-1.000 1.000 0,7.000-3.000-3,6.000-3.000-5,7.000-2.000-3,5.000-1.000-4,7.000 3.000-4,6.000 3.000-5,7.000 4.000-4,8.000-1.000-5,14.000-3.000-4,11.000-3.000-7,14.000-2.000-4,7.000-5.000-5,3.000-2.000-7,3.000-3.000-5,4.000-3.000-6,4.000-7.000-6,6.000-9.000-8,7.000-10.000-8,6.000-8.000-8,-4.000-8.000 1,-11.000-2.000 7,-14.000-3.000 7,-11.000-3.000 8,-11.000-2.000 2,-5.000 0.000-3,-7.000 0.000-2,-5.000 0.000-3</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34"/>
    </inkml:context>
    <inkml:brush xml:id="br0">
      <inkml:brushProperty name="width" value="0.041917510330677" units="cm"/>
      <inkml:brushProperty name="height" value="0.041917510330677" units="cm"/>
      <inkml:brushProperty name="color" value="#f2395b"/>
      <inkml:brushProperty name="ignorePressure" value="0"/>
    </inkml:brush>
  </inkml:definitions>
  <inkml:trace contextRef="#ctx0" brushRef="#br0">58750.000 9850.000 524,'-115.000'-21.000'78,"23.000"10.000"-8,22.000 10.000-7,22.000 9.000-9,12.000 12.000-7,3.000 16.000-8,3.000 15.000-9,4.000 17.000-7,1.000 21.000-6,0.000 28.000 0,0.000 28.000-1,0.000 29.000-2,0.000 5.000-7,0.000-15.000-12,0.000-15.000-12,0.000-16.000-13,0.000-13.000-14,0.000-9.000-15,0.000-10.000-14,0.000-8.000-15</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48"/>
    </inkml:context>
    <inkml:brush xml:id="br0">
      <inkml:brushProperty name="width" value="0.0439132414758205" units="cm"/>
      <inkml:brushProperty name="height" value="0.0439132414758205" units="cm"/>
      <inkml:brushProperty name="color" value="#f2395b"/>
      <inkml:brushProperty name="ignorePressure" value="0"/>
    </inkml:brush>
  </inkml:definitions>
  <inkml:trace contextRef="#ctx0" brushRef="#br0">45050.000 51700.000 500,'-46.000'-4.000'3,"10.000"-5.000"5,10.000-7.000 5,9.000-5.000 5,10.000 0.000 5,14.000 10.000 5,11.000 10.000 3,14.000 9.000 4,5.000 2.000 0,1.000-2.000-6,-1.000-3.000-5,1.000-3.000-5,2.000-1.000-3,7.000 4.000-1,6.000 3.000 0,7.000 3.000-1,0.000 1.000-1,-2.000 1.000-4,-3.000-1.000-4,-3.000 1.000-3,-4.000-1.000-6,-3.000 1.000-8,-3.000-1.000-8,-2.000 1.000-7,-14.000 7.000 1,-21.000 16.000 10,-22.000 15.000 9,-22.000 17.000 10,-10.000 11.000 5,4.000 10.000 0,3.000 10.000 0,3.000 9.000 1,3.000 2.000 3,3.000-2.000 3,3.000-3.000 4,4.000-3.000 4,1.000-2.000 1,0.000 0.000-2,0.000 0.000-1,0.000 0.000-2,1.000 0.000-2,4.000 0.000-3,3.000 0.000-2,3.000 0.000-2,-1.000-2.000-4,-2.000-3.000-1,-3.000-3.000-4,-3.000-2.000-1,-2.000-3.000-3,0.000 1.000-1,0.000-1.000-1,0.000 1.000-3,0.000-4.000-3,0.000-6.000-5,0.000-6.000-6,0.000-6.000-5,0.000-6.000-3,0.000-2.000-1,0.000-3.000-1,0.000-3.000-2,0.000-4.000 1,0.000-3.000 2,0.000-3.000 1,0.000-2.000 1,-4.000-6.000 2,-5.000-6.000 4,-7.000-6.000 2,-5.000-6.000 4,-9.000-2.000 0,-9.000 3.000 1,-10.000 3.000-1,-8.000 4.000 0,-4.000-1.000 1,3.000-3.000 3,3.000-3.000 5,4.000-2.000 2,2.000-3.000 2,4.000 1.000-2,3.000-1.000-3,3.000 1.000 0,3.000-1.000 4,3.000 1.000 15,3.000-1.000 13,4.000 1.000 14,7.000 1.000 7,13.000 3.000 2,12.000 3.000 2,13.000 4.000 1,16.000-4.000-3,23.000-9.000-6,22.000-10.000-6,22.000-8.000-6,15.000-9.000-6,9.000-6.000-1,10.000-6.000-4,10.000-6.000-2,4.000-4.000-3,0.000 1.000-3,0.000-1.000-2,0.000 1.000-4,-4.000 4.000-4,-5.000 9.000-8,-7.000 10.000-6,-5.000 10.000-7,-9.000 8.000-2,-9.000 10.000 4,-10.000 10.000 3,-8.000 9.000 4,-8.000 2.000-5,-2.000-2.000-11,-3.000-3.000-13,-3.000-3.000-12,-6.000-6.000-3,-5.000-5.000 6,-7.000-7.000 8,-5.000-5.000 6</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48"/>
    </inkml:context>
    <inkml:brush xml:id="br0">
      <inkml:brushProperty name="width" value="0.0501631237566471" units="cm"/>
      <inkml:brushProperty name="height" value="0.0501631237566471" units="cm"/>
      <inkml:brushProperty name="color" value="#f2395b"/>
      <inkml:brushProperty name="ignorePressure" value="0"/>
    </inkml:brush>
  </inkml:definitions>
  <inkml:trace contextRef="#ctx0" brushRef="#br0">46350.000 54300.000 438,'21.000'-80.000'22,"-5.000"41.000"16,-7.000 40.000 17,-5.000 42.000 16,-8.000 21.000 2,-5.000 3.000-15,-7.000 3.000-14,-5.000 4.000-14,-6.000 4.000-9,-3.000 6.000-5,-3.000 7.000-5,-2.000 6.000-4,-1.000-1.000-3,3.000-5.000-4,3.000-7.000-1,4.000-5.000-3,18.000-26.000-7,34.000-44.000-10,35.000-43.000-10,35.000-44.000-11,13.000-27.000-2,-6.000-9.000 7,-6.000-10.000 8,-6.000-8.000 7,-7.000 3.000 5,-6.000 20.000 5,-6.000 18.000 5,-6.000 20.000 5,-9.000 13.000 4,-8.000 9.000 6,-10.000 10.000 3,-9.000 10.000 6,-9.000 18.000 7,-5.000 28.000 10,-7.000 28.000 10,-5.000 29.000 10,-6.000 11.000 0,-3.000-2.000-10,-3.000-3.000-9,-2.000-3.000-9,-1.000-4.000-8,3.000-3.000-6,3.000-3.000-5,4.000-2.000-5,-1.000-3.000-8,-3.000 1.000-8,-3.000-1.000-8,-2.000 1.000-8,-1.000-4.000-7,3.000-6.000-7,3.000-6.000-5,4.000-6.000-7,1.000-6.000-3,0.000-2.000 0,0.000-3.000 0,0.000-3.000 1</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50"/>
    </inkml:context>
    <inkml:brush xml:id="br0">
      <inkml:brushProperty name="width" value="0.0438154190778732" units="cm"/>
      <inkml:brushProperty name="height" value="0.0438154190778732" units="cm"/>
      <inkml:brushProperty name="color" value="#f2395b"/>
      <inkml:brushProperty name="ignorePressure" value="0"/>
    </inkml:brush>
  </inkml:definitions>
  <inkml:trace contextRef="#ctx0" brushRef="#br0">49650.000 52700.000 502,'0.000'-49.000'4,"0.000"4.000"10,0.000 3.000 9,0.000 3.000 10,-4.000 9.000 5,-5.000 16.000 0,-7.000 15.000 3,-5.000 17.000 0,-8.000 11.000-2,-5.000 10.000-5,-7.000 10.000-7,-5.000 9.000-5,-4.000 4.000-4,0.000 1.000-1,0.000-1.000-1,0.000 1.000-2,3.000-1.000-2,6.000 1.000-1,7.000-1.000-2,6.000 1.000-1,4.000-3.000-2,4.000-2.000 1,3.000-3.000 0,3.000-3.000-1,7.000-4.000 0,14.000-3.000-2,11.000-3.000-2,14.000-2.000-2,8.000-5.000-1,7.000-2.000-2,6.000-3.000-2,7.000-3.000-2,2.000-2.000 0,1.000 0.000 1,-1.000 0.000 1,1.000 0.000 0,-4.000 0.000 2,-6.000 0.000 2,-6.000 0.000 0,-6.000 0.000 2,-7.000 6.000 0,-6.000 13.000 3,-6.000 12.000 0,-6.000 13.000 1,-9.000 2.000 1,-8.000-5.000 0,-10.000-7.000-1,-9.000-5.000-1,-10.000-1.000-2,-9.000 6.000-4,-10.000 7.000-4,-8.000 6.000-4,-6.000 3.000-3,1.000 0.000-5,-1.000 0.000-4,1.000 0.000-4,-3.000-4.000-4,-2.000-5.000-3,-3.000-7.000-5,-3.000-5.000-3,1.000-9.000-2,6.000-9.000-1,7.000-10.000 1,6.000-8.000 0,7.000-4.000 2,10.000 3.000 5,10.000 3.000 6,9.000 4.000 4</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50"/>
    </inkml:context>
    <inkml:brush xml:id="br0">
      <inkml:brushProperty name="width" value="0.0417729653418064" units="cm"/>
      <inkml:brushProperty name="height" value="0.0417729653418064" units="cm"/>
      <inkml:brushProperty name="color" value="#f2395b"/>
      <inkml:brushProperty name="ignorePressure" value="0"/>
    </inkml:brush>
  </inkml:definitions>
  <inkml:trace contextRef="#ctx0" brushRef="#br0">50500.000 53850.000 526,'29.000'-27.000'0,"10.000"-3.000"0,10.000-3.000 0,9.000-2.000 0,-2.000 0.000 0,-12.000 7.000 0,-13.000 6.000 0,-12.000 7.000 0,-7.000 5.000 6,1.000 7.000 13,-1.000 6.000 13,1.000 7.000 12,-1.000 7.000 5,1.000 9.000-2,-1.000 10.000-4,1.000 10.000-2,-6.000 10.000-8,-8.000 13.000-12,-10.000 12.000-11,-9.000 13.000-12,-5.000 2.000-6,0.000-5.000 0,0.000-7.000 0,0.000-5.000-1,3.000-8.000-1,6.000-5.000 1,7.000-7.000-1,6.000-5.000 0,6.000-6.000 4,6.000-3.000 5,7.000-3.000 6,6.000-2.000 6,6.000-3.000 4,6.000 1.000 0,7.000-1.000 1,6.000 1.000 1,1.000-4.000 0,-3.000-6.000 0,-3.000-6.000-1,-2.000-6.000-1,-5.000-1.000 0,-2.000 7.000-2,-3.000 6.000-1,-3.000 7.000-2,-9.000 7.000-1,-11.000 9.000-4,-14.000 10.000-3,-11.000 10.000-4,-15.000 5.000-2,-16.000 4.000 1,-15.000 3.000 0,-15.000 3.000 0,-12.000 3.000-4,-6.000 3.000-8,-6.000 3.000-8,-6.000 4.000-9,1.000-6.000-1,9.000-11.000 3,10.000-14.000 5,10.000-11.000 4,7.000-11.000-5,6.000-5.000-13,7.000-7.000-14,6.000-5.000-12</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05"/>
    </inkml:context>
    <inkml:brush xml:id="br0">
      <inkml:brushProperty name="width" value="0.0353017523884773" units="cm"/>
      <inkml:brushProperty name="height" value="0.0353017523884773" units="cm"/>
      <inkml:brushProperty name="color" value="#f2395b"/>
      <inkml:brushProperty name="ignorePressure" value="0"/>
    </inkml:brush>
  </inkml:definitions>
  <inkml:trace contextRef="#ctx0" brushRef="#br0">78750.000 3350.000 623,'-22.000'-85.000'-17,"6.000"32.000"22,7.000 31.000 23,6.000 32.000 21,-1.000 22.000 9,-5.000 17.000-9,-7.000 15.000-8,-5.000 16.000-7,-4.000 10.000-6,0.000 7.000-3,0.000 6.000-4,0.000 7.000-2,-2.000 2.000-5,-3.000 1.000-3,-3.000-1.000-3,-2.000 1.000-5,-3.000 2.000-3,1.000 7.000-2,-1.000 6.000-2,1.000 7.000-3,-1.000-3.000-3,1.000-8.000-2,-1.000-10.000-2,1.000-9.000-2,4.000-12.000-2,9.000-11.000-1,10.000-14.000-2,10.000-11.000-1,7.000-22.000-4,6.000-27.000-6,7.000-28.000-6,6.000-28.000-6,4.000-20.000-1,4.000-8.000 7,3.000-10.000 5,3.000-9.000 5,-2.000 2.000 6,-6.000 17.000 3,-6.000 15.000 3,-6.000 16.000 5</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51"/>
    </inkml:context>
    <inkml:brush xml:id="br0">
      <inkml:brushProperty name="width" value="0.0414552427828312" units="cm"/>
      <inkml:brushProperty name="height" value="0.0414552427828312" units="cm"/>
      <inkml:brushProperty name="color" value="#f2395b"/>
      <inkml:brushProperty name="ignorePressure" value="0"/>
    </inkml:brush>
  </inkml:definitions>
  <inkml:trace contextRef="#ctx0" brushRef="#br0">47700.000 54400.000 530,'51.000'23.000'84,"4.000"-3.000"-15,3.000-3.000-16,3.000-2.000-15,1.000-1.000-8,1.000 3.000 1,-1.000 3.000 0,1.000 4.000 0,-7.000 2.000-2,-12.000 4.000-6,-13.000 3.000-5,-12.000 3.000-6,-15.000 9.000-4,-15.000 16.000-2,-15.000 15.000-2,-16.000 17.000-2,-15.000 7.000-2,-11.000 0.000 0,-14.000 0.000-1,-11.000 0.000 0,-6.000-5.000-2,4.000-9.000 0,3.000-10.000-1,3.000-8.000 0,6.000-11.000-1,9.000-8.000 1,10.000-10.000 0,10.000-9.000 0,22.000-12.000 2,39.000-11.000 3,36.000-14.000 3,39.000-11.000 2,25.000-12.000-3,17.000-9.000-9,15.000-10.000-8,16.000-8.000-8,-1.000-1.000-5,-15.000 9.000 1,-15.000 10.000 1,-16.000 10.000 1,-16.000 7.000-2,-16.000 6.000-2,-15.000 7.000-2,-15.000 6.000-2,-9.000 3.000-4,1.000 0.000-3,-1.000 0.000-5,1.000 0.000-4</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52"/>
    </inkml:context>
    <inkml:brush xml:id="br0">
      <inkml:brushProperty name="width" value="0.0498998910188675" units="cm"/>
      <inkml:brushProperty name="height" value="0.0498998910188675" units="cm"/>
      <inkml:brushProperty name="color" value="#f2395b"/>
      <inkml:brushProperty name="ignorePressure" value="0"/>
    </inkml:brush>
  </inkml:definitions>
  <inkml:trace contextRef="#ctx0" brushRef="#br0">52250.000 53650.000 440,'12.000'-44.000'84,"26.000"13.000"-3,24.000 12.000-2,26.000 13.000-3,15.000 2.000-9,6.000-5.000-14,7.000-7.000-15,6.000-5.000-14,4.000-1.000-8,4.000 6.000-2,3.000 7.000-1,3.000 6.000-2,-4.000 3.000-8,-8.000 0.000-12,-10.000 0.000-14,-9.000 0.000-13,-12.000 0.000-5,-11.000 0.000 2,-14.000 0.000 2,-11.000 0.000 2</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0:52"/>
    </inkml:context>
    <inkml:brush xml:id="br0">
      <inkml:brushProperty name="width" value="0.0456586927175522" units="cm"/>
      <inkml:brushProperty name="height" value="0.0456586927175522" units="cm"/>
      <inkml:brushProperty name="color" value="#f2395b"/>
      <inkml:brushProperty name="ignorePressure" value="0"/>
    </inkml:brush>
  </inkml:definitions>
  <inkml:trace contextRef="#ctx0" brushRef="#br0">53150.000 52450.000 481,'-22.000'-135.000'35,"6.000"32.000"4,7.000 31.000 4,6.000 32.000 4,4.000 27.000 1,4.000 26.000 0,3.000 24.000-1,3.000 26.000-1,1.000 16.000-4,1.000 10.000-5,-1.000 10.000-8,1.000 9.000-6,-1.000 10.000-6,1.000 14.000-5,-1.000 11.000-7,1.000 14.000-5,-3.000 8.000-6,-2.000 7.000-6,-3.000 6.000-7,-3.000 7.000-7,-1.000 0.000-4,4.000-2.000-5,3.000-3.000-4,3.000-3.000-5,-1.000-15.000-4,-2.000-24.000-6,-3.000-26.000-4,-3.000-24.000-6</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06"/>
    </inkml:context>
    <inkml:brush xml:id="br0">
      <inkml:brushProperty name="width" value="0.0434105917811394" units="cm"/>
      <inkml:brushProperty name="height" value="0.0434105917811394" units="cm"/>
      <inkml:brushProperty name="color" value="#f2395b"/>
      <inkml:brushProperty name="ignorePressure" value="0"/>
    </inkml:brush>
  </inkml:definitions>
  <inkml:trace contextRef="#ctx0" brushRef="#br0">57400.000 52450.000 506,'-4.000'-100.000'10,"-5.000"50.000"19,-7.000 50.000 20,-5.000 50.000 20,-8.000 29.000 2,-5.000 10.000-12,-7.000 10.000-13,-5.000 9.000-13,-4.000 1.000-8,0.000-6.000-4,0.000-6.000-3,0.000-6.000-3,0.000-1.000-2,0.000 7.000-4,0.000 6.000-1,0.000 7.000-2,1.000 0.000-2,4.000-2.000-1,3.000-3.000 0,3.000-3.000-1,4.000-7.000-5,7.000-9.000-12,6.000-10.000-11,7.000-8.000-12,7.000-23.000-11,9.000-34.000-12,10.000-35.000-11,10.000-33.000-12</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06"/>
    </inkml:context>
    <inkml:brush xml:id="br0">
      <inkml:brushProperty name="width" value="0.0470037348568439" units="cm"/>
      <inkml:brushProperty name="height" value="0.0470037348568439" units="cm"/>
      <inkml:brushProperty name="color" value="#f2395b"/>
      <inkml:brushProperty name="ignorePressure" value="0"/>
    </inkml:brush>
  </inkml:definitions>
  <inkml:trace contextRef="#ctx0" brushRef="#br0">56950.000 52950.000 468,'21.000'-25.000'0,"-5.000"0.000"0,-7.000 0.000 0,-5.000 0.000 0,-3.000 6.000 6,4.000 13.000 12,3.000 12.000 12,3.000 13.000 12,1.000 7.000 2,1.000 4.000-6,-1.000 3.000-6,1.000 3.000-8,1.000 3.000-3,3.000 3.000-3,3.000 3.000-1,4.000 4.000-2,-1.000 1.000-1,-3.000 0.000-1,-3.000 0.000-2,-2.000 0.000 0,-1.000-2.000-1,3.000-3.000-2,3.000-3.000-1,4.000-2.000-1,5.000-9.000-2,10.000-12.000-3,10.000-13.000-3,9.000-12.000-3,1.000-10.000-2,-6.000-6.000 2,-6.000-6.000 0,-6.000-6.000 1,1.000-12.000-2,9.000-15.000-4,10.000-15.000-3,10.000-16.000-5,0.000-8.000-1,-5.000 0.000 0,-7.000 0.000 0,-5.000 0.000 0,-6.000 3.000 1,-3.000 6.000 2,-3.000 7.000 2,-2.000 6.000 1,-8.000 7.000 2,-8.000 10.000 4,-10.000 10.000 2,-9.000 9.000 4,-5.000 15.000 7,0.000 22.000 13,0.000 22.000 12,0.000 23.000 12,-2.000 11.000 4,-3.000 4.000-7,-3.000 3.000-6,-2.000 3.000-5,-1.000 3.000-5,3.000 3.000-3,3.000 3.000-3,4.000 4.000-2,-1.000 4.000-2,-3.000 6.000-2,-3.000 7.000-2,-2.000 6.000-2,-1.000 1.000-3,3.000-3.000-4,3.000-3.000-5,4.000-2.000-3,1.000-3.000-1,0.000 1.000 2,0.000-1.000 4,0.000 1.000 1,0.000-7.000-5,0.000-12.000-14,0.000-13.000-15,0.000-12.000-14</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07"/>
    </inkml:context>
    <inkml:brush xml:id="br0">
      <inkml:brushProperty name="width" value="0.0437749288976192" units="cm"/>
      <inkml:brushProperty name="height" value="0.0437749288976192" units="cm"/>
      <inkml:brushProperty name="color" value="#f2395b"/>
      <inkml:brushProperty name="ignorePressure" value="0"/>
    </inkml:brush>
  </inkml:definitions>
  <inkml:trace contextRef="#ctx0" brushRef="#br0">58950.000 53250.000 502,'1.000'-68.000'5,"4.000"17.000"11,3.000 15.000 11,3.000 16.000 11,1.000 13.000 2,1.000 14.000-4,-1.000 11.000-6,1.000 14.000-4,-3.000 8.000-2,-2.000 7.000-1,-3.000 6.000 0,-3.000 7.000 0,-4.000 5.000-2,-3.000 7.000-1,-3.000 6.000-2,-2.000 7.000-2,-5.000-3.000-2,-2.000-8.000-2,-3.000-10.000-2,-3.000-9.000-2,1.000-2.000-1,6.000 6.000 1,7.000 7.000 0,6.000 6.000 2,3.000-12.000-5,0.000-27.000-9,0.000-28.000-8,0.000-28.000-9,4.000-18.000-6,10.000-6.000-3,10.000-6.000-2,9.000-6.000-4,6.000-9.000 1,3.000-8.000 2,3.000-10.000 4,4.000-9.000 3,-1.000 1.000 2,-3.000 13.000 2,-3.000 12.000 3,-2.000 13.000 2,-5.000 9.000 5,-2.000 6.000 4,-3.000 7.000 6,-3.000 6.000 6,-4.000 10.000 9,-3.000 17.000 13,-3.000 15.000 12,-2.000 16.000 13,-5.000 12.000 3,-2.000 9.000-7,-3.000 10.000-6,-3.000 10.000-7,-2.000-1.000-5,0.000-9.000-5,0.000-10.000-4,0.000-8.000-5,0.000-4.000-4,0.000 3.000-3,0.000 3.000-5,0.000 4.000-3,1.000-1.000-6,4.000-3.000-10,3.000-3.000-8,3.000-2.000-9</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07"/>
    </inkml:context>
    <inkml:brush xml:id="br0">
      <inkml:brushProperty name="width" value="0.0474280901253223" units="cm"/>
      <inkml:brushProperty name="height" value="0.0474280901253223" units="cm"/>
      <inkml:brushProperty name="color" value="#f2395b"/>
      <inkml:brushProperty name="ignorePressure" value="0"/>
    </inkml:brush>
  </inkml:definitions>
  <inkml:trace contextRef="#ctx0" brushRef="#br0">60100.000 52950.000 463,'-19.000'-90.000'24,"13.000"23.000"6,12.000 22.000 5,13.000 22.000 7,2.000 19.000 1,-5.000 20.000-7,-7.000 18.000-4,-5.000 20.000-6,-8.000 13.000-3,-5.000 9.000 0,-7.000 10.000-2,-5.000 10.000 0,-4.000 2.000 0,0.000-3.000-1,0.000-3.000-1,0.000-2.000 0,3.000-3.000-2,6.000 1.000-3,7.000-1.000-2,6.000 1.000-3,3.000-6.000-1,0.000-8.000 1,0.000-10.000 1,0.000-9.000 0,4.000-2.000-1,10.000 6.000-5,10.000 7.000-6,9.000 6.000-5,7.000-15.000-4,7.000-33.000-6,6.000-35.000-6,7.000-34.000-4,4.000-18.000-3,3.000 1.000 2,3.000-1.000 2,4.000 1.000 0,-3.000-3.000 2,-5.000-2.000 2,-7.000-3.000 1,-5.000-3.000 2,-6.000-12.000 1,-3.000-18.000 2,-3.000-19.000 1,-2.000-18.000 1,-8.000-3.000 2,-8.000 17.000 2,-10.000 15.000 2,-9.000 16.000 1,-9.000 10.000 2,-5.000 7.000-1,-7.000 6.000-1,-5.000 7.000 0,-6.000 8.000 3,-3.000 14.000 7,-3.000 11.000 7,-2.000 14.000 6,-5.000 8.000 2,-2.000 7.000-3,-3.000 6.000-2,-3.000 7.000-4,-2.000 10.000-5,0.000 16.000-8,0.000 15.000-8,0.000 17.000-7,3.000 2.000-7,6.000-9.000-7,7.000-10.000-6,6.000-8.000-7</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08"/>
    </inkml:context>
    <inkml:brush xml:id="br0">
      <inkml:brushProperty name="width" value="0.0394821986556053" units="cm"/>
      <inkml:brushProperty name="height" value="0.0394821986556053" units="cm"/>
      <inkml:brushProperty name="color" value="#f2395b"/>
      <inkml:brushProperty name="ignorePressure" value="0"/>
    </inkml:brush>
  </inkml:definitions>
  <inkml:trace contextRef="#ctx0" brushRef="#br0">61650.000 53550.000 557,'-15.000'-24.000'7,"23.000"4.000"17,22.000 3.000 14,22.000 3.000 16,8.000 4.000 3,-2.000 7.000-9,-3.000 6.000-11,-3.000 7.000-9,-6.000 5.000-6,-5.000 7.000-2,-7.000 6.000-2,-5.000 7.000-1,-9.000 5.000-3,-9.000 7.000-6,-10.000 6.000-6,-8.000 7.000-5,-14.000 11.000-3,-15.000 20.000-3,-15.000 18.000 0,-16.000 20.000-3,-5.000-4.000 0,6.000-25.000 2,7.000-25.000 0,6.000-25.000 1,4.000-16.000 0,4.000-6.000 2,3.000-6.000 0,3.000-6.000 1,3.000-4.000 4,3.000 1.000 7,3.000-1.000 8,4.000 1.000 7,8.000-4.000 3,17.000-6.000-3,15.000-6.000-2,16.000-6.000-3,10.000-7.000-1,7.000-6.000-3,6.000-6.000-1,7.000-6.000-3,10.000-2.000-4,16.000 3.000-7,15.000 3.000-7,17.000 4.000-8,3.000 5.000-7,-5.000 10.000-7,-7.000 10.000-7,-5.000 9.000-8,-12.000 2.000 1,-16.000-2.000 5,-15.000-3.000 7,-15.000-3.000 6</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11"/>
    </inkml:context>
    <inkml:brush xml:id="br0">
      <inkml:brushProperty name="width" value="0.0359777919948101" units="cm"/>
      <inkml:brushProperty name="height" value="0.0359777919948101" units="cm"/>
      <inkml:brushProperty name="color" value="#f2395b"/>
      <inkml:brushProperty name="ignorePressure" value="0"/>
    </inkml:brush>
  </inkml:definitions>
  <inkml:trace contextRef="#ctx0" brushRef="#br0">72350.000 53100.000 611,'-7.000'-46.000'68,"39.000"10.000"-4,36.000 10.000-3,39.000 9.000-3,14.000 4.000-8,-5.000 1.000-12,-7.000-1.000-11,-5.000 1.000-11,-8.000 1.000-9,-5.000 3.000-10,-7.000 3.000-7,-5.000 4.000-8,-9.000 2.000-7,-9.000 4.000-4,-10.000 3.000-4,-8.000 3.000-4,-11.000 4.000-2,-8.000 7.000-1,-10.000 6.000 1,-9.000 7.000 0,-7.000 0.000 1,-3.000-2.000 5,-3.000-3.000 4,-2.000-3.000 4,-5.000-4.000 3,-2.000-3.000 4,-3.000-3.000 2,-3.000-2.000 4</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11"/>
    </inkml:context>
    <inkml:brush xml:id="br0">
      <inkml:brushProperty name="width" value="0.032683227211237" units="cm"/>
      <inkml:brushProperty name="height" value="0.032683227211237" units="cm"/>
      <inkml:brushProperty name="color" value="#f2395b"/>
      <inkml:brushProperty name="ignorePressure" value="0"/>
    </inkml:brush>
  </inkml:definitions>
  <inkml:trace contextRef="#ctx0" brushRef="#br0">72400.000 53900.000 673,'-50.000'23.000'0,"0.000"-3.000"-1,0.000-3.000 1,0.000-2.000-1,14.000-8.000 9,28.000-8.000 18,28.000-10.000 17,29.000-9.000 18,19.000-4.000 3,14.000 4.000-14,11.000 3.000-13,14.000 3.000-13,5.000 4.000-12,1.000 7.000-8,-1.000 6.000-11,1.000 7.000-9,-3.000 2.000-6,-2.000 1.000-4,-3.000-1.000-3,-3.000 1.000-3,-12.000-3.000-5,-18.000-2.000-6,-19.000-3.000-6,-18.000-3.000-6</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06"/>
    </inkml:context>
    <inkml:brush xml:id="br0">
      <inkml:brushProperty name="width" value="0.0323058478534222" units="cm"/>
      <inkml:brushProperty name="height" value="0.0323058478534222" units="cm"/>
      <inkml:brushProperty name="color" value="#f2395b"/>
      <inkml:brushProperty name="ignorePressure" value="0"/>
    </inkml:brush>
  </inkml:definitions>
  <inkml:trace contextRef="#ctx0" brushRef="#br0">78900.000 3550.000 680,'23.000'-136.000'2,"-3.000"28.000"1,-3.000 28.000 3,-2.000 29.000 3,-9.000 18.000 5,-12.000 9.000 8,-13.000 10.000 10,-12.000 10.000 8,-9.000 8.000 1,-2.000 10.000-6,-3.000 10.000-7,-3.000 9.000-7,-7.000 12.000-4,-9.000 16.000-2,-10.000 15.000-1,-8.000 17.000-3,-6.000 3.000-3,1.000-5.000-7,-1.000-7.000-5,1.000-5.000-6,4.000-8.000-7,9.000-5.000-8,10.000-7.000-7,10.000-5.000-9</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11"/>
    </inkml:context>
    <inkml:brush xml:id="br0">
      <inkml:brushProperty name="width" value="0.0497945956885815" units="cm"/>
      <inkml:brushProperty name="height" value="0.0497945956885815" units="cm"/>
      <inkml:brushProperty name="color" value="#f2395b"/>
      <inkml:brushProperty name="ignorePressure" value="0"/>
    </inkml:brush>
  </inkml:definitions>
  <inkml:trace contextRef="#ctx0" brushRef="#br0">76450.000 50950.000 441,'4.000'-47.000'4,"10.000"6.000"8,10.000 7.000 7,9.000 6.000 7,9.000 4.000 2,9.000 4.000-4,10.000 3.000-4,10.000 3.000-5,0.000 4.000-4,-5.000 7.000-4,-7.000 6.000-4,-5.000 7.000-4,-9.000 4.000-2,-9.000 3.000-2,-10.000 3.000 0,-8.000 4.000-1,-6.000 1.000 0,1.000 0.000 3,-1.000 0.000 1,1.000 0.000 2,-6.000 3.000 3,-8.000 6.000 5,-10.000 7.000 3,-9.000 6.000 5,-7.000 3.000 1,-3.000 0.000-1,-3.000 0.000-1,-2.000 0.000 0,-5.000 6.000 1,-2.000 13.000 8,-3.000 12.000 7,-3.000 13.000 7,1.000 7.000 0,6.000 4.000-5,7.000 3.000-4,6.000 3.000-6,4.000 1.000-5,4.000 1.000-2,3.000-1.000-4,3.000 1.000-4,3.000 1.000-1,3.000 3.000 0,3.000 3.000 0,4.000 4.000 1,1.000-4.000-3,0.000-9.000-10,0.000-10.000-8,0.000-8.000-9,0.000-8.000-8,0.000-2.000-4,0.000-3.000-6,0.000-3.000-5,-5.000-7.000-4,-9.000-9.000-2,-10.000-10.000-1,-8.000-8.000-3,-8.000-9.000 4,-2.000-6.000 7,-3.000-6.000 9,-3.000-6.000 7,-2.000-6.000 7,0.000-2.000 3,0.000-3.000 5,0.000-3.000 3,-4.000-1.000 4,-5.000 4.000 4,-7.000 3.000 4,-5.000 3.000 4,-1.000 1.000 3,6.000 1.000 2,7.000-1.000 1,6.000 1.000 1,17.000-3.000 7,28.000-2.000 11,28.000-3.000 11,29.000-3.000 12,19.000-4.000 0,14.000-3.000-10,11.000-3.000-11,14.000-2.000-11,0.000-3.000-6,-8.000 1.000-6,-10.000-1.000-3,-9.000 1.000-5,-2.000 1.000-1,6.000 3.000 1,7.000 3.000 2,6.000 4.000 2,-2.000 2.000-8,-9.000 4.000-18,-10.000 3.000-16,-8.000 3.000-17,-9.000-1.000-7,-6.000-2.000 6,-6.000-3.000 5,-6.000-3.000 5</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12"/>
    </inkml:context>
    <inkml:brush xml:id="br0">
      <inkml:brushProperty name="width" value="0.0493353456258774" units="cm"/>
      <inkml:brushProperty name="height" value="0.0493353456258774" units="cm"/>
      <inkml:brushProperty name="color" value="#f2395b"/>
      <inkml:brushProperty name="ignorePressure" value="0"/>
    </inkml:brush>
  </inkml:definitions>
  <inkml:trace contextRef="#ctx0" brushRef="#br0">78050.000 52900.000 445,'0.000'-40.000'28,"0.000"23.000"8,0.000 22.000 8,0.000 22.000 10,0.000 15.000 0,0.000 9.000-5,0.000 10.000-6,0.000 10.000-6,-4.000 7.000-5,-5.000 6.000-5,-7.000 7.000-5,-5.000 6.000-5,-4.000-2.000-4,0.000-9.000-3,0.000-10.000-3,0.000-8.000-3,1.000-9.000 0,4.000-6.000 0,3.000-6.000 2,3.000-6.000 2,12.000-21.000-9,22.000-34.000-18,22.000-35.000-19,23.000-33.000-18,10.000-18.000-4,0.000 0.000 9,0.000 0.000 8,0.000 0.000 9,-2.000 4.000 8,-3.000 10.000 4,-3.000 10.000 6,-2.000 9.000 5,-8.000 9.000 6,-8.000 9.000 4,-10.000 10.000 6,-9.000 10.000 4,-9.000 10.000 9,-5.000 13.000 10,-7.000 12.000 11,-5.000 13.000 10,-4.000 9.000 3,0.000 6.000-6,0.000 7.000-6,0.000 6.000-7,0.000 4.000-4,0.000 4.000-6,0.000 3.000-5,0.000 3.000-4,1.000 1.000-4,4.000 1.000-1,3.000-1.000-2,3.000 1.000-1,1.000-1.000-3,1.000 1.000-4,-1.000-1.000-4,1.000 1.000-5,-1.000-1.000-7,1.000 1.000-10,-1.000-1.000-10,1.000 1.000-10</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18"/>
    </inkml:context>
    <inkml:brush xml:id="br0">
      <inkml:brushProperty name="width" value="0.0454250834882259" units="cm"/>
      <inkml:brushProperty name="height" value="0.0454250834882259" units="cm"/>
      <inkml:brushProperty name="color" value="#f2395b"/>
      <inkml:brushProperty name="ignorePressure" value="0"/>
    </inkml:brush>
  </inkml:definitions>
  <inkml:trace contextRef="#ctx0" brushRef="#br0">80150.000 53250.000 484,'3.000'-46.000'45,"6.000"10.000"-2,7.000 10.000-3,6.000 9.000-3,9.000 6.000-2,13.000 3.000-1,12.000 3.000 0,13.000 4.000-1,2.000 1.000-1,-5.000 0.000-4,-7.000 0.000-2,-5.000 0.000-3,-9.000 6.000-3,-9.000 13.000-2,-10.000 12.000-4,-8.000 13.000-3,-11.000 9.000-2,-8.000 6.000-2,-10.000 7.000-1,-9.000 6.000-2,-12.000 4.000-1,-11.000 4.000-2,-14.000 3.000 1,-11.000 3.000-2,-7.000-1.000-2,0.000-2.000-3,0.000-3.000-3,0.000-3.000-4,1.000-6.000-1,4.000-5.000 0,3.000-7.000 1,3.000-5.000 0,3.000-6.000 1,3.000-3.000 3,3.000-3.000 2,4.000-2.000 3,16.000-15.000 4,32.000-25.000 6,31.000-25.000 7,32.000-25.000 6,19.000-11.000 2,10.000 3.000-3,10.000 3.000-4,9.000 4.000-4,4.000 5.000-4,1.000 10.000-10,-1.000 10.000-7,1.000 9.000-8,-9.000 4.000-8,-15.000 1.000-6,-15.000-1.000-7,-16.000 1.000-6,-12.000 2.000-3,-5.000 7.000 2,-7.000 6.000 1,-5.000 7.000 1</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0"/>
    </inkml:context>
    <inkml:brush xml:id="br0">
      <inkml:brushProperty name="width" value="0.041282631456852" units="cm"/>
      <inkml:brushProperty name="height" value="0.041282631456852" units="cm"/>
      <inkml:brushProperty name="color" value="#f2395b"/>
      <inkml:brushProperty name="ignorePressure" value="0"/>
    </inkml:brush>
  </inkml:definitions>
  <inkml:trace contextRef="#ctx0" brushRef="#br0">82650.000 51150.000 532,'-49.000'9.000'42,"4.000"19.000"0,3.000 19.000-1,3.000 19.000 0,1.000 12.000-2,1.000 6.000-4,-1.000 7.000-4,1.000 6.000-4,1.000 6.000-3,3.000 6.000-3,3.000 7.000-1,4.000 6.000-3,1.000 6.000-1,0.000 6.000-1,0.000 7.000 0,0.000 6.000 0,1.000-2.000-3,4.000-9.000-3,3.000-10.000-4,3.000-8.000-5,6.000-12.000-5,9.000-12.000-10,10.000-13.000-9,10.000-12.000-10,11.000-12.000-4,17.000-8.000-4,15.000-10.000-1,16.000-9.000-3,9.000-12.000-1,3.000-11.000 2,3.000-14.000 0,4.000-11.000 1,-9.000-6.000 4,-18.000 4.000 7,-19.000 3.000 7,-18.000 3.000 6</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0"/>
    </inkml:context>
    <inkml:brush xml:id="br0">
      <inkml:brushProperty name="width" value="0.0415770895779133" units="cm"/>
      <inkml:brushProperty name="height" value="0.0415770895779133" units="cm"/>
      <inkml:brushProperty name="color" value="#f2395b"/>
      <inkml:brushProperty name="ignorePressure" value="0"/>
    </inkml:brush>
  </inkml:definitions>
  <inkml:trace contextRef="#ctx0" brushRef="#br0">84000.000 51450.000 529,'-5.000'-68.000'19,"-9.000"17.000"3,-10.000 15.000 2,-8.000 16.000 3,-4.000 12.000 0,3.000 9.000 0,3.000 10.000-1,4.000 10.000 0,-1.000 8.000-2,-3.000 10.000-3,-3.000 10.000-2,-2.000 9.000-2,-1.000 4.000-2,3.000 1.000 1,3.000-1.000-1,4.000 1.000 0,2.000-1.000 0,4.000 1.000-1,3.000-1.000 1,3.000 1.000-1,3.000-1.000-1,3.000 1.000 0,3.000-1.000-1,4.000 1.000-1,2.000-1.000-1,4.000 1.000-3,3.000-1.000-2,3.000 1.000-4,3.000-3.000-1,3.000-2.000-1,3.000-3.000-1,4.000-3.000-1,-1.000-2.000-1,-3.000 0.000-1,-3.000 0.000-1,-2.000 0.000 0,-5.000 1.000 0,-2.000 4.000 1,-3.000 3.000 0,-3.000 3.000 2,-10.000-1.000-1,-16.000-2.000-1,-15.000-3.000-2,-15.000-3.000-1,-9.000-2.000-3,1.000 0.000-4,-1.000 0.000-4,1.000 0.000-3,2.000-5.000-4,7.000-9.000-2,6.000-10.000-3,7.000-8.000-3,7.000-11.000-4,9.000-8.000-4,10.000-10.000-5,10.000-9.000-5</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1"/>
    </inkml:context>
    <inkml:brush xml:id="br0">
      <inkml:brushProperty name="width" value="0.0444583743810654" units="cm"/>
      <inkml:brushProperty name="height" value="0.0444583743810654" units="cm"/>
      <inkml:brushProperty name="color" value="#f2395b"/>
      <inkml:brushProperty name="ignorePressure" value="0"/>
    </inkml:brush>
  </inkml:definitions>
  <inkml:trace contextRef="#ctx0" brushRef="#br0">84500.000 51850.000 494,'-2.000'-35.000'9,"-3.000"32.000"17,-3.000 31.000 18,-2.000 32.000 17,-5.000 19.000 3,-2.000 10.000-11,-3.000 10.000-10,-3.000 9.000-12,-2.000 1.000-7,0.000-6.000-1,0.000-6.000-2,0.000-6.000-1,1.000-6.000-3,4.000-2.000-1,3.000-3.000-1,3.000-3.000-3,4.000-7.000-1,7.000-9.000-3,6.000-10.000-3,7.000-8.000-2,5.000-9.000-4,7.000-6.000-3,6.000-6.000-5,7.000-6.000-3,7.000-16.000-4,9.000-25.000-3,10.000-25.000-3,10.000-25.000-4,5.000-19.000-1,4.000-12.000 1,3.000-13.000 0,3.000-12.000 1,-8.000-7.000 1,-19.000 1.000 4,-18.000-1.000 3,-19.000 1.000 3,-12.000 5.000 4,-2.000 14.000 2,-3.000 11.000 3,-3.000 14.000 4,-9.000 11.000 3,-11.000 14.000 5,-14.000 11.000 5,-11.000 14.000 4,-7.000 10.000 3,0.000 9.000-2,0.000 10.000 0,0.000 10.000-1,1.000 8.000-3,4.000 10.000-3,3.000 10.000-4,3.000 9.000-4,4.000 7.000-6,7.000 7.000-7,6.000 6.000-7,7.000 7.000-8,10.000-3.000-2,16.000-8.000 1,15.000-10.000 2,17.000-9.000 2,13.000-9.000-1,13.000-5.000-2,12.000-7.000-2,13.000-5.000-3,1.000-4.000 0,-9.000 0.000 4,-10.000 0.000 2,-8.000 0.000 4,-9.000 1.000 5,-6.000 4.000 4,-6.000 3.000 6,-6.000 3.000 5,-7.000 3.000 5,-6.000 3.000 6,-6.000 3.000 5,-6.000 4.000 5,-6.000 4.000 4,-2.000 6.000 1,-3.000 7.000 2,-3.000 6.000 1,-4.000 3.000 2,-3.000 0.000 1,-3.000 0.000 4,-2.000 0.000 1,-5.000 0.000-1,-2.000 0.000-4,-3.000 0.000-4,-3.000 0.000-4,-2.000 0.000-2,0.000 0.000-2,0.000 0.000-2,0.000 0.000-1,3.000-2.000-1,6.000-3.000-1,7.000-3.000-2,6.000-2.000-2,13.000-6.000-1,23.000-6.000 0,22.000-6.000-2,22.000-6.000-1,8.000-7.000-2,-2.000-6.000-7,-3.000-6.000-5,-3.000-6.000-5,-6.000-2.000-7,-5.000 3.000-6,-7.000 3.000-7,-5.000 4.000-6,-6.000 1.000-8,-3.000 0.000-5,-3.000 0.000-8,-2.000 0.000-7,-9.000-4.000 4,-12.000-5.000 13,-13.000-7.000 12,-12.000-5.000 13</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1"/>
    </inkml:context>
    <inkml:brush xml:id="br0">
      <inkml:brushProperty name="width" value="0.0432310067117214" units="cm"/>
      <inkml:brushProperty name="height" value="0.0432310067117214" units="cm"/>
      <inkml:brushProperty name="color" value="#f2395b"/>
      <inkml:brushProperty name="ignorePressure" value="0"/>
    </inkml:brush>
  </inkml:definitions>
  <inkml:trace contextRef="#ctx0" brushRef="#br0">86100.000 52450.000 508,'-46.000'-113.000'27,"10.000"26.000"-3,10.000 24.000-3,9.000 26.000-3,6.000 27.000 5,3.000 32.000 14,3.000 31.000 15,4.000 32.000 14,-1.000 18.000 0,-3.000 6.000-11,-3.000 7.000-12,-2.000 6.000-12,-6.000 10.000-11,-6.000 17.000-12,-6.000 15.000-9,-6.000 16.000-12,-1.000-7.000-10,7.000-28.000-9,6.000-28.000-10,7.000-27.000-10,4.000-20.000-3,3.000-9.000 5,3.000-10.000 5,4.000-8.000 4</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2"/>
    </inkml:context>
    <inkml:brush xml:id="br0">
      <inkml:brushProperty name="width" value="0.0443380326032639" units="cm"/>
      <inkml:brushProperty name="height" value="0.0443380326032639" units="cm"/>
      <inkml:brushProperty name="color" value="#f2395b"/>
      <inkml:brushProperty name="ignorePressure" value="0"/>
    </inkml:brush>
  </inkml:definitions>
  <inkml:trace contextRef="#ctx0" brushRef="#br0">86350.000 50500.000 496,'4.000'-44.000'27,"10.000"13.000"2,10.000 12.000 1,9.000 13.000 3,6.000 10.000-2,3.000 10.000-3,3.000 10.000-4,4.000 9.000-4,-1.000 10.000 0,-3.000 14.000 2,-3.000 11.000 2,-2.000 14.000 2,-8.000 7.000 1,-8.000 3.000-3,-10.000 3.000-2,-9.000 4.000-2,-5.000 5.000-3,0.000 10.000 0,0.000 10.000-1,0.000 9.000-1,-5.000 4.000-3,-9.000 1.000-2,-10.000-1.000-4,-8.000 1.000-3,-9.000 1.000-4,-6.000 3.000-9,-6.000 3.000-7,-6.000 4.000-7,-7.000-4.000-7,-6.000-9.000-6,-6.000-10.000-7,-6.000-8.000-5,2.000-17.000-1,14.000-21.000 8,11.000-22.000 7,14.000-22.000 7,8.000-11.000 1,7.000 0.000-4,6.000 0.000-4,7.000 0.000-4</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2"/>
    </inkml:context>
    <inkml:brush xml:id="br0">
      <inkml:brushProperty name="width" value="0.0403120592236519" units="cm"/>
      <inkml:brushProperty name="height" value="0.0403120592236519" units="cm"/>
      <inkml:brushProperty name="color" value="#f2395b"/>
      <inkml:brushProperty name="ignorePressure" value="0"/>
    </inkml:brush>
  </inkml:definitions>
  <inkml:trace contextRef="#ctx0" brushRef="#br0">87050.000 52200.000 545,'48.000'6.000'9,"-3.000"13.000"17,-3.000 12.000 16,-2.000 13.000 19,-8.000 7.000 1,-8.000 4.000-11,-10.000 3.000-13,-9.000 3.000-11,-9.000 3.000-10,-5.000 3.000-4,-7.000 3.000-6,-5.000 4.000-6,-6.000-1.000-1,-3.000-3.000-1,-3.000-3.000 2,-2.000-2.000-1,-1.000-8.000 2,3.000-8.000 1,3.000-10.000 2,4.000-9.000 1,4.000-4.000-1,6.000 4.000 0,7.000 3.000-2,6.000 3.000-1,7.000-2.000 1,10.000-6.000 2,10.000-6.000 3,9.000-6.000 2,7.000-4.000 1,7.000 1.000-2,6.000-1.000-1,7.000 1.000-3,-1.000-3.000 0,-6.000-2.000-2,-6.000-3.000-1,-6.000-3.000-1,-7.000 2.000-2,-6.000 10.000 0,-6.000 10.000 0,-6.000 9.000-1,-12.000 10.000 0,-15.000 14.000 1,-15.000 11.000 1,-16.000 14.000 1,-16.000 14.000 0,-16.000 20.000-1,-15.000 18.000 0,-15.000 20.000-2,-7.000 8.000-5,3.000 1.000-10,3.000-1.000-9,4.000 1.000-10,8.000-12.000-3,17.000-21.000 6,15.000-22.000 4,16.000-22.000 6,9.000-18.000-3,3.000-11.000-11,3.000-14.000-12,4.000-11.000-11</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3"/>
    </inkml:context>
    <inkml:brush xml:id="br0">
      <inkml:brushProperty name="width" value="0.0395575724542141" units="cm"/>
      <inkml:brushProperty name="height" value="0.0395575724542141" units="cm"/>
      <inkml:brushProperty name="color" value="#f2395b"/>
      <inkml:brushProperty name="ignorePressure" value="0"/>
    </inkml:brush>
  </inkml:definitions>
  <inkml:trace contextRef="#ctx0" brushRef="#br0">87900.000 52350.000 556,'128.000'-24.000'146,"6.000"4.000"-34,7.000 3.000-33,6.000 3.000-33,-1.000 3.000-20,-5.000 3.000-8,-7.000 3.000-6,-5.000 4.000-7,-12.000 1.000-8,-16.000 0.000-5,-15.000 0.000-6,-15.000 0.000-7,-12.000 0.000-7,-6.000 0.000-5,-6.000 0.000-7,-6.000 0.000-6,-10.000 3.000-5,-12.000 6.000-1,-13.000 7.000-2,-12.000 6.000-3</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06"/>
    </inkml:context>
    <inkml:brush xml:id="br0">
      <inkml:brushProperty name="width" value="0.0312141198664904" units="cm"/>
      <inkml:brushProperty name="height" value="0.0312141198664904" units="cm"/>
      <inkml:brushProperty name="color" value="#f2395b"/>
      <inkml:brushProperty name="ignorePressure" value="0"/>
    </inkml:brush>
  </inkml:definitions>
  <inkml:trace contextRef="#ctx0" brushRef="#br0">78900.000 3200.000 704,'45.000'1.000'0,"-9.000"4.000"0,-10.000 3.000 0,-8.000 3.000 0,-3.000 7.000 7,7.000 14.000 11,6.000 11.000 14,7.000 14.000 12,4.000 5.000 3,3.000 1.000-4,3.000-1.000-7,4.000 1.000-4,1.000-3.000-9,0.000-2.000-11,0.000-3.000-10,0.000-3.000-12,0.000-2.000-7,0.000 0.000-2,0.000 0.000-3,0.000 0.000-4,-4.000-5.000-5,-5.000-9.000-9,-7.000-10.000-10,-5.000-8.000-10</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3"/>
    </inkml:context>
    <inkml:brush xml:id="br0">
      <inkml:brushProperty name="width" value="0.0465920977294445" units="cm"/>
      <inkml:brushProperty name="height" value="0.0465920977294445" units="cm"/>
      <inkml:brushProperty name="color" value="#f2395b"/>
      <inkml:brushProperty name="ignorePressure" value="0"/>
    </inkml:brush>
  </inkml:definitions>
  <inkml:trace contextRef="#ctx0" brushRef="#br0">88950.000 51650.000 472,'-25.000'-25.000'2,"0.000"0.000"3,0.000 0.000 5,0.000 0.000 3,1.000 12.000 11,4.000 26.000 17,3.000 24.000 17,3.000 26.000 17,-1.000 18.000 1,-2.000 13.000-13,-3.000 12.000-16,-3.000 13.000-13,-2.000 7.000-10,0.000 4.000-3,0.000 3.000-5,0.000 3.000-4,1.000 1.000-6,4.000 1.000-7,3.000-1.000-7,3.000 1.000-9,3.000-6.000-1,3.000-8.000 3,3.000-10.000 3,4.000-9.000 3</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4"/>
    </inkml:context>
    <inkml:brush xml:id="br0">
      <inkml:brushProperty name="width" value="0.0465167537331581" units="cm"/>
      <inkml:brushProperty name="height" value="0.0465167537331581" units="cm"/>
      <inkml:brushProperty name="color" value="#f2395b"/>
      <inkml:brushProperty name="ignorePressure" value="0"/>
    </inkml:brush>
  </inkml:definitions>
  <inkml:trace contextRef="#ctx0" brushRef="#br0">91800.000 51450.000 472,'-25.000'-25.000'5,"0.000"0.000"9,0.000 0.000 9,0.000 0.000 9,0.000 9.000 7,0.000 19.000 8,0.000 19.000 6,0.000 19.000 8,-4.000 16.000-3,-5.000 17.000-10,-7.000 15.000-9,-5.000 16.000-11,-9.000 12.000-7,-9.000 9.000-3,-10.000 10.000-2,-8.000 10.000-4,-6.000 4.000-3,1.000 0.000-4,-1.000 0.000-6,1.000 0.000-3,-1.000-4.000-6,1.000-5.000-5,-1.000-7.000-6,1.000-5.000-6,8.000-11.000-1,20.000-11.000 2,18.000-14.000 1,20.000-11.000 3</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4"/>
    </inkml:context>
    <inkml:brush xml:id="br0">
      <inkml:brushProperty name="width" value="0.0552459806203842" units="cm"/>
      <inkml:brushProperty name="height" value="0.0552459806203842" units="cm"/>
      <inkml:brushProperty name="color" value="#f2395b"/>
      <inkml:brushProperty name="ignorePressure" value="0"/>
    </inkml:brush>
  </inkml:definitions>
  <inkml:trace contextRef="#ctx0" brushRef="#br0">91600.000 52100.000 398,'-22.000'-60.000'33,"6.000"32.000"6,7.000 31.000 6,6.000 32.000 5,4.000 18.000-1,4.000 6.000-8,3.000 7.000-9,3.000 6.000-8,1.000 1.000-5,1.000-3.000-3,-1.000-3.000-2,1.000-2.000-2,2.000-6.000-5,7.000-6.000-5,6.000-6.000-8,7.000-6.000-6,5.000-16.000-4,7.000-25.000 0,6.000-25.000-2,7.000-25.000-1,4.000-18.000 0,3.000-8.000-1,3.000-10.000-2,4.000-9.000 0,-3.000-4.000 1,-5.000 4.000 2,-7.000 3.000 3,-5.000 3.000 3,-8.000 4.000 3,-5.000 7.000 3,-7.000 6.000 3,-5.000 7.000 3,-6.000 7.000 1,-3.000 9.000 0,-3.000 10.000-1,-2.000 10.000-1,-5.000 10.000 9,-2.000 13.000 17,-3.000 12.000 18,-3.000 13.000 18,-6.000 12.000 3,-5.000 13.000-9,-7.000 12.000-11,-5.000 13.000-11,-4.000 10.000-5,0.000 10.000-2,0.000 10.000-2,0.000 9.000-2,-2.000 7.000-2,-3.000 7.000-4,-3.000 6.000-2,-2.000 7.000-4,-1.000-1.000-4,3.000-6.000-5,3.000-6.000-3,4.000-6.000-6,4.000-7.000-1,6.000-6.000 0,7.000-6.000 2,6.000-6.000 0,9.000-13.000-15,13.000-19.000-29,12.000-18.000-31,13.000-19.000-28</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5"/>
    </inkml:context>
    <inkml:brush xml:id="br0">
      <inkml:brushProperty name="width" value="0.0528628118336201" units="cm"/>
      <inkml:brushProperty name="height" value="0.0528628118336201" units="cm"/>
      <inkml:brushProperty name="color" value="#f2395b"/>
      <inkml:brushProperty name="ignorePressure" value="0"/>
    </inkml:brush>
  </inkml:definitions>
  <inkml:trace contextRef="#ctx0" brushRef="#br0">93250.000 52500.000 416,'21.000'-27.000'1,"-5.000"-3.000"5,-7.000-3.000 2,-5.000-2.000 4,-3.000 8.000 9,4.000 22.000 13,3.000 22.000 14,3.000 23.000 14,-4.000 13.000 1,-8.000 6.000-12,-10.000 7.000-11,-9.000 6.000-11,-4.000-2.000-8,4.000-9.000-6,3.000-10.000-4,3.000-8.000-6,10.000-14.000-8,20.000-15.000-12,18.000-15.000-12,20.000-16.000-12,11.000-16.000-6,7.000-16.000 1,6.000-15.000 1,7.000-15.000 1,-1.000-7.000 4,-6.000 3.000 9,-6.000 3.000 8,-6.000 4.000 8,-13.000 16.000 13,-19.000 32.000 16,-18.000 31.000 18,-19.000 32.000 17,-12.000 19.000 7,-2.000 10.000-3,-3.000 10.000-4,-3.000 9.000-3,-1.000 4.000-4,4.000 1.000-5,3.000-1.000-5,3.000 1.000-5,3.000-6.000-6,3.000-8.000-6,3.000-10.000-6,4.000-9.000-6,5.000-7.000-5,10.000-3.000-6,10.000-3.000-6,9.000-2.000-6,7.000-12.000-13,7.000-19.000-20,6.000-18.000-20,7.000-19.000-20,-3.000-8.000-1,-8.000 3.000 19,-10.000 3.000 18,-9.000 4.000 20,-7.000 1.000 10,-3.000 0.000 1,-3.000 0.000 2,-2.000 0.000 2</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5"/>
    </inkml:context>
    <inkml:brush xml:id="br0">
      <inkml:brushProperty name="width" value="0.0499565489590168" units="cm"/>
      <inkml:brushProperty name="height" value="0.0499565489590168" units="cm"/>
      <inkml:brushProperty name="color" value="#f2395b"/>
      <inkml:brushProperty name="ignorePressure" value="0"/>
    </inkml:brush>
  </inkml:definitions>
  <inkml:trace contextRef="#ctx0" brushRef="#br0">95200.000 51300.000 440,'23.000'-29.000'0,"-3.000"-5.000"0,-3.000-7.000 0,-2.000-5.000 0,-3.000-1.000 3,1.000 6.000 5,-1.000 7.000 6,1.000 6.000 6,-4.000 9.000 9,-6.000 13.000 13,-6.000 12.000 12,-6.000 13.000 13,-10.000 15.000 0,-12.000 19.000-13,-13.000 19.000-11,-12.000 19.000-14,-7.000 13.000-7,1.000 10.000-2,-1.000 10.000-4,1.000 9.000-2,5.000-1.000-2,14.000-8.000 0,11.000-10.000-1,14.000-9.000 1,7.000-10.000-4,3.000-9.000-6,3.000-10.000-5,4.000-8.000-8,8.000-9.000-3,17.000-6.000-1,15.000-6.000-3,16.000-6.000 0,7.000-6.000-1,1.000-2.000 4,-1.000-3.000 1,1.000-3.000 4,-4.000-2.000-1,-6.000 0.000-1,-6.000 0.000-3,-6.000 0.000-2,-10.000 1.000 2,-12.000 4.000 4,-13.000 3.000 6,-12.000 3.000 3,-12.000 3.000 5,-8.000 3.000 2,-10.000 3.000 3,-9.000 4.000 3,-10.000 1.000 0,-9.000 0.000-1,-10.000 0.000-1,-8.000 0.000-1,-1.000-2.000-7,9.000-3.000-9,10.000-3.000-11,10.000-2.000-10</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5"/>
    </inkml:context>
    <inkml:brush xml:id="br0">
      <inkml:brushProperty name="width" value="0.0298912543803453" units="cm"/>
      <inkml:brushProperty name="height" value="0.0298912543803453" units="cm"/>
      <inkml:brushProperty name="color" value="#f2395b"/>
      <inkml:brushProperty name="ignorePressure" value="0"/>
    </inkml:brush>
  </inkml:definitions>
  <inkml:trace contextRef="#ctx0" brushRef="#br0">97500.000 51750.000 736,'-27.000'-29.000'4,"-3.000"-5.000"8,-3.000-7.000 9,-2.000-5.000 8,-5.000-1.000 8,-2.000 6.000 8,-3.000 7.000 9,-3.000 6.000 8</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6"/>
    </inkml:context>
    <inkml:brush xml:id="br0">
      <inkml:brushProperty name="width" value="0.0525004304945469" units="cm"/>
      <inkml:brushProperty name="height" value="0.0525004304945469" units="cm"/>
      <inkml:brushProperty name="color" value="#f2395b"/>
      <inkml:brushProperty name="ignorePressure" value="0"/>
    </inkml:brush>
  </inkml:definitions>
  <inkml:trace contextRef="#ctx0" brushRef="#br0">96650.000 51350.000 419,'-47.000'-60.000'62,"6.000"32.000"0,7.000 31.000-3,6.000 32.000-1,3.000 22.000-4,0.000 17.000-8,0.000 15.000-7,0.000 16.000-7,0.000 7.000-5,0.000 1.000-3,0.000-1.000-3,0.000 1.000-2,3.000-3.000-2,6.000-2.000-3,7.000-3.000-1,6.000-3.000-2,4.000-7.000-2,4.000-9.000-2,3.000-10.000-3,3.000-8.000-1,4.000-11.000-4,7.000-8.000-4,6.000-10.000-3,7.000-9.000-4,5.000-10.000-4,7.000-9.000-1,6.000-10.000-2,7.000-8.000-2,4.000-17.000-3,3.000-21.000-3,3.000-22.000-3,4.000-22.000-4,-1.000-18.000 1,-3.000-11.000 3,-3.000-14.000 3,-2.000-11.000 4,-8.000-6.000 4,-8.000 4.000 3,-10.000 3.000 3,-9.000 3.000 4,-10.000 9.000 1,-9.000 16.000 0,-10.000 15.000 0,-8.000 17.000 0,-9.000 11.000 3,-6.000 10.000 5,-6.000 10.000 6,-6.000 9.000 5,-7.000 10.000 3,-6.000 14.000-1,-6.000 11.000 0,-6.000 14.000-2,-1.000 8.000-3,7.000 7.000-8,6.000 6.000-7,7.000 7.000-7,7.000 5.000-7,9.000 7.000-7,10.000 6.000-6,10.000 7.000-7,5.000-4.000 0,4.000-12.000 5,3.000-13.000 7,3.000-12.000 5</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6"/>
    </inkml:context>
    <inkml:brush xml:id="br0">
      <inkml:brushProperty name="width" value="0.0501727797091007" units="cm"/>
      <inkml:brushProperty name="height" value="0.0501727797091007" units="cm"/>
      <inkml:brushProperty name="color" value="#f2395b"/>
      <inkml:brushProperty name="ignorePressure" value="0"/>
    </inkml:brush>
  </inkml:definitions>
  <inkml:trace contextRef="#ctx0" brushRef="#br0">97700.000 51700.000 438,'-25.000'31.000'84,"0.000"13.000"-7,0.000 12.000-7,0.000 13.000-7,-4.000 9.000-8,-5.000 6.000-10,-7.000 7.000-9,-5.000 6.000-11,-1.000 1.000-5,6.000-3.000-3,7.000-3.000-1,6.000-2.000-2,4.000-6.000-3,4.000-6.000 0,3.000-6.000-3,3.000-6.000-2,9.000-7.000-3,16.000-6.000-4,15.000-6.000-5,17.000-6.000-5,11.000-7.000-5,10.000-6.000-4,10.000-6.000-6,9.000-6.000-4,2.000-6.000-2,-2.000-2.000 4,-3.000-3.000 2,-3.000-3.000 3,-7.000-4.000-1,-9.000-3.000-7,-10.000-3.000-6,-8.000-2.000-6,-9.000-5.000-2,-6.000-2.000 1,-6.000-3.000 2,-6.000-3.000 2</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6"/>
    </inkml:context>
    <inkml:brush xml:id="br0">
      <inkml:brushProperty name="width" value="0.0453706607222557" units="cm"/>
      <inkml:brushProperty name="height" value="0.0453706607222557" units="cm"/>
      <inkml:brushProperty name="color" value="#f2395b"/>
      <inkml:brushProperty name="ignorePressure" value="0"/>
    </inkml:brush>
  </inkml:definitions>
  <inkml:trace contextRef="#ctx0" brushRef="#br0">98100.000 52100.000 484,'-27.000'-63.000'54,"-3.000"26.000"3,-3.000 24.000 6,-2.000 26.000 4,-3.000 26.000-1,1.000 28.000-11,-1.000 28.000-9,1.000 29.000-9,-4.000 15.000-9,-6.000 3.000-6,-6.000 3.000-8,-6.000 4.000-8,-6.000 7.000-9,-2.000 13.000-16,-3.000 12.000-14,-3.000 13.000-15,4.000-15.000-3,13.000-40.000 7,12.000-40.000 8,13.000-41.000 7,7.000-19.000-1,4.000 3.000-9,3.000 3.000-11,3.000 4.000-9</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7"/>
    </inkml:context>
    <inkml:brush xml:id="br0">
      <inkml:brushProperty name="width" value="0.0391736477613449" units="cm"/>
      <inkml:brushProperty name="height" value="0.0391736477613449" units="cm"/>
      <inkml:brushProperty name="color" value="#f2395b"/>
      <inkml:brushProperty name="ignorePressure" value="0"/>
    </inkml:brush>
  </inkml:definitions>
  <inkml:trace contextRef="#ctx0" brushRef="#br0">98550.000 51950.000 561,'-22.000'-47.000'3,"6.000"6.000"7,7.000 7.000 7,6.000 6.000 6,17.000 4.000 10,28.000 4.000 10,28.000 3.000 11,29.000 3.000 12,15.000 3.000-2,3.000 3.000-14,3.000 3.000-14,4.000 4.000-14,1.000 1.000-10,0.000 0.000-7,0.000 0.000-5,0.000 0.000-7,-7.000 0.000-6,-11.000 0.000-7,-14.000 0.000-8,-11.000 0.000-7,-14.000 1.000-6,-11.000 4.000-5,-14.000 3.000-5,-11.000 3.000-6</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06"/>
    </inkml:context>
    <inkml:brush xml:id="br0">
      <inkml:brushProperty name="width" value="0.0432360433042049" units="cm"/>
      <inkml:brushProperty name="height" value="0.0432360433042049" units="cm"/>
      <inkml:brushProperty name="color" value="#f2395b"/>
      <inkml:brushProperty name="ignorePressure" value="0"/>
    </inkml:brush>
  </inkml:definitions>
  <inkml:trace contextRef="#ctx0" brushRef="#br0">81850.000 1400.000 508,'-29.000'-44.000'8,"-5.000"13.000"3,-7.000 12.000 3,-5.000 13.000 4,-9.000 10.000 3,-9.000 10.000 1,-10.000 10.000 3,-8.000 9.000 1,-6.000 7.000 0,1.000 7.000-4,-1.000 6.000-2,1.000 7.000-3,2.000 5.000-2,7.000 7.000-3,6.000 6.000-1,7.000 7.000-3,5.000 0.000 0,7.000-2.000-1,6.000-3.000 0,7.000-3.000-1,5.000-6.000-1,7.000-5.000-1,6.000-7.000-1,7.000-5.000-1,16.000-9.000-4,29.000-9.000-6,28.000-10.000-5,28.000-8.000-6,17.000-15.000-3,6.000-19.000-1,7.000-18.000-1,6.000-19.000-1,-1.000-7.000 0,-5.000 7.000 2,-7.000 6.000 2,-5.000 7.000 2,-11.000 4.000 2,-11.000 3.000 4,-14.000 3.000 4,-11.000 4.000 4,-17.000 8.000 9,-18.000 17.000 19,-19.000 15.000 16,-18.000 16.000 18,-10.000 9.000 3,0.000 3.000-9,0.000 3.000-9,0.000 4.000-11,1.000 1.000-6,4.000 0.000-4,3.000 0.000-4,3.000 0.000-3,3.000 1.000-4,3.000 4.000-1,3.000 3.000-2,4.000 3.000-1,4.000-4.000-1,6.000-8.000 0,7.000-10.000 1,6.000-9.000 0,7.000-9.000-2,10.000-5.000-9,10.000-7.000-7,9.000-5.000-8,7.000-11.000-3,7.000-11.000 1,6.000-14.000 1,7.000-11.000 1,0.000-12.000 1,-2.000-9.000 2,-3.000-10.000 3,-3.000-8.000 1,-7.000-4.000 3,-9.000 3.000 1,-10.000 3.000 3,-8.000 4.000 1,-11.000 2.000 2,-8.000 4.000 3,-10.000 3.000 2,-9.000 3.000 2,-12.000 6.000 3,-11.000 9.000 1,-14.000 10.000 3,-11.000 10.000 1,-11.000 5.000-1,-5.000 4.000-3,-7.000 3.000-4,-5.000 3.000-2,-6.000 6.000-2,-3.000 9.000 1,-3.000 10.000 2,-2.000 10.000 1,0.000 7.000-6,7.000 6.000-14,6.000 7.000-12,7.000 6.000-14,7.000-1.000-7,9.000-5.000-3,10.000-7.000-2,10.000-5.000-2</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7"/>
    </inkml:context>
    <inkml:brush xml:id="br0">
      <inkml:brushProperty name="width" value="0.0524493120610714" units="cm"/>
      <inkml:brushProperty name="height" value="0.0524493120610714" units="cm"/>
      <inkml:brushProperty name="color" value="#f2395b"/>
      <inkml:brushProperty name="ignorePressure" value="0"/>
    </inkml:brush>
  </inkml:definitions>
  <inkml:trace contextRef="#ctx0" brushRef="#br0">99700.000 50900.000 419,'-91.000'-49.000'21,"19.000"4.000"4,19.000 3.000 4,19.000 3.000 3,10.000 10.000 4,4.000 20.000 5,3.000 18.000 4,3.000 20.000 4,3.000 16.000 1,3.000 16.000-3,3.000 15.000-3,4.000 17.000-3,-1.000 14.000-5,-3.000 17.000-6,-3.000 15.000-6,-2.000 16.000-6,-5.000 16.000-7,-2.000 20.000-10,-3.000 18.000-8,-3.000 20.000-9,-1.000 0.000-7,4.000-15.000-4,3.000-15.000-2,3.000-16.000-5,1.000-26.000-9,1.000-33.000-14,-1.000-35.000-16,1.000-34.000-15</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8"/>
    </inkml:context>
    <inkml:brush xml:id="br0">
      <inkml:brushProperty name="width" value="0.04366509988904" units="cm"/>
      <inkml:brushProperty name="height" value="0.04366509988904" units="cm"/>
      <inkml:brushProperty name="color" value="#f2395b"/>
      <inkml:brushProperty name="ignorePressure" value="0"/>
    </inkml:brush>
  </inkml:definitions>
  <inkml:trace contextRef="#ctx0" brushRef="#br0">102350.000 51200.000 503,'-24.000'-11.000'12,"4.000"28.000"23,3.000 28.000 24,3.000 29.000 23,1.000 11.000 3,1.000-2.000-16,-1.000-3.000-18,1.000-3.000-15,-4.000 4.000-12,-6.000 13.000-5,-6.000 12.000-6,-6.000 13.000-4,-1.000 1.000-7,7.000-9.000-7,6.000-10.000-8,7.000-8.000-9,0.000-9.000-5,-2.000-6.000-6,-3.000-6.000-4,-3.000-6.000-6,1.000-7.000-2,6.000-6.000 0,7.000-6.000 1,6.000-6.000 1</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8"/>
    </inkml:context>
    <inkml:brush xml:id="br0">
      <inkml:brushProperty name="width" value="0.0338225029408932" units="cm"/>
      <inkml:brushProperty name="height" value="0.0338225029408932" units="cm"/>
      <inkml:brushProperty name="color" value="#f2395b"/>
      <inkml:brushProperty name="ignorePressure" value="0"/>
    </inkml:brush>
  </inkml:definitions>
  <inkml:trace contextRef="#ctx0" brushRef="#br0">101950.000 52300.000 650,'25.000'-91.000'8,"0.000"19.000"5,0.000 19.000 3,0.000 19.000 5,3.000 9.000 3,6.000 0.000 4,7.000 0.000 4,6.000 0.000 3,4.000 1.000 0,4.000 4.000-4,3.000 3.000-4,3.000 3.000-4,-1.000 1.000-3,-2.000 1.000-5,-3.000-1.000-3,-3.000 1.000-5,-4.000 1.000-4,-3.000 3.000-9,-3.000 3.000-6,-2.000 4.000-7,-5.000 1.000-10,-2.000 0.000-12,-3.000 0.000-11,-3.000 0.000-12,-6.000-4.000-1,-5.000-5.000 11,-7.000-7.000 9,-5.000-5.000 11,-6.000-4.000 8,-3.000 0.000 6,-3.000 0.000 5,-2.000 0.000 7</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29"/>
    </inkml:context>
    <inkml:brush xml:id="br0">
      <inkml:brushProperty name="width" value="0.0608494207262993" units="cm"/>
      <inkml:brushProperty name="height" value="0.0608494207262993" units="cm"/>
      <inkml:brushProperty name="color" value="#f2395b"/>
      <inkml:brushProperty name="ignorePressure" value="0"/>
    </inkml:brush>
  </inkml:definitions>
  <inkml:trace contextRef="#ctx0" brushRef="#br0">103050.000 51000.000 361,'0.000'-72.000'-12,"0.000"6.000"6,0.000 7.000 5,0.000 6.000 4,0.000 6.000 4,0.000 6.000 1,0.000 7.000 1,0.000 6.000 0,0.000 3.000 2,0.000 0.000 2,0.000 0.000 2,0.000 0.000 2,0.000 6.000 9,0.000 13.000 18,0.000 12.000 18,0.000 13.000 18,0.000 9.000 1,0.000 6.000-16,0.000 7.000-14,0.000 6.000-16,0.000 6.000-10,0.000 6.000-4,0.000 7.000-4,0.000 6.000-5,-4.000 4.000-3,-5.000 4.000 0,-7.000 3.000-2,-5.000 3.000 0,-3.000 3.000-2,4.000 3.000 0,3.000 3.000-2,3.000 4.000-2,-1.000 4.000 0,-2.000 6.000-3,-3.000 7.000-2,-3.000 6.000-2,-2.000 1.000-1,0.000-3.000-1,0.000-3.000 0,0.000-2.000-2,1.000-8.000-1,4.000-8.000-1,3.000-10.000-2,3.000-9.000-1,1.000-5.000-2,1.000 0.000-2,-1.000 0.000-2,1.000 0.000-2,-1.000-5.000-2,1.000-9.000-1,-1.000-10.000-3,1.000-8.000-1,2.000-15.000-4,7.000-19.000-8,6.000-18.000-6,7.000-19.000-8,8.000-18.000 2,14.000-15.000 12,11.000-15.000 10,14.000-16.000 12,8.000-8.000 8,7.000 0.000 5,6.000 0.000 6,7.000 0.000 4,0.000 4.000 4,-2.000 10.000 1,-3.000 10.000 1,-3.000 9.000 0,-7.000 10.000 5,-9.000 14.000 8,-10.000 11.000 7,-8.000 14.000 8,-11.000 14.000 3,-8.000 20.000-4,-10.000 18.000-2,-9.000 20.000-3,-10.000 10.000-4,-9.000 3.000-5,-10.000 3.000-5,-8.000 4.000-5,-4.000-4.000-3,3.000-9.000-2,3.000-10.000-2,4.000-8.000-1,15.000-15.000-3,28.000-19.000-6,28.000-18.000-4,29.000-19.000-6,16.000-16.000-4,7.000-12.000-4,6.000-13.000-5,7.000-12.000-4,-3.000-4.000 1,-8.000 7.000 4,-10.000 6.000 5,-9.000 7.000 5,-12.000 7.000 6,-11.000 9.000 8,-14.000 10.000 7,-11.000 10.000 7,-14.000 14.000 10,-11.000 23.000 9,-14.000 22.000 10,-11.000 22.000 10,-9.000 13.000 2,-3.000 7.000-8,-3.000 6.000-7,-2.000 7.000-7,0.000 2.000-5,7.000 1.000-2,6.000-1.000-2,7.000 1.000-2,10.000-6.000-3,16.000-8.000-1,15.000-10.000-2,17.000-9.000-1,8.000-12.000-4,4.000-11.000-5,3.000-14.000-4,3.000-11.000-4,7.000-12.000-5,14.000-9.000-3,11.000-10.000-4,14.000-8.000-3,3.000-9.000-2,-2.000-6.000 0,-3.000-6.000 1,-3.000-6.000 1,-12.000-6.000 1,-18.000-2.000 2,-19.000-3.000 2,-18.000-3.000 3,-14.000-1.000 1,-5.000 4.000 1,-7.000 3.000 2,-5.000 3.000 2,-12.000 6.000 1,-16.000 9.000 0,-15.000 10.000 1,-15.000 10.000 1,-14.000 5.000-1,-8.000 4.000-3,-10.000 3.000-2,-9.000 3.000-3,-9.000 10.000-4,-5.000 20.000-5,-7.000 18.000-7,-5.000 20.000-5,5.000 5.000-4,19.000-6.000-4,19.000-6.000-2,19.000-6.000-3</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44"/>
    </inkml:context>
    <inkml:brush xml:id="br0">
      <inkml:brushProperty name="width" value="0.0502100475132465" units="cm"/>
      <inkml:brushProperty name="height" value="0.0502100475132465" units="cm"/>
      <inkml:brushProperty name="color" value="#00bff3"/>
      <inkml:brushProperty name="ignorePressure" value="0"/>
    </inkml:brush>
  </inkml:definitions>
  <inkml:trace contextRef="#ctx0" brushRef="#br0">48850.000 51050.000 438,'-32.000'-24.000'106,"39.000"4.000"-15,36.000 3.000-17,39.000 3.000-14,14.000 1.000-12,-5.000 1.000-7,-7.000-1.000-5,-5.000 1.000-7,-4.000-1.000-6,0.000 1.000-3,0.000-1.000-4,0.000 1.000-5,-4.000 1.000-5,-5.000 3.000-5,-7.000 3.000-7,-5.000 4.000-5</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44"/>
    </inkml:context>
    <inkml:brush xml:id="br0">
      <inkml:brushProperty name="width" value="0.0505689457058907" units="cm"/>
      <inkml:brushProperty name="height" value="0.0505689457058907" units="cm"/>
      <inkml:brushProperty name="color" value="#00bff3"/>
      <inkml:brushProperty name="ignorePressure" value="0"/>
    </inkml:brush>
  </inkml:definitions>
  <inkml:trace contextRef="#ctx0" brushRef="#br0">50150.000 50250.000 435,'4.000'-68.000'81,"10.000"17.000"-12,10.000 15.000-13,9.000 16.000-14,6.000 9.000-7,3.000 3.000-4,3.000 3.000-2,4.000 4.000-2,1.000 2.000-3,0.000 4.000-2,0.000 3.000 0,0.000 3.000-2,-2.000 3.000-1,-3.000 3.000-2,-3.000 3.000-2,-2.000 4.000-1,-8.000 10.000-3,-8.000 19.000-2,-10.000 19.000-2,-9.000 19.000-3,-10.000 9.000-2,-9.000 0.000-4,-10.000 0.000-3,-8.000 0.000-3,-9.000-4.000-3,-6.000-5.000-2,-6.000-7.000-2,-6.000-5.000-2,-2.000-6.000 1,3.000-3.000 1,3.000-3.000 2,4.000-2.000 3,2.000-6.000 1,4.000-6.000 3,3.000-6.000 2,3.000-6.000 3,17.000-15.000 5,31.000-21.000 9,32.000-22.000 10,31.000-22.000 9,17.000-11.000 1,3.000 0.000-8,3.000 0.000-9,4.000 0.000-9,-1.000 3.000-7,-3.000 6.000-8,-3.000 7.000-9,-2.000 6.000-7,-6.000 6.000-8,-6.000 6.000-8,-6.000 7.000-9,-6.000 6.000-7</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46"/>
    </inkml:context>
    <inkml:brush xml:id="br0">
      <inkml:brushProperty name="width" value="0.0407097265124321" units="cm"/>
      <inkml:brushProperty name="height" value="0.0407097265124321" units="cm"/>
      <inkml:brushProperty name="color" value="#00bff3"/>
      <inkml:brushProperty name="ignorePressure" value="0"/>
    </inkml:brush>
  </inkml:definitions>
  <inkml:trace contextRef="#ctx0" brushRef="#br0">43800.000 50000.000 540,'-16.000'-46.000'72,"19.000"10.000"-11,19.000 10.000-12,19.000 9.000-10,10.000 4.000-6,4.000 1.000-2,3.000-1.000-1,3.000 1.000-2,7.000-1.000-1,14.000 1.000-3,11.000-1.000-2,14.000 1.000-2,0.000 1.000-5,-8.000 3.000-7,-10.000 3.000-7,-9.000 4.000-8,-9.000 1.000-6,-5.000 0.000-7,-7.000 0.000-5,-5.000 0.000-6,-8.000 3.000-9,-5.000 6.000-14,-7.000 7.000-12,-5.000 6.000-13</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46"/>
    </inkml:context>
    <inkml:brush xml:id="br0">
      <inkml:brushProperty name="width" value="0.0463878437876701" units="cm"/>
      <inkml:brushProperty name="height" value="0.0463878437876701" units="cm"/>
      <inkml:brushProperty name="color" value="#00bff3"/>
      <inkml:brushProperty name="ignorePressure" value="0"/>
    </inkml:brush>
  </inkml:definitions>
  <inkml:trace contextRef="#ctx0" brushRef="#br0">44600.000 49050.000 474,'-47.000'-2.000'29,"6.000"-3.000"4,7.000-3.000 4,6.000-2.000 3,7.000 2.000 1,10.000 9.000-5,10.000 10.000-2,9.000 10.000-5,4.000 10.000-2,1.000 13.000-1,-1.000 12.000-1,1.000 13.000-1,-3.000 10.000-1,-2.000 10.000-2,-3.000 10.000-1,-3.000 9.000-2,-2.000 4.000-1,0.000 1.000-2,0.000-1.000-2,0.000 1.000-1,0.000 1.000-6,0.000 3.000-10,0.000 3.000-10,0.000 4.000-8,1.000-9.000-11,4.000-18.000-11,3.000-19.000-10,3.000-18.000-10,1.000-14.000-4,1.000-5.000 4,-1.000-7.000 5,1.000-5.000 4</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1:48"/>
    </inkml:context>
    <inkml:brush xml:id="br0">
      <inkml:brushProperty name="width" value="0.0448093935847282" units="cm"/>
      <inkml:brushProperty name="height" value="0.0448093935847282" units="cm"/>
      <inkml:brushProperty name="color" value="#00bff3"/>
      <inkml:brushProperty name="ignorePressure" value="0"/>
    </inkml:brush>
  </inkml:definitions>
  <inkml:trace contextRef="#ctx0" brushRef="#br0">45750.000 48800.000 490,'92.000'-16.000'103,"-16.000"19.000"-23,-15.000 19.000-23,-15.000 19.000-22,-12.000 10.000-14,-6.000 4.000-3,-6.000 3.000-4,-6.000 3.000-3,-7.000 4.000-3,-6.000 7.000-1,-6.000 6.000-1,-6.000 7.000-1,-7.000 0.000-2,-6.000-2.000-3,-6.000-3.000-1,-6.000-3.000-3,-2.000-4.000-1,3.000-3.000 0,3.000-3.000 0,4.000-2.000 0,13.000-15.000 2,26.000-25.000 5,24.000-25.000 3,26.000-25.000 5,10.000-10.000 2,-3.000 7.000 1,-3.000 6.000 1,-2.000 7.000 1,-8.000 7.000 0,-8.000 9.000 0,-10.000 10.000-2,-9.000 10.000 0,-7.000 8.000-2,-3.000 10.000-1,-3.000 10.000-2,-2.000 9.000-3,-12.000 10.000 0,-19.000 14.000-3,-18.000 11.000 0,-19.000 14.000-3,-13.000 5.000-1,-6.000 1.000-1,-6.000-1.000-1,-6.000 1.000-2,-2.000-1.000-3,3.000 1.000-5,3.000-1.000-7,4.000 1.000-5,5.000-7.000-2,10.000-12.000 3,10.000-13.000 3,9.000-12.000 2</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05"/>
    </inkml:context>
    <inkml:brush xml:id="br0">
      <inkml:brushProperty name="width" value="0.0443271771073341" units="cm"/>
      <inkml:brushProperty name="height" value="0.0443271771073341" units="cm"/>
      <inkml:brushProperty name="color" value="#00bff3"/>
      <inkml:brushProperty name="ignorePressure" value="0"/>
    </inkml:brush>
  </inkml:definitions>
  <inkml:trace contextRef="#ctx0" brushRef="#br0">57200.000 50300.000 496,'-90.000'-2.000'6,"23.000"-3.000"13,22.000-3.000 12,22.000-2.000 13,23.000-3.000 2,25.000 1.000-7,25.000-1.000-8,25.000 1.000-7,23.000-4.000-3,22.000-6.000 2,22.000-6.000 2,23.000-6.000 2,8.000-4.000 1,-3.000 1.000 1,-3.000-1.000 2,-2.000 1.000 0,-9.000 2.000-5,-12.000 7.000-10,-13.000 6.000-9,-12.000 7.000-12,-16.000 5.000-9,-19.000 7.000-9,-18.000 6.000-10,-19.000 7.000-9,-16.000 5.000-6,-12.000 7.000-2,-13.000 6.000-2,-12.000 7.000-2,-7.000 0.000 0,1.000-2.000 5,-1.000-3.000 4,1.000-3.000 5</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07"/>
    </inkml:context>
    <inkml:brush xml:id="br0">
      <inkml:brushProperty name="width" value="0.0417457967996597" units="cm"/>
      <inkml:brushProperty name="height" value="0.0417457967996597" units="cm"/>
      <inkml:brushProperty name="color" value="#f2395b"/>
      <inkml:brushProperty name="ignorePressure" value="0"/>
    </inkml:brush>
  </inkml:definitions>
  <inkml:trace contextRef="#ctx0" brushRef="#br0">83300.000 2150.000 526,'114.000'1.000'56,"-22.000"4.000"-9,-22.000 3.000-9,-21.000 3.000-10,-14.000 3.000-5,-2.000 3.000-4,-3.000 3.000-2,-3.000 4.000-4,-4.000 4.000-1,-3.000 6.000-2,-3.000 7.000-3,-2.000 6.000 0,-9.000 6.000-3,-12.000 6.000-1,-13.000 7.000-3,-12.000 6.000 0,-13.000 6.000-3,-12.000 6.000 0,-13.000 7.000-2,-12.000 6.000-1,-4.000-2.000 0,7.000-9.000 0,6.000-10.000-1,7.000-8.000 1,4.000-9.000 0,3.000-6.000 1,3.000-6.000 0,4.000-6.000 1,11.000-7.000 4,23.000-6.000 7,22.000-6.000 8,22.000-6.000 6,23.000-9.000 6,25.000-8.000 0,25.000-10.000 2,25.000-9.000 2,10.000-5.000-2,-2.000 0.000-6,-3.000 0.000-4,-3.000 0.000-5,-6.000 1.000-6,-5.000 4.000-7,-7.000 3.000-6,-5.000 3.000-8,-12.000 3.000-4,-16.000 3.000-4,-15.000 3.000-3,-15.000 4.000-3</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05"/>
    </inkml:context>
    <inkml:brush xml:id="br0">
      <inkml:brushProperty name="width" value="0.0399062000215054" units="cm"/>
      <inkml:brushProperty name="height" value="0.0399062000215054" units="cm"/>
      <inkml:brushProperty name="color" value="#00bff3"/>
      <inkml:brushProperty name="ignorePressure" value="0"/>
    </inkml:brush>
  </inkml:definitions>
  <inkml:trace contextRef="#ctx0" brushRef="#br0">58400.000 49000.000 551,'-46.000'-24.000'3,"10.000"4.000"5,10.000 3.000 7,9.000 3.000 5,6.000 6.000 4,3.000 9.000 3,3.000 10.000 3,4.000 10.000 3,1.000 11.000 3,0.000 17.000 2,0.000 15.000 4,0.000 16.000 4,0.000 10.000-4,0.000 7.000-8,0.000 6.000-10,0.000 7.000-7,0.000 2.000-9,0.000 1.000-6,0.000-1.000-8,0.000 1.000-6,0.000-3.000-4,0.000-2.000-2,0.000-3.000-2,0.000-3.000-1,0.000-9.000-4,0.000-11.000-8,0.000-14.000-6,0.000-11.000-8,3.000-14.000-2,6.000-11.000-1,7.000-14.000 0,6.000-11.000 1</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06"/>
    </inkml:context>
    <inkml:brush xml:id="br0">
      <inkml:brushProperty name="width" value="0.046206172555685" units="cm"/>
      <inkml:brushProperty name="height" value="0.046206172555685" units="cm"/>
      <inkml:brushProperty name="color" value="#00bff3"/>
      <inkml:brushProperty name="ignorePressure" value="0"/>
    </inkml:brush>
  </inkml:definitions>
  <inkml:trace contextRef="#ctx0" brushRef="#br0">59850.000 48700.000 476,'21.000'-19.000'10,"-5.000"13.000"21,-7.000 12.000 21,-5.000 13.000 20,-6.000 13.000 3,-3.000 17.000-14,-3.000 15.000-16,-2.000 16.000-14,-8.000 7.000-10,-8.000 1.000-4,-10.000-1.000-3,-9.000 1.000-5,-2.000-3.000-1,6.000-2.000 2,7.000-3.000 0,6.000-3.000 1,12.000-7.000 1,19.000-9.000-2,19.000-10.000 0,19.000-8.000-1,13.000-11.000-4,10.000-8.000-6,10.000-10.000-7,9.000-9.000-6,4.000-10.000-3,1.000-9.000 1,-1.000-10.000 2,1.000-8.000 2,-6.000-3.000-3,-8.000 7.000-7,-10.000 6.000-8,-9.000 7.000-6</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06"/>
    </inkml:context>
    <inkml:brush xml:id="br0">
      <inkml:brushProperty name="width" value="0.0476227849721909" units="cm"/>
      <inkml:brushProperty name="height" value="0.0476227849721909" units="cm"/>
      <inkml:brushProperty name="color" value="#00bff3"/>
      <inkml:brushProperty name="ignorePressure" value="0"/>
    </inkml:brush>
  </inkml:definitions>
  <inkml:trace contextRef="#ctx0" brushRef="#br0">60550.000 48550.000 461,'-91.000'-44.000'63,"19.000"13.000"-3,19.000 12.000-4,19.000 13.000-3,10.000 15.000-3,4.000 19.000-4,3.000 19.000-3,3.000 19.000-4,3.000 16.000-5,3.000 17.000-4,3.000 15.000-6,4.000 16.000-5,1.000 10.000-5,0.000 7.000-7,0.000 6.000-7,0.000 7.000-6,-2.000 4.000-8,-3.000 3.000-9,-3.000 3.000-10,-2.000 4.000-10,-3.000-17.000-1,1.000-33.000 4,-1.000-35.000 5,1.000-34.000 5,-1.000-18.000-2,1.000 1.000-10,-1.000-1.000-9,1.000 1.000-10</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08"/>
    </inkml:context>
    <inkml:brush xml:id="br0">
      <inkml:brushProperty name="width" value="0.0446399338543415" units="cm"/>
      <inkml:brushProperty name="height" value="0.0446399338543415" units="cm"/>
      <inkml:brushProperty name="color" value="#00bff3"/>
      <inkml:brushProperty name="ignorePressure" value="0"/>
    </inkml:brush>
  </inkml:definitions>
  <inkml:trace contextRef="#ctx0" brushRef="#br0">94450.000 49150.000 492,'-46.000'-2.000'6,"10.000"-3.000"11,10.000-3.000 10,9.000-2.000 12,10.000-3.000 6,14.000 1.000 1,11.000-1.000 1,14.000 1.000 2,13.000 1.000-4,16.000 3.000-5,15.000 3.000-7,17.000 4.000-6,10.000 1.000-5,6.000 0.000-4,7.000 0.000-3,6.000 0.000-4,-1.000-2.000-2,-5.000-3.000-3,-7.000-3.000-2,-5.000-2.000-3,-8.000-1.000-2,-5.000 3.000-6,-7.000 3.000-5,-5.000 4.000-5,-9.000-1.000-3,-9.000-3.000-1,-10.000-3.000-2,-8.000-2.000 0,-15.000-1.000-9,-19.000 3.000-14,-18.000 3.000-15,-19.000 4.000-15,-10.000 2.000 0,1.000 4.000 15,-1.000 3.000 15,1.000 3.000 14</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08"/>
    </inkml:context>
    <inkml:brush xml:id="br0">
      <inkml:brushProperty name="width" value="0.0413945913314819" units="cm"/>
      <inkml:brushProperty name="height" value="0.0413945913314819" units="cm"/>
      <inkml:brushProperty name="color" value="#00bff3"/>
      <inkml:brushProperty name="ignorePressure" value="0"/>
    </inkml:brush>
  </inkml:definitions>
  <inkml:trace contextRef="#ctx0" brushRef="#br0">95550.000 48400.000 531,'-44.000'-40.000'90,"13.000"23.000"-11,12.000 22.000-11,13.000 22.000-11,4.000 16.000-11,-3.000 14.000-7,-3.000 11.000-9,-2.000 14.000-9,-3.000 7.000-5,1.000 3.000-4,-1.000 3.000-5,1.000 4.000-4,-1.000 2.000-4,1.000 4.000-6,-1.000 3.000-6,1.000 3.000-6,1.000-5.000-3,3.000-12.000-2,3.000-13.000-2,4.000-12.000-1,7.000-18.000-6,13.000-21.000-12,12.000-22.000-12,13.000-22.000-10,1.000-11.000 0,-9.000 0.000 13,-10.000 0.000 12,-8.000 0.000 14</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09"/>
    </inkml:context>
    <inkml:brush xml:id="br0">
      <inkml:brushProperty name="width" value="0.051853571087122" units="cm"/>
      <inkml:brushProperty name="height" value="0.051853571087122" units="cm"/>
      <inkml:brushProperty name="color" value="#00bff3"/>
      <inkml:brushProperty name="ignorePressure" value="0"/>
    </inkml:brush>
  </inkml:definitions>
  <inkml:trace contextRef="#ctx0" brushRef="#br0">97150.000 47350.000 424,'0.000'-49.000'4,"0.000"4.000"7,0.000 3.000 8,0.000 3.000 8,-4.000 9.000 6,-5.000 16.000 5,-7.000 15.000 5,-5.000 17.000 4,-6.000 14.000 0,-3.000 17.000-5,-3.000 15.000-4,-2.000 16.000-5,-5.000 13.000-5,-2.000 14.000-2,-3.000 11.000-4,-3.000 14.000-4,-2.000 3.000-1,0.000-2.000-3,0.000-3.000-1,0.000-3.000-1,1.000-2.000-3,4.000 0.000-1,3.000 0.000-2,3.000 0.000-1,7.000-4.000-2,14.000-5.000 1,11.000-7.000-1,14.000-5.000 1,10.000-14.000-2,9.000-18.000-5,10.000-19.000-4,10.000-18.000-5,8.000-18.000-3,10.000-16.000-2,10.000-15.000-3,9.000-15.000-3,4.000-17.000-2,1.000-15.000 0,-1.000-15.000-1,1.000-16.000 0,-7.000-7.000 1,-12.000 4.000 5,-13.000 3.000 3,-12.000 3.000 5,-23.000 9.000 2,-30.000 16.000 1,-32.000 15.000 1,-30.000 17.000 1,-28.000 21.000 1,-21.000 28.000 2,-22.000 28.000 1,-22.000 29.000 2,3.000 7.000 0,28.000-12.000 1,28.000-13.000-1,29.000-12.000 0,16.000-7.000-8,7.000 1.000-18,6.000-1.000-18,7.000 1.000-17</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11"/>
    </inkml:context>
    <inkml:brush xml:id="br0">
      <inkml:brushProperty name="width" value="0.0467286556959152" units="cm"/>
      <inkml:brushProperty name="height" value="0.0467286556959152" units="cm"/>
      <inkml:brushProperty name="color" value="#00bff3"/>
      <inkml:brushProperty name="ignorePressure" value="0"/>
    </inkml:brush>
  </inkml:definitions>
  <inkml:trace contextRef="#ctx0" brushRef="#br0">50500.000 44950.000 470,'0.000'-35.000'56,"0.000"32.000"0,0.000 31.000-2,0.000 32.000-1,0.000 13.000-4,0.000-3.000-8,0.000-3.000-10,0.000-2.000-7,0.000 5.000-6,0.000 16.000-1,0.000 15.000-1,0.000 17.000-1,0.000 16.000-1,0.000 19.000-1,0.000 19.000 0,0.000 19.000-2,-2.000 5.000-1,-3.000-5.000 1,-3.000-7.000-1,-2.000-5.000-1,-1.000-9.000-2,3.000-9.000-5,3.000-10.000-6,4.000-8.000-5,1.000-9.000-3,0.000-6.000-3,0.000-6.000-2,0.000-6.000-2,0.000-7.000-2,0.000-6.000 1,0.000-6.000 1,0.000-6.000 0,0.000-9.000 0,0.000-8.000-2,0.000-10.000-2,0.000-9.000-2,1.000-16.000-4,4.000-22.000-7,3.000-22.000-8,3.000-21.000-8,-1.000-10.000 2,-2.000 3.000 10,-3.000 3.000 9,-3.000 4.000 10,-2.000-1.000 6,0.000-3.000 0,0.000-3.000 0,0.000-2.000 2</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11"/>
    </inkml:context>
    <inkml:brush xml:id="br0">
      <inkml:brushProperty name="width" value="0.0371266342699528" units="cm"/>
      <inkml:brushProperty name="height" value="0.0371266342699528" units="cm"/>
      <inkml:brushProperty name="color" value="#00bff3"/>
      <inkml:brushProperty name="ignorePressure" value="0"/>
    </inkml:brush>
  </inkml:definitions>
  <inkml:trace contextRef="#ctx0" brushRef="#br0">50800.000 45150.000 592,'-24.000'-69.000'3,"4.000"13.000"8,3.000 12.000 6,3.000 13.000 6,-1.000 12.000 8,-2.000 13.000 7,-3.000 12.000 7,-3.000 13.000 7,-4.000 10.000-1,-3.000 10.000-8,-3.000 10.000-11,-2.000 9.000-8,-6.000 9.000-7,-6.000 9.000-5,-6.000 10.000-6,-6.000 10.000-3,-6.000 4.000-6,-2.000 0.000-4,-3.000 0.000-5,-3.000 0.000-4,2.000-7.000-5,10.000-11.000-3,10.000-14.000-5,9.000-11.000-3,9.000-11.000-3,9.000-5.000 0,10.000-7.000-1,10.000-5.000 0,5.000-12.000 0,4.000-16.000 0,3.000-15.000-1,3.000-15.000 1,3.000-7.000 3,3.000 3.000 7,3.000 3.000 6,4.000 4.000 7</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12"/>
    </inkml:context>
    <inkml:brush xml:id="br0">
      <inkml:brushProperty name="width" value="0.0433283038437366" units="cm"/>
      <inkml:brushProperty name="height" value="0.0433283038437366" units="cm"/>
      <inkml:brushProperty name="color" value="#00bff3"/>
      <inkml:brushProperty name="ignorePressure" value="0"/>
    </inkml:brush>
  </inkml:definitions>
  <inkml:trace contextRef="#ctx0" brushRef="#br0">50600.000 45200.000 507,'50.000'-44.000'6,"0.000"13.000"11,0.000 12.000 12,0.000 13.000 11,0.000 10.000 5,0.000 10.000-1,0.000 10.000-2,0.000 9.000 0,0.000 6.000-3,0.000 3.000-3,0.000 3.000-4,0.000 4.000-2,-2.000 1.000-5,-3.000 0.000-4,-3.000 0.000-6,-2.000 0.000-4,-3.000-2.000-4,1.000-3.000-1,-1.000-3.000-3,1.000-2.000 0,-3.000-3.000-11,-2.000 1.000-17,-3.000-1.000-19,-3.000 1.000-16</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15"/>
    </inkml:context>
    <inkml:brush xml:id="br0">
      <inkml:brushProperty name="width" value="0.0432311110198498" units="cm"/>
      <inkml:brushProperty name="height" value="0.0432311110198498" units="cm"/>
      <inkml:brushProperty name="color" value="#00bff3"/>
      <inkml:brushProperty name="ignorePressure" value="0"/>
    </inkml:brush>
  </inkml:definitions>
  <inkml:trace contextRef="#ctx0" brushRef="#br0">51400.000 47600.000 508,'-68.000'-2.000'4,"17.000"-3.000"6,15.000-3.000 6,16.000-2.000 8,18.000-1.000 6,22.000 3.000 8,22.000 3.000 7,23.000 4.000 7,10.000 1.000 0,0.000 0.000-8,0.000 0.000-8,0.000 0.000-7,-4.000 1.000-6,-5.000 4.000-4,-7.000 3.000-5,-5.000 3.000-4,-8.000 4.000-2,-5.000 7.000 1,-7.000 6.000 1,-5.000 7.000 1,-11.000 7.000-4,-11.000 9.000-7,-14.000 10.000-7,-11.000 10.000-8,-14.000 5.000-4,-11.000 4.000 1,-14.000 3.000-1,-11.000 3.000 0,-6.000-2.000 2,4.000-6.000 3,3.000-6.000 1,3.000-6.000 4,4.000-9.000 1,7.000-8.000 1,6.000-10.000-1,7.000-9.000 1,10.000-10.000 3,16.000-9.000 3,15.000-10.000 5,17.000-8.000 4,13.000-9.000 0,13.000-6.000-3,12.000-6.000-2,13.000-6.000-4,6.000-6.000-3,0.000-2.000-3,0.000-3.000-4,0.000-3.000-3,0.000 1.000-2,0.000 6.000 1,0.000 7.000 1,0.000 6.000 0,-7.000 4.000-1,-11.000 4.000-3,-14.000 3.000-2,-11.000 3.000-3</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46"/>
    </inkml:context>
    <inkml:brush xml:id="br0">
      <inkml:brushProperty name="width" value="0.0368820242583752" units="cm"/>
      <inkml:brushProperty name="height" value="0.0368820242583752" units="cm"/>
      <inkml:brushProperty name="color" value="#f2395b"/>
      <inkml:brushProperty name="ignorePressure" value="0"/>
    </inkml:brush>
  </inkml:definitions>
  <inkml:trace contextRef="#ctx0" brushRef="#br0">12400.000 15200.000 596,'-46.000'95.000'44,"10.000"-9.000"-8,10.000-10.000-9,9.000-8.000-9,4.000-6.000-5,1.000 1.000-2,-1.000-1.000-3,1.000 1.000-2,-1.000-6.000-1,1.000-8.000-1,-1.000-10.000 0,1.000-9.000-1,-1.000 4.000 0,1.000 19.000 0,-1.000 19.000-1,1.000 19.000 1,-3.000 10.000 1,-2.000 4.000-1,-3.000 3.000 0,-3.000 3.000 0,-1.000-4.000-1,4.000-8.000-3,3.000-10.000-2,3.000-9.000-2,4.000-27.000-6,7.000-44.000-7,6.000-43.000-8,7.000-44.000-8,5.000-27.000-2,7.000-9.000 2,6.000-10.000 2,7.000-8.000 2,0.000-1.000 3,-2.000 9.000 6,-3.000 10.000 5,-3.000 10.000 6,-2.000 7.000 3,0.000 6.000 1,0.000 7.000 3,0.000 6.000 2,0.000 7.000 2,0.000 10.000 1,0.000 10.000 1,0.000 9.000 1,-4.000 6.000 3,-5.000 3.000 6,-7.000 3.000 4,-5.000 4.000 5,-1.000 4.000 5,6.000 6.000 6,7.000 7.000 5,6.000 6.000 6,4.000 3.000-3,4.000 0.000-9,3.000 0.000-10,3.000 0.000-10,-1.000 3.000-5,-2.000 6.000 0,-3.000 7.000 0,-3.000 6.000-1,-4.000 9.000-1,-3.000 13.000-3,-3.000 12.000-1,-2.000 13.000-4,-6.000 7.000 1,-6.000 4.000-1,-6.000 3.000 2,-6.000 3.000 0,-9.000-2.000 0,-8.000-6.000-1,-10.000-6.000-2,-9.000-6.000-2,-5.000-6.000 0,0.000-2.000 0,0.000-3.000 1,0.000-3.000 0,0.000-7.000 0,0.000-9.000-1,0.000-10.000 0,0.000-8.000-1,1.000-9.000 0,4.000-6.000 1,3.000-6.000 0,3.000-6.000 1,4.000-9.000-1,7.000-8.000-1,6.000-10.000-1,7.000-9.000-1,4.000-2.000 1,3.000 6.000 2,3.000 7.000 2,4.000 6.000 2,4.000 4.000 4,6.000 4.000 4,7.000 3.000 5,6.000 3.000 5,4.000 4.000 2,4.000 7.000 1,3.000 6.000 1,3.000 7.000 0,3.000 7.000 2,3.000 9.000-1,3.000 10.000 0,4.000 10.000 1,-1.000 5.000-1,-3.000 4.000 1,-3.000 3.000-1,-2.000 3.000-1,-3.000 1.000-3,1.000 1.000-8,-1.000-1.000-7,1.000 1.000-9,-1.000-3.000-3,1.000-2.000 2,-1.000-3.000 2,1.000-3.000 2,-3.000-6.000-5,-2.000-5.000-13,-3.000-7.000-13,-3.000-5.000-11</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16"/>
    </inkml:context>
    <inkml:brush xml:id="br0">
      <inkml:brushProperty name="width" value="0.0432611331343651" units="cm"/>
      <inkml:brushProperty name="height" value="0.0432611331343651" units="cm"/>
      <inkml:brushProperty name="color" value="#00bff3"/>
      <inkml:brushProperty name="ignorePressure" value="0"/>
    </inkml:brush>
  </inkml:definitions>
  <inkml:trace contextRef="#ctx0" brushRef="#br0">52950.000 46600.000 508,'-71.000'-38.000'36,"10.000"26.000"1,10.000 24.000 0,9.000 26.000 1,4.000 19.000-1,1.000 17.000-3,-1.000 15.000-4,1.000 16.000-2,4.000 5.000-2,9.000-2.000 0,10.000-3.000 0,10.000-3.000 0,7.000-7.000-2,6.000-9.000-2,7.000-10.000-4,6.000-8.000-4,9.000-9.000-2,13.000-6.000-2,12.000-6.000-4,13.000-6.000-2,7.000-9.000-4,4.000-8.000-8,3.000-10.000-8,3.000-9.000-7,-1.000-5.000-2,-2.000 0.000 1,-3.000 0.000 3,-3.000 0.000 1,-6.000-5.000-5,-5.000-9.000-10,-7.000-10.000-13,-5.000-8.000-11</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16"/>
    </inkml:context>
    <inkml:brush xml:id="br0">
      <inkml:brushProperty name="width" value="0.0421722941100597" units="cm"/>
      <inkml:brushProperty name="height" value="0.0421722941100597" units="cm"/>
      <inkml:brushProperty name="color" value="#00bff3"/>
      <inkml:brushProperty name="ignorePressure" value="0"/>
    </inkml:brush>
  </inkml:definitions>
  <inkml:trace contextRef="#ctx0" brushRef="#br0">53700.000 46550.000 521,'-47.000'-22.000'0,"6.000"6.000"0,7.000 7.000 0,6.000 6.000 0,1.000 7.000 9,-3.000 10.000 18,-3.000 10.000 19,-2.000 9.000 17,-1.000 13.000 5,3.000 20.000-8,3.000 18.000-8,4.000 20.000-8,-1.000 14.000-8,-3.000 14.000-8,-3.000 11.000-7,-2.000 14.000-8,-5.000 11.000-5,-2.000 14.000-4,-3.000 11.000-5,-3.000 14.000-3,-2.000 7.000-6,0.000 3.000-7,0.000 3.000-9,0.000 4.000-8,4.000-18.000-10,10.000-37.000-13,10.000-38.000-11,9.000-37.000-14</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18"/>
    </inkml:context>
    <inkml:brush xml:id="br0">
      <inkml:brushProperty name="width" value="0.0490403138101101" units="cm"/>
      <inkml:brushProperty name="height" value="0.0490403138101101" units="cm"/>
      <inkml:brushProperty name="color" value="#00bff3"/>
      <inkml:brushProperty name="ignorePressure" value="0"/>
    </inkml:brush>
  </inkml:definitions>
  <inkml:trace contextRef="#ctx0" brushRef="#br0">61900.000 45150.000 448,'0.000'-47.000'2,"0.000"6.000"5,0.000 7.000 5,0.000 6.000 4,3.000 10.000 8,6.000 17.000 11,7.000 15.000 10,6.000 16.000 11,1.000 18.000 1,-3.000 22.000-8,-3.000 22.000-9,-2.000 23.000-8,-6.000 19.000-4,-6.000 19.000 0,-6.000 19.000-2,-6.000 19.000 0,-6.000 19.000-2,-2.000 23.000-6,-3.000 22.000-4,-3.000 22.000-5,1.000-9.000-6,6.000-36.000-4,7.000-39.000-7,6.000-36.000-5,3.000-17.000-2,0.000 7.000 1,0.000 6.000 1,0.000 7.000 1,0.000-4.000-3,0.000-12.000-10,0.000-13.000-9,0.000-12.000-9,1.000-15.000-3,4.000-15.000 1,3.000-15.000 1,3.000-16.000 2,-4.000-16.000 1,-8.000-16.000 0,-10.000-15.000-1,-9.000-15.000 1,-5.000-12.000 4,0.000-6.000 7,0.000-6.000 10,0.000-6.000 7</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18"/>
    </inkml:context>
    <inkml:brush xml:id="br0">
      <inkml:brushProperty name="width" value="0.0491063222289085" units="cm"/>
      <inkml:brushProperty name="height" value="0.0491063222289085" units="cm"/>
      <inkml:brushProperty name="color" value="#00bff3"/>
      <inkml:brushProperty name="ignorePressure" value="0"/>
    </inkml:brush>
  </inkml:definitions>
  <inkml:trace contextRef="#ctx0" brushRef="#br0">61300.000 48250.000 448,'-25.000'-25.000'0,"0.000"0.000"0,0.000 0.000 0,0.000 0.000 0,1.000 0.000-1,4.000 0.000-1,3.000 0.000-2,3.000 0.000-2,4.000 4.000 11,7.000 10.000 20,6.000 10.000 20,7.000 9.000 21,5.000 13.000 5,7.000 20.000-9,6.000 18.000-11,7.000 20.000-9,-1.000 11.000-7,-6.000 7.000-4,-6.000 6.000-4,-6.000 7.000-3,-2.000 2.000-5,3.000 1.000-3,3.000-1.000-3,4.000 1.000-5,1.000-1.000-1,0.000 1.000-2,0.000-1.000 0,0.000 1.000 0,-2.000-9.000-2,-3.000-15.000-4,-3.000-15.000-2,-2.000-16.000-2,3.000-18.000-6,14.000-18.000-5,11.000-19.000-8,14.000-18.000-5,7.000-25.000-4,3.000-27.000 2,3.000-28.000 2,4.000-28.000 1,2.000-17.000 1,4.000-2.000 1,3.000-3.000 1,3.000-3.000 1,-5.000 4.000-1,-12.000 13.000-4,-13.000 12.000-4,-12.000 13.000-4,-7.000 10.000 0,1.000 10.000 2,-1.000 10.000 3,1.000 9.000 3,-4.000 10.000 4,-6.000 14.000 5,-6.000 11.000 5,-6.000 14.000 5</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19"/>
    </inkml:context>
    <inkml:brush xml:id="br0">
      <inkml:brushProperty name="width" value="0.0505632013082504" units="cm"/>
      <inkml:brushProperty name="height" value="0.0505632013082504" units="cm"/>
      <inkml:brushProperty name="color" value="#00bff3"/>
      <inkml:brushProperty name="ignorePressure" value="0"/>
    </inkml:brush>
  </inkml:definitions>
  <inkml:trace contextRef="#ctx0" brushRef="#br0">62950.000 47450.000 435,'26.000'-49.000'0,"4.000"4.000"1,3.000 3.000 0,3.000 3.000-1,-1.000 4.000 3,-2.000 7.000 8,-3.000 6.000 7,-3.000 7.000 6,2.000 4.000 6,10.000 3.000 0,10.000 3.000 3,9.000 4.000 1,2.000 4.000-1,-2.000 6.000-3,-3.000 7.000-5,-3.000 6.000-2,-6.000 7.000-4,-5.000 10.000 0,-7.000 10.000-3,-5.000 9.000-1,-8.000 2.000-1,-5.000-2.000-3,-7.000-3.000-2,-5.000-3.000-1,-11.000 8.000-2,-11.000 23.000-2,-14.000 22.000-1,-11.000 22.000-2,-11.000 5.000-1,-5.000-8.000-1,-7.000-10.000-2,-5.000-9.000-2,0.000-12.000 0,10.000-11.000 0,10.000-14.000 1,9.000-11.000 0,23.000-12.000 5,38.000-9.000 12,37.000-10.000 11,38.000-8.000 12,20.000-14.000 0,3.000-15.000-8,3.000-15.000-9,4.000-16.000-9,-1.000-5.000-7,-3.000 6.000-5,-3.000 7.000-5,-2.000 6.000-7,-8.000 4.000-6,-8.000 4.000-8,-10.000 3.000-10,-9.000 3.000-8,-10.000 3.000-3,-9.000 3.000 4,-10.000 3.000 3,-8.000 4.000 3</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22"/>
    </inkml:context>
    <inkml:brush xml:id="br0">
      <inkml:brushProperty name="width" value="0.03982974588871" units="cm"/>
      <inkml:brushProperty name="height" value="0.03982974588871" units="cm"/>
      <inkml:brushProperty name="color" value="#00bff3"/>
      <inkml:brushProperty name="ignorePressure" value="0"/>
    </inkml:brush>
  </inkml:definitions>
  <inkml:trace contextRef="#ctx0" brushRef="#br0">54950.000 52500.000 552,'-68.000'-40.000'22,"17.000"23.000"14,15.000 22.000 11,16.000 22.000 13,9.000 10.000 0,3.000 1.000-14,3.000-1.000-14,4.000 1.000-13,-3.000 12.000-5,-5.000 25.000 3,-7.000 25.000 4,-5.000 25.000 3,-6.000 12.000-2,-3.000 1.000-6,-3.000-1.000-7,-2.000 1.000-6,0.000-6.000-8,7.000-8.000-8,6.000-10.000-8,7.000-9.000-8,4.000-12.000-2,3.000-11.000 3,3.000-14.000 3,4.000-11.000 3,7.000-15.000-2,13.000-16.000-9,12.000-15.000-9,13.000-15.000-8,1.000-11.000-2,-9.000-2.000 6,-10.000-3.000 7,-8.000-3.000 6</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23"/>
    </inkml:context>
    <inkml:brush xml:id="br0">
      <inkml:brushProperty name="width" value="0.0447046309709549" units="cm"/>
      <inkml:brushProperty name="height" value="0.0447046309709549" units="cm"/>
      <inkml:brushProperty name="color" value="#00bff3"/>
      <inkml:brushProperty name="ignorePressure" value="0"/>
    </inkml:brush>
  </inkml:definitions>
  <inkml:trace contextRef="#ctx0" brushRef="#br0">55500.000 52400.000 492,'9.000'-130.000'9,"19.000"41.000"19,19.000 40.000 18,19.000 42.000 18,7.000 21.000 4,-3.000 3.000-12,-3.000 3.000-13,-2.000 4.000-12,-6.000 5.000-8,-6.000 10.000-3,-6.000 10.000-5,-6.000 9.000-3,-7.000 4.000-3,-6.000 1.000 1,-6.000-1.000-2,-6.000 1.000 1,-7.000 4.000-2,-6.000 9.000-2,-6.000 10.000-2,-6.000 10.000-2,-13.000 4.000-3,-19.000 0.000-4,-18.000 0.000-3,-19.000 0.000-5,-10.000-2.000-1,1.000-3.000-1,-1.000-3.000 0,1.000-2.000 0,2.000-9.000 1,7.000-12.000 3,6.000-13.000 1,7.000-12.000 3,5.000-9.000 3,7.000-2.000 3,6.000-3.000 5,7.000-3.000 3,16.000-9.000 4,29.000-11.000 5,28.000-14.000 4,28.000-11.000 5,26.000-14.000 1,26.000-11.000-3,24.000-14.000-2,26.000-11.000-2,10.000-3.000-5,-3.000 10.000-4,-3.000 10.000-5,-2.000 9.000-6,-14.000 7.000-3,-21.000 7.000-3,-22.000 6.000-1,-22.000 7.000-3,-15.000 2.000-14,-5.000 1.000-24,-7.000-1.000-26,-5.000 1.000-24</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0"/>
    </inkml:context>
    <inkml:brush xml:id="br0">
      <inkml:brushProperty name="width" value="0.0391410924494267" units="cm"/>
      <inkml:brushProperty name="height" value="0.0391410924494267" units="cm"/>
      <inkml:brushProperty name="color" value="#00bff3"/>
      <inkml:brushProperty name="ignorePressure" value="0"/>
    </inkml:brush>
  </inkml:definitions>
  <inkml:trace contextRef="#ctx0" brushRef="#br0">90050.000 50100.000 562,'-24.000'-16.000'64,"4.000"19.000"-6,3.000 19.000-6,3.000 19.000-8,-4.000 19.000-3,-8.000 23.000-4,-10.000 22.000-1,-9.000 22.000-4,-5.000 8.000-4,0.000-2.000-7,0.000-3.000-6,0.000-3.000-7,0.000-1.000-7,0.000 4.000-4,0.000 3.000-5,0.000 3.000-6,3.000-1.000-3,6.000-2.000-1,7.000-3.000-1,6.000-3.000-1,6.000-13.000-4,6.000-22.000-8,7.000-22.000-8,6.000-21.000-8,6.000-18.000-3,6.000-12.000 5,7.000-13.000 4,6.000-12.000 4,1.000-9.000 4,-3.000-2.000 5,-3.000-3.000 6,-2.000-3.000 4</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0"/>
    </inkml:context>
    <inkml:brush xml:id="br0">
      <inkml:brushProperty name="width" value="0.0391177274286747" units="cm"/>
      <inkml:brushProperty name="height" value="0.0391177274286747" units="cm"/>
      <inkml:brushProperty name="color" value="#00bff3"/>
      <inkml:brushProperty name="ignorePressure" value="0"/>
    </inkml:brush>
  </inkml:definitions>
  <inkml:trace contextRef="#ctx0" brushRef="#br0">90450.000 50300.000 562,'23.000'-46.000'2,"-3.000"10.000"4,-3.000 10.000 4,-2.000 9.000 4,3.000 6.000 5,14.000 3.000 9,11.000 3.000 7,14.000 4.000 8,5.000 4.000 2,1.000 6.000-5,-1.000 7.000-6,1.000 6.000-4,-4.000 4.000-4,-6.000 4.000-5,-6.000 3.000-4,-6.000 3.000-5,-7.000 3.000-3,-6.000 3.000-1,-6.000 3.000-3,-6.000 4.000-2,-9.000 2.000-1,-8.000 4.000 0,-10.000 3.000 0,-9.000 3.000 0,-15.000 4.000-2,-18.000 7.000-4,-19.000 6.000-4,-18.000 7.000-5,-10.000 0.000 0,0.000-2.000 0,0.000-3.000 1,0.000-3.000 1,4.000-6.000 1,10.000-5.000-1,10.000-7.000 0,9.000-5.000 1,7.000-8.000 1,7.000-5.000 3,6.000-7.000 4,7.000-5.000 4,16.000-8.000 5,29.000-5.000 7,28.000-7.000 7,28.000-5.000 7,23.000-9.000 0,19.000-9.000-5,19.000-10.000-7,19.000-8.000-7,5.000-4.000-4,-5.000 3.000-2,-7.000 3.000-4,-5.000 4.000-3,-11.000 4.000-6,-11.000 6.000-13,-14.000 7.000-11,-11.000 6.000-12</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4"/>
    </inkml:context>
    <inkml:brush xml:id="br0">
      <inkml:brushProperty name="width" value="0.0332782305777073" units="cm"/>
      <inkml:brushProperty name="height" value="0.0332782305777073" units="cm"/>
      <inkml:brushProperty name="color" value="#00bff3"/>
      <inkml:brushProperty name="ignorePressure" value="0"/>
    </inkml:brush>
  </inkml:definitions>
  <inkml:trace contextRef="#ctx0" brushRef="#br0">62700.000 53500.000 661,'228.000'-90.000'92,"-44.000"23.000"-21,-43.000 22.000-20,-44.000 22.000-20,-19.000 10.000-11,6.000 1.000-1,7.000-1.000-1,6.000 1.000 0,-1.000 2.000-5,-5.000 7.000-7,-7.000 6.000-8,-5.000 7.000-7,-9.000 2.000-9,-9.000 1.000-12,-10.000-1.000-10,-8.000 1.000-11</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46"/>
    </inkml:context>
    <inkml:brush xml:id="br0">
      <inkml:brushProperty name="width" value="0.0409316532313824" units="cm"/>
      <inkml:brushProperty name="height" value="0.0409316532313824" units="cm"/>
      <inkml:brushProperty name="color" value="#f2395b"/>
      <inkml:brushProperty name="ignorePressure" value="0"/>
    </inkml:brush>
  </inkml:definitions>
  <inkml:trace contextRef="#ctx0" brushRef="#br0">13050.000 16050.000 537,'71.000'-24.000'31,"-5.000"4.000"-5,-7.000 3.000-4,-5.000 3.000-4,-4.000 3.000-3,0.000 3.000-1,0.000 3.000-1,0.000 4.000-2,-4.000 5.000-1,-5.000 10.000-3,-7.000 10.000-2,-5.000 9.000-3,-8.000 7.000-1,-5.000 7.000-1,-7.000 6.000-1,-5.000 7.000-1,-9.000 5.000-1,-9.000 7.000 1,-10.000 6.000-1,-8.000 7.000-1,-6.000 0.000 1,1.000-2.000 0,-1.000-3.000 1,1.000-3.000 0,2.000-9.000 1,7.000-11.000 2,6.000-14.000 0,7.000-11.000 2,7.000-15.000 0,9.000-16.000-1,10.000-15.000-1,10.000-15.000 0,10.000-18.000-1,13.000-19.000-3,12.000-18.000-1,13.000-19.000-3,2.000-4.000 0,-5.000 14.000 1,-7.000 11.000-1,-5.000 14.000 1,-3.000 3.000 1,4.000-2.000 1,3.000-3.000 3,3.000-3.000 1,-4.000 4.000 2,-8.000 13.000-1,-10.000 12.000 1,-9.000 13.000 0,-10.000 13.000 6,-9.000 17.000 12,-10.000 15.000 11,-8.000 16.000 12,-8.000 20.000 3,-2.000 25.000-6,-3.000 25.000-7,-3.000 25.000-6,-1.000 7.000-6,4.000-8.000-3,3.000-10.000-4,3.000-9.000-3,1.000-10.000-4,1.000-9.000 0,-1.000-10.000-1,1.000-8.000-1,2.000-9.000-2,7.000-6.000 0,6.000-6.000-2,7.000-6.000-1,5.000-9.000-1,7.000-8.000-2,6.000-10.000-3,7.000-9.000-1,5.000-10.000-3,7.000-9.000 0,6.000-10.000-1,7.000-8.000-2,2.000-12.000 0,1.000-12.000 1,-1.000-13.000-1,1.000-12.000 0,-3.000-9.000 0,-2.000-2.000-1,-3.000-3.000 0,-3.000-3.000-2,-4.000-6.000 2,-3.000-5.000 1,-3.000-7.000 3,-2.000-5.000 2,-8.000-1.000 2,-8.000 6.000 2,-10.000 7.000 2,-9.000 6.000 2,-5.000 6.000 2,0.000 6.000 2,0.000 7.000 1,0.000 6.000 3,-5.000 9.000 1,-9.000 13.000 1,-10.000 12.000 0,-8.000 13.000 1,-9.000 9.000-1,-6.000 6.000-3,-6.000 7.000-1,-6.000 6.000-2,-4.000 7.000-5,1.000 10.000-5,-1.000 10.000-5,1.000 9.000-6,-3.000 12.000-4,-2.000 16.000-3,-3.000 15.000-1,-3.000 17.000-2,5.000-3.000-5,17.000-18.000-6,15.000-19.000-5,16.000-18.000-7</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4"/>
    </inkml:context>
    <inkml:brush xml:id="br0">
      <inkml:brushProperty name="width" value="0.0351605340838432" units="cm"/>
      <inkml:brushProperty name="height" value="0.0351605340838432" units="cm"/>
      <inkml:brushProperty name="color" value="#00bff3"/>
      <inkml:brushProperty name="ignorePressure" value="0"/>
    </inkml:brush>
  </inkml:definitions>
  <inkml:trace contextRef="#ctx0" brushRef="#br0">63600.000 52650.000 625,'-66.000'-55.000'8,"19.000"41.000"18,19.000 40.000 20,19.000 42.000 18,7.000 22.000 3,-3.000 7.000-12,-3.000 6.000-12,-2.000 7.000-13,-1.000 4.000-10,3.000 3.000-8,3.000 3.000-8,4.000 4.000-9,-1.000 2.000-5,-3.000 4.000-3,-3.000 3.000-2,-2.000 3.000-4,0.000-4.000 0,7.000-8.000 2,6.000-10.000 1,7.000-9.000 2</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4"/>
    </inkml:context>
    <inkml:brush xml:id="br0">
      <inkml:brushProperty name="width" value="0.0406568385660648" units="cm"/>
      <inkml:brushProperty name="height" value="0.0406568385660648" units="cm"/>
      <inkml:brushProperty name="color" value="#00bff3"/>
      <inkml:brushProperty name="ignorePressure" value="0"/>
    </inkml:brush>
  </inkml:definitions>
  <inkml:trace contextRef="#ctx0" brushRef="#br0">65250.000 52400.000 541,'-24.000'167.000'149,"4.000"-16.000"-36,3.000-15.000-36,3.000-15.000-36,1.000-12.000-20,1.000-6.000-2,-1.000-6.000-2,1.000-6.000-3,-1.000 1.000-6,1.000 9.000-12,-1.000 10.000-9,1.000 10.000-12,-1.000 2.000-6,1.000-3.000-4,-1.000-3.000-4,1.000-2.000-3,-1.000-11.000-2,1.000-15.000 0,-1.000-15.000 1,1.000-16.000 0</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5"/>
    </inkml:context>
    <inkml:brush xml:id="br0">
      <inkml:brushProperty name="width" value="0.0364804863929749" units="cm"/>
      <inkml:brushProperty name="height" value="0.0364804863929749" units="cm"/>
      <inkml:brushProperty name="color" value="#00bff3"/>
      <inkml:brushProperty name="ignorePressure" value="0"/>
    </inkml:brush>
  </inkml:definitions>
  <inkml:trace contextRef="#ctx0" brushRef="#br0">66000.000 52650.000 603,'28.000'-24.000'1,"6.000"4.000"3,7.000 3.000 2,6.000 3.000 3,1.000 3.000 6,-3.000 3.000 11,-3.000 3.000 9,-2.000 4.000 11,-3.000 7.000 1,1.000 13.000-6,-1.000 12.000-6,1.000 13.000-7,-4.000 9.000-4,-6.000 6.000-2,-6.000 7.000-2,-6.000 6.000-2,-12.000 7.000-4,-15.000 10.000-8,-15.000 10.000-9,-16.000 9.000-6,-13.000 1.000-6,-9.000-6.000-1,-10.000-6.000-2,-8.000-6.000-1,-3.000-7.000 1,7.000-6.000 1,6.000-6.000 1,7.000-6.000 3,4.000-10.000 2,3.000-12.000 5,3.000-13.000 3,4.000-12.000 4,13.000-12.000 7,26.000-8.000 8,24.000-10.000 8,26.000-9.000 8,16.000-5.000 1,10.000 0.000-9,10.000 0.000-8,9.000 0.000-10,4.000 4.000-4,1.000 10.000-4,-1.000 10.000-2,1.000 9.000-4,-3.000-1.000-4,-2.000-8.000-9,-3.000-10.000-7,-3.000-9.000-8,-9.000-2.000-4,-11.000 6.000-1,-14.000 7.000-1,-11.000 6.000-2,-7.000-1.000 1,0.000-5.000 3,0.000-7.000 1,0.000-5.000 3</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5"/>
    </inkml:context>
    <inkml:brush xml:id="br0">
      <inkml:brushProperty name="width" value="0.0416033416986465" units="cm"/>
      <inkml:brushProperty name="height" value="0.0416033416986465" units="cm"/>
      <inkml:brushProperty name="color" value="#00bff3"/>
      <inkml:brushProperty name="ignorePressure" value="0"/>
    </inkml:brush>
  </inkml:definitions>
  <inkml:trace contextRef="#ctx0" brushRef="#br0">67400.000 52250.000 528,'-21.000'-35.000'11,"10.000"32.000"19,10.000 31.000 22,9.000 32.000 20,4.000 16.000 4,1.000 4.000-14,-1.000 3.000-12,1.000 3.000-14,-4.000 7.000-9,-6.000 14.000-5,-6.000 11.000-6,-6.000 14.000-5,-7.000 2.000-5,-6.000-6.000-6,-6.000-6.000-3,-6.000-6.000-6,-2.000-7.000-1,3.000-6.000 1,3.000-6.000 1,4.000-6.000 0,4.000-24.000-11,6.000-41.000-26,7.000-40.000-24,6.000-40.000-27,4.000-25.000 0,4.000-5.000 21,3.000-7.000 22,3.000-5.000 22,3.000 2.000 14,3.000 13.000 7,3.000 12.000 6,4.000 13.000 7,1.000 7.000 6,0.000 4.000 7,0.000 3.000 7,0.000 3.000 7,1.000 4.000 2,4.000 7.000-2,3.000 6.000-2,3.000 7.000-2,3.000 2.000 0,3.000 1.000-1,3.000-1.000-1,4.000 1.000 0,-1.000 2.000-1,-3.000 7.000-6,-3.000 6.000-3,-2.000 7.000-4,-5.000 4.000-9,-2.000 3.000-13,-3.000 3.000-13,-3.000 4.000-12</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5"/>
    </inkml:context>
    <inkml:brush xml:id="br0">
      <inkml:brushProperty name="width" value="0.0467116981744766" units="cm"/>
      <inkml:brushProperty name="height" value="0.0467116981744766" units="cm"/>
      <inkml:brushProperty name="color" value="#00bff3"/>
      <inkml:brushProperty name="ignorePressure" value="0"/>
    </inkml:brush>
  </inkml:definitions>
  <inkml:trace contextRef="#ctx0" brushRef="#br0">68000.000 52100.000 470,'0.000'-49.000'2,"0.000"4.000"2,0.000 3.000 4,0.000 3.000 2,3.000 17.000 10,6.000 31.000 15,7.000 32.000 16,6.000 31.000 14,-2.000 17.000 4,-9.000 3.000-11,-10.000 3.000-11,-8.000 4.000-10,-8.000 4.000-8,-2.000 6.000-4,-3.000 7.000-4,-3.000 6.000-4,-1.000-2.000-5,4.000-9.000-3,3.000-10.000-2,3.000-8.000-5,1.000-12.000-1,1.000-12.000-1,-1.000-13.000 0,1.000-12.000-1,-3.000 2.000-3,-2.000 20.000-4,-3.000 18.000-4,-3.000 20.000-5,-1.000 2.000-4,4.000-12.000-4,3.000-13.000-5,3.000-12.000-3,1.000-23.000-9,1.000-30.000-12,-1.000-32.000-12,1.000-30.000-12</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6"/>
    </inkml:context>
    <inkml:brush xml:id="br0">
      <inkml:brushProperty name="width" value="0.0476069487631321" units="cm"/>
      <inkml:brushProperty name="height" value="0.0476069487631321" units="cm"/>
      <inkml:brushProperty name="color" value="#00bff3"/>
      <inkml:brushProperty name="ignorePressure" value="0"/>
    </inkml:brush>
  </inkml:definitions>
  <inkml:trace contextRef="#ctx0" brushRef="#br0">67800.000 53700.000 462,'26.000'-50.000'1,"4.000"0.000"1,3.000 0.000 3,3.000 0.000 2,1.000 1.000 2,1.000 4.000 6,-1.000 3.000 3,1.000 3.000 5,-3.000 6.000 2,-2.000 9.000-1,-3.000 10.000-1,-3.000 10.000 0,-4.000 10.000-3,-3.000 13.000-1,-3.000 12.000-2,-2.000 13.000-2,-6.000 10.000-2,-6.000 10.000-1,-6.000 10.000-2,-6.000 9.000-1,-4.000 2.000 0,1.000-2.000-1,-1.000-3.000-1,1.000-3.000 0,-1.000-6.000 0,1.000-5.000-2,-1.000-7.000-1,1.000-5.000-1,8.000-19.000-4,20.000-27.000-7,18.000-28.000-7,20.000-28.000-6,11.000-20.000-3,7.000-8.000-2,6.000-10.000-1,7.000-9.000 0,0.000-7.000 0,-2.000-3.000 2,-3.000-3.000 2,-3.000-2.000 2,-7.000 0.000 2,-9.000 7.000 4,-10.000 6.000 1,-8.000 7.000 4,-9.000 8.000 3,-6.000 14.000 5,-6.000 11.000 5,-6.000 14.000 5,-6.000 7.000 6,-2.000 3.000 4,-3.000 3.000 6,-3.000 4.000 4,-6.000 7.000 7,-5.000 13.000 6,-7.000 12.000 7,-5.000 13.000 7,-3.000 15.000-1,4.000 19.000-10,3.000 19.000-9,3.000 19.000-9,3.000 5.000-6,3.000-5.000-4,3.000-7.000-3,4.000-5.000-2,4.000-8.000-4,6.000-5.000-1,7.000-7.000-3,6.000-5.000-3,3.000-6.000-1,0.000-3.000-4,0.000-3.000-2,0.000-2.000-4,-2.000 2.000-3,-3.000 9.000-5,-3.000 10.000-5,-2.000 10.000-5,-12.000 2.000 0,-19.000-3.000 3,-18.000-3.000 5,-19.000-2.000 4,-12.000-3.000 1,-2.000 1.000 0,-3.000-1.000-1,-3.000 1.000 0,2.000-6.000-2,10.000-8.000-3,10.000-10.000-2,9.000-9.000-4,7.000-13.000-2,7.000-16.000-6,6.000-15.000-3,7.000-15.000-5</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6"/>
    </inkml:context>
    <inkml:brush xml:id="br0">
      <inkml:brushProperty name="width" value="0.0452954955399036" units="cm"/>
      <inkml:brushProperty name="height" value="0.0452954955399036" units="cm"/>
      <inkml:brushProperty name="color" value="#00bff3"/>
      <inkml:brushProperty name="ignorePressure" value="0"/>
    </inkml:brush>
  </inkml:definitions>
  <inkml:trace contextRef="#ctx0" brushRef="#br0">69900.000 52900.000 485,'-2.000'145.000'153,"-3.000"-9.000"-34,-3.000-10.000-34,-2.000-8.000-34,-1.000-9.000-20,3.000-6.000-6,3.000-6.000-6,4.000-6.000-5,2.000-9.000-5,4.000-8.000-3,3.000-10.000-3,3.000-9.000-4,9.000-12.000-3,16.000-11.000-5,15.000-14.000-4,17.000-11.000-4,3.000-22.000-2,-5.000-27.000 2,-7.000-28.000 1,-5.000-28.000 2,-4.000-17.000-2,0.000-2.000-6,0.000-3.000-5,0.000-3.000-7,-4.000-4.000 0,-5.000-3.000 4,-7.000-3.000 5,-5.000-2.000 4,-8.000 0.000 5,-5.000 7.000 4,-7.000 6.000 5,-5.000 7.000 5,-9.000 10.000 5,-9.000 16.000 5,-10.000 15.000 5,-8.000 17.000 5,-8.000 16.000 2,-2.000 19.000-1,-3.000 19.000-1,-3.000 19.000 0,-4.000 13.000-3,-3.000 10.000-3,-3.000 10.000-5,-2.000 9.000-3,2.000 6.000-5,9.000 3.000-7,10.000 3.000-6,10.000 4.000-8,7.000-3.000-4,6.000-5.000-6,7.000-7.000-4,6.000-5.000-4,6.000-9.000 0,6.000-9.000 6,7.000-10.000 6,6.000-8.000 6,3.000-6.000 2,0.000 1.000 2,0.000-1.000-1,0.000 1.000 1</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37"/>
    </inkml:context>
    <inkml:brush xml:id="br0">
      <inkml:brushProperty name="width" value="0.0477823950350285" units="cm"/>
      <inkml:brushProperty name="height" value="0.0477823950350285" units="cm"/>
      <inkml:brushProperty name="color" value="#00bff3"/>
      <inkml:brushProperty name="ignorePressure" value="0"/>
    </inkml:brush>
  </inkml:definitions>
  <inkml:trace contextRef="#ctx0" brushRef="#br0">70850.000 52950.000 460,'20.000'96.000'103,"-9.000"-5.000"-17,-10.000-7.000-19,-8.000-5.000-17,-4.000-4.000-11,3.000 0.000-4,3.000 0.000-4,4.000 0.000-3,1.000 0.000-4,0.000 0.000-3,0.000 0.000-2,0.000 0.000-4,4.000-4.000-3,10.000-5.000-5,10.000-7.000-5,9.000-5.000-3,6.000-8.000-7,3.000-5.000-5,3.000-7.000-7,4.000-5.000-5,5.000-9.000-5,10.000-9.000-5,10.000-10.000-3,9.000-8.000-5,1.000-9.000 1,-6.000-6.000 5,-6.000-6.000 5,-6.000-6.000 5,-9.000-4.000 2,-8.000 1.000 1,-10.000-1.000 0,-9.000 1.000-1,-9.000-4.000 1,-5.000-6.000-2,-7.000-6.000 0,-5.000-6.000 0,-4.000-4.000 1,0.000 1.000 5,0.000-1.000 4,0.000 1.000 4,-2.000 1.000 5,-3.000 3.000 3,-3.000 3.000 3,-2.000 4.000 4,-5.000 2.000 0,-2.000 4.000 0,-3.000 3.000-3,-3.000 3.000 0,-1.000 4.000 6,4.000 7.000 17,3.000 6.000 14,3.000 7.000 16,-2.000 8.000 8,-6.000 14.000 1,-6.000 11.000-1,-6.000 14.000 1,-6.000 18.000-4,-2.000 25.000-10,-3.000 25.000-8,-3.000 25.000-10,-7.000 29.000-9,-9.000 35.000-13,-10.000 35.000-10,-8.000 34.000-12,-6.000 20.000-10,1.000 6.000-7,-1.000 7.000-8,1.000 6.000-8,5.000-24.000-6,14.000-53.000-3,11.000-53.000-5,14.000-52.000-4</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45"/>
    </inkml:context>
    <inkml:brush xml:id="br0">
      <inkml:brushProperty name="width" value="0.0422266870737076" units="cm"/>
      <inkml:brushProperty name="height" value="0.0422266870737076" units="cm"/>
      <inkml:brushProperty name="color" value="#00bff3"/>
      <inkml:brushProperty name="ignorePressure" value="0"/>
    </inkml:brush>
  </inkml:definitions>
  <inkml:trace contextRef="#ctx0" brushRef="#br0">100600.000 51100.000 520,'-25.000'35.000'135,"0.000"23.000"-28,0.000 22.000-28,0.000 22.000-27,-2.000 13.000-18,-3.000 7.000-7,-3.000 6.000-6,-2.000 7.000-7,-1.000 0.000-6,3.000-2.000-5,3.000-3.000-5,4.000-3.000-5,2.000-9.000-4,4.000-11.000-3,3.000-14.000-2,3.000-11.000-3,3.000-12.000-5,3.000-9.000-7,3.000-10.000-6,4.000-8.000-8</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2:46"/>
    </inkml:context>
    <inkml:brush xml:id="br0">
      <inkml:brushProperty name="width" value="0.0456064231693745" units="cm"/>
      <inkml:brushProperty name="height" value="0.0456064231693745" units="cm"/>
      <inkml:brushProperty name="color" value="#00bff3"/>
      <inkml:brushProperty name="ignorePressure" value="0"/>
    </inkml:brush>
  </inkml:definitions>
  <inkml:trace contextRef="#ctx0" brushRef="#br0">101150.000 50950.000 482,'48.000'0.000'71,"-3.000"0.000"-12,-3.000 0.000-10,-2.000 0.000-10,-1.000 3.000-7,3.000 6.000 0,3.000 7.000 0,4.000 6.000-1,-1.000 4.000-2,-3.000 4.000-3,-3.000 3.000-5,-2.000 3.000-3,-6.000 3.000-3,-6.000 3.000-3,-6.000 3.000-2,-6.000 4.000-3,-15.000 7.000-2,-21.000 13.000-2,-22.000 12.000-2,-22.000 13.000-1,-15.000 4.000-2,-5.000-3.000-2,-7.000-3.000-1,-5.000-2.000-3,-1.000-5.000 0,6.000-2.000-1,7.000-3.000 0,6.000-3.000 0,7.000-9.000 2,10.000-11.000 5,10.000-14.000 4,9.000-11.000 5,15.000-9.000 3,22.000-3.000 3,22.000-3.000 1,23.000-2.000 2,19.000-8.000-1,19.000-8.000-6,19.000-10.000-6,19.000-9.000-6,10.000-5.000-6,4.000 0.000-4,3.000 0.000-5,3.000 0.000-5,-7.000 1.000-8,-15.000 4.000-9,-15.000 3.000-9,-16.000 3.000-10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5"/>
    </inkml:context>
    <inkml:brush xml:id="br0">
      <inkml:brushProperty name="width" value="0.0375473722815514" units="cm"/>
      <inkml:brushProperty name="height" value="0.0375473722815514" units="cm"/>
      <inkml:brushProperty name="color" value="#f2385b"/>
      <inkml:brushProperty name="ignorePressure" value="0"/>
    </inkml:brush>
  </inkml:definitions>
  <inkml:trace contextRef="#ctx0" brushRef="#br0">5050.000 39800.000 585,'-22.000'-35.000'12,"6.000"32.000"10,7.000 31.000 11,6.000 32.000 11,1.000 11.000 2,-3.000-5.000-8,-3.000-7.000-7,-2.000-5.000-7,-3.000 8.000-5,1.000 26.000-2,-1.000 24.000-2,1.000 26.000-2,-1.000 15.000-2,1.000 6.000-4,-1.000 7.000-3,1.000 6.000-2,-1.000-4.000-3,1.000-11.000-2,-1.000-14.000-1,1.000-11.000-1,-1.000-9.000-2,1.000-3.000-2,-1.000-3.000-2,1.000-2.000-3,1.000-12.000-1,3.000-19.000-2,3.000-18.000-1,4.000-19.000-2,4.000-32.000-6,6.000-43.000-9,7.000-44.000-10,6.000-43.000-10,1.000-23.000 1,-3.000 1.000 11,-3.000-1.000 12,-2.000 1.000 10,-1.000-3.000 7,3.000-2.000 4,3.000-3.000 2,4.000-3.000 3,-1.000 1.000 3,-3.000 6.000 0,-3.000 7.000 2,-2.000 6.000 1,-1.000 9.000 1,3.000 13.000 2,3.000 12.000 2,4.000 13.000 2,2.000 7.000 2,4.000 4.000 3,3.000 3.000 1,3.000 3.000 2,-2.000 6.000 4,-6.000 9.000 4,-6.000 10.000 4,-6.000 10.000 4,-2.000 7.000 2,3.000 6.000-3,3.000 7.000-1,4.000 6.000-3,-1.000 7.000-3,-3.000 10.000-4,-3.000 10.000-3,-2.000 9.000-4,-5.000 9.000-3,-2.000 9.000 0,-3.000 10.000-2,-3.000 10.000-2,-2.000 4.000-1,0.000 0.000-2,0.000 0.000-3,0.000 0.000-2,0.000 0.000-1,0.000 0.000-1,0.000 0.000 0,0.000 0.000-1,-5.000 1.000 0,-9.000 4.000 0,-10.000 3.000-1,-8.000 3.000 0,-4.000-2.000-3,3.000-6.000-2,3.000-6.000-2,4.000-6.000-4,-1.000-10.000-2,-3.000-12.000 1,-3.000-13.000-1,-2.000-12.000 0,-1.000-9.000 1,3.000-2.000-1,3.000-3.000 2,4.000-3.000 0,2.000-6.000 2,4.000-5.000 2,3.000-7.000 4,3.000-5.000 1,1.000-3.000 5,1.000 4.000 4,-1.000 3.000 4,1.000 3.000 4,8.000 10.000 9,20.000 20.000 14,18.000 18.000 13,20.000 20.000 13,5.000 5.000 1,-6.000-6.000-9,-6.000-6.000-11,-6.000-6.000-9,1.000 1.000-8,9.000 9.000-3,10.000 10.000-4,10.000 10.000-4,0.000-1.000-5,-5.000-9.000-5,-7.000-10.000-6,-5.000-8.000-5,-4.000-6.000-9,0.000 1.000-13,0.000-1.000-13,0.000 1.000-13</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47"/>
    </inkml:context>
    <inkml:brush xml:id="br0">
      <inkml:brushProperty name="width" value="0.0366402044892311" units="cm"/>
      <inkml:brushProperty name="height" value="0.0366402044892311" units="cm"/>
      <inkml:brushProperty name="color" value="#f2395b"/>
      <inkml:brushProperty name="ignorePressure" value="0"/>
    </inkml:brush>
  </inkml:definitions>
  <inkml:trace contextRef="#ctx0" brushRef="#br0">15650.000 16200.000 600,'53.000'-4.000'84,"6.000"-5.000"-17,7.000-7.000-17,6.000-5.000-17,3.000-3.000-10,0.000 4.000-5,0.000 3.000-5,0.000 3.000-4,-5.000 3.000-4,-9.000 3.000-4,-10.000 3.000-3,-8.000 4.000-4,-8.000 7.000 0,-2.000 13.000 3,-3.000 12.000 2,-3.000 13.000 4,-9.000 13.000 3,-11.000 17.000 1,-14.000 15.000 1,-11.000 16.000 2,-9.000 13.000 2,-3.000 14.000 1,-3.000 11.000 1,-2.000 14.000 2,-1.000 3.000-2,3.000-2.000-6,3.000-3.000-5,4.000-3.000-5,-3.000 15.000-7,-5.000 34.000-8,-7.000 35.000-8,-5.000 35.000-8,0.000-4.000-6,10.000-41.000-4,10.000-40.000-4,9.000-40.000-4,4.000-31.000 0,1.000-18.000 5,-1.000-19.000 4,1.000-18.000 6</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35"/>
    </inkml:context>
    <inkml:brush xml:id="br0">
      <inkml:brushProperty name="width" value="0.0430452190339565" units="cm"/>
      <inkml:brushProperty name="height" value="0.0430452190339565" units="cm"/>
      <inkml:brushProperty name="color" value="#00bff3"/>
      <inkml:brushProperty name="ignorePressure" value="0"/>
    </inkml:brush>
  </inkml:definitions>
  <inkml:trace contextRef="#ctx0" brushRef="#br0">46800.000 41050.000 511,'-41.000'1.000'7,"19.000"4.000"13,19.000 3.000 15,19.000 3.000 14,10.000 3.000 2,4.000 3.000-9,3.000 3.000-9,3.000 4.000-8,-1.000-1.000-7,-2.000-3.000-2,-3.000-3.000-5,-3.000-2.000-2,8.000 0.000 0,23.000 7.000 2,22.000 6.000 3,22.000 7.000 2,1.000-1.000 1,-19.000-6.000-4,-18.000-6.000-3,-19.000-6.000-4,-8.000-2.000-3,3.000 3.000-3,3.000 3.000-5,4.000 4.000-3,5.000 4.000 0,10.000 6.000 2,10.000 7.000 4,9.000 6.000 3,4.000-1.000 2,1.000-5.000 2,-1.000-7.000 1,1.000-5.000 1,-3.000-4.000 1,-2.000 0.000-1,-3.000 0.000 0,-3.000 0.000-1,-2.000 1.000-1,0.000 4.000 0,0.000 3.000 0,0.000 3.000-1,1.000-2.000 1,4.000-6.000 0,3.000-6.000 0,3.000-6.000 1,-1.000-4.000-1,-2.000 1.000-1,-3.000-1.000-2,-3.000 1.000-1,-4.000-3.000-1,-3.000-2.000 0,-3.000-3.000-2,-2.000-3.000-1,-3.000-4.000-1,1.000-3.000 0,-1.000-3.000-1,1.000-2.000-1,-4.000-5.000 0,-6.000-2.000 0,-6.000-3.000-1,-6.000-3.000 1,-16.000-1.000-2,-25.000 4.000-3,-25.000 3.000-3,-25.000 3.000-2,-11.000 3.000-1,3.000 3.000 0,3.000 3.000 0,4.000 4.000 1,1.000 1.000-4,0.000 0.000-8,0.000 0.000-8,0.000 0.000-8,1.000-2.000-3,4.000-3.000 1,3.000-3.000 0,3.000-2.000 1</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38"/>
    </inkml:context>
    <inkml:brush xml:id="br0">
      <inkml:brushProperty name="width" value="0.0578432865440845" units="cm"/>
      <inkml:brushProperty name="height" value="0.0578432865440845" units="cm"/>
      <inkml:brushProperty name="color" value="#fed406"/>
      <inkml:brushProperty name="ignorePressure" value="0"/>
    </inkml:brush>
  </inkml:definitions>
  <inkml:trace contextRef="#ctx0" brushRef="#br0">47350.000 40800.000 380,'60.000'1.000'86,"23.000"4.000"-16,22.000 3.000-16,22.000 3.000-16,19.000-2.000-10,20.000-6.000-4,18.000-6.000-5,20.000-6.000-4,17.000-10.000-3,20.000-12.000-3,18.000-13.000-1,20.000-12.000-2,11.000-7.000-1,7.000 1.000 0,6.000-1.000-1,7.000 1.000 0,4.000 2.000 0,3.000 7.000 0,3.000 6.000-2,4.000 7.000 1,-6.000 7.000-1,-11.000 9.000 1,-14.000 10.000 0,-11.000 10.000 1,-17.000 10.000 0,-18.000 13.000-2,-19.000 12.000 0,-18.000 13.000-2,-21.000 9.000-1,-22.000 6.000 1,-22.000 7.000 1,-21.000 6.000 0,-20.000 1.000 0,-15.000-3.000 2,-15.000-3.000-1,-16.000-2.000 1,-10.000-5.000 1,-3.000-2.000-1,-3.000-3.000 1,-2.000-3.000 0,0.000-7.000 0,7.000-9.000 2,6.000-10.000 1,7.000-8.000 2,4.000-11.000-1,3.000-8.000 0,3.000-10.000-2,4.000-9.000-1,8.000-7.000-1,17.000-3.000-1,15.000-3.000 1,16.000-2.000 0,13.000-3.000-2,14.000 1.000 0,11.000-1.000-2,14.000 1.000-2,3.000 1.000 1,-2.000 3.000-1,-3.000 3.000 2,-3.000 4.000-1,-4.000 2.000 1,-3.000 4.000 0,-3.000 3.000 1,-2.000 3.000-1,-6.000 6.000 1,-6.000 9.000 2,-6.000 10.000 1,-6.000 10.000 0,-6.000 5.000 2,-2.000 4.000-1,-3.000 3.000-1,-3.000 3.000 0,-4.000 1.000 0,-3.000 1.000-1,-3.000-1.000 1,-2.000 1.000 0,-3.000-1.000-1,1.000 1.000 0,-1.000-1.000-1,1.000 1.000-1,2.000-4.000 0,7.000-6.000 2,6.000-6.000 2,7.000-6.000 2,2.000-4.000 0,1.000 1.000 0,-1.000-1.000 0,1.000 1.000 0,4.000-3.000-2,9.000-2.000-2,10.000-3.000-2,10.000-3.000-3,5.000-2.000-1,4.000 0.000 2,3.000 0.000 1,3.000 0.000 1,1.000 0.000 0,1.000 0.000-3,-1.000 0.000-3,1.000 0.000-2,1.000 0.000-1,3.000 0.000 1,3.000 0.000 0,4.000 0.000 1,1.000 0.000 1,0.000 0.000 0,0.000 0.000 1,0.000 0.000 0,4.000 0.000 1,10.000 0.000 0,10.000 0.000 0,9.000 0.000 0,7.000-4.000 1,7.000-5.000 0,6.000-7.000 0,7.000-5.000 1,-1.000-3.000-1,-6.000 4.000 1,-6.000 3.000-1,-6.000 3.000 0,-6.000 3.000 0,-2.000 3.000 0,-3.000 3.000 0,-3.000 4.000 0,-6.000 1.000 1,-5.000 0.000 2,-7.000 0.000 2,-5.000 0.000 3,-9.000 1.000 1,-9.000 4.000-1,-10.000 3.000-1,-8.000 3.000-1,-4.000-1.000 1,3.000-2.000-2,3.000-3.000 1,4.000-3.000-1,4.000-4.000-1,6.000-3.000 0,7.000-3.000-1,6.000-2.000-2,-1.000-5.000 1,-5.000-2.000 0,-7.000-3.000-1,-5.000-3.000 2,6.000-1.000-2,23.000 4.000 0,22.000 3.000-1,22.000 3.000-1,4.000 3.000 0,-12.000 3.000 0,-13.000 3.000 1,-12.000 4.000 1,-13.000 1.000-1,-12.000 0.000 1,-13.000 0.000-1,-12.000 0.000 0,-9.000 0.000 0,-2.000 0.000 0,-3.000 0.000 1,-3.000 0.000 0,-6.000 0.000-2,-5.000 0.000-3,-7.000 0.000-2,-5.000 0.000-4,-4.000 0.000-5,0.000 0.000-6,0.000 0.000-8,0.000 0.000-6,-8.000-2.000-4,-16.000-3.000-1,-15.000-3.000 0,-15.000-2.000-1,-12.000-5.000-1,-6.000-2.000-1,-6.000-3.000-2,-6.000-3.000-1</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47"/>
    </inkml:context>
    <inkml:brush xml:id="br0">
      <inkml:brushProperty name="width" value="0.0385637767612934" units="cm"/>
      <inkml:brushProperty name="height" value="0.0385637767612934" units="cm"/>
      <inkml:brushProperty name="color" value="#fed406"/>
      <inkml:brushProperty name="ignorePressure" value="0"/>
    </inkml:brush>
  </inkml:definitions>
  <inkml:trace contextRef="#ctx0" brushRef="#br0">29850.000 14850.000 570,'-22.000'-25.000'6,"6.000"0.000"12,7.000 0.000 12,6.000 0.000 12,7.000 0.000 3,10.000 0.000-3,10.000 0.000-6,9.000 0.000-3,9.000 0.000-4,9.000 0.000-1,10.000 0.000-1,10.000 0.000-1,-1.000 1.000-4,-9.000 4.000-5,-10.000 3.000-5,-8.000 3.000-5,-6.000 1.000-4,1.000 1.000 0,-1.000-1.000-1,1.000 1.000-1,-1.000 1.000-3,1.000 3.000-5,-1.000 3.000-7,1.000 4.000-5,-1.000 2.000-12,1.000 4.000-19,-1.000 3.000-18,1.000 3.000-19</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49"/>
    </inkml:context>
    <inkml:brush xml:id="br0">
      <inkml:brushProperty name="width" value="0.0240990594029427" units="cm"/>
      <inkml:brushProperty name="height" value="0.0240990594029427" units="cm"/>
      <inkml:brushProperty name="color" value="#00bff3"/>
      <inkml:brushProperty name="ignorePressure" value="0"/>
    </inkml:brush>
  </inkml:definitions>
  <inkml:trace contextRef="#ctx0" brushRef="#br0">62750.000 8600.000 912,'-5.000'-68.000'5,"-9.000"17.000"7,-10.000 15.000 9,-8.000 16.000 8,-1.000 12.000-9,9.000 9.000-25,10.000 10.000-27,10.000 10.000-26</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0"/>
    </inkml:context>
    <inkml:brush xml:id="br0">
      <inkml:brushProperty name="width" value="0.0412823148071766" units="cm"/>
      <inkml:brushProperty name="height" value="0.0412823148071766" units="cm"/>
      <inkml:brushProperty name="color" value="#00bff3"/>
      <inkml:brushProperty name="ignorePressure" value="0"/>
    </inkml:brush>
  </inkml:definitions>
  <inkml:trace contextRef="#ctx0" brushRef="#br0">29950.000 14650.000 532,'-77.000'-4.000'12,"47.000"-5.000"22,47.000-7.000 22,48.000-5.000 23,22.000-6.000 3,1.000-3.000-16,-1.000-3.000-17,1.000-2.000-17,-3.000-3.000-11,-2.000 1.000-5,-3.000-1.000-4,-3.000 1.000-5,-6.000 4.000-6,-5.000 9.000-7,-7.000 10.000-8,-5.000 10.000-7,-12.000 8.000-14,-16.000 10.000-18,-15.000 10.000-20,-15.000 9.000-18</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0"/>
    </inkml:context>
    <inkml:brush xml:id="br0">
      <inkml:brushProperty name="width" value="0.0405842624604702" units="cm"/>
      <inkml:brushProperty name="height" value="0.0405842624604702" units="cm"/>
      <inkml:brushProperty name="color" value="#00bff3"/>
      <inkml:brushProperty name="ignorePressure" value="0"/>
    </inkml:brush>
  </inkml:definitions>
  <inkml:trace contextRef="#ctx0" brushRef="#br0">30850.000 13400.000 542,'3.000'-46.000'42,"6.000"10.000"-5,7.000 10.000-5,6.000 9.000-5,13.000 6.000-2,23.000 3.000 3,22.000 3.000 3,22.000 4.000 2,7.000 4.000 0,-6.000 6.000-4,-6.000 7.000-3,-6.000 6.000-4,-9.000 9.000-3,-8.000 13.000-3,-10.000 12.000-2,-9.000 13.000-3,-10.000 10.000-2,-9.000 10.000-1,-10.000 10.000-2,-8.000 9.000 0,-14.000 9.000-2,-15.000 9.000-5,-15.000 10.000-4,-16.000 10.000-3,-10.000-1.000-4,-3.000-9.000-1,-3.000-10.000-4,-2.000-8.000-1,-1.000-12.000-1,3.000-12.000 3,3.000-13.000 2,4.000-12.000 3,4.000-12.000 0,6.000-8.000 2,7.000-10.000-1,6.000-9.000 1,18.000-20.000 6,32.000-27.000 10,31.000-28.000 12,32.000-28.000 10,19.000-15.000 3,10.000 1.000-8,10.000-1.000-6,9.000 1.000-7,-5.000 7.000-6,-19.000 16.000-6,-18.000 15.000-5,-19.000 17.000-6,13.000-4.000-6,48.000-22.000-7,47.000-22.000-8,47.000-21.000-7,1.000-1.000-1,-44.000 22.000 8,-43.000 22.000 7,-44.000 23.000 7,-21.000 10.000-1,4.000 0.000-10,3.000 0.000-10,3.000 0.000-10</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4"/>
    </inkml:context>
    <inkml:brush xml:id="br0">
      <inkml:brushProperty name="width" value="0.0302877519279718" units="cm"/>
      <inkml:brushProperty name="height" value="0.0302877519279718" units="cm"/>
      <inkml:brushProperty name="color" value="#00bff3"/>
      <inkml:brushProperty name="ignorePressure" value="0"/>
    </inkml:brush>
  </inkml:definitions>
  <inkml:trace contextRef="#ctx0" brushRef="#br0">74850.000 13950.000 726,'93.000'-22.000'4,"-11.000"6.000"5,-14.000 7.000 7,-11.000 6.000 6,-7.000 3.000 4,0.000 0.000 0,0.000 0.000 2,0.000 0.000 0,1.000 0.000-2,4.000 0.000-3,3.000 0.000-6,3.000 0.000-4,-1.000 0.000-2,-2.000 0.000-3,-3.000 0.000-2,-3.000 0.000-1,-4.000 0.000-2,-3.000 0.000-1,-3.000 0.000-2,-2.000 0.000 0,-1.000 0.000-3,3.000 0.000-3,3.000 0.000-4,4.000 0.000-3,4.000 0.000-3,6.000 0.000-3,7.000 0.000-3,6.000 0.000-2,-1.000 1.000-2,-5.000 4.000-3,-7.000 3.000-2,-5.000 3.000-2,-9.000 1.000-1,-9.000 1.000 2,-10.000-1.000 0,-8.000 1.000 2</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5"/>
    </inkml:context>
    <inkml:brush xml:id="br0">
      <inkml:brushProperty name="width" value="0.0375190563499928" units="cm"/>
      <inkml:brushProperty name="height" value="0.0375190563499928" units="cm"/>
      <inkml:brushProperty name="color" value="#00bff3"/>
      <inkml:brushProperty name="ignorePressure" value="0"/>
    </inkml:brush>
  </inkml:definitions>
  <inkml:trace contextRef="#ctx0" brushRef="#br0">76150.000 13450.000 586,'-24.000'-24.000'1,"4.000"4.000"3,3.000 3.000 3,3.000 3.000 2,-1.000 3.000 5,-2.000 3.000 9,-3.000 3.000 7,-3.000 4.000 8,-2.000 7.000 2,0.000 13.000-2,0.000 12.000-4,0.000 13.000-2,0.000 12.000-2,0.000 13.000-4,0.000 12.000-3,0.000 13.000-3,0.000 7.000-4,0.000 4.000-3,0.000 3.000-3,0.000 3.000-5,1.000-2.000-5,4.000-6.000-8,3.000-6.000-8,3.000-6.000-8,3.000-7.000-7,3.000-6.000-6,3.000-6.000-5,4.000-6.000-7,4.000-12.000-1,6.000-15.000 3,7.000-15.000 3,6.000-16.000 3</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5"/>
    </inkml:context>
    <inkml:brush xml:id="br0">
      <inkml:brushProperty name="width" value="0.0446985773742199" units="cm"/>
      <inkml:brushProperty name="height" value="0.0446985773742199" units="cm"/>
      <inkml:brushProperty name="color" value="#00bff3"/>
      <inkml:brushProperty name="ignorePressure" value="0"/>
    </inkml:brush>
  </inkml:definitions>
  <inkml:trace contextRef="#ctx0" brushRef="#br0">77650.000 12900.000 492,'-27.000'-33.000'13,"-3.000"34.000"20,-3.000 35.000 21,-2.000 35.000 20,-6.000 22.000 3,-6.000 14.000-15,-6.000 11.000-13,-6.000 14.000-15,-4.000 8.000-9,1.000 7.000-2,-1.000 6.000-3,1.000 7.000-3,4.000-3.000-4,9.000-8.000-4,10.000-10.000-4,10.000-9.000-6,8.000-15.000-2,10.000-18.000-2,10.000-19.000-2,9.000-18.000-2,10.000-17.000-2,14.000-11.000-3,11.000-14.000-2,14.000-11.000-3,7.000-15.000 0,3.000-16.000 1,3.000-15.000 1,4.000-15.000 1,-3.000-11.000 1,-5.000-2.000 1,-7.000-3.000 1,-5.000-3.000 1,-11.000 1.000 2,-11.000 6.000 2,-14.000 7.000 2,-11.000 6.000 3,-15.000 6.000 1,-16.000 6.000 0,-15.000 7.000-1,-15.000 6.000-1,-18.000 6.000 0,-19.000 6.000-3,-18.000 7.000-1,-19.000 6.000-3,-15.000 6.000-4,-8.000 6.000-7,-10.000 7.000-5,-9.000 6.000-6,9.000 3.000-4,28.000 0.000 1,28.000 0.000 0,29.000 0.000 0</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6"/>
    </inkml:context>
    <inkml:brush xml:id="br0">
      <inkml:brushProperty name="width" value="0.0435217767953873" units="cm"/>
      <inkml:brushProperty name="height" value="0.0435217767953873" units="cm"/>
      <inkml:brushProperty name="color" value="#00bff3"/>
      <inkml:brushProperty name="ignorePressure" value="0"/>
    </inkml:brush>
  </inkml:definitions>
  <inkml:trace contextRef="#ctx0" brushRef="#br0">32350.000 9850.000 505,'0.000'-127.000'9,"0.000"47.000"18,0.000 47.000 17,0.000 48.000 19,1.000 27.000 3,4.000 9.000-11,3.000 10.000-11,3.000 10.000-11,1.000 19.000-6,1.000 32.000-3,-1.000 31.000-3,1.000 32.000-2,-3.000 16.000-2,-2.000 4.000-2,-3.000 3.000-3,-3.000 3.000-3,-2.000-4.000-2,0.000-8.000-4,0.000-10.000-4,0.000-9.000-4,3.000 1.000-3,6.000 13.000-3,7.000 12.000-5,6.000 13.000-3,-1.000-1.000-2,-5.000-11.000 0,-7.000-14.000 1,-5.000-11.000-1,-3.000-18.000 1,4.000-22.000 1,3.000-22.000 0,3.000-21.000 0,1.000-20.000-2,1.000-15.000-5,-1.000-15.000-5,1.000-16.000-5,-4.000-24.000-1,-6.000-31.000 4,-6.000-31.000 4,-6.000-31.000 4,-4.000-10.000 1,1.000 13.000 1,-1.000 12.000 0,1.000 13.000 1</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48"/>
    </inkml:context>
    <inkml:brush xml:id="br0">
      <inkml:brushProperty name="width" value="0.031445387750864" units="cm"/>
      <inkml:brushProperty name="height" value="0.031445387750864" units="cm"/>
      <inkml:brushProperty name="color" value="#f2395b"/>
      <inkml:brushProperty name="ignorePressure" value="0"/>
    </inkml:brush>
  </inkml:definitions>
  <inkml:trace contextRef="#ctx0" brushRef="#br0">18700.000 15000.000 699,'-49.000'28.000'43,"4.000"6.000"-2,3.000 7.000-3,3.000 6.000-3,6.000 4.000-3,9.000 4.000-5,10.000 3.000-5,10.000 3.000-6,2.000 9.000-3,-3.000 16.000-2,-3.000 15.000-2,-2.000 17.000-2,-1.000 8.000-3,3.000 4.000-2,3.000 3.000-2,4.000 3.000-2,5.000 1.000-6,10.000 1.000-10,10.000-1.000-9,9.000 1.000-11,-1.000-15.000 0,-8.000-28.000 6,-10.000-28.000 9,-9.000-27.000 6,-2.000-17.000 0,6.000-3.000-9,7.000-3.000-8,6.000-2.000-10</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6"/>
    </inkml:context>
    <inkml:brush xml:id="br0">
      <inkml:brushProperty name="width" value="0.0345773696899414" units="cm"/>
      <inkml:brushProperty name="height" value="0.0345773696899414" units="cm"/>
      <inkml:brushProperty name="color" value="#00bff3"/>
      <inkml:brushProperty name="ignorePressure" value="0"/>
    </inkml:brush>
  </inkml:definitions>
  <inkml:trace contextRef="#ctx0" brushRef="#br0">32600.000 9900.000 636,'21.000'-29.000'0,"-5.000"-5.000"0,-7.000-7.000 0,-5.000-5.000 0,-8.000-1.000 5,-5.000 6.000 12,-7.000 7.000 11,-5.000 6.000 11,-6.000 10.000 4,-3.000 17.000-2,-3.000 15.000-4,-2.000 16.000-3,-5.000 13.000-4,-2.000 14.000-4,-3.000 11.000-5,-3.000 14.000-6,-4.000 7.000-3,-3.000 3.000-4,-3.000 3.000-2,-2.000 4.000-5,-1.000 1.000-5,3.000 0.000-8,3.000 0.000-10,4.000 0.000-8,5.000-7.000-6,10.000-11.000-3,10.000-14.000-4,9.000-11.000-2</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6"/>
    </inkml:context>
    <inkml:brush xml:id="br0">
      <inkml:brushProperty name="width" value="0.0390913374722004" units="cm"/>
      <inkml:brushProperty name="height" value="0.0390913374722004" units="cm"/>
      <inkml:brushProperty name="color" value="#00bff3"/>
      <inkml:brushProperty name="ignorePressure" value="0"/>
    </inkml:brush>
  </inkml:definitions>
  <inkml:trace contextRef="#ctx0" brushRef="#br0">32850.000 9750.000 562,'25.000'-43.000'75,"0.000"17.000"-11,0.000 15.000-10,0.000 16.000-10,3.000 9.000-7,6.000 3.000-5,7.000 3.000-4,6.000 4.000-5,6.000 5.000-3,6.000 10.000-1,7.000 10.000-2,6.000 9.000-1,-1.000 2.000-8,-5.000-2.000-12,-7.000-3.000-13,-5.000-3.000-14,-8.000-6.000-8,-5.000-5.000-6,-7.000-7.000-5,-5.000-5.000-5</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7"/>
    </inkml:context>
    <inkml:brush xml:id="br0">
      <inkml:brushProperty name="width" value="0.039792787283659" units="cm"/>
      <inkml:brushProperty name="height" value="0.039792787283659" units="cm"/>
      <inkml:brushProperty name="color" value="#00bff3"/>
      <inkml:brushProperty name="ignorePressure" value="0"/>
    </inkml:brush>
  </inkml:definitions>
  <inkml:trace contextRef="#ctx0" brushRef="#br0">34300.000 10700.000 552,'26.000'-22.000'38,"4.000"6.000"-4,3.000 7.000-4,3.000 6.000-4,4.000 6.000-2,7.000 6.000 1,6.000 7.000 1,7.000 6.000 0,-1.000 6.000-2,-6.000 6.000-2,-6.000 7.000-4,-6.000 6.000-2,-7.000 10.000-3,-6.000 17.000-4,-6.000 15.000-2,-6.000 16.000-3,-15.000 7.000-3,-21.000 1.000-2,-22.000-1.000-2,-22.000 1.000-1,-13.000-3.000-2,-3.000-2.000-1,-3.000-3.000 0,-2.000-3.000-1,3.000-10.000 0,14.000-16.000 1,11.000-15.000 1,14.000-15.000 1,7.000-12.000 1,3.000-6.000 2,3.000-6.000 1,4.000-6.000 2,8.000-10.000 1,17.000-12.000-1,15.000-13.000 1,16.000-12.000 0,21.000-16.000-3,29.000-19.000-7,28.000-18.000-5,28.000-19.000-6,14.000-10.000-5,0.000 1.000-3,0.000-1.000-3,0.000 1.000-3,-5.000 2.000-1,-9.000 7.000 3,-10.000 6.000 4,-8.000 7.000 2,-14.000 4.000 5,-15.000 3.000 4,-15.000 3.000 5,-16.000 4.000 4,-15.000 2.000 4,-11.000 4.000 1,-14.000 3.000 2,-11.000 3.000 1,-9.000 3.000 6,-3.000 3.000 10,-3.000 3.000 10,-2.000 4.000 10,-5.000 5.000 5,-2.000 10.000 3,-3.000 10.000 1,-3.000 9.000 1,-2.000 4.000 0,0.000 1.000-2,0.000-1.000-4,0.000 1.000-3,4.000 10.000-7,10.000 22.000-12,10.000 22.000-12,9.000 23.000-13,6.000 8.000-6,3.000-3.000 1,3.000-3.000 0,4.000-2.000 0,1.000 3.000 1,0.000 14.000 4,0.000 11.000 3,0.000 14.000 4,-2.000 5.000 1,-3.000 1.000 2,-3.000-1.000 1,-2.000 1.000 1,-3.000 2.000 1,1.000 7.000-1,-1.000 6.000 0,1.000 7.000-1,-7.000-7.000-2,-12.000-19.000-2,-13.000-18.000-5,-12.000-19.000-3,-9.000-13.000-1,-2.000-6.000-1,-3.000-6.000-1,-3.000-6.000 0,-2.000-7.000 0,0.000-6.000 1,0.000-6.000 1,0.000-6.000 1,3.000-12.000 0,6.000-15.000-1,7.000-15.000-1,6.000-16.000-1,9.000-23.000 4,13.000-27.000 8,12.000-28.000 8,13.000-28.000 8,18.000-21.000 3,26.000-12.000-2,24.000-13.000-2,26.000-12.000-2,15.000 2.000-11,6.000 20.000-18,7.000 18.000-18,6.000 20.000-19,-8.000 19.000-10,-22.000 22.000-1,-22.000 22.000-1,-21.000 23.000-2</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9"/>
    </inkml:context>
    <inkml:brush xml:id="br0">
      <inkml:brushProperty name="width" value="0.0304115079343319" units="cm"/>
      <inkml:brushProperty name="height" value="0.0304115079343319" units="cm"/>
      <inkml:brushProperty name="color" value="#00bff3"/>
      <inkml:brushProperty name="ignorePressure" value="0"/>
    </inkml:brush>
  </inkml:definitions>
  <inkml:trace contextRef="#ctx0" brushRef="#br0">38500.000 14700.000 723,'6.000'-155.000'47,"13.000"41.000"-9,12.000 40.000-8,13.000 42.000-8,13.000 19.000-5,17.000 1.000-1,15.000-1.000 0,16.000 1.000-1,9.000-3.000 0,3.000-2.000 1,3.000-3.000 1,4.000-3.000 0,-6.000 1.000-7,-11.000 6.000-14,-14.000 7.000-16,-11.000 6.000-14,-14.000 3.000-9,-11.000 0.000 0,-14.000 0.000-1,-11.000 0.000-1</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9"/>
    </inkml:context>
    <inkml:brush xml:id="br0">
      <inkml:brushProperty name="width" value="0.0284013841301203" units="cm"/>
      <inkml:brushProperty name="height" value="0.0284013841301203" units="cm"/>
      <inkml:brushProperty name="color" value="#00bff3"/>
      <inkml:brushProperty name="ignorePressure" value="0"/>
    </inkml:brush>
  </inkml:definitions>
  <inkml:trace contextRef="#ctx0" brushRef="#br0">39300.000 13700.000 774,'-25.000'-25.000'-1,"0.000"0.000"-4,0.000 0.000-3,0.000 0.000-3,3.000 9.000 5,6.000 19.000 16,7.000 19.000 15,6.000 19.000 16,3.000 13.000 3,0.000 10.000-5,0.000 10.000-7,0.000 9.000-6,0.000 7.000-6,0.000 7.000-7,0.000 6.000-7,0.000 7.000-6,1.000-4.000-6,4.000-12.000-8,3.000-13.000-7,3.000-12.000-6,7.000-13.000-5,14.000-12.000-1,11.000-13.000-1,14.000-12.000-2,0.000-12.000 1,-8.000-8.000 1,-10.000-10.000 4,-9.000-9.000 1</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9"/>
    </inkml:context>
    <inkml:brush xml:id="br0">
      <inkml:brushProperty name="width" value="0.0312498044222593" units="cm"/>
      <inkml:brushProperty name="height" value="0.0312498044222593" units="cm"/>
      <inkml:brushProperty name="color" value="#00bff3"/>
      <inkml:brushProperty name="ignorePressure" value="0"/>
    </inkml:brush>
  </inkml:definitions>
  <inkml:trace contextRef="#ctx0" brushRef="#br0">40400.000 13300.000 704,'-71.000'28.000'42,"10.000"6.000"-6,10.000 7.000-6,9.000 6.000-7,9.000 10.000-2,9.000 17.000 0,10.000 15.000 0,10.000 16.000 0,10.000-1.000-1,13.000-15.000-1,12.000-15.000-1,13.000-16.000-3,9.000-12.000-7,6.000-5.000-14,7.000-7.000-14,6.000-5.000-15,4.000-11.000-7,4.000-11.000-1,3.000-14.000 0,3.000-11.000-1,-4.000-9.000 2,-8.000-3.000 6,-10.000-3.000 6,-9.000-2.000 6,-9.000-3.000 4,-5.000 1.000 3,-7.000-1.000 2,-5.000 1.000 1</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3:59"/>
    </inkml:context>
    <inkml:brush xml:id="br0">
      <inkml:brushProperty name="width" value="0.0286203511059284" units="cm"/>
      <inkml:brushProperty name="height" value="0.0286203511059284" units="cm"/>
      <inkml:brushProperty name="color" value="#00bff3"/>
      <inkml:brushProperty name="ignorePressure" value="0"/>
    </inkml:brush>
  </inkml:definitions>
  <inkml:trace contextRef="#ctx0" brushRef="#br0">41450.000 13250.000 768,'-50.000'-21.000'0,"0.000"10.000"0,0.000 10.000 0,0.000 9.000 0,-4.000 15.000 6,-5.000 22.000 13,-7.000 22.000 12,-5.000 23.000 13,-3.000 17.000 1,4.000 17.000-9,3.000 15.000-9,3.000 16.000-9,1.000 10.000-13,1.000 7.000-14,-1.000 6.000-17,1.000 7.000-15,4.000-15.000-7,9.000-34.000-1,10.000-35.000 0,10.000-33.000 0</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00"/>
    </inkml:context>
    <inkml:brush xml:id="br0">
      <inkml:brushProperty name="width" value="0.0259670969098806" units="cm"/>
      <inkml:brushProperty name="height" value="0.0259670969098806" units="cm"/>
      <inkml:brushProperty name="color" value="#00bff3"/>
      <inkml:brushProperty name="ignorePressure" value="0"/>
    </inkml:brush>
  </inkml:definitions>
  <inkml:trace contextRef="#ctx0" brushRef="#br0">72150.000 14300.000 847,'46.000'21.000'37,"-5.000"-5.000"-5,-7.000-7.000-8,-5.000-5.000-5,-4.000-4.000-6,0.000 0.000-2,0.000 0.000-2,0.000 0.000-3,1.000 0.000-5,4.000 0.000-4,3.000 0.000-7,3.000 0.000-5,-1.000 0.000-4,-2.000 0.000 0,-3.000 0.000-1,-3.000 0.000-1,-4.000 1.000-1,-3.000 4.000-1,-3.000 3.000-3,-2.000 3.000-1,-3.000 1.000 1,1.000 1.000 1,-1.000-1.000 2,1.000 1.000 3</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01"/>
    </inkml:context>
    <inkml:brush xml:id="br0">
      <inkml:brushProperty name="width" value="0.0405279733240604" units="cm"/>
      <inkml:brushProperty name="height" value="0.0405279733240604" units="cm"/>
      <inkml:brushProperty name="color" value="#00bff3"/>
      <inkml:brushProperty name="ignorePressure" value="0"/>
    </inkml:brush>
  </inkml:definitions>
  <inkml:trace contextRef="#ctx0" brushRef="#br0">41650.000 8250.000 542,'68.000'-44.000'-5,"-11.000"13.000"11,-14.000 12.000 12,-11.000 13.000 10,-9.000 10.000 4,-3.000 10.000-2,-3.000 10.000-2,-2.000 9.000-3,-5.000 12.000-2,-2.000 16.000-1,-3.000 15.000-3,-3.000 17.000-2,-4.000 19.000 0,-3.000 26.000 3,-3.000 24.000 2,-2.000 26.000 2,-3.000 10.000 1,1.000-3.000-1,-1.000-3.000-3,1.000-2.000-1,-1.000-1.000-3,1.000 3.000-5,-1.000 3.000-4,1.000 4.000-3,1.000 1.000-7,3.000 0.000-6,3.000 0.000-7,4.000 0.000-7,2.000-11.000-5,4.000-22.000-2,3.000-22.000-4,3.000-21.000-2,3.000-21.000-5,3.000-19.000-4,3.000-18.000-6,4.000-19.000-5</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02"/>
    </inkml:context>
    <inkml:brush xml:id="br0">
      <inkml:brushProperty name="width" value="0.040060818195343" units="cm"/>
      <inkml:brushProperty name="height" value="0.040060818195343" units="cm"/>
      <inkml:brushProperty name="color" value="#00bff3"/>
      <inkml:brushProperty name="ignorePressure" value="0"/>
    </inkml:brush>
  </inkml:definitions>
  <inkml:trace contextRef="#ctx0" brushRef="#br0">41200.000 11650.000 549,'-25.000'-25.000'0,"0.000"0.000"1,0.000 0.000 1,0.000 0.000 0,3.000 7.000 7,6.000 17.000 12,7.000 15.000 13,6.000 16.000 12,4.000 16.000 4,4.000 20.000-7,3.000 18.000-5,3.000 20.000-7,3.000 10.000-4,3.000 3.000-2,3.000 3.000-4,4.000 4.000-3,1.000-1.000-1,0.000-3.000-2,0.000-3.000 0,0.000-2.000-1,1.000-9.000-2,4.000-12.000-5,3.000-13.000-4,3.000-12.000-5,1.000-12.000-2,1.000-8.000-3,-1.000-10.000-2,1.000-9.000-3,2.000-12.000-1,7.000-11.000-2,6.000-14.000-3,7.000-11.000-2,10.000-20.000-1,16.000-24.000 0,15.000-26.000-1,17.000-24.000 0,8.000-21.000-1,4.000-16.000-1,3.000-15.000-1,3.000-15.000-1,-10.000 0.000-1,-21.000 20.000 3,-22.000 18.000 1,-22.000 20.000 2,-16.000 13.000 0,-9.000 9.000-4,-10.000 10.000-4,-8.000 10.000-2</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48"/>
    </inkml:context>
    <inkml:brush xml:id="br0">
      <inkml:brushProperty name="width" value="0.0297864973545074" units="cm"/>
      <inkml:brushProperty name="height" value="0.0297864973545074" units="cm"/>
      <inkml:brushProperty name="color" value="#f2395b"/>
      <inkml:brushProperty name="ignorePressure" value="0"/>
    </inkml:brush>
  </inkml:definitions>
  <inkml:trace contextRef="#ctx0" brushRef="#br0">19500.000 14750.000 738,'1.000'-46.000'0,"4.000"10.000"0,3.000 10.000 0,3.000 9.000 0,4.000 4.000 7,7.000 1.000 13,6.000-1.000 14,7.000 1.000 13,5.000 1.000 3,7.000 3.000-11,6.000 3.000-9,7.000 4.000-11,0.000 2.000-7,-2.000 4.000-8,-3.000 3.000-8,-3.000 3.000-7,-7.000 3.000-5,-9.000 3.000-3,-10.000 3.000-5,-8.000 4.000-2,-11.000 4.000-5,-8.000 6.000-4,-10.000 7.000-3,-9.000 6.000-5,-4.000-2.000 2,4.000-9.000 6,3.000-10.000 8,3.000-8.000 6,-1.000-6.000 5,-2.000 1.000 3,-3.000-1.000 2,-3.000 1.000 3</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02"/>
    </inkml:context>
    <inkml:brush xml:id="br0">
      <inkml:brushProperty name="width" value="0.0391297563910484" units="cm"/>
      <inkml:brushProperty name="height" value="0.0391297563910484" units="cm"/>
      <inkml:brushProperty name="color" value="#00bff3"/>
      <inkml:brushProperty name="ignorePressure" value="0"/>
    </inkml:brush>
  </inkml:definitions>
  <inkml:trace contextRef="#ctx0" brushRef="#br0">43550.000 10000.000 562,'28.000'-25.000'0,"6.000"0.000"0,7.000 0.000 0,6.000 0.000 0,4.000 4.000 9,4.000 10.000 20,3.000 10.000 19,3.000 9.000 18,-2.000 7.000 5,-6.000 7.000-13,-6.000 6.000-12,-6.000 7.000-12,-9.000 8.000-8,-8.000 14.000-6,-10.000 11.000-5,-9.000 14.000-6,-10.000 10.000-4,-9.000 9.000-4,-10.000 10.000-2,-8.000 10.000-3,-9.000 4.000-1,-6.000 0.000 1,-6.000 0.000 1,-6.000 0.000 1,-2.000-4.000-1,3.000-5.000-4,3.000-7.000-4,4.000-5.000-3,4.000-12.000 0,6.000-16.000 7,7.000-15.000 4,6.000-15.000 6,18.000-21.000 4,32.000-25.000 3,31.000-25.000 3,32.000-25.000 3,18.000-16.000-2,6.000-6.000-8,7.000-6.000-8,6.000-6.000-8,10.000-4.000-10,17.000 1.000-10,15.000-1.000-12,16.000 1.000-11,-13.000 8.000-1,-41.000 20.000 9,-40.000 18.000 10,-40.000 20.000 8,-20.000 6.000 3,4.000-2.000-4,3.000-3.000-6,3.000-3.000-4</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02"/>
    </inkml:context>
    <inkml:brush xml:id="br0">
      <inkml:brushProperty name="width" value="0.0466094426810741" units="cm"/>
      <inkml:brushProperty name="height" value="0.0466094426810741" units="cm"/>
      <inkml:brushProperty name="color" value="#00bff3"/>
      <inkml:brushProperty name="ignorePressure" value="0"/>
    </inkml:brush>
  </inkml:definitions>
  <inkml:trace contextRef="#ctx0" brushRef="#br0">47400.000 8800.000 472,'-24.000'-61.000'80,"4.000"28.000"-5,3.000 28.000-7,3.000 29.000-5,-5.000 24.000-8,-12.000 22.000-8,-13.000 22.000-9,-12.000 23.000-9,-9.000 11.000-7,-2.000 4.000-3,-3.000 3.000-4,-3.000 3.000-3,-1.000-1.000-8,4.000-2.000-8,3.000-3.000-9,3.000-3.000-9,6.000-4.000-6,9.000-3.000-5,10.000-3.000-4,10.000-2.000-4,4.000-11.000-2,0.000-15.000-1,0.000-15.000-1,0.000-16.000-1,0.000-13.000 1,0.000-9.000 2,0.000-10.000 2,0.000-8.000 1</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02"/>
    </inkml:context>
    <inkml:brush xml:id="br0">
      <inkml:brushProperty name="width" value="0.0424485430121422" units="cm"/>
      <inkml:brushProperty name="height" value="0.0424485430121422" units="cm"/>
      <inkml:brushProperty name="color" value="#00bff3"/>
      <inkml:brushProperty name="ignorePressure" value="0"/>
    </inkml:brush>
  </inkml:definitions>
  <inkml:trace contextRef="#ctx0" brushRef="#br0">45950.000 9600.000 518,'-24.000'-47.000'3,"4.000"6.000"8,3.000 7.000 6,3.000 6.000 8,9.000 9.000 6,16.000 13.000 7,15.000 12.000 7,17.000 13.000 6,10.000 12.000 2,6.000 13.000-4,7.000 12.000-4,6.000 13.000-4,6.000 12.000-7,6.000 13.000-10,7.000 12.000-12,6.000 13.000-9,3.000 7.000-6,0.000 4.000 2,0.000 3.000 2,0.000 3.000 1,-7.000-5.000-3,-11.000-12.000-8,-14.000-13.000-8,-11.000-12.000-8,-11.000-10.000-13,-5.000-6.000-17,-7.000-6.000-18,-5.000-6.000-18</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08"/>
    </inkml:context>
    <inkml:brush xml:id="br0">
      <inkml:brushProperty name="width" value="0.0404284223914146" units="cm"/>
      <inkml:brushProperty name="height" value="0.0404284223914146" units="cm"/>
      <inkml:brushProperty name="color" value="#00bff3"/>
      <inkml:brushProperty name="ignorePressure" value="0"/>
    </inkml:brush>
  </inkml:definitions>
  <inkml:trace contextRef="#ctx0" brushRef="#br0">36550.000 10150.000 544,'-24.000'-18.000'1,"4.000"17.000"22,3.000 15.000 21,3.000 16.000 21,-7.000 24.000 5,-15.000 35.000-15,-15.000 35.000-13,-16.000 34.000-14,-15.000 24.000-8,-11.000 17.000-3,-14.000 15.000-4,-11.000 16.000-2,-1.000-4.000-4,13.000-21.000-1,12.000-22.000-2,13.000-22.000-1,9.000-21.000-2,6.000-18.000 0,7.000-19.000 1,6.000-18.000-1,9.000-15.000 1,13.000-9.000 2,12.000-10.000 1,13.000-8.000 1,26.000-20.000 0,41.000-28.000 0,40.000-28.000-1,42.000-27.000 0,25.000-20.000-2,14.000-9.000-4,11.000-10.000-4,14.000-8.000-2,-1.000-4.000-3,-12.000 3.000-1,-13.000 3.000 0,-12.000 4.000-2,-13.000 10.000-1,-12.000 19.000-2,-13.000 19.000-1,-12.000 19.000-3,-16.000 12.000 0,-19.000 6.000 1,-18.000 7.000 0,-19.000 6.000 3,-15.000 7.000-2,-8.000 10.000-3,-10.000 10.000-3,-9.000 9.000-3,-10.000 2.000-2,-9.000-2.000-1,-10.000-3.000 0,-8.000-3.000-2,-4.000-6.000 2,3.000-5.000 1,3.000-7.000 3,4.000-5.000 2</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09"/>
    </inkml:context>
    <inkml:brush xml:id="br0">
      <inkml:brushProperty name="width" value="0.042094673961401" units="cm"/>
      <inkml:brushProperty name="height" value="0.042094673961401" units="cm"/>
      <inkml:brushProperty name="color" value="#00bff3"/>
      <inkml:brushProperty name="ignorePressure" value="0"/>
    </inkml:brush>
  </inkml:definitions>
  <inkml:trace contextRef="#ctx0" brushRef="#br0">37100.000 10300.000 522,'-25.000'-25.000'2,"0.000"0.000"5,0.000 0.000 3,0.000 0.000 5,0.000 7.000 8,0.000 17.000 12,0.000 15.000 13,0.000 16.000 11,3.000 16.000 2,6.000 20.000-11,7.000 18.000-10,6.000 20.000-11,-1.000 28.000-6,-5.000 42.000-1,-7.000 40.000-2,-5.000 41.000-1,-8.000 21.000-7,-5.000 4.000-9,-7.000 3.000-12,-5.000 3.000-10,0.000 3.000-8,10.000 3.000-5,10.000 3.000-5,9.000 4.000-6,6.000-24.000 2,3.000-50.000 5,3.000-50.000 7,4.000-50.000 6,-1.000-29.000-1,-3.000-5.000-9,-3.000-7.000-8,-2.000-5.000-9</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11"/>
    </inkml:context>
    <inkml:brush xml:id="br0">
      <inkml:brushProperty name="width" value="0.0333496406674385" units="cm"/>
      <inkml:brushProperty name="height" value="0.0333496406674385" units="cm"/>
      <inkml:brushProperty name="color" value="#00bff3"/>
      <inkml:brushProperty name="ignorePressure" value="0"/>
    </inkml:brush>
  </inkml:definitions>
  <inkml:trace contextRef="#ctx0" brushRef="#br0">48650.000 8850.000 659,'0.000'50.000'86,"0.000"0.000"-19,0.000 0.000-18,0.000 0.000-18,0.000 1.000-10,0.000 4.000-4,0.000 3.000-3,0.000 3.000-4,0.000 1.000-1,0.000 1.000 0,0.000-1.000-2,0.000 1.000 0,0.000-1.000-1,0.000 1.000-2,0.000-1.000-1,0.000 1.000-2,0.000 1.000-3,0.000 3.000-4,0.000 3.000-2,0.000 4.000-4,-2.000-1.000-5,-3.000-3.000-4,-3.000-3.000-4,-2.000-2.000-6,-1.000-5.000-3,3.000-2.000-2,3.000-3.000-3,4.000-3.000-3,2.000-7.000 1,4.000-9.000 4,3.000-10.000 3,3.000-8.000 4</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11"/>
    </inkml:context>
    <inkml:brush xml:id="br0">
      <inkml:brushProperty name="width" value="0.0378987826406956" units="cm"/>
      <inkml:brushProperty name="height" value="0.0378987826406956" units="cm"/>
      <inkml:brushProperty name="color" value="#00bff3"/>
      <inkml:brushProperty name="ignorePressure" value="0"/>
    </inkml:brush>
  </inkml:definitions>
  <inkml:trace contextRef="#ctx0" brushRef="#br0">49650.000 8950.000 580,'71.000'-91.000'3,"-5.000"19.000"4,-7.000 19.000 6,-5.000 19.000 5,-4.000 10.000 3,0.000 4.000 1,0.000 3.000 0,0.000 3.000 1,1.000 6.000-1,4.000 9.000-3,3.000 10.000-2,3.000 10.000-3,-4.000 10.000 0,-8.000 13.000-1,-10.000 12.000 1,-9.000 13.000 1,-9.000 7.000-3,-5.000 4.000-4,-7.000 3.000-4,-5.000 3.000-4,-12.000 3.000-3,-16.000 3.000 0,-15.000 3.000 0,-15.000 4.000 0,-11.000-3.000-1,-2.000-5.000 2,-3.000-7.000 0,-3.000-5.000 0,4.000-11.000 2,13.000-11.000 2,12.000-14.000 2,13.000-11.000 2,13.000-11.000 3,17.000-5.000 2,15.000-7.000 4,16.000-5.000 1,23.000-9.000 2,31.000-9.000-4,32.000-10.000-1,31.000-8.000-2,20.000-12.000-1,9.000-12.000-1,10.000-13.000 1,10.000-12.000 0,8.000-5.000-8,10.000 3.000-13,10.000 3.000-15,9.000 4.000-14,-18.000 7.000-10,-43.000 13.000-9,-44.000 12.000-7,-43.000 13.000-8</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14"/>
    </inkml:context>
    <inkml:brush xml:id="br0">
      <inkml:brushProperty name="width" value="0.0411184318363667" units="cm"/>
      <inkml:brushProperty name="height" value="0.0411184318363667" units="cm"/>
      <inkml:brushProperty name="color" value="#00bff3"/>
      <inkml:brushProperty name="ignorePressure" value="0"/>
    </inkml:brush>
  </inkml:definitions>
  <inkml:trace contextRef="#ctx0" brushRef="#br0">71450.000 15050.000 535,'-27.000'-24.000'0,"-3.000"4.000"3,-3.000 3.000 0,-2.000 3.000 3,2.000 7.000 8,9.000 14.000 16,10.000 11.000 17,10.000 14.000 16,5.000 7.000 2,4.000 3.000-13,3.000 3.000-11,3.000 4.000-13,-2.000 5.000-7,-6.000 10.000-2,-6.000 10.000-4,-6.000 9.000-2,-6.000 4.000-1,-2.000 1.000-2,-3.000-1.000-1,-3.000 1.000-1,-1.000-1.000-3,4.000 1.000-5,3.000-1.000-4,3.000 1.000-5,3.000-6.000-6,3.000-8.000-7,3.000-10.000-5,4.000-9.000-7,5.000-12.000-7,10.000-11.000-9,10.000-14.000-9,9.000-11.000-8,2.000-12.000 0,-2.000-9.000 13,-3.000-10.000 12,-3.000-8.000 12</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14"/>
    </inkml:context>
    <inkml:brush xml:id="br0">
      <inkml:brushProperty name="width" value="0.0410375706851482" units="cm"/>
      <inkml:brushProperty name="height" value="0.0410375706851482" units="cm"/>
      <inkml:brushProperty name="color" value="#00bff3"/>
      <inkml:brushProperty name="ignorePressure" value="0"/>
    </inkml:brush>
  </inkml:definitions>
  <inkml:trace contextRef="#ctx0" brushRef="#br0">72250.000 15100.000 536,'-60.000'0.000'18,"32.000"0.000"12,31.000 0.000 12,32.000 0.000 11,16.000 0.000 2,4.000 0.000-11,3.000 0.000-9,3.000 0.000-9,-1.000 1.000-7,-2.000 4.000-2,-3.000 3.000-3,-3.000 3.000-3,-7.000 4.000-2,-9.000 7.000-1,-10.000 6.000-1,-8.000 7.000-2,-11.000 8.000 0,-8.000 14.000-1,-10.000 11.000 1,-9.000 14.000 1,-13.000 5.000-2,-16.000 1.000 0,-15.000-1.000 0,-15.000 1.000-2,-9.000-1.000-1,1.000 1.000-1,-1.000-1.000-1,1.000 1.000-1,4.000-4.000-1,9.000-6.000 1,10.000-6.000 0,10.000-6.000 1,16.000-10.000 2,26.000-12.000 1,24.000-13.000 4,26.000-12.000 3,24.000-21.000 0,26.000-28.000-2,24.000-28.000 0,26.000-27.000-2,13.000-12.000-6,4.000 6.000-12,3.000 7.000-12,3.000 6.000-12,-5.000 7.000-6,-12.000 10.000 3,-13.000 10.000 2,-12.000 9.000 1,-18.000 6.000-1,-21.000 3.000-5,-22.000 3.000-7,-22.000 4.000-5</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0"/>
    </inkml:context>
    <inkml:brush xml:id="br0">
      <inkml:brushProperty name="width" value="0.0254366919398308" units="cm"/>
      <inkml:brushProperty name="height" value="0.0254366919398308" units="cm"/>
      <inkml:brushProperty name="color" value="#00bff3"/>
      <inkml:brushProperty name="ignorePressure" value="0"/>
    </inkml:brush>
  </inkml:definitions>
  <inkml:trace contextRef="#ctx0" brushRef="#br0">68300.000 21700.000 864,'-7.000'-50.000'9,"-11.000"0.000"16,-14.000 0.000 17,-11.000 0.000 17</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49"/>
    </inkml:context>
    <inkml:brush xml:id="br0">
      <inkml:brushProperty name="width" value="0.0386040955781937" units="cm"/>
      <inkml:brushProperty name="height" value="0.0386040955781937" units="cm"/>
      <inkml:brushProperty name="color" value="#f2395b"/>
      <inkml:brushProperty name="ignorePressure" value="0"/>
    </inkml:brush>
  </inkml:definitions>
  <inkml:trace contextRef="#ctx0" brushRef="#br0">19650.000 15200.000 569,'-47.000'26.000'-15,"6.000"4.000"12,7.000 3.000 13,6.000 3.000 14,4.000 1.000 5,4.000 1.000 1,3.000-1.000 1,3.000 1.000-1,3.000 2.000 0,3.000 7.000-3,3.000 6.000-2,4.000 7.000-3,-1.000 0.000-1,-3.000-2.000-1,-3.000-3.000-3,-2.000-3.000-1,-1.000 2.000-1,3.000 10.000-2,3.000 10.000-2,4.000 9.000-2,7.000-13.000-7,13.000-34.000-15,12.000-35.000-14,13.000-33.000-15,7.000-28.000-6,4.000-18.000 2,3.000-19.000 1,3.000-18.000 2,-2.000-3.000 4,-6.000 17.000 5,-6.000 15.000 7,-6.000 16.000 6,-7.000 12.000 7,-6.000 9.000 6,-6.000 10.000 8,-6.000 10.000 8,-4.000 10.000 10,1.000 13.000 14,-1.000 12.000 14,1.000 13.000 15,-3.000 9.000 1,-2.000 6.000-11,-3.000 7.000-10,-3.000 6.000-12,-2.000 4.000-7,0.000 4.000-4,0.000 3.000-3,0.000 3.000-3,0.000-1.000-4,0.000-2.000-4,0.000-3.000-4,0.000-3.000-3,-4.000-6.000-5,-5.000-5.000-3,-7.000-7.000-4,-5.000-5.000-3,-4.000-14.000-6,0.000-18.000-5,0.000-19.000-6,0.000-18.000-6,3.000-17.000-2,6.000-11.000 4,7.000-14.000 4,6.000-11.000 3,3.000-4.000 5,0.000 6.000 5,0.000 7.000 6,0.000 6.000 6,0.000 9.000 7,0.000 13.000 7,0.000 12.000 8,0.000 13.000 8,-2.000 15.000 6,-3.000 19.000 6,-3.000 19.000 6,-2.000 19.000 5,-5.000 12.000 0,-2.000 6.000-6,-3.000 7.000-6,-3.000 6.000-6,-2.000 3.000-6,0.000 0.000-3,0.000 0.000-5,0.000 0.000-4,1.000-4.000-3,4.000-5.000 0,3.000-7.000 0,3.000-5.000 0,10.000-19.000-8,20.000-27.000-15,18.000-28.000-16,20.000-28.000-15,10.000-13.000-3,3.000 3.000 7,3.000 3.000 7,4.000 4.000 8,7.000-1.000 6,13.000-3.000 6,12.000-3.000 5,13.000-2.000 6,-2.000 2.000 4,-16.000 9.000 7,-15.000 10.000 6,-15.000 10.000 6,-12.000 7.000 5,-6.000 6.000 3,-6.000 7.000 4,-6.000 6.000 4,-6.000 7.000 1,-2.000 10.000 0,-3.000 10.000 0,-3.000 9.000-1,-4.000 6.000-1,-3.000 3.000-2,-3.000 3.000-3,-2.000 4.000-3,-5.000 1.000-2,-2.000 0.000-4,-3.000 0.000-3,-3.000 0.000-4,-7.000 1.000-4,-9.000 4.000-4,-10.000 3.000-3,-8.000 3.000-5,-9.000 1.000-3,-6.000 1.000-4,-6.000-1.000-2,-6.000 1.000-4,-2.000-7.000-4,3.000-12.000-5,3.000-13.000-6,4.000-12.000-6,1.000-12.000 0,0.000-8.000 3,0.000-10.000 3,0.000-9.000 4,4.000-10.000 4,10.000-9.000 4,10.000-10.000 5,9.000-8.000 5,9.000-3.000 4,9.000 7.000 2,10.000 6.000 2,10.000 7.000 3,7.000 5.000 4,6.000 7.000 5,7.000 6.000 6,6.000 7.000 5,4.000 4.000 5,4.000 3.000 2,3.000 3.000 3,3.000 4.000 2,-1.000 5.000 2,-2.000 10.000-4,-3.000 10.000-1,-3.000 9.000-3,-4.000 2.000-4,-3.000-2.000-7,-3.000-3.000-6,-2.000-3.000-7,-5.000-4.000-7,-2.000-3.000-4,-3.000-3.000-6,-3.000-2.000-4,-2.000-8.000-9,0.000-8.000-8,0.000-10.000-11,0.000-9.000-8</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4"/>
    </inkml:context>
    <inkml:brush xml:id="br0">
      <inkml:brushProperty name="width" value="0.0446443744003773" units="cm"/>
      <inkml:brushProperty name="height" value="0.0446443744003773" units="cm"/>
      <inkml:brushProperty name="color" value="#00bff3"/>
      <inkml:brushProperty name="ignorePressure" value="0"/>
    </inkml:brush>
  </inkml:definitions>
  <inkml:trace contextRef="#ctx0" brushRef="#br0">23850.000 26600.000 492,'3.000'-68.000'46,"6.000"17.000"-4,7.000 15.000-2,6.000 16.000-3,4.000 9.000-3,4.000 3.000-4,3.000 3.000-5,3.000 4.000-3,4.000 5.000-2,7.000 10.000-1,6.000 10.000-1,7.000 9.000 0,-3.000 6.000-1,-8.000 3.000-2,-10.000 3.000-3,-9.000 4.000 0,-9.000 5.000-3,-5.000 10.000-3,-7.000 10.000-2,-5.000 9.000-2,-9.000 7.000-2,-9.000 7.000-3,-10.000 6.000-1,-8.000 7.000-2,-8.000-1.000-1,-2.000-6.000 1,-3.000-6.000 0,-3.000-6.000 2,-1.000-12.000-2,4.000-15.000-4,3.000-15.000-3,3.000-16.000-4,-1.000-18.000-5,-2.000-18.000-5,-3.000-19.000-5,-3.000-18.000-5,2.000-14.000 0,10.000-5.000 6,10.000-7.000 6,9.000-5.000 5,6.000-4.000 6,3.000 0.000 1,3.000 0.000 4,4.000 0.000 2,1.000 4.000 4,0.000 10.000 3,0.000 10.000 3,0.000 9.000 4,0.000 6.000 4,0.000 3.000 5,0.000 3.000 4,0.000 4.000 5,0.000 7.000 4,0.000 13.000 3,0.000 12.000 3,0.000 13.000 3,-2.000 15.000 0,-3.000 19.000-4,-3.000 19.000-6,-2.000 19.000-3,-5.000 13.000-4,-2.000 10.000-3,-3.000 10.000-3,-3.000 9.000-2,-1.000 4.000-2,4.000 1.000-2,3.000-1.000-3,3.000 1.000-2,1.000-4.000-4,1.000-6.000-4,-1.000-6.000-5,1.000-6.000-5,-1.000-4.000-4,1.000 1.000-3,-1.000-1.000-4,1.000 1.000-2,1.000-7.000-4,3.000-12.000-4,3.000-13.000-3,4.000-12.000-3,2.000-21.000-3,4.000-28.000-4,3.000-28.000-3,3.000-27.000-3</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4"/>
    </inkml:context>
    <inkml:brush xml:id="br0">
      <inkml:brushProperty name="width" value="0.0445071458816528" units="cm"/>
      <inkml:brushProperty name="height" value="0.0445071458816528" units="cm"/>
      <inkml:brushProperty name="color" value="#00bff3"/>
      <inkml:brushProperty name="ignorePressure" value="0"/>
    </inkml:brush>
  </inkml:definitions>
  <inkml:trace contextRef="#ctx0" brushRef="#br0">24850.000 26100.000 494,'23.000'-29.000'1,"-3.000"-5.000"3,-3.000-7.000 2,-2.000-5.000 2,-5.000-1.000 4,-2.000 6.000 7,-3.000 7.000 5,-3.000 6.000 6,-2.000 13.000 4,0.000 23.000 2,0.000 22.000 2,0.000 22.000 2,0.000 16.000-2,0.000 14.000-6,0.000 11.000-5,0.000 14.000-7,-2.000 7.000-2,-3.000 3.000-1,-3.000 3.000 0,-2.000 4.000-1,-6.000 7.000 0,-6.000 13.000-2,-6.000 12.000-1,-6.000 13.000-1,-2.000 2.000-3,3.000-5.000-4,3.000-7.000-6,4.000-5.000-4,2.000-14.000-2,4.000-18.000-1,3.000-19.000-1,3.000-18.000 0,6.000-32.000-5,9.000-44.000-10,10.000-43.000-8,10.000-44.000-9,11.000-26.000-1,17.000-5.000 5,15.000-7.000 6,16.000-5.000 6,5.000 2.000 6,-2.000 13.000 4,-3.000 12.000 7,-3.000 13.000 4,-6.000 12.000 6,-5.000 13.000 5,-7.000 12.000 4,-5.000 13.000 5,-8.000 10.000 3,-5.000 10.000 1,-7.000 10.000 1,-5.000 9.000 1,-8.000 10.000 1,-5.000 14.000 1,-7.000 11.000 0,-5.000 14.000 0,-9.000 10.000-1,-9.000 9.000-3,-10.000 10.000-3,-8.000 10.000-3,-8.000 2.000-4,-2.000-3.000-3,-3.000-3.000-5,-3.000-2.000-3,-6.000-5.000-5,-5.000-2.000-3,-7.000-3.000-4,-5.000-3.000-5,-4.000-4.000-2,0.000-3.000-1,0.000-3.000-2,0.000-2.000-1,4.000-9.000-3,10.000-12.000-6,10.000-13.000-5,9.000-12.000-6,6.000-10.000-2,3.000-6.000 0,3.000-6.000-1,4.000-6.000 1</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6"/>
    </inkml:context>
    <inkml:brush xml:id="br0">
      <inkml:brushProperty name="width" value="0.0497882291674614" units="cm"/>
      <inkml:brushProperty name="height" value="0.0497882291674614" units="cm"/>
      <inkml:brushProperty name="color" value="#00bff3"/>
      <inkml:brushProperty name="ignorePressure" value="0"/>
    </inkml:brush>
  </inkml:definitions>
  <inkml:trace contextRef="#ctx0" brushRef="#br0">26850.000 27350.000 441,'0.000'-47.000'6,"0.000"6.000"9,0.000 7.000 9,0.000 6.000 8,0.000 3.000 3,0.000 0.000-6,0.000 0.000-5,0.000 0.000-5,-7.000 1.000-2,-11.000 4.000 0,-14.000 3.000 0,-11.000 3.000 0,-6.000 4.000-1,4.000 7.000-2,3.000 6.000 0,3.000 7.000-3,1.000 4.000-1,1.000 3.000-1,-1.000 3.000-2,1.000 4.000-2,-1.000 2.000-1,1.000 4.000 1,-1.000 3.000 1,1.000 3.000 0,-1.000 6.000 0,1.000 9.000 0,-1.000 10.000 0,1.000 10.000-1,2.000 4.000 1,7.000 0.000-1,6.000 0.000 1,7.000 0.000-1,4.000 1.000 1,3.000 4.000-2,3.000 3.000 1,4.000 3.000-1,2.000-4.000-1,4.000-8.000-2,3.000-10.000-2,3.000-9.000-1,3.000-7.000-2,3.000-3.000 0,3.000-3.000-1,4.000-2.000 0,4.000-6.000 0,6.000-6.000-2,7.000-6.000 1,6.000-6.000-2,3.000-6.000 0,0.000-2.000 1,0.000-3.000 0,0.000-3.000 1,3.000-10.000-2,6.000-16.000-2,7.000-15.000-2,6.000-15.000-4,4.000-14.000-1,4.000-8.000-2,3.000-10.000-1,3.000-9.000-2,-1.000-9.000 0,-2.000-5.000 1,-3.000-7.000 1,-3.000-5.000 0,-6.000-4.000 2,-5.000 0.000 1,-7.000 0.000 2,-5.000 0.000 2,-8.000 3.000 1,-5.000 6.000 2,-7.000 7.000 2,-5.000 6.000 1,-6.000 6.000 2,-3.000 6.000 5,-3.000 7.000 5,-2.000 6.000 3,-3.000 6.000 4,1.000 6.000 1,-1.000 7.000 2,1.000 6.000 1,-4.000 13.000 7,-6.000 23.000 11,-6.000 22.000 11,-6.000 22.000 12,-4.000 12.000 0,1.000 3.000-10,-1.000 3.000-9,1.000 4.000-10,-1.000 2.000-7,1.000 4.000-3,-1.000 3.000-3,1.000 3.000-4,1.000 3.000-1,3.000 3.000 0,3.000 3.000 0,4.000 4.000 0,-1.000 2.000-2,-3.000 4.000-2,-3.000 3.000-4,-2.000 3.000-4,-3.000 4.000-1,1.000 7.000 1,-1.000 6.000-1,1.000 7.000 0,-1.000 5.000-4,1.000 7.000-10,-1.000 6.000-10,1.000 7.000-9,1.000-3.000-6,3.000-8.000-3,3.000-10.000-2,4.000-9.000-2,1.000-12.000 0,0.000-11.000 4,0.000-14.000 4,0.000-11.000 3</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6"/>
    </inkml:context>
    <inkml:brush xml:id="br0">
      <inkml:brushProperty name="width" value="0.0366568490862846" units="cm"/>
      <inkml:brushProperty name="height" value="0.0366568490862846" units="cm"/>
      <inkml:brushProperty name="color" value="#00bff3"/>
      <inkml:brushProperty name="ignorePressure" value="0"/>
    </inkml:brush>
  </inkml:definitions>
  <inkml:trace contextRef="#ctx0" brushRef="#br0">28300.000 27800.000 600,'0.000'-47.000'3,"0.000"6.000"6,0.000 7.000 6,0.000 6.000 6,7.000 6.000 6,17.000 6.000 7,15.000 7.000 7,16.000 6.000 6,7.000 3.000 0,1.000 0.000-7,-1.000 0.000-8,1.000 0.000-7,-6.000 7.000-6,-8.000 17.000-6,-10.000 15.000-4,-9.000 16.000-6,-12.000 12.000-1,-11.000 9.000-1,-14.000 10.000 1,-11.000 10.000 1,-12.000 4.000-1,-9.000 0.000 0,-10.000 0.000-1,-8.000 0.000 0,-6.000-7.000-1,1.000-11.000 1,-1.000-14.000-2,1.000-11.000 1,21.000-15.000-6,44.000-16.000-10,44.000-15.000-11,44.000-15.000-10,16.000-9.000-3,-8.000 1.000 4,-10.000-1.000 3,-9.000 1.000 4,-7.000-1.000 0,-3.000 1.000-3,-3.000-1.000-3,-2.000 1.000-3,-8.000-1.000 0,-8.000 1.000 5,-10.000-1.000 5,-9.000 1.000 4</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6"/>
    </inkml:context>
    <inkml:brush xml:id="br0">
      <inkml:brushProperty name="width" value="0.037764597684145" units="cm"/>
      <inkml:brushProperty name="height" value="0.037764597684145" units="cm"/>
      <inkml:brushProperty name="color" value="#00bff3"/>
      <inkml:brushProperty name="ignorePressure" value="0"/>
    </inkml:brush>
  </inkml:definitions>
  <inkml:trace contextRef="#ctx0" brushRef="#br0">30350.000 27150.000 582,'4.000'-44.000'34,"10.000"13.000"3,10.000 12.000 4,9.000 13.000 4,15.000 4.000 0,22.000-3.000-5,22.000-3.000-3,23.000-2.000-4,11.000-1.000-4,4.000 3.000-5,3.000 3.000-5,3.000 4.000-5,-2.000 1.000-4,-6.000 0.000-3,-6.000 0.000-4,-6.000 0.000-4,-7.000 3.000-6,-6.000 6.000-7,-6.000 7.000-8,-6.000 6.000-7,-9.000 1.000-5,-8.000-3.000-1,-10.000-3.000 0,-9.000-2.000 0</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6"/>
    </inkml:context>
    <inkml:brush xml:id="br0">
      <inkml:brushProperty name="width" value="0.0388405248522758" units="cm"/>
      <inkml:brushProperty name="height" value="0.0388405248522758" units="cm"/>
      <inkml:brushProperty name="color" value="#00bff3"/>
      <inkml:brushProperty name="ignorePressure" value="0"/>
    </inkml:brush>
  </inkml:definitions>
  <inkml:trace contextRef="#ctx0" brushRef="#br0">32200.000 26350.000 566,'98.000'3.000'142,"-3.000"6.000"-31,-3.000 7.000-33,-2.000 6.000-32,-5.000 3.000-20,-2.000 0.000-8,-3.000 0.000-8,-3.000 0.000-7,-2.000 1.000-8,0.000 4.000-4,0.000 3.000-6,0.000 3.000-5,-7.000 3.000-8,-11.000 3.000-12,-14.000 3.000-11,-11.000 4.000-12</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7"/>
    </inkml:context>
    <inkml:brush xml:id="br0">
      <inkml:brushProperty name="width" value="0.0359727926552296" units="cm"/>
      <inkml:brushProperty name="height" value="0.0359727926552296" units="cm"/>
      <inkml:brushProperty name="color" value="#00bff3"/>
      <inkml:brushProperty name="ignorePressure" value="0"/>
    </inkml:brush>
  </inkml:definitions>
  <inkml:trace contextRef="#ctx0" brushRef="#br0">30850.000 27800.000 611,'-50.000'-24.000'47,"50.000"4.000"4,50.000 3.000 3,50.000 3.000 4,31.000 1.000-3,13.000 1.000-10,12.000-1.000-10,13.000 1.000-10,4.000 1.000-10,-3.000 3.000-12,-3.000 3.000-10,-2.000 4.000-12,-11.000 4.000-8,-15.000 6.000-8,-15.000 7.000-6,-16.000 6.000-7,-18.000 1.000-4,-18.000-3.000 1,-19.000-3.000-1,-18.000-2.000 1</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7"/>
    </inkml:context>
    <inkml:brush xml:id="br0">
      <inkml:brushProperty name="width" value="0.0374009199440479" units="cm"/>
      <inkml:brushProperty name="height" value="0.0374009199440479" units="cm"/>
      <inkml:brushProperty name="color" value="#00bff3"/>
      <inkml:brushProperty name="ignorePressure" value="0"/>
    </inkml:brush>
  </inkml:definitions>
  <inkml:trace contextRef="#ctx0" brushRef="#br0">31050.000 27950.000 588,'-36.000'-16.000'11,"28.000"19.000"24,28.000 19.000 22,29.000 19.000 24,19.000 9.000 1,14.000 0.000-17,11.000 0.000-19,14.000 0.000-19,3.000 0.000-20,-2.000 0.000-22,-3.000 0.000-23,-3.000 0.000-22,-12.000-4.000-10,-18.000-5.000 3,-19.000-7.000 3,-18.000-5.000 3</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7"/>
    </inkml:context>
    <inkml:brush xml:id="br0">
      <inkml:brushProperty name="width" value="0.0532563924789429" units="cm"/>
      <inkml:brushProperty name="height" value="0.0532563924789429" units="cm"/>
      <inkml:brushProperty name="color" value="#00bff3"/>
      <inkml:brushProperty name="ignorePressure" value="0"/>
    </inkml:brush>
  </inkml:definitions>
  <inkml:trace contextRef="#ctx0" brushRef="#br0">35050.000 25900.000 413,'31.000'-46.000'4,"13.000"10.000"8,12.000 10.000 9,13.000 9.000 8,2.000 9.000 4,-5.000 9.000 2,-7.000 10.000 0,-5.000 10.000 2,-8.000 7.000-3,-5.000 6.000-4,-7.000 7.000-6,-5.000 6.000-4,-9.000 6.000-4,-9.000 6.000-4,-10.000 7.000-3,-8.000 6.000-4,-15.000 4.000-3,-19.000 4.000-3,-18.000 3.000-2,-19.000 3.000-4,-10.000 1.000-3,1.000 1.000-4,-1.000-1.000-4,1.000 1.000-3,2.000-7.000-3,7.000-12.000 0,6.000-13.000-1,7.000-12.000 0,5.000-12.000-1,7.000-8.000 2,6.000-10.000 0,7.000-9.000 2,7.000-15.000 0,9.000-18.000 2,10.000-19.000 1,10.000-18.000 1,5.000-10.000 3,4.000 0.000 2,3.000 0.000 3,3.000 0.000 3,1.000 3.000 2,1.000 6.000 2,-1.000 7.000 2,1.000 6.000 2,-1.000 7.000 12,1.000 10.000 23,-1.000 10.000 21,1.000 9.000 23,-3.000 12.000 4,-2.000 16.000-17,-3.000 15.000-15,-3.000 17.000-16,-1.000 11.000-7,4.000 10.000 0,3.000 10.000 1,3.000 9.000 1,1.000 15.000-3,1.000 22.000-5,-1.000 22.000-5,1.000 23.000-5,-4.000 16.000-11,-6.000 13.000-13,-6.000 12.000-16,-6.000 13.000-14,-7.000-1.000-9,-6.000-11.000-3,-6.000-14.000-2,-6.000-11.000-3,1.000-23.000 3,9.000-31.000 10,10.000-31.000 9,10.000-31.000 9,2.000-20.000 3,-3.000-5.000-4,-3.000-7.000-3,-2.000-5.000-4</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8"/>
    </inkml:context>
    <inkml:brush xml:id="br0">
      <inkml:brushProperty name="width" value="0.0490189716219902" units="cm"/>
      <inkml:brushProperty name="height" value="0.0490189716219902" units="cm"/>
      <inkml:brushProperty name="color" value="#00bff3"/>
      <inkml:brushProperty name="ignorePressure" value="0"/>
    </inkml:brush>
  </inkml:definitions>
  <inkml:trace contextRef="#ctx0" brushRef="#br0">36150.000 25350.000 448,'1.000'-94.000'7,"4.000"13.000"12,3.000 12.000 14,3.000 13.000 12,3.000 13.000 4,3.000 17.000-5,3.000 15.000-6,4.000 16.000-5,1.000 16.000-4,0.000 20.000-4,0.000 18.000-3,0.000 20.000-4,-4.000 16.000 0,-5.000 16.000 2,-7.000 15.000 1,-5.000 17.000 3,-8.000 7.000-2,-5.000 0.000-5,-7.000 0.000-5,-5.000 0.000-5,-8.000-4.000-1,-5.000-5.000 1,-7.000-7.000 1,-5.000-5.000 2,-3.000-11.000-3,4.000-11.000-8,3.000-14.000-7,3.000-11.000-7,15.000-31.000-10,29.000-46.000-13,28.000-47.000-12,28.000-47.000-13,15.000-18.000 1,4.000 14.000 13,3.000 11.000 15,3.000 14.000 13,-4.000 10.000 7,-8.000 9.000 2,-10.000 10.000 1,-9.000 10.000 1,-9.000 7.000 7,-5.000 6.000 13,-7.000 7.000 14,-5.000 6.000 12,-6.000 7.000 6,-3.000 10.000-2,-3.000 10.000-4,-2.000 9.000-1,-9.000 10.000-2,-12.000 14.000-2,-13.000 11.000-1,-12.000 14.000-2,-13.000 7.000-2,-12.000 3.000-5,-13.000 3.000-5,-12.000 4.000-4,-7.000-1.000-6,1.000-3.000-7,-1.000-3.000-7,1.000-2.000-7,2.000-9.000-7,7.000-12.000-5,6.000-13.000-5,7.000-12.000-6,5.000-18.000-8,7.000-21.000-12,6.000-22.000-11,7.000-22.000-13</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49"/>
    </inkml:context>
    <inkml:brush xml:id="br0">
      <inkml:brushProperty name="width" value="0.0292364750057459" units="cm"/>
      <inkml:brushProperty name="height" value="0.0292364750057459" units="cm"/>
      <inkml:brushProperty name="color" value="#f2395b"/>
      <inkml:brushProperty name="ignorePressure" value="0"/>
    </inkml:brush>
  </inkml:definitions>
  <inkml:trace contextRef="#ctx0" brushRef="#br0">21550.000 15450.000 752,'21.000'26.000'19,"-5.000"4.000"9,-7.000 3.000 9,-5.000 3.000 11,-4.000 1.000-2,0.000 1.000-12,0.000-1.000-10,0.000 1.000-13</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8"/>
    </inkml:context>
    <inkml:brush xml:id="br0">
      <inkml:brushProperty name="width" value="0.0396950766444206" units="cm"/>
      <inkml:brushProperty name="height" value="0.0396950766444206" units="cm"/>
      <inkml:brushProperty name="color" value="#00bff3"/>
      <inkml:brushProperty name="ignorePressure" value="0"/>
    </inkml:brush>
  </inkml:definitions>
  <inkml:trace contextRef="#ctx0" brushRef="#br0">37350.000 24900.000 554,'50.000'-49.000'6,"0.000"4.000"11,0.000 3.000 13,0.000 3.000 12,0.000 6.000 5,0.000 9.000-2,0.000 10.000-1,0.000 10.000-2,-5.000 8.000-3,-9.000 10.000-7,-10.000 10.000-7,-8.000 9.000-7,-12.000 15.000-4,-12.000 22.000 0,-13.000 22.000-2,-12.000 23.000 0,-13.000 8.000-6,-12.000-3.000-7,-13.000-3.000-9,-12.000-2.000-9,-1.000-11.000-5,14.000-15.000-5,11.000-15.000-3,14.000-16.000-5,21.000-15.000-2,31.000-11.000 1,32.000-14.000-1,31.000-11.000 0,12.000-9.000 1,-6.000-3.000 2,-6.000-3.000 2,-6.000-2.000 2</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8"/>
    </inkml:context>
    <inkml:brush xml:id="br0">
      <inkml:brushProperty name="width" value="0.0308176651597023" units="cm"/>
      <inkml:brushProperty name="height" value="0.0308176651597023" units="cm"/>
      <inkml:brushProperty name="color" value="#00bff3"/>
      <inkml:brushProperty name="ignorePressure" value="0"/>
    </inkml:brush>
  </inkml:definitions>
  <inkml:trace contextRef="#ctx0" brushRef="#br0">37900.000 25250.000 713,'51.000'-49.000'0,"4.000"4.000"0,3.000 3.000 0,3.000 3.000 0,-4.000 6.000 3,-8.000 9.000 5,-10.000 10.000 6,-9.000 10.000 5,2.000 4.000 7,17.000 0.000 9,15.000 0.000 9,16.000 0.000 8,7.000 0.000-5,1.000 0.000-18,-1.000 0.000-19,1.000 0.000-19,-7.000 0.000-9,-12.000 0.000 2,-13.000 0.000 2,-12.000 0.000 1</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8"/>
    </inkml:context>
    <inkml:brush xml:id="br0">
      <inkml:brushProperty name="width" value="0.046169575303793" units="cm"/>
      <inkml:brushProperty name="height" value="0.046169575303793" units="cm"/>
      <inkml:brushProperty name="color" value="#00bff3"/>
      <inkml:brushProperty name="ignorePressure" value="0"/>
    </inkml:brush>
  </inkml:definitions>
  <inkml:trace contextRef="#ctx0" brushRef="#br0">38700.000 24150.000 476,'-44.000'-40.000'31,"13.000"23.000"15,12.000 22.000 15,13.000 22.000 14,6.000 21.000 1,0.000 22.000-14,0.000 22.000-15,0.000 23.000-13,-4.000 19.000-9,-5.000 19.000-3,-7.000 19.000-2,-5.000 19.000-4,-1.000-4.000-7,6.000-24.000-12,7.000-26.000-12,6.000-24.000-10,-1.000-20.000-16,-5.000-11.000-19,-7.000-14.000-19,-5.000-11.000-18</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9"/>
    </inkml:context>
    <inkml:brush xml:id="br0">
      <inkml:brushProperty name="width" value="0.0409834198653698" units="cm"/>
      <inkml:brushProperty name="height" value="0.0409834198653698" units="cm"/>
      <inkml:brushProperty name="color" value="#00bff3"/>
      <inkml:brushProperty name="ignorePressure" value="0"/>
    </inkml:brush>
  </inkml:definitions>
  <inkml:trace contextRef="#ctx0" brushRef="#br0">39800.000 26950.000 536,'-38.000'-24.000'10,"26.000"4.000"17,24.000 3.000 19,26.000 3.000 19,21.000 3.000 5,19.000 3.000-7,19.000 3.000-8,19.000 4.000-7,13.000 1.000-10,10.000 0.000-12,10.000 0.000-12,9.000 0.000-12,-2.000 3.000-9,-12.000 6.000-3,-13.000 7.000-5,-12.000 6.000-3,-18.000 3.000-8,-21.000 0.000-12,-22.000 0.000-13,-22.000 0.000-11</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29"/>
    </inkml:context>
    <inkml:brush xml:id="br0">
      <inkml:brushProperty name="width" value="0.0443024225533009" units="cm"/>
      <inkml:brushProperty name="height" value="0.0443024225533009" units="cm"/>
      <inkml:brushProperty name="color" value="#00bff3"/>
      <inkml:brushProperty name="ignorePressure" value="0"/>
    </inkml:brush>
  </inkml:definitions>
  <inkml:trace contextRef="#ctx0" brushRef="#br0">40450.000 26400.000 496,'-25.000'-25.000'4,"0.000"0.000"7,0.000 0.000 7,0.000 0.000 7,1.000 6.000 9,4.000 13.000 10,3.000 12.000 11,3.000 13.000 9,3.000 16.000 0,3.000 23.000-11,3.000 22.000-11,4.000 22.000-11,1.000 18.000-8,0.000 16.000-6,0.000 15.000-5,0.000 17.000-5,-7.000 13.000-8,-11.000 13.000-9,-14.000 12.000-9,-11.000 13.000-8,-3.000-18.000-7,10.000-46.000-3,10.000-47.000-3,9.000-47.000-3,4.000-22.000-4,1.000 3.000-5,-1.000 3.000-5,1.000 4.000-5</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0"/>
    </inkml:context>
    <inkml:brush xml:id="br0">
      <inkml:brushProperty name="width" value="0.0458740256726742" units="cm"/>
      <inkml:brushProperty name="height" value="0.0458740256726742" units="cm"/>
      <inkml:brushProperty name="color" value="#00bff3"/>
      <inkml:brushProperty name="ignorePressure" value="0"/>
    </inkml:brush>
  </inkml:definitions>
  <inkml:trace contextRef="#ctx0" brushRef="#br0">43500.000 26300.000 479,'25.000'-69.000'0,"0.000"13.000"0,0.000 12.000 0,0.000 13.000 0,0.000 9.000 4,0.000 6.000 6,0.000 7.000 8,0.000 6.000 6,9.000 4.000 8,19.000 4.000 7,19.000 3.000 8,19.000 3.000 7,4.000 6.000 1,-9.000 9.000-6,-10.000 10.000-6,-8.000 10.000-6,-12.000 7.000-6,-12.000 6.000-5,-13.000 7.000-7,-12.000 6.000-5,-21.000 6.000-4,-28.000 6.000-4,-28.000 7.000-3,-27.000 6.000-4,-20.000 4.000-3,-9.000 4.000-2,-10.000 3.000-3,-8.000 3.000-3,-3.000-5.000-3,7.000-12.000-1,6.000-13.000-1,7.000-12.000-2,8.000-13.000 0,14.000-12.000 1,11.000-13.000 3,14.000-12.000 1,36.000-13.000 4,64.000-12.000 4,61.000-13.000 5,64.000-12.000 4,28.000-9.000-3,-2.000-2.000-11,-3.000-3.000-12,-3.000-3.000-11,-7.000 1.000-3,-9.000 6.000 4,-10.000 7.000 4,-8.000 6.000 4,-17.000 3.000 0,-21.000 0.000-3,-22.000 0.000-3,-22.000 0.000-3,-15.000 0.000 1,-5.000 0.000 5,-7.000 0.000 5,-5.000 0.000 5</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0"/>
    </inkml:context>
    <inkml:brush xml:id="br0">
      <inkml:brushProperty name="width" value="0.0562022216618061" units="cm"/>
      <inkml:brushProperty name="height" value="0.0562022216618061" units="cm"/>
      <inkml:brushProperty name="color" value="#00bff3"/>
      <inkml:brushProperty name="ignorePressure" value="0"/>
    </inkml:brush>
  </inkml:definitions>
  <inkml:trace contextRef="#ctx0" brushRef="#br0">45800.000 26500.000 391,'23.000'-49.000'0,"-3.000"4.000"1,-3.000 3.000 0,-2.000 3.000 0,-5.000-1.000 0,-2.000-2.000 1,-3.000-3.000 0,-3.000-3.000-1,-7.000 1.000 7,-9.000 6.000 10,-10.000 7.000 11,-8.000 6.000 12,-6.000 6.000 2,1.000 6.000-4,-1.000 7.000-6,1.000 6.000-5,-1.000 7.000-2,1.000 10.000 1,-1.000 10.000 0,1.000 9.000 1,-3.000 10.000 0,-2.000 14.000-2,-3.000 11.000-1,-3.000 14.000-1,-1.000 7.000-2,4.000 3.000-1,3.000 3.000-2,3.000 4.000-1,6.000-3.000-2,9.000-5.000-4,10.000-7.000-3,10.000-5.000-3,7.000-8.000-3,6.000-5.000-3,7.000-7.000-2,6.000-5.000-3,10.000-11.000-6,17.000-11.000-7,15.000-14.000-8,16.000-11.000-7,10.000-17.000-3,7.000-18.000 3,6.000-19.000 3,7.000-18.000 3,-1.000-14.000-1,-6.000-5.000-4,-6.000-7.000-4,-6.000-5.000-5,-9.000-6.000 0,-8.000-3.000 3,-10.000-3.000 5,-9.000-2.000 3,-10.000 0.000 5,-9.000 7.000 8,-10.000 6.000 7,-8.000 7.000 7,-8.000 7.000 6,-2.000 9.000 7,-3.000 10.000 7,-3.000 10.000 6,-2.000 7.000 7,0.000 6.000 5,0.000 7.000 7,0.000 6.000 6,0.000 15.000 2,0.000 26.000-2,0.000 24.000-3,0.000 26.000-2,0.000 19.000-4,0.000 17.000-5,0.000 15.000-4,0.000 16.000-4,0.000 4.000-5,0.000-6.000-5,0.000-6.000-5,0.000-6.000-4,0.000-2.000-7,0.000 3.000-9,0.000 3.000-9,0.000 4.000-10,0.000-6.000-4,0.000-11.000 2,0.000-14.000 1,0.000-11.000 2</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0"/>
    </inkml:context>
    <inkml:brush xml:id="br0">
      <inkml:brushProperty name="width" value="0.0406863763928413" units="cm"/>
      <inkml:brushProperty name="height" value="0.0406863763928413" units="cm"/>
      <inkml:brushProperty name="color" value="#00bff3"/>
      <inkml:brushProperty name="ignorePressure" value="0"/>
    </inkml:brush>
  </inkml:definitions>
  <inkml:trace contextRef="#ctx0" brushRef="#br0">47950.000 25350.000 540,'6.000'-54.000'5,"13.000"-5.000"7,12.000-7.000 10,13.000-5.000 8,12.000 2.000 4,13.000 13.000-3,12.000 12.000 0,13.000 13.000-3,7.000 7.000 3,4.000 4.000 7,3.000 3.000 5,3.000 3.000 8,-1.000 7.000-5,-2.000 14.000-13,-3.000 11.000-14,-3.000 14.000-14,-12.000 11.000-12,-18.000 14.000-14,-19.000 11.000-13,-18.000 14.000-13,-17.000-3.000-9,-11.000-15.000-5,-14.000-15.000-6,-11.000-16.000-5</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1"/>
    </inkml:context>
    <inkml:brush xml:id="br0">
      <inkml:brushProperty name="width" value="0.0435467846691608" units="cm"/>
      <inkml:brushProperty name="height" value="0.0435467846691608" units="cm"/>
      <inkml:brushProperty name="color" value="#00bff3"/>
      <inkml:brushProperty name="ignorePressure" value="0"/>
    </inkml:brush>
  </inkml:definitions>
  <inkml:trace contextRef="#ctx0" brushRef="#br0">35100.000 30450.000 505,'73.000'-22.000'128,"-3.000"6.000"-28,-3.000 7.000-29,-2.000 6.000-29,-1.000 6.000-16,3.000 6.000-4,3.000 7.000-3,4.000 6.000-4,-1.000 6.000-2,-3.000 6.000-3,-3.000 7.000-3,-2.000 6.000-3,-8.000 4.000 0,-8.000 4.000 2,-10.000 3.000 2,-9.000 3.000 2,-9.000 3.000-2,-5.000 3.000-6,-7.000 3.000-8,-5.000 4.000-5,-4.000-1.000-5,0.000-3.000-2,0.000-3.000-1,0.000-2.000-3,-4.000-5.000-1,-5.000-2.000-3,-7.000-3.000-2,-5.000-3.000-4,-6.000-10.000-5,-3.000-16.000-9,-3.000-15.000-11,-2.000-15.000-8</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2"/>
    </inkml:context>
    <inkml:brush xml:id="br0">
      <inkml:brushProperty name="width" value="0.0489602126181126" units="cm"/>
      <inkml:brushProperty name="height" value="0.0489602126181126" units="cm"/>
      <inkml:brushProperty name="color" value="#00bff3"/>
      <inkml:brushProperty name="ignorePressure" value="0"/>
    </inkml:brush>
  </inkml:definitions>
  <inkml:trace contextRef="#ctx0" brushRef="#br0">36750.000 29600.000 449,'21.000'-69.000'7,"-5.000"13.000"14,-7.000 12.000 14,-5.000 13.000 13,-8.000 10.000 7,-5.000 10.000-2,-7.000 10.000-3,-5.000 9.000-1,-12.000 15.000-5,-16.000 22.000-4,-15.000 22.000-7,-15.000 23.000-4,-14.000 14.000-5,-8.000 10.000-4,-10.000 10.000-2,-9.000 9.000-4,-7.000 9.000-5,-3.000 9.000-7,-3.000 10.000-8,-2.000 10.000-6,2.000 0.000-6,9.000-5.000-3,10.000-7.000-3,10.000-5.000-3,13.000-17.000-3,19.000-24.000-4,19.000-26.000-4,19.000-24.000-2,10.000-15.000-6,4.000-3.000-5,3.000-3.000-5,3.000-2.000-6</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49"/>
    </inkml:context>
    <inkml:brush xml:id="br0">
      <inkml:brushProperty name="width" value="0.0388389192521572" units="cm"/>
      <inkml:brushProperty name="height" value="0.0388389192521572" units="cm"/>
      <inkml:brushProperty name="color" value="#f2395b"/>
      <inkml:brushProperty name="ignorePressure" value="0"/>
    </inkml:brush>
  </inkml:definitions>
  <inkml:trace contextRef="#ctx0" brushRef="#br0">21850.000 14100.000 566,'1.000'-68.000'3,"4.000"17.000"5,3.000 15.000 6,3.000 16.000 6,-1.000 15.000 6,-2.000 16.000 7,-3.000 15.000 8,-3.000 17.000 7,-2.000 21.000 1,0.000 28.000-6,0.000 28.000-6,0.000 29.000-6,1.000 15.000-5,4.000 3.000-5,3.000 3.000-5,3.000 4.000-4,-1.000 11.000-6,-2.000 23.000-9,-3.000 22.000-9,-3.000 22.000-7,-1.000 7.000-7,4.000-6.000-3,3.000-6.000-4,3.000-6.000-3,1.000-26.000-2,1.000-43.000 2,-1.000-44.000 1,1.000-43.000 1,-1.000-26.000-1,1.000-6.000-1,-1.000-6.000-2,1.000-6.000-1</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2"/>
    </inkml:context>
    <inkml:brush xml:id="br0">
      <inkml:brushProperty name="width" value="0.0387028381228447" units="cm"/>
      <inkml:brushProperty name="height" value="0.0387028381228447" units="cm"/>
      <inkml:brushProperty name="color" value="#00bff3"/>
      <inkml:brushProperty name="ignorePressure" value="0"/>
    </inkml:brush>
  </inkml:definitions>
  <inkml:trace contextRef="#ctx0" brushRef="#br0">43800.000 29800.000 568,'98.000'-111.000'25,"-3.000"28.000"6,-3.000 28.000 6,-2.000 29.000 8,-5.000 18.000 0,-2.000 9.000-5,-3.000 10.000-5,-3.000 10.000-4,-10.000 8.000-4,-16.000 10.000-6,-15.000 10.000-4,-15.000 9.000-5,-18.000 9.000-2,-19.000 9.000 1,-18.000 10.000 1,-19.000 10.000 2,-16.000 5.000-3,-12.000 4.000-5,-13.000 3.000-5,-12.000 3.000-4,-2.000-5.000-3,9.000-12.000 1,10.000-13.000 0,10.000-12.000 0,27.000-13.000-2,47.000-12.000-5,47.000-13.000-5,48.000-12.000-5,28.000-15.000-4,14.000-15.000-3,11.000-15.000-4,14.000-16.000-3,0.000-7.000-1,-8.000 4.000 2,-10.000 3.000 2,-9.000 3.000 2,-16.000 4.000 0,-22.000 7.000 0,-22.000 6.000-1,-21.000 7.000-1</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3"/>
    </inkml:context>
    <inkml:brush xml:id="br0">
      <inkml:brushProperty name="width" value="0.0448057614266872" units="cm"/>
      <inkml:brushProperty name="height" value="0.0448057614266872" units="cm"/>
      <inkml:brushProperty name="color" value="#00bff3"/>
      <inkml:brushProperty name="ignorePressure" value="0"/>
    </inkml:brush>
  </inkml:definitions>
  <inkml:trace contextRef="#ctx0" brushRef="#br0">45700.000 29650.000 491,'-25.000'-25.000'1,"0.000"0.000"4,0.000 0.000 3,0.000 0.000 3,3.000 0.000 4,6.000 0.000 6,7.000 0.000 6,6.000 0.000 4,7.000 0.000 2,10.000 0.000-2,10.000 0.000-4,9.000 0.000-2,12.000-4.000-2,16.000-5.000-3,15.000-7.000-3,17.000-5.000-1,7.000-3.000-3,0.000 4.000-1,0.000 3.000-1,0.000 3.000-2,-8.000 4.000 0,-16.000 7.000 1,-15.000 6.000 0,-15.000 7.000 2,-12.000 10.000-1,-6.000 16.000-1,-6.000 15.000 0,-6.000 17.000-2,-4.000 10.000 0,1.000 6.000 2,-1.000 7.000 0,1.000 6.000 2,-3.000 6.000-1,-2.000 6.000-2,-3.000 7.000-3,-3.000 6.000-1,1.000 1.000-4,6.000-3.000-4,7.000-3.000-5,6.000-2.000-4,-1.000-5.000-6,-5.000-2.000-6,-7.000-3.000-7,-5.000-3.000-6,-4.000-7.000-2,0.000-9.000 0,0.000-10.000 2,0.000-8.000 1,-2.000-14.000-2,-3.000-15.000-5,-3.000-15.000-4,-2.000-16.000-5</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3"/>
    </inkml:context>
    <inkml:brush xml:id="br0">
      <inkml:brushProperty name="width" value="0.0532981865108013" units="cm"/>
      <inkml:brushProperty name="height" value="0.0532981865108013" units="cm"/>
      <inkml:brushProperty name="color" value="#00bff3"/>
      <inkml:brushProperty name="ignorePressure" value="0"/>
    </inkml:brush>
  </inkml:definitions>
  <inkml:trace contextRef="#ctx0" brushRef="#br0">47450.000 29000.000 412,'25.000'-50.000'0,"0.000"0.000"0,0.000 0.000 0,0.000 0.000 0,-2.000 3.000 4,-3.000 6.000 7,-3.000 7.000 8,-2.000 6.000 7,-9.000 6.000 7,-12.000 6.000 9,-13.000 7.000 9,-12.000 6.000 7,-12.000 9.000 1,-8.000 13.000-10,-10.000 12.000-8,-9.000 13.000-9,-16.000 20.000-5,-22.000 28.000-1,-22.000 28.000-1,-21.000 29.000-1,-15.000 19.000-2,-6.000 14.000-5,-6.000 11.000-4,-6.000 14.000-5,1.000 10.000-9,9.000 9.000-18,10.000 10.000-15,10.000 10.000-16,18.000-21.000-13,28.000-50.000-9,28.000-50.000-8,29.000-50.000-9</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7"/>
    </inkml:context>
    <inkml:brush xml:id="br0">
      <inkml:brushProperty name="width" value="0.0405477285385132" units="cm"/>
      <inkml:brushProperty name="height" value="0.0405477285385132" units="cm"/>
      <inkml:brushProperty name="color" value="#00bff3"/>
      <inkml:brushProperty name="ignorePressure" value="0"/>
    </inkml:brush>
  </inkml:definitions>
  <inkml:trace contextRef="#ctx0" brushRef="#br0">62350.000 25000.000 542,'-10.000'-36.000'9,"-18.000"28.000"17,-19.000 28.000 18,-18.000 29.000 17,-10.000 15.000 3,0.000 3.000-14,0.000 3.000-13,0.000 4.000-13,-2.000 1.000-8,-3.000 0.000-3,-3.000 0.000-3,-2.000 0.000-3,-5.000 1.000-2,-2.000 4.000-2,-3.000 3.000-1,-3.000 3.000-2,-1.000-2.000 1,4.000-6.000 2,3.000-6.000 1,3.000-6.000 2,9.000-9.000 1,16.000-8.000 0,15.000-10.000 0,17.000-9.000 0,17.000-9.000-1,23.000-5.000 1,22.000-7.000-1,22.000-5.000 0,16.000-4.000 0,14.000 0.000-2,11.000 0.000-1,14.000 0.000-1,7.000-2.000-1,3.000-3.000 0,3.000-3.000 0,4.000-2.000-1,-4.000-1.000 0,-9.000 3.000 0,-10.000 3.000 0,-8.000 4.000 0,-9.000 4.000 0,-6.000 6.000 0,-6.000 7.000 0,-6.000 6.000 2,-9.000 3.000-5,-8.000 0.000-8,-10.000 0.000-7,-9.000 0.000-9</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7"/>
    </inkml:context>
    <inkml:brush xml:id="br0">
      <inkml:brushProperty name="width" value="0.0399153530597687" units="cm"/>
      <inkml:brushProperty name="height" value="0.0399153530597687" units="cm"/>
      <inkml:brushProperty name="color" value="#00bff3"/>
      <inkml:brushProperty name="ignorePressure" value="0"/>
    </inkml:brush>
  </inkml:definitions>
  <inkml:trace contextRef="#ctx0" brushRef="#br0">62750.000 25150.000 551,'21.000'-69.000'0,"-5.000"13.000"0,-7.000 12.000 1,-5.000 13.000 1,-8.000 9.000 5,-5.000 6.000 12,-7.000 7.000 13,-5.000 6.000 11,-4.000 6.000 3,0.000 6.000-5,0.000 7.000-4,0.000 6.000-6,-2.000 10.000-4,-3.000 17.000-1,-3.000 15.000-2,-2.000 16.000-1,-3.000 9.000-2,1.000 3.000-3,-1.000 3.000-2,1.000 4.000-3,-1.000 4.000-2,1.000 6.000-4,-1.000 7.000-4,1.000 6.000-3,-4.000 4.000-1,-6.000 4.000 1,-6.000 3.000 0,-6.000 3.000 1,-1.000 1.000-6,7.000 1.000-12,6.000-1.000-13,7.000 1.000-12,7.000-7.000-3,9.000-12.000 6,10.000-13.000 5,10.000-12.000 7,2.000-15.000-2,-3.000-15.000-8,-3.000-15.000-9,-2.000-16.000-9</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8"/>
    </inkml:context>
    <inkml:brush xml:id="br0">
      <inkml:brushProperty name="width" value="0.0475316345691681" units="cm"/>
      <inkml:brushProperty name="height" value="0.0475316345691681" units="cm"/>
      <inkml:brushProperty name="color" value="#00bff3"/>
      <inkml:brushProperty name="ignorePressure" value="0"/>
    </inkml:brush>
  </inkml:definitions>
  <inkml:trace contextRef="#ctx0" brushRef="#br0">63450.000 26200.000 462,'-44.000'-49.000'4,"13.000"4.000"8,12.000 3.000 7,13.000 3.000 7,9.000-2.000 3,6.000-6.000-3,7.000-6.000-4,6.000-6.000-3,7.000-6.000-2,10.000-2.000-1,10.000-3.000 0,9.000-3.000 0,2.000-2.000-2,-2.000 0.000-2,-3.000 0.000-2,-3.000 0.000-1,-1.000-4.000-2,4.000-5.000 1,3.000-7.000-1,3.000-5.000-1,-2.000 2.000 1,-6.000 13.000 2,-6.000 12.000-1,-6.000 13.000 2,-6.000 9.000 1,-2.000 6.000 0,-3.000 7.000 0,-3.000 6.000 1,1.000 12.000 1,6.000 19.000 2,7.000 19.000 3,6.000 19.000 3,-2.000 10.000-1,-9.000 4.000-3,-10.000 3.000-2,-8.000 3.000-2,-3.000 12.000-3,7.000 22.000-2,6.000 22.000-3,7.000 23.000-1,0.000 5.000-2,-2.000-9.000 0,-3.000-10.000-2,-3.000-8.000 1,-6.000-9.000-3,-5.000-6.000-1,-7.000-6.000-2,-5.000-6.000-3,-3.000-6.000-2,4.000-2.000-4,3.000-3.000-5,3.000-3.000-3,-1.000-18.000-12,-2.000-31.000-20,-3.000-31.000-20,-3.000-31.000-20</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8"/>
    </inkml:context>
    <inkml:brush xml:id="br0">
      <inkml:brushProperty name="width" value="0.0481340028345585" units="cm"/>
      <inkml:brushProperty name="height" value="0.0481340028345585" units="cm"/>
      <inkml:brushProperty name="color" value="#00bff3"/>
      <inkml:brushProperty name="ignorePressure" value="0"/>
    </inkml:brush>
  </inkml:definitions>
  <inkml:trace contextRef="#ctx0" brushRef="#br0">65400.000 24800.000 457,'23.000'-52.000'0,"-3.000"-3.000"2,-3.000-3.000 1,-2.000-2.000 1,-3.000 0.000 4,1.000 7.000 8,-1.000 6.000 8,1.000 7.000 7,-12.000 21.000 9,-21.000 38.000 10,-22.000 37.000 11,-22.000 38.000 9,-13.000 21.000-1,-3.000 7.000-13,-3.000 6.000-14,-2.000 7.000-14,-9.000 8.000-9,-12.000 14.000-6,-13.000 11.000-7,-12.000 14.000-5,-2.000-4.000-5,9.000-19.000-2,10.000-18.000-1,10.000-19.000-2,7.000-5.000-9,6.000 9.000-16,7.000 10.000-15,6.000 10.000-15,12.000-11.000-8,19.000-27.000 3,19.000-28.000 3,19.000-28.000 1</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8"/>
    </inkml:context>
    <inkml:brush xml:id="br0">
      <inkml:brushProperty name="width" value="0.0362449623644352" units="cm"/>
      <inkml:brushProperty name="height" value="0.0362449623644352" units="cm"/>
      <inkml:brushProperty name="color" value="#00bff3"/>
      <inkml:brushProperty name="ignorePressure" value="0"/>
    </inkml:brush>
  </inkml:definitions>
  <inkml:trace contextRef="#ctx0" brushRef="#br0">66050.000 23000.000 606,'23.000'-46.000'0,"-3.000"10.000"0,-3.000 10.000 0,-2.000 9.000 0,2.000 1.000 3,9.000-6.000 6,10.000-6.000 6,10.000-6.000 5,0.000-1.000 4,-5.000 7.000 0,-7.000 6.000 2,-5.000 7.000 1,-1.000 4.000 0,6.000 3.000 3,7.000 3.000 0,6.000 4.000 2,-2.000 7.000-2,-9.000 13.000-5,-10.000 12.000-5,-8.000 13.000-6,-9.000 9.000-3,-6.000 6.000-2,-6.000 7.000-2,-6.000 6.000-2,-10.000 1.000-1,-12.000-3.000-3,-13.000-3.000-2,-12.000-2.000-2,-4.000-6.000-2,7.000-6.000-3,6.000-6.000-3,7.000-6.000-2,8.000-2.000 0,14.000 3.000 3,11.000 3.000 3,14.000 4.000 3,11.000-4.000 2,14.000-9.000 1,11.000-10.000 0,14.000-8.000 1,3.000-6.000 1,-2.000 1.000 5,-3.000-1.000 4,-3.000 1.000 3,-6.000 1.000 1,-5.000 3.000-2,-7.000 3.000-3,-5.000 4.000-2,-14.000 4.000-3,-18.000 6.000-1,-19.000 7.000-2,-18.000 6.000-2,-20.000 9.000-2,-18.000 13.000-3,-19.000 12.000-1,-18.000 13.000-3,-10.000 6.000-7,0.000 0.000-11,0.000 0.000-13,0.000 0.000-12,12.000-10.000-4,26.000-18.000 1,24.000-19.000 1,26.000-18.000 3</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9"/>
    </inkml:context>
    <inkml:brush xml:id="br0">
      <inkml:brushProperty name="width" value="0.040603045374155" units="cm"/>
      <inkml:brushProperty name="height" value="0.040603045374155" units="cm"/>
      <inkml:brushProperty name="color" value="#00bff3"/>
      <inkml:brushProperty name="ignorePressure" value="0"/>
    </inkml:brush>
  </inkml:definitions>
  <inkml:trace contextRef="#ctx0" brushRef="#br0">67200.000 25200.000 541,'-11.000'-25.000'42,"28.000"0.000"5,28.000 0.000 5,29.000 0.000 5,16.000 1.000-1,7.000 4.000-6,6.000 3.000-7,7.000 3.000-5,0.000 3.000-8,-2.000 3.000-7,-3.000 3.000-9,-3.000 4.000-7,-9.000 2.000-10,-11.000 4.000-9,-14.000 3.000-9,-11.000 3.000-10,-12.000 3.000-3,-9.000 3.000 4,-10.000 3.000 4,-8.000 4.000 4,-12.000 4.000-2,-12.000 6.000-6,-13.000 7.000-7,-12.000 6.000-7,-7.000-1.000-1,1.000-5.000 5,-1.000-7.000 5,1.000-5.000 5,1.000-4.000 4,3.000 0.000 3,3.000 0.000 4,4.000 0.000 3</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4:39"/>
    </inkml:context>
    <inkml:brush xml:id="br0">
      <inkml:brushProperty name="width" value="0.0383676327764988" units="cm"/>
      <inkml:brushProperty name="height" value="0.0383676327764988" units="cm"/>
      <inkml:brushProperty name="color" value="#00bff3"/>
      <inkml:brushProperty name="ignorePressure" value="0"/>
    </inkml:brush>
  </inkml:definitions>
  <inkml:trace contextRef="#ctx0" brushRef="#br0">67050.000 25950.000 573,'-77.000'1.000'19,"47.000"4.000"15,47.000 3.000 16,48.000 3.000 14,22.000-1.000 2,1.000-2.000-13,-1.000-3.000-13,1.000-3.000-13,-1.000-1.000-7,1.000 4.000-2,-1.000 3.000-2,1.000 3.000-2,-4.000 1.000-9,-6.000 1.000-13,-6.000-1.000-14,-6.000 1.000-14,-7.000-1.000-9,-6.000 1.000-5,-6.000-1.000-4,-6.000 1.000-4</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49"/>
    </inkml:context>
    <inkml:brush xml:id="br0">
      <inkml:brushProperty name="width" value="0.0326186046004295" units="cm"/>
      <inkml:brushProperty name="height" value="0.0326186046004295" units="cm"/>
      <inkml:brushProperty name="color" value="#f2395b"/>
      <inkml:brushProperty name="ignorePressure" value="0"/>
    </inkml:brush>
  </inkml:definitions>
  <inkml:trace contextRef="#ctx0" brushRef="#br0">21500.000 15400.000 674,'7.000'-68.000'30,"17.000"17.000"5,15.000 15.000 4,16.000 16.000 4,7.000 9.000-1,1.000 3.000-8,-1.000 3.000-7,1.000 4.000-8,-3.000 2.000-4,-2.000 4.000-1,-3.000 3.000-2,-3.000 3.000-2,-2.000 1.000-4,0.000 1.000-11,0.000-1.000-9,0.000 1.000-9,1.000-3.000-8,4.000-2.000-5,3.000-3.000-5,3.000-3.000-6,-4.000-4.000 2,-8.000-3.000 8,-10.000-3.000 8,-9.000-2.000 7,-7.000-3.000 4,-3.000 1.000-2,-3.000-1.000-2,-2.000 1.000-2</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4"/>
    </inkml:context>
    <inkml:brush xml:id="br0">
      <inkml:brushProperty name="width" value="0.0418129190802574" units="cm"/>
      <inkml:brushProperty name="height" value="0.0418129190802574" units="cm"/>
      <inkml:brushProperty name="color" value="#f2395b"/>
      <inkml:brushProperty name="ignorePressure" value="0"/>
    </inkml:brush>
  </inkml:definitions>
  <inkml:trace contextRef="#ctx0" brushRef="#br0">71450.000 25200.000 526,'-65.000'51.000'12,"23.000"4.000"25,22.000 3.000 24,22.000 3.000 25,13.000-2.000 2,7.000-6.000-17,6.000-6.000-20,7.000-6.000-17,-1.000-4.000-14,-6.000 1.000-9,-6.000-1.000-9,-6.000 1.000-7,-6.000-1.000-10,-2.000 1.000-9,-3.000-1.000-10,-3.000 1.000-9</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4"/>
    </inkml:context>
    <inkml:brush xml:id="br0">
      <inkml:brushProperty name="width" value="0.0478272810578346" units="cm"/>
      <inkml:brushProperty name="height" value="0.0478272810578346" units="cm"/>
      <inkml:brushProperty name="color" value="#f2395b"/>
      <inkml:brushProperty name="ignorePressure" value="0"/>
    </inkml:brush>
  </inkml:definitions>
  <inkml:trace contextRef="#ctx0" brushRef="#br0">70900.000 23800.000 459,'-69.000'1.000'25,"13.000"4.000"3,12.000 3.000 3,13.000 3.000 3,7.000 4.000 3,4.000 7.000-1,3.000 6.000 1,3.000 7.000-1,1.000 11.000 1,1.000 20.000-2,-1.000 18.000-1,1.000 20.000 0,-6.000 14.000-3,-8.000 14.000-5,-10.000 11.000-3,-9.000 14.000-4,-4.000 5.000-4,4.000 1.000-4,3.000-1.000-3,3.000 1.000-4,1.000-4.000-7,1.000-6.000-8,-1.000-6.000-8,1.000-6.000-8,4.000-13.000-9,9.000-19.000-8,10.000-18.000-8,10.000-19.000-9</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5"/>
    </inkml:context>
    <inkml:brush xml:id="br0">
      <inkml:brushProperty name="width" value="0.0410834699869156" units="cm"/>
      <inkml:brushProperty name="height" value="0.0410834699869156" units="cm"/>
      <inkml:brushProperty name="color" value="#f2395b"/>
      <inkml:brushProperty name="ignorePressure" value="0"/>
    </inkml:brush>
  </inkml:definitions>
  <inkml:trace contextRef="#ctx0" brushRef="#br0">71100.000 25450.000 535,'25.000'-21.000'7,"0.000"10.000"16,0.000 10.000 14,0.000 9.000 14,-2.000 6.000 5,-3.000 3.000-6,-3.000 3.000-7,-2.000 4.000-6,-3.000 4.000-6,1.000 6.000-3,-1.000 7.000-6,1.000 6.000-3,1.000 1.000-3,3.000-3.000-1,3.000-3.000 0,4.000-2.000-1,-1.000-3.000-17,-3.000 1.000-34,-3.000-1.000-36,-2.000 1.000-34</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5"/>
    </inkml:context>
    <inkml:brush xml:id="br0">
      <inkml:brushProperty name="width" value="0.0512372218072414" units="cm"/>
      <inkml:brushProperty name="height" value="0.0512372218072414" units="cm"/>
      <inkml:brushProperty name="color" value="#f2395b"/>
      <inkml:brushProperty name="ignorePressure" value="0"/>
    </inkml:brush>
  </inkml:definitions>
  <inkml:trace contextRef="#ctx0" brushRef="#br0">72200.000 23700.000 429,'-65.000'-68.000'4,"23.000"17.000"9,22.000 15.000 9,22.000 16.000 8,16.000 9.000 3,14.000 3.000-1,11.000 3.000-3,14.000 4.000-3,11.000 1.000-2,14.000 0.000-5,11.000 0.000-4,14.000 0.000-4,2.000 1.000-3,-6.000 4.000-4,-6.000 3.000-2,-6.000 3.000-4,-10.000 4.000-2,-12.000 7.000 0,-13.000 6.000-2,-12.000 7.000-1,-12.000 2.000 0,-8.000 1.000 0,-10.000-1.000 0,-9.000 1.000 1,-9.000 2.000 2,-5.000 7.000 7,-7.000 6.000 5,-5.000 7.000 6,-9.000 5.000 6,-9.000 7.000 3,-10.000 6.000 6,-8.000 7.000 3,-3.000 8.000 2,7.000 14.000-2,6.000 11.000-1,7.000 14.000-1,0.000 10.000-3,-2.000 9.000-5,-3.000 10.000-3,-3.000 10.000-5,-2.000 4.000-4,0.000 0.000-5,0.000 0.000-6,0.000 0.000-4,1.000-2.000-8,4.000-3.000-11,3.000-3.000-12,3.000-2.000-11,4.000-9.000-7,7.000-12.000-3,6.000-13.000-1,7.000-12.000-3,2.000-16.000 2,1.000-19.000 5,-1.000-18.000 7,1.000-19.000 5</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5"/>
    </inkml:context>
    <inkml:brush xml:id="br0">
      <inkml:brushProperty name="width" value="0.0481510907411575" units="cm"/>
      <inkml:brushProperty name="height" value="0.0481510907411575" units="cm"/>
      <inkml:brushProperty name="color" value="#f2395b"/>
      <inkml:brushProperty name="ignorePressure" value="0"/>
    </inkml:brush>
  </inkml:definitions>
  <inkml:trace contextRef="#ctx0" brushRef="#br0">75150.000 24100.000 456,'-2.000'-47.000'6,"-3.000"6.000"9,-3.000 7.000 11,-2.000 6.000 10,-5.000 12.000 9,-2.000 19.000 6,-3.000 19.000 8,-3.000 19.000 6,-9.000 18.000-1,-11.000 19.000-11,-14.000 19.000-12,-11.000 19.000-10,-11.000 13.000-8,-5.000 10.000-7,-7.000 10.000-7,-5.000 9.000-6,-3.000-1.000-8,4.000-8.000-10,3.000-10.000-11,3.000-9.000-10,6.000-13.000-5,9.000-16.000 2,10.000-15.000-1,10.000-15.000 2</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6"/>
    </inkml:context>
    <inkml:brush xml:id="br0">
      <inkml:brushProperty name="width" value="0.0507160201668739" units="cm"/>
      <inkml:brushProperty name="height" value="0.0507160201668739" units="cm"/>
      <inkml:brushProperty name="color" value="#f2395b"/>
      <inkml:brushProperty name="ignorePressure" value="0"/>
    </inkml:brush>
  </inkml:definitions>
  <inkml:trace contextRef="#ctx0" brushRef="#br0">73950.000 24350.000 433,'6.000'-40.000'9,"13.000"23.000"16,12.000 22.000 17,13.000 22.000 16,6.000 16.000 8,0.000 14.000-5,0.000 11.000-3,0.000 14.000-4,-2.000 10.000-5,-3.000 9.000-6,-3.000 10.000-7,-2.000 10.000-6,-3.000 2.000-8,1.000-3.000-10,-1.000-3.000-10,1.000-2.000-11,-3.000-5.000-9,-2.000-2.000-8,-3.000-3.000-8,-3.000-3.000-9,-4.000-9.000-4,-3.000-11.000-1,-3.000-14.000 0,-2.000-11.000 1</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6"/>
    </inkml:context>
    <inkml:brush xml:id="br0">
      <inkml:brushProperty name="width" value="0.0507290363311768" units="cm"/>
      <inkml:brushProperty name="height" value="0.0507290363311768" units="cm"/>
      <inkml:brushProperty name="color" value="#f2395b"/>
      <inkml:brushProperty name="ignorePressure" value="0"/>
    </inkml:brush>
  </inkml:definitions>
  <inkml:trace contextRef="#ctx0" brushRef="#br0">76150.000 23900.000 433,'-24.000'-41.000'88,"4.000"19.000"-9,3.000 19.000-11,3.000 19.000-10,1.000 16.000-8,1.000 17.000-4,-1.000 15.000-4,1.000 16.000-6,-3.000 13.000-5,-2.000 14.000-6,-3.000 11.000-7,-3.000 14.000-7,-4.000 5.000-3,-3.000 1.000-4,-3.000-1.000-2,-2.000 1.000-2,0.000-7.000-7,7.000-12.000-13,6.000-13.000-12,7.000-12.000-13,4.000-13.000-7,3.000-12.000-2,3.000-13.000-3,4.000-12.000-2,5.000-12.000 2,10.000-8.000 2,10.000-10.000 5,9.000-9.000 3</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6"/>
    </inkml:context>
    <inkml:brush xml:id="br0">
      <inkml:brushProperty name="width" value="0.053890984505415" units="cm"/>
      <inkml:brushProperty name="height" value="0.053890984505415" units="cm"/>
      <inkml:brushProperty name="color" value="#f2395b"/>
      <inkml:brushProperty name="ignorePressure" value="0"/>
    </inkml:brush>
  </inkml:definitions>
  <inkml:trace contextRef="#ctx0" brushRef="#br0">76800.000 24400.000 408,'-46.000'7.000'123,"10.000"17.000"-21,10.000 15.000-23,9.000 16.000-22,4.000 10.000-15,1.000 7.000-4,-1.000 6.000-7,1.000 7.000-5,1.000 2.000-4,3.000 1.000-3,3.000-1.000-3,4.000 1.000-2,1.000-6.000-3,0.000-8.000-4,0.000-10.000-3,0.000-9.000-3,12.000-13.000-6,26.000-16.000-7,24.000-15.000-7,26.000-15.000-7,8.000-18.000-5,-5.000-19.000-2,-7.000-18.000-2,-5.000-19.000-1,-9.000-13.000 0,-9.000-6.000 4,-10.000-6.000 4,-8.000-6.000 5,-11.000 1.000 3,-8.000 9.000 5,-10.000 10.000 5,-9.000 10.000 4,-9.000 7.000 3,-5.000 6.000 3,-7.000 7.000 3,-5.000 6.000 2,-11.000 6.000 0,-11.000 6.000-2,-14.000 7.000-2,-11.000 6.000-2,-7.000 7.000-4,0.000 10.000-8,0.000 10.000-6,0.000 9.000-7,4.000 4.000-5,10.000 1.000-3,10.000-1.000-4,9.000 1.000-4</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6"/>
    </inkml:context>
    <inkml:brush xml:id="br0">
      <inkml:brushProperty name="width" value="0.0393753908574581" units="cm"/>
      <inkml:brushProperty name="height" value="0.0393753908574581" units="cm"/>
      <inkml:brushProperty name="color" value="#f2395b"/>
      <inkml:brushProperty name="ignorePressure" value="0"/>
    </inkml:brush>
  </inkml:definitions>
  <inkml:trace contextRef="#ctx0" brushRef="#br0">77700.000 23600.000 558,'-44.000'-47.000'7,"13.000"6.000"14,12.000 7.000 13,13.000 6.000 14,9.000 6.000 5,6.000 6.000-4,7.000 7.000-5,6.000 6.000-4,7.000 3.000-4,10.000 0.000-4,10.000 0.000-4,9.000 0.000-5,4.000 1.000-6,1.000 4.000-8,-1.000 3.000-8,1.000 3.000-9,-3.000 1.000-2,-2.000 1.000 4,-3.000-1.000 4,-3.000 1.000 5</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7"/>
    </inkml:context>
    <inkml:brush xml:id="br0">
      <inkml:brushProperty name="width" value="0.0538427010178566" units="cm"/>
      <inkml:brushProperty name="height" value="0.0538427010178566" units="cm"/>
      <inkml:brushProperty name="color" value="#f2395b"/>
      <inkml:brushProperty name="ignorePressure" value="0"/>
    </inkml:brush>
  </inkml:definitions>
  <inkml:trace contextRef="#ctx0" brushRef="#br0">79100.000 22650.000 408,'-2.000'-58.000'11,"-3.000"34.000"20,-3.000 35.000 22,-2.000 35.000 21,-1.000 18.000 6,3.000 3.000-12,3.000 3.000-10,4.000 4.000-11,1.000 1.000-9,0.000 0.000-6,0.000 0.000-6,0.000 0.000-6,1.000 0.000-4,4.000 0.000-3,3.000 0.000-3,3.000 0.000-2,3.000-4.000-3,3.000-5.000-3,3.000-7.000-4,4.000-5.000-2,2.000-3.000-5,4.000 4.000-6,3.000 3.000-6,3.000 3.000-6,-15.000 1.000-4,-30.000 1.000 0,-32.000-1.000-1,-30.000 1.000 0,-17.000-4.000 0,1.000-6.000 2,-1.000-6.000 2,1.000-6.000 0,1.000-6.000 0,3.000-2.000-2,3.000-3.000-3,4.000-3.000-3,7.000-6.000-1,13.000-5.000 1,12.000-7.000 1,13.000-5.000 1</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0"/>
    </inkml:context>
    <inkml:brush xml:id="br0">
      <inkml:brushProperty name="width" value="0.0360506847500801" units="cm"/>
      <inkml:brushProperty name="height" value="0.0360506847500801" units="cm"/>
      <inkml:brushProperty name="color" value="#f2395b"/>
      <inkml:brushProperty name="ignorePressure" value="0"/>
    </inkml:brush>
  </inkml:definitions>
  <inkml:trace contextRef="#ctx0" brushRef="#br0">23100.000 14600.000 610,'-27.000'-44.000'12,"-3.000"13.000"4,-3.000 12.000 3,-2.000 13.000 5,0.000 12.000 3,7.000 13.000 2,6.000 12.000 3,7.000 13.000 3,2.000 7.000-1,1.000 4.000-2,-1.000 3.000-3,1.000 3.000-3,1.000-1.000-3,3.000-2.000-4,3.000-3.000-3,4.000-3.000-4,7.000-4.000-7,13.000-3.000-13,12.000-3.000-12,13.000-2.000-12,6.000-8.000-5,0.000-8.000 2,0.000-10.000 2,0.000-9.000 1,-4.000-7.000 2,-5.000-3.000 1,-7.000-3.000 2,-5.000-2.000 2,-14.000 5.000 2,-18.000 16.000 3,-19.000 15.000 4,-18.000 17.000 2,-12.000 10.000 7,-3.000 6.000 8,-3.000 7.000 7,-2.000 6.000 9,-3.000 1.000 4,1.000-3.000 4,-1.000-3.000 2,1.000-2.000 3,4.000-6.000 0,9.000-6.000-3,10.000-6.000-4,10.000-6.000-3,5.000-2.000-1,4.000 3.000 1,3.000 3.000 1,3.000 4.000 1,7.000-4.000-2,14.000-9.000-6,11.000-10.000-6,14.000-8.000-5,10.000-11.000-2,9.000-8.000-1,10.000-10.000 1,10.000-9.000 0,5.000-12.000-2,4.000-11.000-5,3.000-14.000-5,3.000-11.000-5,-5.000-3.000-2,-12.000 10.000 3,-13.000 10.000 1,-12.000 9.000 2,-9.000 6.000-8,-2.000 3.000-17,-3.000 3.000-16,-3.000 4.000-17</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7"/>
    </inkml:context>
    <inkml:brush xml:id="br0">
      <inkml:brushProperty name="width" value="0.0418315529823303" units="cm"/>
      <inkml:brushProperty name="height" value="0.0418315529823303" units="cm"/>
      <inkml:brushProperty name="color" value="#f2395b"/>
      <inkml:brushProperty name="ignorePressure" value="0"/>
    </inkml:brush>
  </inkml:definitions>
  <inkml:trace contextRef="#ctx0" brushRef="#br0">79800.000 22750.000 525,'9.000'-50.000'8,"19.000"0.000"14,19.000 0.000 15,19.000 0.000 16,10.000 3.000 5,4.000 6.000 0,3.000 7.000-3,3.000 6.000 0,-1.000 4.000-7,-2.000 4.000-11,-3.000 3.000-12,-3.000 3.000-10,-6.000 6.000-12,-5.000 9.000-11,-7.000 10.000-14,-5.000 10.000-11,-9.000 5.000-5,-9.000 4.000 2,-10.000 3.000 2,-8.000 3.000 2,-8.000-1.000-4,-2.000-2.000-9,-3.000-3.000-8,-3.000-3.000-10</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9"/>
    </inkml:context>
    <inkml:brush xml:id="br0">
      <inkml:brushProperty name="width" value="0.0460491627454758" units="cm"/>
      <inkml:brushProperty name="height" value="0.0460491627454758" units="cm"/>
      <inkml:brushProperty name="color" value="#f2395b"/>
      <inkml:brushProperty name="ignorePressure" value="0"/>
    </inkml:brush>
  </inkml:definitions>
  <inkml:trace contextRef="#ctx0" brushRef="#br0">63800.000 30900.000 477,'-66.000'-72.000'3,"19.000"6.000"6,19.000 7.000 8,19.000 6.000 7,9.000 1.000 4,0.000-3.000-1,0.000-3.000 0,0.000-2.000 0,6.000-3.000-2,13.000 1.000-3,12.000-1.000-2,13.000 1.000-3,9.000-1.000-2,6.000 1.000-1,7.000-1.000-1,6.000 1.000-2,3.000 5.000 1,0.000 14.000-1,0.000 11.000 0,0.000 14.000 1,-2.000 8.000 0,-3.000 7.000-1,-3.000 6.000 0,-2.000 7.000 0,-6.000 10.000-1,-6.000 16.000 0,-6.000 15.000 0,-6.000 17.000-1,-6.000 10.000 1,-2.000 6.000-1,-3.000 7.000 1,-3.000 6.000 0,-4.000-2.000 0,-3.000-9.000-1,-3.000-10.000 0,-2.000-8.000-1,-3.000-1.000-1,1.000 9.000-2,-1.000 10.000-2,1.000 10.000-1,-1.000 5.000-2,1.000 4.000 1,-1.000 3.000-1,1.000 3.000 1,-3.000-4.000-2,-2.000-8.000-3,-3.000-10.000-2,-3.000-9.000-2,-2.000-9.000-4,0.000-5.000-5,0.000-7.000-4,0.000-5.000-4,0.000-23.000-8,0.000-37.000-10,0.000-38.000-11,0.000-37.000-11,-2.000-12.000-1,-3.000 17.000 7,-3.000 15.000 6,-2.000 16.000 8</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49"/>
    </inkml:context>
    <inkml:brush xml:id="br0">
      <inkml:brushProperty name="width" value="0.04655547067523" units="cm"/>
      <inkml:brushProperty name="height" value="0.04655547067523" units="cm"/>
      <inkml:brushProperty name="color" value="#f2395b"/>
      <inkml:brushProperty name="ignorePressure" value="0"/>
    </inkml:brush>
  </inkml:definitions>
  <inkml:trace contextRef="#ctx0" brushRef="#br0">65500.000 29500.000 472,'43.000'-69.000'0,"-11.000"13.000"0,-14.000 12.000 0,-11.000 13.000 0,-11.000 15.000 12,-5.000 19.000 23,-7.000 19.000 25,-5.000 19.000 23,-8.000 15.000 4,-5.000 13.000-16,-7.000 12.000-16,-5.000 13.000-15,-8.000 9.000-11,-5.000 6.000-6,-7.000 7.000-6,-5.000 6.000-7,-4.000 3.000-4,0.000 0.000-7,0.000 0.000-6,0.000 0.000-5,-4.000 6.000-8,-5.000 13.000-10,-7.000 12.000-8,-5.000 13.000-10,2.000-2.000-5,13.000-16.000-2,12.000-15.000-1,13.000-15.000-2,10.000-20.000 2,10.000-21.000 9,10.000-22.000 6,9.000-22.000 8</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0"/>
    </inkml:context>
    <inkml:brush xml:id="br0">
      <inkml:brushProperty name="width" value="0.0346074514091015" units="cm"/>
      <inkml:brushProperty name="height" value="0.0346074514091015" units="cm"/>
      <inkml:brushProperty name="color" value="#f2395b"/>
      <inkml:brushProperty name="ignorePressure" value="0"/>
    </inkml:brush>
  </inkml:definitions>
  <inkml:trace contextRef="#ctx0" brushRef="#br0">66550.000 28650.000 635,'25.000'-22.000'39,"0.000"6.000"-3,0.000 7.000-3,0.000 6.000-2,3.000 3.000-3,6.000 0.000 0,7.000 0.000 0,6.000 0.000 0,-2.000 3.000-2,-9.000 6.000-3,-10.000 7.000-2,-8.000 6.000-2,-9.000 4.000-4,-6.000 4.000-7,-6.000 3.000-6,-6.000 3.000-7,-7.000 1.000-3,-6.000 1.000 1,-6.000-1.000 0,-6.000 1.000 2,-6.000-3.000-2,-2.000-2.000-4,-3.000-3.000-4,-3.000-3.000-4,1.000-2.000 0,6.000 0.000 1,7.000 0.000 3,6.000 0.000 2,6.000 0.000 4,6.000 0.000 10,7.000 0.000 8,6.000 0.000 8,9.000-2.000 2,13.000-3.000-2,12.000-3.000-5,13.000-2.000-2,6.000-5.000-3,0.000-2.000 0,0.000-3.000-2,0.000-3.000 0,-4.000 1.000-1,-5.000 6.000 0,-7.000 7.000 0,-5.000 6.000 0,-6.000 3.000 0,-3.000 0.000 0,-3.000 0.000-1,-2.000 0.000 0,-3.000 0.000 0,1.000 0.000 0,-1.000 0.000 0,1.000 0.000 0,-9.000 3.000-1,-15.000 6.000 0,-15.000 7.000-2,-16.000 6.000-1,-12.000 3.000-4,-5.000 0.000-5,-7.000 0.000-7,-5.000 0.000-6,-6.000 1.000-5,-3.000 4.000 0,-3.000 3.000-2,-2.000 3.000-2,5.000-5.000-3,16.000-12.000-6,15.000-13.000-6,17.000-12.000-6</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1"/>
    </inkml:context>
    <inkml:brush xml:id="br0">
      <inkml:brushProperty name="width" value="0.0339687280356884" units="cm"/>
      <inkml:brushProperty name="height" value="0.0339687280356884" units="cm"/>
      <inkml:brushProperty name="color" value="#f2395b"/>
      <inkml:brushProperty name="ignorePressure" value="0"/>
    </inkml:brush>
  </inkml:definitions>
  <inkml:trace contextRef="#ctx0" brushRef="#br0">68100.000 30400.000 647,'123.000'0.000'141,"-3.000"0.000"-39,-3.000 0.000-37,-2.000 0.000-39,-5.000 0.000-19,-2.000 0.000-2,-3.000 0.000-1,-3.000 0.000-1,-10.000 0.000-8,-16.000 0.000-10,-15.000 0.000-12,-15.000 0.000-11,-12.000 4.000-7,-6.000 10.000-3,-6.000 10.000-2,-6.000 9.000-2,-9.000 1.000 2,-8.000-6.000 7,-10.000-6.000 8,-9.000-6.000 7</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1"/>
    </inkml:context>
    <inkml:brush xml:id="br0">
      <inkml:brushProperty name="width" value="0.0335740782320499" units="cm"/>
      <inkml:brushProperty name="height" value="0.0335740782320499" units="cm"/>
      <inkml:brushProperty name="color" value="#f2395b"/>
      <inkml:brushProperty name="ignorePressure" value="0"/>
    </inkml:brush>
  </inkml:definitions>
  <inkml:trace contextRef="#ctx0" brushRef="#br0">68000.000 31300.000 655,'-41.000'0.000'76,"19.000"0.000"-14,19.000 0.000-15,19.000 0.000-14,18.000 0.000-8,19.000 0.000-1,19.000 0.000-2,19.000 0.000-2,10.000 0.000-3,4.000 0.000-5,3.000 0.000-6,3.000 0.000-5,1.000 0.000-7,1.000 0.000-8,-1.000 0.000-8,1.000 0.000-7,-10.000 0.000-6,-19.000 0.000-2,-18.000 0.000-3,-19.000 0.000-3,-12.000 1.000 0,-2.000 4.000 2,-3.000 3.000 1,-3.000 3.000 1</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5"/>
    </inkml:context>
    <inkml:brush xml:id="br0">
      <inkml:brushProperty name="width" value="0.031476765871048" units="cm"/>
      <inkml:brushProperty name="height" value="0.031476765871048" units="cm"/>
      <inkml:brushProperty name="color" value="#f2395b"/>
      <inkml:brushProperty name="ignorePressure" value="0"/>
    </inkml:brush>
  </inkml:definitions>
  <inkml:trace contextRef="#ctx0" brushRef="#br0">94550.000 2300.000 698,'84.000'-22.000'84,"19.000"6.000"-18,19.000 7.000-17,19.000 6.000-19,26.000 3.000-9,34.000 0.000-4,35.000 0.000-2,35.000 0.000-4,-1.000-2.000-4,-34.000-3.000-5,-35.000-3.000-7,-33.000-2.000-4,-23.000-3.000-4,-9.000 1.000 0,-10.000-1.000-1,-8.000 1.000-1,-17.000 1.000-2,-21.000 3.000-5,-22.000 3.000-5,-22.000 4.000-4,-16.000 4.000-1,-9.000 6.000 4,-10.000 7.000 4,-8.000 6.000 4,-9.000-1.000 0,-6.000-5.000-4,-6.000-7.000-3,-6.000-5.000-4</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5"/>
    </inkml:context>
    <inkml:brush xml:id="br0">
      <inkml:brushProperty name="width" value="0.0330694243311882" units="cm"/>
      <inkml:brushProperty name="height" value="0.0330694243311882" units="cm"/>
      <inkml:brushProperty name="color" value="#f2395b"/>
      <inkml:brushProperty name="ignorePressure" value="0"/>
    </inkml:brush>
  </inkml:definitions>
  <inkml:trace contextRef="#ctx0" brushRef="#br0">94250.000 2750.000 665,'-69.000'21.000'1,"13.000"-5.000"1,12.000-7.000 3,13.000-5.000 1,9.000 11.000 5,6.000 32.000 6,7.000 31.000 6,6.000 32.000 7,1.000 18.000 4,-3.000 6.000 0,-3.000 7.000 0,-2.000 6.000 1,-6.000 4.000-2,-6.000 4.000-7,-6.000 3.000-5,-6.000 3.000-7,-7.000-1.000-6,-6.000-2.000-7,-6.000-3.000-9,-6.000-3.000-6,-4.000-6.000-7,1.000-5.000-6,-1.000-7.000-6,1.000-5.000-6,5.000-14.000 1,14.000-18.000 5,11.000-19.000 6,14.000-18.000 6</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6"/>
    </inkml:context>
    <inkml:brush xml:id="br0">
      <inkml:brushProperty name="width" value="0.0326014496386051" units="cm"/>
      <inkml:brushProperty name="height" value="0.0326014496386051" units="cm"/>
      <inkml:brushProperty name="color" value="#f2395b"/>
      <inkml:brushProperty name="ignorePressure" value="0"/>
    </inkml:brush>
  </inkml:definitions>
  <inkml:trace contextRef="#ctx0" brushRef="#br0">95000.000 4200.000 674,'-24.000'-18.000'52,"4.000"17.000"-5,3.000 15.000-5,3.000 16.000-5,1.000 12.000-5,1.000 9.000-5,-1.000 10.000-7,1.000 10.000-5,-1.000 4.000-3,1.000 0.000 1,-1.000 0.000 0,1.000 0.000 0,-1.000-2.000-11,1.000-3.000-19,-1.000-3.000-20,1.000-2.000-21,1.000-8.000-7,3.000-8.000 4,3.000-10.000 6,4.000-9.000 4</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6"/>
    </inkml:context>
    <inkml:brush xml:id="br0">
      <inkml:brushProperty name="width" value="0.0249175019562244" units="cm"/>
      <inkml:brushProperty name="height" value="0.0249175019562244" units="cm"/>
      <inkml:brushProperty name="color" value="#f2395b"/>
      <inkml:brushProperty name="ignorePressure" value="0"/>
    </inkml:brush>
  </inkml:definitions>
  <inkml:trace contextRef="#ctx0" brushRef="#br0">95500.000 4750.000 882,'1.000'92.000'59,"4.000"-16.000"-20,3.000-15.000-20,3.000-15.000-19</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1"/>
    </inkml:context>
    <inkml:brush xml:id="br0">
      <inkml:brushProperty name="width" value="0.0416065752506256" units="cm"/>
      <inkml:brushProperty name="height" value="0.0416065752506256" units="cm"/>
      <inkml:brushProperty name="color" value="#f2395b"/>
      <inkml:brushProperty name="ignorePressure" value="0"/>
    </inkml:brush>
  </inkml:definitions>
  <inkml:trace contextRef="#ctx0" brushRef="#br0">24150.000 12950.000 528,'25.000'-18.000'69,"0.000"17.000"-11,0.000 15.000-11,0.000 16.000-11,-2.000 9.000-7,-3.000 3.000-3,-3.000 3.000-3,-2.000 4.000-3,-1.000-1.000-4,3.000-3.000-6,3.000-3.000-5,4.000-2.000-6,5.000-8.000-7,10.000-8.000-9,10.000-10.000-7,9.000-9.000-8,1.000-7.000-4,-6.000-3.000 2,-6.000-3.000 2,-6.000-2.000 1,-12.000 2.000 2,-15.000 9.000 4,-15.000 10.000 3,-16.000 10.000 4,-13.000 8.000 2,-9.000 10.000 3,-10.000 10.000 2,-8.000 9.000 3,-4.000 2.000 5,3.000-2.000 6,3.000-3.000 8,4.000-3.000 7,4.000-4.000 5,6.000-3.000 4,7.000-3.000 3,6.000-2.000 3,13.000-8.000 0,23.000-8.000-6,22.000-10.000-4,22.000-9.000-5,12.000-12.000-4,3.000-11.000-5,3.000-14.000-4,4.000-11.000-4,-3.000-3.000-4,-5.000 10.000-3,-7.000 10.000-3,-5.000 9.000-2,-4.000 4.000-2,0.000 1.000-2,0.000-1.000-2,0.000 1.000-1,-15.000 12.000-2,-27.000 25.000 0,-28.000 25.000-1,-28.000 25.000-1,-17.000 10.000 3,-2.000-2.000 6,-3.000-3.000 6,-3.000-3.000 6,-6.000-2.000 5,-5.000 0.000 1,-7.000 0.000 2,-5.000 0.000 3,-1.000-2.000-1,6.000-3.000 1,7.000-3.000-1,6.000-2.000 0,9.000-9.000 1,13.000-12.000 2,12.000-13.000 4,13.000-12.000 1,21.000-13.000 1,32.000-12.000-1,31.000-13.000-2,32.000-12.000-1,16.000-12.000-4,4.000-8.000-5,3.000-10.000-5,3.000-9.000-5,-2.000-2.000-3,-6.000 6.000-1,-6.000 7.000-1,-6.000 6.000-1,-7.000 6.000 1,-6.000 6.000 1,-6.000 7.000 2,-6.000 6.000 0,-7.000 6.000 4,-6.000 6.000 3,-6.000 7.000 4,-6.000 6.000 3,-9.000 7.000 4,-8.000 10.000 4,-10.000 10.000 2,-9.000 9.000 4,-4.000 6.000 0,4.000 3.000-1,3.000 3.000-2,3.000 4.000-2,1.000 2.000 1,1.000 4.000 3,-1.000 3.000 3,1.000 3.000 2,2.000 3.000 0,7.000 3.000-5,6.000 3.000-4,7.000 4.000-4,2.000-3.000-6,1.000-5.000-6,-1.000-7.000-5,1.000-5.000-6,-3.000-6.000-4,-2.000-3.000-1,-3.000-3.000 0,-3.000-2.000-1,-10.000-5.000-7,-16.000-2.000-13,-15.000-3.000-12,-15.000-3.000-14,-12.000-7.000-2,-6.000-9.000 9,-6.000-10.000 7,-6.000-8.000 9,1.000-6.000 7,9.000 1.000 6,10.000-1.000 5,10.000 1.000 6</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6"/>
    </inkml:context>
    <inkml:brush xml:id="br0">
      <inkml:brushProperty name="width" value="0.0331492349505424" units="cm"/>
      <inkml:brushProperty name="height" value="0.0331492349505424" units="cm"/>
      <inkml:brushProperty name="color" value="#f2395b"/>
      <inkml:brushProperty name="ignorePressure" value="0"/>
    </inkml:brush>
  </inkml:definitions>
  <inkml:trace contextRef="#ctx0" brushRef="#br0">96450.000 3950.000 663,'9.000'-66.000'36,"19.000"19.000"-5,19.000 19.000-5,19.000 19.000-4,10.000 12.000-3,4.000 6.000-3,3.000 7.000-3,3.000 6.000-2,-5.000 6.000-2,-12.000 6.000 0,-13.000 7.000-1,-12.000 6.000 0,-10.000 3.000 0,-6.000 0.000 0,-6.000 0.000 2,-6.000 0.000 0,-6.000 1.000 1,-2.000 4.000-2,-3.000 3.000 0,-3.000 3.000 0,-6.000 7.000-1,-5.000 14.000 2,-7.000 11.000 0,-5.000 14.000 3,-8.000 14.000-4,-5.000 20.000-4,-7.000 18.000-7,-5.000 20.000-5,-6.000 13.000-7,-3.000 9.000-8,-3.000 10.000-9,-2.000 10.000-7,3.000-20.000-4,14.000-46.000 2,11.000-47.000 2,14.000-47.000 2,5.000-24.000 2,1.000 1.000 0,-1.000-1.000 1,1.000 1.000 1</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92450.000 3300.000 999,'-24.000'-25.000'0,"4.000"0.000"0,3.000 0.000 0,3.000 0.000 0,-1.000 3.000-6,-2.000 6.000-12,-3.000 7.000-12,-3.000 6.000-12,-1.000 7.000-2,4.000 10.000 10,3.000 10.000 10,3.000 9.000 9,3.000 12.000 7,3.000 16.000 3,3.000 15.000 2,4.000 17.000 3,4.000 8.000 2,6.000 4.000 1,7.000 3.000-1,6.000 3.000 1,6.000-4.000-1,6.000-8.000-2,7.000-10.000-3,6.000-9.000-1,9.000-10.000-2,13.000-9.000 2,12.000-10.000 1,13.000-8.000 2,-2.000-9.000 0,-16.000-6.000 0,-15.000-6.000 0,-15.000-6.000 1</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93550.000 3650.000 999,'-208.000'34.000'-4,"34.000"19.000"-8,35.000 19.000-10,35.000 19.000-7,18.000 12.000-2,3.000 6.000 5,3.000 7.000 6,4.000 6.000 5,4.000 3.000 3,6.000 0.000 0,7.000 0.000 1,6.000 0.000-1,7.000-11.000 1,10.000-22.000 3,10.000-22.000 2,9.000-21.000 2</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8"/>
    </inkml:context>
    <inkml:brush xml:id="br0">
      <inkml:brushProperty name="width" value="0.0287742130458355" units="cm"/>
      <inkml:brushProperty name="height" value="0.0287742130458355" units="cm"/>
      <inkml:brushProperty name="color" value="#f2395b"/>
      <inkml:brushProperty name="ignorePressure" value="0"/>
    </inkml:brush>
  </inkml:definitions>
  <inkml:trace contextRef="#ctx0" brushRef="#br0">95700.000 700.000 764,'-27.000'-35.000'10,"-3.000"32.000"6,-3.000 31.000 6,-2.000 32.000 5,0.000 11.000 2,7.000-5.000-4,6.000-7.000-4,7.000-5.000-3,2.000-1.000-2,1.000 6.000-2,-1.000 7.000-2,1.000 6.000-1,4.000-5.000-3,9.000-16.000-3,10.000-15.000-3,10.000-15.000-4,8.000-15.000-2,10.000-12.000-2,10.000-13.000-1,9.000-12.000-2,4.000-12.000-2,1.000-8.000-1,-1.000-10.000-1,1.000-9.000-2,-6.000-4.000 1,-8.000 4.000 2,-10.000 3.000 1,-9.000 3.000 3,-9.000 6.000 1,-5.000 9.000 2,-7.000 10.000 0,-5.000 10.000 2,-8.000 7.000-1,-5.000 6.000-2,-7.000 7.000-2,-5.000 6.000-1,-6.000 6.000-4,-3.000 6.000-2,-3.000 7.000-4,-2.000 6.000-4,-3.000 6.000-2,1.000 6.000 0,-1.000 7.000 0,1.000 6.000-1,2.000-2.000 2,7.000-9.000 6,6.000-10.000 4,7.000-8.000 7</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8"/>
    </inkml:context>
    <inkml:brush xml:id="br0">
      <inkml:brushProperty name="width" value="0.0234923120588064" units="cm"/>
      <inkml:brushProperty name="height" value="0.0234923120588064" units="cm"/>
      <inkml:brushProperty name="color" value="#f2395b"/>
      <inkml:brushProperty name="ignorePressure" value="0"/>
    </inkml:brush>
  </inkml:definitions>
  <inkml:trace contextRef="#ctx0" brushRef="#br0">95950.000 1100.000 936,'46.000'0.000'-22,"-5.000"0.000"8,-7.000 0.000 8,-5.000 0.000 7,-6.000 3.000 5,-3.000 6.000 3,-3.000 7.000 2,-2.000 6.000 2,-1.000 3.000 1,3.000 0.000 0,3.000 0.000 1,4.000 0.000-1,1.000 0.000-5,0.000 0.000-14,0.000 0.000-13,0.000 0.000-13,-2.000-2.000-6,-3.000-3.000 2,-3.000-3.000 1,-2.000-2.000 1</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8"/>
    </inkml:context>
    <inkml:brush xml:id="br0">
      <inkml:brushProperty name="width" value="0.0314291827380657" units="cm"/>
      <inkml:brushProperty name="height" value="0.0314291827380657" units="cm"/>
      <inkml:brushProperty name="color" value="#f2395b"/>
      <inkml:brushProperty name="ignorePressure" value="0"/>
    </inkml:brush>
  </inkml:definitions>
  <inkml:trace contextRef="#ctx0" brushRef="#br0">97500.000 50.000 699,'-47.000'-41.000'5,"6.000"20.000"8,7.000 18.000 8,6.000 18.000 9,3.000 16.000 3,0.000 13.000-3,0.000 12.000-2,0.000 13.000-3,1.000 10.000-2,4.000 10.000-3,3.000 10.000-1,3.000 9.000-3,6.000-1.000-2,9.000-8.000-4,10.000-10.000-2,10.000-9.000-3,8.000-9.000-5,10.000-5.000-3,10.000-7.000-6,9.000-5.000-4,7.000-9.000-7,7.000-9.000-8,6.000-10.000-9,7.000-8.000-8,-3.000-8.000-1,-8.000-2.000 6,-10.000-3.000 8,-9.000-3.000 6,-9.000-2.000 3,-5.000 0.000 0,-7.000 0.000-1,-5.000 0.000-1</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8"/>
    </inkml:context>
    <inkml:brush xml:id="br0">
      <inkml:brushProperty name="width" value="0.0296129733324051" units="cm"/>
      <inkml:brushProperty name="height" value="0.0296129733324051" units="cm"/>
      <inkml:brushProperty name="color" value="#f2395b"/>
      <inkml:brushProperty name="ignorePressure" value="0"/>
    </inkml:brush>
  </inkml:definitions>
  <inkml:trace contextRef="#ctx0" brushRef="#br0">98800.000 350.000 742,'-30.000'-27.000'4,"-9.000"-3.000"7,-10.000-3.000 6,-8.000-2.000 8,-4.000 3.000 4,3.000 14.000 0,3.000 11.000 0,4.000 14.000 0,1.000 18.000-2,0.000 25.000-5,0.000 25.000-4,0.000 25.000-5,-7.000 26.000-8,-11.000 29.000-13,-14.000 28.000-10,-11.000 28.000-13,-4.000 4.000-2,6.000-18.000 4,7.000-19.000 6,6.000-18.000 4,6.000-18.000-1,6.000-16.000-8,7.000-15.000-9,6.000-15.000-8</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9"/>
    </inkml:context>
    <inkml:brush xml:id="br0">
      <inkml:brushProperty name="width" value="0.0317106693983078" units="cm"/>
      <inkml:brushProperty name="height" value="0.0317106693983078" units="cm"/>
      <inkml:brushProperty name="color" value="#f2395b"/>
      <inkml:brushProperty name="ignorePressure" value="0"/>
    </inkml:brush>
  </inkml:definitions>
  <inkml:trace contextRef="#ctx0" brushRef="#br0">94950.000 7000.000 693,'-22.000'-60.000'101,"6.000"32.000"-22,7.000 31.000-24,6.000 32.000-23,1.000 15.000-13,-3.000 0.000-7,-3.000 0.000-5,-2.000 0.000-6,-5.000 7.000-4,-2.000 17.000-4,-3.000 15.000-3,-3.000 16.000-5,-1.000 5.000-1,4.000-2.000-1,3.000-3.000 0,3.000-3.000-1,3.000-12.000-1,3.000-18.000-5,3.000-19.000-3,4.000-18.000-3</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9"/>
    </inkml:context>
    <inkml:brush xml:id="br0">
      <inkml:brushProperty name="width" value="0.0366150438785553" units="cm"/>
      <inkml:brushProperty name="height" value="0.0366150438785553" units="cm"/>
      <inkml:brushProperty name="color" value="#f2395b"/>
      <inkml:brushProperty name="ignorePressure" value="0"/>
    </inkml:brush>
  </inkml:definitions>
  <inkml:trace contextRef="#ctx0" brushRef="#br0">97800.000 6200.000 600,'-25.000'-22.000'24,"0.000"6.000"1,0.000 7.000 2,0.000 6.000 1,-4.000 9.000 1,-5.000 13.000-2,-7.000 12.000-2,-5.000 13.000-2,-8.000 10.000-1,-5.000 10.000-1,-7.000 10.000-1,-5.000 9.000 0,-4.000 4.000-2,0.000 1.000 0,0.000-1.000-1,0.000 1.000-1,3.000 1.000-2,6.000 3.000-4,7.000 3.000-3,6.000 4.000-4,6.000-3.000-2,6.000-5.000 1,7.000-7.000-1,6.000-5.000 1,7.000-6.000-3,10.000-3.000-4,10.000-3.000-4,9.000-2.000-5,9.000-9.000-4,9.000-12.000-4,10.000-13.000-4,10.000-12.000-4,5.000-10.000-1,4.000-6.000 1,3.000-6.000 3,3.000-6.000 1,-2.000-7.000 2,-6.000-6.000 1,-6.000-6.000 1,-6.000-6.000 1,-9.000-2.000 3,-8.000 3.000 5,-10.000 3.000 4,-9.000 4.000 6,-15.000 2.000 3,-18.000 4.000 2,-19.000 3.000 1,-18.000 3.000 2,-18.000 3.000-1,-16.000 3.000-5,-15.000 3.000-5,-15.000 4.000-5,-7.000 7.000-4,3.000 13.000-3,3.000 12.000-2,4.000 13.000-4,10.000 1.000 1,19.000-9.000 4,19.000-10.000 5,19.000-8.000 3</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5:59"/>
    </inkml:context>
    <inkml:brush xml:id="br0">
      <inkml:brushProperty name="width" value="0.0319973193109035" units="cm"/>
      <inkml:brushProperty name="height" value="0.0319973193109035" units="cm"/>
      <inkml:brushProperty name="color" value="#f2395b"/>
      <inkml:brushProperty name="ignorePressure" value="0"/>
    </inkml:brush>
  </inkml:definitions>
  <inkml:trace contextRef="#ctx0" brushRef="#br0">92950.000 8700.000 687,'-16.000'21.000'4,"19.000"-5.000"8,19.000-7.000 8,19.000-5.000 7,24.000-4.000 4,32.000 0.000-1,31.000 0.000-2,32.000 0.000-1,27.000-2.000-3,26.000-3.000-2,24.000-3.000-4,26.000-2.000-3,22.000-6.000-1,23.000-6.000-2,22.000-6.000-1,22.000-6.000-1,8.000-6.000-3,-2.000-2.000-7,-3.000-3.000-5,-3.000-3.000-7,-17.000 2.000-6,-27.000 10.000-5,-28.000 10.000-4,-28.000 9.000-6,-31.000 6.000-1,-30.000 3.000 3,-32.000 3.000 3,-30.000 4.000 3,-28.000 2.000-1,-21.000 4.000-3,-22.000 3.000-4,-22.000 3.000-4</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1"/>
    </inkml:context>
    <inkml:brush xml:id="br0">
      <inkml:brushProperty name="width" value="0.0365881770849228" units="cm"/>
      <inkml:brushProperty name="height" value="0.0365881770849228" units="cm"/>
      <inkml:brushProperty name="color" value="#f2395b"/>
      <inkml:brushProperty name="ignorePressure" value="0"/>
    </inkml:brush>
  </inkml:definitions>
  <inkml:trace contextRef="#ctx0" brushRef="#br0">24750.000 14950.000 601,'-22.000'-113.000'31,"6.000"26.000"7,7.000 24.000 7,6.000 26.000 8,1.000 26.000-1,-3.000 28.000-9,-3.000 28.000-9,-2.000 29.000-9,-6.000 10.000-8,-6.000-6.000-9,-6.000-6.000-7,-6.000-6.000-9,1.000-7.000-6,9.000-6.000-2,10.000-6.000-4,10.000-6.000-2,10.000-9.000 0,13.000-8.000 3,12.000-10.000 3,13.000-9.000 3,7.000-9.000 2,4.000-5.000 2,3.000-7.000 2,3.000-5.000 2,-4.000-3.000 1,-8.000 4.000 0,-10.000 3.000 2,-9.000 3.000 0,-16.000 9.000 2,-22.000 16.000 2,-22.000 15.000 3,-21.000 17.000 2,-12.000 7.000 2,1.000 0.000 1,-1.000 0.000 1,1.000 0.000 1,1.000-4.000 0,3.000-5.000 2,3.000-7.000 1,4.000-5.000 2,11.000-6.000 0,23.000-3.000 0,22.000-3.000 1,22.000-2.000 0,13.000-6.000-1,7.000-6.000-2,6.000-6.000-3,7.000-6.000-1,4.000-4.000-5,3.000 1.000-6,3.000-1.000-4,4.000 1.000-7,-14.000 7.000-5,-27.000 16.000-5,-28.000 15.000-5,-28.000 17.000-5,-13.000 2.000 0,3.000-9.000 5,3.000-10.000 6,4.000-8.000 6,-1.000-4.000 5,-3.000 3.000 3,-3.000 3.000 3,-2.000 4.000 5,-9.000 4.000 2,-12.000 6.000 0,-13.000 7.000 2,-12.000 6.000 1,-5.000 3.000 1,3.000 0.000 0,3.000 0.000 0,4.000 0.000 0,5.000-4.000-1,10.000-5.000 0,10.000-7.000-1,9.000-5.000-1,12.000-6.000-1,16.000-3.000 3,15.000-3.000 0,17.000-2.000 2,14.000-8.000-1,17.000-8.000-4,15.000-10.000-3,16.000-9.000-3,10.000-7.000-3,7.000-3.000-2,6.000-3.000-1,7.000-2.000-1,-1.000-1.000-4,-6.000 3.000-3,-6.000 3.000-4,-6.000 4.000-5,-10.000 2.000-3,-12.000 4.000-2,-13.000 3.000-2,-12.000 3.000-3,-13.000-2.000 0,-12.000-6.000 2,-13.000-6.000 1,-12.000-6.000 3</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0"/>
    </inkml:context>
    <inkml:brush xml:id="br0">
      <inkml:brushProperty name="width" value="0.0315814279019833" units="cm"/>
      <inkml:brushProperty name="height" value="0.0315814279019833" units="cm"/>
      <inkml:brushProperty name="color" value="#f2395b"/>
      <inkml:brushProperty name="ignorePressure" value="0"/>
    </inkml:brush>
  </inkml:definitions>
  <inkml:trace contextRef="#ctx0" brushRef="#br0">97250.000 8950.000 696,'-25.000'76.000'78,"0.000"4.000"-13,0.000 3.000-13,0.000 3.000-13,-2.000 1.000-11,-3.000 1.000-7,-3.000-1.000-7,-2.000 1.000-8,0.000-3.000-9,7.000-2.000-14,6.000-3.000-12,7.000-3.000-13,4.000-9.000-7,3.000-11.000-3,3.000-14.000-1,4.000-11.000-3</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0"/>
    </inkml:context>
    <inkml:brush xml:id="br0">
      <inkml:brushProperty name="width" value="0.034090917557478" units="cm"/>
      <inkml:brushProperty name="height" value="0.034090917557478" units="cm"/>
      <inkml:brushProperty name="color" value="#f2395b"/>
      <inkml:brushProperty name="ignorePressure" value="0"/>
    </inkml:brush>
  </inkml:definitions>
  <inkml:trace contextRef="#ctx0" brushRef="#br0">98300.000 9500.000 645,'0.000'46.000'114,"0.000"-5.000"-26,0.000-7.000-26,0.000-5.000-26,6.000-6.000-15,13.000-3.000-5,12.000-3.000-6,13.000-2.000-4,4.000-5.000-4,-3.000-2.000-3,-3.000-3.000-2,-2.000-3.000-3,-5.000-4.000 0,-2.000-3.000 1,-3.000-3.000 0,-3.000-2.000 2,-4.000-8.000-2,-3.000-8.000-5,-3.000-10.000-4,-2.000-9.000-4,-11.000-10.000-2,-15.000-9.000 1,-15.000-10.000 1,-16.000-8.000 0,-13.000-8.000-3,-9.000-2.000-9,-10.000-3.000-9,-8.000-3.000-9,0.000 7.000 0,14.000 19.000 7,11.000 19.000 6,14.000 19.000 8</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0"/>
    </inkml:context>
    <inkml:brush xml:id="br0">
      <inkml:brushProperty name="width" value="0.0325181558728218" units="cm"/>
      <inkml:brushProperty name="height" value="0.0325181558728218" units="cm"/>
      <inkml:brushProperty name="color" value="#f2395b"/>
      <inkml:brushProperty name="ignorePressure" value="0"/>
    </inkml:brush>
  </inkml:definitions>
  <inkml:trace contextRef="#ctx0" brushRef="#br0">99300.000 600.000 676,'71.000'-91.000'3,"-5.000"19.000"7,-7.000 19.000 6,-5.000 19.000 6,-4.000 12.000 4,0.000 6.000 4,0.000 7.000 1,0.000 6.000 4,-4.000 10.000-2,-5.000 17.000-5,-7.000 15.000-4,-5.000 16.000-6,-11.000 10.000-3,-11.000 7.000-3,-14.000 6.000-2,-11.000 7.000-3,-12.000 2.000-3,-9.000 1.000-6,-10.000-1.000-4,-8.000 1.000-4,-8.000-6.000-3,-2.000-8.000 0,-3.000-10.000 1,-3.000-9.000 0,4.000-7.000 1,13.000-3.000 3,12.000-3.000 1,13.000-2.000 3,20.000-6.000 1,28.000-6.000 1,28.000-6.000 1,29.000-6.000 2,22.000-6.000-3,20.000-2.000-4,18.000-3.000-5,20.000-3.000-5,-3.000-4.000-4,-21.000-3.000-5,-22.000-3.000-6,-22.000-2.000-4,-16.000-1.000-2,-9.000 3.000 1,-10.000 3.000 2,-8.000 4.000 0</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1"/>
    </inkml:context>
    <inkml:brush xml:id="br0">
      <inkml:brushProperty name="width" value="0.0337891913950443" units="cm"/>
      <inkml:brushProperty name="height" value="0.0337891913950443" units="cm"/>
      <inkml:brushProperty name="color" value="#f2395b"/>
      <inkml:brushProperty name="ignorePressure" value="0"/>
    </inkml:brush>
  </inkml:definitions>
  <inkml:trace contextRef="#ctx0" brushRef="#br0">98750.000 10700.000 651,'-57.000'-49.000'-2,"-11.000"4.000"9,-14.000 3.000 11,-11.000 3.000 9,2.000 6.000 3,19.000 9.000-4,19.000 10.000-4,19.000 10.000-3,9.000 7.000-3,0.000 6.000 2,0.000 7.000 0,0.000 6.000 0,1.000 4.000-1,4.000 4.000-3,3.000 3.000-2,3.000 3.000-4,6.000 6.000-1,9.000 9.000 1,10.000 10.000 1,10.000 10.000 1,7.000 2.000-1,6.000-3.000-2,7.000-3.000-1,6.000-2.000-2,1.000-1.000 0,-3.000 3.000 0,-3.000 3.000 0,-2.000 4.000 1,-6.000-3.000-1,-6.000-5.000-5,-6.000-7.000-3,-6.000-5.000-4,-7.000-6.000-2,-6.000-3.000-3,-6.000-3.000-1,-6.000-2.000-2,-10.000-5.000 0,-12.000-2.000 0,-13.000-3.000 0,-12.000-3.000 1,-7.000-6.000-1,1.000-5.000 1,-1.000-7.000-1,1.000-5.000 0,2.000-12.000 1,7.000-16.000 5,6.000-15.000 2,7.000-15.000 5,10.000-14.000 2,16.000-8.000 0,15.000-10.000 1,17.000-9.000 0,21.000-7.000-1,28.000-3.000 0,28.000-3.000-3,29.000-2.000-1,15.000 3.000-3,3.000 14.000-2,3.000 11.000-4,4.000 14.000-3,-12.000 13.000 0,-24.000 16.000 1,-26.000 15.000 1,-24.000 17.000 3,-17.000 5.000-2,-5.000-3.000-3,-7.000-3.000-5,-5.000-2.000-2</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1"/>
    </inkml:context>
    <inkml:brush xml:id="br0">
      <inkml:brushProperty name="width" value="0.0350154340267181" units="cm"/>
      <inkml:brushProperty name="height" value="0.0350154340267181" units="cm"/>
      <inkml:brushProperty name="color" value="#f2395b"/>
      <inkml:brushProperty name="ignorePressure" value="0"/>
    </inkml:brush>
  </inkml:definitions>
  <inkml:trace contextRef="#ctx0" brushRef="#br0">95250.000 12550.000 628,'364.000'-49.000'89,"-22.000"4.000"-14,-22.000 3.000-15,-21.000 3.000-14,-7.000 3.000-10,9.000 3.000-9,10.000 3.000-7,10.000 4.000-7,-4.000 2.000-8,-16.000 4.000-5,-15.000 3.000-6,-15.000 3.000-6,-23.000 3.000-9,-28.000 3.000-12,-28.000 3.000-12,-27.000 4.000-12,-31.000 2.000-4,-31.000 4.000 5,-31.000 3.000 4,-31.000 3.000 5</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2"/>
    </inkml:context>
    <inkml:brush xml:id="br0">
      <inkml:brushProperty name="width" value="0.0348432399332523" units="cm"/>
      <inkml:brushProperty name="height" value="0.0348432399332523" units="cm"/>
      <inkml:brushProperty name="color" value="#f2395b"/>
      <inkml:brushProperty name="ignorePressure" value="0"/>
    </inkml:brush>
  </inkml:definitions>
  <inkml:trace contextRef="#ctx0" brushRef="#br0">97800.000 12800.000 631,'187.000'-46.000'12,"-24.000"10.000"6,-26.000 10.000 7,-24.000 9.000 7,-15.000 7.000 2,-3.000 7.000-1,-3.000 6.000-2,-2.000 7.000-1,-11.000 5.000-5,-15.000 7.000-6,-15.000 6.000-5,-16.000 7.000-8,-16.000 5.000-2,-16.000 7.000 0,-15.000 6.000 0,-15.000 7.000 1,-14.000 2.000-1,-8.000 1.000-1,-10.000-1.000-1,-9.000 1.000-1,-2.000-4.000 0,6.000-6.000-2,7.000-6.000 1,6.000-6.000-2,28.000-16.000-6,50.000-25.000-13,50.000-25.000-13,50.000-25.000-13,23.000-16.000-5,-3.000-6.000 2,-3.000-6.000 4,-2.000-6.000 1,-6.000 1.000 6,-6.000 9.000 7,-6.000 10.000 7,-6.000 10.000 8,-13.000 8.000 5,-19.000 10.000 2,-18.000 10.000 3,-19.000 9.000 3,-16.000 7.000 7,-12.000 7.000 13,-13.000 6.000 12,-12.000 7.000 12,-12.000 7.000 6,-8.000 9.000 1,-10.000 10.000 1,-9.000 10.000 0,-1.000 4.000-2,10.000 0.000-6,10.000 0.000-5,9.000 0.000-6,9.000 1.000-4,9.000 4.000-5,10.000 3.000-3,10.000 3.000-4,8.000-7.000-4,10.000-15.000-6,10.000-15.000-3,9.000-16.000-6,6.000-15.000-2,3.000-11.000 0,3.000-14.000-2,4.000-11.000 0,-4.000-6.000-1,-9.000 4.000-1,-10.000 3.000-1,-8.000 3.000-1,-12.000 1.000 1,-12.000 1.000 2,-13.000-1.000 3,-12.000 1.000 2,-16.000 1.000 1,-19.000 3.000-3,-18.000 3.000-2,-19.000 4.000-3,-7.000 4.000-1,7.000 6.000-1,6.000 7.000-1,7.000 6.000 0,2.000 3.000-6,1.000 0.000-8,-1.000 0.000-8,1.000 0.000-10</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3"/>
    </inkml:context>
    <inkml:brush xml:id="br0">
      <inkml:brushProperty name="width" value="0.0351774320006371" units="cm"/>
      <inkml:brushProperty name="height" value="0.0351774320006371" units="cm"/>
      <inkml:brushProperty name="color" value="#f2395b"/>
      <inkml:brushProperty name="ignorePressure" value="0"/>
    </inkml:brush>
  </inkml:definitions>
  <inkml:trace contextRef="#ctx0" brushRef="#br0">101100.000 0.000 625,'-2.000'189.000'95,"-3.000"-22.000"-21,-3.000-22.000-21,-2.000-21.000-21,-1.000-12.000-13,3.000 1.000-2,3.000-1.000-4,4.000 1.000-2,4.000-7.000-1,6.000-12.000 1,7.000-13.000 0,6.000-12.000 1,4.000-9.000-2,4.000-2.000-4,3.000-3.000-5,3.000-3.000-5,-1.000-6.000-4,-2.000-5.000-3,-3.000-7.000-4,-3.000-5.000-3,-4.000-4.000-1,-3.000 0.000-1,-3.000 0.000 1,-2.000 0.000-1,-17.000 1.000 1,-28.000 4.000 1,-28.000 3.000 0,-27.000 3.000 2,-23.000 4.000-2,-16.000 7.000-1,-15.000 6.000-3,-15.000 7.000-2,2.000-3.000 1,22.000-8.000 2,22.000-10.000 2,23.000-9.000 2,13.000-5.000 0,6.000 0.000-2,7.000 0.000-3,6.000 0.000-2</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3"/>
    </inkml:context>
    <inkml:brush xml:id="br0">
      <inkml:brushProperty name="width" value="0.0272179022431374" units="cm"/>
      <inkml:brushProperty name="height" value="0.0272179022431374" units="cm"/>
      <inkml:brushProperty name="color" value="#f2395b"/>
      <inkml:brushProperty name="ignorePressure" value="0"/>
    </inkml:brush>
  </inkml:definitions>
  <inkml:trace contextRef="#ctx0" brushRef="#br0">101350.000 800.000 808,'25.000'-25.000'0,"0.000"0.000"0,0.000 0.000 0,0.000 0.000 0,7.000 0.000 4,17.000 0.000 9,15.000 0.000 9,16.000 0.000 8,1.000 1.000 2,-12.000 4.000-5,-13.000 3.000-5,-12.000 3.000-5,-2.000 4.000-5,9.000 7.000-3,10.000 6.000-5,10.000 7.000-5,7.000 8.000-4,6.000 14.000-3,7.000 11.000-4,6.000 14.000-4,-5.000 0.000-8,-16.000-8.000-10,-15.000-10.000-12,-15.000-9.000-10</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4"/>
    </inkml:context>
    <inkml:brush xml:id="br0">
      <inkml:brushProperty name="width" value="0.0396508425474167" units="cm"/>
      <inkml:brushProperty name="height" value="0.0396508425474167" units="cm"/>
      <inkml:brushProperty name="color" value="#f2395b"/>
      <inkml:brushProperty name="ignorePressure" value="0"/>
    </inkml:brush>
  </inkml:definitions>
  <inkml:trace contextRef="#ctx0" brushRef="#br0">71900.000 30150.000 554,'-25.000'-41.000'10,"0.000"19.000"9,0.000 19.000 7,0.000 19.000 9,0.000 12.000 3,0.000 6.000-4,0.000 7.000-2,0.000 6.000-3,0.000 4.000-2,0.000 4.000-1,0.000 3.000 1,0.000 3.000-1,3.000 6.000-2,6.000 9.000-4,7.000 10.000-5,6.000 10.000-4,3.000 0.000-3,0.000-5.000 0,0.000-7.000-1,0.000-5.000 0,0.000-8.000-1,0.000-5.000-1,0.000-7.000-2,0.000-5.000-1,3.000-8.000-1,6.000-5.000-4,7.000-7.000-1,6.000-5.000-3,6.000-14.000-2,6.000-18.000-2,7.000-19.000-2,6.000-18.000-2,4.000-15.000-2,4.000-9.000 1,3.000-10.000-1,3.000-8.000 1,-2.000-3.000 0,-6.000 7.000 0,-6.000 6.000 2,-6.000 7.000 0,-7.000 5.000 1,-6.000 7.000 2,-6.000 6.000 2,-6.000 7.000 2,-6.000 4.000 2,-2.000 3.000 4,-3.000 3.000 2,-3.000 4.000 3,-4.000 1.000 1,-3.000 0.000-2,-3.000 0.000-1,-2.000 0.000-2,-1.000 0.000-1,3.000 0.000-1,3.000 0.000 0,4.000 0.000-1,1.000 0.000-1,0.000 0.000 1,0.000 0.000 0,0.000 0.000 0,0.000-2.000 1,0.000-3.000 0,0.000-3.000 0,0.000-2.000 0,0.000-3.000 1,0.000 1.000 2,0.000-1.000 0,0.000 1.000 2,-4.000 4.000 0,-5.000 9.000 0,-7.000 10.000-1,-5.000 10.000 0,-4.000 4.000-1,0.000 0.000 0,0.000 0.000-1,0.000 0.000-1,0.000 0.000-1,0.000 0.000 0,0.000 0.000-2,0.000 0.000-1,-2.000 4.000-3,-3.000 10.000-6,-3.000 10.000-7,-2.000 9.000-5,0.000 2.000-2,7.000-2.000 4,6.000-3.000 3,7.000-3.000 4</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5"/>
    </inkml:context>
    <inkml:brush xml:id="br0">
      <inkml:brushProperty name="width" value="0.0325582772493362" units="cm"/>
      <inkml:brushProperty name="height" value="0.0325582772493362" units="cm"/>
      <inkml:brushProperty name="color" value="#f2395b"/>
      <inkml:brushProperty name="ignorePressure" value="0"/>
    </inkml:brush>
  </inkml:definitions>
  <inkml:trace contextRef="#ctx0" brushRef="#br0">73100.000 30700.000 675,'4.000'71.000'129,"10.000"-5.000"-33,10.000-7.000-34,9.000-5.000-33,1.000-8.000-21,-6.000-5.000-8,-6.000-7.000-7,-6.000-5.000-8,-2.000-4.000-3,3.000 0.000 1,3.000 0.000 2,4.000 0.000 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6"/>
    </inkml:context>
    <inkml:brush xml:id="br0">
      <inkml:brushProperty name="width" value="0.0374772250652313" units="cm"/>
      <inkml:brushProperty name="height" value="0.0374772250652313" units="cm"/>
      <inkml:brushProperty name="color" value="#f2385b"/>
      <inkml:brushProperty name="ignorePressure" value="0"/>
    </inkml:brush>
  </inkml:definitions>
  <inkml:trace contextRef="#ctx0" brushRef="#br0">6300.000 41850.000 587,'50.000'-4.000'92,"0.000"-5.000"-22,0.000-7.000-22,0.000-5.000-23,-2.000-4.000-13,-3.000 0.000-3,-3.000 0.000-3,-2.000 0.000-3,-3.000 0.000-2,1.000 0.000-3,-1.000 0.000-3,1.000 0.000-1,-4.000 0.000-3,-6.000 0.000-2,-6.000 0.000-2,-6.000 0.000-2,-6.000-2.000 0,-2.000-3.000 0,-3.000-3.000 2,-3.000-2.000 0,-6.000-5.000 2,-5.000-2.000 0,-7.000-3.000 2,-5.000-3.000 0,-6.000 1.000 3,-3.000 6.000 1,-3.000 7.000 2,-2.000 6.000 3,-1.000 4.000 2,3.000 4.000 3,3.000 3.000 3,4.000 3.000 4,1.000 6.000 1,0.000 9.000 0,0.000 10.000 0,0.000 10.000 0,0.000 8.000 0,0.000 10.000 3,0.000 10.000 1,0.000 9.000 3,1.000 9.000 0,4.000 9.000-2,3.000 10.000-2,3.000 10.000-1,3.000 2.000-1,3.000-3.000-1,3.000-3.000-1,4.000-2.000-1,1.000-8.000-1,0.000-8.000 0,0.000-10.000-1,0.000-9.000-1,6.000-7.000-1,13.000-3.000-2,12.000-3.000-2,13.000-2.000-1,10.000-6.000-5,10.000-6.000-4,10.000-6.000-6,9.000-6.000-6,9.000-10.000-6,9.000-12.000-8,10.000-13.000-8,10.000-12.000-9,-7.000-5.000-3,-22.000 3.000 1,-22.000 3.000-1,-21.000 4.000 1</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1"/>
    </inkml:context>
    <inkml:brush xml:id="br0">
      <inkml:brushProperty name="width" value="0.0322552099823952" units="cm"/>
      <inkml:brushProperty name="height" value="0.0322552099823952" units="cm"/>
      <inkml:brushProperty name="color" value="#f2395b"/>
      <inkml:brushProperty name="ignorePressure" value="0"/>
    </inkml:brush>
  </inkml:definitions>
  <inkml:trace contextRef="#ctx0" brushRef="#br0">24800.000 15500.000 682,'-47.000'-22.000'17,"6.000"6.000"5,7.000 7.000 5,6.000 6.000 4,6.000 10.000 2,6.000 17.000-1,7.000 15.000-1,6.000 16.000-1,3.000 13.000-4,0.000 14.000-3,0.000 11.000-5,0.000 14.000-3,3.000 13.000-6,6.000 16.000-5,7.000 15.000-7,6.000 17.000-5,1.000 17.000-4,-3.000 23.000-4,-3.000 22.000-4,-2.000 22.000-4,-3.000-15.000-6,1.000-49.000-12,-1.000-51.000-12,1.000-49.000-10</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6"/>
    </inkml:context>
    <inkml:brush xml:id="br0">
      <inkml:brushProperty name="width" value="0.0383437909185886" units="cm"/>
      <inkml:brushProperty name="height" value="0.0383437909185886" units="cm"/>
      <inkml:brushProperty name="color" value="#f2395b"/>
      <inkml:brushProperty name="ignorePressure" value="0"/>
    </inkml:brush>
  </inkml:definitions>
  <inkml:trace contextRef="#ctx0" brushRef="#br0">74600.000 29150.000 573,'25.000'-25.000'0,"0.000"0.000"0,0.000 0.000 0,0.000 0.000 1,-2.000 4.000 6,-3.000 10.000 17,-3.000 10.000 14,-2.000 9.000 16,-9.000 10.000 2,-12.000 14.000-9,-13.000 11.000-11,-12.000 14.000-9,-10.000 8.000-6,-6.000 7.000-2,-6.000 6.000-1,-6.000 7.000-1,-1.000 0.000-2,7.000-2.000-3,6.000-3.000-4,7.000-3.000-2,4.000-6.000-2,3.000-5.000 0,3.000-7.000-1,4.000-5.000 1,4.000-4.000-2,6.000 0.000 0,7.000 0.000-1,6.000 0.000 0,9.000-5.000-2,13.000-9.000-1,12.000-10.000-2,13.000-8.000-1,12.000-8.000-1,13.000-2.000-3,12.000-3.000-3,13.000-3.000-2,6.000-7.000-4,0.000-9.000-6,0.000-10.000-6,0.000-8.000-6,-5.000-4.000-2,-9.000 3.000 0,-10.000 3.000 0,-8.000 4.000 1,-9.000 2.000 2,-6.000 4.000 3,-6.000 3.000 4,-6.000 3.000 4,-10.000-1.000 2,-12.000-2.000 1,-13.000-3.000 1,-12.000-3.000 2</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7"/>
    </inkml:context>
    <inkml:brush xml:id="br0">
      <inkml:brushProperty name="width" value="0.0366739369928837" units="cm"/>
      <inkml:brushProperty name="height" value="0.0366739369928837" units="cm"/>
      <inkml:brushProperty name="color" value="#f2395b"/>
      <inkml:brushProperty name="ignorePressure" value="0"/>
    </inkml:brush>
  </inkml:definitions>
  <inkml:trace contextRef="#ctx0" brushRef="#br0">75150.000 29400.000 599,'-25.000'-36.000'42,"0.000"28.000"3,0.000 28.000 1,0.000 29.000 3,0.000 18.000-3,0.000 9.000-6,0.000 10.000-6,0.000 10.000-6,0.000 10.000-5,0.000 13.000-5,0.000 12.000-3,0.000 13.000-5,1.000 6.000-5,4.000 0.000-8,3.000 0.000-7,3.000 0.000-8,1.000-8.000-5,1.000-16.000-4,-1.000-15.000-3,1.000-15.000-3,2.000-15.000-6,7.000-12.000-8,6.000-13.000-8,7.000-12.000-7</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7"/>
    </inkml:context>
    <inkml:brush xml:id="br0">
      <inkml:brushProperty name="width" value="0.0488260388374329" units="cm"/>
      <inkml:brushProperty name="height" value="0.0488260388374329" units="cm"/>
      <inkml:brushProperty name="color" value="#f2395b"/>
      <inkml:brushProperty name="ignorePressure" value="0"/>
    </inkml:brush>
  </inkml:definitions>
  <inkml:trace contextRef="#ctx0" brushRef="#br0">75850.000 29300.000 450,'46.000'-22.000'32,"-5.000"6.000"-4,-7.000 7.000-6,-5.000 6.000-4,-1.000 4.000-1,6.000 4.000 2,7.000 3.000 4,6.000 3.000 4,-2.000 7.000-1,-9.000 14.000-4,-10.000 11.000-4,-8.000 14.000-3,-8.000 7.000-3,-2.000 3.000-2,-3.000 3.000-3,-3.000 4.000-2,-10.000 4.000-2,-16.000 6.000-3,-15.000 7.000-1,-15.000 6.000-2,-9.000-2.000-1,1.000-9.000 0,-1.000-10.000 1,1.000-8.000-1,2.000-8.000 1,7.000-2.000 0,6.000-3.000 0,7.000-3.000-1,15.000-12.000 0,25.000-18.000 0,25.000-19.000-2,25.000-18.000-1,17.000-17.000-2,9.000-11.000-4,10.000-14.000-4,10.000-11.000-4,0.000-9.000-2,-5.000-3.000-1,-7.000-3.000-1,-5.000-2.000-1,-4.000-5.000 1,0.000-2.000 3,0.000-3.000 2,0.000-3.000 3,-5.000 1.000 2,-9.000 6.000 1,-10.000 7.000 1,-8.000 6.000 2,-8.000 6.000 2,-2.000 6.000 7,-3.000 7.000 4,-3.000 6.000 6,-4.000 6.000 6,-3.000 6.000 6,-3.000 7.000 6,-2.000 6.000 6,-3.000 10.000 6,1.000 17.000 7,-1.000 15.000 6,1.000 16.000 7,-4.000 13.000-2,-6.000 14.000-9,-6.000 11.000-8,-6.000 14.000-10,-2.000 7.000-5,3.000 3.000-4,3.000 3.000-1,4.000 4.000-4,1.000 1.000-1,0.000 0.000-2,0.000 0.000 0,0.000 0.000-2,4.000-2.000-3,10.000-3.000-2,10.000-3.000-4,9.000-2.000-2,2.000-8.000-2,-2.000-8.000-1,-3.000-10.000 0,-3.000-9.000 0,-2.000-7.000-1,0.000-3.000-2,0.000-3.000-1,0.000-2.000-3,-4.000-3.000 0,-5.000 1.000 1,-7.000-1.000-1,-5.000 1.000 1,-6.000-1.000 0,-3.000 1.000-2,-3.000-1.000-2,-2.000 1.000-1,-8.000-3.000-1,-8.000-2.000 1,-10.000-3.000 1,-9.000-3.000 1,-12.000 1.000-1,-11.000 6.000 0,-14.000 7.000-2,-11.000 6.000-1,-9.000-1.000 0,-3.000-5.000 2,-3.000-7.000 1,-2.000-5.000 1,5.000-6.000 1,16.000-3.000 0,15.000-3.000 0,17.000-2.000 1,10.000-6.000-5,6.000-6.000-12,7.000-6.000-10,6.000-6.000-11</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08"/>
    </inkml:context>
    <inkml:brush xml:id="br0">
      <inkml:brushProperty name="width" value="0.0381442978978157" units="cm"/>
      <inkml:brushProperty name="height" value="0.0381442978978157" units="cm"/>
      <inkml:brushProperty name="color" value="#f2395b"/>
      <inkml:brushProperty name="ignorePressure" value="0"/>
    </inkml:brush>
  </inkml:definitions>
  <inkml:trace contextRef="#ctx0" brushRef="#br0">77300.000 29400.000 576,'71.000'-69.000'33,"-5.000"13.000"-3,-7.000 12.000-2,-5.000 13.000-1,-1.000 7.000 0,6.000 4.000 2,7.000 3.000 3,6.000 3.000 3,1.000 1.000-1,-3.000 1.000-5,-3.000-1.000-4,-2.000 1.000-4,-1.000-1.000-3,3.000 1.000-1,3.000-1.000 0,4.000 1.000-2,-4.000 2.000-8,-9.000 7.000-20,-10.000 6.000-19,-8.000 7.000-19</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0"/>
    </inkml:context>
    <inkml:brush xml:id="br0">
      <inkml:brushProperty name="width" value="0.0367199070751667" units="cm"/>
      <inkml:brushProperty name="height" value="0.0367199070751667" units="cm"/>
      <inkml:brushProperty name="color" value="#f2395b"/>
      <inkml:brushProperty name="ignorePressure" value="0"/>
    </inkml:brush>
  </inkml:definitions>
  <inkml:trace contextRef="#ctx0" brushRef="#br0">80200.000 28850.000 599,'-27.000'71.000'100,"-3.000"-5.000"-21,-3.000-7.000-21,-2.000-5.000-21,-6.000 0.000-12,-6.000 10.000-5,-6.000 10.000-2,-6.000 9.000-4,-4.000 6.000-2,1.000 3.000-2,-1.000 3.000 0,1.000 4.000-1,-1.000 1.000-3,1.000 0.000-4,-1.000 0.000-3,1.000 0.000-4,2.000-2.000-7,7.000-3.000-9,6.000-3.000-10,7.000-2.000-10,5.000-11.000-4,7.000-15.000 1,6.000-15.000 0,7.000-16.000 1</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1"/>
    </inkml:context>
    <inkml:brush xml:id="br0">
      <inkml:brushProperty name="width" value="0.0375778675079346" units="cm"/>
      <inkml:brushProperty name="height" value="0.0375778675079346" units="cm"/>
      <inkml:brushProperty name="color" value="#f2395b"/>
      <inkml:brushProperty name="ignorePressure" value="0"/>
    </inkml:brush>
  </inkml:definitions>
  <inkml:trace contextRef="#ctx0" brushRef="#br0">79050.000 29200.000 585,'-25.000'-25.000'-1,"0.000"0.000"-2,0.000 0.000-3,0.000 0.000-2,6.000 12.000 10,13.000 26.000 22,12.000 24.000 22,13.000 26.000 21,7.000 13.000 5,4.000 4.000-13,3.000 3.000-13,3.000 3.000-13,3.000 6.000-8,3.000 9.000-4,3.000 10.000-4,4.000 10.000-4,-1.000 2.000-6,-3.000-3.000-7,-3.000-3.000-8,-2.000-2.000-8,-5.000-6.000-6,-2.000-6.000-7,-3.000-6.000-7,-3.000-6.000-5,-2.000-10.000-5,0.000-12.000 0,0.000-13.000-1,0.000-12.000-1,0.000-10.000 2,0.000-6.000 7,0.000-6.000 6,0.000-6.000 6</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1"/>
    </inkml:context>
    <inkml:brush xml:id="br0">
      <inkml:brushProperty name="width" value="0.0371880643069744" units="cm"/>
      <inkml:brushProperty name="height" value="0.0371880643069744" units="cm"/>
      <inkml:brushProperty name="color" value="#f2395b"/>
      <inkml:brushProperty name="ignorePressure" value="0"/>
    </inkml:brush>
  </inkml:definitions>
  <inkml:trace contextRef="#ctx0" brushRef="#br0">80700.000 28800.000 591,'0.000'-41.000'56,"0.000"19.000"-4,0.000 19.000-2,0.000 19.000-4,0.000 18.000-4,0.000 19.000-5,0.000 19.000-5,0.000 19.000-5,-2.000 9.000-6,-3.000 0.000-3,-3.000 0.000-4,-2.000 0.000-5,-3.000 1.000-4,1.000 4.000-6,-1.000 3.000-5,1.000 3.000-4,-3.000-1.000-6,-2.000-2.000-5,-3.000-3.000-5,-3.000-3.000-5,1.000-10.000-4,6.000-16.000-4,7.000-15.000-3,6.000-15.000-3,7.000-15.000-1,10.000-12.000 3,10.000-13.000 2,9.000-12.000 3</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1"/>
    </inkml:context>
    <inkml:brush xml:id="br0">
      <inkml:brushProperty name="width" value="0.0400333888828754" units="cm"/>
      <inkml:brushProperty name="height" value="0.0400333888828754" units="cm"/>
      <inkml:brushProperty name="color" value="#f2395b"/>
      <inkml:brushProperty name="ignorePressure" value="0"/>
    </inkml:brush>
  </inkml:definitions>
  <inkml:trace contextRef="#ctx0" brushRef="#br0">81650.000 29100.000 549,'-47.000'26.000'70,"6.000"4.000"-12,7.000 3.000-10,6.000 3.000-11,3.000 6.000-7,0.000 9.000-3,0.000 10.000-4,0.000 10.000-2,1.000 5.000-2,4.000 4.000 1,3.000 3.000-1,3.000 3.000 0,3.000-2.000-1,3.000-6.000-4,3.000-6.000-4,4.000-6.000-4,4.000-7.000-1,6.000-6.000-2,7.000-6.000-1,6.000-6.000 0,9.000-12.000-4,13.000-15.000-3,12.000-15.000-4,13.000-16.000-4,6.000-16.000-3,0.000-16.000-2,0.000-15.000-1,0.000-15.000-1,-8.000-7.000-1,-16.000 3.000 2,-15.000 3.000 2,-15.000 4.000 2,-11.000 2.000 1,-2.000 4.000 1,-3.000 3.000 2,-3.000 3.000 1,-10.000 7.000 0,-16.000 14.000 0,-15.000 11.000 0,-15.000 14.000-1,-7.000 5.000-3,3.000 1.000-6,3.000-1.000-6,4.000 1.000-6,4.000 1.000-3,6.000 3.000 2,7.000 3.000-1,6.000 4.000 2</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1"/>
    </inkml:context>
    <inkml:brush xml:id="br0">
      <inkml:brushProperty name="width" value="0.0314496643841267" units="cm"/>
      <inkml:brushProperty name="height" value="0.0314496643841267" units="cm"/>
      <inkml:brushProperty name="color" value="#f2395b"/>
      <inkml:brushProperty name="ignorePressure" value="0"/>
    </inkml:brush>
  </inkml:definitions>
  <inkml:trace contextRef="#ctx0" brushRef="#br0">82000.000 28950.000 699,'48.000'-2.000'41,"-3.000"-3.000"-8,-3.000-3.000-8,-2.000-2.000-9,0.000-1.000 0,7.000 3.000 7,6.000 3.000 8,7.000 4.000 8,4.000 1.000-3,3.000 0.000-11,3.000 0.000-12,4.000 0.000-10,-3.000 0.000-13,-5.000 0.000-10,-7.000 0.000-11,-5.000 0.000-12</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2"/>
    </inkml:context>
    <inkml:brush xml:id="br0">
      <inkml:brushProperty name="width" value="0.0435287654399872" units="cm"/>
      <inkml:brushProperty name="height" value="0.0435287654399872" units="cm"/>
      <inkml:brushProperty name="color" value="#f2395b"/>
      <inkml:brushProperty name="ignorePressure" value="0"/>
    </inkml:brush>
  </inkml:definitions>
  <inkml:trace contextRef="#ctx0" brushRef="#br0">83500.000 28100.000 505,'-44.000'7.000'60,"13.000"17.000"-8,12.000 15.000-10,13.000 16.000-8,6.000 9.000-6,0.000 3.000-2,0.000 3.000-3,0.000 4.000-2,0.000 1.000-3,0.000 0.000-1,0.000 0.000-2,0.000 0.000-3,1.000-4.000 0,4.000-5.000 0,3.000-7.000 0,3.000-5.000 0,1.000-6.000-1,1.000-3.000-1,-1.000-3.000-1,1.000-2.000-1,-1.000-3.000 0,1.000 1.000-1,-1.000-1.000 0,1.000 1.000-1,-1.000-1.000 1,1.000 1.000 0,-1.000-1.000 0,1.000 1.000 2,-6.000 1.000-6,-8.000 3.000-11,-10.000 3.000-11,-9.000 4.000-11,-10.000-1.000-3,-9.000-3.000 5,-10.000-3.000 3,-8.000-2.000 5,-6.000-6.000 2,1.000-6.000-3,-1.000-6.000-1,1.000-6.000-2,1.000-6.000 0,3.000-2.000 4,3.000-3.000 2,4.000-3.000 3</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2"/>
    </inkml:context>
    <inkml:brush xml:id="br0">
      <inkml:brushProperty name="width" value="0.0420318953692913" units="cm"/>
      <inkml:brushProperty name="height" value="0.0420318953692913" units="cm"/>
      <inkml:brushProperty name="color" value="#f2395b"/>
      <inkml:brushProperty name="ignorePressure" value="0"/>
    </inkml:brush>
  </inkml:definitions>
  <inkml:trace contextRef="#ctx0" brushRef="#br0">26350.000 14450.000 523,'-24.000'-24.000'5,"4.000"4.000"12,3.000 3.000 11,3.000 3.000 11,-1.000 7.000 3,-2.000 14.000-5,-3.000 11.000-5,-3.000 14.000-5,-6.000 13.000-6,-5.000 16.000-3,-7.000 15.000-6,-5.000 17.000-4,-4.000 7.000-6,0.000 0.000-6,0.000 0.000-8,0.000 0.000-6,3.000-7.000-2,6.000-11.000 2,7.000-14.000 4,6.000-11.000 2,13.000-15.000-2,23.000-16.000-9,22.000-15.000-10,22.000-15.000-7,10.000-9.000-1,1.000 1.000 11,-1.000-1.000 10,1.000 1.000 10,-6.000 2.000 8,-8.000 7.000 5,-10.000 6.000 7,-9.000 7.000 6,-7.000 7.000 3,-3.000 9.000 1,-3.000 10.000 0,-2.000 10.000 0,-8.000 4.000 1,-8.000 0.000 2,-10.000 0.000 1,-9.000 0.000 2,-5.000 0.000-1,0.000 0.000-5,0.000 0.000-4,0.000 0.000-5,0.000-4.000-3,0.000-5.000-4,0.000-7.000-3,0.000-5.000-3,4.000-14.000-5,10.000-18.000-8,10.000-19.000-7,9.000-18.000-8,12.000-12.000-1,16.000-3.000 5,15.000-3.000 4,17.000-2.000 5,7.000 0.000 3,0.000 7.000 0,0.000 6.000 0,0.000 7.000 1,-2.000 4.000 3,-3.000 3.000 5,-3.000 3.000 6,-2.000 4.000 6,-6.000 1.000 3,-6.000 0.000 2,-6.000 0.000 1,-6.000 0.000 2,-9.000 0.000-1,-8.000 0.000-4,-10.000 0.000-4,-9.000 0.000-3,-9.000-2.000-4,-5.000-3.000 0,-7.000-3.000-2,-5.000-2.000 0,-4.000-1.000-1,0.000 3.000 1,0.000 3.000 1,0.000 4.000 1,0.000 4.000 3,0.000 6.000 6,0.000 7.000 6,0.000 6.000 6,0.000 10.000 5,0.000 17.000 1,0.000 15.000 3,0.000 16.000 3,1.000 9.000 0,4.000 3.000-2,3.000 3.000-1,3.000 4.000-2,3.000 1.000-3,3.000 0.000-3,3.000 0.000-4,4.000 0.000-3,1.000-4.000-3,0.000-5.000-2,0.000-7.000-3,0.000-5.000-2,6.000-11.000-3,13.000-11.000-2,12.000-14.000-2,13.000-11.000-4,7.000-11.000-6,4.000-5.000-11,3.000-7.000-11,3.000-5.000-10,3.000-9.000-7,3.000-9.000-3,3.000-10.000-2,4.000-8.000-2,-7.000-3.000 3,-16.000 7.000 11,-15.000 6.000 11,-15.000 7.000 10,-7.000 4.000 6,3.000 3.000 2,3.000 3.000 2,4.000 4.000 2</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2"/>
    </inkml:context>
    <inkml:brush xml:id="br0">
      <inkml:brushProperty name="width" value="0.0338646061718464" units="cm"/>
      <inkml:brushProperty name="height" value="0.0338646061718464" units="cm"/>
      <inkml:brushProperty name="color" value="#f2395b"/>
      <inkml:brushProperty name="ignorePressure" value="0"/>
    </inkml:brush>
  </inkml:definitions>
  <inkml:trace contextRef="#ctx0" brushRef="#br0">83650.000 28300.000 649,'73.000'-44.000'9,"-3.000"13.000"16,-3.000 12.000 17,-2.000 13.000 17,-3.000 7.000 3,1.000 4.000-9,-1.000 3.000-9,1.000 3.000-10,-3.000-1.000-14,-2.000-2.000-17,-3.000-3.000-20,-3.000-3.000-17</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3"/>
    </inkml:context>
    <inkml:brush xml:id="br0">
      <inkml:brushProperty name="width" value="0.0468102842569351" units="cm"/>
      <inkml:brushProperty name="height" value="0.0468102842569351" units="cm"/>
      <inkml:brushProperty name="color" value="#f2395b"/>
      <inkml:brushProperty name="ignorePressure" value="0"/>
    </inkml:brush>
  </inkml:definitions>
  <inkml:trace contextRef="#ctx0" brushRef="#br0">90300.000 28650.000 469,'-71.000'-25.000'5,"10.000"0.000"9,10.000 0.000 9,9.000 0.000 9,13.000-8.000 5,20.000-16.000-2,18.000-15.000-2,20.000-15.000 0,13.000-11.000-4,9.000-2.000-4,10.000-3.000-4,10.000-3.000-5,5.000 1.000-2,4.000 6.000-3,3.000 7.000-1,3.000 6.000-2,-2.000 9.000 0,-6.000 13.000 0,-6.000 12.000 0,-6.000 13.000 1,-7.000 15.000 0,-6.000 19.000 2,-6.000 19.000 2,-6.000 19.000 2,-7.000 19.000 0,-6.000 23.000 0,-6.000 22.000 0,-6.000 22.000-1,-4.000 7.000-1,1.000-6.000-2,-1.000-6.000-2,1.000-6.000-3,-1.000-6.000-2,1.000-2.000-2,-1.000-3.000-4,1.000-3.000-2,1.000-6.000-3,3.000-5.000-4,3.000-7.000-4,4.000-5.000-3,-1.000-8.000-4,-3.000-5.000-2,-3.000-7.000-2,-2.000-5.000-3,-1.000-23.000-7,3.000-37.000-12,3.000-38.000-13,4.000-37.000-11,-1.000-10.000 1,-3.000 19.000 14,-3.000 19.000 15,-2.000 19.000 14,-3.000 7.000 10,1.000-3.000 2,-1.000-3.000 5,1.000-2.000 3</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4"/>
    </inkml:context>
    <inkml:brush xml:id="br0">
      <inkml:brushProperty name="width" value="0.0463583096861839" units="cm"/>
      <inkml:brushProperty name="height" value="0.0463583096861839" units="cm"/>
      <inkml:brushProperty name="color" value="#f2395b"/>
      <inkml:brushProperty name="ignorePressure" value="0"/>
    </inkml:brush>
  </inkml:definitions>
  <inkml:trace contextRef="#ctx0" brushRef="#br0">92100.000 27400.000 474,'23.000'-52.000'2,"-3.000"-3.000"5,-3.000-3.000 3,-2.000-2.000 5,-11.000 14.000 9,-15.000 35.000 12,-15.000 35.000 13,-16.000 34.000 13,-12.000 24.000 1,-5.000 17.000-9,-7.000 15.000-10,-5.000 16.000-10,-9.000 7.000-6,-9.000 1.000-4,-10.000-1.000-3,-8.000 1.000-3,-11.000 1.000-4,-8.000 3.000-4,-10.000 3.000-3,-9.000 4.000-4,-1.000-1.000-7,10.000-3.000-13,10.000-3.000-13,9.000-2.000-13,15.000-12.000-6,22.000-19.000-2,22.000-18.000-2,23.000-19.000 0,10.000-15.000-1,0.000-8.000 3,0.000-10.000 2,0.000-9.000 2</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4"/>
    </inkml:context>
    <inkml:brush xml:id="br0">
      <inkml:brushProperty name="width" value="0.0372612997889519" units="cm"/>
      <inkml:brushProperty name="height" value="0.0372612997889519" units="cm"/>
      <inkml:brushProperty name="color" value="#f2395b"/>
      <inkml:brushProperty name="ignorePressure" value="0"/>
    </inkml:brush>
  </inkml:definitions>
  <inkml:trace contextRef="#ctx0" brushRef="#br0">92750.000 27800.000 590,'189.000'-44.000'152,"-22.000"13.000"-37,-22.000 12.000-37,-21.000 13.000-39,-17.000 9.000-22,-8.000 6.000-8,-10.000 7.000-10,-9.000 6.000-8,-13.000 6.000-14,-16.000 6.000-23,-15.000 7.000-21,-15.000 6.000-22,-12.000-2.000-1,-6.000-9.000 19,-6.000-10.000 19,-6.000-8.000 18</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4"/>
    </inkml:context>
    <inkml:brush xml:id="br0">
      <inkml:brushProperty name="width" value="0.0343485251069069" units="cm"/>
      <inkml:brushProperty name="height" value="0.0343485251069069" units="cm"/>
      <inkml:brushProperty name="color" value="#f2395b"/>
      <inkml:brushProperty name="ignorePressure" value="0"/>
    </inkml:brush>
  </inkml:definitions>
  <inkml:trace contextRef="#ctx0" brushRef="#br0">92650.000 28700.000 640,'-7.000'25.000'11,"39.000"0.000"22,36.000 0.000 23,39.000 0.000 21,19.000-2.000 1,4.000-3.000-22,3.000-3.000-21,3.000-2.000-22,-4.000-3.000-17,-8.000 1.000-13,-10.000-1.000-13,-9.000 1.000-14,-15.000-1.000-4,-18.000 1.000 7,-19.000-1.000 5,-18.000 1.000 6</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14"/>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95500.000 28800.000 333,'157.000'63.000'167,"51.000"46.000"-1,50.000 47.000 1,49.000 47.000 0</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5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62900.000 38250.000 999,'67.000'-4.000'-61,"-16.000"-5.000"11,-15.000-7.000 11,-15.000-5.000 12,-12.000-4.000 7,-6.000 0.000 5,-6.000 0.000 4,-6.000 0.000 5</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58"/>
    </inkml:context>
    <inkml:brush xml:id="br0">
      <inkml:brushProperty name="width" value="0.0397848598659039" units="cm"/>
      <inkml:brushProperty name="height" value="0.0397848598659039" units="cm"/>
      <inkml:brushProperty name="color" value="#f2395b"/>
      <inkml:brushProperty name="ignorePressure" value="0"/>
    </inkml:brush>
  </inkml:definitions>
  <inkml:trace contextRef="#ctx0" brushRef="#br0">63000.000 37900.000 552,'-13.000'-18.000'27,"26.000"17.000"12,24.000 15.000 12,26.000 16.000 11,10.000 7.000 0,-3.000 1.000-16,-3.000-1.000-14,-2.000 1.000-14,-5.000-4.000-9,-2.000-6.000-3,-3.000-6.000-2,-3.000-6.000-2,-4.000-2.000-1,-3.000 3.000-1,-3.000 3.000 0,-2.000 4.000 1,-6.000 2.000-2,-6.000 4.000 0,-6.000 3.000-2,-6.000 3.000 0,-7.000 3.000 0,-6.000 3.000 2,-6.000 3.000 4,-6.000 4.000 2,-10.000 7.000 2,-12.000 13.000 1,-13.000 12.000 3,-12.000 13.000 1,-13.000 7.000 0,-12.000 4.000-1,-13.000 3.000-1,-12.000 3.000-2,-5.000 4.000-1,3.000 7.000-3,3.000 6.000-3,4.000 7.000-1,4.000 2.000-5,6.000 1.000-5,7.000-1.000-6,6.000 1.000-5,9.000-6.000-6,13.000-8.000-6,12.000-10.000-5,13.000-9.000-6,9.000-13.000-2,6.000-16.000 1,7.000-15.000 1,6.000-15.000 2</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58"/>
    </inkml:context>
    <inkml:brush xml:id="br0">
      <inkml:brushProperty name="width" value="0.0301670636981726" units="cm"/>
      <inkml:brushProperty name="height" value="0.0301670636981726" units="cm"/>
      <inkml:brushProperty name="color" value="#f2395b"/>
      <inkml:brushProperty name="ignorePressure" value="0"/>
    </inkml:brush>
  </inkml:definitions>
  <inkml:trace contextRef="#ctx0" brushRef="#br0">63650.000 39650.000 729,'26.000'28.000'-11,"4.000"6.000"23,3.000 7.000 21,3.000 6.000 24,1.000 1.000 4,1.000-3.000-14,-1.000-3.000-13,1.000-2.000-13,-1.000-3.000-10,1.000 1.000-6,-1.000-1.000-4,1.000 1.000-7,-1.000-4.000-11,1.000-6.000-17,-1.000-6.000-18,1.000-6.000-18,-4.000-10.000-1,-6.000-12.000 13,-6.000-13.000 15,-6.000-12.000 13</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58"/>
    </inkml:context>
    <inkml:brush xml:id="br0">
      <inkml:brushProperty name="width" value="0.0418806187808514" units="cm"/>
      <inkml:brushProperty name="height" value="0.0418806187808514" units="cm"/>
      <inkml:brushProperty name="color" value="#f2395b"/>
      <inkml:brushProperty name="ignorePressure" value="0"/>
    </inkml:brush>
  </inkml:definitions>
  <inkml:trace contextRef="#ctx0" brushRef="#br0">65050.000 37900.000 525,'0.000'-41.000'8,"0.000"19.000"18,0.000 19.000 16,0.000 19.000 18,0.000 16.000 3,0.000 17.000-9,0.000 15.000-9,0.000 16.000-9,1.000 9.000-6,4.000 3.000-5,3.000 3.000-4,3.000 4.000-4,3.000-1.000-3,3.000-3.000-4,3.000-3.000-2,4.000-2.000-4,-1.000-5.000-1,-3.000-2.000 0,-3.000-3.000-1,-2.000-3.000 0,-1.000-4.000 0,3.000-3.000-3,3.000-3.000 0,4.000-2.000-3,-1.000-3.000 0,-3.000 1.000-1,-3.000-1.000-1,-2.000 1.000-1,-5.000-4.000 0,-2.000-6.000 0,-3.000-6.000-1,-3.000-6.000-1,-7.000-4.000-1,-9.000 1.000-3,-10.000-1.000-2,-8.000 1.000-3,-9.000-3.000-2,-6.000-2.000 1,-6.000-3.000 1,-6.000-3.000-1,-6.000-1.000 0,-2.000 4.000-2,-3.000 3.000-3,-3.000 3.000-2,-1.000-1.000-1,4.000-2.000-3,3.000-3.000-2,3.000-3.000-1,6.000-6.000-1,9.000-5.000 3,10.000-7.000 2,10.000-5.000 2</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2"/>
    </inkml:context>
    <inkml:brush xml:id="br0">
      <inkml:brushProperty name="width" value="0.0392445176839828" units="cm"/>
      <inkml:brushProperty name="height" value="0.0392445176839828" units="cm"/>
      <inkml:brushProperty name="color" value="#f2395b"/>
      <inkml:brushProperty name="ignorePressure" value="0"/>
    </inkml:brush>
  </inkml:definitions>
  <inkml:trace contextRef="#ctx0" brushRef="#br0">27700.000 14850.000 560,'0.000'-41.000'91,"0.000"19.000"-17,0.000 19.000-17,0.000 19.000-15,0.000 13.000-11,0.000 10.000-2,0.000 10.000-2,0.000 9.000-3,0.000 2.000-2,0.000-2.000-5,0.000-3.000-4,0.000-3.000-3,0.000-2.000-7,0.000 0.000-11,0.000 0.000-10,0.000 0.000-9</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6:58"/>
    </inkml:context>
    <inkml:brush xml:id="br0">
      <inkml:brushProperty name="width" value="0.0307725686579943" units="cm"/>
      <inkml:brushProperty name="height" value="0.0307725686579943" units="cm"/>
      <inkml:brushProperty name="color" value="#f2395b"/>
      <inkml:brushProperty name="ignorePressure" value="0"/>
    </inkml:brush>
  </inkml:definitions>
  <inkml:trace contextRef="#ctx0" brushRef="#br0">65350.000 37850.000 714,'117.000'-66.000'64,"-16.000"19.000"-6,-15.000 19.000-7,-15.000 19.000-7,-4.000 7.000-9,9.000-3.000-12,10.000-3.000-13,10.000-2.000-11,0.000-1.000-10,-5.000 3.000-5,-7.000 3.000-5,-5.000 4.000-6,-11.000 1.000 0,-11.000 0.000 5,-14.000 0.000 5,-11.000 0.000 5</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01"/>
    </inkml:context>
    <inkml:brush xml:id="br0">
      <inkml:brushProperty name="width" value="0.0598907172679901" units="cm"/>
      <inkml:brushProperty name="height" value="0.0598907172679901" units="cm"/>
      <inkml:brushProperty name="color" value="#fed406"/>
      <inkml:brushProperty name="ignorePressure" value="0"/>
    </inkml:brush>
  </inkml:definitions>
  <inkml:trace contextRef="#ctx0" brushRef="#br0">60200.000 37650.000 367,'53.000'-532.000'115,"56.000"89.000"-23,57.000 86.000-24,56.000 89.000-24,3.000 68.000-14,-50.000 50.000-6,-50.000 50.000-5,-50.000 50.000-6,-5.000 17.000-3,41.000-16.000 2,40.000-15.000 0,42.000-15.000 0,16.000-4.000 2,-6.000 9.000 0,-6.000 10.000 0,-6.000 10.000 1,-9.000 10.000 0,-8.000 13.000 0,-10.000 12.000-1,-9.000 13.000-1,-15.000 13.000-1,-18.000 17.000-2,-19.000 15.000-1,-18.000 16.000-3,-18.000 16.000-1,-16.000 20.000 0,-15.000 18.000 0,-15.000 20.000-1,-21.000 14.000 0,-25.000 14.000-1,-25.000 11.000-1,-25.000 14.000 0,-18.000 5.000-2,-8.000 1.000-2,-10.000-1.000-3,-9.000 1.000-2,-7.000 1.000-1,-3.000 3.000 0,-3.000 3.000 2,-2.000 4.000 0,0.000 1.000-2,7.000 0.000-6,6.000 0.000-6,7.000 0.000-7,5.000-4.000-5,7.000-5.000-3,6.000-7.000-3,7.000-5.000-4,8.000-11.000-2,14.000-11.000 1,11.000-14.000-1,14.000-11.000 0,8.000-20.000 5,7.000-24.000 6,6.000-26.000 9,7.000-24.000 7,4.000-13.000 3,3.000 0.000-6,3.000 0.000-3,4.000 0.000-5</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01"/>
    </inkml:context>
    <inkml:brush xml:id="br0">
      <inkml:brushProperty name="width" value="0.0450152866542339" units="cm"/>
      <inkml:brushProperty name="height" value="0.0450152866542339" units="cm"/>
      <inkml:brushProperty name="color" value="#fed406"/>
      <inkml:brushProperty name="ignorePressure" value="0"/>
    </inkml:brush>
  </inkml:definitions>
  <inkml:trace contextRef="#ctx0" brushRef="#br0">61750.000 41200.000 488,'-66.000'31.000'6,"19.000"13.000"11,19.000 12.000 11,19.000 13.000 12,13.000 7.000 6,10.000 4.000 4,10.000 3.000 3,9.000 3.000 4,9.000-2.000-3,9.000-6.000-6,10.000-6.000-6,10.000-6.000-7,2.000-6.000-10,-3.000-2.000-14,-3.000-3.000-16,-2.000-3.000-14,-6.000-6.000-10,-6.000-5.000-2,-6.000-7.000-3,-6.000-5.000-3</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06"/>
    </inkml:context>
    <inkml:brush xml:id="br0">
      <inkml:brushProperty name="width" value="0.0482463426887989" units="cm"/>
      <inkml:brushProperty name="height" value="0.0482463426887989" units="cm"/>
      <inkml:brushProperty name="color" value="#00bff3"/>
      <inkml:brushProperty name="ignorePressure" value="0"/>
    </inkml:brush>
  </inkml:definitions>
  <inkml:trace contextRef="#ctx0" brushRef="#br0">61400.000 46950.000 455,'-19.000'-22.000'34,"13.000"6.000"-1,12.000 7.000 0,13.000 6.000 0,13.000 3.000 0,17.000 0.000-1,15.000 0.000 0,16.000 0.000-1,-1.000 3.000-3,-15.000 6.000-4,-15.000 7.000-5,-16.000 6.000-5,-7.000 6.000-3,4.000 6.000-2,3.000 7.000-1,3.000 6.000-1,-4.000 3.000-1,-8.000 0.000 1,-10.000 0.000 1,-9.000 0.000 2,-9.000 3.000-1,-5.000 6.000-4,-7.000 7.000-3,-5.000 6.000-4,-9.000 4.000-1,-9.000 4.000-2,-10.000 3.000 0,-8.000 3.000 0,-6.000 1.000-1,1.000 1.000-1,-1.000-1.000 0,1.000 1.000 1,2.000-6.000-2,7.000-8.000-1,6.000-10.000-1,7.000-9.000-2,5.000-16.000-3,7.000-22.000-6,6.000-22.000-6,7.000-21.000-6,4.000-20.000 0,3.000-15.000 4,3.000-15.000 5,4.000-16.000 5,2.000-7.000 4,4.000 4.000 2,3.000 3.000 2,3.000 3.000 3,-1.000 6.000 4,-2.000 9.000 4,-3.000 10.000 4,-3.000 10.000 5,-1.000 13.000 9,4.000 19.000 14,3.000 19.000 15,3.000 19.000 13,-1.000 18.000 3,-2.000 19.000-12,-3.000 19.000-11,-3.000 19.000-10,-4.000 13.000-8,-3.000 10.000-2,-3.000 10.000-3,-2.000 9.000-2,-5.000 12.000-4,-2.000 16.000-3,-3.000 15.000-3,-3.000 17.000-4,-2.000 5.000-4,0.000-3.000-6,0.000-3.000-6,0.000-2.000-6,3.000-11.000-6,6.000-15.000-3,7.000-15.000-5,6.000-16.000-4,4.000-16.000 0,4.000-16.000 3,3.000-15.000 2,3.000-15.000 4,1.000-20.000 0,1.000-21.000-5,-1.000-22.000-4,1.000-22.000-5,-1.000-10.000 2,1.000 4.000 6,-1.000 3.000 7,1.000 3.000 6</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07"/>
    </inkml:context>
    <inkml:brush xml:id="br0">
      <inkml:brushProperty name="width" value="0.0481712184846401" units="cm"/>
      <inkml:brushProperty name="height" value="0.0481712184846401" units="cm"/>
      <inkml:brushProperty name="color" value="#00bff3"/>
      <inkml:brushProperty name="ignorePressure" value="0"/>
    </inkml:brush>
  </inkml:definitions>
  <inkml:trace contextRef="#ctx0" brushRef="#br0">62300.000 46650.000 456,'21.000'-47.000'0,"-5.000"6.000"0,-7.000 7.000 0,-5.000 6.000 0,-1.000-1.000 3,6.000-5.000 5,7.000-7.000 5,6.000-5.000 6,3.000 6.000 4,0.000 23.000 5,0.000 22.000 4,0.000 22.000 5,-2.000 18.000-1,-3.000 16.000-3,-3.000 15.000-3,-2.000 17.000-5,-5.000 14.000-2,-2.000 17.000-2,-3.000 15.000 0,-3.000 16.000-2,-4.000 4.000-2,-3.000-6.000-1,-3.000-6.000-2,-2.000-6.000-2,-5.000-6.000-1,-2.000-2.000-1,-3.000-3.000 0,-3.000-3.000 0,-2.000-6.000-3,0.000-5.000-1,0.000-7.000-4,0.000-5.000-1,3.000-12.000-4,6.000-16.000-5,7.000-15.000-4,6.000-15.000-4,4.000-25.000-4,4.000-30.000-3,3.000-32.000-2,3.000-30.000-3,7.000-23.000 1,14.000-12.000 4,11.000-13.000 2,14.000-12.000 5,7.000 1.000 3,3.000 16.000 5,3.000 15.000 5,4.000 17.000 4,-3.000 13.000 4,-5.000 13.000 2,-7.000 12.000 3,-5.000 13.000 3,-6.000 10.000 2,-3.000 10.000 0,-3.000 10.000 0,-2.000 9.000 1,-6.000 10.000 1,-6.000 14.000 0,-6.000 11.000 2,-6.000 14.000 1,-4.000 8.000 0,1.000 7.000-1,-1.000 6.000-1,1.000 7.000-1,-7.000 2.000-2,-12.000 1.000-1,-13.000-1.000-2,-12.000 1.000-3,-10.000 2.000-2,-6.000 7.000-6,-6.000 6.000-3,-6.000 7.000-6,-7.000-1.000-3,-6.000-6.000-6,-6.000-6.000-3,-6.000-6.000-6,-1.000-13.000-4,7.000-19.000-8,6.000-18.000-6,7.000-19.000-7,7.000-16.000-4,9.000-12.000-1,10.000-13.000-2,10.000-12.000-1</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07"/>
    </inkml:context>
    <inkml:brush xml:id="br0">
      <inkml:brushProperty name="width" value="0.0400407426059246" units="cm"/>
      <inkml:brushProperty name="height" value="0.0400407426059246" units="cm"/>
      <inkml:brushProperty name="color" value="#00bff3"/>
      <inkml:brushProperty name="ignorePressure" value="0"/>
    </inkml:brush>
  </inkml:definitions>
  <inkml:trace contextRef="#ctx0" brushRef="#br0">63850.000 46350.000 549,'25.000'-44.000'52,"0.000"13.000"-5,0.000 12.000-2,0.000 13.000-5,1.000 10.000-3,4.000 10.000-4,3.000 10.000-5,3.000 9.000-3,-2.000 9.000-3,-6.000 9.000-2,-6.000 10.000-2,-6.000 10.000-2,-10.000 7.000-3,-12.000 6.000-8,-13.000 7.000-5,-12.000 6.000-6,-10.000-1.000-5,-6.000-5.000-2,-6.000-7.000-2,-6.000-5.000-2,-2.000-9.000 0,3.000-9.000 0,3.000-10.000 0,4.000-8.000 2,18.000-14.000 6,34.000-15.000 13,35.000-15.000 12,35.000-16.000 13,16.000-7.000 4,1.000 4.000-6,-1.000 3.000-7,1.000 3.000-6,-6.000 3.000-2,-8.000 3.000-1,-10.000 3.000-1,-9.000 4.000 1,-9.000 4.000-18,-5.000 6.000-32,-7.000 7.000-32,-5.000 6.000-34</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07"/>
    </inkml:context>
    <inkml:brush xml:id="br0">
      <inkml:brushProperty name="width" value="0.033294003456831" units="cm"/>
      <inkml:brushProperty name="height" value="0.033294003456831" units="cm"/>
      <inkml:brushProperty name="color" value="#00bff3"/>
      <inkml:brushProperty name="ignorePressure" value="0"/>
    </inkml:brush>
  </inkml:definitions>
  <inkml:trace contextRef="#ctx0" brushRef="#br0">64450.000 46650.000 660,'26.000'-69.000'41,"4.000"13.000"-6,3.000 12.000-5,3.000 13.000-6,6.000 7.000-1,9.000 4.000 1,10.000 3.000 1,10.000 3.000 1,4.000 1.000 0,0.000 1.000-2,0.000-1.000-2,0.000 1.000-2,-4.000 1.000-6,-5.000 3.000-8,-7.000 3.000-10,-5.000 4.000-9</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08"/>
    </inkml:context>
    <inkml:brush xml:id="br0">
      <inkml:brushProperty name="width" value="0.0418553203344345" units="cm"/>
      <inkml:brushProperty name="height" value="0.0418553203344345" units="cm"/>
      <inkml:brushProperty name="color" value="#00bff3"/>
      <inkml:brushProperty name="ignorePressure" value="0"/>
    </inkml:brush>
  </inkml:definitions>
  <inkml:trace contextRef="#ctx0" brushRef="#br0">65150.000 45550.000 525,'-44.000'-57.000'26,"13.000"39.000"13,12.000 36.000 15,13.000 39.000 13,6.000 19.000 1,0.000 4.000-11,0.000 3.000-13,0.000 3.000-11,0.000 7.000-7,0.000 14.000-5,0.000 11.000-3,0.000 14.000-3,0.000 7.000-9,0.000 3.000-11,0.000 3.000-12,0.000 4.000-12,-2.000-10.000-9,-3.000-22.000-5,-3.000-22.000-6,-2.000-21.000-5,-1.000-14.000-2,3.000-2.000 1,3.000-3.000 2,4.000-3.000 2</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0"/>
    </inkml:context>
    <inkml:brush xml:id="br0">
      <inkml:brushProperty name="width" value="0.042727418243885" units="cm"/>
      <inkml:brushProperty name="height" value="0.042727418243885" units="cm"/>
      <inkml:brushProperty name="color" value="#00bff3"/>
      <inkml:brushProperty name="ignorePressure" value="0"/>
    </inkml:brush>
  </inkml:definitions>
  <inkml:trace contextRef="#ctx0" brushRef="#br0">66450.000 46150.000 514,'70.000'21.000'35,"-9.000"-5.000"-7,-10.000-7.000-6,-8.000-5.000-7,-8.000-3.000-4,-2.000 4.000-2,-3.000 3.000-3,-3.000 3.000-3,-4.000 3.000 0,-3.000 3.000 1,-3.000 3.000 0,-2.000 4.000 2,-5.000 7.000 2,-2.000 13.000 3,-3.000 12.000 2,-3.000 13.000 4,-4.000 9.000 2,-3.000 6.000 0,-3.000 7.000 2,-2.000 6.000 1,-1.000 1.000 0,3.000-3.000-1,3.000-3.000-1,4.000-2.000-1,1.000-3.000-1,0.000 1.000-2,0.000-1.000 0,0.000 1.000-2,1.000 1.000-1,4.000 3.000-2,3.000 3.000 0,3.000 4.000-2,1.000 1.000-2,1.000 0.000-1,-1.000 0.000-2,1.000 0.000-2,1.000-2.000-1,3.000-3.000-2,3.000-3.000-1,4.000-2.000-1,-3.000-5.000 0,-5.000-2.000 0,-7.000-3.000 1,-5.000-3.000 1,-4.000-6.000-1,0.000-5.000-1,0.000-7.000-2,0.000-5.000 0,-5.000-6.000-1,-9.000-3.000-2,-10.000-3.000-2,-8.000-2.000-1,-14.000-6.000-3,-15.000-6.000-3,-15.000-6.000-5,-16.000-6.000-3,-15.000-6.000-1,-11.000-2.000 0,-14.000-3.000 1,-11.000-3.000 2,7.000-4.000 1,28.000-3.000 5,28.000-3.000 4,29.000-2.000 3,13.000-3.000-3,1.000 1.000-14,-1.000-1.000-12,1.000 1.000-13</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0"/>
    </inkml:context>
    <inkml:brush xml:id="br0">
      <inkml:brushProperty name="width" value="0.0382536165416241" units="cm"/>
      <inkml:brushProperty name="height" value="0.0382536165416241" units="cm"/>
      <inkml:brushProperty name="color" value="#00bff3"/>
      <inkml:brushProperty name="ignorePressure" value="0"/>
    </inkml:brush>
  </inkml:definitions>
  <inkml:trace contextRef="#ctx0" brushRef="#br0">60350.000 46750.000 575,'-24.000'-46.000'-2,"4.000"10.000"-1,3.000 10.000-3,3.000 9.000-2,-1.000 6.000 4,-2.000 3.000 9,-3.000 3.000 10,-3.000 4.000 10,-4.000 1.000 2,-3.000 0.000-6,-3.000 0.000-4,-2.000 0.000-6,-1.000-2.000-4,3.000-3.000-1,3.000-3.000-2,4.000-2.000 0,1.000-1.000 0,0.000 3.000 3,0.000 3.000 4,0.000 4.000 3,3.000 4.000 1,6.000 6.000-2,7.000 7.000-2,6.000 6.000-2,-1.000 15.000-1,-5.000 26.000 0,-7.000 24.000 1,-5.000 26.000 0,-6.000 15.000 0,-3.000 6.000 0,-3.000 7.000 0,-2.000 6.000 0,-3.000 1.000 1,1.000-3.000 0,-1.000-3.000 1,1.000-2.000 1,2.000-3.000 1,7.000 1.000-1,6.000-1.000-1,7.000 1.000 0,4.000-6.000-1,3.000-8.000 0,3.000-10.000 0,4.000-9.000-1,1.000-5.000-1,0.000 0.000-2,0.000 0.000-1,0.000 0.000-2,1.000-5.000-3,4.000-9.000-1,3.000-10.000-3,3.000-8.000-2,-1.000-9.000-1,-2.000-6.000 0,-3.000-6.000 0,-3.000-6.000 0,2.000-7.000-7,10.000-6.000-13,10.000-6.000-14,9.000-6.000-12,2.000-6.000-3,-2.000-2.000 10,-3.000-3.000 9,-3.000-3.000 9,-2.000-4.000 4,0.000-3.000-4,0.000-3.000-3,0.000-2.000-3</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2"/>
    </inkml:context>
    <inkml:brush xml:id="br0">
      <inkml:brushProperty name="width" value="0.0415873154997826" units="cm"/>
      <inkml:brushProperty name="height" value="0.0415873154997826" units="cm"/>
      <inkml:brushProperty name="color" value="#f2395b"/>
      <inkml:brushProperty name="ignorePressure" value="0"/>
    </inkml:brush>
  </inkml:definitions>
  <inkml:trace contextRef="#ctx0" brushRef="#br0">27950.000 13900.000 529,'23.000'-36.000'9,"-3.000"28.000"20,-3.000 28.000 20,-2.000 29.000 19,-3.000 19.000 4,1.000 14.000-13,-1.000 11.000-12,1.000 14.000-12,-1.000 11.000-9,1.000 14.000-5,-1.000 11.000-7,1.000 14.000-4,-3.000 3.000-3,-2.000-2.000 0,-3.000-3.000 1,-3.000-3.000 0,-1.000-10.000-6,4.000-16.000-17,3.000-15.000-15,3.000-15.000-15,1.000-17.000-9,1.000-15.000 0,-1.000-15.000-3,1.000-16.000 0</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1"/>
    </inkml:context>
    <inkml:brush xml:id="br0">
      <inkml:brushProperty name="width" value="0.0434358716011047" units="cm"/>
      <inkml:brushProperty name="height" value="0.0434358716011047" units="cm"/>
      <inkml:brushProperty name="color" value="#00bff3"/>
      <inkml:brushProperty name="ignorePressure" value="0"/>
    </inkml:brush>
  </inkml:definitions>
  <inkml:trace contextRef="#ctx0" brushRef="#br0">69550.000 47000.000 506,'0.000'-72.000'5,"0.000"6.000"10,0.000 7.000 9,0.000 6.000 11,-5.000 7.000 2,-9.000 10.000-3,-10.000 10.000-4,-8.000 9.000-4,-11.000 10.000-5,-8.000 14.000-3,-10.000 11.000-5,-9.000 14.000-4,-9.000 8.000-3,-5.000 7.000-3,-7.000 6.000-2,-5.000 7.000-4,-1.000 0.000 0,6.000-2.000 0,7.000-3.000 0,6.000-3.000 1,9.000-6.000 0,13.000-5.000 1,12.000-7.000 1,13.000-5.000 0,10.000-4.000 3,10.000 0.000 3,10.000 0.000 3,9.000 0.000 4,7.000 1.000 2,7.000 4.000-1,6.000 3.000 0,7.000 3.000-1,0.000 6.000 0,-2.000 9.000 0,-3.000 10.000 0,-3.000 10.000 0,-6.000 8.000-1,-5.000 10.000-1,-7.000 10.000 0,-5.000 9.000-1,-9.000 7.000 0,-9.000 7.000-1,-10.000 6.000-1,-8.000 7.000 0,-4.000 0.000-2,3.000-2.000-1,3.000-3.000-2,4.000-3.000-2,4.000-7.000-1,6.000-9.000-3,7.000-10.000-3,6.000-8.000-3,6.000-14.000-4,6.000-15.000-5,7.000-15.000-7,6.000-16.000-5,9.000-15.000-6,13.000-11.000-5,12.000-14.000-5,13.000-11.000-5,4.000-12.000 0,-3.000-9.000 6,-3.000-10.000 5,-2.000-8.000 5,-6.000-4.000 4,-6.000 3.000 4,-6.000 3.000 2,-6.000 4.000 3</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2"/>
    </inkml:context>
    <inkml:brush xml:id="br0">
      <inkml:brushProperty name="width" value="0.0477380007505417" units="cm"/>
      <inkml:brushProperty name="height" value="0.0477380007505417" units="cm"/>
      <inkml:brushProperty name="color" value="#00bff3"/>
      <inkml:brushProperty name="ignorePressure" value="0"/>
    </inkml:brush>
  </inkml:definitions>
  <inkml:trace contextRef="#ctx0" brushRef="#br0">70200.000 47650.000 460,'-24.000'-40.000'37,"4.000"23.000"-1,3.000 22.000-1,3.000 22.000 0,-1.000 13.000-3,-2.000 7.000-3,-3.000 6.000-3,-3.000 7.000-4,-2.000 2.000-2,0.000 1.000 0,0.000-1.000 0,0.000 1.000 0,1.000 1.000 0,4.000 3.000-1,3.000 3.000 0,3.000 4.000 1,3.000-4.000-3,3.000-9.000-2,3.000-10.000-3,4.000-8.000-2,5.000-6.000-4,10.000 1.000-6,10.000-1.000-4,9.000 1.000-5,7.000-12.000-5,7.000-21.000-4,6.000-22.000-5,7.000-22.000-3,0.000-16.000-2,-2.000-9.000 1,-3.000-10.000 3,-3.000-8.000 0,-6.000-8.000 3,-5.000-2.000 2,-7.000-3.000 2,-5.000-3.000 3,-8.000 1.000 3,-5.000 6.000 3,-7.000 7.000 4,-5.000 6.000 3,-3.000 4.000 5,4.000 4.000 5,3.000 3.000 4,3.000 3.000 6,3.000 4.000 5,3.000 7.000 5,3.000 6.000 6,4.000 7.000 4,2.000 16.000 1,4.000 29.000-6,3.000 28.000-6,3.000 28.000-6,-4.000 14.000-4,-8.000 0.000-4,-10.000 0.000-2,-9.000 0.000-3,-7.000 1.000-3,-3.000 4.000-2,-3.000 3.000-2,-2.000 3.000-1,-3.000-1.000-4,1.000-2.000-3,-1.000-3.000-3,1.000-3.000-3,-1.000-7.000-7,1.000-9.000-6,-1.000-10.000-8,1.000-8.000-7,8.000-22.000-4,20.000-30.000 3,18.000-32.000 1,20.000-30.000 2,6.000-11.000 4,-2.000 14.000 5,-3.000 11.000 6,-3.000 14.000 5,-2.000 7.000 4,0.000 3.000 2,0.000 3.000 2,0.000 4.000 1,-2.000 4.000 1,-3.000 6.000-3,-3.000 7.000-2,-2.000 6.000-2,-6.000-1.000-2,-6.000-5.000-1,-6.000-7.000-2,-6.000-5.000-2,-6.000-9.000 1,-2.000-9.000 5,-3.000-10.000 5,-3.000-8.000 4,-2.000-8.000 3,0.000-2.000 1,0.000-3.000 1,0.000-3.000 0,3.000-2.000 3,6.000 0.000 3,7.000 0.000 3,6.000 0.000 4,1.000 6.000 3,-3.000 13.000 4,-3.000 12.000 3,-2.000 13.000 3,-5.000 24.000 10,-2.000 39.000 15,-3.000 36.000 14,-3.000 39.000 14,-6.000 21.000 0,-5.000 6.000-14,-7.000 7.000-15,-5.000 6.000-14,-3.000 4.000-10,4.000 4.000-4,3.000 3.000-5,3.000 3.000-4,1.000 9.000-5,1.000 16.000-8,-1.000 15.000-8,1.000 17.000-7,1.000-1.000-9,3.000-16.000-11,3.000-15.000-11,4.000-15.000-12,1.000-26.000-2,0.000-34.000 8,0.000-35.000 8,0.000-33.000 6,1.000-17.000 5,4.000 4.000 2,3.000 3.000 1,3.000 3.000 1</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2"/>
    </inkml:context>
    <inkml:brush xml:id="br0">
      <inkml:brushProperty name="width" value="0.0276508163660765" units="cm"/>
      <inkml:brushProperty name="height" value="0.0276508163660765" units="cm"/>
      <inkml:brushProperty name="color" value="#00bff3"/>
      <inkml:brushProperty name="ignorePressure" value="0"/>
    </inkml:brush>
  </inkml:definitions>
  <inkml:trace contextRef="#ctx0" brushRef="#br0">72300.000 47350.000 795,'26.000'-24.000'5,"4.000"4.000"9,3.000 3.000 10,3.000 3.000 10,7.000 3.000 2,14.000 3.000-5,11.000 3.000-5,14.000 4.000-4,0.000 1.000-10,-8.000 0.000-13,-10.000 0.000-14,-9.000 0.000-13,-9.000 1.000-10,-5.000 4.000-5,-7.000 3.000-6,-5.000 3.000-5</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2"/>
    </inkml:context>
    <inkml:brush xml:id="br0">
      <inkml:brushProperty name="width" value="0.0531744323670864" units="cm"/>
      <inkml:brushProperty name="height" value="0.0531744323670864" units="cm"/>
      <inkml:brushProperty name="color" value="#00bff3"/>
      <inkml:brushProperty name="ignorePressure" value="0"/>
    </inkml:brush>
  </inkml:definitions>
  <inkml:trace contextRef="#ctx0" brushRef="#br0">73050.000 46350.000 413,'-46.000'-2.000'0,"10.000"-3.000"0,10.000-3.000 0,9.000-2.000 0,15.000-3.000 5,22.000 1.000 10,22.000-1.000 11,23.000 1.000 9,10.000 1.000 1,0.000 3.000-9,0.000 3.000-9,0.000 4.000-8,-2.000 4.000-7,-3.000 6.000-4,-3.000 7.000-2,-2.000 6.000-4,-9.000 3.000-1,-12.000 0.000 2,-13.000 0.000 0,-12.000 0.000 2,-9.000 1.000 2,-2.000 4.000 3,-3.000 3.000 3,-3.000 3.000 4,-2.000 4.000 2,0.000 7.000 0,0.000 6.000 2,0.000 7.000 0,-4.000 4.000 1,-5.000 3.000-1,-7.000 3.000-1,-5.000 4.000 0,-3.000 2.000 2,4.000 4.000 8,3.000 3.000 7,3.000 3.000 8,3.000 1.000 0,3.000 1.000-3,3.000-1.000-5,4.000 1.000-5,1.000-1.000-2,0.000 1.000-4,0.000-1.000-2,0.000 1.000-2,0.000-1.000-2,0.000 1.000 0,0.000-1.000 0,0.000 1.000 0,-2.000 1.000-2,-3.000 3.000-3,-3.000 3.000-5,-2.000 4.000-2,-3.000-1.000-2,1.000-3.000-1,-1.000-3.000 1,1.000-2.000 0,-4.000-6.000-2,-6.000-6.000-3,-6.000-6.000-4,-6.000-6.000-3,-7.000-6.000-2,-6.000-2.000-2,-6.000-3.000-2,-6.000-3.000-1,-12.000-4.000-3,-15.000-3.000-5,-15.000-3.000-4,-16.000-2.000-4,-2.000-8.000 0,13.000-8.000 6,12.000-10.000 5,13.000-9.000 6,9.000-5.000-2,6.000 0.000-9,7.000 0.000-9,6.000 0.000-8</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3"/>
    </inkml:context>
    <inkml:brush xml:id="br0">
      <inkml:brushProperty name="width" value="0.0389796793460846" units="cm"/>
      <inkml:brushProperty name="height" value="0.0389796793460846" units="cm"/>
      <inkml:brushProperty name="color" value="#00bff3"/>
      <inkml:brushProperty name="ignorePressure" value="0"/>
    </inkml:brush>
  </inkml:definitions>
  <inkml:trace contextRef="#ctx0" brushRef="#br0">74650.000 45600.000 564,'-35.000'-22.000'89,"32.000"6.000"-15,31.000 7.000-14,32.000 6.000-15,10.000 4.000-9,-9.000 4.000-5,-10.000 3.000-4,-8.000 3.000-5,-8.000 6.000-4,-2.000 9.000-4,-3.000 10.000-4,-3.000 10.000-4,-7.000 5.000-3,-9.000 4.000-3,-10.000 3.000-1,-8.000 3.000-3,-14.000 3.000-1,-15.000 3.000 0,-15.000 3.000-1,-16.000 4.000-1,-5.000-3.000 0,6.000-5.000-2,7.000-7.000-1,6.000-5.000-2,28.000-12.000 0,50.000-16.000 1,50.000-15.000 0,50.000-15.000 1,18.000-9.000-2,-11.000 1.000-6,-14.000-1.000-7,-11.000 1.000-5,-6.000 1.000-3,4.000 3.000-2,3.000 3.000-1,3.000 4.000-1,-10.000 1.000 0,-21.000 0.000 1,-22.000 0.000 2,-22.000 0.000 1</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4"/>
    </inkml:context>
    <inkml:brush xml:id="br0">
      <inkml:brushProperty name="width" value="0.0353751219809055" units="cm"/>
      <inkml:brushProperty name="height" value="0.0353751219809055" units="cm"/>
      <inkml:brushProperty name="color" value="#00bff3"/>
      <inkml:brushProperty name="ignorePressure" value="0"/>
    </inkml:brush>
  </inkml:definitions>
  <inkml:trace contextRef="#ctx0" brushRef="#br0">75650.000 47950.000 621,'-30.000'-4.000'11,"41.000"-5.000"20,40.000-7.000 20,42.000-5.000 22,19.000-3.000 1,1.000 4.000-16,-1.000 3.000-17,1.000 3.000-17,-3.000 3.000-12,-2.000 3.000-8,-3.000 3.000-10,-3.000 4.000-7,-10.000 1.000-4,-16.000 0.000 1,-15.000 0.000 0,-15.000 0.000 2,-17.000 6.000-8,-15.000 13.000-16,-15.000 12.000-17,-16.000 13.000-16,-10.000 1.000 0,-3.000-9.000 14,-3.000-10.000 14,-2.000-8.000 15</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4"/>
    </inkml:context>
    <inkml:brush xml:id="br0">
      <inkml:brushProperty name="width" value="0.0367590561509132" units="cm"/>
      <inkml:brushProperty name="height" value="0.0367590561509132" units="cm"/>
      <inkml:brushProperty name="color" value="#00bff3"/>
      <inkml:brushProperty name="ignorePressure" value="0"/>
    </inkml:brush>
  </inkml:definitions>
  <inkml:trace contextRef="#ctx0" brushRef="#br0">75700.000 48500.000 598,'-121.000'23.000'59,"60.000"-3.000"1,60.000-3.000 0,59.000-2.000 0,31.000-5.000-5,3.000-2.000-12,3.000-3.000-12,4.000-3.000-11,4.000-1.000-10,6.000 4.000-6,7.000 3.000-8,6.000 3.000-7,1.000 1.000-7,-3.000 1.000-11,-3.000-1.000-9,-2.000 1.000-9,-12.000-3.000-3,-19.000-2.000 4,-18.000-3.000 4,-19.000-3.000 4,-12.000-2.000 3,-2.000 0.000 1,-3.000 0.000 2,-3.000 0.000 1</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4"/>
    </inkml:context>
    <inkml:brush xml:id="br0">
      <inkml:brushProperty name="width" value="0.0471750944852829" units="cm"/>
      <inkml:brushProperty name="height" value="0.0471750944852829" units="cm"/>
      <inkml:brushProperty name="color" value="#00bff3"/>
      <inkml:brushProperty name="ignorePressure" value="0"/>
    </inkml:brush>
  </inkml:definitions>
  <inkml:trace contextRef="#ctx0" brushRef="#br0">79650.000 45350.000 466,'0.000'-60.000'10,"0.000"32.000"20,0.000 31.000 19,0.000 32.000 21,0.000 22.000 3,0.000 17.000-11,0.000 15.000-11,0.000 16.000-12,-2.000 13.000-8,-3.000 14.000-4,-3.000 11.000-4,-2.000 14.000-4,-5.000 11.000-4,-2.000 14.000-2,-3.000 11.000-3,-3.000 14.000-2,-1.000 3.000-5,4.000-2.000-3,3.000-3.000-6,3.000-3.000-4,3.000-4.000-2,3.000-3.000 2,3.000-3.000 2,4.000-2.000 1,2.000-11.000-7,4.000-15.000-14,3.000-15.000-14,3.000-16.000-14,4.000-18.000-6,7.000-18.000 2,6.000-19.000 4,7.000-18.000 2,0.000-20.000 6,-2.000-18.000 6,-3.000-19.000 8,-3.000-18.000 7</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5"/>
    </inkml:context>
    <inkml:brush xml:id="br0">
      <inkml:brushProperty name="width" value="0.0434566810727119" units="cm"/>
      <inkml:brushProperty name="height" value="0.0434566810727119" units="cm"/>
      <inkml:brushProperty name="color" value="#00bff3"/>
      <inkml:brushProperty name="ignorePressure" value="0"/>
    </inkml:brush>
  </inkml:definitions>
  <inkml:trace contextRef="#ctx0" brushRef="#br0">81450.000 46300.000 506,'43.000'-69.000'1,"-11.000"13.000"1,-14.000 12.000 3,-11.000 13.000 1,-11.000 10.000 9,-5.000 10.000 13,-7.000 10.000 15,-5.000 9.000 13,-15.000 17.000 1,-22.000 25.000-11,-22.000 25.000-13,-21.000 25.000-12,-17.000 17.000-8,-8.000 9.000-2,-10.000 10.000-2,-9.000 10.000-3,-4.000-3.000-2,4.000-11.000-1,3.000-14.000 0,3.000-11.000-1,12.000-15.000 2,22.000-16.000 3,22.000-15.000 3,23.000-15.000 3,14.000-9.000 2,10.000 1.000-1,10.000-1.000-2,9.000 1.000 0,13.000-1.000-2,20.000 1.000-1,18.000-1.000-1,20.000 1.000-2,16.000-1.000-1,16.000 1.000-2,15.000-1.000-2,17.000 1.000-1,8.000-3.000-5,4.000-2.000-9,3.000-3.000-9,3.000-3.000-8,-5.000-4.000-5,-12.000-3.000-1,-13.000-3.000-1,-12.000-2.000-1,-12.000-5.000-1,-8.000-2.000 0,-10.000-3.000-1,-9.000-3.000-1,-9.000-4.000 2,-5.000-3.000 5,-7.000-3.000 4,-5.000-2.000 3,-6.000-3.000 5,-3.000 1.000 4,-3.000-1.000 4,-2.000 1.000 4</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5"/>
    </inkml:context>
    <inkml:brush xml:id="br0">
      <inkml:brushProperty name="width" value="0.046108815819025" units="cm"/>
      <inkml:brushProperty name="height" value="0.046108815819025" units="cm"/>
      <inkml:brushProperty name="color" value="#00bff3"/>
      <inkml:brushProperty name="ignorePressure" value="0"/>
    </inkml:brush>
  </inkml:definitions>
  <inkml:trace contextRef="#ctx0" brushRef="#br0">81950.000 47400.000 477,'35.000'-57.000'8,"-27.000"39.000"18,-28.000 36.000 16,-28.000 39.000 17,-13.000 18.000 2,3.000 0.000-14,3.000 0.000-15,4.000 0.000-14,4.000-7.000-7,6.000-11.000-3,7.000-14.000-1,6.000-11.000-3,13.000-7.000-1,23.000 0.000-3,22.000 0.000-2,22.000 0.000-3,10.000-2.000-1,1.000-3.000-1,-1.000-3.000 1,1.000-2.000-1,-6.000-3.000 1,-8.000 1.000-1,-10.000-1.000 1,-9.000 1.000-1,-10.000 4.000 0,-9.000 9.000 1,-10.000 10.000-1,-8.000 10.000 0,-12.000 7.000 1,-12.000 6.000 1,-13.000 7.000 1,-12.000 6.000 3,-9.000 1.000-1,-2.000-3.000 1,-3.000-3.000-2,-3.000-2.000 1,1.000-5.000 0,6.000-2.000 1,7.000-3.000 1,6.000-3.000 2,6.000-7.000 1,6.000-9.000 1,7.000-10.000 2,6.000-8.000 1,13.000-11.000 0,23.000-8.000-3,22.000-10.000-2,22.000-9.000-2,15.000-12.000-2,9.000-11.000-1,10.000-14.000-2,10.000-11.000-1,4.000-7.000-3,0.000 0.000-3,0.000 0.000-4,0.000 0.000-3,-4.000 1.000-3,-5.000 4.000-1,-7.000 3.000-1,-5.000 3.000-2,-9.000 4.000 1,-9.000 7.000 4,-10.000 6.000 3,-8.000 7.000 4,-9.000 4.000 5,-6.000 3.000 6,-6.000 3.000 5,-6.000 4.000 6,-6.000 15.000 15,-2.000 28.000 22,-3.000 28.000 24,-3.000 29.000 23,-4.000 19.000 2,-3.000 14.000-21,-3.000 11.000-19,-2.000 14.000-19,-3.000 13.000-15,1.000 16.000-8,-1.000 15.000-7,1.000 17.000-9,-3.000 5.000-7,-2.000-3.000-9,-3.000-3.000-7,-3.000-2.000-8,-1.000-6.000-7,4.000-6.000-5,3.000-6.000-7,3.000-6.000-4,3.000-10.000-1,3.000-12.000 8,3.000-13.000 6,4.000-12.000 7,-1.000-16.000 5,-3.000-19.000 6,-3.000-18.000 4,-2.000-19.000 5</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3"/>
    </inkml:context>
    <inkml:brush xml:id="br0">
      <inkml:brushProperty name="width" value="0.0398324020206928" units="cm"/>
      <inkml:brushProperty name="height" value="0.0398324020206928" units="cm"/>
      <inkml:brushProperty name="color" value="#f2395b"/>
      <inkml:brushProperty name="ignorePressure" value="0"/>
    </inkml:brush>
  </inkml:definitions>
  <inkml:trace contextRef="#ctx0" brushRef="#br0">27750.000 15100.000 552,'1.000'-47.000'21,"4.000"6.000"-4,3.000 7.000-5,3.000 6.000-4,4.000 4.000-2,7.000 4.000-2,6.000 3.000-1,7.000 3.000-1,5.000 1.000 4,7.000 1.000 9,6.000-1.000 8,7.000 1.000 10,-1.000 1.000-1,-6.000 3.000-13,-6.000 3.000-11,-6.000 4.000-12,-2.000 1.000-8,3.000 0.000-4,3.000 0.000-3,4.000 0.000-5,2.000-8.000 0,4.000-16.000 0,3.000-15.000 1,3.000-15.000 1,-2.000-9.000 1,-6.000 1.000 1,-6.000-1.000 0,-6.000 1.000 0,-7.000 4.000 6,-6.000 9.000 9,-6.000 10.000 9,-6.000 10.000 10,-9.000 8.000 11,-8.000 10.000 11,-10.000 10.000 11,-9.000 9.000 12,-4.000 9.000 2,4.000 9.000-9,3.000 10.000-8,3.000 10.000-8,3.000 4.000-7,3.000 0.000-4,3.000 0.000-4,4.000 0.000-5,8.000-8.000-10,17.000-16.000-13,15.000-15.000-14,16.000-15.000-15,5.000-11.000-3,-2.000-2.000 3,-3.000-3.000 6,-3.000-3.000 4,-10.000 5.000 6,-16.000 17.000 7,-15.000 15.000 5,-15.000 16.000 7,-14.000 10.000 5,-8.000 7.000 7,-10.000 6.000 5,-9.000 7.000 6,-4.000-1.000 3,4.000-6.000-1,3.000-6.000 0,3.000-6.000-1,17.000-9.000-4,31.000-8.000-5,32.000-10.000-6,31.000-9.000-7,9.000-5.000-4,-12.000 0.000-5,-13.000 0.000-3,-12.000 0.000-4,-12.000 4.000 1,-8.000 10.000 4,-10.000 10.000 7,-9.000 9.000 4,-13.000 6.000 4,-16.000 3.000 0,-15.000 3.000 0,-15.000 4.000 1,-9.000 1.000-1,1.000 0.000 0,-1.000 0.000-1,1.000 0.000-1,1.000-2.000 0,3.000-3.000 0,3.000-3.000 0,4.000-2.000-1,4.000-3.000 2,6.000 1.000 3,7.000-1.000 3,6.000 1.000 3,13.000-1.000 1,23.000 1.000-1,22.000-1.000-2,22.000 1.000-1,10.000-6.000-3,1.000-8.000-5,-1.000-10.000-4,1.000-9.000-6,-1.000-7.000-5,1.000-3.000-5,-1.000-3.000-7,1.000-2.000-5,-3.000-5.000-4,-2.000-2.000-4,-3.000-3.000-1,-3.000-3.000-4,-7.000-2.000 0,-9.000 0.000 2,-10.000 0.000 2,-8.000 0.000 2,-6.000 0.000 4,1.000 0.000 3,-1.000 0.000 4,1.000 0.000 4</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6"/>
    </inkml:context>
    <inkml:brush xml:id="br0">
      <inkml:brushProperty name="width" value="0.039350800216198" units="cm"/>
      <inkml:brushProperty name="height" value="0.039350800216198" units="cm"/>
      <inkml:brushProperty name="color" value="#00bff3"/>
      <inkml:brushProperty name="ignorePressure" value="0"/>
    </inkml:brush>
  </inkml:definitions>
  <inkml:trace contextRef="#ctx0" brushRef="#br0">82900.000 47550.000 559,'3.000'-47.000'0,"6.000"6.000"0,7.000 7.000 0,6.000 6.000 0,3.000 6.000 5,0.000 6.000 11,0.000 7.000 11,0.000 6.000 10,3.000 3.000 4,6.000 0.000-3,7.000 0.000-4,6.000 0.000-3,4.000 3.000-2,4.000 6.000-2,3.000 7.000 0,3.000 6.000 0,-4.000 6.000-3,-8.000 6.000-4,-10.000 7.000-3,-9.000 6.000-4,-7.000 3.000-3,-3.000 0.000-3,-3.000 0.000-1,-2.000 0.000-2,-12.000 3.000-4,-19.000 6.000-3,-18.000 7.000-4,-19.000 6.000-3,-21.000 6.000-6,-21.000 6.000-7,-22.000 7.000-6,-22.000 6.000-8,-7.000-1.000 0,10.000-5.000 5,10.000-7.000 4,9.000-5.000 5,9.000-9.000-2,9.000-9.000-9,10.000-10.000-10,10.000-8.000-10</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6"/>
    </inkml:context>
    <inkml:brush xml:id="br0">
      <inkml:brushProperty name="width" value="0.0432268604636192" units="cm"/>
      <inkml:brushProperty name="height" value="0.0432268604636192" units="cm"/>
      <inkml:brushProperty name="color" value="#00bff3"/>
      <inkml:brushProperty name="ignorePressure" value="0"/>
    </inkml:brush>
  </inkml:definitions>
  <inkml:trace contextRef="#ctx0" brushRef="#br0">64950.000 53300.000 508,'-2.000'-52.000'0,"-3.000"-3.000"0,-3.000-3.000 0,-2.000-2.000 0,-9.000 5.000 0,-12.000 16.000 0,-13.000 15.000 0,-12.000 17.000 0,-9.000 11.000 5,-2.000 10.000 9,-3.000 10.000 10,-3.000 9.000 9,1.000 2.000 3,6.000-2.000-4,7.000-3.000-4,6.000-3.000-4,7.000 4.000-3,10.000 13.000 0,10.000 12.000-2,9.000 13.000-2,7.000 7.000 1,7.000 4.000 0,6.000 3.000 0,7.000 3.000 1,-1.000 3.000 0,-6.000 3.000-2,-6.000 3.000-1,-6.000 4.000-2,-6.000 5.000 0,-2.000 10.000-2,-3.000 10.000-1,-3.000 9.000-2,-2.000 6.000-1,0.000 3.000-1,0.000 3.000-3,0.000 4.000-1,3.000-6.000-1,6.000-11.000 1,7.000-14.000-1,6.000-11.000 1,4.000-12.000-4,4.000-9.000-11,3.000-10.000-9,3.000-8.000-9,7.000-12.000-8,14.000-12.000-6,11.000-13.000-5,14.000-12.000-5,0.000-9.000 0,-8.000-2.000 7,-10.000-3.000 7,-9.000-3.000 5,-5.000-6.000 5,0.000-5.000 2,0.000-7.000 0,0.000-5.000 2</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7"/>
    </inkml:context>
    <inkml:brush xml:id="br0">
      <inkml:brushProperty name="width" value="0.0446520373225212" units="cm"/>
      <inkml:brushProperty name="height" value="0.0446520373225212" units="cm"/>
      <inkml:brushProperty name="color" value="#00bff3"/>
      <inkml:brushProperty name="ignorePressure" value="0"/>
    </inkml:brush>
  </inkml:definitions>
  <inkml:trace contextRef="#ctx0" brushRef="#br0">65550.000 54150.000 492,'-69.000'51.000'78,"13.000"4.000"-15,12.000 3.000-15,13.000 3.000-14,9.000 4.000-9,6.000 7.000-3,7.000 6.000-4,6.000 7.000-3,3.000 0.000-2,0.000-2.000-1,0.000-3.000 1,0.000-3.000 0,0.000-7.000 0,0.000-9.000 0,0.000-10.000-1,0.000-8.000-1,9.000-15.000-3,19.000-19.000-7,19.000-18.000-7,19.000-19.000-7,7.000-18.000-5,-3.000-15.000-1,-3.000-15.000-3,-2.000-16.000-2,-8.000-10.000-1,-8.000-3.000 0,-10.000-3.000 0,-9.000-2.000 1,-7.000 2.000 3,-3.000 9.000 4,-3.000 10.000 5,-2.000 10.000 4,-5.000 8.000 4,-2.000 10.000 2,-3.000 10.000 2,-3.000 9.000 3,-1.000 6.000 4,4.000 3.000 6,3.000 3.000 5,3.000 4.000 7,6.000 4.000 4,9.000 6.000 4,10.000 7.000 2,10.000 6.000 5,2.000 7.000-3,-3.000 10.000-5,-3.000 10.000-6,-2.000 9.000-7,-6.000 9.000-4,-6.000 9.000-3,-6.000 10.000-4,-6.000 10.000-3,-9.000 10.000-2,-8.000 13.000-3,-10.000 12.000-1,-9.000 13.000-2,-7.000 6.000-2,-3.000 0.000-3,-3.000 0.000-3,-2.000 0.000-2,-1.000-8.000-2,3.000-16.000 0,3.000-15.000-1,4.000-15.000 0,7.000-20.000-4,13.000-21.000-5,12.000-22.000-5,13.000-22.000-6,10.000-18.000 0,10.000-11.000 4,10.000-14.000 6,9.000-11.000 4,4.000-4.000 2,1.000 6.000 2,-1.000 7.000 0,1.000 6.000 0,-4.000 6.000 1,-6.000 6.000-2,-6.000 7.000 0,-6.000 6.000-2,-9.000 3.000 1,-8.000 0.000-1,-10.000 0.000 2,-9.000 0.000-1,-4.000 1.000 3,4.000 4.000 3,3.000 3.000 3,3.000 3.000 4</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7"/>
    </inkml:context>
    <inkml:brush xml:id="br0">
      <inkml:brushProperty name="width" value="0.044999148696661" units="cm"/>
      <inkml:brushProperty name="height" value="0.044999148696661" units="cm"/>
      <inkml:brushProperty name="color" value="#00bff3"/>
      <inkml:brushProperty name="ignorePressure" value="0"/>
    </inkml:brush>
  </inkml:definitions>
  <inkml:trace contextRef="#ctx0" brushRef="#br0">66950.000 53800.000 488,'-2.000'220.000'174,"-3.000"-9.000"-42,-3.000-10.000-42,-2.000-8.000-40,-3.000-8.000-25,1.000-2.000-5,-1.000-3.000-7,1.000-3.000-6,-1.000 2.000-6,1.000 10.000-10,-1.000 10.000-8,1.000 9.000-9,-1.000-4.000-6,1.000-15.000-6,-1.000-15.000-5,1.000-16.000-5,-1.000-21.000-5,1.000-24.000-2,-1.000-26.000-4,1.000-24.000-2</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7"/>
    </inkml:context>
    <inkml:brush xml:id="br0">
      <inkml:brushProperty name="width" value="0.0321612432599068" units="cm"/>
      <inkml:brushProperty name="height" value="0.0321612432599068" units="cm"/>
      <inkml:brushProperty name="color" value="#00bff3"/>
      <inkml:brushProperty name="ignorePressure" value="0"/>
    </inkml:brush>
  </inkml:definitions>
  <inkml:trace contextRef="#ctx0" brushRef="#br0">67600.000 54000.000 684,'96.000'0.000'99,"-5.000"0.000"-19,-7.000 0.000-19,-5.000 0.000-19,-3.000 0.000-18,4.000 0.000-14,3.000 0.000-16,3.000 0.000-15,-4.000 0.000-9,-8.000 0.000-1,-10.000 0.000-1,-9.000 0.000-2</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8"/>
    </inkml:context>
    <inkml:brush xml:id="br0">
      <inkml:brushProperty name="width" value="0.0555580779910088" units="cm"/>
      <inkml:brushProperty name="height" value="0.0555580779910088" units="cm"/>
      <inkml:brushProperty name="color" value="#00bff3"/>
      <inkml:brushProperty name="ignorePressure" value="0"/>
    </inkml:brush>
  </inkml:definitions>
  <inkml:trace contextRef="#ctx0" brushRef="#br0">68700.000 53100.000 395,'-15.000'-22.000'50,"23.000"6.000"-12,22.000 7.000-11,22.000 6.000-10,10.000 3.000-7,1.000 0.000 0,-1.000 0.000-2,1.000 0.000-1,-4.000 3.000 0,-6.000 6.000-2,-6.000 7.000 0,-6.000 6.000-1,-7.000 4.000 1,-6.000 4.000 2,-6.000 3.000 1,-6.000 3.000 2,-6.000 6.000 3,-2.000 9.000 2,-3.000 10.000 3,-3.000 10.000 4,-4.000 8.000 1,-3.000 10.000 0,-3.000 10.000 1,-2.000 9.000 0,-5.000 6.000 0,-2.000 3.000 1,-3.000 3.000 0,-3.000 4.000-1,1.000 2.000 0,6.000 4.000-5,7.000 3.000-2,6.000 3.000-4,3.000-4.000-3,0.000-8.000-2,0.000-10.000-1,0.000-9.000-2,1.000-10.000 0,4.000-9.000 0,3.000-10.000 0,3.000-8.000 1,-5.000-6.000-4,-12.000 1.000-8,-13.000-1.000-9,-12.000 1.000-8,-9.000-7.000-4,-2.000-12.000 1,-3.000-13.000 1,-3.000-12.000 0,-17.000-5.000-1,-27.000 3.000-4,-28.000 3.000-5,-28.000 4.000-3,-7.000-4.000 0,16.000-9.000 6,15.000-10.000 5,17.000-8.000 7,14.000-6.000-3,17.000 1.000-8,15.000-1.000-10,16.000 1.000-8</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8"/>
    </inkml:context>
    <inkml:brush xml:id="br0">
      <inkml:brushProperty name="width" value="0.0371780954301357" units="cm"/>
      <inkml:brushProperty name="height" value="0.0371780954301357" units="cm"/>
      <inkml:brushProperty name="color" value="#00bff3"/>
      <inkml:brushProperty name="ignorePressure" value="0"/>
    </inkml:brush>
  </inkml:definitions>
  <inkml:trace contextRef="#ctx0" brushRef="#br0">70150.000 52350.000 591,'92.000'-66.000'105,"-16.000"19.000"-22,-15.000 19.000-20,-15.000 19.000-20,-7.000 15.000-14,3.000 13.000-4,3.000 12.000-5,4.000 13.000-4,-7.000 7.000-5,-16.000 4.000-4,-15.000 3.000-3,-15.000 3.000-4,-15.000 3.000-1,-12.000 3.000 0,-13.000 3.000 2,-12.000 4.000 2,-7.000-4.000-3,1.000-9.000-2,-1.000-10.000-4,1.000-8.000-4,22.000-12.000 0,48.000-12.000 1,47.000-13.000 2,47.000-12.000 1,15.000-5.000-3,-16.000 3.000-10,-15.000 3.000-10,-15.000 4.000-10,-14.000 2.000-7,-8.000 4.000-5,-10.000 3.000-5,-9.000 3.000-5</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9"/>
    </inkml:context>
    <inkml:brush xml:id="br0">
      <inkml:brushProperty name="width" value="0.0338433720171452" units="cm"/>
      <inkml:brushProperty name="height" value="0.0338433720171452" units="cm"/>
      <inkml:brushProperty name="color" value="#00bff3"/>
      <inkml:brushProperty name="ignorePressure" value="0"/>
    </inkml:brush>
  </inkml:definitions>
  <inkml:trace contextRef="#ctx0" brushRef="#br0">71450.000 53750.000 650,'-35.000'-24.000'7,"32.000"4.000"15,31.000 3.000 15,32.000 3.000 15,19.000 1.000 4,10.000 1.000-6,10.000-1.000-7,9.000 1.000-7,2.000 4.000-8,-2.000 9.000-13,-3.000 10.000-11,-3.000 10.000-13,-7.000 5.000-7,-9.000 4.000-4,-10.000 3.000-3,-8.000 3.000-3,-11.000-1.000-6,-8.000-2.000-6,-10.000-3.000-6,-9.000-3.000-8,-7.000-2.000 1,-3.000 0.000 7,-3.000 0.000 6,-2.000 0.000 7</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19"/>
    </inkml:context>
    <inkml:brush xml:id="br0">
      <inkml:brushProperty name="width" value="0.0356818959116936" units="cm"/>
      <inkml:brushProperty name="height" value="0.0356818959116936" units="cm"/>
      <inkml:brushProperty name="color" value="#00bff3"/>
      <inkml:brushProperty name="ignorePressure" value="0"/>
    </inkml:brush>
  </inkml:definitions>
  <inkml:trace contextRef="#ctx0" brushRef="#br0">71350.000 54900.000 616,'-36.000'1.000'63,"28.000"4.000"-6,28.000 3.000-6,29.000 3.000-7,19.000 1.000-6,14.000 1.000-6,11.000-1.000-5,14.000 1.000-6,10.000 1.000-4,9.000 3.000-3,10.000 3.000-3,10.000 4.000-3,4.000-1.000-8,0.000-3.000-15,0.000-3.000-16,0.000-2.000-15,-7.000-3.000-6,-11.000 1.000 4,-14.000-1.000 4,-11.000 1.000 4,-15.000-1.000 1,-16.000 1.000 2,-15.000-1.000 0,-15.000 1.000 1</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0"/>
    </inkml:context>
    <inkml:brush xml:id="br0">
      <inkml:brushProperty name="width" value="0.0429770648479462" units="cm"/>
      <inkml:brushProperty name="height" value="0.0429770648479462" units="cm"/>
      <inkml:brushProperty name="color" value="#00bff3"/>
      <inkml:brushProperty name="ignorePressure" value="0"/>
    </inkml:brush>
  </inkml:definitions>
  <inkml:trace contextRef="#ctx0" brushRef="#br0">75950.000 54550.000 511,'123.000'25.000'89,"-3.000"0.000"-19,-3.000 0.000-19,-2.000 0.000-19,6.000-2.000-9,20.000-3.000 0,18.000-3.000-2,20.000-2.000 1,14.000-5.000-2,14.000-2.000-1,11.000-3.000-1,14.000-3.000-1,10.000-2.000-2,9.000 0.000-1,10.000 0.000 0,10.000 0.000-2,5.000-2.000-2,4.000-3.000-1,3.000-3.000-3,3.000-2.000-3,-1.000-6.000-3,-2.000-6.000-3,-3.000-6.000-4,-3.000-6.000-3,-2.000-1.000-2,0.000 7.000-1,0.000 6.000 1,0.000 7.000 1,-4.000 2.000-1,-5.000 1.000 2,-7.000-1.000 0,-5.000 1.000 1,-6.000 1.000 1,-3.000 3.000-1,-3.000 3.000-1,-2.000 4.000 1,-8.000 2.000-2,-8.000 4.000 0,-10.000 3.000-1,-9.000 3.000-2,-10.000-1.000-1,-9.000-2.000-3,-10.000-3.000-3,-8.000-3.000-2,-14.000-6.000-2,-15.000-5.000-2,-15.000-7.000-2,-16.000-5.000-1,-19.000-4.000 0,-22.000 0.000-1,-22.000 0.000 1,-21.000 0.000-1,-15.000 0.000 3,-6.000 0.000 6,-6.000 0.000 4,-6.000 0.000 6</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3"/>
    </inkml:context>
    <inkml:brush xml:id="br0">
      <inkml:brushProperty name="width" value="0.0453527458012104" units="cm"/>
      <inkml:brushProperty name="height" value="0.0453527458012104" units="cm"/>
      <inkml:brushProperty name="color" value="#f2395b"/>
      <inkml:brushProperty name="ignorePressure" value="0"/>
    </inkml:brush>
  </inkml:definitions>
  <inkml:trace contextRef="#ctx0" brushRef="#br0">29800.000 14000.000 485,'7.000'-116.000'5,"17.000"19.000"13,15.000 19.000 10,16.000 19.000 12,4.000 15.000 5,-6.000 13.000-4,-6.000 12.000-4,-6.000 13.000-3,-1.000 9.000-2,7.000 6.000-1,6.000 7.000-2,7.000 6.000-1,0.000 13.000-3,-2.000 23.000-2,-3.000 22.000-3,-3.000 22.000-4,-6.000 13.000-1,-5.000 7.000-2,-7.000 6.000-2,-5.000 7.000 0,-6.000 0.000-3,-3.000-2.000-4,-3.000-3.000-3,-2.000-3.000-4,-8.000-1.000-7,-8.000 4.000-10,-10.000 3.000-11,-9.000 3.000-9,-15.000 4.000-5,-18.000 7.000 3,-19.000 6.000 2,-18.000 7.000 3,-4.000-10.000-3,13.000-25.000-4,12.000-25.000-6,13.000-25.000-6</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0"/>
    </inkml:context>
    <inkml:brush xml:id="br0">
      <inkml:brushProperty name="width" value="0.0416504852473736" units="cm"/>
      <inkml:brushProperty name="height" value="0.0416504852473736" units="cm"/>
      <inkml:brushProperty name="color" value="#00bff3"/>
      <inkml:brushProperty name="ignorePressure" value="0"/>
    </inkml:brush>
  </inkml:definitions>
  <inkml:trace contextRef="#ctx0" brushRef="#br0">79950.000 50700.000 528,'-46.000'3.000'6,"10.000"6.000"12,10.000 7.000 12,9.000 6.000 13,6.000 6.000 3,3.000 6.000-4,3.000 7.000-5,4.000 6.000-4,1.000 12.000-4,0.000 19.000-1,0.000 19.000-4,0.000 19.000-1,0.000 15.000-2,0.000 13.000-2,0.000 12.000-2,0.000 13.000-1,-2.000 6.000-3,-3.000 0.000-2,-3.000 0.000-2,-2.000 0.000-4,-3.000 0.000-3,1.000 0.000-7,-1.000 0.000-5,1.000 0.000-5,1.000-10.000-7,3.000-18.000-9,3.000-19.000-8,4.000-18.000-8,2.000-18.000-3,4.000-16.000 3,3.000-15.000 3,3.000-15.000 2</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0"/>
    </inkml:context>
    <inkml:brush xml:id="br0">
      <inkml:brushProperty name="width" value="0.0389858745038509" units="cm"/>
      <inkml:brushProperty name="height" value="0.0389858745038509" units="cm"/>
      <inkml:brushProperty name="color" value="#00bff3"/>
      <inkml:brushProperty name="ignorePressure" value="0"/>
    </inkml:brush>
  </inkml:definitions>
  <inkml:trace contextRef="#ctx0" brushRef="#br0">81450.000 51650.000 564,'18.000'-22.000'5,"-11.000"6.000"9,-14.000 7.000 9,-11.000 6.000 11,-12.000 10.000 2,-9.000 17.000-3,-10.000 15.000-3,-8.000 16.000-3,-9.000 10.000-3,-6.000 7.000-4,-6.000 6.000-2,-6.000 7.000-3,-7.000 4.000-4,-6.000 3.000-4,-6.000 3.000-3,-6.000 4.000-5,-1.000-4.000 0,7.000-9.000 2,6.000-10.000 1,7.000-8.000 3,8.000-12.000 2,14.000-12.000 1,11.000-13.000 3,14.000-12.000 2,14.000-4.000 1,20.000 7.000-1,18.000 6.000 0,20.000 7.000 0,14.000 2.000-1,14.000 1.000-3,11.000-1.000-1,14.000 1.000-3,5.000-3.000-3,1.000-2.000-5,-1.000-3.000-5,1.000-3.000-5,-3.000-1.000-6,-2.000 4.000-3,-3.000 3.000-4,-3.000 3.000-4,-6.000-4.000-3,-5.000-8.000-2,-7.000-10.000-4,-5.000-9.000-2,-6.000-7.000-1,-3.000-3.000-1,-3.000-3.000 0,-2.000-2.000-1</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1"/>
    </inkml:context>
    <inkml:brush xml:id="br0">
      <inkml:brushProperty name="width" value="0.0399206690490246" units="cm"/>
      <inkml:brushProperty name="height" value="0.0399206690490246" units="cm"/>
      <inkml:brushProperty name="color" value="#00bff3"/>
      <inkml:brushProperty name="ignorePressure" value="0"/>
    </inkml:brush>
  </inkml:definitions>
  <inkml:trace contextRef="#ctx0" brushRef="#br0">82300.000 52350.000 551,'15.000'-41.000'5,"-18.000"19.000"13,-19.000 19.000 11,-18.000 19.000 11,-10.000 13.000 3,0.000 10.000-7,0.000 10.000-7,0.000 9.000-7,1.000 2.000-4,4.000-2.000-3,3.000-3.000-3,3.000-3.000-1,4.000-6.000-2,7.000-5.000 1,6.000-7.000 0,7.000-5.000 1,8.000-4.000-1,14.000 0.000-2,11.000 0.000-2,14.000 0.000-2,7.000-4.000-2,3.000-5.000-4,3.000-7.000-4,4.000-5.000-4,-1.000-3.000-1,-3.000 4.000 0,-3.000 3.000 1,-2.000 3.000 0,-8.000 4.000 0,-8.000 7.000 1,-10.000 6.000 1,-9.000 7.000 1,-10.000 2.000 0,-9.000 1.000 2,-10.000-1.000 1,-8.000 1.000 1,-9.000 1.000 1,-6.000 3.000-1,-6.000 3.000-1,-6.000 4.000-1,-2.000-1.000 1,3.000-3.000 0,3.000-3.000 0,4.000-2.000 1,4.000-6.000 1,6.000-6.000 3,7.000-6.000 1,6.000-6.000 3,10.000-6.000 1,17.000-2.000 2,15.000-3.000 2,16.000-3.000 1,13.000-9.000-1,14.000-11.000-3,11.000-14.000-2,14.000-11.000-4,8.000-11.000-3,7.000-5.000-5,6.000-7.000-5,7.000-5.000-4,-4.000-1.000-4,-12.000 6.000-2,-13.000 7.000-2,-12.000 6.000-2,-12.000 6.000-1,-8.000 6.000 3,-10.000 7.000 2,-9.000 6.000 2,-10.000 3.000 10,-9.000 0.000 20,-10.000 0.000 18,-8.000 0.000 20,-4.000 12.000 8,3.000 26.000-2,3.000 24.000-2,4.000 26.000-2,1.000 12.000-7,0.000 0.000-10,0.000 0.000-11,0.000 0.000-11,-2.000 6.000-7,-3.000 13.000-5,-3.000 12.000-4,-2.000 13.000-5,-3.000 4.000-3,1.000-3.000-1,-1.000-3.000-3,1.000-2.000-2,1.000-5.000-6,3.000-2.000-11,3.000-3.000-10,4.000-3.000-12,1.000-12.000 0,0.000-18.000 7,0.000-19.000 9,0.000-18.000 8</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1"/>
    </inkml:context>
    <inkml:brush xml:id="br0">
      <inkml:brushProperty name="width" value="0.0394058786332607" units="cm"/>
      <inkml:brushProperty name="height" value="0.0394058786332607" units="cm"/>
      <inkml:brushProperty name="color" value="#00bff3"/>
      <inkml:brushProperty name="ignorePressure" value="0"/>
    </inkml:brush>
  </inkml:definitions>
  <inkml:trace contextRef="#ctx0" brushRef="#br0">82750.000 52450.000 558,'1.000'-46.000'3,"4.000"10.000"7,3.000 10.000 7,3.000 9.000 7,7.000 4.000 4,14.000 1.000 0,11.000-1.000 2,14.000 1.000 0,5.000-1.000 0,1.000 1.000-2,-1.000-1.000-2,1.000 1.000-1,-3.000 1.000-3,-2.000 3.000-1,-3.000 3.000-2,-3.000 4.000-2,-7.000 5.000-1,-9.000 10.000 0,-10.000 10.000-2,-8.000 9.000 0,-11.000 7.000-2,-8.000 7.000-4,-10.000 6.000-4,-9.000 7.000-5,-12.000 7.000-1,-11.000 9.000 0,-14.000 10.000 1,-11.000 10.000-1,-15.000 5.000-6,-16.000 4.000-13,-15.000 3.000-11,-15.000 3.000-13,4.000-10.000-3,25.000-21.000 8,25.000-22.000 7,25.000-22.000 7,12.000-11.000 0,1.000 0.000-8,-1.000 0.000-8,1.000 0.000-9</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2"/>
    </inkml:context>
    <inkml:brush xml:id="br0">
      <inkml:brushProperty name="width" value="0.0483997017145157" units="cm"/>
      <inkml:brushProperty name="height" value="0.0483997017145157" units="cm"/>
      <inkml:brushProperty name="color" value="#00bff3"/>
      <inkml:brushProperty name="ignorePressure" value="0"/>
    </inkml:brush>
  </inkml:definitions>
  <inkml:trace contextRef="#ctx0" brushRef="#br0">80300.000 55550.000 454,'-35.000'-21.000'6,"-18.000"10.000"10,-19.000 10.000 11,-18.000 9.000 12,-6.000 6.000 1,10.000 3.000-7,10.000 3.000-8,9.000 4.000-6,6.000 2.000-6,3.000 4.000-5,3.000 3.000-3,4.000 3.000-5,-3.000 1.000-1,-5.000 1.000 1,-7.000-1.000 0,-5.000 1.000 0,2.000-4.000 2,13.000-6.000 2,12.000-6.000 2,13.000-6.000 3,9.000 2.000 2,6.000 14.000 3,7.000 11.000 3,6.000 14.000 3,6.000 2.000 0,6.000-6.000-2,7.000-6.000-2,6.000-6.000-2,-1.000 1.000-1,-5.000 9.000 1,-7.000 10.000 1,-5.000 10.000 2,-4.000 5.000-1,0.000 4.000-1,0.000 3.000-1,0.000 3.000 0,-2.000 4.000-3,-3.000 7.000 0,-3.000 6.000-3,-2.000 7.000 0,-1.000-1.000-3,3.000-6.000-2,3.000-6.000-3,4.000-6.000-1,1.000-7.000-3,0.000-6.000-3,0.000-6.000-2,0.000-6.000-2,4.000-10.000-12,10.000-12.000-20,10.000-13.000-19,9.000-12.000-21</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3"/>
    </inkml:context>
    <inkml:brush xml:id="br0">
      <inkml:brushProperty name="width" value="0.0484506748616695" units="cm"/>
      <inkml:brushProperty name="height" value="0.0484506748616695" units="cm"/>
      <inkml:brushProperty name="color" value="#00bff3"/>
      <inkml:brushProperty name="ignorePressure" value="0"/>
    </inkml:brush>
  </inkml:definitions>
  <inkml:trace contextRef="#ctx0" brushRef="#br0">80400.000 55800.000 454,'29.000'-22.000'55,"10.000"6.000"-12,10.000 7.000-14,9.000 6.000-13,6.000 4.000-7,3.000 4.000-2,3.000 3.000 0,4.000 3.000-2,-4.000 6.000 3,-9.000 9.000 4,-10.000 10.000 6,-8.000 10.000 6,-11.000 5.000 1,-8.000 4.000-3,-10.000 3.000-2,-9.000 3.000-2,-12.000 1.000-2,-11.000 1.000-2,-14.000-1.000 0,-11.000 1.000-2,-11.000-1.000-1,-5.000 1.000-3,-7.000-1.000-2,-5.000 1.000-3,-1.000-4.000-4,6.000-6.000-10,7.000-6.000-9,6.000-6.000-8,4.000-7.000-4,4.000-6.000 1,3.000-6.000 0,3.000-6.000 1,4.000-13.000-1,7.000-19.000-2,6.000-18.000-3,7.000-19.000-2,4.000-10.000 2,3.000 1.000 7,3.000-1.000 6,4.000 1.000 6,4.000 2.000 7,6.000 7.000 3,7.000 6.000 6,6.000 7.000 3,1.000 4.000 4,-3.000 3.000 1,-3.000 3.000 2,-2.000 4.000 1,-5.000 10.000 9,-2.000 19.000 17,-3.000 19.000 15,-3.000 19.000 17,-2.000 10.000 2,0.000 4.000-9,0.000 3.000-12,0.000 3.000-10,-2.000 10.000-6,-3.000 20.000-3,-3.000 18.000-2,-2.000 20.000-2,-3.000 14.000-4,1.000 14.000-8,-1.000 11.000-6,1.000 14.000-7,-3.000 3.000-8,-2.000-2.000-7,-3.000-3.000-7,-3.000-3.000-7,1.000-7.000-5,6.000-9.000-3,7.000-10.000-3,6.000-8.000-2,3.000-15.000-1,0.000-19.000 2,0.000-18.000 0,0.000-19.000 2</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3"/>
    </inkml:context>
    <inkml:brush xml:id="br0">
      <inkml:brushProperty name="width" value="0.0440382249653339" units="cm"/>
      <inkml:brushProperty name="height" value="0.0440382249653339" units="cm"/>
      <inkml:brushProperty name="color" value="#00bff3"/>
      <inkml:brushProperty name="ignorePressure" value="0"/>
    </inkml:brush>
  </inkml:definitions>
  <inkml:trace contextRef="#ctx0" brushRef="#br0">81550.000 55800.000 499,'1.000'57.000'124,"4.000"17.000"-26,3.000 15.000-26,3.000 16.000-27,-2.000 9.000-14,-6.000 3.000-3,-6.000 3.000-5,-6.000 4.000-2,-7.000 1.000-4,-6.000 0.000-3,-6.000 0.000-3,-6.000 0.000-2,-2.000-2.000-4,3.000-3.000-3,3.000-3.000-2,4.000-2.000-5,5.000-26.000-6,10.000-47.000-13,10.000-47.000-12,9.000-46.000-12,12.000-26.000-2,16.000-3.000 9,15.000-3.000 7,17.000-2.000 10,3.000 3.000 6,-5.000 14.000 5,-7.000 11.000 7,-5.000 14.000 5,-6.000 10.000 6,-3.000 9.000 3,-3.000 10.000 5,-2.000 10.000 5,-6.000 7.000 1,-6.000 6.000 2,-6.000 7.000-1,-6.000 6.000 1,-7.000 9.000-1,-6.000 13.000 1,-6.000 12.000-1,-6.000 13.000 0,-9.000 7.000-2,-8.000 4.000-4,-10.000 3.000-4,-9.000 3.000-4,-5.000 1.000-4,0.000 1.000-4,0.000-1.000-4,0.000 1.000-5,0.000-6.000-2,0.000-8.000 1,0.000-10.000 1,0.000-9.000 1,1.000-10.000-8,4.000-9.000-17,3.000-10.000-18,3.000-8.000-17,4.000-11.000-3,7.000-8.000 11,6.000-10.000 12,7.000-9.000 10</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3"/>
    </inkml:context>
    <inkml:brush xml:id="br0">
      <inkml:brushProperty name="width" value="0.0428059622645378" units="cm"/>
      <inkml:brushProperty name="height" value="0.0428059622645378" units="cm"/>
      <inkml:brushProperty name="color" value="#00bff3"/>
      <inkml:brushProperty name="ignorePressure" value="0"/>
    </inkml:brush>
  </inkml:definitions>
  <inkml:trace contextRef="#ctx0" brushRef="#br0">82550.000 56150.000 513,'-35.000'0.000'9,"32.000"0.000"17,31.000 0.000 17,32.000 0.000 17,11.000 3.000 4,-5.000 6.000-10,-7.000 7.000-9,-5.000 6.000-10,-8.000 4.000-7,-5.000 4.000-5,-7.000 3.000-5,-5.000 3.000-4,-9.000 3.000-3,-9.000 3.000 0,-10.000 3.000-1,-8.000 4.000 1,-14.000 5.000-2,-15.000 10.000-2,-15.000 10.000-1,-16.000 9.000-4,-8.000 1.000-4,0.000-6.000-10,0.000-6.000-8,0.000-6.000-9,4.000-9.000-5,10.000-8.000 3,10.000-10.000 0,9.000-9.000 2,18.000-10.000 2,29.000-9.000 3,28.000-10.000 2,28.000-8.000 3,20.000-9.000 0,13.000-6.000-1,12.000-6.000-2,13.000-6.000-2,-2.000-4.000 0,-16.000 1.000-2,-15.000-1.000 1,-15.000 1.000-1,-14.000 2.000 0,-8.000 7.000 3,-10.000 6.000 2,-9.000 7.000 2</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4"/>
    </inkml:context>
    <inkml:brush xml:id="br0">
      <inkml:brushProperty name="width" value="0.0323127880692482" units="cm"/>
      <inkml:brushProperty name="height" value="0.0323127880692482" units="cm"/>
      <inkml:brushProperty name="color" value="#00bff3"/>
      <inkml:brushProperty name="ignorePressure" value="0"/>
    </inkml:brush>
  </inkml:definitions>
  <inkml:trace contextRef="#ctx0" brushRef="#br0">83100.000 56500.000 680,'76.000'0.000'112,"4.000"0.000"-26,3.000 0.000-25,3.000 0.000-25,-2.000 0.000-19,-6.000 0.000-9,-6.000 0.000-11,-6.000 0.000-10,-9.000 0.000-2,-8.000 0.000 3,-10.000 0.000 4,-9.000 0.000 5</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4"/>
    </inkml:context>
    <inkml:brush xml:id="br0">
      <inkml:brushProperty name="width" value="0.0375413335859776" units="cm"/>
      <inkml:brushProperty name="height" value="0.0375413335859776" units="cm"/>
      <inkml:brushProperty name="color" value="#00bff3"/>
      <inkml:brushProperty name="ignorePressure" value="0"/>
    </inkml:brush>
  </inkml:definitions>
  <inkml:trace contextRef="#ctx0" brushRef="#br0">83650.000 56050.000 586,'-47.000'-15.000'43,"6.000"23.000"7,7.000 22.000 7,6.000 22.000 8,6.000 12.000-4,6.000 3.000-11,7.000 3.000-13,6.000 4.000-12,1.000 1.000-9,-3.000 0.000-8,-3.000 0.000-6,-2.000 0.000-8,-3.000-2.000-1,1.000-3.000 4,-1.000-3.000 4,1.000-2.000 4</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8"/>
    </inkml:context>
    <inkml:brush xml:id="br0">
      <inkml:brushProperty name="width" value="0.0409608334302902" units="cm"/>
      <inkml:brushProperty name="height" value="0.0409608334302902" units="cm"/>
      <inkml:brushProperty name="color" value="#f2395b"/>
      <inkml:brushProperty name="ignorePressure" value="0"/>
    </inkml:brush>
  </inkml:definitions>
  <inkml:trace contextRef="#ctx0" brushRef="#br0">26250.000 56900.000 537,'-69.000'168.000'71,"13.000"-11.000"-12,12.000-14.000-14,13.000-11.000-13,4.000-7.000-8,-3.000 0.000-2,-3.000 0.000-2,-2.000 0.000-2,-1.000-4.000-1,3.000-5.000-1,3.000-7.000-1,4.000-5.000 0,2.000-6.000-2,4.000-3.000-4,3.000-3.000-4,3.000-2.000-4,4.000-26.000-9,7.000-47.000-15,6.000-47.000-16,7.000-46.000-14,4.000-26.000-3,3.000-3.000 9,3.000-3.000 10,4.000-2.000 10,7.000-11.000 5,13.000-15.000 1,12.000-15.000 0,13.000-16.000 1,4.000 2.000 5,-3.000 23.000 7,-3.000 22.000 9,-2.000 22.000 7,-6.000 16.000 5,-6.000 14.000 1,-6.000 11.000 2,-6.000 14.000 0,-6.000 8.000 4,-2.000 7.000 3,-3.000 6.000 4,-3.000 7.000 4,-4.000 7.000 2,-3.000 9.000-2,-3.000 10.000-2,-2.000 10.000-1,-3.000 8.000-1,1.000 10.000-2,-1.000 10.000-1,1.000 9.000-1,-3.000 6.000-3,-2.000 3.000-4,-3.000 3.000-4,-3.000 4.000-4,-6.000 1.000-2,-5.000 0.000 1,-7.000 0.000 1,-5.000 0.000-1,-6.000-4.000-3,-3.000-5.000-7,-3.000-7.000-7,-2.000-5.000-8,-5.000-8.000-4,-2.000-5.000 2,-3.000-7.000 1,-3.000-5.000 1,-1.000-6.000 0,4.000-3.000-4,3.000-3.000-2,3.000-2.000-3,1.000-6.000-1,1.000-6.000 2,-1.000-6.000 1,1.000-6.000 3,8.000 4.000 11,20.000 16.000 22,18.000 15.000 23,20.000 17.000 21,8.000 7.000 6,1.000 0.000-12,-1.000 0.000-12,1.000 0.000-12,4.000 1.000-10,9.000 4.000-9,10.000 3.000-9,10.000 3.000-10,-4.000-2.000-5,-16.000-6.000-2,-15.000-6.000-2,-15.000-6.000-2,-7.000-6.000-3,3.000-2.000-4,3.000-3.000-4,4.000-3.000-4</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24"/>
    </inkml:context>
    <inkml:brush xml:id="br0">
      <inkml:brushProperty name="width" value="0.0521996542811394" units="cm"/>
      <inkml:brushProperty name="height" value="0.0521996542811394" units="cm"/>
      <inkml:brushProperty name="color" value="#00bff3"/>
      <inkml:brushProperty name="ignorePressure" value="0"/>
    </inkml:brush>
  </inkml:definitions>
  <inkml:trace contextRef="#ctx0" brushRef="#br0">84100.000 55650.000 421,'50.000'1.000'83,"0.000"4.000"-22,0.000 3.000-21,0.000 3.000-23,-2.000-1.000-11,-3.000-2.000 0,-3.000-3.000-2,-2.000-3.000 0,-3.000 2.000-2,1.000 10.000 1,-1.000 10.000 0,1.000 9.000-1,-4.000 7.000 2,-6.000 7.000 5,-6.000 6.000 3,-6.000 7.000 5,-6.000 2.000 3,-2.000 1.000 0,-3.000-1.000 3,-3.000 1.000 0,-2.000 1.000 1,0.000 3.000-2,0.000 3.000-1,0.000 4.000 0,0.000 2.000-2,0.000 4.000-3,0.000 3.000-1,0.000 3.000-2,0.000 6.000-2,0.000 9.000-1,0.000 10.000-2,0.000 10.000 0,1.000 0.000-2,4.000-5.000-1,3.000-7.000 0,3.000-5.000-1,-1.000-6.000-1,-2.000-3.000 0,-3.000-3.000 0,-3.000-2.000-1,-6.000-6.000-1,-5.000-6.000-4,-7.000-6.000-1,-5.000-6.000-4,-19.000-10.000-3,-27.000-12.000-4,-28.000-13.000-5,-28.000-12.000-4,-21.000-13.000-5,-12.000-12.000-6,-13.000-13.000-6,-12.000-12.000-6,9.000-4.000 2,31.000 7.000 7,32.000 6.000 8,31.000 7.000 8,13.000 0.000 0,-2.000-2.000-10,-3.000-3.000-9,-3.000-3.000-9</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47"/>
    </inkml:context>
    <inkml:brush xml:id="br0">
      <inkml:brushProperty name="width" value="0.0377720482647419" units="cm"/>
      <inkml:brushProperty name="height" value="0.0377720482647419" units="cm"/>
      <inkml:brushProperty name="color" value="#000000"/>
      <inkml:brushProperty name="ignorePressure" value="0"/>
    </inkml:brush>
  </inkml:definitions>
  <inkml:trace contextRef="#ctx0" brushRef="#br0">9400.000 50900.000 582,'25.000'-44.000'50,"0.000"13.000"-9,0.000 12.000-10,0.000 13.000-10,9.000 6.000-4,19.000 0.000 1,19.000 0.000 1,19.000 0.000 0,4.000 1.000-2,-9.000 4.000-4,-10.000 3.000-5,-8.000 3.000-5,-12.000 3.000-2,-12.000 3.000 1,-13.000 3.000 1,-12.000 4.000 2,-9.000 4.000-2,-2.000 6.000-2,-3.000 7.000-1,-3.000 6.000-3,-9.000 10.000 0,-11.000 17.000 1,-14.000 15.000 1,-11.000 16.000 1,-9.000 5.000-1,-3.000-2.000-2,-3.000-3.000-3,-2.000-3.000-2,-3.000-2.000-1,1.000 0.000 0,-1.000 0.000 2,1.000 0.000 0,1.000-7.000 1,3.000-11.000-1,3.000-14.000-1,4.000-11.000 0,4.000-18.000 0,6.000-22.000-2,7.000-22.000-2,6.000-21.000 0,6.000-24.000 0,6.000-25.000 0,7.000-25.000 2,6.000-25.000 0,3.000-11.000 1,0.000 3.000 2,0.000 3.000 1,0.000 4.000 1,0.000 5.000 3,0.000 10.000 1,0.000 10.000 2,0.000 9.000 3,0.000 12.000 0,0.000 16.000-1,0.000 15.000 1,0.000 17.000-2,1.000 22.000 7,4.000 32.000 11,3.000 31.000 13,3.000 32.000 12,1.000 18.000 2,1.000 6.000-7,-1.000 7.000-8,1.000 6.000-7,-1.000 6.000-6,1.000 6.000-5,-1.000 7.000-3,1.000 6.000-6,-3.000 6.000-1,-2.000 6.000-1,-3.000 7.000 0,-3.000 6.000 0,-4.000-1.000 1,-3.000-5.000 0,-3.000-7.000 1,-2.000-5.000 1,-3.000-8.000-7,1.000-5.000-14,-1.000-7.000-14,1.000-5.000-13,1.000-11.000-5,3.000-11.000 4,3.000-14.000 5,4.000-11.000 4,4.000-18.000 2,6.000-22.000 0,7.000-22.000-1,6.000-21.000 0,1.000-17.000 2,-3.000-8.000 5,-3.000-10.000 5,-2.000-9.000 4,-1.000-5.000 3,3.000 0.000 1,3.000 0.000 1,4.000 0.000 0</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48"/>
    </inkml:context>
    <inkml:brush xml:id="br0">
      <inkml:brushProperty name="width" value="0.0350553914904594" units="cm"/>
      <inkml:brushProperty name="height" value="0.0350553914904594" units="cm"/>
      <inkml:brushProperty name="color" value="#000000"/>
      <inkml:brushProperty name="ignorePressure" value="0"/>
    </inkml:brush>
  </inkml:definitions>
  <inkml:trace contextRef="#ctx0" brushRef="#br0">10300.000 50850.000 627,'0.000'-115.000'3,"0.000"23.000"6,0.000 22.000 6,0.000 22.000 6,1.000 24.000 5,4.000 29.000 3,3.000 28.000 2,3.000 28.000 4,1.000 21.000 0,1.000 17.000-5,-1.000 15.000-4,1.000 16.000-5,-3.000 10.000-2,-2.000 7.000-2,-3.000 6.000-2,-3.000 7.000-1,-6.000 2.000-3,-5.000 1.000-3,-7.000-1.000-3,-5.000 1.000-2,-3.000-7.000-4,4.000-12.000-1,3.000-13.000-2,3.000-12.000-3,1.000-16.000-1,1.000-19.000-4,-1.000-18.000-3,1.000-19.000-2,4.000-24.000-3,9.000-28.000-1,10.000-28.000-3,10.000-27.000-1,10.000-23.000 1,13.000-16.000 3,12.000-15.000 4,13.000-15.000 3,2.000-3.000 2,-5.000 14.000 1,-7.000 11.000 1,-5.000 14.000 0,-6.000 14.000 3,-3.000 20.000 8,-3.000 18.000 6,-2.000 20.000 7,-6.000 21.000 6,-6.000 25.000 2,-6.000 25.000 3,-6.000 25.000 3,-13.000 18.000 0,-19.000 14.000-3,-18.000 11.000-3,-19.000 14.000-4,-8.000 0.000-5,3.000-8.000-8,3.000-10.000-5,4.000-9.000-8,2.000-9.000-6,4.000-5.000-4,3.000-7.000-5,3.000-5.000-5,3.000-11.000-2,3.000-11.000-1,3.000-14.000 0,4.000-11.000-1,8.000-15.000-1,17.000-16.000-2,15.000-15.000-1,16.000-15.000-1</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49"/>
    </inkml:context>
    <inkml:brush xml:id="br0">
      <inkml:brushProperty name="width" value="0.0377225503325462" units="cm"/>
      <inkml:brushProperty name="height" value="0.0377225503325462" units="cm"/>
      <inkml:brushProperty name="color" value="#000000"/>
      <inkml:brushProperty name="ignorePressure" value="0"/>
    </inkml:brush>
  </inkml:definitions>
  <inkml:trace contextRef="#ctx0" brushRef="#br0">12250.000 51450.000 583,'45.000'-27.000'0,"-9.000"-3.000"0,-10.000-3.000-1,-8.000-2.000 1,-8.000-1.000 5,-2.000 3.000 10,-3.000 3.000 11,-3.000 4.000 11,-7.000 8.000 1,-9.000 17.000-6,-10.000 15.000-6,-8.000 16.000-6,-9.000 12.000-4,-6.000 9.000-1,-6.000 10.000-2,-6.000 10.000-2,-4.000 4.000-1,1.000 0.000 1,-1.000 0.000 1,1.000 0.000-1,1.000 3.000 0,3.000 6.000 0,3.000 7.000-1,4.000 6.000-1,4.000-1.000 0,6.000-5.000 0,7.000-7.000 1,6.000-5.000 1,6.000-9.000-2,6.000-9.000-6,7.000-10.000-5,6.000-8.000-5,13.000-11.000-6,23.000-8.000-6,22.000-10.000-7,22.000-9.000-5,12.000-15.000-2,3.000-18.000 2,3.000-19.000 1,4.000-18.000 3,-4.000-9.000 2,-9.000 4.000 3,-10.000 3.000 4,-8.000 3.000 4,-11.000 6.000 2,-8.000 9.000 5,-10.000 10.000 4,-9.000 10.000 3,-9.000 11.000 6,-5.000 17.000 7,-7.000 15.000 8,-5.000 16.000 8,-8.000 13.000 2,-5.000 14.000 0,-7.000 11.000 0,-5.000 14.000-1,-1.000 0.000-2,6.000-8.000-3,7.000-10.000-3,6.000-9.000-4,3.000-7.000-2,0.000-3.000-2,0.000-3.000-2,0.000-2.000-1,7.000-6.000-4,17.000-6.000-5,15.000-6.000-3,16.000-6.000-6,9.000-13.000-2,3.000-19.000 2,3.000-18.000-1,4.000-19.000 2,-3.000-15.000 0,-5.000-8.000 2,-7.000-10.000 0,-5.000-9.000 2,-8.000-7.000-1,-5.000-3.000-2,-7.000-3.000-1,-5.000-2.000-3,-8.000 2.000-1,-5.000 9.000 1,-7.000 10.000 1,-5.000 10.000 0,-6.000 10.000 1,-3.000 13.000 0,-3.000 12.000 0,-2.000 13.000 0,-5.000 10.000-2,-2.000 10.000-2,-3.000 10.000-4,-3.000 9.000-3,7.000 2.000 1,19.000-2.000 6,19.000-3.000 4,19.000-3.000 6,5.000-1.000 3,-5.000 4.000 1,-7.000 3.000 2,-5.000 3.000 1,-6.000 4.000 0,-3.000 7.000-1,-3.000 6.000-2,-2.000 7.000-1,-5.000 7.000-1,-2.000 9.000 0,-3.000 10.000 1,-3.000 10.000 0,-4.000 4.000 0,-3.000 0.000 1,-3.000 0.000 0,-2.000 0.000 1,-1.000-5.000 0,3.000-9.000-2,3.000-10.000 0,4.000-8.000-2,5.000-8.000 1,10.000-2.000 0,10.000-3.000 1,9.000-3.000 1,7.000-2.000 1,7.000 0.000 2,6.000 0.000 2,7.000 0.000 1,-3.000 3.000 3,-8.000 6.000 0,-10.000 7.000 2,-9.000 6.000 2,-7.000 6.000 0,-3.000 6.000-2,-3.000 7.000-1,-2.000 6.000-2,-8.000 6.000-2,-8.000 6.000-3,-10.000 7.000-3,-9.000 6.000-3,-10.000 3.000-4,-9.000 0.000-3,-10.000 0.000-3,-8.000 0.000-4,-4.000 1.000-5,3.000 4.000-3,3.000 3.000-5,4.000 3.000-5,1.000-2.000-4,0.000-6.000-1,0.000-6.000-3,0.000-6.000-3,4.000-12.000 1,10.000-15.000 2,10.000-15.000 3,9.000-16.000 2</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49"/>
    </inkml:context>
    <inkml:brush xml:id="br0">
      <inkml:brushProperty name="width" value="0.0309109129011631" units="cm"/>
      <inkml:brushProperty name="height" value="0.0309109129011631" units="cm"/>
      <inkml:brushProperty name="color" value="#000000"/>
      <inkml:brushProperty name="ignorePressure" value="0"/>
    </inkml:brush>
  </inkml:definitions>
  <inkml:trace contextRef="#ctx0" brushRef="#br0">14950.000 52250.000 711,'28.000'-44.000'6,"6.000"13.000"4,7.000 12.000 5,6.000 13.000 4,4.000 6.000 4,4.000 0.000 0,3.000 0.000 0,3.000 0.000 0,23.000-2.000 1,44.000-3.000 0,44.000-3.000 1,44.000-2.000-1,18.000-5.000-2,-6.000-2.000-7,-6.000-3.000-6,-6.000-3.000-6,-10.000-1.000-7,-12.000 4.000-9,-13.000 3.000-9,-12.000 3.000-8,-15.000 1.000-4,-15.000 1.000 5,-15.000-1.000 2,-16.000 1.000 4,-18.000-1.000-1,-18.000 1.000-7,-19.000-1.000-6,-18.000 1.000-7</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49"/>
    </inkml:context>
    <inkml:brush xml:id="br0">
      <inkml:brushProperty name="width" value="0.0343623235821724" units="cm"/>
      <inkml:brushProperty name="height" value="0.0343623235821724" units="cm"/>
      <inkml:brushProperty name="color" value="#000000"/>
      <inkml:brushProperty name="ignorePressure" value="0"/>
    </inkml:brush>
  </inkml:definitions>
  <inkml:trace contextRef="#ctx0" brushRef="#br0">16550.000 50800.000 640,'46.000'-113.000'1,"-5.000"26.000"2,-7.000 24.000 3,-5.000 26.000 2,-11.000 21.000 5,-11.000 19.000 9,-14.000 19.000 8,-11.000 19.000 9,-12.000 13.000 0,-9.000 10.000-8,-10.000 10.000-9,-8.000 9.000-7,-8.000 2.000-6,-2.000-2.000-1,-3.000-3.000-2,-3.000-3.000-2,5.000-6.000-2,17.000-5.000-1,15.000-7.000-1,16.000-5.000-2,9.000-8.000 0,3.000-5.000 0,3.000-7.000-1,4.000-5.000-1,8.000-8.000 1,17.000-5.000 2,15.000-7.000 1,16.000-5.000 1,12.000-9.000 2,9.000-9.000-1,10.000-10.000 2,10.000-8.000 0,0.000-6.000 0,-5.000 1.000 0,-7.000-1.000 1,-5.000 1.000 0,-9.000-1.000 0,-9.000 1.000-1,-10.000-1.000 0,-8.000 1.000 1,-9.000 1.000 0,-6.000 3.000 2,-6.000 3.000 2,-6.000 4.000 2,-9.000-1.000 1,-8.000-3.000-3,-10.000-3.000-1,-9.000-2.000-3,-9.000-3.000-3,-5.000 1.000-6,-7.000-1.000-4,-5.000 1.000-6,-3.000-1.000-5,4.000 1.000-7,3.000-1.000-7,3.000 1.000-7,3.000 4.000-1,3.000 9.000 3,3.000 10.000 4,4.000 10.000 3,1.000 2.000 1,0.000-3.000-1,0.000-3.000-1,0.000-2.000-1</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50"/>
    </inkml:context>
    <inkml:brush xml:id="br0">
      <inkml:brushProperty name="width" value="0.0332099236547947" units="cm"/>
      <inkml:brushProperty name="height" value="0.0332099236547947" units="cm"/>
      <inkml:brushProperty name="color" value="#000000"/>
      <inkml:brushProperty name="ignorePressure" value="0"/>
    </inkml:brush>
  </inkml:definitions>
  <inkml:trace contextRef="#ctx0" brushRef="#br0">15250.000 53100.000 662,'-68.000'-4.000'5,"17.000"-5.000"9,15.000-7.000 10,16.000-5.000 10,13.000-4.000 3,14.000 0.000-3,11.000 0.000-3,14.000 0.000-4,18.000 0.000-2,25.000 0.000-2,25.000 0.000-1,25.000 0.000-2,20.000 0.000-4,16.000 0.000-3,15.000 0.000-5,17.000 0.000-3,11.000 0.000-7,10.000 0.000-5,10.000 0.000-8,9.000 0.000-6,9.000 1.000-3,9.000 4.000 1,10.000 3.000 0,10.000 3.000 0,-23.000 1.000-4,-53.000 1.000-11,-53.000-1.000-9,-52.000 1.000-12</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50"/>
    </inkml:context>
    <inkml:brush xml:id="br0">
      <inkml:brushProperty name="width" value="0.0405082032084465" units="cm"/>
      <inkml:brushProperty name="height" value="0.0405082032084465" units="cm"/>
      <inkml:brushProperty name="color" value="#000000"/>
      <inkml:brushProperty name="ignorePressure" value="0"/>
    </inkml:brush>
  </inkml:definitions>
  <inkml:trace contextRef="#ctx0" brushRef="#br0">20200.000 50350.000 543,'1.000'-47.000'0,"4.000"6.000"0,3.000 7.000 0,3.000 6.000 0,7.000 4.000-1,14.000 4.000-2,11.000 3.000-2,14.000 3.000-2,0.000 3.000 4,-8.000 3.000 10,-10.000 3.000 11,-9.000 4.000 11,2.000 4.000 3,17.000 6.000-1,15.000 7.000-2,16.000 6.000-1,2.000 7.000-3,-8.000 10.000-2,-10.000 10.000-4,-9.000 9.000-3,-12.000 9.000-1,-11.000 9.000-1,-14.000 10.000 0,-11.000 10.000 1,-14.000 2.000-4,-11.000-3.000-5,-14.000-3.000-4,-11.000-2.000-6,-12.000-1.000-2,-9.000 3.000 1,-10.000 3.000 2,-8.000 4.000 1,-4.000-6.000-2,3.000-11.000-3,3.000-14.000-5,4.000-11.000-4,4.000-14.000-2,6.000-11.000-1,7.000-14.000 0,6.000-11.000-1,6.000-15.000 0,6.000-16.000 1,7.000-15.000-1,6.000-15.000 1,6.000-12.000 1,6.000-6.000 0,7.000-6.000 0,6.000-6.000 1,4.000-2.000 0,4.000 3.000 2,3.000 3.000-1,3.000 4.000 2,-1.000 7.000 7,-2.000 13.000 13,-3.000 12.000 14,-3.000 13.000 13,1.000 10.000 9,6.000 10.000 4,7.000 10.000 5,6.000 9.000 5,3.000 12.000-2,0.000 16.000-9,0.000 15.000-8,0.000 17.000-10,-2.000 13.000-5,-3.000 13.000-4,-3.000 12.000-2,-2.000 13.000-4,-5.000 18.000-4,-2.000 26.000-6,-3.000 24.000-7,-3.000 26.000-6,-6.000 1.000-2,-5.000-22.000 2,-7.000-22.000 1,-5.000-21.000 2,-1.000-20.000-2,6.000-15.000-9,7.000-15.000-6,6.000-16.000-8,7.000-24.000-8,10.000-31.000-7,10.000-31.000-7,9.000-31.000-7,1.000-16.000 2,-6.000 0.000 11,-6.000 0.000 11,-6.000 0.000 11</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50"/>
    </inkml:context>
    <inkml:brush xml:id="br0">
      <inkml:brushProperty name="width" value="0.0411326661705971" units="cm"/>
      <inkml:brushProperty name="height" value="0.0411326661705971" units="cm"/>
      <inkml:brushProperty name="color" value="#000000"/>
      <inkml:brushProperty name="ignorePressure" value="0"/>
    </inkml:brush>
  </inkml:definitions>
  <inkml:trace contextRef="#ctx0" brushRef="#br0">21300.000 50350.000 534,'23.000'-188.000'4,"-3.000"26.000"8,-3.000 24.000 8,-2.000 26.000 7,-1.000 19.000 5,3.000 17.000 2,3.000 15.000 1,4.000 16.000 2,2.000 26.000 0,4.000 38.000-2,3.000 37.000-3,3.000 38.000-1,-4.000 23.000-3,-8.000 9.000-4,-10.000 10.000-3,-9.000 10.000-3,-10.000 4.000-3,-9.000 0.000-4,-10.000 0.000-3,-8.000 0.000-4,-4.000-4.000-3,3.000-5.000-5,3.000-7.000-5,4.000-5.000-4,4.000-12.000-2,6.000-16.000 0,7.000-15.000 1,6.000-15.000 0,7.000-21.000-4,10.000-25.000-5,10.000-25.000-6,9.000-25.000-5,10.000-18.000-1,14.000-8.000 7,11.000-10.000 7,14.000-9.000 7,0.000-1.000 3,-8.000 10.000 1,-10.000 10.000 1,-9.000 9.000 0,-9.000 7.000 4,-5.000 7.000 8,-7.000 6.000 8,-5.000 7.000 8,-6.000 8.000 3,-3.000 14.000 0,-3.000 11.000 0,-2.000 14.000 0,-11.000 11.000 0,-15.000 14.000-1,-15.000 11.000 1,-16.000 14.000-1,-12.000 8.000-2,-5.000 7.000-4,-7.000 6.000-5,-5.000 7.000-4,-6.000-1.000-3,-3.000-6.000-3,-3.000-6.000-3,-2.000-6.000-1,2.000-10.000-5,9.000-12.000-4,10.000-13.000-5,10.000-12.000-4,13.000-16.000-7,19.000-19.000-8,19.000-18.000-7,19.000-19.000-9,15.000-16.000 1,13.000-12.000 9,12.000-13.000 9,13.000-12.000 10,1.000-2.000 4,-9.000 9.000-1,-10.000 10.000 1,-8.000 10.000 0</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51"/>
    </inkml:context>
    <inkml:brush xml:id="br0">
      <inkml:brushProperty name="width" value="0.0432557351887226" units="cm"/>
      <inkml:brushProperty name="height" value="0.0432557351887226" units="cm"/>
      <inkml:brushProperty name="color" value="#000000"/>
      <inkml:brushProperty name="ignorePressure" value="0"/>
    </inkml:brush>
  </inkml:definitions>
  <inkml:trace contextRef="#ctx0" brushRef="#br0">23100.000 50900.000 508,'46.000'-25.000'0,"-5.000"0.000"0,-7.000 0.000 0,-5.000 0.000 0,-4.000 0.000 4,0.000 0.000 9,0.000 0.000 8,0.000 0.000 9,-11.000 7.000 4,-22.000 17.000 3,-22.000 15.000 3,-21.000 16.000 1,-10.000 13.000-1,3.000 14.000-5,3.000 11.000-6,4.000 14.000-6,2.000 5.000-2,4.000 1.000-2,3.000-1.000-1,3.000 1.000-1,4.000-3.000-2,7.000-2.000-2,6.000-3.000-2,7.000-3.000-3,5.000-6.000-1,7.000-5.000-2,6.000-7.000-2,7.000-5.000-3,7.000-9.000 1,9.000-9.000 0,10.000-10.000 1,10.000-8.000 1,7.000-14.000-3,6.000-15.000-7,7.000-15.000-9,6.000-16.000-7,3.000-15.000-5,0.000-11.000-2,0.000-14.000-1,0.000-11.000-2,-7.000-4.000 1,-11.000 6.000 2,-14.000 7.000 2,-11.000 6.000 3,-14.000 6.000 1,-11.000 6.000 2,-14.000 7.000 2,-11.000 6.000 0,-14.000 7.000 2,-11.000 10.000-2,-14.000 10.000-1,-11.000 9.000-1,-4.000 6.000 1,6.000 3.000 3,7.000 3.000 1,6.000 4.000 3,6.000 2.000 1,6.000 4.000 0,7.000 3.000 0,6.000 3.000-1</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9"/>
    </inkml:context>
    <inkml:brush xml:id="br0">
      <inkml:brushProperty name="width" value="0.0472698472440243" units="cm"/>
      <inkml:brushProperty name="height" value="0.0472698472440243" units="cm"/>
      <inkml:brushProperty name="color" value="#f2395b"/>
      <inkml:brushProperty name="ignorePressure" value="0"/>
    </inkml:brush>
  </inkml:definitions>
  <inkml:trace contextRef="#ctx0" brushRef="#br0">27100.000 58400.000 465,'1.000'-46.000'2,"4.000"10.000"2,3.000 10.000 5,3.000 9.000 2,6.000 7.000 6,9.000 7.000 6,10.000 6.000 8,10.000 7.000 7,0.000 4.000 0,-5.000 3.000-10,-7.000 3.000-8,-5.000 4.000-9,-6.000 4.000-6,-3.000 6.000-2,-3.000 7.000-2,-2.000 6.000-3,-8.000 3.000-1,-8.000 0.000-1,-10.000 0.000 0,-9.000 0.000-1,-7.000-2.000 0,-3.000-3.000 0,-3.000-3.000 1,-2.000-2.000 0,0.000-5.000 0,7.000-2.000 1,6.000-3.000 1,7.000-3.000 0,8.000-7.000 1,14.000-9.000 2,11.000-10.000 0,14.000-8.000 2,11.000-12.000 0,14.000-12.000-3,11.000-13.000-2,14.000-12.000-3,3.000-9.000-2,-2.000-2.000-4,-3.000-3.000-3,-3.000-3.000-3,-6.000-2.000-2,-5.000 0.000 2,-7.000 0.000 1,-5.000 0.000 2,-9.000 1.000 2,-9.000 4.000 4,-10.000 3.000 5,-8.000 3.000 4,-8.000 6.000 2,-2.000 9.000-2,-3.000 10.000 0,-3.000 10.000-2,-6.000 10.000 10,-5.000 13.000 21,-7.000 12.000 20,-5.000 13.000 21,-3.000 12.000 4,4.000 13.000-14,3.000 12.000-14,3.000 13.000-13,1.000 6.000-10,1.000 0.000-3,-1.000 0.000-5,1.000 0.000-3,1.000-4.000-4,3.000-5.000-2,3.000-7.000-2,4.000-5.000-4,2.000-3.000-1,4.000 4.000-4,3.000 3.000-2,3.000 3.000-3,4.000-5.000-1,7.000-12.000 1,6.000-13.000 0,7.000-12.000 2,4.000-12.000-2,3.000-8.000-3,3.000-10.000-5,4.000-9.000-3,1.000-15.000-2,0.000-18.000-1,0.000-19.000 1,0.000-18.000-1,-2.000-15.000 2,-3.000-9.000 3,-3.000-10.000 3,-2.000-8.000 3,-8.000-6.000 3,-8.000 1.000 5,-10.000-1.000 3,-9.000 1.000 3,-7.000 5.000 4,-3.000 14.000 1,-3.000 11.000 2,-2.000 14.000 2,-6.000 13.000 0,-6.000 16.000-2,-6.000 15.000-1,-6.000 17.000-1,-7.000 10.000-4,-6.000 6.000-7,-6.000 7.000-6,-6.000 6.000-6,-6.000 15.000-3,-2.000 26.000 2,-3.000 24.000 1,-3.000 26.000 1,4.000 7.000 1,13.000-9.000 3,12.000-10.000 1,13.000-8.000 3,6.000-9.000-6,0.000-6.000-13,0.000-6.000-12,0.000-6.000-13</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51"/>
    </inkml:context>
    <inkml:brush xml:id="br0">
      <inkml:brushProperty name="width" value="0.0364448353648186" units="cm"/>
      <inkml:brushProperty name="height" value="0.0364448353648186" units="cm"/>
      <inkml:brushProperty name="color" value="#000000"/>
      <inkml:brushProperty name="ignorePressure" value="0"/>
    </inkml:brush>
  </inkml:definitions>
  <inkml:trace contextRef="#ctx0" brushRef="#br0">24900.000 51350.000 603,'-15.000'-24.000'8,"23.000"4.000"14,22.000 3.000 16,22.000 3.000 14,5.000 1.000 2,-8.000 1.000-11,-10.000-1.000-12,-9.000 1.000-11,7.000 1.000-4,26.000 3.000 1,24.000 3.000 2,26.000 4.000 2,10.000-1.000-1,-3.000-3.000-4,-3.000-3.000-5,-2.000-2.000-4,-3.000-1.000-6,1.000 3.000-6,-1.000 3.000-7,1.000 4.000-7,-7.000 1.000-8,-12.000 0.000-10,-13.000 0.000-9,-12.000 0.000-10,-12.000 1.000-3,-8.000 4.000 4,-10.000 3.000 5,-9.000 3.000 5</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52"/>
    </inkml:context>
    <inkml:brush xml:id="br0">
      <inkml:brushProperty name="width" value="0.0382473282516003" units="cm"/>
      <inkml:brushProperty name="height" value="0.0382473282516003" units="cm"/>
      <inkml:brushProperty name="color" value="#000000"/>
      <inkml:brushProperty name="ignorePressure" value="0"/>
    </inkml:brush>
  </inkml:definitions>
  <inkml:trace contextRef="#ctx0" brushRef="#br0">25800.000 50200.000 575,'-24.000'-24.000'0,"4.000"4.000"0,3.000 3.000 0,3.000 3.000 0,3.000 7.000 9,3.000 14.000 18,3.000 11.000 19,4.000 14.000 19,1.000 13.000 3,0.000 16.000-12,0.000 15.000-10,0.000 17.000-11,0.000 11.000-9,0.000 10.000-5,0.000 10.000-6,0.000 9.000-6,-2.000 12.000-7,-3.000 16.000-9,-3.000 15.000-9,-2.000 17.000-8,-3.000 5.000-9,1.000-3.000-9,-1.000-3.000-7,1.000-2.000-9,1.000-20.000-2,3.000-34.000 6,3.000-35.000 4,4.000-33.000 5</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53"/>
    </inkml:context>
    <inkml:brush xml:id="br0">
      <inkml:brushProperty name="width" value="0.0446016304194927" units="cm"/>
      <inkml:brushProperty name="height" value="0.0446016304194927" units="cm"/>
      <inkml:brushProperty name="color" value="#000000"/>
      <inkml:brushProperty name="ignorePressure" value="0"/>
    </inkml:brush>
  </inkml:definitions>
  <inkml:trace contextRef="#ctx0" brushRef="#br0">29750.000 50500.000 493,'-4.000'-46.000'2,"-5.000"10.000"6,-7.000 10.000 6,-5.000 9.000 4,-6.000 6.000 5,-3.000 3.000 3,-3.000 3.000 4,-2.000 4.000 2,-3.000 4.000 0,1.000 6.000-5,-1.000 7.000-4,1.000 6.000-5,-6.000 6.000-3,-8.000 6.000 0,-10.000 7.000 0,-9.000 6.000 0,-5.000 6.000-1,0.000 6.000 0,0.000 7.000 0,0.000 6.000-1,1.000 1.000-1,4.000-3.000 0,3.000-3.000-2,3.000-2.000-1,7.000-6.000 0,14.000-6.000-1,11.000-6.000-1,14.000-6.000 0,22.000-7.000-5,35.000-6.000-8,35.000-6.000-9,34.000-6.000-10,18.000-12.000-4,4.000-15.000-2,3.000-15.000-2,3.000-16.000-2,1.000-10.000 0,1.000-3.000 2,-1.000-3.000 2,1.000-2.000 1,-9.000 0.000 5,-15.000 7.000 5,-15.000 6.000 5,-16.000 7.000 7,-15.000 5.000 2,-11.000 7.000 0,-14.000 6.000-1,-11.000 7.000-1,-14.000 10.000 10,-11.000 16.000 17,-14.000 15.000 20,-11.000 17.000 17,-7.000 8.000 6,0.000 4.000-9,0.000 3.000-9,0.000 3.000-9,3.000-1.000-6,6.000-2.000-3,7.000-3.000-4,6.000-3.000-4,9.000-4.000-2,13.000-3.000-2,12.000-3.000-3,13.000-2.000-2,6.000-12.000-4,0.000-19.000-6,0.000-18.000-7,0.000-19.000-6,7.000-18.000-5,17.000-15.000-1,15.000-15.000-2,16.000-16.000-2,-2.000-7.000 1,-19.000 4.000 0,-18.000 3.000 3,-19.000 3.000 0,-13.000 3.000 2,-6.000 3.000 1,-6.000 3.000 2,-6.000 4.000 0,-12.000 5.000 1,-15.000 10.000 1,-15.000 10.000-1,-16.000 9.000 0,-15.000 10.000-1,-11.000 14.000-2,-14.000 11.000-2,-11.000 14.000-2,-3.000 10.000 0,10.000 9.000 0,10.000 10.000 0,9.000 10.000 0,10.000-1.000 2,14.000-9.000 1,11.000-10.000 2,14.000-8.000 1,5.000-6.000 2,1.000 1.000 0,-1.000-1.000 0,1.000 1.000 1</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7:53"/>
    </inkml:context>
    <inkml:brush xml:id="br0">
      <inkml:brushProperty name="width" value="0.0406554788351059" units="cm"/>
      <inkml:brushProperty name="height" value="0.0406554788351059" units="cm"/>
      <inkml:brushProperty name="color" value="#000000"/>
      <inkml:brushProperty name="ignorePressure" value="0"/>
    </inkml:brush>
  </inkml:definitions>
  <inkml:trace contextRef="#ctx0" brushRef="#br0">31450.000 50850.000 541,'123.000'-4.000'2,"-3.000"-5.000"3,-3.000-7.000 5,-2.000-5.000 4,-14.000-1.000 2,-21.000 6.000 3,-22.000 7.000 2,-22.000 6.000 1,-11.000 7.000 5,0.000 10.000 5,0.000 10.000 5,0.000 9.000 6,-4.000 7.000-1,-5.000 7.000-6,-7.000 6.000-7,-5.000 7.000-6,-12.000 7.000-5,-16.000 9.000-4,-15.000 10.000-2,-15.000 10.000-3,-6.000 4.000-2,7.000 0.000 0,6.000 0.000-2,7.000 0.000-1,5.000-5.000-1,7.000-9.000-2,6.000-10.000-1,7.000-8.000-1,11.000-11.000-1,20.000-8.000-1,18.000-10.000-1,20.000-9.000 0,22.000-9.000 0,29.000-5.000-1,28.000-7.000-1,28.000-5.000 0,20.000-6.000 0,13.000-3.000 1,12.000-3.000 0,13.000-2.000 1,-16.000-1.000 1,-44.000 3.000 0,-43.000 3.000 1,-44.000 4.000 0,-22.000-1.000-12,0.000-3.000-26,0.000-3.000-26,0.000-2.000-25</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02"/>
    </inkml:context>
    <inkml:brush xml:id="br0">
      <inkml:brushProperty name="width" value="0.0373891443014145" units="cm"/>
      <inkml:brushProperty name="height" value="0.0373891443014145" units="cm"/>
      <inkml:brushProperty name="color" value="#000000"/>
      <inkml:brushProperty name="ignorePressure" value="0"/>
    </inkml:brush>
  </inkml:definitions>
  <inkml:trace contextRef="#ctx0" brushRef="#br0">2700.000 44750.000 588,'-96.000'-2.000'3,"10.000"-3.000"7,10.000-3.000 7,9.000-2.000 7,15.000-1.000 4,22.000 3.000 1,22.000 3.000 0,23.000 4.000 2,16.000 1.000-1,13.000 0.000-3,12.000 0.000-4,13.000 0.000-3,9.000 0.000-3,6.000 0.000-2,7.000 0.000-2,6.000 0.000-2,4.000-4.000-1,4.000-5.000 1,3.000-7.000 0,3.000-5.000 1,4.000-4.000 0,7.000 0.000-3,6.000 0.000-1,7.000 0.000-2,4.000 3.000-2,3.000 6.000-2,3.000 7.000-3,4.000 6.000-2,-3.000 3.000 0,-5.000 0.000 0,-7.000 0.000 2,-5.000 0.000 0,2.000 0.000 0,13.000 0.000 0,12.000 0.000 0,13.000 0.000-1,6.000 1.000-1,0.000 4.000 0,0.000 3.000-1,0.000 3.000 0,3.000-2.000-1,6.000-6.000 1,7.000-6.000 0,6.000-6.000 0,4.000-6.000 1,4.000-2.000 0,3.000-3.000 1,3.000-3.000-1,1.000-2.000 1,1.000 0.000-2,-1.000 0.000-2,1.000 0.000-1,1.000 1.000-2,3.000 4.000-1,3.000 3.000-1,4.000 3.000-1,1.000 1.000-2,0.000 1.000-2,0.000-1.000-2,0.000 1.000-1,0.000-1.000-3,0.000 1.000-2,0.000-1.000-1,0.000 1.000-3,-2.000 1.000-1,-3.000 3.000 0,-3.000 3.000-1,-2.000 4.000 1,-23.000-1.000 1,-41.000-3.000 3,-40.000-3.000 2,-40.000-2.000 3</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06"/>
    </inkml:context>
    <inkml:brush xml:id="br0">
      <inkml:brushProperty name="width" value="0.0394841656088829" units="cm"/>
      <inkml:brushProperty name="height" value="0.0394841656088829" units="cm"/>
      <inkml:brushProperty name="color" value="#f2395b"/>
      <inkml:brushProperty name="ignorePressure" value="0"/>
    </inkml:brush>
  </inkml:definitions>
  <inkml:trace contextRef="#ctx0" brushRef="#br0">7750.000 40850.000 557,'-19.000'-22.000'16,"13.000"6.000"6,12.000 7.000 4,13.000 6.000 5,9.000 4.000 1,6.000 4.000-5,7.000 3.000-3,6.000 3.000-4,1.000 3.000-2,-3.000 3.000-1,-3.000 3.000-2,-2.000 4.000 0,-5.000 2.000-2,-2.000 4.000-3,-3.000 3.000-2,-3.000 3.000-2,-6.000 3.000-2,-5.000 3.000-2,-7.000 3.000-1,-5.000 4.000-2,-8.000 2.000-1,-5.000 4.000-1,-7.000 3.000-2,-5.000 3.000 0,-9.000 3.000-2,-9.000 3.000-1,-10.000 3.000-3,-8.000 4.000-1,-4.000-3.000 0,3.000-5.000 2,3.000-7.000 1,4.000-5.000 2,4.000-8.000 1,6.000-5.000 0,7.000-7.000 0,6.000-5.000 1,1.000-4.000 0,-3.000 0.000 1,-3.000 0.000 2,-2.000 0.000 1,-1.000-2.000 1,3.000-3.000 1,3.000-3.000 0,4.000-2.000 1,8.000-3.000 2,17.000 1.000 4,15.000-1.000 5,16.000 1.000 3,9.000-3.000 1,3.000-2.000-1,3.000-3.000-2,4.000-3.000-2,1.000-2.000-2,0.000 0.000 0,0.000 0.000-1,0.000 0.000 0,0.000 3.000-2,0.000 6.000 1,0.000 7.000 0,0.000 6.000-1,-4.000 4.000 1,-5.000 4.000-1,-7.000 3.000 0,-5.000 3.000 0,-6.000 3.000-1,-3.000 3.000-1,-3.000 3.000-1,-2.000 4.000-1,-6.000 1.000 0,-6.000 0.000 1,-6.000 0.000 1,-6.000 0.000 1,-6.000-2.000 0,-2.000-3.000 0,-3.000-3.000-1,-3.000-2.000-1,-9.000 2.000-1,-11.000 9.000-2,-14.000 10.000 0,-11.000 10.000-3,-7.000 5.000 0,0.000 4.000 1,0.000 3.000 1,0.000 3.000 0,-2.000 10.000-6,-3.000 20.000-12,-3.000 18.000-12,-2.000 20.000-13,5.000-8.000-9,16.000-30.000-7,15.000-32.000-7,17.000-30.000-6</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15"/>
    </inkml:context>
    <inkml:brush xml:id="br0">
      <inkml:brushProperty name="width" value="0.039388120174408" units="cm"/>
      <inkml:brushProperty name="height" value="0.039388120174408" units="cm"/>
      <inkml:brushProperty name="color" value="#f2395b"/>
      <inkml:brushProperty name="ignorePressure" value="0"/>
    </inkml:brush>
  </inkml:definitions>
  <inkml:trace contextRef="#ctx0" brushRef="#br0">30900.000 45500.000 558,'-33.000'-52.000'6,"34.000"-3.000"13,35.000-3.000 12,35.000-2.000 12,8.000 5.000 3,-15.000 16.000-10,-15.000 15.000-8,-16.000 17.000-10,4.000 5.000-2,26.000-3.000 1,24.000-3.000 2,26.000-2.000 2,4.000 0.000 1,-16.000 7.000 1,-15.000 6.000 0,-15.000 7.000 0,-15.000 7.000-2,-12.000 9.000-5,-13.000 10.000-7,-12.000 10.000-5,-16.000 10.000-4,-19.000 13.000-2,-18.000 12.000-3,-19.000 13.000-3,-15.000 6.000-3,-8.000 0.000-3,-10.000 0.000-3,-9.000 0.000-4,-1.000-5.000 0,10.000-9.000 3,10.000-10.000 1,9.000-8.000 3,9.000-11.000 2,9.000-8.000 2,10.000-10.000 3,10.000-9.000 3,16.000-4.000 2,26.000 4.000 5,24.000 3.000 2,26.000 3.000 5,8.000-1.000 1,-5.000-2.000-1,-7.000-3.000-1,-5.000-3.000-1,-9.000 2.000 0,-9.000 10.000 0,-10.000 10.000 0,-8.000 9.000 0,-14.000 10.000 0,-15.000 14.000-4,-15.000 11.000-1,-16.000 14.000-3,-16.000 5.000-4,-16.000 1.000-2,-15.000-1.000-4,-15.000 1.000-4,-6.000-4.000-1,7.000-6.000-2,6.000-6.000-1,7.000-6.000 0,7.000-9.000-3,9.000-8.000-4,10.000-10.000-3,10.000-9.000-4</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15"/>
    </inkml:context>
    <inkml:brush xml:id="br0">
      <inkml:brushProperty name="width" value="0.0352493301033974" units="cm"/>
      <inkml:brushProperty name="height" value="0.0352493301033974" units="cm"/>
      <inkml:brushProperty name="color" value="#f2395b"/>
      <inkml:brushProperty name="ignorePressure" value="0"/>
    </inkml:brush>
  </inkml:definitions>
  <inkml:trace contextRef="#ctx0" brushRef="#br0">32850.000 45950.000 624,'7.000'-41.000'9,"17.000"19.000"19,15.000 19.000 19,16.000 19.000 18,9.000 10.000 4,3.000 4.000-12,3.000 3.000-11,4.000 3.000-13,-4.000 4.000-13,-9.000 7.000-18,-10.000 6.000-18,-8.000 7.000-17,-12.000 7.000-10,-12.000 9.000-5,-13.000 10.000-5,-12.000 10.000-4,-9.000-6.000 1,-2.000-18.000 7,-3.000-19.000 7,-3.000-18.000 7</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15"/>
    </inkml:context>
    <inkml:brush xml:id="br0">
      <inkml:brushProperty name="width" value="0.034075204282999" units="cm"/>
      <inkml:brushProperty name="height" value="0.034075204282999" units="cm"/>
      <inkml:brushProperty name="color" value="#f2395b"/>
      <inkml:brushProperty name="ignorePressure" value="0"/>
    </inkml:brush>
  </inkml:definitions>
  <inkml:trace contextRef="#ctx0" brushRef="#br0">32600.000 47050.000 645,'-40.000'1.000'44,"23.000"4.000"4,22.000 3.000 4,22.000 3.000 5,15.000 3.000-4,9.000 3.000-12,10.000 3.000-10,10.000 4.000-11,2.000 1.000-12,-3.000 0.000-9,-3.000 0.000-10,-2.000 0.000-11,-5.000 0.000-6,-2.000 0.000-1,-3.000 0.000-3,-3.000 0.000-1</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16"/>
    </inkml:context>
    <inkml:brush xml:id="br0">
      <inkml:brushProperty name="width" value="0.0480975098907948" units="cm"/>
      <inkml:brushProperty name="height" value="0.0480975098907948" units="cm"/>
      <inkml:brushProperty name="color" value="#f2395b"/>
      <inkml:brushProperty name="ignorePressure" value="0"/>
    </inkml:brush>
  </inkml:definitions>
  <inkml:trace contextRef="#ctx0" brushRef="#br0">34750.000 45200.000 457,'1.000'-74.000'0,"4.000"4.000"0,3.000 3.000 0,3.000 3.000 0,1.000 7.000 10,1.000 14.000 20,-1.000 11.000 21,1.000 14.000 19,-1.000 14.000 5,1.000 20.000-10,-1.000 18.000-11,1.000 20.000-12,-3.000 16.000-7,-2.000 16.000-5,-3.000 15.000-6,-3.000 17.000-5,-2.000 24.000-5,0.000 34.000-3,0.000 35.000-3,0.000 35.000-4,-2.000 27.000-7,-3.000 22.000-14,-3.000 22.000-13,-2.000 23.000-13,-1.000-12.000-4,3.000-44.000 7,3.000-43.000 6,4.000-44.000 6,1.000-30.000-2,0.000-16.000-13,0.000-15.000-11,0.000-15.000-13</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1:59"/>
    </inkml:context>
    <inkml:brush xml:id="br0">
      <inkml:brushProperty name="width" value="0.0427093170583248" units="cm"/>
      <inkml:brushProperty name="height" value="0.0427093170583248" units="cm"/>
      <inkml:brushProperty name="color" value="#f2395b"/>
      <inkml:brushProperty name="ignorePressure" value="0"/>
    </inkml:brush>
  </inkml:definitions>
  <inkml:trace contextRef="#ctx0" brushRef="#br0">29200.000 58200.000 515,'-16.000'-25.000'8,"19.000"0.000"17,19.000 0.000 16,19.000 0.000 16,10.000 3.000 3,4.000 6.000-15,3.000 7.000-12,3.000 6.000-14,-1.000 3.000-7,-2.000 0.000-2,-3.000 0.000-3,-3.000 0.000-1,-4.000 4.000-1,-3.000 10.000 1,-3.000 10.000 0,-2.000 9.000 0,-8.000 7.000 3,-8.000 7.000 1,-10.000 6.000 3,-9.000 7.000 3,-9.000 7.000 1,-5.000 9.000-1,-7.000 10.000-1,-5.000 10.000 0,-6.000 14.000-3,-3.000 23.000-3,-3.000 22.000-4,-2.000 22.000-4,-1.000 19.000-7,3.000 20.000-10,3.000 18.000-12,4.000 20.000-11,4.000-15.000-5,6.000-47.000 0,7.000-47.000-1,6.000-46.000 1,1.000-26.000-2,-3.000-3.000-1,-3.000-3.000-1,-2.000-2.000-2</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20"/>
    </inkml:context>
    <inkml:brush xml:id="br0">
      <inkml:brushProperty name="width" value="0.0359623730182648" units="cm"/>
      <inkml:brushProperty name="height" value="0.0359623730182648" units="cm"/>
      <inkml:brushProperty name="color" value="#f2395b"/>
      <inkml:brushProperty name="ignorePressure" value="0"/>
    </inkml:brush>
  </inkml:definitions>
  <inkml:trace contextRef="#ctx0" brushRef="#br0">17200.000 57650.000 611,'4.000'-116.000'3,"10.000"19.000"4,10.000 19.000 6,9.000 19.000 4,6.000 13.000 5,3.000 10.000 4,3.000 10.000 5,4.000 9.000 4,4.000 6.000 0,6.000 3.000-3,7.000 3.000-4,6.000 4.000-4,-4.000 4.000-4,-11.000 6.000-3,-14.000 7.000-3,-11.000 6.000-5,-12.000 10.000-2,-9.000 17.000-3,-10.000 15.000-3,-8.000 16.000-3,-14.000 10.000-1,-15.000 7.000 1,-15.000 6.000 0,-16.000 7.000 0,-8.000-1.000-2,0.000-6.000-4,0.000-6.000-5,0.000-6.000-4,1.000-9.000-2,4.000-8.000 1,3.000-10.000 2,3.000-9.000 1,12.000-10.000 4,22.000-9.000 8,22.000-10.000 8,23.000-8.000 7,16.000-4.000 4,13.000 3.000 0,12.000 3.000-1,13.000 4.000 0,2.000 2.000 0,-5.000 4.000-2,-7.000 3.000-1,-5.000 3.000-1,-9.000 1.000-2,-9.000 1.000-1,-10.000-1.000 0,-8.000 1.000-2,-11.000 4.000-1,-8.000 9.000-1,-10.000 10.000 0,-9.000 10.000-1,-12.000 5.000-1,-11.000 4.000-3,-14.000 3.000-2,-11.000 3.000-2,-6.000 1.000-4,4.000 1.000-5,3.000-1.000-4,3.000 1.000-5,3.000-6.000-7,3.000-8.000-6,3.000-10.000-6,4.000-9.000-8,4.000-10.000-2,6.000-9.000 4,7.000-10.000 3,6.000-8.000 3</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22"/>
    </inkml:context>
    <inkml:brush xml:id="br0">
      <inkml:brushProperty name="width" value="0.0399500392377377" units="cm"/>
      <inkml:brushProperty name="height" value="0.0399500392377377" units="cm"/>
      <inkml:brushProperty name="color" value="#f2395b"/>
      <inkml:brushProperty name="ignorePressure" value="0"/>
    </inkml:brush>
  </inkml:definitions>
  <inkml:trace contextRef="#ctx0" brushRef="#br0">18900.000 57700.000 550,'34.000'-44.000'6,"19.000"13.000"11,19.000 12.000 12,19.000 13.000 11,1.000 9.000 2,-16.000 6.000-8,-15.000 7.000-10,-15.000 6.000-7,-11.000 6.000-6,-2.000 6.000-3,-3.000 7.000-2,-3.000 6.000-2,-7.000 9.000-3,-9.000 13.000-1,-10.000 12.000-2,-8.000 13.000-1,-11.000 2.000 0,-8.000-5.000-1,-10.000-7.000 1,-9.000-5.000 1,-5.000-6.000-2,0.000-3.000-3,0.000-3.000-4,0.000-2.000-3,1.000-8.000-2,4.000-8.000-1,3.000-10.000 0,3.000-9.000-2,3.000-10.000 1,3.000-9.000-1,3.000-10.000 0,4.000-8.000 1,2.000-14.000-1,4.000-15.000 0,3.000-15.000 1,3.000-16.000-2,3.000-13.000 3,3.000-9.000 1,3.000-10.000 3,4.000-8.000 3,1.000-3.000 4,0.000 7.000 5,0.000 6.000 6,0.000 7.000 6,0.000 8.000 4,0.000 14.000 4,0.000 11.000 4,0.000 14.000 3,0.000 13.000 7,0.000 16.000 6,0.000 15.000 8,0.000 17.000 7,0.000 16.000-1,0.000 19.000-7,0.000 19.000-8,0.000 19.000-8,0.000 13.000-6,0.000 10.000-3,0.000 10.000-3,0.000 9.000-3,-2.000 10.000-3,-3.000 14.000-4,-3.000 11.000-2,-2.000 14.000-3,-1.000 7.000-7,3.000 3.000-9,3.000 3.000-9,4.000 4.000-9,1.000-4.000-7,0.000-9.000-4,0.000-10.000-4,0.000-8.000-5,0.000-15.000 1,0.000-19.000 4,0.000-18.000 6,0.000-19.000 4,1.000-19.000 5,4.000-19.000 7,3.000-18.000 5,3.000-19.000 6</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22"/>
    </inkml:context>
    <inkml:brush xml:id="br0">
      <inkml:brushProperty name="width" value="0.0408333949744701" units="cm"/>
      <inkml:brushProperty name="height" value="0.0408333949744701" units="cm"/>
      <inkml:brushProperty name="color" value="#f2395b"/>
      <inkml:brushProperty name="ignorePressure" value="0"/>
    </inkml:brush>
  </inkml:definitions>
  <inkml:trace contextRef="#ctx0" brushRef="#br0">20050.000 56900.000 538,'-24.000'-90.000'6,"4.000"23.000"13,3.000 22.000 11,3.000 22.000 13,4.000 18.000 3,7.000 16.000-4,6.000 15.000-4,7.000 17.000-5,2.000 17.000-4,1.000 23.000-4,-1.000 22.000-3,1.000 22.000-4,-3.000 15.000-2,-2.000 9.000-3,-3.000 10.000-1,-3.000 10.000-3,-7.000 2.000-2,-9.000-3.000-5,-10.000-3.000-4,-8.000-2.000-4,-4.000-12.000-3,3.000-19.000-1,3.000-18.000-2,4.000-19.000 0,13.000-27.000-7,26.000-34.000-10,24.000-35.000-11,26.000-33.000-11,13.000-23.000 1,4.000-9.000 12,3.000-10.000 12,3.000-8.000 13,-2.000-1.000 6,-6.000 9.000 1,-6.000 10.000 2,-6.000 10.000 0,-9.000 10.000 7,-8.000 13.000 10,-10.000 12.000 11,-9.000 13.000 11,-9.000 9.000 4,-5.000 6.000-3,-7.000 7.000-1,-5.000 6.000-3,-8.000 12.000-2,-5.000 19.000-3,-7.000 19.000-2,-5.000 19.000-4,-9.000 9.000-1,-9.000 0.000-4,-10.000 0.000-2,-8.000 0.000-3,-4.000 0.000-4,3.000 0.000-6,3.000 0.000-5,4.000 0.000-7,4.000-5.000-7,6.000-9.000-9,7.000-10.000-11,6.000-8.000-8,12.000-23.000-7,19.000-34.000-1,19.000-35.000-3,19.000-33.000-1,7.000-15.000 4,-3.000 6.000 8,-3.000 7.000 11,-2.000 6.000 9</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23"/>
    </inkml:context>
    <inkml:brush xml:id="br0">
      <inkml:brushProperty name="width" value="0.0423652678728104" units="cm"/>
      <inkml:brushProperty name="height" value="0.0423652678728104" units="cm"/>
      <inkml:brushProperty name="color" value="#f2395b"/>
      <inkml:brushProperty name="ignorePressure" value="0"/>
    </inkml:brush>
  </inkml:definitions>
  <inkml:trace contextRef="#ctx0" brushRef="#br0">21500.000 58350.000 519,'70.000'-96.000'0,"-9.000"10.000"-1,-10.000 10.000-1,-8.000 9.000 0,-9.000 9.000 5,-6.000 9.000 11,-6.000 10.000 10,-6.000 10.000 11,-7.000 11.000 5,-6.000 17.000 2,-6.000 15.000 1,-6.000 16.000 1,-15.000 20.000-2,-21.000 25.000-6,-22.000 25.000-5,-22.000 25.000-6,-8.000 7.000-3,6.000-8.000-3,7.000-10.000-1,6.000-9.000-2,9.000-12.000-2,13.000-11.000-5,12.000-14.000-3,13.000-11.000-3,13.000-11.000-8,17.000-5.000-8,15.000-7.000-10,16.000-5.000-9,18.000-15.000-4,22.000-22.000-1,22.000-22.000 0,23.000-21.000-1,8.000-14.000 3,-3.000-2.000 4,-3.000-3.000 4,-2.000-3.000 5,-12.000 2.000 3,-19.000 10.000 3,-18.000 10.000 3,-19.000 9.000 3,-15.000 13.000 12,-8.000 20.000 22,-10.000 18.000 20,-9.000 20.000 22,-7.000 10.000 5,-3.000 3.000-12,-3.000 3.000-11,-2.000 4.000-11,10.000-9.000-14,25.000-18.000-15,25.000-19.000-17,25.000-18.000-15,10.000-18.000-7,-2.000-16.000 2,-3.000-15.000 1,-3.000-15.000 3,-9.000-9.000 2,-11.000 1.000 3,-14.000-1.000 4,-11.000 1.000 2,-11.000 2.000 4,-5.000 7.000 3,-7.000 6.000 3,-5.000 7.000 4,-9.000 7.000 0,-9.000 9.000-3,-10.000 10.000-2,-8.000 10.000-2,-8.000 8.000-1,-2.000 10.000 0,-3.000 10.000 1,-3.000 9.000 0,2.000 7.000-4,10.000 7.000-5,10.000 6.000-6,9.000 7.000-7,10.000-1.000-1,14.000-6.000 3,11.000-6.000 3,14.000-6.000 4,10.000-6.000 2,9.000-2.000 2,10.000-3.000 0,10.000-3.000 2,0.000-2.000 6,-5.000 0.000 14,-7.000 0.000 11,-5.000 0.000 13,-8.000 0.000 7,-5.000 0.000 0,-7.000 0.000 1,-5.000 0.000 0,-8.000 6.000 0,-5.000 13.000 1,-7.000 12.000 0,-5.000 13.000 0,-4.000 6.000-3,0.000 0.000-6,0.000 0.000-6,0.000 0.000-6,1.000 0.000-4,4.000 0.000-4,3.000 0.000-2,3.000 0.000-4,4.000 0.000-2,7.000 0.000-4,6.000 0.000-2,7.000 0.000-4,2.000-4.000-2,1.000-5.000 2,-1.000-7.000 0,1.000-5.000 1,-1.000-3.000 0,1.000 4.000 1,-1.000 3.000 1,1.000 3.000 0,-3.000-1.000 3,-2.000-2.000 3,-3.000-3.000 3,-3.000-3.000 4,-6.000 1.000 1,-5.000 6.000-2,-7.000 7.000-2,-5.000 6.000-2,-14.000 10.000-3,-18.000 17.000-5,-19.000 15.000-5,-18.000 16.000-5,-18.000 12.000-6,-16.000 9.000-5,-15.000 10.000-6,-15.000 10.000-6,2.000-9.000 0,22.000-24.000 7,22.000-26.000 7,23.000-24.000 5,10.000-13.000 0,0.000 0.000-8,0.000 0.000-9,0.000 0.000-8</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24"/>
    </inkml:context>
    <inkml:brush xml:id="br0">
      <inkml:brushProperty name="width" value="0.0439526960253716" units="cm"/>
      <inkml:brushProperty name="height" value="0.0439526960253716" units="cm"/>
      <inkml:brushProperty name="color" value="#f2395b"/>
      <inkml:brushProperty name="ignorePressure" value="0"/>
    </inkml:brush>
  </inkml:definitions>
  <inkml:trace contextRef="#ctx0" brushRef="#br0">26000.000 59050.000 500,'6.000'-49.000'4,"13.000"4.000"8,12.000 3.000 8,13.000 3.000 7,9.000 3.000 6,6.000 3.000 1,7.000 3.000 1,6.000 4.000 1,4.000 4.000 0,4.000 6.000-1,3.000 7.000-3,3.000 6.000-2,1.000 3.000-2,1.000 0.000-4,-1.000 0.000-2,1.000 0.000-3,-1.000 3.000-2,1.000 6.000-2,-1.000 7.000-1,1.000 6.000-1,1.000 1.000-3,3.000-3.000-6,3.000-3.000-6,4.000-2.000-6,-3.000-5.000-3,-5.000-2.000-4,-7.000-3.000-4,-5.000-3.000-3,-8.000-1.000-3,-5.000 4.000-4,-7.000 3.000-3,-5.000 3.000-4,-6.000 4.000-2,-3.000 7.000-1,-3.000 6.000 0,-2.000 7.000-1,-6.000 0.000 0,-6.000-2.000 1,-6.000-3.000 1,-6.000-3.000 0</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2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31550.000 58550.000 999,'23.000'23.000'-83,"-3.000"-3.000"21,-3.000-3.000 20,-2.000-2.000 21</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26"/>
    </inkml:context>
    <inkml:brush xml:id="br0">
      <inkml:brushProperty name="width" value="0.0344207137823105" units="cm"/>
      <inkml:brushProperty name="height" value="0.0344207137823105" units="cm"/>
      <inkml:brushProperty name="color" value="#f2395b"/>
      <inkml:brushProperty name="ignorePressure" value="0"/>
    </inkml:brush>
  </inkml:definitions>
  <inkml:trace contextRef="#ctx0" brushRef="#br0">32650.000 57700.000 639,'23.000'-46.000'1,"-3.000"10.000"2,-3.000 10.000 3,-2.000 9.000 1,0.000 4.000 8,7.000 1.000 12,6.000-1.000 13,7.000 1.000 12,0.000 8.000 2,-2.000 20.000-9,-3.000 18.000-9,-3.000 20.000-8,-9.000 13.000-7,-11.000 9.000-7,-14.000 10.000-6,-11.000 10.000-6,-15.000 7.000-2,-16.000 6.000 0,-15.000 7.000 0,-15.000 6.000 2,-9.000-4.000-5,1.000-11.000-7,-1.000-14.000-8,1.000-11.000-8,4.000-12.000-2,9.000-9.000 3,10.000-10.000 4,10.000-8.000 4,5.000-9.000 2,4.000-6.000 5,3.000-6.000 2,3.000-6.000 3,14.000-4.000 6,25.000 1.000 8,25.000-1.000 7,25.000 1.000 7,18.000-4.000 0,14.000-6.000-9,11.000-6.000-10,14.000-6.000-8,8.000-7.000-9,7.000-6.000-7,6.000-6.000-8,7.000-6.000-7,7.000-9.000-5,9.000-8.000-1,10.000-10.000-1,10.000-9.000-1,-12.000 1.000 3,-31.000 13.000 8,-31.000 12.000 7,-31.000 13.000 8</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27"/>
    </inkml:context>
    <inkml:brush xml:id="br0">
      <inkml:brushProperty name="width" value="0.0473656430840492" units="cm"/>
      <inkml:brushProperty name="height" value="0.0473656430840492" units="cm"/>
      <inkml:brushProperty name="color" value="#f2395b"/>
      <inkml:brushProperty name="ignorePressure" value="0"/>
    </inkml:brush>
  </inkml:definitions>
  <inkml:trace contextRef="#ctx0" brushRef="#br0">35100.000 57550.000 464,'21.000'-71.000'1,"-5.000"10.000"2,-7.000 10.000 3,-5.000 9.000 2,-8.000 7.000 2,-5.000 7.000 5,-7.000 6.000 3,-5.000 7.000 4,-6.000 5.000 2,-3.000 7.000 1,-3.000 6.000 1,-2.000 7.000 0,-6.000 10.000-1,-6.000 16.000-1,-6.000 15.000-2,-6.000 17.000-1,-6.000 10.000-2,-2.000 6.000-2,-3.000 7.000-1,-3.000 6.000-1,-1.000 3.000-2,4.000 0.000 1,3.000 0.000 0,3.000 0.000 1,3.000-4.000-2,3.000-5.000-1,3.000-7.000-3,4.000-5.000-1,5.000-9.000-3,10.000-9.000-2,10.000-10.000-3,9.000-8.000-3,21.000-11.000-5,35.000-8.000-9,35.000-10.000-10,34.000-9.000-8,20.000-15.000-4,6.000-18.000 1,7.000-19.000 2,6.000-18.000 1,-2.000-9.000 3,-9.000 4.000 6,-10.000 3.000 4,-8.000 3.000 4,-14.000 4.000 5,-15.000 7.000 4,-15.000 6.000 3,-16.000 7.000 3,-16.000 11.000 11,-16.000 20.000 18,-15.000 18.000 18,-15.000 20.000 17,-12.000 13.000 3,-6.000 9.000-10,-6.000 10.000-12,-6.000 10.000-11,-1.000-1.000-6,7.000-9.000-4,6.000-10.000-2,7.000-8.000-3,4.000-6.000-2,3.000 1.000-3,3.000-1.000-2,4.000 1.000-2,10.000-6.000-5,19.000-8.000-9,19.000-10.000-7,19.000-9.000-8,12.000-15.000-3,6.000-18.000 3,7.000-19.000 2,6.000-18.000 3,-1.000-14.000 1,-5.000-5.000-2,-7.000-7.000-2,-5.000-5.000-2,-11.000-4.000 0,-11.000 0.000 4,-14.000 0.000 2,-11.000 0.000 2,-9.000 4.000 3,-3.000 10.000 1,-3.000 10.000 2,-2.000 9.000 2,-9.000 9.000 1,-12.000 9.000-1,-13.000 10.000-1,-12.000 10.000 0,-12.000 8.000-2,-8.000 10.000-3,-10.000 10.000-4,-9.000 9.000-4,-4.000 9.000-2,4.000 9.000-3,3.000 10.000-3,3.000 10.000-2,6.000 0.000 0,9.000-5.000 3,10.000-7.000 4,10.000-5.000 3</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27"/>
    </inkml:context>
    <inkml:brush xml:id="br0">
      <inkml:brushProperty name="width" value="0.0398162081837654" units="cm"/>
      <inkml:brushProperty name="height" value="0.0398162081837654" units="cm"/>
      <inkml:brushProperty name="color" value="#f2395b"/>
      <inkml:brushProperty name="ignorePressure" value="0"/>
    </inkml:brush>
  </inkml:definitions>
  <inkml:trace contextRef="#ctx0" brushRef="#br0">37050.000 58000.000 552,'48.000'0.000'6,"-3.000"0.000"12,-3.000 0.000 12,-2.000 0.000 11,-1.000 1.000 4,3.000 4.000-5,3.000 3.000-5,4.000 3.000-6,-1.000 3.000-3,-3.000 3.000-1,-3.000 3.000-1,-2.000 4.000-1,-8.000 4.000-2,-8.000 6.000-3,-10.000 7.000-2,-9.000 6.000-3,-10.000 7.000-3,-9.000 10.000-2,-10.000 10.000-3,-8.000 9.000-2,-15.000 4.000-2,-19.000 1.000-3,-18.000-1.000-1,-19.000 1.000-3,-7.000-3.000-1,7.000-2.000-1,6.000-3.000-1,7.000-3.000-2,10.000-9.000 1,16.000-11.000 0,15.000-14.000 1,17.000-11.000 1,27.000-11.000 2,41.000-5.000 6,40.000-7.000 4,42.000-5.000 5,27.000-8.000 3,16.000-5.000 3,15.000-7.000 1,17.000-5.000 3,0.000-1.000-4,-11.000 6.000-6,-14.000 7.000-8,-11.000 6.000-8,-15.000 3.000-7,-16.000 0.000-7,-15.000 0.000-8,-15.000 0.000-7,-14.000 1.000-9,-8.000 4.000-9,-10.000 3.000-11,-9.000 3.000-9</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44"/>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68700.000 10800.000 333,'157.000'63.000'167,"51.000"46.000"-1,50.000 47.000 1,49.000 47.000 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1"/>
    </inkml:context>
    <inkml:brush xml:id="br0">
      <inkml:brushProperty name="width" value="0.0367298685014248" units="cm"/>
      <inkml:brushProperty name="height" value="0.0367298685014248" units="cm"/>
      <inkml:brushProperty name="color" value="#f2395b"/>
      <inkml:brushProperty name="ignorePressure" value="0"/>
    </inkml:brush>
  </inkml:definitions>
  <inkml:trace contextRef="#ctx0" brushRef="#br0">31700.000 57850.000 598,'56.000'-2.000'100,"13.000"-3.000"-20,12.000-3.000-22,13.000-2.000-21,7.000-5.000-11,4.000-2.000-3,3.000-3.000-2,3.000-3.000-3,-2.000 1.000-3,-6.000 6.000-3,-6.000 7.000-5,-6.000 6.000-2,-7.000 3.000-6,-6.000 0.000-3,-6.000 0.000-6,-6.000 0.000-4,-9.000 3.000-5,-8.000 6.000-8,-10.000 7.000-7,-9.000 6.000-7</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46"/>
    </inkml:context>
    <inkml:brush xml:id="br0">
      <inkml:brushProperty name="width" value="0.0500922575592995" units="cm"/>
      <inkml:brushProperty name="height" value="0.0500922575592995" units="cm"/>
      <inkml:brushProperty name="color" value="#00bff3"/>
      <inkml:brushProperty name="ignorePressure" value="0"/>
    </inkml:brush>
  </inkml:definitions>
  <inkml:trace contextRef="#ctx0" brushRef="#br0">21400.000 25550.000 439,'-44.000'-69.000'3,"13.000"13.000"7,12.000 12.000 5,13.000 13.000 7,-1.000 6.000 5,-11.000 0.000 4,-14.000 0.000 4,-11.000 0.000 4,-9.000 4.000-1,-3.000 10.000-5,-3.000 10.000-4,-2.000 9.000-6,-9.000 10.000-3,-12.000 14.000-2,-13.000 11.000-3,-12.000 14.000-2,-5.000 5.000-1,3.000 1.000-3,3.000-1.000-2,4.000 1.000-2,-4.000 2.000 0,-9.000 7.000 1,-10.000 6.000 1,-8.000 7.000 2,-3.000 2.000-1,7.000 1.000-3,6.000-1.000-2,7.000 1.000-1,2.000 4.000-2,1.000 9.000 3,-1.000 10.000 0,1.000 10.000 3,5.000 4.000 0,14.000 0.000 0,11.000 0.000 1,14.000 0.000 0,10.000 1.000 0,9.000 4.000 0,10.000 3.000-1,10.000 3.000 0,7.000 1.000-1,6.000 1.000 1,7.000-1.000-1,6.000 1.000-1,7.000-4.000 1,10.000-6.000 0,10.000-6.000 0,9.000-6.000 0,9.000-7.000 0,9.000-6.000-3,10.000-6.000-2,10.000-6.000-2,10.000-6.000-1,13.000-2.000 0,12.000-3.000-1,13.000-3.000-1,10.000-4.000 2,10.000-3.000 0,10.000-3.000 0,9.000-2.000 2,12.000-6.000 0,16.000-6.000-1,15.000-6.000-2,17.000-6.000 0,13.000-10.000 0,13.000-12.000 2,12.000-13.000 1,13.000-12.000 2,7.000-12.000 1,4.000-8.000-2,3.000-10.000 0,3.000-9.000-1,-2.000-5.000-1,-6.000 0.000 0,-6.000 0.000-1,-6.000 0.000 0,-9.000 0.000-1,-8.000 0.000 0,-10.000 0.000-1,-9.000 0.000 0,-10.000 3.000 0,-9.000 6.000-1,-10.000 7.000 1,-8.000 6.000-1,-12.000-1.000 0,-12.000-5.000 0,-13.000-7.000-2,-12.000-5.000 0,-15.000-6.000-1,-15.000-3.000 1,-15.000-3.000 1,-16.000-2.000 0,-16.000-11.000 0,-16.000-15.000 0,-15.000-15.000 0,-15.000-16.000 0,-14.000-18.000 1,-8.000-18.000 3,-10.000-19.000 3,-9.000-18.000 3,-9.000-7.000 2,-5.000 6.000 1,-7.000 7.000 1,-5.000 6.000 0,-3.000 7.000 1,4.000 10.000 0,3.000 10.000 1,3.000 9.000 0,-4.000 4.000-1,-8.000 1.000-1,-10.000-1.000-2,-9.000 1.000-1,-9.000-3.000-1,-5.000-2.000-1,-7.000-3.000-1,-5.000-3.000-1,-6.000 1.000 0,-3.000 6.000 0,-3.000 7.000 1,-2.000 6.000 0,-9.000 9.000-1,-12.000 13.000-1,-13.000 12.000-3,-12.000 13.000-2,-12.000 13.000 0,-8.000 17.000-2,-10.000 15.000 1,-9.000 16.000-1,-16.000 13.000-2,-22.000 14.000 0,-22.000 11.000-2,-21.000 14.000-2,-12.000 16.000-2,1.000 22.000-4,-1.000 22.000-2,1.000 23.000-4,4.000 14.000-1,9.000 10.000-2,10.000 10.000 0,10.000 9.000-1,16.000-4.000 0,26.000-15.000 2,24.000-15.000 2,26.000-16.000 2,26.000-18.000 0,28.000-18.000 0,28.000-19.000-1,29.000-18.000-1</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46"/>
    </inkml:context>
    <inkml:brush xml:id="br0">
      <inkml:brushProperty name="width" value="0.0461993739008904" units="cm"/>
      <inkml:brushProperty name="height" value="0.0461993739008904" units="cm"/>
      <inkml:brushProperty name="color" value="#00bff3"/>
      <inkml:brushProperty name="ignorePressure" value="0"/>
    </inkml:brush>
  </inkml:definitions>
  <inkml:trace contextRef="#ctx0" brushRef="#br0">25300.000 22100.000 476,'100.000'-25.000'110,"0.000"0.000"-21,0.000 0.000-22,0.000 0.000-23,-5.000 0.000-13,-9.000 0.000-8,-10.000 0.000-7,-8.000 0.000-6,-11.000 6.000-4,-8.000 13.000 0,-10.000 12.000 0,-9.000 13.000 0,-15.000 18.000-5,-18.000 26.000-12,-19.000 24.000-10,-18.000 26.000-11,-14.000 12.000-4,-5.000 0.000 5,-7.000 0.000 3,-5.000 0.000 5,-4.000 0.000 3,0.000 0.000 2,0.000 0.000 3,0.000 0.000 2,7.000-13.000 3,17.000-24.000 3,15.000-26.000 4,16.000-24.000 4,20.000-23.000 0,25.000-18.000 0,25.000-19.000-1,25.000-18.000-1,10.000-10.000 0,-2.000 0.000 2,-3.000 0.000 0,-3.000 0.000 2,-12.000 9.000 1,-18.000 19.000 2,-19.000 19.000 3,-18.000 19.000 2,-17.000 15.000 2,-11.000 13.000 2,-14.000 12.000 1,-11.000 13.000 3,-4.000 1.000-1,6.000-9.000-3,7.000-10.000-3,6.000-8.000-2,18.000-12.000-6,32.000-12.000-7,31.000-13.000-9,32.000-12.000-7,11.000-12.000-3,-5.000-8.000 3,-7.000-10.000 4,-5.000-9.000 3,-3.000-4.000 1,4.000 4.000-1,3.000 3.000-2,3.000 3.000-1,-19.000 15.000 1,-41.000 29.000 3,-40.000 28.000 2,-40.000 28.000 2,-23.000 9.000 2,-3.000-9.000-3,-3.000-10.000-1,-2.000-8.000-2,-6.000-8.000-1,-6.000-2.000-1,-6.000-3.000-2,-6.000-3.000 0,-4.000-6.000-1,1.000-5.000-1,-1.000-7.000 1,1.000-5.000 0,4.000-9.000 1,9.000-9.000 4,10.000-10.000 4,10.000-8.000 4,8.000-4.000 4,10.000 3.000 5,10.000 3.000 5,9.000 4.000 4,10.000 10.000 10,14.000 19.000 16,11.000 19.000 16,14.000 19.000 16,10.000 12.000 2,9.000 6.000-12,10.000 7.000-12,10.000 6.000-11,4.000 3.000-10,0.000 0.000-5,0.000 0.000-5,0.000 0.000-6,10.000 0.000-2,23.000 0.000-1,22.000 0.000 1,22.000 0.000 1,7.000-8.000-5,-6.000-16.000-9,-6.000-15.000-9,-6.000-15.000-9,-1.000-18.000-8,7.000-19.000-8,6.000-18.000-7,7.000-19.000-8,2.000-18.000-3,1.000-15.000 3,-1.000-15.000 2,1.000-16.000 3,-9.000-4.000 3,-15.000 10.000 6,-15.000 10.000 4,-16.000 9.000 7,-13.000 7.000 2,-9.000 7.000 3,-10.000 6.000 1,-8.000 7.000 3</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47"/>
    </inkml:context>
    <inkml:brush xml:id="br0">
      <inkml:brushProperty name="width" value="0.0517914183437824" units="cm"/>
      <inkml:brushProperty name="height" value="0.0517914183437824" units="cm"/>
      <inkml:brushProperty name="color" value="#00bff3"/>
      <inkml:brushProperty name="ignorePressure" value="0"/>
    </inkml:brush>
  </inkml:definitions>
  <inkml:trace contextRef="#ctx0" brushRef="#br0">28050.000 21550.000 424,'-2.000'-94.000'0,"-3.000"13.000"0,-3.000 12.000 0,-2.000 13.000 0,3.000 7.000 6,14.000 4.000 11,11.000 3.000 10,14.000 3.000 12,16.000 3.000 5,22.000 3.000-1,22.000 3.000-2,23.000 4.000 0,3.000 5.000-5,-11.000 10.000-7,-14.000 10.000-7,-11.000 9.000-7,-14.000 9.000-6,-11.000 9.000-5,-14.000 10.000-6,-11.000 10.000-4,-15.000 10.000-8,-16.000 13.000-9,-15.000 12.000-8,-15.000 13.000-10,-14.000 6.000-3,-8.000 0.000 2,-10.000 0.000 2,-9.000 0.000 2,-9.000-5.000 3,-5.000-9.000 5,-7.000-10.000 4,-5.000-8.000 5,-3.000-11.000 3,4.000-8.000 5,3.000-10.000 3,3.000-9.000 4,3.000-7.000 4,3.000-3.000 5,3.000-3.000 5,4.000-2.000 4,5.000-5.000 6,10.000-2.000 8,10.000-3.000 6,9.000-3.000 7,9.000 5.000 5,9.000 17.000 5,10.000 15.000 5,10.000 16.000 3,4.000 15.000 0,0.000 16.000-7,0.000 15.000-6,0.000 17.000-7,0.000 3.000-5,0.000-5.000-5,0.000-7.000-6,0.000-5.000-5,0.000 11.000-5,0.000 32.000-5,0.000 31.000-5,0.000 32.000-4,0.000 15.000-5,0.000 0.000-2,0.000 0.000-2,0.000 0.000-2,0.000-8.000-5,0.000-16.000-9,0.000-15.000-8,0.000-15.000-9,1.000-20.000-4,4.000-21.000 1,3.000-22.000 0,3.000-22.000 0,-1.000-18.000 2,-2.000-11.000 3,-3.000-14.000 3,-3.000-11.000 3</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47"/>
    </inkml:context>
    <inkml:brush xml:id="br0">
      <inkml:brushProperty name="width" value="0.0407944694161415" units="cm"/>
      <inkml:brushProperty name="height" value="0.0407944694161415" units="cm"/>
      <inkml:brushProperty name="color" value="#00bff3"/>
      <inkml:brushProperty name="ignorePressure" value="0"/>
    </inkml:brush>
  </inkml:definitions>
  <inkml:trace contextRef="#ctx0" brushRef="#br0">27600.000 22850.000 539,'26.000'-79.000'1,"4.000"-5.000"3,3.000-7.000 3,3.000-5.000 3,4.000 0.000 4,7.000 10.000 9,6.000 10.000 8,7.000 9.000 7,4.000 9.000 4,3.000 9.000-3,3.000 10.000-2,4.000 10.000-2,-4.000 10.000-4,-9.000 13.000-4,-10.000 12.000-5,-8.000 13.000-5,-12.000 16.000-6,-12.000 23.000-10,-13.000 22.000-8,-12.000 22.000-9,-13.000 13.000-5,-12.000 7.000 2,-13.000 6.000 0,-12.000 7.000 1,-5.000-6.000-2,3.000-15.000-6,3.000-15.000-6,4.000-16.000-6,4.000-16.000-1,6.000-16.000 3,7.000-15.000 4,6.000-15.000 5,15.000-14.000 3,26.000-8.000 7,24.000-10.000 6,26.000-9.000 5,8.000-5.000 5,-5.000 0.000 2,-7.000 0.000 3,-5.000 0.000 2,-8.000 1.000 3,-5.000 4.000 2,-7.000 3.000 1,-5.000 3.000 2,-11.000 7.000 1,-11.000 14.000-2,-14.000 11.000-1,-11.000 14.000-1,-15.000 8.000-2,-16.000 7.000-2,-15.000 6.000-1,-15.000 7.000-2,-6.000 2.000 0,7.000 1.000-1,6.000-1.000 0,7.000 1.000-1,7.000-7.000-1,9.000-12.000-1,10.000-13.000-2,10.000-12.000-2,14.000-12.000-2,23.000-8.000-5,22.000-10.000-2,22.000-9.000-5,8.000-2.000 2,-2.000 6.000 6,-3.000 7.000 6,-3.000 6.000 6,-7.000 9.000 6,-9.000 13.000 4,-10.000 12.000 5,-8.000 13.000 6,-8.000 6.000 3,-2.000 0.000 3,-3.000 0.000 3,-3.000 0.000 3,-1.000-2.000 0,4.000-3.000-3,3.000-3.000-3,3.000-2.000-3,17.000-11.000-4,31.000-15.000-3,32.000-15.000-3,31.000-16.000-2,12.000-13.000-3,-6.000-9.000-1,-6.000-10.000-1,-6.000-8.000-1,-10.000-1.000-6,-12.000 9.000-15,-13.000 10.000-12,-12.000 10.000-15,-12.000 5.000-4,-8.000 4.000 2,-10.000 3.000 4,-9.000 3.000 2,-10.000-1.000 0,-9.000-2.000 0,-10.000-3.000-1,-8.000-3.000-1,-6.000-4.000 2,1.000-3.000 2,-1.000-3.000 3,1.000-2.000 3</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48"/>
    </inkml:context>
    <inkml:brush xml:id="br0">
      <inkml:brushProperty name="width" value="0.0503347031772137" units="cm"/>
      <inkml:brushProperty name="height" value="0.0503347031772137" units="cm"/>
      <inkml:brushProperty name="color" value="#00bff3"/>
      <inkml:brushProperty name="ignorePressure" value="0"/>
    </inkml:brush>
  </inkml:definitions>
  <inkml:trace contextRef="#ctx0" brushRef="#br0">29850.000 21200.000 437,'4.000'-71.000'20,"10.000"10.000"-4,10.000 10.000-4,9.000 9.000-4,6.000 6.000 5,3.000 3.000 15,3.000 3.000 14,4.000 4.000 15,2.000 4.000 4,4.000 6.000-8,3.000 7.000-6,3.000 6.000-8,-2.000 6.000-6,-6.000 6.000-7,-6.000 7.000-7,-6.000 6.000-6,-7.000 6.000-7,-6.000 6.000-6,-6.000 7.000-6,-6.000 6.000-7,-12.000 9.000-6,-15.000 13.000-6,-15.000 12.000-6,-16.000 13.000-6,-13.000 7.000-4,-9.000 4.000 1,-10.000 3.000 1,-8.000 3.000-1,-4.000-1.000 3,3.000-2.000 6,3.000-3.000 6,4.000-3.000 6,4.000-9.000 4,6.000-11.000 2,7.000-14.000 4,6.000-11.000 3,15.000-18.000 2,26.000-22.000 2,24.000-22.000 2,26.000-21.000 2,16.000-17.000 3,10.000-8.000 2,10.000-10.000 2,9.000-9.000 2,1.000-1.000 1,-6.000 10.000 2,-6.000 10.000 0,-6.000 9.000 2,-7.000 9.000 0,-6.000 9.000 2,-6.000 10.000 2,-6.000 10.000 1,-4.000 8.000 3,1.000 10.000 2,-1.000 10.000 4,1.000 9.000 2,-6.000 9.000-2,-8.000 9.000-7,-10.000 10.000-6,-9.000 10.000-7,-12.000 7.000-7,-11.000 6.000-5,-14.000 7.000-6,-11.000 6.000-7,-12.000 4.000-3,-9.000 4.000-1,-10.000 3.000-1,-8.000 3.000-1,-9.000-2.000-2,-6.000-6.000-2,-6.000-6.000-3,-6.000-6.000-2,1.000-12.000 0,9.000-15.000 3,10.000-15.000 2,10.000-16.000 3,8.000-12.000 2,10.000-5.000 1,10.000-7.000-1,9.000-5.000 2,12.000-14.000 0,16.000-18.000 2,15.000-19.000 1,17.000-18.000 2,16.000-10.000 3,19.000 0.000 5,19.000 0.000 5,19.000 0.000 5,7.000 3.000 5,-3.000 6.000 6,-3.000 7.000 6,-2.000 6.000 4,-6.000 7.000 5,-6.000 10.000 2,-6.000 10.000 2,-6.000 9.000 2,-7.000 7.000 1,-6.000 7.000-3,-6.000 6.000-2,-6.000 7.000-3,-7.000 7.000-2,-6.000 9.000-2,-6.000 10.000-3,-6.000 10.000-2,-6.000 5.000-3,-2.000 4.000-3,-3.000 3.000-3,-3.000 3.000-2,-7.000-1.000-1,-9.000-2.000 0,-10.000-3.000 1,-8.000-3.000 1,-3.000-4.000-3,7.000-3.000-5,6.000-3.000-6,7.000-2.000-4,13.000-17.000-10,22.000-28.000-15,22.000-28.000-13,23.000-27.000-16,5.000-11.000 0,-9.000 10.000 11,-10.000 10.000 12,-8.000 9.000 11,-4.000 6.000 10,3.000 3.000 9,3.000 3.000 9,4.000 4.000 8,-3.000 7.000 12,-5.000 13.000 12,-7.000 12.000 14,-5.000 13.000 13,-6.000 7.000 2,-3.000 4.000-10,-3.000 3.000-9,-2.000 3.000-10,-1.000 1.000-7,3.000 1.000-5,3.000-1.000-5,4.000 1.000-5,4.000-7.000-6,6.000-12.000-6,7.000-13.000-7,6.000-12.000-5,7.000-15.000-5,10.000-15.000-2,10.000-15.000-3,9.000-16.000-2,1.000-7.000-3,-6.000 4.000-1,-6.000 3.000-3,-6.000 3.000-2,-9.000 6.000 3,-8.000 9.000 7,-10.000 10.000 9,-9.000 10.000 6,-9.000 14.000 13,-5.000 23.000 14,-7.000 22.000 15,-5.000 22.000 16,-4.000 10.000 3,0.000 1.000-7,0.000-1.000-7,0.000 1.000-8,0.000-3.000-8,0.000-2.000-8,0.000-3.000-8,0.000-3.000-10,1.000-15.000-13,4.000-24.000-22,3.000-26.000-20,3.000-24.000-20,3.000-18.000-5,3.000-9.000 14,3.000-10.000 14,4.000-8.000 13,-1.000-3.000 7,-3.000 7.000 3,-3.000 6.000 1,-2.000 7.000 2</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49"/>
    </inkml:context>
    <inkml:brush xml:id="br0">
      <inkml:brushProperty name="width" value="0.0596996173262596" units="cm"/>
      <inkml:brushProperty name="height" value="0.0596996173262596" units="cm"/>
      <inkml:brushProperty name="color" value="#00bff3"/>
      <inkml:brushProperty name="ignorePressure" value="0"/>
    </inkml:brush>
  </inkml:definitions>
  <inkml:trace contextRef="#ctx0" brushRef="#br0">32600.000 20850.000 368,'0.000'-116.000'3,"0.000"19.000"7,0.000 19.000 7,0.000 19.000 7,-2.000 27.000 10,-3.000 39.000 15,-3.000 36.000 16,-2.000 39.000 14,0.000 28.000 1,7.000 23.000-13,6.000 22.000-14,7.000 22.000-13,2.000 21.000-9,1.000 22.000-5,-1.000 22.000-4,1.000 23.000-5,1.000 45.000-6,3.000 73.000-7,3.000 72.000-9,4.000 72.000-8,1.000 27.000-8,0.000-15.000-6,0.000-15.000-8,0.000-16.000-6,-2.000-18.000-2,-3.000-18.000 5,-3.000-19.000 4,-2.000-18.000 5,-3.000-50.000-4,1.000-77.000-13,-1.000-78.000-11,1.000-78.000-14</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54"/>
    </inkml:context>
    <inkml:brush xml:id="br0">
      <inkml:brushProperty name="width" value="0.0329355448484421" units="cm"/>
      <inkml:brushProperty name="height" value="0.0329355448484421" units="cm"/>
      <inkml:brushProperty name="color" value="#fed406"/>
      <inkml:brushProperty name="ignorePressure" value="0"/>
    </inkml:brush>
  </inkml:definitions>
  <inkml:trace contextRef="#ctx0" brushRef="#br0">65550.000 25150.000 667,'-44.000'-85.000'-20,"13.000"32.000"17,12.000 31.000 17,13.000 32.000 17,10.000 19.000 9,10.000 10.000 0,10.000 10.000 0,9.000 9.000-1,4.000 7.000-4,1.000 7.000-8,-1.000 6.000-9,1.000 7.000-8,-4.000 4.000-4,-6.000 3.000 1,-6.000 3.000 1,-6.000 4.000 0,-7.000 8.000 1,-6.000 17.000-2,-6.000 15.000 0,-6.000 16.000-2,-7.000 18.000-1,-6.000 22.000-4,-6.000 22.000-1,-6.000 23.000-4,-7.000 8.000-2,-6.000-3.000-2,-6.000-3.000-1,-6.000-2.000-3,-1.000-15.000-1,7.000-25.000 0,6.000-25.000-2,7.000-25.000 0,7.000-22.000-1,9.000-19.000 0,10.000-18.000 0,10.000-19.000 0,8.000-16.000 1,10.000-12.000 0,10.000-13.000 2,9.000-12.000 0,4.000-13.000 0,1.000-12.000-5,-1.000-13.000-3,1.000-12.000-3,-3.000-9.000-3,-2.000-2.000 2,-3.000-3.000 0,-3.000-3.000 1</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55"/>
    </inkml:context>
    <inkml:brush xml:id="br0">
      <inkml:brushProperty name="width" value="0.0387453734874725" units="cm"/>
      <inkml:brushProperty name="height" value="0.0387453734874725" units="cm"/>
      <inkml:brushProperty name="color" value="#fed406"/>
      <inkml:brushProperty name="ignorePressure" value="0"/>
    </inkml:brush>
  </inkml:definitions>
  <inkml:trace contextRef="#ctx0" brushRef="#br0">65650.000 25300.000 567,'4.000'-66.000'-1,"10.000"19.000"-2,10.000 19.000-1,9.000 19.000-3,10.000 7.000 1,14.000-3.000 4,11.000-3.000 4,14.000-2.000 3,14.000-8.000 3,20.000-8.000 0,18.000-10.000 0,20.000-9.000 0,10.000-2.000 2,3.000 6.000 4,3.000 7.000 2,4.000 6.000 4,-3.000 3.000 1,-5.000 0.000 1,-7.000 0.000-1,-5.000 0.000 0,-4.000 3.000-2,0.000 6.000-4,0.000 7.000-3,0.000 6.000-3,1.000 3.000-2,4.000 0.000 0,3.000 0.000-1,3.000 0.000 0,4.000 0.000 1,7.000 0.000-1,6.000 0.000 0,7.000 0.000 1,2.000 0.000-1,1.000 0.000-1,-1.000 0.000-1,1.000 0.000 0,5.000 0.000 0,14.000 0.000-1,11.000 0.000 0,14.000 0.000 1,0.000-4.000-2,-8.000-5.000 0,-10.000-7.000-1,-9.000-5.000-1,5.000-1.000-2,23.000 6.000 1,22.000 7.000-1,22.000 6.000-1,4.000 3.000 0,-12.000 0.000 2,-13.000 0.000-1,-12.000 0.000 2,-10.000 3.000 0,-6.000 6.000 0,-6.000 7.000 0,-6.000 6.000 1,-6.000-1.000 0,-2.000-5.000 1,-3.000-7.000 0,-3.000-5.000 2,2.000-4.000 0,10.000 0.000-1,10.000 0.000 1,9.000 0.000-1,1.000 0.000 1,-6.000 0.000-1,-6.000 0.000 1,-6.000 0.000-1,-4.000 0.000 0,1.000 0.000-1,-1.000 0.000 0,1.000 0.000-1,1.000 0.000 0,3.000 0.000 0,3.000 0.000 0,4.000 0.000 0,1.000-2.000 0,0.000-3.000 0,0.000-3.000 0,0.000-2.000 0,-2.000-3.000 0,-3.000 1.000 0,-3.000-1.000 1,-2.000 1.000 0,-3.000-1.000 0,1.000 1.000 0,-1.000-1.000-1,1.000 1.000 0,-1.000 1.000 0,1.000 3.000 0,-1.000 3.000 0,1.000 4.000 1,-4.000 1.000-1,-6.000 0.000 0,-6.000 0.000 0,-6.000 0.000-1,-6.000 3.000 1,-2.000 6.000 0,-3.000 7.000 0,-3.000 6.000 0,-2.000 1.000 0,0.000-3.000 0,0.000-3.000 0,0.000-2.000 0,0.000-5.000 0,0.000-2.000 0,0.000-3.000-1,0.000-3.000 0,3.000-2.000 0,6.000 0.000 0,7.000 0.000-1,6.000 0.000 1,3.000-2.000 0,0.000-3.000 0,0.000-3.000 0,0.000-2.000 0,1.000-3.000 1,4.000 1.000-1,3.000-1.000-1,3.000 1.000 1,-5.000 1.000 0,-12.000 3.000 0,-13.000 3.000-1,-12.000 4.000 0,-10.000 2.000 1,-6.000 4.000-1,-6.000 3.000 1,-6.000 3.000 0,-6.000 3.000 0,-2.000 3.000 0,-3.000 3.000 0,-3.000 4.000 0,2.000-1.000 0,10.000-3.000 0,10.000-3.000 0,9.000-2.000 0,7.000-3.000 0,7.000 1.000 1,6.000-1.000 0,7.000 1.000 1,4.000-3.000 0,3.000-2.000-1,3.000-3.000 1,4.000-3.000-1,2.000-4.000 0,4.000-3.000-1,3.000-3.000-1,3.000-2.000 0,-5.000-1.000-1,-12.000 3.000 0,-13.000 3.000 1,-12.000 4.000 0,-10.000 1.000 1,-6.000 0.000 0,-6.000 0.000 0,-6.000 0.000 1,-7.000 0.000 0,-6.000 0.000 0,-6.000 0.000 0,-6.000 0.000-1,-4.000 1.000 0,1.000 4.000 2,-1.000 3.000 1,1.000 3.000 2,1.000 4.000-1,3.000 7.000 1,3.000 6.000-2,4.000 7.000 1,2.000 0.000-1,4.000-2.000 1,3.000-3.000 0,3.000-3.000 1,-1.000-4.000-1,-2.000-3.000 0,-3.000-3.000-2,-3.000-2.000-1,-4.000-1.000-1,-3.000 3.000 1,-3.000 3.000-2,-2.000 4.000 0,-6.000-3.000 0,-6.000-5.000-3,-6.000-7.000-2,-6.000-5.000-1,-9.000-3.000-2,-8.000 4.000 1,-10.000 3.000-2,-9.000 3.000 1,-18.000-2.000-12,-24.000-6.000-22,-26.000-6.000-23,-24.000-6.000-22</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8:58"/>
    </inkml:context>
    <inkml:brush xml:id="br0">
      <inkml:brushProperty name="width" value="0.0467401333153248" units="cm"/>
      <inkml:brushProperty name="height" value="0.0467401333153248" units="cm"/>
      <inkml:brushProperty name="color" value="#fed406"/>
      <inkml:brushProperty name="ignorePressure" value="0"/>
    </inkml:brush>
  </inkml:definitions>
  <inkml:trace contextRef="#ctx0" brushRef="#br0">6500.000 33900.000 470,'-69.000'0.000'0,"13.000"0.000"0,12.000 0.000 0,13.000 0.000 0,-4.000 0.000-3,-18.000 0.000-5,-19.000 0.000-6,-18.000 0.000-5,0.000-4.000-2,23.000-5.000 6,22.000-7.000 3,22.000-5.000 5,12.000-6.000 3,3.000-3.000 0,3.000-3.000 2,4.000-2.000 0,1.000-1.000 2,0.000 3.000 3,0.000 3.000 2,0.000 4.000 3,4.000 4.000 3,10.000 6.000 3,10.000 7.000 3,9.000 6.000 4,9.000 3.000 0,9.000 0.000-2,10.000 0.000-3,10.000 0.000-3,8.000-2.000-1,10.000-3.000 0,10.000-3.000-2,9.000-2.000-1,10.000-3.000 0,14.000 1.000 0,11.000-1.000 0,14.000 1.000 0,7.000-4.000-1,3.000-6.000-1,3.000-6.000-1,4.000-6.000-1,1.000 1.000 0,0.000 9.000-2,0.000 10.000 0,0.000 10.000-2,1.000 7.000 0,4.000 6.000 0,3.000 7.000-1,3.000 6.000-1,-2.000 3.000 0,-6.000 0.000 1,-6.000 0.000-1,-6.000 0.000 1,-2.000-2.000-1,3.000-3.000 2,3.000-3.000 0,4.000-2.000 1,2.000-5.000 0,4.000-2.000 0,3.000-3.000 0,3.000-3.000 0,-1.000-4.000 0,-2.000-3.000 0,-3.000-3.000 0,-3.000-2.000 1,-4.000-1.000 0,-3.000 3.000-1,-3.000 3.000 1,-2.000 4.000 0,-5.000 4.000 0,-2.000 6.000-1,-3.000 7.000 1,-3.000 6.000-1,-2.000-1.000 1,0.000-5.000-1,0.000-7.000 1,0.000-5.000 0,1.000-4.000 0,4.000 0.000 0,3.000 0.000 0,3.000 0.000 0,3.000-4.000-1,3.000-5.000 0,3.000-7.000 0,4.000-5.000 0,-1.000-6.000-1,-3.000-3.000 1,-3.000-3.000-2,-2.000-2.000 1,-6.000-1.000-1,-6.000 3.000 0,-6.000 3.000 0,-6.000 4.000-1,-2.000 2.000 1,3.000 4.000-1,3.000 3.000 1,4.000 3.000 1,1.000 1.000-1,0.000 1.000 1,0.000-1.000 1,0.000 1.000 0,-2.000 1.000 0,-3.000 3.000 0,-3.000 3.000-1,-2.000 4.000 0,0.000 1.000 1,7.000 0.000 0,6.000 0.000 0,7.000 0.000 1,0.000 0.000 0,-2.000 0.000 0,-3.000 0.000 0,-3.000 0.000 0,2.000 0.000 0,10.000 0.000-2,10.000 0.000 0,9.000 0.000-2,2.000 0.000 0,-2.000 0.000 0,-3.000 0.000 1,-3.000 0.000-1,-6.000 0.000 1,-5.000 0.000 0,-7.000 0.000 1,-5.000 0.000-1,-4.000 0.000 1,0.000 0.000 0,0.000 0.000 0,0.000 0.000 1,0.000 0.000-1,0.000 0.000 1,0.000 0.000 0,0.000 0.000 1,0.000 0.000-1,0.000 0.000 0,0.000 0.000 0,0.000 0.000 0,1.000 1.000 0,4.000 4.000 0,3.000 3.000 0,3.000 3.000 1,1.000 3.000-1,1.000 3.000-1,-1.000 3.000 0,1.000 4.000-1,1.000-1.000 0,3.000-3.000 0,3.000-3.000-1,4.000-2.000 0,1.000-5.000 0,0.000-2.000 0,0.000-3.000-1,0.000-3.000 0,3.000-2.000 0,6.000 0.000 0,7.000 0.000 2,6.000 0.000 1,1.000-4.000 0,-3.000-5.000 0,-3.000-7.000 1,-2.000-5.000 0,0.000-4.000 0,7.000 0.000 0,6.000 0.000 0,7.000 0.000 0,-1.000 1.000 0,-6.000 4.000-1,-6.000 3.000-1,-6.000 3.000-2,-9.000 3.000 1,-8.000 3.000-1,-10.000 3.000 1,-9.000 4.000 1,-7.000 1.000-1,-3.000 0.000 0,-3.000 0.000 0,-2.000 0.000-1,-1.000 1.000 1,3.000 4.000 1,3.000 3.000 1,4.000 3.000 0,1.000-1.000 1,0.000-2.000-1,0.000-3.000 2,0.000-3.000-1,0.000-2.000 1,0.000 0.000-1,0.000 0.000 0,0.000 0.000 0,-2.000 0.000-1,-3.000 0.000 2,-3.000 0.000-1,-2.000 0.000 1,-3.000 0.000 0,1.000 0.000-2,-1.000 0.000 0,1.000 0.000-2,-3.000 0.000 1,-2.000 0.000-1,-3.000 0.000 0,-3.000 0.000 1,-2.000 0.000-1,0.000 0.000 1,0.000 0.000 0,0.000 0.000 0,0.000 0.000 1,0.000 0.000-1,0.000 0.000 0,0.000 0.000 0,-2.000 0.000 0,-3.000 0.000 0,-3.000 0.000 0,-2.000 0.000 0,-3.000 0.000 0,1.000 0.000 1,-1.000 0.000 0,1.000 0.000 1,2.000 0.000 0,7.000 0.000 0,6.000 0.000 1,7.000 0.000 0,4.000 0.000 1,3.000 0.000-2,3.000 0.000 1,4.000 0.000-1,1.000 0.000 0,0.000 0.000-1,0.000 0.000 0,0.000 0.000-1,1.000-2.000 1,4.000-3.000-1,3.000-3.000 1,3.000-2.000 0,1.000-3.000 0,1.000 1.000 0,-1.000-1.000 0,1.000 1.000 0,-1.000-1.000-1,1.000 1.000 0,-1.000-1.000-1,1.000 1.000 0,-4.000 1.000 0,-6.000 3.000 1,-6.000 3.000 0,-6.000 4.000 2,-6.000 1.000 0,-2.000 0.000 0,-3.000 0.000 0,-3.000 0.000 0,-6.000 0.000 0,-5.000 0.000 0,-7.000 0.000 0,-5.000 0.000 1,-3.000 0.000 0,4.000 0.000-1,3.000 0.000 0,3.000 0.000 0,4.000 0.000 0,7.000 0.000-2,6.000 0.000 0,7.000 0.000-2,0.000 0.000 1,-2.000 0.000 2,-3.000 0.000 2,-3.000 0.000 3,-2.000 0.000 0,0.000 0.000 0,0.000 0.000-2,0.000 0.000-1,0.000 0.000 0,0.000 0.000-1,0.000 0.000 0,0.000 0.000-1,-4.000 0.000 0,-5.000 0.000 0,-7.000 0.000-1,-5.000 0.000 0,-3.000 0.000 0,4.000 0.000 0,3.000 0.000 0,3.000 0.000-1,4.000 0.000 1,7.000 0.000 0,6.000 0.000 0,7.000 0.000 0,0.000 0.000 0,-2.000 0.000-1,-3.000 0.000-1,-3.000 0.000-1,2.000-2.000-1,10.000-3.000 1,10.000-3.000 0,9.000-2.000 0,7.000-3.000 1,7.000 1.000 0,6.000-1.000 0,7.000 1.000 1,4.000-1.000 0,3.000 1.000-1,3.000-1.000 0,4.000 1.000-1,1.000-3.000 0,0.000-2.000 0,0.000-3.000 0,0.000-3.000 0,-4.000-1.000 0,-5.000 4.000 1,-7.000 3.000 0,-5.000 3.000 0,-8.000 3.000 0,-5.000 3.000 1,-7.000 3.000 0,-5.000 4.000 0,-4.000 2.000 1,0.000 4.000-1,0.000 3.000 0,0.000 3.000-1,-4.000 3.000 1,-5.000 3.000 1,-7.000 3.000 0,-5.000 4.000 1,-4.000 1.000 1,0.000 0.000-1,0.000 0.000 1,0.000 0.000 0,0.000 0.000-1,0.000 0.000 1,0.000 0.000 0,0.000 0.000 0,3.000-2.000-1,6.000-3.000 0,7.000-3.000 0,6.000-2.000 0,3.000-5.000-1,0.000-2.000-1,0.000-3.000 0,0.000-3.000 0,3.000-4.000-1,6.000-3.000 0,7.000-3.000 0,6.000-2.000 0,-2.000-3.000-1,-9.000 1.000 1,-10.000-1.000-1,-8.000 1.000 1,-8.000-1.000 0,-2.000 1.000 0,-3.000-1.000 0,-3.000 1.000 1,-7.000 1.000 0,-9.000 3.000 0,-10.000 3.000 0,-8.000 4.000 1,-6.000 1.000-1,1.000 0.000 1,-1.000 0.000 0,1.000 0.000 0,-3.000 0.000 0,-2.000 0.000 0,-3.000 0.000 1,-3.000 0.000-1,-6.000-2.000 1,-5.000-3.000 0,-7.000-3.000 0,-5.000-2.000 2,-9.000-6.000 1,-9.000-6.000 6,-10.000-6.000 5,-8.000-6.000 4,-8.000-4.000 0,-2.000 1.000-6,-3.000-1.000-4,-3.000 1.000-7,-12.000-10.000-2,-18.000-19.000-2,-19.000-18.000-1,-18.000-19.000-1,-10.000-10.000-1,0.000 1.000 1,0.000-1.000 0,0.000 1.000 1,1.000-3.000 0,4.000-2.000-1,3.000-3.000 0,3.000-3.000-1,1.000-4.000 1,1.000-3.000 0,-1.000-3.000 1,1.000-2.000 1,2.000 2.000 0,7.000 9.000 1,6.000 10.000 0,7.000 10.000 1,2.000 7.000 0,1.000 6.000 0,-1.000 7.000 0,1.000 6.000 1,2.000 6.000 0,7.000 6.000 1,6.000 7.000 0,7.000 6.000 2,4.000 4.000-1,3.000 4.000 0,3.000 3.000-1,4.000 3.000-1,2.000 1.000 4,4.000 1.000 9,3.000-1.000 8,3.000 1.000 8,-10.000 4.000 0,-21.000 9.000-11,-22.000 10.000-9,-22.000 10.000-9,-13.000 4.000-6,-3.000 0.000 1,-3.000 0.000 0,-2.000 0.000 1,-6.000 0.000 0,-6.000 0.000 0,-6.000 0.000 0,-6.000 0.000 0,-6.000 0.000 0,-2.000 0.000 1,-3.000 0.000-1,-3.000 0.000 0,-6.000-2.000 0,-5.000-3.000 2,-7.000-3.000 0,-5.000-2.000 1,-6.000-1.000 0,-3.000 3.000 0,-3.000 3.000 0,-2.000 4.000 0,-8.000 1.000 0,-8.000 0.000 0,-10.000 0.000 0,-9.000 0.000-1,-9.000 0.000 1,-5.000 0.000-1,-7.000 0.000 1,-5.000 0.000 0,-3.000 0.000-1,4.000 0.000 0,3.000 0.000-1,3.000 0.000-1,3.000 0.000 0,3.000 0.000 0,3.000 0.000 2,4.000 0.000 0,-3.000 0.000 0,-5.000 0.000 2,-7.000 0.000 0,-5.000 0.000 1,-1.000 0.000 0,6.000 0.000 0,7.000 0.000 0,6.000 0.000-1,1.000 1.000 0,-3.000 4.000 0,-3.000 3.000-1,-2.000 3.000 0,-1.000 1.000 0,3.000 1.000-1,3.000-1.000 1,4.000 1.000-1,1.000 1.000 0,0.000 3.000 1,0.000 3.000-1,0.000 4.000 0,3.000-1.000-1,6.000-3.000 1,7.000-3.000 0,6.000-2.000-1,1.000-3.000 1,-3.000 1.000-1,-3.000-1.000 1,-2.000 1.000 1,-1.000-3.000-1,3.000-2.000 1,3.000-3.000 0,4.000-3.000 0,1.000-1.000 0,0.000 4.000 2,0.000 3.000 1,0.000 3.000 2,-2.000 3.000-1,-3.000 3.000-1,-3.000 3.000-2,-2.000 4.000-1,-6.000 4.000 0,-6.000 6.000-1,-6.000 7.000 0,-6.000 6.000 0,-7.000 3.000-1,-6.000 0.000 0,-6.000 0.000-1,-6.000 0.000 0,-4.000-2.000 0,1.000-3.000 0,-1.000-3.000 0,1.000-2.000 0,2.000-5.000 1,7.000-2.000-2,6.000-3.000 1,7.000-3.000-1,2.000-4.000-1,1.000-3.000-1,-1.000-3.000 0,1.000-2.000-1,8.000-5.000-3,20.000-2.000-3,18.000-3.000-4,20.000-3.000-4,17.000-4.000-3,20.000-3.000-5,18.000-3.000-4,20.000-2.000-4,19.000-6.000 0,22.000-6.000 3,22.000-6.000 3,23.000-6.000 4,11.000-4.000 0,4.000 1.000-1,3.000-1.000-3,3.000 1.000-2</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00"/>
    </inkml:context>
    <inkml:brush xml:id="br0">
      <inkml:brushProperty name="width" value="0.0400141179561615" units="cm"/>
      <inkml:brushProperty name="height" value="0.0400141179561615" units="cm"/>
      <inkml:brushProperty name="color" value="#fed406"/>
      <inkml:brushProperty name="ignorePressure" value="0"/>
    </inkml:brush>
  </inkml:definitions>
  <inkml:trace contextRef="#ctx0" brushRef="#br0">65150.000 25400.000 549,'-52.000'-4.000'3,"-3.000"-5.000"4,-3.000-7.000 6,-2.000-5.000 5,2.000 2.000 2,9.000 13.000 2,10.000 12.000 1,10.000 13.000 0,5.000 12.000 1,4.000 13.000-3,3.000 12.000-1,3.000 13.000-3,1.000 13.000 0,1.000 17.000 1,-1.000 15.000 1,1.000 16.000 0,-1.000 5.000 0,1.000-2.000-2,-1.000-3.000-3,1.000-3.000-1,-3.000 4.000-1,-2.000 13.000 0,-3.000 12.000 0,-3.000 13.000 1,1.000 9.000-1,6.000 6.000-1,7.000 7.000-2,6.000 6.000-2,3.000-2.000-1,0.000-9.000-2,0.000-10.000-1,0.000-8.000-1,1.000-11.000-1,4.000-8.000-3,3.000-10.000 0,3.000-9.000-2,3.000-9.000-1,3.000-5.000 0,3.000-7.000-2,4.000-5.000 0,-1.000-8.000-2,-3.000-5.000-5,-3.000-7.000-4,-2.000-5.000-4,-5.000-9.000-4,-2.000-9.000-2,-3.000-10.000-3,-3.000-8.000-3,-2.000-18.000-3,0.000-25.000-3,0.000-25.000-3,0.000-25.000-4,1.000-27.000 2,4.000-28.000 7,3.000-28.000 7,3.000-27.000 6,1.000-1.000 6,1.000 28.000 4,-1.000 28.000 4,1.000 29.000 5</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39:28"/>
    </inkml:context>
    <inkml:brush xml:id="br0">
      <inkml:brushProperty name="width" value="0.028996329754591" units="cm"/>
      <inkml:brushProperty name="height" value="0.028996329754591" units="cm"/>
      <inkml:brushProperty name="color" value="#f2385b"/>
      <inkml:brushProperty name="ignorePressure" value="0"/>
    </inkml:brush>
  </inkml:definitions>
  <inkml:trace contextRef="#ctx0" brushRef="#br0">9300.000 27750.000 758,'-22.000'-15.000'-9,"6.000"23.000"12,7.000 22.000 13,6.000 22.000 13,1.000 19.000 5,-3.000 20.000-5,-3.000 18.000-3,-2.000 20.000-5,-1.000 0.000-2,3.000-15.000 0,3.000-15.000-1,4.000-16.000-1,4.000-15.000-4,6.000-11.000-7,7.000-14.000-6,6.000-11.000-8,4.000-11.000-4,4.000-5.000 1,3.000-7.000-1,3.000-5.000 1,3.000-6.000-1,3.000-3.000 1,3.000-3.000-1,4.000-2.000 0,-1.000-3.000-1,-3.000 1.000-1,-3.000-1.000-2,-2.000 1.000-1,-14.000 10.000-1,-21.000 22.000 1,-22.000 22.000 1,-22.000 23.000 1,-13.000 8.000 2,-3.000-3.000 4,-3.000-3.000 5,-2.000-2.000 4,0.000-5.000 2,7.000-2.000 0,6.000-3.000 1,7.000-3.000 0,4.000-4.000 0,3.000-3.000 2,3.000-3.000 1,4.000-2.000 1,8.000-5.000 1,17.000-2.000-1,15.000-3.000 0,16.000-3.000 0,5.000-4.000-3,-2.000-3.000-3,-3.000-3.000-4,-3.000-2.000-3,-6.000-1.000-2,-5.000 3.000 0,-7.000 3.000-1,-5.000 4.000-1,-6.000 7.000 0,-3.000 13.000-2,-3.000 12.000-2,-2.000 13.000-1,-6.000 1.000 1,-6.000-9.000 3,-6.000-10.000 4,-6.000-8.000 3,-2.000-6.000 1,3.000 1.000 0,3.000-1.000-2,4.000 1.000 0,1.000-4.000 2,0.000-6.000 4,0.000-6.000 5,0.000-6.000 4,7.000-12.000 3,17.000-15.000 4,15.000-15.000 2,16.000-16.000 4,5.000-8.000-5,-2.000 0.000-11,-3.000 0.000-12,-3.000 0.000-12,-4.000 4.000-4,-3.000 10.000 6,-3.000 10.000 5,-2.000 9.000 5,-6.000 7.000 6,-6.000 7.000 7,-6.000 6.000 7,-6.000 7.000 7,-6.000 13.000 2,-2.000 22.000-3,-3.000 22.000-2,-3.000 23.000-2,-1.000 8.000-1,4.000-3.000-2,3.000-3.000 0,3.000-2.000-1,1.000-5.000-2,1.000-2.000-1,-1.000-3.000-2,1.000-3.000-1,1.000-9.000-2,3.000-11.000-1,3.000-14.000 1,4.000-11.000-1,4.000-9.000-3,6.000-3.000-5,7.000-3.000-5,6.000-2.000-5,6.000-9.000-4,6.000-12.000-4,7.000-13.000-4,6.000-12.000-4,3.000-13.000-1,0.000-12.000 0,0.000-13.000 2,0.000-12.000 0,-5.000-2.000 3,-9.000 9.000 3,-10.000 10.000 4,-8.000 10.000 4</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1"/>
    </inkml:context>
    <inkml:brush xml:id="br0">
      <inkml:brushProperty name="width" value="0.0397081300616264" units="cm"/>
      <inkml:brushProperty name="height" value="0.0397081300616264" units="cm"/>
      <inkml:brushProperty name="color" value="#f2395b"/>
      <inkml:brushProperty name="ignorePressure" value="0"/>
    </inkml:brush>
  </inkml:definitions>
  <inkml:trace contextRef="#ctx0" brushRef="#br0">32650.000 56650.000 554,'-47.000'-24.000'5,"6.000"4.000"13,7.000 3.000 11,6.000 3.000 11,6.000 7.000 7,6.000 14.000 1,7.000 11.000 2,6.000 14.000 0,3.000 16.000-3,0.000 22.000-8,0.000 22.000-10,0.000 23.000-8,0.000 16.000-8,0.000 13.000-5,0.000 12.000-6,0.000 13.000-7,0.000 9.000-7,0.000 6.000-11,0.000 7.000-10,0.000 6.000-10,0.000-10.000-4,0.000-24.000 3,0.000-26.000 1,0.000-24.000 4,1.000-20.000 0,4.000-11.000-1,3.000-14.000-1,3.000-11.000-2</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01"/>
    </inkml:context>
    <inkml:brush xml:id="br0">
      <inkml:brushProperty name="width" value="0.0504500195384026" units="cm"/>
      <inkml:brushProperty name="height" value="0.0504500195384026" units="cm"/>
      <inkml:brushProperty name="color" value="#fed406"/>
      <inkml:brushProperty name="ignorePressure" value="0"/>
    </inkml:brush>
  </inkml:definitions>
  <inkml:trace contextRef="#ctx0" brushRef="#br0">64500.000 25350.000 436,'-90.000'-157.000'0,"23.000"39.000"1,22.000 36.000 1,22.000 39.000 0,19.000 19.000 3,20.000 4.000 3,18.000 3.000 5,20.000 3.000 4,16.000 1.000 1,16.000 1.000-3,15.000-1.000-2,17.000 1.000-2,8.000-3.000-1,4.000-2.000 2,3.000-3.000 2,3.000-3.000 1,3.000 1.000 0,3.000 6.000-1,3.000 7.000 0,4.000 6.000-2,5.000 1.000-1,10.000-3.000 1,10.000-3.000-1,9.000-2.000 1,6.000-3.000-2,3.000 1.000 0,3.000-1.000-2,4.000 1.000 0,1.000 1.000-2,0.000 3.000 1,0.000 3.000 0,0.000 4.000 0,3.000 1.000-1,6.000 0.000 0,7.000 0.000-1,6.000 0.000-1,3.000-2.000 0,0.000-3.000 0,0.000-3.000 0,0.000-2.000 1,0.000-1.000 1,0.000 3.000 0,0.000 3.000 0,0.000 4.000 1,4.000-3.000 1,10.000-5.000-2,10.000-7.000 0,9.000-5.000-1,6.000-4.000 0,3.000 0.000-1,3.000 0.000-1,4.000 0.000-2,-1.000 0.000 1,-3.000 0.000-2,-3.000 0.000 0,-2.000 0.000-1,-5.000 1.000 0,-2.000 4.000 0,-3.000 3.000-1,-3.000 3.000 0,-6.000 3.000 1,-5.000 3.000 1,-7.000 3.000 1,-5.000 4.000 1,-6.000 2.000 1,-3.000 4.000 0,-3.000 3.000-1,-2.000 3.000 0,-3.000 1.000-1,1.000 1.000 1,-1.000-1.000 0,1.000 1.000 1,-6.000-1.000-1,-8.000 1.000 0,-10.000-1.000 1,-9.000 1.000 0,-2.000-3.000-1,6.000-2.000 0,7.000-3.000-1,6.000-3.000-1,9.000-2.000 0,13.000 0.000 0,12.000 0.000 0,13.000 0.000-1,6.000-2.000 0,0.000-3.000 1,0.000-3.000 1,0.000-2.000-1,1.000-3.000 1,4.000 1.000 0,3.000-1.000-1,3.000 1.000-1,-1.000-3.000 0,-2.000-2.000-1,-3.000-3.000 1,-3.000-3.000 0,-9.000 1.000 0,-11.000 6.000-1,-14.000 7.000 0,-11.000 6.000 1,-11.000 1.000-1,-5.000-3.000 1,-7.000-3.000 0,-5.000-2.000 1,-6.000-3.000 0,-3.000 1.000 0,-3.000-1.000-1,-2.000 1.000 1,-5.000-1.000 0,-2.000 1.000 0,-3.000-1.000 2,-3.000 1.000-1,2.000 1.000 1,10.000 3.000 1,10.000 3.000 1,9.000 4.000 1,7.000 1.000-1,7.000 0.000 0,6.000 0.000-1,7.000 0.000-1,4.000-2.000 0,3.000-3.000 0,3.000-3.000 0,4.000-2.000 0,2.000-1.000-1,4.000 3.000 0,3.000 3.000 0,3.000 4.000-1,-4.000 1.000 0,-8.000 0.000-1,-10.000 0.000 1,-9.000 0.000 0,-9.000 1.000 0,-5.000 4.000 0,-7.000 3.000 0,-5.000 3.000 1,-4.000 1.000 0,0.000 1.000-1,0.000-1.000 1,0.000 1.000 0,1.000-1.000 0,4.000 1.000 0,3.000-1.000 1,3.000 1.000-1,1.000-1.000 0,1.000 1.000 0,-1.000-1.000-1,1.000 1.000 0,-3.000-1.000-1,-2.000 1.000-1,-3.000-1.000 0,-3.000 1.000-1,-6.000-3.000 0,-5.000-2.000 0,-7.000-3.000 1,-5.000-3.000 1,-8.000-2.000-1,-5.000 0.000 1,-7.000 0.000 0,-5.000 0.000 0,-6.000 0.000 0,-3.000 0.000 0,-3.000 0.000 1,-2.000 0.000-1,-1.000 0.000 0,3.000 0.000 0,3.000 0.000 0,4.000 0.000 1,-4.000-2.000-1,-9.000-3.000 0,-10.000-3.000 0,-8.000-2.000-1,-9.000-1.000 1,-6.000 3.000-1,-6.000 3.000 1,-6.000 4.000 0,-7.000-1.000 0,-6.000-3.000 1,-6.000-3.000-1,-6.000-2.000 1,-2.000-1.000 0,3.000 3.000 0,3.000 3.000 0,4.000 4.000-1,4.000 1.000 1,6.000 0.000 0,7.000 0.000-1,6.000 0.000 1,1.000-2.000-1,-3.000-3.000-1,-3.000-3.000 0,-2.000-2.000 0,-5.000-1.000-1,-2.000 3.000-1,-3.000 3.000 0,-3.000 4.000 0,-4.000 1.000 0,-3.000 0.000-1,-3.000 0.000 1,-2.000 0.000-1,-3.000 0.000 2,1.000 0.000 1,-1.000 0.000 2,1.000 0.000 3,-1.000 1.000-1,1.000 4.000-2,-1.000 3.000-1,1.000 3.000-3,-4.000 4.000 0,-6.000 7.000 3,-6.000 6.000 3,-6.000 7.000 3,-4.000 4.000 1,1.000 3.000-1,-1.000 3.000-1,1.000 4.000-1,-3.000 2.000 0,-2.000 4.000 2,-3.000 3.000 1,-3.000 3.000 2,-1.000 1.000 1,4.000 1.000-2,3.000-1.000 1,3.000 1.000-1,1.000-1.000-1,1.000 1.000 0,-1.000-1.000 0,1.000 1.000-1,-1.000-3.000-1,1.000-2.000 0,-1.000-3.000-2,1.000-3.000 0,-1.000-4.000-2,1.000-3.000 1,-1.000-3.000-1,1.000-2.000-1,-3.000-1.000 1,-2.000 3.000 0,-3.000 3.000 1,-3.000 4.000 0,-1.000 2.000 0,4.000 4.000 1,3.000 3.000 1,3.000 3.000 0,-1.000 4.000 0,-2.000 7.000 1,-3.000 6.000-1,-3.000 7.000 1,-2.000-1.000 0,0.000-6.000 0,0.000-6.000 0,0.000-6.000 0,0.000-1.000-1,0.000 7.000 1,0.000 6.000-1,0.000 7.000 0,-2.000 5.000-1,-3.000 7.000-1,-3.000 6.000-2,-2.000 7.000 0,-1.000 2.000-1,3.000 1.000 0,3.000-1.000 0,4.000 1.000 0,1.000-3.000 0,0.000-2.000-1,0.000-3.000 0,0.000-3.000 0,-2.000-4.000-1,-3.000-3.000-1,-3.000-3.000 0,-2.000-2.000 0,-1.000-5.000-1,3.000-2.000 0,3.000-3.000 0,4.000-3.000 0,1.000-6.000 0,0.000-5.000 1,0.000-7.000-1,0.000-5.000 2,-2.000-6.000-2,-3.000-3.000-1,-3.000-3.000-3,-2.000-2.000-2,-6.000-9.000-12,-6.000-12.000-24,-6.000-13.000-22,-6.000-12.000-23</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02"/>
    </inkml:context>
    <inkml:brush xml:id="br0">
      <inkml:brushProperty name="width" value="0.0378898456692696" units="cm"/>
      <inkml:brushProperty name="height" value="0.0378898456692696" units="cm"/>
      <inkml:brushProperty name="color" value="#fed406"/>
      <inkml:brushProperty name="ignorePressure" value="0"/>
    </inkml:brush>
  </inkml:definitions>
  <inkml:trace contextRef="#ctx0" brushRef="#br0">66450.000 24250.000 580,'-58.000'0.000'0,"-16.000"0.000"0,-15.000 0.000 0,-15.000 0.000 0,-3.000 6.000 3,14.000 13.000 4,11.000 12.000 5,14.000 13.000 4,10.000 7.000 4,9.000 4.000 3,10.000 3.000 1,10.000 3.000 3,7.000-2.000 0,6.000-6.000-2,7.000-6.000-2,6.000-6.000-2,3.000 12.000-2,0.000 31.000-1,0.000 32.000-3,0.000 31.000-1,-2.000 15.000-2,-3.000 1.000-1,-3.000-1.000 0,-2.000 1.000-2,-1.000 2.000 0,3.000 7.000-1,3.000 6.000-2,4.000 7.000 0,-4.000 25.000 1,-9.000 48.000 1,-10.000 47.000 3,-8.000 47.000 1,-8.000 1.000-2,-2.000-44.000-5,-3.000-43.000-5,-3.000-44.000-5,2.000-35.000-4,10.000-24.000 2,10.000-26.000-1,9.000-24.000 1,6.000-18.000 0,3.000-9.000-3,3.000-10.000 0,4.000-8.000-3,4.000-11.000 1,6.000-8.000 1,7.000-10.000 2,6.000-9.000 1,1.000-13.000-4,-3.000-16.000-10,-3.000-15.000-11,-2.000-15.000-10,-3.000-18.000-2,1.000-19.000 5,-1.000-18.000 6,1.000-19.000 6,1.000-21.000 3,3.000-21.000 2,3.000-22.000 3,4.000-22.000 2,1.000-16.000 1,0.000-9.000 3,0.000-10.000 0,0.000-8.000 3,-4.000 3.000 1,-5.000 20.000 2,-7.000 18.000 2,-5.000 20.000 3,-9.000 19.000 0,-9.000 22.000 1,-10.000 22.000-1,-8.000 23.000 1,-8.000 13.000 1,-2.000 6.000 6,-3.000 7.000 3,-3.000 6.000 5,-2.000 6.000 3,0.000 6.000 3,0.000 7.000 1,0.000 6.000 3,1.000 6.000 1,4.000 6.000-2,3.000 7.000 0,3.000 6.000-1,1.000 7.000-1,1.000 10.000-2,-1.000 10.000-1,1.000 9.000-1,1.000 13.000-1,3.000 20.000-1,3.000 18.000 0,4.000 20.000-1,1.000 17.000-1,0.000 20.000-2,0.000 18.000-1,0.000 20.000-1,3.000 10.000-1,6.000 3.000-1,7.000 3.000 0,6.000 4.000 0,3.000-4.000-1,0.000-9.000-1,0.000-10.000-1,0.000-8.000-1,0.000-11.000-1,0.000-8.000 0,0.000-10.000 0,0.000-9.000 1,1.000-10.000-2,4.000-9.000-3,3.000-10.000-2,3.000-8.000-2,-1.000-12.000-3,-2.000-12.000-2,-3.000-13.000-2,-3.000-12.000-2,-1.000-16.000-4,4.000-19.000-5,3.000-18.000-6,3.000-19.000-6,1.000-21.000 0,1.000-21.000 5,-1.000-22.000 4,1.000-22.000 4,2.000-19.000 4,7.000-16.000 1,6.000-15.000 3,7.000-15.000 2,0.000 0.000 2,-2.000 20.000 3,-3.000 18.000 2,-3.000 20.000 3,-2.000 13.000 2,0.000 9.000 0,0.000 10.000 1,0.000 10.000 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03"/>
    </inkml:context>
    <inkml:brush xml:id="br0">
      <inkml:brushProperty name="width" value="0.0459195896983147" units="cm"/>
      <inkml:brushProperty name="height" value="0.0459195896983147" units="cm"/>
      <inkml:brushProperty name="color" value="#fed406"/>
      <inkml:brushProperty name="ignorePressure" value="0"/>
    </inkml:brush>
  </inkml:definitions>
  <inkml:trace contextRef="#ctx0" brushRef="#br0">65400.000 26150.000 479,'-90.000'-69.000'-14,"23.000"13.000"1,22.000 12.000 0,22.000 13.000 0,10.000 7.000 3,1.000 4.000 5,-1.000 3.000 5,1.000 3.000 4,5.000 1.000 5,14.000 1.000 4,11.000-1.000 4,14.000 1.000 4,13.000-1.000 1,16.000 1.000-3,15.000-1.000-2,17.000 1.000-3,17.000-3.000-3,23.000-2.000 0,22.000-3.000-1,22.000-3.000-1,15.000-4.000 0,9.000-3.000 1,10.000-3.000 1,10.000-2.000 0,7.000 0.000 1,6.000 7.000 0,7.000 6.000 0,6.000 7.000-1,4.000 2.000 0,4.000 1.000 0,3.000-1.000-1,3.000 1.000 0,-4.000 1.000-2,-8.000 3.000-1,-10.000 3.000-1,-9.000 4.000-2,-4.000 1.000 0,4.000 0.000 0,3.000 0.000 0,3.000 0.000 1,-5.000 0.000-1,-12.000 0.000 0,-13.000 0.000 0,-12.000 0.000-2,10.000-2.000 2,35.000-3.000-1,35.000-3.000 2,34.000-2.000 1,9.000-5.000-1,-16.000-2.000-1,-15.000-3.000-2,-15.000-3.000-1,-9.000 1.000-1,1.000 6.000 2,-1.000 7.000-1,1.000 6.000 2,-4.000 4.000-1,-6.000 4.000 1,-6.000 3.000 0,-6.000 3.000 1,-4.000 1.000-1,1.000 1.000 0,-1.000-1.000 0,1.000 1.000 0,-1.000-1.000-1,1.000 1.000 0,-1.000-1.000-1,1.000 1.000 0,1.000-3.000 0,3.000-2.000-2,3.000-3.000 0,4.000-3.000-1,2.000-4.000 0,4.000-3.000 0,3.000-3.000 0,3.000-2.000-1,3.000-5.000 1,3.000-2.000-1,3.000-3.000 2,4.000-3.000-1,1.000-1.000 2,0.000 4.000-1,0.000 3.000 2,0.000 3.000-1,0.000 1.000 2,0.000 1.000-2,0.000-1.000 1,0.000 1.000-1,-2.000-1.000 0,-3.000 1.000 1,-3.000-1.000 0,-2.000 1.000 1,0.000 1.000 0,7.000 3.000 0,6.000 3.000 2,7.000 4.000 0,0.000 1.000 0,-2.000 0.000-1,-3.000 0.000 1,-3.000 0.000-2,-2.000-2.000 0,0.000-3.000-3,0.000-3.000-2,0.000-2.000-3,-2.000-1.000 1,-3.000 3.000 0,-3.000 3.000 1,-2.000 4.000 1,-6.000 1.000 1,-6.000 0.000 1,-6.000 0.000 0,-6.000 0.000 1,-6.000 1.000 0,-2.000 4.000 1,-3.000 3.000-1,-3.000 3.000 1,-2.000-1.000 0,0.000-2.000 0,0.000-3.000 0,0.000-3.000 1,-2.000-2.000-1,-3.000 0.000 1,-3.000 0.000-1,-2.000 0.000 0,2.000-2.000-1,9.000-3.000-1,10.000-3.000 0,10.000-2.000-1,-1.000-3.000-1,-9.000 1.000 1,-10.000-1.000-1,-8.000 1.000 1,-11.000-3.000-1,-8.000-2.000 1,-10.000-3.000 0,-9.000-3.000 0,-10.000-1.000 0,-9.000 4.000 0,-10.000 3.000 0,-8.000 3.000 1,-9.000 1.000 0,-6.000 1.000 1,-6.000-1.000 1,-6.000 1.000 1,-6.000 1.000 0,-2.000 3.000 0,-3.000 3.000-1,-3.000 4.000 0,-6.000 1.000 0,-5.000 0.000-1,-7.000 0.000 1,-5.000 0.000 0,-4.000 0.000-1,0.000 0.000 0,0.000 0.000 0,0.000 0.000 0,1.000 0.000 0,4.000 0.000 0,3.000 0.000 1,3.000 0.000-1,6.000 0.000 1,9.000 0.000 0,10.000 0.000-1,10.000 0.000 1,5.000 0.000-1,4.000 0.000 0,3.000 0.000-1,3.000 0.000 0,-4.000 1.000-1,-8.000 4.000 1,-10.000 3.000 1,-9.000 3.000 0,-9.000 1.000-2,-5.000 1.000-3,-7.000-1.000-4,-5.000 1.000-2,-9.000-3.000-2,-9.000-2.000 3,-10.000-3.000 2,-8.000-3.000 1,-11.000 2.000 5,-8.000 10.000 6,-10.000 10.000 6,-9.000 9.000 6,-7.000 12.000 1,-3.000 16.000-2,-3.000 15.000-4,-2.000 17.000-2,-3.000 5.000-2,1.000-3.000 2,-1.000-3.000-1,1.000-2.000 2,-4.000 2.000 0,-6.000 9.000 1,-6.000 10.000 0,-6.000 10.000 1,-4.000 4.000 0,1.000 0.000-2,-1.000 0.000-1,1.000 0.000-3,-1.000 1.000 0,1.000 4.000 0,-1.000 3.000 1,1.000 3.000 0,1.000 6.000-1,3.000 9.000 0,3.000 10.000-1,4.000 10.000 0,4.000-1.000-2,6.000-9.000-1,7.000-10.000-1,6.000-8.000-1,3.000-9.000-1,0.000-6.000-2,0.000-6.000-1,0.000-6.000-2,3.000-7.000 1,6.000-6.000-1,7.000-6.000 1,6.000-6.000 1,3.000-9.000-2,0.000-8.000-4,0.000-10.000-4,0.000-9.000-4,-7.000-9.000-9,-11.000-5.000-13,-14.000-7.000-15,-11.000-5.000-13,-11.000-8.000-3,-5.000-5.000 8,-7.000-7.000 8,-5.000-5.000 8</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19"/>
    </inkml:context>
    <inkml:brush xml:id="br0">
      <inkml:brushProperty name="width" value="0.0512217804789543" units="cm"/>
      <inkml:brushProperty name="height" value="0.0512217804789543" units="cm"/>
      <inkml:brushProperty name="color" value="#f2395b"/>
      <inkml:brushProperty name="ignorePressure" value="0"/>
    </inkml:brush>
  </inkml:definitions>
  <inkml:trace contextRef="#ctx0" brushRef="#br0">69350.000 33600.000 429,'-18.000'-43.000'0,"17.000"-33.000"0,15.000-35.000 0,16.000-34.000 0,7.000 1.000 0,1.000 38.000 0,-1.000 37.000 0,1.000 38.000 0,21.000 31.000 0,44.000 25.000 0,44.000 25.000 0,44.000 25.000 0,-2.000 3.000 5,-47.000-19.000 8,-47.000-18.000 10,-46.000-19.000 9,-23.000-8.000 2,4.000 3.000-5,3.000 3.000-5,3.000 4.000-4,-2.000 1.000-7,-6.000 0.000-9,-6.000 0.000-9,-6.000 0.000-8,-10.000-2.000-6,-12.000-3.000-2,-13.000-3.000-3,-12.000-2.000-2,-9.000-3.000-1,-2.000 1.000 0,-3.000-1.000 1,-3.000 1.000 0,-4.000-4.000 2,-3.000-6.000 5,-3.000-6.000 5,-2.000-6.000 5,-5.000-6.000 2,-2.000-2.000 3,-3.000-3.000 0,-3.000-3.000 2,1.000-1.000 2,6.000 4.000 4,7.000 3.000 3,6.000 3.000 4,6.000 3.000 3,6.000 3.000 4,7.000 3.000 3,6.000 4.000 3,3.000 4.000 4,0.000 6.000 2,0.000 7.000 2,0.000 6.000 2,0.000 7.000 1,0.000 10.000-3,0.000 10.000-2,0.000 9.000-3,0.000 10.000 0,0.000 14.000 1,0.000 11.000 2,0.000 14.000 0,1.000 8.000 1,4.000 7.000-2,3.000 6.000-2,3.000 7.000-1,-1.000 4.000-2,-2.000 3.000-4,-3.000 3.000-3,-3.000 4.000-3,1.000 2.000-3,6.000 4.000-4,7.000 3.000-5,6.000 3.000-2,3.000-4.000-7,0.000-8.000-9,0.000-10.000-9,0.000-9.000-9,0.000-13.000-6,0.000-16.000-3,0.000-15.000-3,0.000-15.000-4,3.000-23.000-3,6.000-28.000-2,7.000-28.000-3,6.000-27.000-3</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0"/>
    </inkml:context>
    <inkml:brush xml:id="br0">
      <inkml:brushProperty name="width" value="0.0520028658211231" units="cm"/>
      <inkml:brushProperty name="height" value="0.0520028658211231" units="cm"/>
      <inkml:brushProperty name="color" value="#f2395b"/>
      <inkml:brushProperty name="ignorePressure" value="0"/>
    </inkml:brush>
  </inkml:definitions>
  <inkml:trace contextRef="#ctx0" brushRef="#br0">69250.000 35000.000 423,'23.000'-47.000'2,"-3.000"6.000"3,-3.000 7.000 5,-2.000 6.000 4,2.000 4.000 4,9.000 4.000 4,10.000 3.000 4,10.000 3.000 6,8.000 3.000 0,10.000 3.000 0,10.000 3.000-1,9.000 4.000-1,10.000 1.000-2,14.000 0.000-2,11.000 0.000-2,14.000 0.000-3,3.000 0.000-2,-2.000 0.000-4,-3.000 0.000-2,-3.000 0.000-2,-6.000 0.000-6,-5.000 0.000-4,-7.000 0.000-6,-5.000 0.000-5,-12.000 0.000-2,-16.000 0.000 3,-15.000 0.000 1,-15.000 0.000 3,-20.000-13.000-6,-21.000-24.000-16,-22.000-26.000-14,-22.000-24.000-15,-13.000-7.000-1,-3.000 13.000 14,-3.000 12.000 14,-2.000 13.000 14,-1.000 9.000 11,3.000 6.000 10,3.000 7.000 10,4.000 6.000 8,2.000 6.000 5,4.000 6.000 0,3.000 7.000-2,3.000 6.000 0,1.000 7.000-1,1.000 10.000 0,-1.000 10.000-1,1.000 9.000-1,-1.000 13.000 1,1.000 20.000 0,-1.000 18.000 0,1.000 20.000 1,2.000 6.000-1,7.000-2.000-4,6.000-3.000-4,7.000-3.000-4,7.000-4.000-1,9.000-3.000-1,10.000-3.000 0,10.000-2.000 0,11.000-9.000-3,17.000-12.000-5,15.000-13.000-7,16.000-12.000-6,10.000-13.000-6,7.000-12.000-9,6.000-13.000-8,7.000-12.000-8,2.000-13.000-6,1.000-12.000-3,-1.000-13.000-4,1.000-12.000-3,-10.000-5.000-1,-19.000 3.000 5,-18.000 3.000 3,-19.000 4.000 3</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0"/>
    </inkml:context>
    <inkml:brush xml:id="br0">
      <inkml:brushProperty name="width" value="0.0381556376814842" units="cm"/>
      <inkml:brushProperty name="height" value="0.0381556376814842" units="cm"/>
      <inkml:brushProperty name="color" value="#f2395b"/>
      <inkml:brushProperty name="ignorePressure" value="0"/>
    </inkml:brush>
  </inkml:definitions>
  <inkml:trace contextRef="#ctx0" brushRef="#br0">72450.000 32200.000 576,'1.000'-68.000'4,"4.000"17.000"8,3.000 15.000 8,3.000 16.000 8,-1.000 12.000 7,-2.000 9.000 4,-3.000 10.000 6,-3.000 10.000 5,-6.000 14.000-2,-5.000 23.000-6,-7.000 22.000-7,-5.000 22.000-7,-6.000 7.000-7,-3.000-6.000-9,-3.000-6.000-7,-2.000-6.000-9,2.000-9.000-6,9.000-8.000-2,10.000-10.000-4,10.000-9.000-3,5.000-7.000 0,4.000-3.000 4,3.000-3.000 3,3.000-2.000 5,4.000-5.000 3,7.000-2.000 2,6.000-3.000 3,7.000-3.000 2,0.000-2.000 2,-2.000 0.000 0,-3.000 0.000 2,-3.000 0.000 1,-6.000 3.000 1,-5.000 6.000 1,-7.000 7.000 2,-5.000 6.000 0,-12.000 7.000 0,-16.000 10.000-4,-15.000 10.000-4,-15.000 9.000-3,-11.000 1.000-2,-2.000-6.000-1,-3.000-6.000 1,-3.000-6.000 0,1.000-9.000-4,6.000-8.000-7,7.000-10.000-8,6.000-9.000-8</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0"/>
    </inkml:context>
    <inkml:brush xml:id="br0">
      <inkml:brushProperty name="width" value="0.0353624522686005" units="cm"/>
      <inkml:brushProperty name="height" value="0.0353624522686005" units="cm"/>
      <inkml:brushProperty name="color" value="#f2395b"/>
      <inkml:brushProperty name="ignorePressure" value="0"/>
    </inkml:brush>
  </inkml:definitions>
  <inkml:trace contextRef="#ctx0" brushRef="#br0">72700.000 32750.000 622,'117.000'-90.000'89,"-16.000"23.000"-12,-15.000 22.000-13,-15.000 22.000-13,-9.000 12.000-12,1.000 3.000-9,-1.000 3.000-11,1.000 4.000-11,-4.000 1.000-11,-6.000 0.000-13,-6.000 0.000-15,-6.000 0.000-13</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0"/>
    </inkml:context>
    <inkml:brush xml:id="br0">
      <inkml:brushProperty name="width" value="0.0424122288823128" units="cm"/>
      <inkml:brushProperty name="height" value="0.0424122288823128" units="cm"/>
      <inkml:brushProperty name="color" value="#f2395b"/>
      <inkml:brushProperty name="ignorePressure" value="0"/>
    </inkml:brush>
  </inkml:definitions>
  <inkml:trace contextRef="#ctx0" brushRef="#br0">73600.000 31750.000 518,'-46.000'-43.000'12,"10.000"17.000"25,10.000 15.000 25,9.000 16.000 23,4.000 20.000 5,1.000 25.000-18,-1.000 25.000-18,1.000 25.000-16,-3.000 21.000-16,-2.000 20.000-13,-3.000 18.000-11,-3.000 20.000-14,-1.000 10.000-11,4.000 3.000-10,3.000 3.000-10,3.000 4.000-10,1.000-18.000 0,1.000-37.000 9,-1.000-38.000 10,1.000-37.000 11,1.000-21.000 1,3.000-3.000-3,3.000-3.000-6,4.000-2.000-3</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1"/>
    </inkml:context>
    <inkml:brush xml:id="br0">
      <inkml:brushProperty name="width" value="0.0482690446078777" units="cm"/>
      <inkml:brushProperty name="height" value="0.0482690446078777" units="cm"/>
      <inkml:brushProperty name="color" value="#f2395b"/>
      <inkml:brushProperty name="ignorePressure" value="0"/>
    </inkml:brush>
  </inkml:definitions>
  <inkml:trace contextRef="#ctx0" brushRef="#br0">73550.000 34650.000 455,'-35.000'-22.000'105,"32.000"6.000"-20,31.000 7.000-22,32.000 6.000-21,30.000 3.000-12,32.000 0.000-4,31.000 0.000-5,32.000 0.000-3,25.000 0.000-1,23.000 0.000 2,22.000 0.000 3,22.000 0.000 2,21.000-2.000-1,22.000-3.000-5,22.000-3.000-5,23.000-2.000-3,16.000-3.000-5,13.000 1.000-2,12.000-1.000-2,13.000 1.000-4,7.000 1.000 0,4.000 3.000 1,3.000 3.000 0,3.000 4.000 0,1.000 1.000 0,1.000 0.000-5,-1.000 0.000-3,1.000 0.000-4,-9.000 0.000-3,-15.000 0.000-4,-15.000 0.000-3,-16.000 0.000-4,-19.000 0.000-2,-22.000 0.000-2,-22.000 0.000 0,-21.000 0.000-2,-23.000-2.000 1,-21.000-3.000 4,-22.000-3.000 3,-22.000-2.000 3,-30.000-1.000 2,-37.000 3.000 1,-38.000 3.000 1,-37.000 4.000 1,-23.000-1.000-2,-5.000-3.000-4,-7.000-3.000-4,-5.000-2.000-3</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1"/>
    </inkml:context>
    <inkml:brush xml:id="br0">
      <inkml:brushProperty name="width" value="0.045464176684618" units="cm"/>
      <inkml:brushProperty name="height" value="0.045464176684618" units="cm"/>
      <inkml:brushProperty name="color" value="#f2395b"/>
      <inkml:brushProperty name="ignorePressure" value="0"/>
    </inkml:brush>
  </inkml:definitions>
  <inkml:trace contextRef="#ctx0" brushRef="#br0">85750.000 32850.000 483,'-43.000'4.000'8,"17.000"10.000"15,15.000 10.000 16,16.000 9.000 14,10.000 1.000 5,7.000-6.000-8,6.000-6.000-8,7.000-6.000-7,13.000 1.000-5,22.000 9.000-2,22.000 10.000-3,23.000 10.000-1,10.000 4.000-3,0.000 0.000-3,0.000 0.000-5,0.000 0.000-3,-5.000 1.000-2,-9.000 4.000-1,-10.000 3.000 0,-8.000 3.000 0,-14.000-1.000-2,-15.000-2.000-1,-15.000-3.000-3,-16.000-3.000 0,-15.000 1.000-3,-11.000 6.000-1,-14.000 7.000-2,-11.000 6.000-2,-22.000 3.000-1,-27.000 0.000 1,-28.000 0.000 0,-28.000 0.000 1,-17.000-2.000-2,-2.000-3.000-3,-3.000-3.000-2,-3.000-2.000-3,1.000-5.000-4,6.000-2.000-3,7.000-3.000-3,6.000-3.000-4,15.000-6.000-3,26.000-5.000-2,24.000-7.000-4,26.000-5.000-2,18.000-9.000-1,13.000-9.000-1,12.000-10.000 1,13.000-8.000 1</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2"/>
    </inkml:context>
    <inkml:brush xml:id="br0">
      <inkml:brushProperty name="width" value="0.0449130274355412" units="cm"/>
      <inkml:brushProperty name="height" value="0.0449130274355412" units="cm"/>
      <inkml:brushProperty name="color" value="#f2395b"/>
      <inkml:brushProperty name="ignorePressure" value="0"/>
    </inkml:brush>
  </inkml:definitions>
  <inkml:trace contextRef="#ctx0" brushRef="#br0">35700.000 57150.000 489,'-69.000'-22.000'60,"13.000"6.000"-8,12.000 7.000-7,13.000 6.000-6,4.000 10.000-7,-3.000 17.000-4,-3.000 15.000-4,-2.000 16.000-6,-1.000 7.000-2,3.000 1.000-2,3.000-1.000-2,4.000 1.000-2,1.000 2.000 0,0.000 7.000 0,0.000 6.000 0,0.000 7.000 0,1.000 0.000-1,4.000-2.000-2,3.000-3.000-3,3.000-3.000-1,3.000-6.000-2,3.000-5.000-1,3.000-7.000 0,4.000-5.000-1,4.000-8.000-1,6.000-5.000 0,7.000-7.000-1,6.000-5.000 0,6.000-8.000-3,6.000-5.000-5,7.000-7.000-5,6.000-5.000-6,6.000-12.000-1,6.000-16.000 0,7.000-15.000 1,6.000-15.000 0,-1.000-12.000 1,-5.000-6.000 2,-7.000-6.000 0,-5.000-6.000 3,-8.000-6.000 0,-5.000-2.000 1,-7.000-3.000 0,-5.000-3.000 1,-8.000 1.000 3,-5.000 6.000 6,-7.000 7.000 4,-5.000 6.000 6,-8.000 7.000 4,-5.000 10.000 2,-7.000 10.000 4,-5.000 9.000 3,-4.000 9.000 1,0.000 9.000 1,0.000 10.000 2,0.000 10.000 0,17.000-1.000-4,34.000-9.000-8,35.000-10.000-10,35.000-8.000-9,8.000-3.000-4,-15.000 7.000 2,-15.000 6.000 2,-16.000 7.000 1,-10.000 5.000 5,-3.000 7.000 5,-3.000 6.000 6,-2.000 7.000 6,-8.000 7.000 6,-8.000 9.000 3,-10.000 10.000 4,-9.000 10.000 4,-5.000 8.000 1,0.000 10.000-4,0.000 10.000-2,0.000 9.000-3,-5.000 2.000-4,-9.000-2.000-4,-10.000-3.000-4,-8.000-3.000-5,-3.000-4.000-4,7.000-3.000 0,6.000-3.000-3,7.000-2.000-1,11.000-15.000-13,20.000-25.000-22,18.000-25.000-22,20.000-25.000-24,5.000-11.000 1,-6.000 3.000 20,-6.000 3.000 21,-6.000 4.000 21,-4.000 1.000 14,1.000 0.000 5,-1.000 0.000 7,1.000 0.000 6,-3.000 3.000 2,-2.000 6.000-4,-3.000 7.000-2,-3.000 6.000-3,-4.000-4.000-9,-3.000-11.000-15,-3.000-14.000-15,-2.000-11.000-15,-3.000-6.000-2,1.000 4.000 12,-1.000 3.000 10,1.000 3.000 12</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2"/>
    </inkml:context>
    <inkml:brush xml:id="br0">
      <inkml:brushProperty name="width" value="0.0566063262522221" units="cm"/>
      <inkml:brushProperty name="height" value="0.0566063262522221" units="cm"/>
      <inkml:brushProperty name="color" value="#f2395b"/>
      <inkml:brushProperty name="ignorePressure" value="0"/>
    </inkml:brush>
  </inkml:definitions>
  <inkml:trace contextRef="#ctx0" brushRef="#br0">89400.000 32200.000 388,'4.000'-49.000'5,"10.000"4.000"9,10.000 3.000 9,9.000 3.000 9,7.000 4.000 5,7.000 7.000 0,6.000 6.000 0,7.000 7.000 1,2.000 7.000-4,1.000 9.000-7,-1.000 10.000-6,1.000 10.000-6,-6.000 5.000-7,-8.000 4.000-6,-10.000 3.000-5,-9.000 3.000-7,-10.000 4.000-1,-9.000 7.000 4,-10.000 6.000 4,-8.000 7.000 3,-14.000 2.000-5,-15.000 1.000-15,-15.000-1.000-14,-16.000 1.000-14,-10.000-4.000-4,-3.000-6.000 8,-3.000-6.000 8,-2.000-6.000 8,-5.000-7.000 8,-2.000-6.000 8,-3.000-6.000 7,-3.000-6.000 8,1.000-2.000 5,6.000 3.000 1,7.000 3.000 1,6.000 4.000 1,7.000 1.000 3,10.000 0.000 6,10.000 0.000 5,9.000 0.000 5,7.000 4.000 5,7.000 10.000 1,6.000 10.000 3,7.000 9.000 2,2.000 9.000-1,1.000 9.000-1,-1.000 10.000-3,1.000 10.000-2,1.000 8.000-4,3.000 10.000-3,3.000 10.000-4,4.000 9.000-5,-3.000 7.000-1,-5.000 7.000 0,-7.000 6.000 0,-5.000 7.000 1,-8.000 8.000-4,-5.000 14.000-7,-7.000 11.000-6,-5.000 14.000-6,-1.000-1.000-5,6.000-12.000-2,7.000-13.000-3,6.000-12.000-3,4.000-18.000-3,4.000-21.000-2,3.000-22.000-3,3.000-22.000-2,3.000-27.000-6,3.000-31.000-10,3.000-31.000-9,4.000-31.000-9,5.000-32.000-2,10.000-31.000 7,10.000-31.000 6,9.000-31.000 7,1.000-18.000 7,-6.000-3.000 7,-6.000-3.000 7,-6.000-2.000 9,-4.000 8.000 3,1.000 22.000 4,-1.000 22.000 1,1.000 23.000 3,1.000 16.000 3,3.000 13.000 7,3.000 12.000 5,4.000 13.000 6,7.000 9.000 6,13.000 6.000 5,12.000 7.000 6,13.000 6.000 6,10.000 4.000 1,10.000 4.000-5,10.000 3.000-4,9.000 3.000-5,10.000 3.000-4,14.000 3.000-2,11.000 3.000-2,14.000 4.000-3,2.000 1.000-3,-6.000 0.000-4,-6.000 0.000-5,-6.000 0.000-3,-12.000-2.000-4,-15.000-3.000-5,-15.000-3.000-3,-16.000-2.000-5,-21.000-9.000-4,-24.000-12.000-6,-26.000-13.000-4,-24.000-12.000-7,-20.000-5.000 3,-11.000 3.000 7,-14.000 3.000 9,-11.000 4.000 8,-7.000 5.000 7,0.000 10.000 6,0.000 10.000 7,0.000 9.000 5,1.000 6.000 4,4.000 3.000-1,3.000 3.000-1,3.000 4.000-1,6.000 7.000 2,9.000 13.000 6,10.000 12.000 6,10.000 13.000 5,5.000 7.000 2,4.000 4.000-5,3.000 3.000-4,3.000 3.000-3,3.000 4.000-4,3.000 7.000-3,3.000 6.000-3,4.000 7.000-3,4.000 2.000-2,6.000 1.000-1,7.000-1.000-1,6.000 1.000-3,7.000-4.000-2,10.000-6.000-5,10.000-6.000-5,9.000-6.000-5,9.000-10.000-5,9.000-12.000-6,10.000-13.000-7,10.000-12.000-7,7.000-15.000-4,6.000-15.000-3,7.000-15.000-5,6.000-16.000-2,-8.000-5.000-3,-22.000 6.000 2,-22.000 7.000 2,-21.000 6.000 0</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2"/>
    </inkml:context>
    <inkml:brush xml:id="br0">
      <inkml:brushProperty name="width" value="0.0401438884437084" units="cm"/>
      <inkml:brushProperty name="height" value="0.0401438884437084" units="cm"/>
      <inkml:brushProperty name="color" value="#f2395b"/>
      <inkml:brushProperty name="ignorePressure" value="0"/>
    </inkml:brush>
  </inkml:definitions>
  <inkml:trace contextRef="#ctx0" brushRef="#br0">91600.000 31700.000 548,'4.000'-46.000'5,"10.000"10.000"12,10.000 10.000 11,9.000 9.000 12,4.000 15.000 8,1.000 22.000 6,-1.000 22.000 7,1.000 23.000 6,-10.000 11.000-6,-19.000 4.000-19,-18.000 3.000-19,-19.000 3.000-18,-15.000 3.000-10,-8.000 3.000-3,-10.000 3.000-2,-9.000 4.000-3,-2.000-7.000-1,6.000-16.000-1,7.000-15.000 0,6.000-15.000-1,6.000-12.000 1,6.000-6.000 1,7.000-6.000 0,6.000-6.000 2,15.000-7.000 2,26.000-6.000 6,24.000-6.000 4,26.000-6.000 6,13.000-4.000 2,4.000 1.000 1,3.000-1.000-1,3.000 1.000 1,-2.000-1.000-5,-6.000 1.000-11,-6.000-1.000-11,-6.000 1.000-10,-9.000 1.000-10,-8.000 3.000-8,-10.000 3.000-10,-9.000 4.000-8</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3"/>
    </inkml:context>
    <inkml:brush xml:id="br0">
      <inkml:brushProperty name="width" value="0.0310251470655203" units="cm"/>
      <inkml:brushProperty name="height" value="0.0310251470655203" units="cm"/>
      <inkml:brushProperty name="color" value="#f2395b"/>
      <inkml:brushProperty name="ignorePressure" value="0"/>
    </inkml:brush>
  </inkml:definitions>
  <inkml:trace contextRef="#ctx0" brushRef="#br0">92100.000 32100.000 709,'75.000'-2.000'4,"0.000"-3.000"10,0.000-3.000 10,0.000-2.000 8,3.000-1.000 7,6.000 3.000 1,7.000 3.000 2,6.000 4.000 2,-4.000 2.000-9,-11.000 4.000-18,-14.000 3.000-20,-11.000 3.000-19,-11.000 1.000-13,-5.000 1.000-6,-7.000-1.000-6,-5.000 1.000-7,-9.000-1.000 0,-9.000 1.000 7,-10.000-1.000 7,-8.000 1.000 8</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3"/>
    </inkml:context>
    <inkml:brush xml:id="br0">
      <inkml:brushProperty name="width" value="0.0374481715261936" units="cm"/>
      <inkml:brushProperty name="height" value="0.0374481715261936" units="cm"/>
      <inkml:brushProperty name="color" value="#f2395b"/>
      <inkml:brushProperty name="ignorePressure" value="0"/>
    </inkml:brush>
  </inkml:definitions>
  <inkml:trace contextRef="#ctx0" brushRef="#br0">92950.000 31550.000 587,'-25.000'-25.000'3,"0.000"0.000"7,0.000 0.000 6,0.000 0.000 7,3.000 7.000 5,6.000 17.000 5,7.000 15.000 3,6.000 16.000 4,1.000 16.000 1,-3.000 20.000-2,-3.000 18.000-2,-2.000 20.000-3,-5.000 16.000-4,-2.000 16.000-8,-3.000 15.000-8,-3.000 17.000-7,-1.000-8.000-10,4.000-27.000-9,3.000-28.000-9,3.000-28.000-10,-1.000-17.000-11,-2.000-2.000-11,-3.000-3.000-13,-3.000-3.000-11</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3"/>
    </inkml:context>
    <inkml:brush xml:id="br0">
      <inkml:brushProperty name="width" value="0.0443148128688335" units="cm"/>
      <inkml:brushProperty name="height" value="0.0443148128688335" units="cm"/>
      <inkml:brushProperty name="color" value="#f2395b"/>
      <inkml:brushProperty name="ignorePressure" value="0"/>
    </inkml:brush>
  </inkml:definitions>
  <inkml:trace contextRef="#ctx0" brushRef="#br0">77500.000 31650.000 496,'-32.000'-7.000'113,"-11.000"39.000"-17,-14.000 36.000-18,-11.000 39.000-17,-11.000 18.000-14,-5.000 0.000-11,-7.000 0.000-11,-5.000 0.000-11,0.000-2.000-5,10.000-3.000 0,10.000-3.000-1,9.000-2.000-1,9.000-9.000-9,9.000-12.000-22,10.000-13.000-20,10.000-12.000-20,10.000-16.000-8,13.000-19.000 6,12.000-18.000 6,13.000-19.000 5,6.000-13.000 7,0.000-6.000 5,0.000-6.000 7,0.000-6.000 7</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4"/>
    </inkml:context>
    <inkml:brush xml:id="br0">
      <inkml:brushProperty name="width" value="0.0459506250917912" units="cm"/>
      <inkml:brushProperty name="height" value="0.0459506250917912" units="cm"/>
      <inkml:brushProperty name="color" value="#f2395b"/>
      <inkml:brushProperty name="ignorePressure" value="0"/>
    </inkml:brush>
  </inkml:definitions>
  <inkml:trace contextRef="#ctx0" brushRef="#br0">77400.000 31750.000 478,'25.000'-47.000'4,"0.000"6.000"6,0.000 7.000 8,0.000 6.000 6,1.000 13.000 8,4.000 23.000 11,3.000 22.000 9,3.000 22.000 9,-5.000 18.000 1,-12.000 16.000-11,-13.000 15.000-9,-12.000 17.000-11,-10.000 10.000-6,-6.000 6.000-4,-6.000 7.000-5,-6.000 6.000-4,1.000-4.000-3,9.000-11.000-4,10.000-14.000-2,10.000-11.000-2,4.000-15.000-4,0.000-16.000-2,0.000-15.000-2,0.000-15.000-3,4.000-18.000-1,10.000-19.000-1,10.000-18.000-2,9.000-19.000 0,10.000-24.000 0,14.000-28.000-1,11.000-28.000 1,14.000-27.000-1,5.000-20.000 1,1.000-9.000 0,-1.000-10.000 0,1.000-8.000 0,-6.000 0.000 2,-8.000 14.000 0,-10.000 11.000 2,-9.000 14.000 0,-10.000 16.000 1,-9.000 22.000 0,-10.000 22.000-2,-8.000 23.000-1,-11.000 20.000-6,-8.000 23.000-9,-10.000 22.000-10,-9.000 22.000-10</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4"/>
    </inkml:context>
    <inkml:brush xml:id="br0">
      <inkml:brushProperty name="width" value="0.0459020771086216" units="cm"/>
      <inkml:brushProperty name="height" value="0.0459020771086216" units="cm"/>
      <inkml:brushProperty name="color" value="#f2395b"/>
      <inkml:brushProperty name="ignorePressure" value="0"/>
    </inkml:brush>
  </inkml:definitions>
  <inkml:trace contextRef="#ctx0" brushRef="#br0">79200.000 32200.000 479,'0.000'-49.000'23,"0.000"4.000"3,0.000 3.000 1,0.000 3.000 1,0.000 1.000 1,0.000 1.000-2,0.000-1.000-2,0.000 1.000-1,-4.000-1.000-2,-5.000 1.000 1,-7.000-1.000-1,-5.000 1.000 0,-8.000 5.000-2,-5.000 14.000-5,-7.000 11.000-5,-5.000 14.000-4,-6.000 10.000-2,-3.000 9.000 2,-3.000 10.000 1,-2.000 10.000 1,0.000 5.000 0,7.000 4.000-1,6.000 3.000-1,7.000 3.000-2,2.000 4.000-1,1.000 7.000-3,-1.000 6.000-1,1.000 7.000-3,4.000-4.000-2,9.000-12.000-3,10.000-13.000-2,10.000-12.000-3,11.000-12.000-1,17.000-8.000 1,15.000-10.000 1,16.000-9.000 2,10.000-12.000-3,7.000-11.000-7,6.000-14.000-6,7.000-11.000-6,-1.000-6.000-2,-6.000 4.000 1,-6.000 3.000 3,-6.000 3.000 2,-12.000 9.000 11,-15.000 16.000 20,-15.000 15.000 18,-16.000 17.000 21,-12.000 10.000 5,-5.000 6.000-6,-7.000 7.000-7,-5.000 6.000-6,-4.000 4.000-8,0.000 4.000-7,0.000 3.000-7,0.000 3.000-9,10.000-8.000-9,23.000-19.000-12,22.000-18.000-13,22.000-19.000-12,10.000-18.000-4,1.000-15.000 6,-1.000-15.000 4,1.000-16.000 5,-4.000-5.000 7,-6.000 6.000 6,-6.000 7.000 8,-6.000 6.000 7,-4.000 6.000 7,1.000 6.000 4,-1.000 7.000 6,1.000 6.000 4,-4.000 4.000 6,-6.000 4.000 7,-6.000 3.000 5,-6.000 3.000 6,-2.000 6.000 3,3.000 9.000-1,3.000 10.000-2,4.000 10.000 0,8.000-4.000-11,17.000-16.000-16,15.000-15.000-18,16.000-15.000-17,10.000-15.000-7,7.000-12.000 4,6.000-13.000 3,7.000-12.000 4,-1.000-9.000 3,-6.000-2.000 2,-6.000-3.000 2,-6.000-3.000 2,-10.000 1.000 2,-12.000 6.000 3,-13.000 7.000 3,-12.000 6.000 3,-10.000 9.000 7,-6.000 13.000 10,-6.000 12.000 11,-6.000 13.000 10,-9.000 7.000 6,-8.000 4.000 1,-10.000 3.000 0,-9.000 3.000 1,-9.000 9.000-1,-5.000 16.000-2,-7.000 15.000-4,-5.000 17.000-2,-3.000 10.000-3,4.000 6.000-3,3.000 7.000-1,3.000 6.000-4,4.000 3.000-1,7.000 0.000-2,6.000 0.000-2,7.000 0.000-3,5.000-4.000-2,7.000-5.000-3,6.000-7.000-3,7.000-5.000-4,5.000-8.000-1,7.000-5.000 0,6.000-7.000 0,7.000-5.000 0,2.000-4.000-3,1.000 0.000-4,-1.000 0.000-5,1.000 0.000-4,-3.000 0.000-2,-2.000 0.000-3,-3.000 0.000-1,-3.000 0.000-1,-9.000 3.000 0,-11.000 6.000 2,-14.000 7.000 3,-11.000 6.000 2,-12.000 3.000 1,-9.000 0.000 0,-10.000 0.000 0,-8.000 0.000 0,-8.000 1.000-1,-2.000 4.000-3,-3.000 3.000-4,-3.000 3.000-3,4.000-4.000-3,13.000-8.000-2,12.000-10.000-2,13.000-9.000-2</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5"/>
    </inkml:context>
    <inkml:brush xml:id="br0">
      <inkml:brushProperty name="width" value="0.0489933788776398" units="cm"/>
      <inkml:brushProperty name="height" value="0.0489933788776398" units="cm"/>
      <inkml:brushProperty name="color" value="#f2395b"/>
      <inkml:brushProperty name="ignorePressure" value="0"/>
    </inkml:brush>
  </inkml:definitions>
  <inkml:trace contextRef="#ctx0" brushRef="#br0">81400.000 31750.000 449,'21.000'-41.000'86,"-5.000"19.000"-11,-7.000 19.000-12,-5.000 19.000-12,-8.000 15.000-8,-5.000 13.000-5,-7.000 12.000-5,-5.000 13.000-4,-3.000 9.000-4,4.000 6.000-2,3.000 7.000-3,3.000 6.000-2,3.000-1.000-3,3.000-5.000-2,3.000-7.000-3,4.000-5.000-3,13.000-22.000-5,26.000-33.000-11,24.000-35.000-10,26.000-34.000-10,15.000-27.000-3,6.000-19.000 4,7.000-18.000 3,6.000-19.000 4,-5.000-8.000-2,-16.000 3.000-6,-15.000 3.000-6,-15.000 4.000-7,-15.000 8.000 1,-12.000 17.000 6,-13.000 15.000 7,-12.000 16.000 6,-13.000 13.000 6,-12.000 14.000 5,-13.000 11.000 4,-12.000 14.000 5,-9.000 11.000 3,-2.000 14.000 2,-3.000 11.000 2,-3.000 14.000 1,1.000 5.000 2,6.000 1.000 1,7.000-1.000 1,6.000 1.000 2,7.000-1.000 0,10.000 1.000-2,10.000-1.000-1,9.000 1.000-2,10.000-4.000 0,14.000-6.000 0,11.000-6.000 0,14.000-6.000 0,3.000-2.000-2,-2.000 3.000-5,-3.000 3.000-4,-3.000 4.000-5,-7.000 1.000-3,-9.000 0.000 1,-10.000 0.000 1,-8.000 0.000 0,-11.000 4.000 3,-8.000 10.000 5,-10.000 10.000 7,-9.000 9.000 6,-9.000 6.000 2,-5.000 3.000 2,-7.000 3.000 0,-5.000 4.000 0,0.000-3.000 1,10.000-5.000 3,10.000-7.000 1,9.000-5.000 2,7.000-6.000-2,7.000-3.000-4,6.000-3.000-5,7.000-2.000-5,5.000-3.000-2,7.000 1.000 0,6.000-1.000-1,7.000 1.000 1,2.000-1.000-1,1.000 1.000-2,-1.000-1.000-1,1.000 1.000-1,-4.000 1.000-1,-6.000 3.000 4,-6.000 3.000 1,-6.000 4.000 3,-6.000 4.000 2,-2.000 6.000 2,-3.000 7.000 1,-3.000 6.000 3,-10.000 3.000 0,-16.000 0.000 0,-15.000 0.000-1,-15.000 0.000 0,-14.000 0.000-4,-8.000 0.000-5,-10.000 0.000-6,-9.000 0.000-6,-2.000-4.000-2,6.000-5.000-2,7.000-7.000 1,6.000-5.000-1,7.000-9.000-12,10.000-9.000-24,10.000-10.000-22,9.000-8.000-24</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5"/>
    </inkml:context>
    <inkml:brush xml:id="br0">
      <inkml:brushProperty name="width" value="0.0269916672259569" units="cm"/>
      <inkml:brushProperty name="height" value="0.0269916672259569" units="cm"/>
      <inkml:brushProperty name="color" value="#f2395b"/>
      <inkml:brushProperty name="ignorePressure" value="0"/>
    </inkml:brush>
  </inkml:definitions>
  <inkml:trace contextRef="#ctx0" brushRef="#br0">83300.000 33250.000 815,'45.000'-41.000'125,"-9.000"19.000"-65,-10.000 19.000-66,-8.000 19.000-64</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7"/>
    </inkml:context>
    <inkml:brush xml:id="br0">
      <inkml:brushProperty name="width" value="0.0411445908248425" units="cm"/>
      <inkml:brushProperty name="height" value="0.0411445908248425" units="cm"/>
      <inkml:brushProperty name="color" value="#f2395b"/>
      <inkml:brushProperty name="ignorePressure" value="0"/>
    </inkml:brush>
  </inkml:definitions>
  <inkml:trace contextRef="#ctx0" brushRef="#br0">95450.000 32350.000 534,'71.000'-69.000'0,"-5.000"13.000"0,-7.000 12.000 0,-5.000 13.000 0,2.000 7.000 8,13.000 4.000 17,12.000 3.000 16,13.000 3.000 17,-10.000 14.000-3,-31.000 25.000-20,-31.000 25.000-21,-31.000 25.000-21,-24.000 10.000-8,-16.000-2.000 5,-15.000-3.000 5,-15.000-3.000 5,-3.000-4.000 3,14.000-3.000 1,11.000-3.000 1,14.000-2.000 0,16.000-3.000 2,22.000 1.000 0,22.000-1.000 2,23.000 1.000 1,11.000-7.000-1,4.000-12.000-1,3.000-13.000-3,3.000-12.000-1,-4.000-5.000-2,-8.000 3.000 0,-10.000 3.000-1,-9.000 4.000-1,-10.000 4.000-1,-9.000 6.000-1,-10.000 7.000-1,-8.000 6.000-2,-15.000 3.000 1,-19.000 0.000 2,-18.000 0.000 2,-19.000 0.000 3,-8.000-4.000 1,3.000-5.000 0,3.000-7.000-1,4.000-5.000 1,5.000-8.000-2,10.000-5.000-4,10.000-7.000-3,9.000-5.000-4,6.000-11.000-3,3.000-11.000-3,3.000-14.000-3,4.000-11.000-3,4.000-17.000-2,6.000-18.000-2,7.000-19.000-2,6.000-18.000-1,6.000-9.000 0,6.000 4.000 2,7.000 3.000 1,6.000 3.000 3,1.000 9.000 3,-3.000 16.000 7,-3.000 15.000 6,-2.000 17.000 6,-8.000 16.000 12,-8.000 19.000 16,-10.000 19.000 18,-9.000 19.000 16,-5.000 19.000 5,0.000 23.000-10,0.000 22.000-8,0.000 22.000-9,0.000 15.000-7,0.000 9.000-3,0.000 10.000-4,0.000 10.000-3,1.000 4.000-6,4.000 0.000-6,3.000 0.000-7,3.000 0.000-5,1.000-2.000-7,1.000-3.000-6,-1.000-3.000-5,1.000-2.000-5,-1.000-3.000-6,1.000 1.000-5,-1.000-1.000-5,1.000 1.000-5,1.000-10.000-2,3.000-19.000 2,3.000-18.000 0,4.000-19.000 2,2.000-16.000 4,4.000-12.000 4,3.000-13.000 4,3.000-12.000 6</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2"/>
    </inkml:context>
    <inkml:brush xml:id="br0">
      <inkml:brushProperty name="width" value="0.054317831993103" units="cm"/>
      <inkml:brushProperty name="height" value="0.054317831993103" units="cm"/>
      <inkml:brushProperty name="color" value="#f2395b"/>
      <inkml:brushProperty name="ignorePressure" value="0"/>
    </inkml:brush>
  </inkml:definitions>
  <inkml:trace contextRef="#ctx0" brushRef="#br0">37100.000 57050.000 405,'21.000'-158.000'-3,"-5.000"34.000"6,-7.000 35.000 5,-5.000 35.000 6,-6.000 33.000 16,-3.000 35.000 25,-3.000 35.000 26,-2.000 34.000 26,-1.000 26.000 0,3.000 19.000-25,3.000 19.000-24,4.000 19.000-25,-1.000 13.000-18,-3.000 10.000-11,-3.000 10.000-10,-2.000 9.000-11,-3.000 1.000-9,1.000-6.000-8,-1.000-6.000-9,1.000-6.000-8,1.000-6.000-4,3.000-2.000 2,3.000-3.000 1,4.000-3.000 2,1.000-18.000 1,0.000-31.000 2,0.000-31.000 3,0.000-31.000 2</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8"/>
    </inkml:context>
    <inkml:brush xml:id="br0">
      <inkml:brushProperty name="width" value="0.041186086833477" units="cm"/>
      <inkml:brushProperty name="height" value="0.041186086833477" units="cm"/>
      <inkml:brushProperty name="color" value="#f2395b"/>
      <inkml:brushProperty name="ignorePressure" value="0"/>
    </inkml:brush>
  </inkml:definitions>
  <inkml:trace contextRef="#ctx0" brushRef="#br0">96900.000 31750.000 534,'17.000'-52.000'4,"-16.000"47.000"11,-15.000 47.000 8,-15.000 48.000 10,-12.000 24.000 0,-6.000 3.000-13,-6.000 3.000-11,-6.000 4.000-12,2.000-6.000-7,14.000-11.000 0,11.000-14.000-2,14.000-11.000-2,7.000-14.000 0,3.000-11.000 0,3.000-14.000-1,4.000-11.000 1,8.000-12.000 1,17.000-9.000 2,15.000-10.000 3,16.000-8.000 2,7.000-6.000 3,1.000 1.000 2,-1.000-1.000 3,1.000 1.000 2,-4.000 1.000 2,-6.000 3.000 3,-6.000 3.000 2,-6.000 4.000 1,-7.000 5.000 2,-6.000 10.000 1,-6.000 10.000-1,-6.000 9.000 1,-16.000 9.000 0,-25.000 9.000-2,-25.000 10.000-2,-25.000 10.000-1,-15.000 5.000-1,-2.000 4.000 0,-3.000 3.000 0,-3.000 3.000 0,-2.000-2.000-2,0.000-6.000-1,0.000-6.000-2,0.000-6.000-2,7.000-9.000-2,17.000-8.000-1,15.000-10.000-2,16.000-9.000-1,18.000-12.000-4,22.000-11.000-8,22.000-14.000-7,23.000-11.000-7,13.000-6.000 0,6.000 4.000 5,7.000 3.000 6,6.000 3.000 6,3.000 1.000 3,0.000 1.000-1,0.000-1.000 0,0.000 1.000 1,-8.000 4.000 3,-16.000 9.000 8,-15.000 10.000 9,-15.000 10.000 8,-11.000 5.000 4,-2.000 4.000 0,-3.000 3.000 0,-3.000 3.000 0,7.000-13.000-5,19.000-28.000-7,19.000-28.000-9,19.000-27.000-8,10.000-22.000-7,4.000-11.000-6,3.000-14.000-5,3.000-11.000-6,1.000-7.000 0,1.000 0.000 6,-1.000 0.000 6,1.000 0.000 6,-7.000 10.000 5,-12.000 23.000 5,-13.000 22.000 6,-12.000 22.000 5,-12.000 26.000 11,-8.000 31.000 19,-10.000 32.000 19,-9.000 31.000 18,-5.000 15.000 1,0.000 1.000-16,0.000-1.000-15,0.000 1.000-16,0.000-7.000-11,0.000-12.000-6,0.000-13.000-5,0.000-12.000-6,4.000-13.000-11,10.000-12.000-13,10.000-13.000-15,9.000-12.000-15,4.000-21.000-5,1.000-28.000 5,-1.000-28.000 4,1.000-27.000 4,-1.000-14.000 6,1.000 4.000 6,-1.000 3.000 6,1.000 3.000 6,-3.000 6.000 6,-2.000 9.000 4,-3.000 10.000 5,-3.000 10.000 4,-4.000 10.000 2,-3.000 13.000-2,-3.000 12.000 0,-2.000 13.000-1,-8.000 20.000 10,-8.000 28.000 23,-10.000 28.000 21,-9.000 29.000 22,-5.000 13.000 2,0.000 1.000-16,0.000-1.000-19,0.000 1.000-16,9.000-7.000-15,19.000-12.000-14,19.000-13.000-12,19.000-12.000-14,10.000-16.000-5,4.000-19.000 4,3.000-18.000 3,3.000-19.000 3,1.000-7.000 4,1.000 7.000 2,-1.000 6.000 4,1.000 7.000 3,-4.000 5.000 4,-6.000 7.000 4,-6.000 6.000 4,-6.000 7.000 5,-9.000 7.000 4,-8.000 9.000 4,-10.000 10.000 4,-9.000 10.000 5,-5.000 5.000 1,0.000 4.000-3,0.000 3.000-2,0.000 3.000-2,-4.000 1.000 0,-5.000 1.000 2,-7.000-1.000 2,-5.000 1.000 3,-8.000-3.000-2,-5.000-2.000-5,-7.000-3.000-4,-5.000-3.000-6,-6.000-1.000-4,-3.000 4.000-3,-3.000 3.000-4,-2.000 3.000-3,-11.000-1.000-1,-15.000-2.000 1,-15.000-3.000 2,-16.000-3.000 1,-13.000-2.000 0,-9.000 0.000-3,-10.000 0.000-2,-8.000 0.000-3,0.000-5.000 1,14.000-9.000 8,11.000-10.000 6,14.000-8.000 7,13.000-6.000 6,16.000 1.000 5,15.000-1.000 4,17.000 1.000 4,27.000-6.000 5,41.000-8.000 4,40.000-10.000 3,42.000-9.000 4,28.000-5.000-5,20.000 0.000-11,18.000 0.000-11,20.000 0.000-12,10.000 3.000-10,3.000 6.000-5,3.000 7.000-6,4.000 6.000-6,-6.000 3.000-4,-11.000 0.000 0,-14.000 0.000 0,-11.000 0.000-1,-14.000 1.000-2,-11.000 4.000-4,-14.000 3.000-3,-11.000 3.000-4,-15.000-1.000-1,-16.000-2.000 1,-15.000-3.000-1,-15.000-3.000 1</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8"/>
    </inkml:context>
    <inkml:brush xml:id="br0">
      <inkml:brushProperty name="width" value="0.0531928092241287" units="cm"/>
      <inkml:brushProperty name="height" value="0.0531928092241287" units="cm"/>
      <inkml:brushProperty name="color" value="#f2395b"/>
      <inkml:brushProperty name="ignorePressure" value="0"/>
    </inkml:brush>
  </inkml:definitions>
  <inkml:trace contextRef="#ctx0" brushRef="#br0">100150.000 31700.000 413,'71.000'-93.000'0,"-5.000"17.000"0,-7.000 15.000 0,-5.000 16.000 0,14.000 5.000 7,39.000-2.000 13,36.000-3.000 14,39.000-3.000 14,8.000 4.000 2,-18.000 13.000-8,-19.000 12.000-8,-18.000 13.000-8,-20.000 10.000-8,-18.000 10.000-8,-19.000 10.000-8,-18.000 9.000-9,-21.000 7.000-5,-22.000 7.000-5,-22.000 6.000-4,-21.000 7.000-5,-21.000 0.000-3,-19.000-2.000 0,-18.000-3.000 0,-19.000-3.000-1,-8.000-7.000 1,3.000-9.000 3,3.000-10.000 2,4.000-8.000 4,4.000-8.000 3,6.000-2.000 4,7.000-3.000 4,6.000-3.000 4,6.000-2.000 3,6.000 0.000 6,7.000 0.000 4,6.000 0.000 4,6.000 0.000 4,6.000 0.000 1,7.000 0.000 2,6.000 0.000 1,6.000 6.000 4,6.000 13.000 6,7.000 12.000 5,6.000 13.000 5,1.000 12.000 1,-3.000 13.000-1,-3.000 12.000-3,-2.000 13.000-2,-6.000 16.000-2,-6.000 23.000 0,-6.000 22.000-1,-6.000 22.000-1,-6.000 16.000-3,-2.000 14.000-5,-3.000 11.000-4,-3.000 14.000-5,-2.000-3.000-2,0.000-15.000-2,0.000-15.000 1,0.000-16.000-2,4.000-15.000-2,10.000-11.000-6,10.000-14.000-6,9.000-11.000-5,6.000-17.000-8,3.000-18.000-10,3.000-19.000-9,4.000-18.000-9,7.000-28.000-8,13.000-33.000-5,12.000-35.000-4,13.000-34.000-6,-1.000-12.000 4,-11.000 14.000 13,-14.000 11.000 11,-11.000 14.000 13,-6.000 5.000 6,4.000 1.000 3,3.000-1.000 2,3.000 1.000 3</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9"/>
    </inkml:context>
    <inkml:brush xml:id="br0">
      <inkml:brushProperty name="width" value="0.047754067927599" units="cm"/>
      <inkml:brushProperty name="height" value="0.047754067927599" units="cm"/>
      <inkml:brushProperty name="color" value="#f2395b"/>
      <inkml:brushProperty name="ignorePressure" value="0"/>
    </inkml:brush>
  </inkml:definitions>
  <inkml:trace contextRef="#ctx0" brushRef="#br0">100000.000 33950.000 460,'28.000'-97.000'7,"6.000"6.000"3,7.000 7.000 2,6.000 6.000 4,4.000 6.000 1,4.000 6.000 4,3.000 7.000 2,3.000 6.000 3,7.000 4.000 1,14.000 4.000-3,11.000 3.000-2,14.000 3.000-3,7.000 1.000-1,3.000 1.000-2,3.000-1.000-2,4.000 1.000-1,-4.000 2.000-4,-9.000 7.000-5,-10.000 6.000-5,-8.000 7.000-5,-15.000-3.000-6,-19.000-8.000-7,-18.000-10.000-8,-19.000-9.000-7,-16.000-4.000-1,-12.000 4.000 4,-13.000 3.000 4,-12.000 3.000 4,-9.000 1.000 5,-2.000 1.000 5,-3.000-1.000 6,-3.000 1.000 6,-1.000 4.000 5,4.000 9.000 8,3.000 10.000 6,3.000 10.000 8,1.000 7.000 4,1.000 6.000 2,-1.000 7.000 2,1.000 6.000 3,1.000 9.000-2,3.000 13.000-3,3.000 12.000-3,4.000 13.000-4,2.000 7.000-2,4.000 4.000 1,3.000 3.000-1,3.000 3.000 0,4.000-1.000 0,7.000-2.000-4,6.000-3.000-2,7.000-3.000-3,10.000-7.000-4,16.000-9.000-5,15.000-10.000-4,17.000-8.000-6,10.000-9.000-6,6.000-6.000-7,7.000-6.000-7,6.000-6.000-7,3.000-7.000-5,0.000-6.000-2,0.000-6.000-2,0.000-6.000-1,-8.000-7.000-1,-16.000-6.000 5,-15.000-6.000 2,-15.000-6.000 4,-11.000-2.000 0,-2.000 3.000-1,-3.000 3.000-2,-3.000 4.000-3</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9"/>
    </inkml:context>
    <inkml:brush xml:id="br0">
      <inkml:brushProperty name="width" value="0.0327727682888508" units="cm"/>
      <inkml:brushProperty name="height" value="0.0327727682888508" units="cm"/>
      <inkml:brushProperty name="color" value="#f2395b"/>
      <inkml:brushProperty name="ignorePressure" value="0"/>
    </inkml:brush>
  </inkml:definitions>
  <inkml:trace contextRef="#ctx0" brushRef="#br0">102550.000 30850.000 671,'26.000'-29.000'3,"4.000"-5.000"8,3.000-7.000 7,3.000-5.000 7,-1.000 2.000 3,-2.000 13.000 1,-3.000 12.000 0,-3.000 13.000 0,-6.000 9.000-2,-5.000 6.000-2,-7.000 7.000-3,-5.000 6.000-3,-11.000 10.000-3,-11.000 17.000-3,-14.000 15.000-3,-11.000 16.000-3,-7.000 4.000-2,0.000-6.000 0,0.000-6.000-1,0.000-6.000-1,6.000-7.000-3,13.000-6.000-3,12.000-6.000-5,13.000-6.000-4,10.000-4.000-1,10.000 1.000-1,10.000-1.000 0,9.000 1.000 0,7.000-3.000 1,7.000-2.000 5,6.000-3.000 4,7.000-3.000 3,-1.000-1.000 2,-6.000 4.000-1,-6.000 3.000 0,-6.000 3.000-1,-7.000 1.000 2,-6.000 1.000 7,-6.000-1.000 5,-6.000 1.000 5,-16.000 1.000 2,-25.000 3.000-3,-25.000 3.000-5,-25.000 4.000-2,-15.000-1.000-6,-2.000-3.000-7,-3.000-3.000-8,-3.000-2.000-6,2.000-6.000-5,10.000-6.000-2,10.000-6.000 0,9.000-6.000-3,10.000-10.000-4,14.000-12.000-9,11.000-13.000-9,14.000-12.000-8</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9"/>
    </inkml:context>
    <inkml:brush xml:id="br0">
      <inkml:brushProperty name="width" value="0.0268426667898893" units="cm"/>
      <inkml:brushProperty name="height" value="0.0268426667898893" units="cm"/>
      <inkml:brushProperty name="color" value="#f2395b"/>
      <inkml:brushProperty name="ignorePressure" value="0"/>
    </inkml:brush>
  </inkml:definitions>
  <inkml:trace contextRef="#ctx0" brushRef="#br0">102800.000 31600.000 819,'182.000'-46.000'39,"-33.000"10.000"-7,-35.000 10.000-5,-34.000 9.000-7,-13.000 6.000-3,9.000 3.000-2,10.000 3.000-2,10.000 4.000-1,0.000 1.000-6,-5.000 0.000-11,-7.000 0.000-10,-5.000 0.000-11,-11.000 1.000-7,-11.000 4.000-7,-14.000 3.000-5,-11.000 3.000-7</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29"/>
    </inkml:context>
    <inkml:brush xml:id="br0">
      <inkml:brushProperty name="width" value="0.0340400002896786" units="cm"/>
      <inkml:brushProperty name="height" value="0.0340400002896786" units="cm"/>
      <inkml:brushProperty name="color" value="#f2395b"/>
      <inkml:brushProperty name="ignorePressure" value="0"/>
    </inkml:brush>
  </inkml:definitions>
  <inkml:trace contextRef="#ctx0" brushRef="#br0">103850.000 30650.000 646,'-47.000'-47.000'1,"6.000"6.000"3,7.000 7.000 3,6.000 6.000 2,3.000 6.000 0,0.000 6.000-1,0.000 7.000-3,0.000 6.000-2,0.000 15.000 6,0.000 26.000 15,0.000 24.000 13,0.000 26.000 14,0.000 18.000 4,0.000 13.000-9,0.000 12.000-8,0.000 13.000-8,-2.000 16.000-12,-3.000 23.000-19,-3.000 22.000-19,-2.000 22.000-17,-1.000-9.000-12,3.000-36.000-7,3.000-39.000-7,4.000-36.000-5</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0"/>
    </inkml:context>
    <inkml:brush xml:id="br0">
      <inkml:brushProperty name="width" value="0.0409821607172489" units="cm"/>
      <inkml:brushProperty name="height" value="0.0409821607172489" units="cm"/>
      <inkml:brushProperty name="color" value="#f2395b"/>
      <inkml:brushProperty name="ignorePressure" value="0"/>
    </inkml:brush>
  </inkml:definitions>
  <inkml:trace contextRef="#ctx0" brushRef="#br0">94500.000 37000.000 536,'62.000'-47.000'2,"26.000"6.000"1,24.000 7.000 3,26.000 6.000 2,2.000 7.000 1,-18.000 10.000-4,-19.000 10.000-2,-18.000 9.000-4,-15.000 6.000 3,-9.000 3.000 5,-10.000 3.000 5,-8.000 4.000 6,-9.000 5.000 0,-6.000 10.000-8,-6.000 10.000-6,-6.000 9.000-8,-20.000 7.000-6,-30.000 7.000-5,-32.000 6.000-5,-30.000 7.000-5,-17.000-3.000-1,1.000-8.000 4,-1.000-10.000 3,1.000-9.000 3,2.000-7.000 4,7.000-3.000 5,6.000-3.000 5,7.000-2.000 4,8.000-8.000 5,14.000-8.000 4,11.000-10.000 5,14.000-9.000 3,19.000-7.000 5,29.000-3.000 2,28.000-3.000 3,28.000-2.000 4,15.000-5.000-2,4.000-2.000-3,3.000-3.000-6,3.000-3.000-3,-4.000 1.000-3,-8.000 6.000 2,-10.000 7.000 0,-9.000 6.000 1,-12.000 7.000-1,-11.000 10.000-2,-14.000 10.000-2,-11.000 9.000-3,-18.000 12.000 1,-22.000 16.000 0,-22.000 15.000 1,-21.000 17.000 2,-15.000 10.000-1,-6.000 6.000 0,-6.000 7.000-3,-6.000 6.000 0,-1.000-2.000-4,7.000-9.000-5,6.000-10.000-4,7.000-8.000-6,8.000-11.000-3,14.000-8.000-5,11.000-10.000-4,14.000-9.000-4,18.000-18.000-5,25.000-24.000-7,25.000-26.000-6,25.000-24.000-7,17.000-17.000 0,9.000-5.000 9,10.000-7.000 7,10.000-5.000 8,-1.000 2.000 8,-9.000 13.000 8,-10.000 12.000 7,-8.000 13.000 8,-11.000 9.000 2,-8.000 6.000-2,-10.000 7.000-3,-9.000 6.000-3,-9.000 12.000 7,-5.000 19.000 16,-7.000 19.000 15,-5.000 19.000 16,-9.000 10.000 4,-9.000 4.000-9,-10.000 3.000-7,-8.000 3.000-7,-6.000 1.000-7,1.000 1.000-3,-1.000-1.000-3,1.000 1.000-3,2.000-7.000-6,7.000-12.000-9,6.000-13.000-10,7.000-12.000-8,11.000-15.000-13,20.000-15.000-16,18.000-15.000-17,20.000-16.000-15,5.000-12.000-3,-6.000-5.000 13,-6.000-7.000 12,-6.000-5.000 13,-6.000-1.000 9,-2.000 6.000 5,-3.000 7.000 5,-3.000 6.000 5</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0"/>
    </inkml:context>
    <inkml:brush xml:id="br0">
      <inkml:brushProperty name="width" value="0.032737635076046" units="cm"/>
      <inkml:brushProperty name="height" value="0.032737635076046" units="cm"/>
      <inkml:brushProperty name="color" value="#f2395b"/>
      <inkml:brushProperty name="ignorePressure" value="0"/>
    </inkml:brush>
  </inkml:definitions>
  <inkml:trace contextRef="#ctx0" brushRef="#br0">95250.000 39000.000 672,'90.000'-111.000'4,"-18.000"28.000"10,-19.000 28.000 9,-18.000 29.000 9,-12.000 18.000 4,-3.000 9.000-2,-3.000 10.000-2,-2.000 10.000-2,-5.000 8.000-2,-2.000 10.000-3,-3.000 10.000-3,-3.000 9.000-2,-2.000 6.000-5,0.000 3.000-6,0.000 3.000-6,0.000 4.000-6,0.000-4.000-6,0.000-9.000-7,0.000-10.000-7,0.000-8.000-7,3.000-12.000-5,6.000-12.000-3,7.000-13.000-5,6.000-12.000-3,4.000-13.000 0,4.000-12.000 4,3.000-13.000 5,3.000-12.000 5,-1.000-5.000 5,-2.000 3.000 6,-3.000 3.000 6,-3.000 4.000 6,-2.000 2.000 3,0.000 4.000 2,0.000 3.000 1,0.000 3.000 1</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0"/>
    </inkml:context>
    <inkml:brush xml:id="br0">
      <inkml:brushProperty name="width" value="0.0321309790015221" units="cm"/>
      <inkml:brushProperty name="height" value="0.0321309790015221" units="cm"/>
      <inkml:brushProperty name="color" value="#f2395b"/>
      <inkml:brushProperty name="ignorePressure" value="0"/>
    </inkml:brush>
  </inkml:definitions>
  <inkml:trace contextRef="#ctx0" brushRef="#br0">96250.000 38150.000 684,'21.000'-47.000'0,"-5.000"6.000"0,-7.000 7.000 0,-5.000 6.000 0,-3.000 3.000 3,4.000 0.000 4,3.000 0.000 4,3.000 0.000 6,-5.000 3.000 3,-12.000 6.000 5,-13.000 7.000 4,-12.000 6.000 4,-13.000 7.000 0,-12.000 10.000-3,-13.000 10.000-5,-12.000 9.000-4,-9.000 10.000-4,-2.000 14.000-3,-3.000 11.000-3,-3.000 14.000-4,-1.000 7.000-2,4.000 3.000-1,3.000 3.000-2,3.000 4.000 0,9.000-6.000-5,16.000-11.000-7,15.000-14.000-6,17.000-11.000-8,13.000-12.000-7,13.000-9.000-8,12.000-10.000-9,13.000-8.000-8,6.000-9.000 0,0.000-6.000 8,0.000-6.000 9,0.000-6.000 8</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1"/>
    </inkml:context>
    <inkml:brush xml:id="br0">
      <inkml:brushProperty name="width" value="0.0358481630682945" units="cm"/>
      <inkml:brushProperty name="height" value="0.0358481630682945" units="cm"/>
      <inkml:brushProperty name="color" value="#f2395b"/>
      <inkml:brushProperty name="ignorePressure" value="0"/>
    </inkml:brush>
  </inkml:definitions>
  <inkml:trace contextRef="#ctx0" brushRef="#br0">97000.000 37450.000 613,'73.000'-25.000'4,"-3.000"0.000"7,-3.000 0.000 8,-2.000 0.000 7,-8.000 3.000 3,-8.000 6.000-1,-10.000 7.000-1,-9.000 6.000-1,-5.000 7.000-2,0.000 10.000-1,0.000 10.000-1,0.000 9.000-1,-7.000 9.000-3,-11.000 9.000-2,-14.000 10.000-3,-11.000 10.000-4,-14.000 7.000-1,-11.000 6.000 0,-14.000 7.000-1,-11.000 6.000 1,-7.000-1.000-6,0.000-5.000-8,0.000-7.000-9,0.000-5.000-9,3.000-12.000-5,6.000-16.000 2,7.000-15.000-1,6.000-15.000 1,6.000-18.000 0,6.000-19.000 0,7.000-18.000-1,6.000-19.000 0,4.000-16.000-1,4.000-12.000-1,3.000-13.000-3,3.000-12.000-1,6.000-9.000 2,9.000-2.000 8,10.000-3.000 6,10.000-3.000 8,2.000 5.000 3,-3.000 17.000 2,-3.000 15.000 2,-2.000 16.000 1,-3.000 13.000 1,1.000 14.000 3,-1.000 11.000 2,1.000 14.000 2,-3.000 14.000 11,-2.000 20.000 23,-3.000 18.000 22,-3.000 20.000 22,-6.000 13.000 3,-5.000 9.000-14,-7.000 10.000-14,-5.000 10.000-14,-6.000 7.000-14,-3.000 6.000-14,-3.000 7.000-12,-2.000 6.000-15,-1.000-2.000-10,3.000-9.000-9,3.000-10.000-9,4.000-8.000-9,2.000-14.000-4,4.000-15.000-2,3.000-15.000-1,3.000-16.000-1</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2"/>
    </inkml:context>
    <inkml:brush xml:id="br0">
      <inkml:brushProperty name="width" value="0.0302424840629101" units="cm"/>
      <inkml:brushProperty name="height" value="0.0302424840629101" units="cm"/>
      <inkml:brushProperty name="color" value="#f2395b"/>
      <inkml:brushProperty name="ignorePressure" value="0"/>
    </inkml:brush>
  </inkml:definitions>
  <inkml:trace contextRef="#ctx0" brushRef="#br0">37950.000 56350.000 727,'0.000'-69.000'0,"0.000"13.000"0,0.000 12.000 0,0.000 13.000 0,9.000 9.000 9,19.000 6.000 19,19.000 7.000 18,19.000 6.000 19,9.000 4.000-2,0.000 4.000-21,0.000 3.000-22,0.000 3.000-22,-5.000 3.000-10,-9.000 3.000 0,-10.000 3.000 1,-8.000 4.000 1,-8.000-1.000-8,-2.000-3.000-17,-3.000-3.000-17,-3.000-2.000-16</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1"/>
    </inkml:context>
    <inkml:brush xml:id="br0">
      <inkml:brushProperty name="width" value="0.0418904200196266" units="cm"/>
      <inkml:brushProperty name="height" value="0.0418904200196266" units="cm"/>
      <inkml:brushProperty name="color" value="#f2395b"/>
      <inkml:brushProperty name="ignorePressure" value="0"/>
    </inkml:brush>
  </inkml:definitions>
  <inkml:trace contextRef="#ctx0" brushRef="#br0">96250.000 38400.000 525,'-24.000'-94.000'-2,"4.000"13.000"-3,3.000 12.000-4,3.000 13.000-3,3.000 24.000 13,3.000 39.000 28,3.000 36.000 29,4.000 39.000 30,-3.000 25.000 4,-5.000 17.000-17,-7.000 15.000-18,-5.000 16.000-18,-11.000 7.000-12,-11.000 1.000-8,-14.000-1.000-7,-11.000 1.000-7,-4.000-7.000-8,6.000-12.000-10,7.000-13.000-10,6.000-12.000-9,7.000-13.000-3,10.000-12.000 3,10.000-13.000 4,9.000-12.000 3,12.000-26.000-4,16.000-36.000-12,15.000-39.000-12,17.000-36.000-13,10.000-20.000 2,6.000 1.000 13,7.000-1.000 14,6.000 1.000 15,9.000-4.000 8,13.000-6.000 3,12.000-6.000 5,13.000-6.000 3,4.000 4.000 3,-3.000 16.000 2,-3.000 15.000 3,-2.000 17.000 2,-5.000 10.000 5,-2.000 6.000 8,-3.000 7.000 8,-3.000 6.000 7,-10.000 7.000 3,-16.000 10.000-1,-15.000 10.000-1,-15.000 9.000-2,-15.000 10.000-2,-12.000 14.000-2,-13.000 11.000-3,-12.000 14.000-4,-15.000 8.000-2,-15.000 7.000-3,-15.000 6.000-3,-16.000 7.000-4,-13.000 0.000-2,-9.000-2.000-3,-10.000-3.000-1,-8.000-3.000-3,-6.000-6.000 0,1.000-5.000-1,-1.000-7.000 1,1.000-5.000-1,1.000-9.000-6,3.000-9.000-13,3.000-10.000-14,4.000-8.000-12,7.000-11.000-6,13.000-8.000 5,12.000-10.000 4,13.000-9.000 4,12.000-12.000 2,13.000-11.000 4,12.000-14.000 1,13.000-11.000 3,7.000-6.000 4,4.000 4.000 5,3.000 3.000 5,3.000 3.000 5,6.000 6.000 6,9.000 9.000 6,10.000 10.000 6,10.000 10.000 6,7.000 7.000 7,6.000 6.000 7,7.000 7.000 8,6.000 6.000 7,7.000 7.000 2,10.000 10.000-5,10.000 10.000-5,9.000 9.000-5,7.000 10.000-7,7.000 14.000-11,6.000 11.000-10,7.000 14.000-12,-9.000-1.000-3,-21.000-12.000 1,-22.000-13.000 2,-22.000-12.000 3,-13.000-9.000-8,-3.000-2.000-14,-3.000-3.000-16,-2.000-3.000-15</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2"/>
    </inkml:context>
    <inkml:brush xml:id="br0">
      <inkml:brushProperty name="width" value="0.0389201454818249" units="cm"/>
      <inkml:brushProperty name="height" value="0.0389201454818249" units="cm"/>
      <inkml:brushProperty name="color" value="#f2395b"/>
      <inkml:brushProperty name="ignorePressure" value="0"/>
    </inkml:brush>
  </inkml:definitions>
  <inkml:trace contextRef="#ctx0" brushRef="#br0">98450.000 36800.000 565,'-47.000'1.000'-3,"6.000"4.000"-6,7.000 3.000-5,6.000 3.000-5,9.000 3.000-2,13.000 3.000 5,12.000 3.000 4,13.000 4.000 4,7.000-3.000 4,4.000-5.000 0,3.000-7.000 2,3.000-5.000 1,3.000-4.000 5,3.000 0.000 6,3.000 0.000 6,4.000 0.000 8,8.000-2.000 4,17.000-3.000 5,15.000-3.000 5,16.000-2.000 3,5.000-1.000 2,-2.000 3.000 0,-3.000 3.000 0,-3.000 4.000-1,12.000-3.000-1,28.000-5.000-6,28.000-7.000-3,29.000-5.000-5,1.000-3.000-6,-25.000 4.000-9,-25.000 3.000-10,-25.000 3.000-8,-22.000 1.000-6,-19.000 1.000-2,-18.000-1.000-4,-19.000 1.000-2,-30.000 2.000-10,-41.000 7.000-17,-40.000 6.000-17,-40.000 7.000-17,-23.000-4.000 1,-3.000-12.000 18,-3.000-13.000 17,-2.000-12.000 18,0.000-9.000 11,7.000-2.000 5,6.000-3.000 3,7.000-3.000 4,8.000 1.000 3,14.000 6.000 4,11.000 7.000 2,14.000 6.000 3,13.000 13.000 10,16.000 23.000 19,15.000 22.000 19,17.000 22.000 17,7.000 13.000 5,0.000 7.000-12,0.000 6.000-12,0.000 7.000-11,-4.000 4.000-9,-5.000 3.000-6,-7.000 3.000-5,-5.000 4.000-8,-6.000 1.000-4,-3.000 0.000-5,-3.000 0.000-5,-2.000 0.000-5,-1.000-8.000-4,3.000-16.000-2,3.000-15.000-1,4.000-15.000-3,18.000-21.000-11,34.000-25.000-20,35.000-25.000-19,35.000-25.000-19,5.000-10.000-2,-21.000 7.000 18,-22.000 6.000 16,-22.000 7.000 18</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3"/>
    </inkml:context>
    <inkml:brush xml:id="br0">
      <inkml:brushProperty name="width" value="0.0384435430169106" units="cm"/>
      <inkml:brushProperty name="height" value="0.0384435430169106" units="cm"/>
      <inkml:brushProperty name="color" value="#f2395b"/>
      <inkml:brushProperty name="ignorePressure" value="0"/>
    </inkml:brush>
  </inkml:definitions>
  <inkml:trace contextRef="#ctx0" brushRef="#br0">100000.000 36800.000 572,'71.000'-69.000'8,"-5.000"13.000"9,-7.000 12.000 8,-5.000 13.000 8,-11.000 18.000 6,-11.000 26.000 0,-14.000 24.000 2,-11.000 26.000 2,-17.000 13.000-2,-18.000 4.000-6,-19.000 3.000-6,-18.000 3.000-6,-10.000 1.000-10,0.000 1.000-15,0.000-1.000-15,0.000 1.000-15,3.000-7.000-6,6.000-12.000 2,7.000-13.000 4,6.000-12.000 1,12.000-15.000 2,19.000-15.000-3,19.000-15.000-2,19.000-16.000-2,13.000-10.000 3,10.000-3.000 6,10.000-3.000 6,9.000-2.000 8,4.000-1.000 2,1.000 3.000 2,-1.000 3.000 0,1.000 4.000 1,-6.000 4.000 6,-8.000 6.000 8,-10.000 7.000 11,-9.000 6.000 8,-12.000 6.000 5,-11.000 6.000-1,-14.000 7.000-1,-11.000 6.000-1,-17.000 7.000-2,-18.000 10.000-2,-19.000 10.000-2,-18.000 9.000-2,-10.000 2.000-2,0.000-2.000-4,0.000-3.000-3,0.000-3.000-3,3.000-2.000-2,6.000 0.000-1,7.000 0.000-1,6.000 0.000 0,7.000-4.000-2,10.000-5.000-2,10.000-7.000-1,9.000-5.000-1,9.000-3.000 0,9.000 4.000 1,10.000 3.000 1,10.000 3.000 1,10.000 1.000 1,13.000 1.000-1,12.000-1.000 0,13.000 1.000 0,12.000-6.000-1,13.000-8.000-2,12.000-10.000-1,13.000-9.000-1,7.000-9.000-1,4.000-5.000 0,3.000-7.000 1,3.000-5.000 0,-1.000-6.000 1,-2.000-3.000 0,-3.000-3.000 0,-3.000-2.000-1,-9.000 2.000 2,-11.000 9.000 0,-14.000 10.000 2,-11.000 10.000 1,-20.000 8.000 2,-24.000 10.000 2,-26.000 10.000 4,-24.000 9.000 3,-20.000 9.000 2,-11.000 9.000 0,-14.000 10.000-1,-11.000 10.000 1,-11.000 5.000-2,-5.000 4.000-4,-7.000 3.000-4,-5.000 3.000-4,-3.000-2.000-2,4.000-6.000-1,3.000-6.000 0,3.000-6.000 0,4.000-7.000 1,7.000-6.000 4,6.000-6.000 4,7.000-6.000 4,10.000-7.000 2,16.000-6.000 1,15.000-6.000 1,17.000-6.000 0,25.000-7.000 1,39.000-6.000 1,36.000-6.000 1,39.000-6.000 1,21.000-6.000-2,6.000-2.000-2,7.000-3.000-4,6.000-3.000-2,-1.000-2.000-5,-5.000 0.000-5,-7.000 0.000-7,-5.000 0.000-5,-11.000 1.000-4,-11.000 4.000-1,-14.000 3.000-1,-11.000 3.000-1,-25.000-1.000-7,-33.000-2.000-11,-35.000-3.000-13,-34.000-3.000-11,-16.000-6.000-1,3.000-5.000 14,3.000-7.000 12,4.000-5.000 13,4.000-1.000 9,6.000 6.000 7,7.000 7.000 6,6.000 6.000 6,1.000 4.000 8,-3.000 4.000 9,-3.000 3.000 9,-2.000 3.000 9,0.000 7.000 6,7.000 14.000 2,6.000 11.000 3,7.000 14.000 2,2.000 10.000-2,1.000 9.000-7,-1.000 10.000-7,1.000 10.000-6,-1.000 5.000-6,1.000 4.000-4,-1.000 3.000-5,1.000 3.000-5,1.000-2.000-6,3.000-6.000-9,3.000-6.000-8,4.000-6.000-8,-1.000-7.000-8,-3.000-6.000-5,-3.000-6.000-7,-2.000-6.000-5</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3"/>
    </inkml:context>
    <inkml:brush xml:id="br0">
      <inkml:brushProperty name="width" value="0.0380285494029522" units="cm"/>
      <inkml:brushProperty name="height" value="0.0380285494029522" units="cm"/>
      <inkml:brushProperty name="color" value="#f2395b"/>
      <inkml:brushProperty name="ignorePressure" value="0"/>
    </inkml:brush>
  </inkml:definitions>
  <inkml:trace contextRef="#ctx0" brushRef="#br0">101900.000 37400.000 578,'67.000'-46.000'0,"-16.000"10.000"0,-15.000 10.000 0,-15.000 9.000 0,4.000 1.000 7,25.000-6.000 15,25.000-6.000 15,25.000-6.000 14,14.000-4.000 5,3.000 1.000-5,3.000-1.000-6,4.000 1.000-4,-3.000 4.000-6,-5.000 9.000-6,-7.000 10.000-6,-5.000 10.000-7,-12.000 5.000-8,-16.000 4.000-10,-15.000 3.000-10,-15.000 3.000-11,-17.000 6.000-5,-15.000 9.000-1,-15.000 10.000 0,-16.000 10.000-1,-15.000 2.000-4,-11.000-3.000-7,-14.000-3.000-7,-11.000-2.000-7,-11.000-3.000 1,-5.000 1.000 9,-7.000-1.000 9,-5.000 1.000 9,-6.000-4.000 7,-3.000-6.000 7,-3.000-6.000 5,-2.000-6.000 7,2.000-4.000 4,9.000 1.000 3,10.000-1.000 1,10.000 1.000 3,8.000-1.000 3,10.000 1.000 7,10.000-1.000 7,9.000 1.000 5,6.000 1.000 4,3.000 3.000 1,3.000 3.000 2,4.000 4.000 1,2.000 8.000-1,4.000 17.000-4,3.000 15.000-4,3.000 16.000-4,1.000 7.000-4,1.000 1.000-5,-1.000-1.000-4,1.000 1.000-4,1.000-6.000-6,3.000-8.000-6,3.000-10.000-7,4.000-9.000-5,11.000-15.000-11,23.000-18.000-16,22.000-19.000-13,22.000-18.000-16,1.000-10.000 0,-19.000 0.000 15,-18.000 0.000 15,-19.000 0.000 14,-8.000 0.000 9,3.000 0.000 1,3.000 0.000 3,4.000 0.000 1</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3"/>
    </inkml:context>
    <inkml:brush xml:id="br0">
      <inkml:brushProperty name="width" value="0.0486727990210056" units="cm"/>
      <inkml:brushProperty name="height" value="0.0486727990210056" units="cm"/>
      <inkml:brushProperty name="color" value="#f2395b"/>
      <inkml:brushProperty name="ignorePressure" value="0"/>
    </inkml:brush>
  </inkml:definitions>
  <inkml:trace contextRef="#ctx0" brushRef="#br0">102650.000 37450.000 451,'0.000'-85.000'11,"0.000"32.000"19,0.000 31.000 21,0.000 32.000 20,-4.000 27.000 4,-5.000 26.000-11,-7.000 24.000-12,-5.000 26.000-12,-3.000 18.000-7,4.000 13.000-5,3.000 12.000-4,3.000 13.000-4,-1.000 10.000-4,-2.000 10.000-3,-3.000 10.000-2,-3.000 9.000-4,-2.000 9.000-4,0.000 9.000-7,0.000 10.000-6,0.000 10.000-6,1.000 4.000-2,4.000 0.000 2,3.000 0.000 1,3.000 0.000 3,-1.000-13.000-3,-2.000-24.000-5,-3.000-26.000-6,-3.000-24.000-5,-2.000-24.000-4,0.000-22.000-4,0.000-22.000-4,0.000-21.000-2</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4"/>
    </inkml:context>
    <inkml:brush xml:id="br0">
      <inkml:brushProperty name="width" value="0.0471430197358131" units="cm"/>
      <inkml:brushProperty name="height" value="0.0471430197358131" units="cm"/>
      <inkml:brushProperty name="color" value="#f2395b"/>
      <inkml:brushProperty name="ignorePressure" value="0"/>
    </inkml:brush>
  </inkml:definitions>
  <inkml:trace contextRef="#ctx0" brushRef="#br0">101850.000 38900.000 466,'75.000'-91.000'5,"0.000"19.000"8,0.000 19.000 9,0.000 19.000 9,-7.000 13.000 2,-11.000 10.000-7,-14.000 10.000-6,-11.000 9.000-5,-17.000 17.000-4,-18.000 25.000 3,-19.000 25.000 0,-18.000 25.000 1,-17.000 12.000 0,-11.000 1.000-3,-14.000-1.000-3,-11.000 1.000-2,-11.000-3.000-3,-5.000-2.000-1,-7.000-3.000-1,-5.000-3.000-2,3.000-10.000 0,17.000-16.000 3,15.000-15.000 2,16.000-15.000 3,23.000-15.000-1,31.000-12.000-2,32.000-13.000-3,31.000-12.000-3,28.000-16.000-3,25.000-19.000-1,25.000-18.000-3,25.000-19.000-1,15.000-8.000-2,7.000 3.000 1,6.000 3.000 0,7.000 4.000 1,-1.000 2.000-1,-6.000 4.000-2,-6.000 3.000-2,-6.000 3.000-1,-9.000 4.000 1,-8.000 7.000 6,-10.000 6.000 5,-9.000 7.000 6,-7.000 4.000 4,-3.000 3.000 5,-3.000 3.000 5,-2.000 4.000 5,-9.000 4.000 4,-12.000 6.000 5,-13.000 7.000 4,-12.000 6.000 5,-26.000 13.000 0,-36.000 23.000-5,-39.000 22.000-5,-36.000 22.000-6,-26.000 12.000-4,-12.000 3.000-4,-13.000 3.000-6,-12.000 4.000-4,-5.000-1.000-4,3.000-3.000-3,3.000-3.000-3,4.000-2.000-3,5.000-9.000-1,10.000-12.000 0,10.000-13.000-1,9.000-12.000 0,12.000-18.000-12,16.000-21.000-24,15.000-22.000-25,17.000-22.000-23,10.000-10.000-4,6.000 4.000 19,7.000 3.000 18,6.000 3.000 19</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4"/>
    </inkml:context>
    <inkml:brush xml:id="br0">
      <inkml:brushProperty name="width" value="0.0433194153010845" units="cm"/>
      <inkml:brushProperty name="height" value="0.0433194153010845" units="cm"/>
      <inkml:brushProperty name="color" value="#f2395b"/>
      <inkml:brushProperty name="ignorePressure" value="0"/>
    </inkml:brush>
  </inkml:definitions>
  <inkml:trace contextRef="#ctx0" brushRef="#br0">102850.000 39200.000 507,'26.000'-22.000'8,"4.000"6.000"15,3.000 7.000 16,3.000 6.000 15,6.000 10.000 5,9.000 17.000-5,10.000 15.000-4,10.000 16.000-6,7.000 18.000-4,6.000 22.000-4,7.000 22.000-5,6.000 23.000-4,1.000 14.000-8,-3.000 10.000-10,-3.000 10.000-12,-2.000 9.000-10,-6.000 6.000-3,-6.000 3.000 5,-6.000 3.000 6,-6.000 4.000 4,-10.000-18.000 0,-12.000-37.000-4,-13.000-38.000-6,-12.000-37.000-5,-7.000-21.000-12,1.000-3.000-21,-1.000-3.000-20,1.000-2.000-20</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6"/>
    </inkml:context>
    <inkml:brush xml:id="br0">
      <inkml:brushProperty name="width" value="0.0480686090886593" units="cm"/>
      <inkml:brushProperty name="height" value="0.0480686090886593" units="cm"/>
      <inkml:brushProperty name="color" value="#f2395b"/>
      <inkml:brushProperty name="ignorePressure" value="0"/>
    </inkml:brush>
  </inkml:definitions>
  <inkml:trace contextRef="#ctx0" brushRef="#br0">13600.000 44550.000 457,'-44.000'-72.000'31,"13.000"6.000"-3,12.000 7.000-5,13.000 6.000-3,7.000 4.000-4,4.000 4.000-3,3.000 3.000-3,3.000 3.000-3,1.000 3.000-2,1.000 3.000-2,-1.000 3.000-2,1.000 4.000-2,13.000-4.000 2,29.000-9.000 6,28.000-10.000 7,28.000-8.000 6,26.000-9.000 6,26.000-6.000 4,24.000-6.000 6,26.000-6.000 4,22.000-1.000-1,23.000 7.000-4,22.000 6.000-6,22.000 7.000-6,12.000 8.000-2,3.000 14.000-3,3.000 11.000-2,4.000 14.000-1,5.000 8.000-4,10.000 7.000-6,10.000 6.000-4,9.000 7.000-7,4.000 7.000-4,1.000 9.000-6,-1.000 10.000-6,1.000 10.000-5,-4.000 5.000-5,-6.000 4.000-6,-6.000 3.000-3,-6.000 3.000-6,-1.000-2.000-1,7.000-6.000 3,6.000-6.000 3,7.000-6.000 2,-32.000-6.000 4,-69.000-2.000 5,-68.000-3.000 6,-69.000-3.000 6,-37.000-4.000 2,-2.000-3.000-1,-3.000-3.000 0,-3.000-2.000-1</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7"/>
    </inkml:context>
    <inkml:brush xml:id="br0">
      <inkml:brushProperty name="width" value="0.0410940460860729" units="cm"/>
      <inkml:brushProperty name="height" value="0.0410940460860729" units="cm"/>
      <inkml:brushProperty name="color" value="#f2395b"/>
      <inkml:brushProperty name="ignorePressure" value="0"/>
    </inkml:brush>
  </inkml:definitions>
  <inkml:trace contextRef="#ctx0" brushRef="#br0">30250.000 41150.000 535,'-29.000'-38.000'4,"-5.000"26.000"10,-7.000 24.000 8,-5.000 26.000 9,-1.000 10.000 5,6.000-3.000 0,7.000-3.000 2,6.000-2.000 0,-5.000 8.000-1,-16.000 22.000-1,-15.000 22.000-3,-15.000 23.000-2,-7.000 8.000-3,3.000-3.000-3,3.000-3.000-3,4.000-2.000-3,1.000-5.000-7,0.000-2.000-10,0.000-3.000-9,0.000-3.000-10,6.000-6.000-8,13.000-5.000-5,12.000-7.000-5,13.000-5.000-5,7.000-9.000-4,4.000-9.000-4,3.000-10.000-3,3.000-8.000-4</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37"/>
    </inkml:context>
    <inkml:brush xml:id="br0">
      <inkml:brushProperty name="width" value="0.0440653376281261" units="cm"/>
      <inkml:brushProperty name="height" value="0.0440653376281261" units="cm"/>
      <inkml:brushProperty name="color" value="#f2395b"/>
      <inkml:brushProperty name="ignorePressure" value="0"/>
    </inkml:brush>
  </inkml:definitions>
  <inkml:trace contextRef="#ctx0" brushRef="#br0">28850.000 41750.000 499,'-27.000'-55.000'0,"-3.000"-9.000"0,-3.000-10.000 0,-2.000-8.000 0,-1.000 0.000 5,3.000 14.000 9,3.000 11.000 11,4.000 14.000 9,11.000 18.000 8,23.000 25.000 8,22.000 25.000 7,22.000 25.000 6,16.000 18.000-3,14.000 14.000-14,11.000 11.000-16,14.000 14.000-14,10.000 8.000-7,9.000 7.000-1,10.000 6.000 0,10.000 7.000-1,-7.000-7.000 0,-22.000-19.000 0,-22.000-18.000-1,-21.000-19.000 0,-17.000-13.000-16,-8.000-6.000-34,-10.000-6.000-32,-9.000-6.000-35</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3"/>
    </inkml:context>
    <inkml:brush xml:id="br0">
      <inkml:brushProperty name="width" value="0.0405486263334751" units="cm"/>
      <inkml:brushProperty name="height" value="0.0405486263334751" units="cm"/>
      <inkml:brushProperty name="color" value="#f2395b"/>
      <inkml:brushProperty name="ignorePressure" value="0"/>
    </inkml:brush>
  </inkml:definitions>
  <inkml:trace contextRef="#ctx0" brushRef="#br0">39800.000 57300.000 542,'54.000'0.000'132,"10.000"0.000"-29,10.000 0.000-27,9.000 0.000-30,6.000-2.000-16,3.000-3.000-4,3.000-3.000-6,4.000-2.000-5,-1.000-1.000-6,-3.000 3.000-9,-3.000 3.000-6,-2.000 4.000-9,-6.000 2.000-7,-6.000 4.000-6,-6.000 3.000-8,-6.000 3.000-6,-9.000 1.000-2,-8.000 1.000 3,-10.000-1.000 3,-9.000 1.000 2</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1"/>
    </inkml:context>
    <inkml:brush xml:id="br0">
      <inkml:brushProperty name="width" value="0.0424694456160069" units="cm"/>
      <inkml:brushProperty name="height" value="0.0424694456160069" units="cm"/>
      <inkml:brushProperty name="color" value="#f2395b"/>
      <inkml:brushProperty name="ignorePressure" value="0"/>
    </inkml:brush>
  </inkml:definitions>
  <inkml:trace contextRef="#ctx0" brushRef="#br0">34850.000 40450.000 518,'0.000'-33.000'6,"0.000"34.000"14,0.000 35.000 14,0.000 35.000 13,0.000 16.000 3,0.000 1.000-10,0.000-1.000-8,0.000 1.000-8,-2.000-1.000-9,-3.000 1.000-8,-3.000-1.000-7,-2.000 1.000-8,-3.000-7.000-4,1.000-12.000 0,-1.000-13.000 0,1.000-12.000-2,12.000-18.000 2,25.000-21.000 0,25.000-22.000 2,25.000-22.000 1,15.000-13.000 1,7.000-3.000 0,6.000-3.000 1,7.000-2.000 0,-1.000-1.000 1,-6.000 3.000-2,-6.000 3.000 0,-6.000 4.000-1,-10.000 4.000 0,-12.000 6.000 1,-13.000 7.000 1,-12.000 6.000 1,-12.000 3.000 0,-8.000 0.000-4,-10.000 0.000-2,-9.000 0.000-4,-10.000-2.000 0,-9.000-3.000 2,-10.000-3.000 2,-8.000-2.000 1,-8.000-3.000 3,-2.000 1.000 2,-3.000-1.000 2,-3.000 1.000 2,-2.000-1.000 2,0.000 1.000 1,0.000-1.000 2,0.000 1.000 1,3.000 2.000 2,6.000 7.000 3,7.000 6.000 2,6.000 7.000 3,6.000 16.000 4,6.000 29.000 7,7.000 28.000 6,6.000 28.000 7,4.000 14.000 0,4.000 0.000-5,3.000 0.000-6,3.000 0.000-5,1.000 1.000-5,1.000 4.000-3,-1.000 3.000-4,1.000 3.000-4,-4.000-1.000-5,-6.000-2.000-6,-6.000-3.000-5,-6.000-3.000-7,-10.000-1.000-3,-12.000 4.000 1,-13.000 3.000 2,-12.000 3.000 0,-5.000-7.000 1,3.000-15.000 1,3.000-15.000-1,4.000-16.000 0,4.000-15.000 0,6.000-11.000 1,7.000-14.000-1,6.000-11.000 0,6.000-15.000 3,6.000-16.000 3,7.000-15.000 5,6.000-15.000 3,12.000-12.000 2,19.000-6.000 0,19.000-6.000 1,19.000-6.000-1,9.000 2.000 1,0.000 14.000 4,0.000 11.000 2,0.000 14.000 4,-5.000 10.000 0,-9.000 9.000-1,-10.000 10.000-1,-8.000 10.000-1,-9.000 11.000 0,-6.000 17.000 2,-6.000 15.000 1,-6.000 16.000 3,-10.000 9.000-1,-12.000 3.000 0,-13.000 3.000-2,-12.000 4.000-1,-13.000 1.000-2,-12.000 0.000-1,-13.000 0.000-1,-12.000 0.000-3,-2.000-4.000 0,9.000-5.000-1,10.000-7.000-1,10.000-5.000-1,13.000-11.000 0,19.000-11.000 0,19.000-14.000 1,19.000-11.000-1,18.000-17.000-2,19.000-18.000-6,19.000-19.000-6,19.000-18.000-5,13.000-17.000-5,10.000-11.000-2,10.000-14.000-3,9.000-11.000-4,-1.000-9.000 1,-8.000-3.000 2,-10.000-3.000 2,-9.000-2.000 3,-10.000 3.000 3,-9.000 14.000 5,-10.000 11.000 5,-8.000 14.000 4,-11.000 10.000 6,-8.000 9.000 4,-10.000 10.000 4,-9.000 10.000 5,-7.000 5.000 5,-3.000 4.000 4,-3.000 3.000 5,-2.000 3.000 4,2.000 3.000 4,9.000 3.000 1,10.000 3.000 2,10.000 4.000 2,7.000 2.000-2,6.000 4.000-3,7.000 3.000-5,6.000 3.000-5,1.000 1.000-4,-3.000 1.000-3,-3.000-1.000-5,-2.000 1.000-3,-9.000 7.000-6,-12.000 16.000-7,-13.000 15.000-7,-12.000 17.000-7,-21.000 14.000-2,-28.000 17.000 6,-28.000 15.000 4,-27.000 16.000 5,-19.000 10.000 3,-5.000 7.000 1,-7.000 6.000 1,-5.000 7.000 1,-3.000-4.000 2,4.000-12.000 4,3.000-13.000 3,3.000-12.000 4,10.000-12.000 2,20.000-8.000-2,18.000-10.000-1,20.000-9.000-1,21.000-15.000-3,25.000-18.000-6,25.000-19.000-6,25.000-18.000-6,15.000-14.000-4,7.000-5.000-1,6.000-7.000-1,7.000-5.000 0,-1.000-1.000 0,-6.000 6.000 3,-6.000 7.000 2,-6.000 6.000 3,-16.000 15.000 3,-25.000 26.000 4,-25.000 24.000 5,-25.000 26.000 4,-18.000 10.000 3,-8.000-3.000 1,-10.000-3.000 3,-9.000-2.000 1,-2.000-5.000-1,6.000-2.000-4,7.000-3.000-3,6.000-3.000-3,17.000-23.000-10,28.000-40.000-14,28.000-40.000-15,29.000-41.000-14,13.000-29.000-5,1.000-15.000 7,-1.000-15.000 6,1.000-16.000 6,-6.000-12.000 6,-8.000-5.000 4,-10.000-7.000 4,-9.000-5.000 3,-9.000 6.000 6,-5.000 23.000 3,-7.000 22.000 5,-5.000 22.000 5,-3.000 18.000 6,4.000 16.000 9,3.000 15.000 7,3.000 17.000 9,7.000 22.000 8,14.000 32.000 9,11.000 31.000 9,14.000 32.000 9,7.000 21.000-1,3.000 13.000-11,3.000 12.000-10,4.000 13.000-11,2.000 13.000-8,4.000 17.000-5,3.000 15.000-6,3.000 16.000-5,-2.000 9.000-5,-6.000 3.000-7,-6.000 3.000-4,-6.000 4.000-7,-7.000-6.000-2,-6.000-11.000-1,-6.000-14.000-2,-6.000-11.000-1,-9.000-14.000-3,-8.000-11.000-7,-10.000-14.000-7,-9.000-11.000-7,-5.000-17.000-3,0.000-18.000-1,0.000-19.000 1,0.000-18.000-1</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1"/>
    </inkml:context>
    <inkml:brush xml:id="br0">
      <inkml:brushProperty name="width" value="0.0389046631753445" units="cm"/>
      <inkml:brushProperty name="height" value="0.0389046631753445" units="cm"/>
      <inkml:brushProperty name="color" value="#f2395b"/>
      <inkml:brushProperty name="ignorePressure" value="0"/>
    </inkml:brush>
  </inkml:definitions>
  <inkml:trace contextRef="#ctx0" brushRef="#br0">38750.000 41300.000 565,'17.000'-88.000'6,"-16.000"26.000"13,-15.000 24.000 13,-15.000 26.000 12,-12.000 24.000 5,-6.000 26.000-4,-6.000 24.000-2,-6.000 26.000-4,-6.000 16.000-5,-2.000 10.000-6,-3.000 10.000-7,-3.000 9.000-6,-4.000 1.000-4,-3.000-6.000 2,-3.000-6.000 0,-2.000-6.000 0,-8.000-4.000-3,-8.000 1.000-11,-10.000-1.000-9,-9.000 1.000-9,1.000-7.000-8,13.000-12.000-4,12.000-13.000-5,13.000-12.000-4,12.000-13.000-3,13.000-12.000-1,12.000-13.000-1,13.000-12.000-2</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1"/>
    </inkml:context>
    <inkml:brush xml:id="br0">
      <inkml:brushProperty name="width" value="0.0284734815359116" units="cm"/>
      <inkml:brushProperty name="height" value="0.0284734815359116" units="cm"/>
      <inkml:brushProperty name="color" value="#f2395b"/>
      <inkml:brushProperty name="ignorePressure" value="0"/>
    </inkml:brush>
  </inkml:definitions>
  <inkml:trace contextRef="#ctx0" brushRef="#br0">37650.000 39900.000 772,'23.000'-24.000'0,"-3.000"4.000"0,-3.000 3.000 0,-2.000 3.000 0,2.000 1.000 7,9.000 1.000 15,10.000-1.000 14,10.000 1.000 15,5.000 8.000-1,4.000 20.000-15,3.000 18.000-14,3.000 20.000-16,-2.000 10.000-9,-6.000 3.000-7,-6.000 3.000-6,-6.000 4.000-6,-7.000-6.000-7,-6.000-11.000-10,-6.000-14.000-8,-6.000-11.000-9</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3"/>
    </inkml:context>
    <inkml:brush xml:id="br0">
      <inkml:brushProperty name="width" value="0.0270560514181852" units="cm"/>
      <inkml:brushProperty name="height" value="0.0270560514181852" units="cm"/>
      <inkml:brushProperty name="color" value="#f2395b"/>
      <inkml:brushProperty name="ignorePressure" value="0"/>
    </inkml:brush>
  </inkml:definitions>
  <inkml:trace contextRef="#ctx0" brushRef="#br0">41050.000 40500.000 813,'-22.000'-25.000'8,"6.000"0.000"17,7.000 0.000 17,6.000 0.000 16,6.000 4.000-11,6.000 10.000-41,7.000 10.000-38,6.000 9.000-41</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4"/>
    </inkml:context>
    <inkml:brush xml:id="br0">
      <inkml:brushProperty name="width" value="0.0332327820360661" units="cm"/>
      <inkml:brushProperty name="height" value="0.0332327820360661" units="cm"/>
      <inkml:brushProperty name="color" value="#f2395b"/>
      <inkml:brushProperty name="ignorePressure" value="0"/>
    </inkml:brush>
  </inkml:definitions>
  <inkml:trace contextRef="#ctx0" brushRef="#br0">41300.000 40450.000 661,'50.000'-22.000'54,"0.000"6.000"-17,0.000 7.000-17,0.000 6.000-18,-4.000 6.000-8,-5.000 6.000 0,-7.000 7.000 0,-5.000 6.000 1,-8.000 3.000 2,-5.000 0.000 1,-7.000 0.000 3,-5.000 0.000 3,-8.000 0.000 3,-5.000 0.000 2,-7.000 0.000 4,-5.000 0.000 2,-4.000 3.000 2,0.000 6.000-2,0.000 7.000-2,0.000 6.000-1,1.000 6.000 2,4.000 6.000 3,3.000 7.000 5,3.000 6.000 4,3.000 6.000-1,3.000 6.000-6,3.000 7.000-4,4.000 6.000-7,1.000 3.000-6,0.000 0.000-9,0.000 0.000-7,0.000 0.000-9,-2.000-4.000-3,-3.000-5.000 0,-3.000-7.000 0,-2.000-5.000 1,-3.000-6.000 0,1.000-3.000-1,-1.000-3.000-2,1.000-2.000-1,-3.000-6.000 0,-2.000-6.000 0,-3.000-6.000 2,-3.000-6.000 1,-4.000-7.000 2,-3.000-6.000 3,-3.000-6.000 4,-2.000-6.000 2,-5.000-6.000 3,-2.000-2.000 2,-3.000-3.000 1,-3.000-3.000 2,-4.000-2.000 3,-3.000 0.000 2,-3.000 0.000 4,-2.000 0.000 3,0.000 0.000 4,7.000 0.000 4,6.000 0.000 5,7.000 0.000 4,11.000 0.000 6,20.000 0.000 6,18.000 0.000 7,20.000 0.000 7,19.000-2.000-5,22.000-3.000-16,22.000-3.000-15,23.000-2.000-16,8.000-5.000-10,-3.000-2.000-4,-3.000-3.000-3,-2.000-3.000-3,-6.000-1.000-2,-6.000 4.000 0,-6.000 3.000-1,-6.000 3.000 0,-12.000 1.000 2,-15.000 1.000 4,-15.000-1.000 4,-16.000 1.000 3,-8.000-1.000 4,0.000 1.000 1,0.000-1.000 1,0.000 1.000 2</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4"/>
    </inkml:context>
    <inkml:brush xml:id="br0">
      <inkml:brushProperty name="width" value="0.0391238406300545" units="cm"/>
      <inkml:brushProperty name="height" value="0.0391238406300545" units="cm"/>
      <inkml:brushProperty name="color" value="#f2395b"/>
      <inkml:brushProperty name="ignorePressure" value="0"/>
    </inkml:brush>
  </inkml:definitions>
  <inkml:trace contextRef="#ctx0" brushRef="#br0">42600.000 41950.000 562,'0.000'-41.000'6,"0.000"19.000"12,0.000 19.000 11,0.000 19.000 13,-4.000 13.000 3,-5.000 10.000-8,-7.000 10.000-7,-5.000 9.000-6,-4.000 4.000-6,0.000 1.000-3,0.000-1.000-3,0.000 1.000-4,0.000-3.000-1,0.000-2.000 1,0.000-3.000 1,0.000-3.000 0,15.000-18.000-8,32.000-31.000-20,31.000-31.000-20,32.000-31.000-19,11.000-18.000-5,-5.000-3.000 9,-7.000-3.000 10,-5.000-2.000 9,-8.000 2.000 10,-5.000 9.000 9,-7.000 10.000 8,-5.000 10.000 11,-9.000 8.000 7,-9.000 10.000 7,-10.000 10.000 8,-8.000 9.000 6,-14.000 15.000 7,-15.000 22.000 6,-15.000 22.000 5,-16.000 23.000 5,-4.000 8.000-1,10.000-3.000-9,10.000-3.000-8,9.000-2.000-8,6.000-3.000-8,3.000 1.000-5,3.000-1.000-6,4.000 1.000-5,2.000-4.000-6,4.000-6.000-9,3.000-6.000-7,3.000-6.000-8,6.000-7.000-7,9.000-6.000-6,10.000-6.000-6,10.000-6.000-5,2.000-6.000-2,-3.000-2.000 0,-3.000-3.000 2,-2.000-3.000 1</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5"/>
    </inkml:context>
    <inkml:brush xml:id="br0">
      <inkml:brushProperty name="width" value="0.0411565266549587" units="cm"/>
      <inkml:brushProperty name="height" value="0.0411565266549587" units="cm"/>
      <inkml:brushProperty name="color" value="#f2395b"/>
      <inkml:brushProperty name="ignorePressure" value="0"/>
    </inkml:brush>
  </inkml:definitions>
  <inkml:trace contextRef="#ctx0" brushRef="#br0">44350.000 40900.000 534,'-4.000'-69.000'4,"-5.000"13.000"9,-7.000 12.000 8,-5.000 13.000 8,-4.000 10.000 6,0.000 10.000 2,0.000 10.000 2,0.000 9.000 2,0.000 15.000-3,0.000 22.000-6,0.000 22.000-7,0.000 23.000-8,1.000 11.000-3,4.000 4.000 0,3.000 3.000-1,3.000 3.000 0,3.000-1.000-4,3.000-2.000-5,3.000-3.000-7,4.000-3.000-5,2.000-10.000-6,4.000-16.000-2,3.000-15.000-5,3.000-15.000-2,6.000-12.000-6,9.000-6.000-6,10.000-6.000-6,10.000-6.000-6,5.000-10.000-1,4.000-12.000 4,3.000-13.000 3,3.000-12.000 3,1.000-10.000 6,1.000-6.000 6,-1.000-6.000 7,1.000-6.000 6,-7.000-4.000 4,-12.000 1.000 2,-13.000-1.000 2,-12.000 1.000 2,-7.000 4.000 5,1.000 9.000 5,-1.000 10.000 8,1.000 10.000 5,-4.000 5.000 5,-6.000 4.000 2,-6.000 3.000 2,-6.000 3.000 3,-7.000 6.000 1,-6.000 9.000 3,-6.000 10.000 2,-6.000 10.000 3,-1.000 7.000-2,7.000 6.000-7,6.000 7.000-5,7.000 6.000-6,2.000 3.000-5,1.000 0.000-2,-1.000 0.000-3,1.000 0.000-2,5.000-5.000-5,14.000-9.000-5,11.000-10.000-7,14.000-8.000-5,5.000-8.000-3,1.000-2.000 0,-1.000-3.000 1,1.000-3.000 0,1.000-9.000-1,3.000-11.000-4,3.000-14.000-2,4.000-11.000-3,1.000-12.000 0,0.000-9.000 2,0.000-10.000 4,0.000-8.000 2,-2.000-4.000 4,-3.000 3.000 4,-3.000 3.000 5,-2.000 4.000 3,-5.000 5.000 5,-2.000 10.000 8,-3.000 10.000 6,-3.000 9.000 8,-4.000 6.000 2,-3.000 3.000-2,-3.000 3.000-2,-2.000 4.000-2,-9.000 16.000-1,-12.000 32.000 2,-13.000 31.000 0,-12.000 32.000 0,-5.000 10.000-2,3.000-9.000-4,3.000-10.000-6,4.000-8.000-6,7.000-9.000-7,13.000-6.000-13,12.000-6.000-11,13.000-6.000-11,9.000-9.000-5,6.000-8.000 2,7.000-10.000 3,6.000-9.000 4,1.000-10.000 1,-3.000-9.000 2,-3.000-10.000 3,-2.000-8.000 1,-3.000-8.000 3,1.000-2.000 3,-1.000-3.000 3,1.000-3.000 3,-4.000-4.000 3,-6.000-3.000 4,-6.000-3.000 4,-6.000-2.000 4,-6.000 0.000 4,-2.000 7.000 5,-3.000 6.000 3,-3.000 7.000 5,-1.000 4.000 2,4.000 3.000 2,3.000 3.000 0,3.000 4.000 0,1.000 15.000 7,1.000 28.000 10,-1.000 28.000 10,1.000 29.000 10,-3.000 16.000 0,-2.000 7.000-12,-3.000 6.000-12,-3.000 7.000-11,-2.000-1.000-7,0.000-6.000-3,0.000-6.000-3,0.000-6.000-2,0.000-7.000-7,0.000-6.000-7,0.000-6.000-9,0.000-6.000-9,-4.000-7.000-12,-5.000-6.000-14,-7.000-6.000-15,-5.000-6.000-15,-3.000-12.000 0,4.000-15.000 13,3.000-15.000 15,3.000-16.000 13</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5"/>
    </inkml:context>
    <inkml:brush xml:id="br0">
      <inkml:brushProperty name="width" value="0.0322150476276875" units="cm"/>
      <inkml:brushProperty name="height" value="0.0322150476276875" units="cm"/>
      <inkml:brushProperty name="color" value="#f2395b"/>
      <inkml:brushProperty name="ignorePressure" value="0"/>
    </inkml:brush>
  </inkml:definitions>
  <inkml:trace contextRef="#ctx0" brushRef="#br0">46300.000 40150.000 682,'25.000'-25.000'0,"0.000"0.000"0,0.000 0.000 0,0.000 0.000 0,3.000-4.000 3,6.000-5.000 6,7.000-7.000 5,6.000-5.000 6,3.000 0.000 5,0.000 10.000 3,0.000 10.000 5,0.000 9.000 4,-2.000 10.000-2,-3.000 14.000-4,-3.000 11.000-6,-2.000 14.000-6,-9.000 11.000-4,-12.000 14.000-3,-13.000 11.000-5,-12.000 14.000-3,-15.000 11.000-5,-15.000 14.000-7,-15.000 11.000-7,-16.000 14.000-7,-10.000 3.000-3,-3.000-2.000 2,-3.000-3.000 0,-2.000-3.000 2,6.000-10.000-4,20.000-16.000-7,18.000-15.000-7,20.000-15.000-8,13.000-17.000 1,9.000-15.000 7,10.000-15.000 7,10.000-16.000 8,10.000-13.000 6,13.000-9.000 4,12.000-10.000 4,13.000-8.000 4,4.000-3.000 5,-3.000 7.000 8,-3.000 6.000 6,-2.000 7.000 8,-6.000 4.000 3,-6.000 3.000 3,-6.000 3.000 1,-6.000 4.000 1,-9.000 4.000 2,-8.000 6.000 3,-10.000 7.000 2,-9.000 6.000 2,-5.000 3.000-3,0.000 0.000-6,0.000 0.000-8,0.000 0.000-6,-2.000 1.000-6,-3.000 4.000-4,-3.000 3.000-5,-2.000 3.000-5,-3.000 4.000-3,1.000 7.000-2,-1.000 6.000-4,1.000 7.000-2,1.000 0.000-2,3.000-2.000-1,3.000-3.000-2,4.000-3.000 0,5.000-2.000 0,10.000 0.000 5,10.000 0.000 4,9.000 0.000 5,-2.000 1.000 3,-12.000 4.000 2,-13.000 3.000 3,-12.000 3.000 3,-13.000 1.000 2,-12.000 1.000-2,-13.000-1.000 0,-12.000 1.000 0,-10.000 1.000-3,-6.000 3.000-2,-6.000 3.000-4,-6.000 4.000-2,4.000-6.000-3,16.000-11.000 0,15.000-14.000-1,17.000-11.000 0,7.000-9.000-4,0.000-3.000-4,0.000-3.000-6,0.000-2.000-5</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6"/>
    </inkml:context>
    <inkml:brush xml:id="br0">
      <inkml:brushProperty name="width" value="0.0405668206512928" units="cm"/>
      <inkml:brushProperty name="height" value="0.0405668206512928" units="cm"/>
      <inkml:brushProperty name="color" value="#f2395b"/>
      <inkml:brushProperty name="ignorePressure" value="0"/>
    </inkml:brush>
  </inkml:definitions>
  <inkml:trace contextRef="#ctx0" brushRef="#br0">49100.000 39500.000 542,'-44.000'-91.000'-2,"13.000"19.000"-2,12.000 19.000-4,13.000 19.000-2,4.000 10.000 2,-3.000 4.000 9,-3.000 3.000 10,-2.000 3.000 8,-1.000 9.000 5,3.000 16.000 1,3.000 15.000 1,4.000 17.000 2,-1.000 14.000 0,-3.000 17.000 0,-3.000 15.000 1,-2.000 16.000 1,-3.000 12.000-1,1.000 9.000-2,-1.000 10.000-1,1.000 10.000-1,-1.000 11.000-2,1.000 17.000 0,-1.000 15.000-1,1.000 16.000 0,-1.000 10.000-3,1.000 7.000-5,-1.000 6.000-6,1.000 7.000-6,1.000-9.000-4,3.000-21.000-7,3.000-22.000-6,4.000-22.000-6,4.000-19.000-6,6.000-16.000-4,7.000-15.000-6,6.000-15.000-4,-1.000-15.000-1,-5.000-12.000 3,-7.000-13.000 2,-5.000-12.000 3,-9.000-12.000 1,-9.000-8.000-1,-10.000-10.000-2,-8.000-9.000-1</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46"/>
    </inkml:context>
    <inkml:brush xml:id="br0">
      <inkml:brushProperty name="width" value="0.0476308390498161" units="cm"/>
      <inkml:brushProperty name="height" value="0.0476308390498161" units="cm"/>
      <inkml:brushProperty name="color" value="#f2395b"/>
      <inkml:brushProperty name="ignorePressure" value="0"/>
    </inkml:brush>
  </inkml:definitions>
  <inkml:trace contextRef="#ctx0" brushRef="#br0">48050.000 42350.000 461,'-44.000'-113.000'26,"13.000"26.000"3,12.000 24.000 2,13.000 26.000 3,7.000 18.000 0,4.000 13.000-4,3.000 12.000-3,3.000 13.000-5,4.000 12.000-1,7.000 13.000-2,6.000 12.000-1,7.000 13.000 0,-1.000 10.000-2,-6.000 10.000-1,-6.000 10.000 0,-6.000 9.000-1,-1.000 6.000 0,7.000 3.000-1,6.000 3.000 1,7.000 4.000-1,0.000 1.000 0,-2.000 0.000-1,-3.000 0.000 0,-3.000 0.000-1,-1.000 0.000-1,4.000 0.000 0,3.000 0.000-2,3.000 0.000-1,4.000-11.000 0,7.000-22.000-2,6.000-22.000 1,7.000-21.000-2,4.000-24.000 0,3.000-25.000-1,3.000-25.000-1,4.000-25.000 0,15.000-32.000-3,28.000-36.000-4,28.000-39.000-4,29.000-36.000-3,16.000-22.000-7,7.000-2.000-11,6.000-3.000-10,7.000-3.000-11,-15.000 15.000-8,-34.000 34.000-4,-35.000 35.000-4,-33.000 35.000-5</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4"/>
    </inkml:context>
    <inkml:brush xml:id="br0">
      <inkml:brushProperty name="width" value="0.0356912985444069" units="cm"/>
      <inkml:brushProperty name="height" value="0.0356912985444069" units="cm"/>
      <inkml:brushProperty name="color" value="#f2395b"/>
      <inkml:brushProperty name="ignorePressure" value="0"/>
    </inkml:brush>
  </inkml:definitions>
  <inkml:trace contextRef="#ctx0" brushRef="#br0">39600.000 58350.000 616,'-18.000'-24.000'8,"17.000"4.000"15,15.000 3.000 15,16.000 3.000 16,13.000 1.000 2,14.000 1.000-9,11.000-1.000-9,14.000 1.000-10,7.000 1.000-6,3.000 3.000-1,3.000 3.000-2,4.000 4.000-2,5.000 2.000-5,10.000 4.000-12,10.000 3.000-9,9.000 3.000-11,-5.000 1.000-10,-19.000 1.000-6,-18.000-1.000-9,-19.000 1.000-7,-15.000-1.000-2,-8.000 1.000 2,-10.000-1.000 2,-9.000 1.000 3</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49:50"/>
    </inkml:context>
    <inkml:brush xml:id="br0">
      <inkml:brushProperty name="width" value="0.0435174591839314" units="cm"/>
      <inkml:brushProperty name="height" value="0.0435174591839314" units="cm"/>
      <inkml:brushProperty name="color" value="#f2395b"/>
      <inkml:brushProperty name="ignorePressure" value="0"/>
    </inkml:brush>
  </inkml:definitions>
  <inkml:trace contextRef="#ctx0" brushRef="#br0">31950.000 48200.000 505,'-21.000'-21.000'4,"10.000"10.000"8,10.000 10.000 8,9.000 9.000 8,7.000 7.000 2,7.000 7.000-3,6.000 6.000-3,7.000 7.000-2,2.000-1.000-4,1.000-6.000-3,-1.000-6.000-2,1.000-6.000-2,2.000-1.000-1,7.000 7.000 3,6.000 6.000 2,7.000 7.000 3,0.000 0.000-1,-2.000-2.000-3,-3.000-3.000-4,-3.000-3.000-2,-4.000-2.000-3,-3.000 0.000 1,-3.000 0.000 0,-2.000 0.000-1,-5.000 1.000 0,-2.000 4.000-1,-3.000 3.000-1,-3.000 3.000-1,-1.000 3.000-2,4.000 3.000 0,3.000 3.000-1,3.000 4.000-1,1.000-7.000 0,1.000-16.000 2,-1.000-15.000 2,1.000-15.000 1,4.000-17.000 2,9.000-15.000 2,10.000-15.000 3,10.000-16.000 1,10.000-16.000 2,13.000-16.000 1,12.000-15.000 0,13.000-15.000 0,15.000-17.000 0,19.000-15.000-3,19.000-15.000-2,19.000-16.000-4,35.000-30.000-2,54.000-44.000-6,53.000-43.000-4,53.000-44.000-4,26.000-10.000-8,1.000 26.000-11,-1.000 24.000-11,1.000 26.000-11,-35.000 33.000-7,-69.000 45.000-2,-68.000 43.000-3,-69.000 45.000-2</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00"/>
    </inkml:context>
    <inkml:brush xml:id="br0">
      <inkml:brushProperty name="width" value="0.05199009552598" units="cm"/>
      <inkml:brushProperty name="height" value="0.05199009552598" units="cm"/>
      <inkml:brushProperty name="color" value="#f2395b"/>
      <inkml:brushProperty name="ignorePressure" value="0"/>
    </inkml:brush>
  </inkml:definitions>
  <inkml:trace contextRef="#ctx0" brushRef="#br0">61050.000 52050.000 423,'-24.000'-50.000'0,"4.000"0.000"-1,3.000 0.000 1,3.000 0.000-1,9.000 9.000 10,16.000 19.000 19,15.000 19.000 19,17.000 19.000 19,7.000 12.000 4,0.000 6.000-12,0.000 7.000-12,0.000 6.000-12,-5.000 12.000-7,-9.000 19.000-5,-10.000 19.000-3,-8.000 19.000-3,-6.000 10.000-3,1.000 4.000 0,-1.000 3.000 0,1.000 3.000-2,-1.000-1.000 0,1.000-2.000-1,-1.000-3.000-1,1.000-3.000-2,2.000-9.000 1,7.000-11.000 0,6.000-14.000 0,7.000-11.000 2,4.000-11.000-2,3.000-5.000-4,3.000-7.000-3,4.000-5.000-4,2.000-11.000-1,4.000-11.000 1,3.000-14.000 1,3.000-11.000 1,6.000-17.000 0,9.000-18.000 0,10.000-19.000 0,10.000-18.000-1,33.000-39.000 1,60.000-55.000 4,60.000-57.000 2,59.000-55.000 3,24.000-25.000-2,-8.000 10.000-10,-10.000 10.000-7,-9.000 9.000-10,21.000-4.000-7,54.000-15.000-9,53.000-15.000-7,53.000-16.000-9,-24.000 23.000-5,-99.000 63.000-5,-101.000 62.000-5,-99.000 63.000-3</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13"/>
    </inkml:context>
    <inkml:brush xml:id="br0">
      <inkml:brushProperty name="width" value="0.0574224926531315" units="cm"/>
      <inkml:brushProperty name="height" value="0.0574224926531315" units="cm"/>
      <inkml:brushProperty name="color" value="#fed406"/>
      <inkml:brushProperty name="ignorePressure" value="0"/>
    </inkml:brush>
  </inkml:definitions>
  <inkml:trace contextRef="#ctx0" brushRef="#br0">60400.000 42450.000 383,'-29.000'-27.000'1,"-5.000"-3.000"5,-7.000-3.000 3,-5.000-2.000 4,6.000 0.000 8,23.000 7.000 11,22.000 6.000 13,22.000 7.000 11,19.000 5.000 2,20.000 7.000-9,18.000 6.000-7,20.000 7.000-9,10.000 2.000-5,3.000 1.000-4,3.000-1.000-2,4.000 1.000-4,4.000-3.000-3,6.000-2.000 0,7.000-3.000-2,6.000-3.000-1,7.000-2.000-1,10.000 0.000 0,10.000 0.000 0,9.000 0.000-2,4.000 0.000 1,1.000 0.000-2,-1.000 0.000 0,1.000 0.000-1,-1.000 3.000-1,1.000 6.000 0,-1.000 7.000-2,1.000 6.000-1,-1.000 3.000-1,1.000 0.000-1,-1.000 0.000 0,1.000 0.000-1,-3.000-4.000 0,-2.000-5.000 0,-3.000-7.000 1,-3.000-5.000 1,-1.000-4.000 0,4.000 0.000-1,3.000 0.000-1,3.000 0.000 0,3.000-2.000 0,3.000-3.000-1,3.000-3.000 1,4.000-2.000-1,1.000-3.000 1,0.000 1.000 0,0.000-1.000-1,0.000 1.000 1,-2.000 1.000-1,-3.000 3.000 1,-3.000 3.000-1,-2.000 4.000 1,-1.000 1.000 0,3.000 0.000 0,3.000 0.000 0,4.000 0.000 0,-3.000 1.000-1,-5.000 4.000-1,-7.000 3.000-2,-5.000 3.000-1,-4.000-2.000 0,0.000-6.000-1,0.000-6.000 0,0.000-6.000-1,4.000-9.000 1,10.000-8.000 0,10.000-10.000 1,9.000-9.000 1,2.000-10.000-1,-2.000-9.000 1,-3.000-10.000-1,-3.000-8.000 0,-6.000-6.000 0,-5.000 1.000 0,-7.000-1.000 0,-5.000 1.000 1,-11.000 1.000 0,-11.000 3.000 0,-14.000 3.000 0,-11.000 4.000 0,-15.000 5.000 0,-16.000 10.000 0,-15.000 10.000 0,-15.000 9.000 0,-12.000 4.000 1,-6.000 1.000 0,-6.000-1.000 0,-6.000 1.000 1,-4.000-3.000 0,1.000-2.000 1,-1.000-3.000 0,1.000-3.000 1,-1.000-7.000 0,1.000-9.000 0,-1.000-10.000-1,1.000-8.000 0,-3.000-8.000-1,-2.000-2.000-1,-3.000-3.000-1,-3.000-3.000 0,-13.000-1.000-1,-22.000 4.000-1,-22.000 3.000 0,-21.000 3.000 0,-20.000 4.000-1,-15.000 7.000 1,-15.000 6.000 0,-16.000 7.000 0,-16.000 2.000 0,-16.000 1.000 2,-15.000-1.000-1,-15.000 1.000 2,-14.000 2.000 0,-8.000 7.000-1,-10.000 6.000 0,-9.000 7.000 0,-10.000 4.000 0,-9.000 3.000 1,-10.000 3.000 2,-8.000 4.000 1,-6.000 4.000 1,1.000 6.000-1,-1.000 7.000 1,1.000 6.000-1,-1.000 3.000 1,1.000 0.000 0,-1.000 0.000 1,1.000 0.000 0,-1.000 1.000 1,1.000 4.000-1,-1.000 3.000-1,1.000 3.000 1,-1.000 3.000-1,1.000 3.000-1,-1.000 3.000 1,1.000 4.000-1,-1.000 1.000 1,1.000 0.000-1,-1.000 0.000-1,1.000 0.000 0,1.000-2.000 0,3.000-3.000 1,3.000-3.000-1,4.000-2.000 1,1.000-3.000 0,0.000 1.000 0,0.000-1.000 0,0.000 1.000-1,3.000-1.000 1,6.000 1.000 0,7.000-1.000 0,6.000 1.000-1,6.000 1.000 1,6.000 3.000 1,7.000 3.000 2,6.000 4.000 0,4.000 5.000 1,4.000 10.000 1,3.000 10.000 0,3.000 9.000 1,1.000 6.000 0,1.000 3.000-1,-1.000 3.000-1,1.000 4.000-1,7.000 2.000-1,16.000 4.000 1,15.000 3.000 0,17.000 3.000-1,14.000 3.000 1,17.000 3.000-1,15.000 3.000 1,16.000 4.000 0,9.000 10.000-1,3.000 19.000-1,3.000 19.000-1,4.000 19.000-2,10.000 1.000 1,19.000-16.000 0,19.000-15.000 0,19.000-15.000 2,15.000-12.000-2,13.000-6.000-2,12.000-6.000-3,13.000-6.000-2,9.000-9.000-2,6.000-8.000 1,7.000-10.000 0,6.000-9.000 1,10.000-10.000-3,17.000-9.000-5,15.000-10.000-7,16.000-8.000-5,13.000-8.000-3,14.000-2.000 1,11.000-3.000 0,14.000-3.000 2,-12.000-6.000-2,-34.000-5.000-5,-35.000-7.000-4,-33.000-5.000-5</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19"/>
    </inkml:context>
    <inkml:brush xml:id="br0">
      <inkml:brushProperty name="width" value="0.0495675802230835" units="cm"/>
      <inkml:brushProperty name="height" value="0.0495675802230835" units="cm"/>
      <inkml:brushProperty name="color" value="#fed406"/>
      <inkml:brushProperty name="ignorePressure" value="0"/>
    </inkml:brush>
  </inkml:definitions>
  <inkml:trace contextRef="#ctx0" brushRef="#br0">75700.000 39850.000 443,'59.000'-22.000'113,"19.000"6.000"-24,19.000 7.000-21,19.000 6.000-23,7.000 3.000-13,-3.000 0.000-4,-3.000 0.000-3,-2.000 0.000-4,-9.000 0.000-6,-12.000 0.000-9,-13.000 0.000-9,-12.000 0.000-10,-19.000 3.000-9,-25.000 6.000-11,-25.000 7.000-11,-25.000 6.000-10,-21.000 3.000 0,-15.000 0.000 9,-15.000 0.000 9,-16.000 0.000 9,-5.000-4.000 6,6.000-5.000 4,7.000-7.000 3,6.000-5.000 3,6.000-3.000 5,6.000 4.000 5,7.000 3.000 6,6.000 3.000 5,3.000 4.000 6,0.000 7.000 7,0.000 6.000 6,0.000 7.000 7,4.000 4.000 1,10.000 3.000-1,10.000 3.000-1,9.000 4.000-2,6.000 4.000-3,3.000 6.000-3,3.000 7.000-3,4.000 6.000-4,1.000 9.000-1,0.000 13.000 0,0.000 12.000 1,0.000 13.000-1,0.000 9.000-1,0.000 6.000-3,0.000 7.000-1,0.000 6.000-3,-2.000 1.000-2,-3.000-3.000-3,-3.000-3.000-2,-2.000-2.000-4,-5.000-6.000-3,-2.000-6.000-5,-3.000-6.000-5,-3.000-6.000-6,-1.000-10.000-3,4.000-12.000-4,3.000-13.000-4,3.000-12.000-2,3.000-23.000-8,3.000-30.000-10,3.000-32.000-12,4.000-30.000-10,2.000-25.000 1,4.000-15.000 13,3.000-15.000 12,3.000-16.000 14,3.000-10.000 8,3.000-3.000 6,3.000-3.000 4,4.000-2.000 7,2.000 2.000 3,4.000 9.000 4,3.000 10.000 3,3.000 10.000 3,3.000 8.000 5,3.000 10.000 8,3.000 10.000 6,4.000 9.000 8,4.000 4.000 3,6.000 1.000 0,7.000-1.000 1,6.000 1.000 0,4.000 4.000-2,4.000 9.000-4,3.000 10.000-4,3.000 10.000-4,-2.000 7.000-3,-6.000 6.000-1,-6.000 7.000-2,-6.000 6.000-1,-9.000 10.000-1,-8.000 17.000-2,-10.000 15.000-1,-9.000 16.000-3,-12.000 12.000 0,-11.000 9.000 1,-14.000 10.000-1,-11.000 10.000 2,-17.000 7.000-3,-18.000 6.000-3,-19.000 7.000-3,-18.000 6.000-4,-10.000-2.000-2,0.000-9.000 0,0.000-10.000 0,0.000-8.000 0,4.000-15.000-6,10.000-19.000-10,10.000-18.000-11,9.000-19.000-12,7.000-18.000-3,7.000-15.000 3,6.000-15.000 3,7.000-16.000 4,7.000-15.000 4,9.000-11.000 4,10.000-14.000 4,10.000-11.000 4,8.000-4.000 5,10.000 6.000 2,10.000 7.000 4,9.000 6.000 3,7.000 10.000 4,7.000 17.000 6,6.000 15.000 5,7.000 16.000 5,4.000 12.000 5,3.000 9.000 4,3.000 10.000 5,4.000 10.000 4,1.000 7.000 1,0.000 6.000-6,0.000 7.000-5,0.000 6.000-5,-2.000 3.000-5,-3.000 0.000-7,-3.000 0.000-6,-2.000 0.000-6,-6.000-7.000-3,-6.000-11.000 1,-6.000-14.000 1,-6.000-11.000 0</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0"/>
    </inkml:context>
    <inkml:brush xml:id="br0">
      <inkml:brushProperty name="width" value="0.0412979833781719" units="cm"/>
      <inkml:brushProperty name="height" value="0.0412979833781719" units="cm"/>
      <inkml:brushProperty name="color" value="#fed406"/>
      <inkml:brushProperty name="ignorePressure" value="0"/>
    </inkml:brush>
  </inkml:definitions>
  <inkml:trace contextRef="#ctx0" brushRef="#br0">77700.000 39150.000 532,'90.000'-132.000'60,"-18.000"39.000"-8,-19.000 36.000-8,-18.000 39.000-8,-12.000 25.000-6,-3.000 17.000-2,-3.000 15.000-4,-2.000 16.000-3,-8.000 12.000-6,-8.000 9.000-11,-10.000 10.000-11,-9.000 10.000-10,-9.000 2.000-8,-5.000-3.000-6,-7.000-3.000-4,-5.000-2.000-6,-6.000-8.000-1,-3.000-8.000 0,-3.000-10.000 0,-2.000-9.000 2,-3.000-10.000 4,1.000-9.000 9,-1.000-10.000 9,1.000-8.000 8,1.000-8.000 7,3.000-2.000 2,3.000-3.000 3,4.000-3.000 3,11.000-9.000 5,23.000-11.000 9,22.000-14.000 9,22.000-11.000 8,12.000-3.000 0,3.000 10.000-7,3.000 10.000-8,4.000 9.000-7,1.000 4.000-5,0.000 1.000 1,0.000-1.000-1,0.000 1.000 1,-4.000 1.000 0,-5.000 3.000 3,-7.000 3.000 2,-5.000 4.000 2,-3.000-1.000 2,4.000-3.000-1,3.000-3.000 1,3.000-2.000-1,-1.000-5.000 0,-2.000-2.000-1,-3.000-3.000 0,-3.000-3.000-2,1.000-2.000-1,6.000 0.000-5,7.000 0.000-2,6.000 0.000-5,4.000 1.000 0,4.000 4.000 0,3.000 3.000 1,3.000 3.000 1,1.000 1.000 0,1.000 1.000 0,-1.000-1.000-1,1.000 1.000-1,-4.000 1.000 0,-6.000 3.000-3,-6.000 3.000-2,-6.000 4.000-2,-2.000-1.000-1,3.000-3.000 3,3.000-3.000 1,4.000-2.000 1,-3.000-5.000-7,-5.000-2.000-19,-7.000-3.000-18,-5.000-3.000-17,-12.000-2.000-4,-16.000 0.000 10,-15.000 0.000 11,-15.000 0.000 11,-12.000-4.000 7,-6.000-5.000 5,-6.000-7.000 5,-6.000-5.000 4,-4.000-1.000 2,1.000 6.000 0,-1.000 7.000 1,1.000 6.000-1,1.000 6.000 4,3.000 6.000 9,3.000 7.000 7,4.000 6.000 8,2.000 3.000 4,4.000 0.000-2,3.000 0.000-1,3.000 0.000-2,1.000 4.000 3,1.000 10.000 7,-1.000 10.000 8,1.000 9.000 7,2.000 9.000 3,7.000 9.000-2,6.000 10.000-1,7.000 10.000-3,0.000 5.000-2,-2.000 4.000-4,-3.000 3.000-3,-3.000 3.000-4,1.000-1.000-4,6.000-2.000-3,7.000-3.000-4,6.000-3.000-5,9.000-7.000-9,13.000-9.000-20,12.000-10.000-17,13.000-8.000-18,9.000-20.000-8,6.000-28.000 2,7.000-28.000 2,6.000-27.000 3,-4.000-9.000 6,-11.000 13.000 8,-14.000 12.000 10,-11.000 13.000 10,-7.000 4.000 5,0.000-3.000 1,0.000-3.000 1,0.000-2.000 2</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0"/>
    </inkml:context>
    <inkml:brush xml:id="br0">
      <inkml:brushProperty name="width" value="0.0408772304654121" units="cm"/>
      <inkml:brushProperty name="height" value="0.0408772304654121" units="cm"/>
      <inkml:brushProperty name="color" value="#fed406"/>
      <inkml:brushProperty name="ignorePressure" value="0"/>
    </inkml:brush>
  </inkml:definitions>
  <inkml:trace contextRef="#ctx0" brushRef="#br0">78750.000 39150.000 538,'60.000'-121.000'22,"-27.000"60.000"11,-28.000 60.000 9,-28.000 59.000 11,-20.000 32.000-2,-8.000 7.000-12,-10.000 6.000-11,-9.000 7.000-12,-1.000-4.000-8,10.000-12.000-3,10.000-13.000-4,9.000-12.000-3,13.000-16.000-8,20.000-19.000-13,18.000-18.000-12,20.000-19.000-13,13.000-15.000-2,9.000-8.000 9,10.000-10.000 10,10.000-9.000 8,0.000-1.000 6,-5.000 10.000 0,-7.000 10.000 1,-5.000 9.000 1,-9.000 4.000 6,-9.000 1.000 11,-10.000-1.000 12,-8.000 1.000 11,-11.000 7.000 4,-8.000 16.000-4,-10.000 15.000-3,-9.000 17.000-4,-10.000 8.000-2,-9.000 4.000 0,-10.000 3.000-1,-8.000 3.000-1,-6.000 1.000-2,1.000 1.000-2,-1.000-1.000-3,1.000 1.000-2,1.000-6.000-2,3.000-8.000-1,3.000-10.000 0,4.000-9.000 0,13.000-13.000-2,26.000-16.000-1,24.000-15.000 0,26.000-15.000-2,18.000-12.000-1,13.000-6.000 0,12.000-6.000 1,13.000-6.000 0,-1.000 1.000 0,-11.000 9.000 0,-14.000 10.000 1,-11.000 10.000 1,-14.000 10.000 4,-11.000 13.000 6,-14.000 12.000 7,-11.000 13.000 8,-14.000 10.000 0,-11.000 10.000-4,-14.000 10.000-5,-11.000 9.000-4,-9.000 4.000-3,-3.000 1.000-2,-3.000-1.000-3,-2.000 1.000-2,3.000-6.000-3,14.000-8.000-2,11.000-10.000-4,14.000-9.000-2,19.000-12.000-2,29.000-11.000 1,28.000-14.000-1,28.000-11.000 1,10.000-9.000 1,-5.000-3.000 0,-7.000-3.000 2,-5.000-2.000 0,-9.000 2.000 3,-9.000 9.000 2,-10.000 10.000 5,-8.000 10.000 2,-17.000 11.000 3,-21.000 17.000 2,-22.000 15.000 2,-22.000 16.000 1,-16.000 7.000 0,-9.000 1.000-6,-10.000-1.000-4,-8.000 1.000-5,-8.000 1.000-2,-2.000 3.000-1,-3.000 3.000-1,-3.000 4.000-1,1.000-4.000 1,6.000-9.000 2,7.000-10.000 3,6.000-8.000 2,7.000-8.000 3,10.000-2.000 4,10.000-3.000 5,9.000-3.000 4,18.000-6.000 4,29.000-5.000 4,28.000-7.000 4,28.000-5.000 4,20.000-9.000-1,13.000-9.000-6,12.000-10.000-6,13.000-8.000-6,4.000-8.000-5,-3.000-2.000-4,-3.000-3.000-6,-2.000-3.000-3,-9.000 2.000-6,-12.000 10.000-6,-13.000 10.000-6,-12.000 9.000-6,-16.000 2.000-11,-19.000-2.000-13,-18.000-3.000-14,-19.000-3.000-14,-12.000-1.000 1,-2.000 4.000 19,-3.000 3.000 17,-3.000 3.000 17</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1"/>
    </inkml:context>
    <inkml:brush xml:id="br0">
      <inkml:brushProperty name="width" value="0.0438908189535141" units="cm"/>
      <inkml:brushProperty name="height" value="0.0438908189535141" units="cm"/>
      <inkml:brushProperty name="color" value="#fed406"/>
      <inkml:brushProperty name="ignorePressure" value="0"/>
    </inkml:brush>
  </inkml:definitions>
  <inkml:trace contextRef="#ctx0" brushRef="#br0">79000.000 40450.000 501,'-46.000'-46.000'3,"10.000"10.000"7,10.000 10.000 7,9.000 9.000 7,4.000 12.000 10,1.000 16.000 13,-1.000 15.000 13,1.000 17.000 13,1.000 16.000-1,3.000 19.000-14,3.000 19.000-17,4.000 19.000-14,-3.000 16.000-11,-5.000 17.000-5,-7.000 15.000-6,-5.000 16.000-4,-3.000 7.000-10,4.000 1.000-13,3.000-1.000-11,3.000 1.000-14,3.000-18.000-9,3.000-34.000-7,3.000-35.000-7,4.000-33.000-8</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1"/>
    </inkml:context>
    <inkml:brush xml:id="br0">
      <inkml:brushProperty name="width" value="0.041302565485239" units="cm"/>
      <inkml:brushProperty name="height" value="0.041302565485239" units="cm"/>
      <inkml:brushProperty name="color" value="#fed406"/>
      <inkml:brushProperty name="ignorePressure" value="0"/>
    </inkml:brush>
  </inkml:definitions>
  <inkml:trace contextRef="#ctx0" brushRef="#br0">80050.000 39500.000 532,'40.000'-91.000'126,"32.000"19.000"-24,31.000 19.000-23,32.000 19.000-25,8.000 10.000-16,-11.000 4.000-9,-14.000 3.000-8,-11.000 3.000-9,-14.000 3.000-7,-11.000 3.000-3,-14.000 3.000-6,-11.000 4.000-3,-18.000 4.000-12,-22.000 6.000-18,-22.000 7.000-19,-21.000 6.000-18,-15.000 3.000-2,-6.000 0.000 14,-6.000 0.000 14,-6.000 0.000 14,-6.000-2.000 9,-2.000-3.000 5,-3.000-3.000 4,-3.000-2.000 4,2.000-1.000 6,10.000 3.000 5,10.000 3.000 7,9.000 4.000 6,6.000 2.000 5,3.000 4.000 7,3.000 3.000 5,4.000 3.000 7,1.000 4.000 1,0.000 7.000-2,0.000 6.000-2,0.000 7.000-1,3.000 4.000-2,6.000 3.000 2,7.000 3.000-1,6.000 4.000 2,-1.000 2.000-4,-5.000 4.000-4,-7.000 3.000-6,-5.000 3.000-6,-1.000-5.000-5,6.000-12.000-5,7.000-13.000-6,6.000-12.000-5,12.000-21.000-11,19.000-28.000-19,19.000-28.000-18,19.000-27.000-18,2.000-9.000-5,-11.000 13.000 11,-14.000 12.000 9,-11.000 13.000 10</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1"/>
    </inkml:context>
    <inkml:brush xml:id="br0">
      <inkml:brushProperty name="width" value="0.0446808561682701" units="cm"/>
      <inkml:brushProperty name="height" value="0.0446808561682701" units="cm"/>
      <inkml:brushProperty name="color" value="#fed406"/>
      <inkml:brushProperty name="ignorePressure" value="0"/>
    </inkml:brush>
  </inkml:definitions>
  <inkml:trace contextRef="#ctx0" brushRef="#br0">80800.000 39550.000 492,'20.000'-68.000'-4,"-9.000"17.000"16,-10.000 15.000 15,-8.000 16.000 16,-4.000 13.000 5,3.000 14.000-3,3.000 11.000-3,4.000 14.000-4,1.000 10.000-2,0.000 9.000-4,0.000 10.000-3,0.000 10.000-3,-2.000 10.000-3,-3.000 13.000-2,-3.000 12.000-1,-2.000 13.000-3,-3.000 21.000-2,1.000 32.000-1,-1.000 31.000-4,1.000 32.000-1,-3.000 19.000-4,-2.000 10.000-8,-3.000 10.000-6,-3.000 9.000-6,-1.000 2.000-3,4.000-2.000 1,3.000-3.000 3,3.000-3.000 1,3.000-9.000-5,3.000-11.000-10,3.000-14.000-11,4.000-11.000-10,1.000-26.000-4,0.000-37.000 7,0.000-38.000 5,0.000-37.000 6,-2.000-26.000 3,-3.000-11.000-1,-3.000-14.000 0,-2.000-11.000 0</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2"/>
    </inkml:context>
    <inkml:brush xml:id="br0">
      <inkml:brushProperty name="width" value="0.0439315475523472" units="cm"/>
      <inkml:brushProperty name="height" value="0.0439315475523472" units="cm"/>
      <inkml:brushProperty name="color" value="#fed406"/>
      <inkml:brushProperty name="ignorePressure" value="0"/>
    </inkml:brush>
  </inkml:definitions>
  <inkml:trace contextRef="#ctx0" brushRef="#br0">80200.000 40800.000 500,'112.000'-266.000'38,"-24.000"69.000"0,-26.000 69.000 0,-24.000 69.000 1,-13.000 43.000-3,0.000 19.000-2,0.000 19.000-4,0.000 19.000-3,-10.000 21.000-6,-18.000 26.000-6,-19.000 24.000-7,-18.000 26.000-7,-18.000 18.000-4,-16.000 13.000-1,-15.000 12.000-1,-15.000 13.000-1,-6.000-7.000-2,7.000-24.000-3,6.000-26.000-4,7.000-24.000-3,7.000-23.000 0,9.000-18.000 2,10.000-19.000 2,10.000-18.000 3,22.000-28.000 5,39.000-33.000 4,36.000-35.000 6,39.000-34.000 5,28.000-26.000 1,23.000-15.000-3,22.000-15.000-5,22.000-16.000-3,4.000 1.000-2,-12.000 19.000-2,-13.000 19.000-1,-12.000 19.000-1,-10.000 15.000 0,-6.000 13.000-1,-6.000 12.000 1,-6.000 13.000-1,-10.000 9.000 3,-12.000 6.000 6,-13.000 7.000 5,-12.000 6.000 6,-10.000 6.000 5,-6.000 6.000 4,-6.000 7.000 4,-6.000 6.000 5,-9.000 10.000 1,-8.000 17.000 1,-10.000 15.000-1,-9.000 16.000 1,-9.000 10.000-4,-5.000 7.000-5,-7.000 6.000-6,-5.000 7.000-6,-9.000 4.000-3,-9.000 3.000-2,-10.000 3.000-3,-8.000 4.000-1,-9.000 1.000-3,-6.000 0.000-8,-6.000 0.000-5,-6.000 0.000-6,-2.000-8.000-6,3.000-16.000-3,3.000-15.000-4,4.000-15.000-4,7.000-17.000-2,13.000-15.000 3,12.000-15.000 0,13.000-16.000 2,9.000-19.000 2,6.000-22.000 1,7.000-22.000 2,6.000-21.000 0,6.000-7.000 5,6.000 9.000 6,7.000 10.000 6,6.000 10.000 7,4.000 10.000 7,4.000 13.000 9,3.000 12.000 8,3.000 13.000 10,3.000 13.000 6,3.000 17.000 4,3.000 15.000 3,4.000 16.000 5,4.000 12.000-2,6.000 9.000-9,7.000 10.000-7,6.000 10.000-8,3.000 4.000-9,0.000 0.000-9,0.000 0.000-9,0.000 0.000-9,-4.000-2.000-11,-5.000-3.000-12,-7.000-3.000-12,-5.000-2.000-11</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5"/>
    </inkml:context>
    <inkml:brush xml:id="br0">
      <inkml:brushProperty name="width" value="0.0492605455219746" units="cm"/>
      <inkml:brushProperty name="height" value="0.0492605455219746" units="cm"/>
      <inkml:brushProperty name="color" value="#f2395b"/>
      <inkml:brushProperty name="ignorePressure" value="0"/>
    </inkml:brush>
  </inkml:definitions>
  <inkml:trace contextRef="#ctx0" brushRef="#br0">44600.000 56350.000 446,'-22.000'-61.000'30,"6.000"28.000"15,7.000 28.000 17,6.000 29.000 16,-1.000 18.000 0,-5.000 9.000-13,-7.000 10.000-15,-5.000 10.000-15,-4.000 10.000-9,0.000 13.000-5,0.000 12.000-7,0.000 13.000-5,-2.000 9.000-4,-3.000 6.000-4,-3.000 7.000-2,-2.000 6.000-5,-3.000-4.000-1,1.000-11.000-2,-1.000-14.000-1,1.000-11.000-2,1.000-9.000-2,3.000-3.000-3,3.000-3.000-3,4.000-2.000-3,8.000-28.000-7,17.000-49.000-9,15.000-51.000-10,16.000-49.000-10,12.000-34.000 0,9.000-15.000 8,10.000-15.000 9,10.000-16.000 10,5.000-2.000 5,4.000 13.000 6,3.000 12.000 4,3.000 13.000 5,-4.000 10.000 4,-8.000 10.000 4,-10.000 10.000 5,-9.000 9.000 5,-7.000 9.000 3,-3.000 9.000 6,-3.000 10.000 5,-2.000 10.000 4,-3.000 5.000 6,1.000 4.000 7,-1.000 3.000 5,1.000 3.000 7,-1.000 3.000 0,1.000 3.000-6,-1.000 3.000-5,1.000 4.000-7,-1.000 8.000-3,1.000 17.000-2,-1.000 15.000-2,1.000 16.000-1,-7.000 12.000-3,-12.000 9.000-5,-13.000 10.000-4,-12.000 10.000-5,-13.000 5.000-3,-12.000 4.000-3,-13.000 3.000-3,-12.000 3.000-2,-9.000 1.000-2,-2.000 1.000-3,-3.000-1.000-2,-3.000 1.000-2,-1.000-6.000-1,4.000-8.000-3,3.000-10.000-2,3.000-9.000-2,1.000-10.000-1,1.000-9.000 1,-1.000-10.000 0,1.000-8.000 2,2.000-11.000 0,7.000-8.000 2,6.000-10.000 1,7.000-9.000 2,11.000-1.000 10,20.000 10.000 17,18.000 10.000 18,20.000 9.000 18,10.000 12.000 6,3.000 16.000-8,3.000 15.000-5,4.000 17.000-7,2.000 7.000-7,4.000 0.000-5,3.000 0.000-7,3.000 0.000-5,1.000-2.000-8,1.000-3.000-5,-1.000-3.000-8,1.000-2.000-7,-4.000-6.000-6,-6.000-6.000-6,-6.000-6.000-6,-6.000-6.000-7,-4.000-7.000-7,1.000-6.000-8,-1.000-6.000-10,1.000-6.000-9</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3"/>
    </inkml:context>
    <inkml:brush xml:id="br0">
      <inkml:brushProperty name="width" value="0.0512582696974277" units="cm"/>
      <inkml:brushProperty name="height" value="0.0512582696974277" units="cm"/>
      <inkml:brushProperty name="color" value="#fed406"/>
      <inkml:brushProperty name="ignorePressure" value="0"/>
    </inkml:brush>
  </inkml:definitions>
  <inkml:trace contextRef="#ctx0" brushRef="#br0">83300.000 38650.000 429,'68.000'-68.000'45,"-11.000"17.000"-5,-14.000 15.000-8,-11.000 16.000-6,0.000 12.000-3,17.000 9.000-2,15.000 10.000 0,16.000 10.000 0,-1.000 8.000-4,-15.000 10.000-6,-15.000 10.000-5,-16.000 9.000-6,-15.000 7.000-2,-11.000 7.000 3,-14.000 6.000 3,-11.000 7.000 2,-18.000 2.000-4,-22.000 1.000-13,-22.000-1.000-13,-21.000 1.000-12,-9.000-4.000-4,7.000-6.000 6,6.000-6.000 4,7.000-6.000 4,4.000-7.000 6,3.000-6.000 3,3.000-6.000 3,4.000-6.000 5,7.000-7.000 4,13.000-6.000 5,12.000-6.000 6,13.000-6.000 6,12.000-7.000 2,13.000-6.000 1,12.000-6.000 0,13.000-6.000 1,15.000-7.000-1,19.000-6.000 1,19.000-6.000-1,19.000-6.000 0,7.000-1.000 0,-3.000 7.000 0,-3.000 6.000 0,-2.000 7.000 2,-9.000 4.000-2,-12.000 3.000-1,-13.000 3.000 0,-12.000 4.000-3,-13.000 5.000 1,-12.000 10.000-2,-13.000 10.000 1,-12.000 9.000-1,-15.000 9.000 0,-15.000 9.000-1,-15.000 10.000 0,-16.000 10.000-1,-10.000 2.000-2,-3.000-3.000-3,-3.000-3.000-3,-2.000-2.000-2,0.000-6.000-2,7.000-6.000-1,6.000-6.000-1,7.000-6.000 0,16.000-12.000-2,29.000-15.000-2,28.000-15.000-1,28.000-16.000-2,21.000-12.000 1,17.000-5.000 0,15.000-7.000 3,16.000-5.000 0,4.000-1.000 2,-6.000 6.000 2,-6.000 7.000 2,-6.000 6.000 1,-6.000 6.000 2,-2.000 6.000 2,-3.000 7.000 2,-3.000 6.000 2,-20.000 12.000 3,-33.000 19.000 2,-35.000 19.000 3,-34.000 19.000 3,-26.000 10.000 0,-15.000 4.000-3,-15.000 3.000-2,-16.000 3.000-3,-5.000 3.000-1,6.000 3.000-2,7.000 3.000 0,6.000 4.000-2,3.000-3.000-1,0.000-5.000-1,0.000-7.000-2,0.000-5.000-2,4.000-6.000 1,10.000-3.000 1,10.000-3.000 2,9.000-2.000 2,9.000-8.000 1,9.000-8.000 3,10.000-10.000 1,10.000-9.000 2,11.000-9.000 0,17.000-5.000-2,15.000-7.000-2,16.000-5.000-2,21.000-11.000-1,29.000-11.000-1,28.000-14.000-1,28.000-11.000 1,15.000-7.000-4,4.000 0.000-4,3.000 0.000-4,3.000 0.000-5,-7.000 1.000-6,-15.000 4.000-5,-15.000 3.000-6,-16.000 3.000-6,-15.000 6.000-2,-11.000 9.000 2,-14.000 10.000 3,-11.000 10.000 2,-18.000-1.000 1,-22.000-9.000 0,-22.000-10.000 0,-21.000-8.000 0,-10.000-8.000 2,3.000-2.000 6,3.000-3.000 5,4.000-3.000 6,-1.000-1.000 2,-3.000 4.000 1,-3.000 3.000-1,-2.000 3.000 1,-1.000 3.000 5,3.000 3.000 10,3.000 3.000 11,4.000 4.000 10,1.000 2.000 8,0.000 4.000 6,0.000 3.000 6,0.000 3.000 5,3.000 15.000 5,6.000 29.000 4,7.000 28.000 4,6.000 28.000 4,3.000 21.000-6,0.000 17.000-14,0.000 15.000-14,0.000 16.000-15,0.000 12.000-12,0.000 9.000-14,0.000 10.000-11,0.000 10.000-12,-2.000 0.000-12,-3.000-5.000-8,-3.000-7.000-10,-2.000-5.000-9,-3.000-22.000-3,1.000-33.000 6,-1.000-35.000 5,1.000-34.000 6</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4"/>
    </inkml:context>
    <inkml:brush xml:id="br0">
      <inkml:brushProperty name="width" value="0.050633929669857" units="cm"/>
      <inkml:brushProperty name="height" value="0.050633929669857" units="cm"/>
      <inkml:brushProperty name="color" value="#fed406"/>
      <inkml:brushProperty name="ignorePressure" value="0"/>
    </inkml:brush>
  </inkml:definitions>
  <inkml:trace contextRef="#ctx0" brushRef="#br0">85300.000 38950.000 434,'10.000'-75.000'8,"23.000"0.000"15,22.000 0.000 15,22.000 0.000 15,18.000 9.000 4,16.000 19.000-9,15.000 19.000-9,17.000 19.000-9,-3.000 10.000-7,-18.000 4.000-6,-19.000 3.000-8,-18.000 3.000-5,-18.000 6.000-6,-16.000 9.000-2,-15.000 10.000-2,-15.000 10.000-2,-25.000 10.000-4,-30.000 13.000-4,-32.000 12.000-5,-30.000 13.000-4,-20.000 4.000-2,-6.000-3.000 2,-6.000-3.000 1,-6.000-2.000 2,1.000-11.000 1,9.000-15.000 3,10.000-15.000 3,10.000-16.000 3,10.000-10.000 4,13.000-3.000 6,12.000-3.000 5,13.000-2.000 5,9.000-3.000 6,6.000 1.000 5,7.000-1.000 6,6.000 1.000 6,6.000 2.000 2,6.000 7.000 2,7.000 6.000-1,6.000 7.000 2,3.000 5.000-3,0.000 7.000-4,0.000 6.000-4,0.000 7.000-4,-2.000 2.000-3,-3.000 1.000-3,-3.000-1.000-1,-2.000 1.000-3,17.000-15.000-10,42.000-28.000-19,40.000-28.000-19,41.000-27.000-19,26.000-23.000-4,13.000-16.000 10,12.000-15.000 11,13.000-15.000 10,-2.000-1.000 7,-16.000 16.000 2,-15.000 15.000 2,-15.000 17.000 4,-18.000 10.000 5,-19.000 6.000 12,-18.000 7.000 10,-19.000 6.000 11,-19.000 9.000 4,-19.000 13.000 0,-18.000 12.000-2,-19.000 13.000 0,-22.000 15.000-1,-25.000 19.000 1,-25.000 19.000 0,-25.000 19.000 1,-18.000 7.000-2,-8.000-3.000-3,-10.000-3.000-3,-9.000-2.000-4,1.000-3.000-3,13.000 1.000-7,12.000-1.000-4,13.000 1.000-7,12.000-7.000-3,13.000-12.000-1,12.000-13.000-1,13.000-12.000-2,13.000-18.000-4,17.000-21.000-7,15.000-22.000-6,16.000-22.000-7,13.000-19.000 0,14.000-16.000 3,11.000-15.000 6,14.000-15.000 4,0.000-9.000 1,-8.000 1.000 0,-10.000-1.000-2,-9.000 1.000 0,-7.000 2.000 0,-3.000 7.000 4,-3.000 6.000 2,-2.000 7.000 2,-6.000 10.000 5,-6.000 16.000 6,-6.000 15.000 5,-6.000 17.000 6,-6.000 19.000 11,-2.000 26.000 20,-3.000 24.000 18,-3.000 26.000 18,-4.000 15.000 3,-3.000 6.000-15,-3.000 7.000-15,-2.000 6.000-15,-6.000 1.000-11,-6.000-3.000-5,-6.000-3.000-6,-6.000-2.000-5,-1.000-3.000-4,7.000 1.000 2,6.000-1.000-1,7.000 1.000 1,15.000-13.000-10,25.000-25.000-19,25.000-25.000-21,25.000-25.000-19,17.000-24.000-6,9.000-21.000 9,10.000-22.000 8,10.000-22.000 9,-1.000-7.000 8,-9.000 10.000 9,-10.000 10.000 9,-8.000 9.000 8,-9.000 7.000 9,-6.000 7.000 6,-6.000 6.000 7,-6.000 7.000 7,-9.000 10.000 12,-8.000 16.000 19,-10.000 15.000 17,-9.000 17.000 19,-13.000 16.000 1,-16.000 19.000-13,-15.000 19.000-13,-15.000 19.000-14,-11.000 12.000-9,-2.000 6.000-5,-3.000 7.000-5,-3.000 6.000-4,-4.000 4.000-4,-3.000 4.000-4,-3.000 3.000-4,-2.000 3.000-4,2.000-1.000-2,9.000-2.000 0,10.000-3.000 0,10.000-3.000-1,8.000-9.000 0,10.000-11.000-2,10.000-14.000 1,9.000-11.000-1,12.000-11.000-2,16.000-5.000 0,15.000-7.000-2,17.000-5.000 0,11.000-11.000-3,10.000-11.000-3,10.000-14.000-2,9.000-11.000-3,6.000-7.000-1,3.000 0.000-2,3.000 0.000 1,4.000 0.000-2,-4.000 0.000-3,-9.000 0.000-6,-10.000 0.000-6,-8.000 0.000-7,-12.000-4.000-2,-12.000-5.000-2,-13.000-7.000-2,-12.000-5.000 0,-7.000-4.000 2,1.000 0.000 7,-1.000 0.000 5,1.000 0.000 8</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4"/>
    </inkml:context>
    <inkml:brush xml:id="br0">
      <inkml:brushProperty name="width" value="0.0435197874903679" units="cm"/>
      <inkml:brushProperty name="height" value="0.0435197874903679" units="cm"/>
      <inkml:brushProperty name="color" value="#fed406"/>
      <inkml:brushProperty name="ignorePressure" value="0"/>
    </inkml:brush>
  </inkml:definitions>
  <inkml:trace contextRef="#ctx0" brushRef="#br0">86200.000 40900.000 505,'1.000'-68.000'4,"4.000"17.000"10,3.000 15.000 7,3.000 16.000 10,-1.000 23.000 9,-2.000 31.000 9,-3.000 32.000 10,-3.000 31.000 10,-7.000 18.000-3,-9.000 7.000-12,-10.000 6.000-15,-8.000 7.000-13,-11.000-1.000-10,-8.000-6.000-10,-10.000-6.000-7,-9.000-6.000-8,-9.000-9.000-4,-5.000-8.000 3,-7.000-10.000 2,-5.000-9.000 2,-6.000-12.000-8,-3.000-11.000-16,-3.000-14.000-18,-2.000-11.000-18,-3.000-17.000-5,1.000-18.000 5,-1.000-19.000 5,1.000-18.000 5,2.000-17.000 9,7.000-11.000 10,6.000-14.000 11,7.000-11.000 10,10.000-11.000 9,16.000-5.000 6,15.000-7.000 7,17.000-5.000 6,14.000 2.000 6,17.000 13.000 5,15.000 12.000 5,16.000 13.000 5,20.000 9.000 4,25.000 6.000 5,25.000 7.000 4,25.000 6.000 4,23.000 4.000-3,22.000 4.000-9,22.000 3.000-8,23.000 3.000-10,6.000-1.000-5,-5.000-2.000-1,-7.000-3.000-1,-5.000-3.000-2,-6.000-1.000-7,-3.000 4.000-13,-3.000 3.000-14,-2.000 3.000-12,-19.000 4.000-7,-30.000 7.000-1,-32.000 6.000 1,-30.000 7.000-1,-20.000 2.000 1,-6.000 1.000 1,-6.000-1.000 1,-6.000 1.000 2</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5"/>
    </inkml:context>
    <inkml:brush xml:id="br0">
      <inkml:brushProperty name="width" value="0.0469183102250099" units="cm"/>
      <inkml:brushProperty name="height" value="0.0469183102250099" units="cm"/>
      <inkml:brushProperty name="color" value="#fed406"/>
      <inkml:brushProperty name="ignorePressure" value="0"/>
    </inkml:brush>
  </inkml:definitions>
  <inkml:trace contextRef="#ctx0" brushRef="#br0">88250.000 39050.000 468,'75.000'-136.000'54,"0.000"28.000"-6,0.000 28.000-6,0.000 29.000-5,1.000 18.000-5,4.000 9.000-3,3.000 10.000-3,3.000 10.000-4,-5.000 11.000-3,-12.000 17.000-4,-13.000 15.000-4,-12.000 16.000-5,-18.000 13.000-5,-21.000 14.000-7,-22.000 11.000-7,-22.000 14.000-7,-21.000 7.000-2,-18.000 3.000 4,-19.000 3.000 4,-18.000 4.000 3,-10.000-6.000-2,0.000-11.000-11,0.000-14.000-9,0.000-11.000-11,6.000-14.000-1,13.000-11.000 7,12.000-14.000 5,13.000-11.000 7,12.000-11.000 7,13.000-5.000 6,12.000-7.000 6,13.000-5.000 6,10.000-6.000 10,10.000-3.000 10,10.000-3.000 12,9.000-2.000 11,4.000 2.000 4,1.000 9.000 0,-1.000 10.000-3,1.000 10.000 0,-9.000 11.000-3,-15.000 17.000-3,-15.000 15.000-3,-16.000 16.000-3,-12.000 5.000-4,-5.000-2.000-2,-7.000-3.000-4,-5.000-3.000-3,0.000-6.000-2,10.000-5.000-1,10.000-7.000-2,9.000-5.000-1,23.000-17.000-7,38.000-24.000-11,37.000-26.000-11,38.000-24.000-12,21.000-15.000-3,7.000-3.000 5,6.000-3.000 4,7.000-2.000 5,7.000-1.000-3,9.000 3.000-11,10.000 3.000-10,10.000 4.000-10,-4.000 5.000-2,-16.000 10.000 9,-15.000 10.000 8,-15.000 9.000 9,-17.000 6.000 11,-15.000 3.000 13,-15.000 3.000 14,-16.000 4.000 14,-13.000 7.000 6,-9.000 13.000-3,-10.000 12.000-2,-8.000 13.000-1,-8.000 7.000 2,-2.000 4.000 8,-3.000 3.000 7,-3.000 3.000 8,-6.000 4.000 1,-5.000 7.000-8,-7.000 6.000-6,-5.000 7.000-6,-6.000 4.000-8,-3.000 3.000-5,-3.000 3.000-7,-2.000 4.000-6,-6.000-1.000-6,-6.000-3.000-4,-6.000-3.000-5,-6.000-2.000-4,-4.000-9.000-7,1.000-12.000-7,-1.000-13.000-9,1.000-12.000-8,1.000-13.000-2,3.000-12.000 2,3.000-13.000 3,4.000-12.000 2,4.000-18.000 3,6.000-21.000 3,7.000-22.000 3,6.000-22.000 2,6.000-11.000 3,6.000 0.000 5,7.000 0.000 4,6.000 0.000 5,7.000 7.000 5,10.000 17.000 6,10.000 15.000 6,9.000 16.000 7,4.000 10.000 4,1.000 7.000 2,-1.000 6.000 2,1.000 7.000 3,-6.000 7.000-2,-8.000 9.000-5,-10.000 10.000-5,-9.000 10.000-5,-7.000 5.000-9,-3.000 4.000-11,-3.000 3.000-11,-2.000 3.000-11</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7"/>
    </inkml:context>
    <inkml:brush xml:id="br0">
      <inkml:brushProperty name="width" value="0.0548864118754864" units="cm"/>
      <inkml:brushProperty name="height" value="0.0548864118754864" units="cm"/>
      <inkml:brushProperty name="color" value="#fed406"/>
      <inkml:brushProperty name="ignorePressure" value="0"/>
    </inkml:brush>
  </inkml:definitions>
  <inkml:trace contextRef="#ctx0" brushRef="#br0">51300.000 22650.000 400,'0.000'-50.000'96,"0.000"0.000"-18,0.000 0.000-19,0.000 0.000-18,-2.000 12.000-13,-3.000 26.000-7,-3.000 24.000-7,-2.000 26.000-7,-5.000 12.000-4,-2.000 0.000-3,-3.000 0.000-1,-3.000 0.000-2,-2.000-4.000 0,0.000-5.000 2,0.000-7.000 1,0.000-5.000 3,4.000-25.000-4,10.000-40.000-8,10.000-40.000-8,9.000-41.000-9,4.000-13.000-2,1.000 16.000 4,-1.000 15.000 3,1.000 17.000 4,-1.000 11.000 2,1.000 10.000 3,-1.000 10.000 2,1.000 9.000 2,-1.000 13.000 8,1.000 20.000 14,-1.000 18.000 15,1.000 20.000 13,2.000 2.000-4,7.000-12.000-24,6.000-13.000-24,7.000-12.000-24,0.000-12.000-8,-2.000-8.000 6,-3.000-10.000 7,-3.000-9.000 6,-4.000-4.000 6,-3.000 4.000 2,-3.000 3.000 3,-2.000 3.000 3,-8.000 7.000 13,-8.000 14.000 24,-10.000 11.000 24,-9.000 14.000 23,-7.000 13.000 4,-3.000 16.000-15,-3.000 15.000-14,-2.000 17.000-15,-6.000 8.000-10,-6.000 4.000-4,-6.000 3.000-4,-6.000 3.000-3,-4.000 1.000-3,1.000 1.000-1,-1.000-1.000 0,1.000 1.000-1,-1.000-3.000 0,1.000-2.000-3,-1.000-3.000 0,1.000-3.000-3,1.000-6.000 0,3.000-5.000-1,3.000-7.000 0,4.000-5.000-2,21.000-12.000 0,41.000-16.000-4,40.000-15.000-2,42.000-15.000-3,17.000-9.000 0,-2.000 1.000 4,-3.000-1.000 4,-3.000 1.000 4,-6.000 2.000 2,-5.000 7.000-1,-7.000 6.000 0,-5.000 7.000-1,-6.000 4.000 1,-3.000 3.000-2,-3.000 3.000 0,-2.000 4.000 0,-3.000 1.000-2,1.000 0.000-1,-1.000 0.000-2,1.000 0.000-1,-10.000-10.000-1,-19.000-18.000 1,-18.000-19.000 0,-19.000-18.000 1,-13.000-9.000 0,-6.000 4.000 1,-6.000 3.000 0,-6.000 3.000 1,-2.000 1.000 0,3.000 1.000-1,3.000-1.000 1,4.000 1.000-1,1.000-4.000-3,0.000-6.000-5,0.000-6.000-5,0.000-6.000-5,1.000-4.000-7,4.000 1.000-10,3.000-1.000-8,3.000 1.000-9,1.000 2.000-6,1.000 7.000-1,-1.000 6.000-1,1.000 7.000-2</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7"/>
    </inkml:context>
    <inkml:brush xml:id="br0">
      <inkml:brushProperty name="width" value="0.0366882905364037" units="cm"/>
      <inkml:brushProperty name="height" value="0.0366882905364037" units="cm"/>
      <inkml:brushProperty name="color" value="#fed406"/>
      <inkml:brushProperty name="ignorePressure" value="0"/>
    </inkml:brush>
  </inkml:definitions>
  <inkml:trace contextRef="#ctx0" brushRef="#br0">51500.000 23850.000 599,'-2.000'-46.000'-31,"-3.000"10.000"16,-3.000 10.000 16,-2.000 9.000 16,-1.000 10.000 16,3.000 14.000 18,3.000 11.000 18,4.000 14.000 18,1.000 8.000-4,0.000 7.000-24,0.000 6.000-25,0.000 7.000-25,0.000 5.000-10,0.000 7.000 1,0.000 6.000 1,0.000 7.000 3,-2.000-4.000-15,-3.000-12.000-28,-3.000-13.000-29,-2.000-12.000-28</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8"/>
    </inkml:context>
    <inkml:brush xml:id="br0">
      <inkml:brushProperty name="width" value="0.0374610275030136" units="cm"/>
      <inkml:brushProperty name="height" value="0.0374610275030136" units="cm"/>
      <inkml:brushProperty name="color" value="#fed406"/>
      <inkml:brushProperty name="ignorePressure" value="0"/>
    </inkml:brush>
  </inkml:definitions>
  <inkml:trace contextRef="#ctx0" brushRef="#br0">51450.000 25400.000 587,'-22.000'73.000'26,"6.000"-3.000"10,7.000-3.000 11,6.000-2.000 9,3.000-1.000 2,0.000 3.000-7,0.000 3.000-5,0.000 4.000-7,3.000 2.000-9,6.000 4.000-12,7.000 3.000-13,6.000 3.000-11,1.000-1.000-13,-3.000-2.000-11,-3.000-3.000-12,-2.000-3.000-12,-5.000-4.000-4,-2.000-3.000 4,-3.000-3.000 4,-3.000-2.000 4,-2.000-1.000 5,0.000 3.000 6,0.000 3.000 6,0.000 4.000 7,0.000-6.000 6,0.000-11.000 5,0.000-14.000 6,0.000-11.000 5,0.000-6.000 13,0.000 4.000 20,0.000 3.000 21,0.000 3.000 19,0.000 4.000 5,0.000 7.000-15,0.000 6.000-12,0.000 7.000-14,0.000 2.000-12,0.000 1.000-8,0.000-1.000-11,0.000 1.000-9,1.000 1.000-6,4.000 3.000-3,3.000 3.000-3,3.000 4.000-2,1.000 1.000-8,1.000 0.000-10,-1.000 0.000-12,1.000 0.000-11,-3.000-7.000 0,-2.000-11.000 8,-3.000-14.000 9,-3.000-11.000 8</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8"/>
    </inkml:context>
    <inkml:brush xml:id="br0">
      <inkml:brushProperty name="width" value="0.038075502961874" units="cm"/>
      <inkml:brushProperty name="height" value="0.038075502961874" units="cm"/>
      <inkml:brushProperty name="color" value="#fed406"/>
      <inkml:brushProperty name="ignorePressure" value="0"/>
    </inkml:brush>
  </inkml:definitions>
  <inkml:trace contextRef="#ctx0" brushRef="#br0">51450.000 29350.000 577,'-24.000'50.000'35,"4.000"0.000"-3,3.000 0.000-4,3.000 0.000-4,3.000 1.000 1,3.000 4.000 2,3.000 3.000 4,4.000 3.000 2,1.000 7.000 1,0.000 14.000-5,0.000 11.000-2,0.000 14.000-4,1.000 3.000-4,4.000-2.000-5,3.000-3.000-5,3.000-3.000-5,1.000-4.000-2,1.000-3.000 3,-1.000-3.000 3,1.000-2.000 3,-1.000-5.000-9,1.000-2.000-19,-1.000-3.000-20,1.000-3.000-20,-1.000-4.000-7,1.000-3.000 5,-1.000-3.000 5,1.000-2.000 6,1.000-3.000 5,3.000 1.000 4,3.000-1.000 5,4.000 1.000 5,-3.000-1.000 5,-5.000 1.000 5,-7.000-1.000 5,-5.000 1.000 6,-6.000-3.000 6,-3.000-2.000 5,-3.000-3.000 5,-2.000-3.000 6,-3.000-1.000 2,1.000 4.000-3,-1.000 3.000-2,1.000 3.000-2,-1.000 1.000 5,1.000 1.000 13,-1.000-1.000 13,1.000 1.000 13,1.000-1.000 3,3.000 1.000-8,3.000-1.000-6,4.000 1.000-8,2.000 1.000-6,4.000 3.000-3,3.000 3.000-4,3.000 4.000-3,1.000 4.000-6,1.000 6.000-8,-1.000 7.000-7,1.000 6.000-7,-3.000 1.000-6,-2.000-3.000-4,-3.000-3.000-3,-3.000-2.000-5,-2.000-6.000-2,0.000-6.000 1,0.000-6.000 0,0.000-6.000 0,0.000-2.000 1,0.000 3.000 1,0.000 3.000 1,0.000 4.000 0,0.000 1.000 4,0.000 0.000 3,0.000 0.000 6,0.000 0.000 3,0.000-2.000 4,0.000-3.000 2,0.000-3.000 3,0.000-2.000 2,0.000-1.000 2,0.000 3.000 4,0.000 3.000 4,0.000 4.000 4,0.000 2.000 0,0.000 4.000 0,0.000 3.000-1,0.000 3.000-1,1.000 3.000-1,4.000 3.000-2,3.000 3.000-1,3.000 4.000-2,1.000-3.000-1,1.000-5.000-2,-1.000-7.000-1,1.000-5.000-2,-3.000-4.000-2,-2.000 0.000-2,-3.000 0.000-2,-3.000 0.000-3,-2.000 0.000-3,0.000 0.000-1,0.000 0.000-2,0.000 0.000-2,-2.000 0.000-1,-3.000 0.000-2,-3.000 0.000-1,-2.000 0.000-2,-5.000-2.000 1,-2.000-3.000 3,-3.000-3.000 1,-3.000-2.000 3,1.000-8.000 3,6.000-8.000 1,7.000-10.000 4,6.000-9.000 2</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29"/>
    </inkml:context>
    <inkml:brush xml:id="br0">
      <inkml:brushProperty name="width" value="0.0366824418306351" units="cm"/>
      <inkml:brushProperty name="height" value="0.0366824418306351" units="cm"/>
      <inkml:brushProperty name="color" value="#fed406"/>
      <inkml:brushProperty name="ignorePressure" value="0"/>
    </inkml:brush>
  </inkml:definitions>
  <inkml:trace contextRef="#ctx0" brushRef="#br0">51500.000 38850.000 599,'0.000'184.000'9,"0.000"-31.000"1,0.000-31.000 1,0.000-31.000 2,1.000-18.000 1,4.000-3.000 1,3.000-3.000 0,3.000-2.000 1,-1.000-3.000-2,-2.000 1.000-2,-3.000-1.000-4,-3.000 1.000-3,-1.000-1.000-2,4.000 1.000-2,3.000-1.000-2,3.000 1.000-2,-1.000-1.000 0,-2.000 1.000-1,-3.000-1.000 1,-3.000 1.000 1,-2.000-1.000-1,0.000 1.000-1,0.000-1.000 0,0.000 1.000-1,0.000-1.000 1,0.000 1.000 0,0.000-1.000 0,0.000 1.000 1,0.000 1.000 0,0.000 3.000 0,0.000 3.000 0,0.000 4.000 0,0.000 5.000 0,0.000 10.000 0,0.000 10.000 0,0.000 9.000 0,-2.000 1.000 0,-3.000-6.000 1,-3.000-6.000 2,-2.000-6.000 0,-3.000-7.000 1,1.000-6.000 1,-1.000-6.000 1,1.000-6.000 0,-1.000-6.000 1,1.000-2.000 3,-1.000-3.000 1,1.000-3.000 3,1.000-2.000 0,3.000 0.000 0,3.000 0.000-2,4.000 0.000-1,1.000-4.000 0,0.000-5.000 0,0.000-7.000 0,0.000-5.000 0,3.000-1.000 1,6.000 6.000 1,7.000 7.000 1,6.000 6.000 2,1.000 4.000-1,-3.000 4.000-3,-3.000 3.000-3,-2.000 3.000-2,-5.000 6.000-2,-2.000 9.000 2,-3.000 10.000 1,-3.000 10.000 1,-2.000 5.000-2,0.000 4.000-4,0.000 3.000-5,0.000 3.000-3,-2.000-2.000-2,-3.000-6.000 4,-3.000-6.000 2,-2.000-6.000 4,-3.000-7.000 1,1.000-6.000 0,-1.000-6.000 1,1.000-6.000 0,1.000-7.000 0,3.000-6.000 0,3.000-6.000 0,4.000-6.000 0,1.000-4.000-1,0.000 1.000 0,0.000-1.000 0,0.000 1.000-1,0.000 1.000 1,0.000 3.000 0,0.000 3.000 1,0.000 4.000-1,-2.000 1.000 1,-3.000 0.000 1,-3.000 0.000 0,-2.000 0.000 1,-3.000 1.000 1,1.000 4.000-1,-1.000 3.000 0,1.000 3.000 0,1.000-1.000 1,3.000-2.000 2,3.000-3.000 2,4.000-3.000 2,1.000-2.000 1,0.000 0.000-2,0.000 0.000 0,0.000 0.000 0,0.000 1.000-2,0.000 4.000-1,0.000 3.000-1,0.000 3.000-2,1.000 1.000 0,4.000 1.000-1,3.000-1.000-2,3.000 1.000-1,-1.000-1.000 0,-2.000 1.000-2,-3.000-1.000-1,-3.000 1.000-1,-2.000-1.000 0,0.000 1.000 0,0.000-1.000 1,0.000 1.000 1,1.000-4.000 1,4.000-6.000 0,3.000-6.000 0,3.000-6.000 1,1.000-4.000 0,1.000 1.000-2,-1.000-1.000-1,1.000 1.000-1,-3.000-12.000-7,-2.000-21.000-12,-3.000-22.000-12,-3.000-22.000-13,-4.000-18.000-2,-3.000-11.000 9,-3.000-14.000 9,-2.000-11.000 7,-3.000-4.000 3,1.000 6.000-6,-1.000 7.000-6,1.000 6.000-4</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31"/>
    </inkml:context>
    <inkml:brush xml:id="br0">
      <inkml:brushProperty name="width" value="0.0406461507081985" units="cm"/>
      <inkml:brushProperty name="height" value="0.0406461507081985" units="cm"/>
      <inkml:brushProperty name="color" value="#fed406"/>
      <inkml:brushProperty name="ignorePressure" value="0"/>
    </inkml:brush>
  </inkml:definitions>
  <inkml:trace contextRef="#ctx0" brushRef="#br0">51600.000 22300.000 541,'0.000'118.000'71,"0.000"-11.000"-14,0.000-14.000-16,0.000-11.000-15,-2.000-7.000-8,-3.000 0.000 0,-3.000 0.000-1,-2.000 0.000-1,-1.000 1.000 0,3.000 4.000-1,3.000 3.000-1,4.000 3.000 0,-1.000 3.000-2,-3.000 3.000 0,-3.000 3.000-2,-2.000 4.000-1,-1.000 4.000-1,3.000 6.000 1,3.000 7.000-1,4.000 6.000-1,1.000 7.000 0,0.000 10.000-1,0.000 10.000-3,0.000 9.000-1,0.000-1.000-1,0.000-8.000 0,0.000-10.000 0,0.000-9.000-1,0.000-7.000 1,0.000-3.000 1,0.000-3.000 1,0.000-2.000 1,0.000-1.000 1,0.000 3.000 0,0.000 3.000 0,0.000 4.000 0,1.000 1.000 0,4.000 0.000-2,3.000 0.000-2,3.000 0.000 0,1.000 0.000-3,1.000 0.000-2,-1.000 0.000-2,1.000 0.000-2,-3.000 3.000-2,-2.000 6.000-3,-3.000 7.000 0,-3.000 6.000-3,-2.000 1.000 0,0.000-3.000 1,0.000-3.000 2,0.000-2.000 2,-4.000-6.000 1,-5.000-6.000 0,-7.000-6.000 2,-5.000-6.000-1,-1.000-2.000 2,6.000 3.000 2,7.000 3.000 2,6.000 4.000 2,1.000 2.000 2,-3.000 4.000 1,-3.000 3.000 1,-2.000 3.000 2,-1.000 6.000 0,3.000 9.000-1,3.000 10.000-1,4.000 10.000-1,-1.000 2.000-1,-3.000-3.000 0,-3.000-3.000 0,-2.000-2.000 0,-1.000-6.000-1,3.000-6.000 1,3.000-6.000-1,4.000-6.000 1,-1.000-2.000-2,-3.000 3.000 0,-3.000 3.000 0,-2.000 4.000-2,-1.000 7.000 0,3.000 13.000 1,3.000 12.000-1,4.000 13.000 0,-1.000-1.000 1,-3.000-11.000-1,-3.000-14.000-1,-2.000-11.000 0,-3.000-9.000-1,1.000-3.000 2,-1.000-3.000 2,1.000-2.000 0,-3.000-1.000 0,-2.000 3.000 0,-3.000 3.000 0,-3.000 4.000-1,-1.000 2.000 1,4.000 4.000 1,3.000 3.000 1,3.000 3.000 1,1.000-2.000 1,1.000-6.000 1,-1.000-6.000 0,1.000-6.000 1,1.000-6.000 1,3.000-2.000-2,3.000-3.000 0,4.000-3.000-1,2.000-6.000 0,4.000-5.000 0,3.000-7.000 0,3.000-5.000-1,-1.000-4.000 1,-2.000 0.000-2,-3.000 0.000-1,-3.000 0.000 0,-1.000 3.000-1,4.000 6.000 1,3.000 7.000 0,3.000 6.000 0,-1.000 4.000 0,-2.000 4.000 1,-3.000 3.000 0,-3.000 3.000 0,-1.000-1.000 0,4.000-2.000 2,3.000-3.000 0,3.000-3.000 0,-1.000-4.000 1,-2.000-3.000-1,-3.000-3.000 0,-3.000-2.000 0,-2.000-5.000-1,0.000-2.000 0,0.000-3.000 0,0.000-3.000 0,-2.000 1.000 1,-3.000 6.000-2,-3.000 7.000 0,-2.000 6.000-2,-5.000 3.000 1,-2.000 0.000 0,-3.000 0.000 1,-3.000 0.000 1,-2.000 1.000-1,0.000 4.000 1,0.000 3.000 0,0.000 3.000 0,1.000 1.000 0,4.000 1.000 0,3.000-1.000 0,3.000 1.000-1,1.000-6.000 1,1.000-8.000 2,-1.000-10.000 0,1.000-9.000 1,-1.000-5.000 1,1.000 0.000-2,-1.000 0.000 0,1.000 0.000-1,-1.000 3.000-1,1.000 6.000-1,-1.000 7.000 0,1.000 6.000-1,1.000 9.000-1,3.000 13.000 1,3.000 12.000 0,4.000 13.000 0,-1.000 4.000 0,-3.000-3.000 0,-3.000-3.000 0,-2.000-2.000 0,-5.000-6.000 0,-2.000-6.000 0,-3.000-6.000 0,-3.000-6.000 0,-1.000-7.000 0,4.000-6.000 0,3.000-6.000 0,3.000-6.000-1,1.000-2.000 1,1.000 3.000-1,-1.000 3.000-1,1.000 4.000 1,1.000 1.000-1,3.000 0.000-1,3.000 0.000 0,4.000 0.000-1,-1.000-5.000 0,-3.000-9.000 0,-3.000-10.000 1,-2.000-8.000 1,-3.000-8.000 1,1.000-2.000-1,-1.000-3.000 0,1.000-3.000 1,1.000-1.000-1,3.000 4.000 2,3.000 3.000 0,4.000 3.000 1,-1.000 3.000 0,-3.000 3.000 1,-3.000 3.000 0,-2.000 4.000 1,-1.000-3.000-1,3.000-5.000 2,3.000-7.000 0,4.000-5.000 0,1.000-4.000 0,0.000 0.000-2,0.000 0.000-1,0.000 0.000-1,0.000-5.000-2,0.000-9.000-1,0.000-10.000-1,0.000-8.000-2</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5"/>
    </inkml:context>
    <inkml:brush xml:id="br0">
      <inkml:brushProperty name="width" value="0.0530493073165417" units="cm"/>
      <inkml:brushProperty name="height" value="0.0530493073165417" units="cm"/>
      <inkml:brushProperty name="color" value="#f2395b"/>
      <inkml:brushProperty name="ignorePressure" value="0"/>
    </inkml:brush>
  </inkml:definitions>
  <inkml:trace contextRef="#ctx0" brushRef="#br0">45650.000 57800.000 414,'-24.000'23.000'2,"4.000"-3.000"5,3.000-3.000 3,3.000-2.000 5,3.000-1.000 5,3.000 3.000 7,3.000 3.000 6,4.000 4.000 7,5.000-3.000 1,10.000-5.000-5,10.000-7.000-5,9.000-5.000-5,7.000-8.000-5,7.000-5.000-4,6.000-7.000-3,7.000-5.000-5,2.000-8.000-5,1.000-5.000-4,-1.000-7.000-6,1.000-5.000-5,-4.000-4.000-2,-6.000 0.000 0,-6.000 0.000 0,-6.000 0.000 0,-7.000 0.000 0,-6.000 0.000 1,-6.000 0.000-1,-6.000 0.000 0,-6.000 1.000 0,-2.000 4.000 2,-3.000 3.000 1,-3.000 3.000 1,-6.000 3.000 1,-5.000 3.000 3,-7.000 3.000 2,-5.000 4.000 2,-4.000 4.000 2,0.000 6.000 1,0.000 7.000 3,0.000 6.000 2,-4.000 6.000 2,-5.000 6.000 4,-7.000 7.000 4,-5.000 6.000 4,-3.000 6.000 2,4.000 6.000 1,3.000 7.000 1,3.000 6.000 0,1.000 6.000 1,1.000 6.000-3,-1.000 7.000-2,1.000 6.000-3,2.000 3.000-2,7.000 0.000-2,6.000 0.000-2,7.000 0.000-3,4.000-4.000-2,3.000-5.000-3,3.000-7.000-1,4.000-5.000-2,11.000-6.000-9,23.000-3.000-18,22.000-3.000-17,22.000-2.000-17,10.000-12.000-4,1.000-19.000 8,-1.000-18.000 8,1.000-19.000 9,2.000-15.000 4,7.000-8.000 2,6.000-10.000 2,7.000-9.000 1,4.000-7.000 3,3.000-3.000 5,3.000-3.000 5,4.000-2.000 5,-6.000-3.000 3,-11.000 1.000 1,-14.000-1.000 1,-11.000 1.000 1,-12.000 1.000 1,-9.000 3.000 2,-10.000 3.000 0,-8.000 4.000 1,-11.000 4.000 2,-8.000 6.000 5,-10.000 7.000 5,-9.000 6.000 4,-7.000 7.000 7,-3.000 10.000 9,-3.000 10.000 8,-2.000 9.000 9,-5.000 6.000 3,-2.000 3.000-4,-3.000 3.000-5,-3.000 4.000-3,-4.000 7.000-2,-3.000 13.000 1,-3.000 12.000-1,-2.000 13.000 0,-3.000 9.000-2,1.000 6.000-4,-1.000 7.000-5,1.000 6.000-4,2.000 6.000-3,7.000 6.000-3,6.000 7.000-3,7.000 6.000-3,2.000 3.000-2,1.000 0.000 0,-1.000 0.000 0,1.000 0.000-1,2.000-5.000-2,7.000-9.000-3,6.000-10.000-4,7.000-8.000-4,8.000-11.000-5,14.000-8.000-9,11.000-10.000-9,14.000-9.000-9,5.000-16.000-2,1.000-22.000 2,-1.000-22.000 4,1.000-21.000 3,-1.000-21.000 2,1.000-19.000 1,-1.000-18.000 2,1.000-19.000 2,-3.000-13.000 2,-2.000-6.000 4,-3.000-6.000 4,-3.000-6.000 3,-7.000 4.000 4,-9.000 16.000 4,-10.000 15.000 3,-8.000 17.000 4,-9.000 11.000 0,-6.000 10.000-1,-6.000 10.000-2,-6.000 9.000-3,-7.000 12.000 4,-6.000 16.000 9,-6.000 15.000 9,-6.000 17.000 8,-6.000 8.000 2,-2.000 4.000-4,-3.000 3.000-5,-3.000 3.000-4,-2.000 7.000-7,0.000 14.000-9,0.000 11.000-8,0.000 14.000-10,4.000 3.000-2,10.000-2.000 3,10.000-3.000 3,9.000-3.000 4</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52"/>
    </inkml:context>
    <inkml:brush xml:id="br0">
      <inkml:brushProperty name="width" value="0.0236276648938656" units="cm"/>
      <inkml:brushProperty name="height" value="0.0236276648938656" units="cm"/>
      <inkml:brushProperty name="color" value="#00bff3"/>
      <inkml:brushProperty name="ignorePressure" value="0"/>
    </inkml:brush>
  </inkml:definitions>
  <inkml:trace contextRef="#ctx0" brushRef="#br0">75850.000 25850.000 931,'-133.000'-19.000'24,"34.000"13.000"-4,35.000 12.000-5,35.000 13.000-6</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4:50:55"/>
    </inkml:context>
    <inkml:brush xml:id="br0">
      <inkml:brushProperty name="width" value="0.0282831024378538" units="cm"/>
      <inkml:brushProperty name="height" value="0.0282831024378538" units="cm"/>
      <inkml:brushProperty name="color" value="#00bff3"/>
      <inkml:brushProperty name="ignorePressure" value="0"/>
    </inkml:brush>
  </inkml:definitions>
  <inkml:trace contextRef="#ctx0" brushRef="#br0">51100.000 23100.000 777,'-69.000'0.000'0,"13.000"0.000"0,12.000 0.000 0,13.000 0.000 0,-4.000-2.000 0,-18.000-3.000 0,-19.000-3.000 0,-18.000-2.000 0,-1.000-3.000 2,19.000 1.000 3,19.000-1.000 3,19.000 1.000 3,15.000-1.000 2,13.000 1.000 1,12.000-1.000-1,13.000 1.000 0,6.000 1.000 0,0.000 3.000-4,0.000 3.000-2,0.000 4.000-2,0.000 1.000-3,0.000 0.000 1,0.000 0.000-2,0.000 0.000 1,12.000-2.000-3,26.000-3.000-1,24.000-3.000-3,26.000-2.000-1,10.000-3.000 2,-3.000 1.000 7,-3.000-1.000 9,-2.000 1.000 8,-5.000 1.000 0,-2.000 3.000-6,-3.000 3.000-7,-3.000 4.000-6,-2.000 1.000-3,0.000 0.000 1,0.000 0.000 0,0.000 0.000 1,1.000 0.000 0,4.000 0.000 1,3.000 0.000-1,3.000 0.000 0,-2.000 0.000 0,-6.000 0.000 0,-6.000 0.000 1,-6.000 0.000 0,-4.000 1.000 0,1.000 4.000 0,-1.000 3.000 1,1.000 3.000 1,1.000 1.000-1,3.000 1.000 0,3.000-1.000 0,4.000 1.000-1,-4.000 1.000 0,-9.000 3.000 0,-10.000 3.000 1,-8.000 4.000-1,-8.000 1.000 0,-2.000 0.000 0,-3.000 0.000-1,-3.000 0.000 1,-4.000-2.000-1,-3.000-3.000 0,-3.000-3.000-1,-2.000-2.000 1,-5.000-3.000 0,-2.000 1.000 1,-3.000-1.000 0,-3.000 1.000 0,-2.000-1.000 1,0.000 1.000-1,0.000-1.000 1,0.000 1.000-1,0.000-1.000 0,0.000 1.000 0,0.000-1.000 0,0.000 1.000-1,1.000-1.000 1,4.000 1.000-1,3.000-1.000 1,3.000 1.000 0,1.000-1.000 0,1.000 1.000-1,-1.000-1.000 0,1.000 1.000 0,1.000 1.000-1,3.000 3.000-1,3.000 3.000-1,4.000 4.000-1,2.000 1.000-1,4.000 0.000-2,3.000 0.000-1,3.000 0.000-3,-2.000 0.000-1,-6.000 0.000 0,-6.000 0.000 0,-6.000 0.000 0,-4.000-2.000 1,1.000-3.000 1,-1.000-3.000 1,1.000-2.000 2,-3.000-5.000 2,-2.000-2.000 2,-3.000-3.000 1,-3.000-3.000 1,-1.000 1.000 2,4.000 6.000-2,3.000 7.000 1,3.000 6.000-2,-1.000 1.000 1,-2.000-3.000-1,-3.000-3.000 1,-3.000-2.000-1,1.000-5.000 0,6.000-2.000-2,7.000-3.000-1,6.000-3.000-2,3.000-2.000-1,0.000 0.000 0,0.000 0.000 1,0.000 0.000-1,-4.000 0.000 2,-5.000 0.000 0,-7.000 0.000 1,-5.000 0.000 1,-4.000 0.000 0,0.000 0.000 0,0.000 0.000 0,0.000 0.000 0,0.000 0.000 1,0.000 0.000 4,0.000 0.000 3,0.000 0.000 4,0.000 1.000 0,0.000 4.000-1,0.000 3.000-2,0.000 3.000-2,1.000-1.000-1,4.000-2.000-1,3.000-3.000-2,3.000-3.000-1,3.000-1.000-1,3.000 4.000 1,3.000 3.000 1,4.000 3.000 0,-1.000 1.000 0,-3.000 1.000-1,-3.000-1.000-2,-2.000 1.000 0,-1.000 1.000 0,3.000 3.000 1,3.000 3.000 2,4.000 4.000 0,-1.000 1.000 2,-3.000 0.000-1,-3.000 0.000 0,-2.000 0.000 1,-3.000 0.000-2,1.000 0.000-1,-1.000 0.000-2,1.000 0.000-3,-1.000 0.000 0,1.000 0.000 0,-1.000 0.000 0,1.000 0.000 1,-1.000-4.000-1,1.000-5.000 2,-1.000-7.000 0,1.000-5.000 1,-1.000-3.000 1,1.000 4.000 0,-1.000 3.000 1,1.000 3.000 0,-3.000 1.000 0,-2.000 1.000-1,-3.000-1.000-1,-3.000 1.000-1,-2.000 1.000 0,0.000 3.000 1,0.000 3.000 0,0.000 4.000 1,0.000 1.000-1,0.000 0.000-1,0.000 0.000-1,0.000 0.000-1,0.000 0.000-1,0.000 0.000 2,0.000 0.000 0,0.000 0.000 2,0.000-2.000 1,0.000-3.000 2,0.000-3.000 2,0.000-2.000 3,0.000-1.000 1,0.000 3.000 1,0.000 3.000 1,0.000 4.000 1,0.000 2.000 1,0.000 4.000 0,0.000 3.000-1,0.000 3.000 0,3.000 1.000-2,6.000 1.000-2,7.000-1.000-2,6.000 1.000-3,3.000 1.000-1,0.000 3.000-2,0.000 3.000-2,0.000 4.000-1,-2.000 2.000-1,-3.000 4.000 0,-3.000 3.000-1,-2.000 3.000 0,0.000-2.000 0,7.000-6.000 1,6.000-6.000 1,7.000-6.000 0,0.000-2.000 2,-2.000 3.000 1,-3.000 3.000 3,-3.000 4.000 1,-2.000-1.000 2,0.000-3.000 3,0.000-3.000 2,0.000-2.000 2,1.000-3.000 2,4.000 1.000 1,3.000-1.000 1,3.000 1.000 1,4.000-1.000 1,7.000 1.000 1,6.000-1.000 1,7.000 1.000 1,2.000 1.000-2,1.000 3.000-2,-1.000 3.000-3,1.000 4.000-2,-1.000 4.000-3,1.000 6.000 0,-1.000 7.000-2,1.000 6.000-1,1.000 3.000-1,3.000 0.000-2,3.000 0.000-1,4.000 0.000-1,-1.000 0.000-1,-3.000 0.000 1,-3.000 0.000-1,-2.000 0.000 1,-5.000 0.000-1,-2.000 0.000-1,-3.000 0.000 0,-3.000 0.000-1,-4.000 1.000 0,-3.000 4.000 1,-3.000 3.000 0,-2.000 3.000 0,-5.000-2.000 1,-2.000-6.000 0,-3.000-6.000 0,-3.000-6.000 0,-2.000-6.000 1,0.000-2.000 0,0.000-3.000-1,0.000-3.000 1,-2.000-2.000 1,-3.000 0.000 1,-3.000 0.000 0,-2.000 0.000 2,-1.000-2.000 1,3.000-3.000-1,3.000-3.000 0,4.000-2.000 0,-1.000-3.000 0,-3.000 1.000 1,-3.000-1.000-1,-2.000 1.000 1,-3.000-1.000 0,1.000 1.000 0,-1.000-1.000 0,1.000 1.000 1,2.000-1.000-1,7.000 1.000 1,6.000-1.000-1,7.000 1.000 1,2.000-1.000 0,1.000 1.000-1,-1.000-1.000 0,1.000 1.000 0,1.000-3.000-1,3.000-2.000 0,3.000-3.000 0,4.000-3.000 0,-1.000-1.000 0,-3.000 4.000 0,-3.000 3.000 0,-2.000 3.000 0,-5.000 1.000 0,-2.000 1.000-2,-3.000-1.000-3,-3.000 1.000-1,-2.000 1.000-1,0.000 3.000 0,0.000 3.000 0,0.000 4.000-1,0.000 1.000 0,0.000 0.000 0,0.000 0.000 0,0.000 0.000-1,-4.000 1.000 2,-5.000 4.000-1,-7.000 3.000 1,-5.000 3.000 1,-4.000-1.000 0,0.000-2.000 1,0.000-3.000 1,0.000-3.000 0,1.000-4.000 1,4.000-3.000 0,3.000-3.000 1,3.000-2.000 0,4.000-6.000 0,7.000-6.000 0,6.000-6.000 0,7.000-6.000-1,2.000-2.000 1,1.000 3.000 2,-1.000 3.000 0,1.000 4.000 3,-1.000 1.000 0,1.000 0.000 0,-1.000 0.000 2,1.000 0.000 0,2.000 0.000-1,7.000 0.000 1,6.000 0.000-2,7.000 0.000 0,4.000-2.000-1,3.000-3.000-1,3.000-3.000-1,4.000-2.000-1,1.000-3.000-1,0.000 1.000 1,0.000-1.000 0,0.000 1.000-1,0.000-1.000 1,0.000 1.000 1,0.000-1.000-1,0.000 1.000 0,-4.000 2.000 0,-5.000 7.000 0,-7.000 6.000 0,-5.000 7.000-1,-3.000 4.000 0,4.000 3.000-1,3.000 3.000 0,3.000 4.000-1,1.000 1.000-1,1.000 0.000 1,-1.000 0.000 0,1.000 0.000 0,-4.000 0.000 0,-6.000 0.000 1,-6.000 0.000-1,-6.000 0.000 0,-2.000 0.000 1,3.000 0.000 1,3.000 0.000 1,4.000 0.000 1,1.000 0.000 0,0.000 0.000 1,0.000 0.000 0,0.000 0.000 1,0.000 1.000-1,0.000 4.000 0,0.000 3.000 0,0.000 3.000-2,1.000 1.000 1,4.000 1.000-1,3.000-1.000 0,3.000 1.000 0,6.000-4.000 1,9.000-6.000-2,10.000-6.000 1,10.000-6.000-1,5.000-6.000 0,4.000-2.000 1,3.000-3.000-1,3.000-3.000 2,1.000-2.000-1,1.000 0.000 1,-1.000 0.000 1,1.000 0.000-1,-4.000 1.000 2,-6.000 4.000-1,-6.000 3.000 1,-6.000 3.000 0,-6.000 1.000 0,-2.000 1.000 0,-3.000-1.000-2,-3.000 1.000-1,-2.000 1.000 0,0.000 3.000-1,0.000 3.000-1,0.000 4.000-1,0.000-1.000 0,0.000-3.000 0,0.000-3.000 1,0.000-2.000 0,1.000-5.000 1,4.000-2.000 0,3.000-3.000 1,3.000-3.000 1,-1.000-4.000-1,-2.000-3.000 2,-3.000-3.000-1,-3.000-2.000 1,-6.000-1.000 1,-5.000 3.000-1,-7.000 3.000 2,-5.000 4.000-1,-4.000 1.000 1,0.000 0.000 0,0.000 0.000 0,0.000 0.000 1,0.000 0.000-2,0.000 0.000-1,0.000 0.000-1,0.000 0.000-3,0.000-2.000 0,0.000-3.000 0,0.000-3.000 0,0.000-2.000 0,0.000-5.000 0,0.000-2.000 0,0.000-3.000 2,0.000-3.000 0,1.000-2.000 1,4.000 0.000 0,3.000 0.000 0,3.000 0.000 1,1.000 0.000-1,1.000 0.000 0,-1.000 0.000 0,1.000 0.000 0,-1.000 0.000 0,1.000 0.000-2,-1.000 0.000-1,1.000 0.000-1,-1.000 0.000-1,1.000 0.000 1,-1.000 0.000 1,1.000 0.000 1,-4.000 1.000 1,-6.000 4.000-1,-6.000 3.000 1,-6.000 3.000-1,-2.000-1.000 1,3.000-2.000 0,3.000-3.000-1,4.000-3.000 1,-1.000-1.000-1,-3.000 4.000 0,-3.000 3.000 1,-2.000 3.000-1,-5.000 1.000 1,-2.000 1.000 0,-3.000-1.000 0,-3.000 1.000 0,-2.000-1.000 0,0.000 1.000-1,0.000-1.000 1,0.000 1.000-1,0.000 1.000 0,0.000 3.000 1,0.000 3.000-1,0.000 4.000 0,-2.000 1.000 0,-3.000 0.000 1,-3.000 0.000 1,-2.000 0.000-1,-3.000 1.000 1,1.000 4.000-1,-1.000 3.000 0,1.000 3.000-1,-4.000 3.000 0,-6.000 3.000 0,-6.000 3.000 0,-6.000 4.000 0,-2.000 4.000 0,3.000 6.000 0,3.000 7.000 0,4.000 6.000 1,-1.000 4.000-1,-3.000 4.000 0,-3.000 3.000 0,-2.000 3.000 0,-3.000 1.000 0,1.000 1.000 1,-1.000-1.000 1,1.000 1.000 1,4.000-3.000 0,9.000-2.000 0,10.000-3.000-1,10.000-3.000 0,2.000-1.000 0,-3.000 4.000 0,-3.000 3.000 1,-2.000 3.000-1,0.000-1.000 0,7.000-2.000 1,6.000-3.000-1,7.000-3.000 0,0.000-1.000 0,-2.000 4.000 1,-3.000 3.000 0,-3.000 3.000 1,-2.000 7.000 0,0.000 14.000 0,0.000 11.000-1,0.000 14.000-1,4.000 0.000 1,10.000-8.000-2,10.000-10.000 0,9.000-9.000-2,4.000-9.000 0,1.000-5.000-1,-1.000-7.000-2,1.000-5.000-1,1.000-6.000 0,3.000-3.000 0,3.000-3.000 2,4.000-2.000 0,1.000-3.000 2,0.000 1.000 0,0.000-1.000 1,0.000 1.000 1,-2.000-1.000 0,-3.000 1.000 0,-3.000-1.000 0,-2.000 1.000 0,-5.000 1.000-1,-2.000 3.000 1,-3.000 3.000 0,-3.000 4.000 0,-4.000 1.000 0,-3.000 0.000-2,-3.000 0.000-1,-2.000 0.000-2,-3.000 0.000 0,1.000 0.000-2,-1.000 0.000 0,1.000 0.000-1,-1.000 3.000 1,1.000 6.000 2,-1.000 7.000 2,1.000 6.000 2,-3.000 4.000 1,-2.000 4.000 1,-3.000 3.000 0,-3.000 3.000 1,-2.000 1.000-1,0.000 1.000 0,0.000-1.000-1,0.000 1.000 0,3.000-4.000-1,6.000-6.000 0,7.000-6.000-1,6.000-6.000 1,4.000-6.000-1,4.000-2.000 2,3.000-3.000 1,3.000-3.000 1,3.000-2.000 0,3.000 0.000-3,3.000 0.000-1,4.000 0.000-2,2.000-2.000-1,4.000-3.000 2,3.000-3.000-1,3.000-2.000 2,1.000-1.000 0,1.000 3.000 1,-1.000 3.000 1,1.000 4.000 1,-3.000-1.000-2,-2.000-3.000-1,-3.000-3.000-3,-3.000-2.000-3,-4.000-5.000 0,-3.000-2.000-1,-3.000-3.000 0,-2.000-3.000 0,-9.000-4.000 1,-12.000-3.000-1,-13.000-3.000 1,-12.000-2.000 0,-10.000-3.000-2,-6.000 1.000-4,-6.000-1.000-3,-6.000 1.000-4</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33"/>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68700.000 8100.000 999,'-82.000'3.000'-4,"-11.000"6.000"-10,-14.000 7.000-10,-11.000 6.000-9,11.000 1.000-1,39.000-3.000 7,36.000-3.000 6,39.000-2.000 7,16.000-3.000 4,-3.000 1.000-1,-3.000-1.000 1,-2.000 1.000 0</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44"/>
    </inkml:context>
    <inkml:brush xml:id="br0">
      <inkml:brushProperty name="width" value="0.0461798496544361" units="cm"/>
      <inkml:brushProperty name="height" value="0.0461798496544361" units="cm"/>
      <inkml:brushProperty name="color" value="#00bff3"/>
      <inkml:brushProperty name="ignorePressure" value="0"/>
    </inkml:brush>
  </inkml:definitions>
  <inkml:trace contextRef="#ctx0" brushRef="#br0">41350.000 31300.000 476,'-47.000'-46.000'7,"6.000"10.000"14,7.000 10.000 14,6.000 9.000 14,-2.000 9.000 3,-9.000 9.000-9,-10.000 10.000-10,-8.000 10.000-9,-6.000 7.000-6,1.000 6.000-2,-1.000 7.000-4,1.000 6.000-2,-1.000 3.000-3,1.000 0.000 0,-1.000 0.000-2,1.000 0.000-1,2.000 0.000 0,7.000 0.000 2,6.000 0.000 2,7.000 0.000 1,5.000-2.000 1,7.000-3.000-1,6.000-3.000 0,7.000-2.000-1,11.000-5.000-1,20.000-2.000 0,18.000-3.000-1,20.000-3.000-1,6.000-6.000 0,-2.000-5.000-3,-3.000-7.000-1,-3.000-5.000-2,-4.000-3.000-1,-3.000 4.000 1,-3.000 3.000 0,-2.000 3.000 2,-6.000 7.000-1,-6.000 14.000 1,-6.000 11.000 0,-6.000 14.000 1,-10.000 5.000-1,-12.000 1.000-2,-13.000-1.000 0,-12.000 1.000-2,-9.000-1.000-2,-2.000 1.000 0,-3.000-1.000-2,-3.000 1.000-1,-1.000-4.000-1,4.000-6.000 1,3.000-6.000 1,3.000-6.000 1,10.000-16.000 0,20.000-25.000 0,18.000-25.000-1,20.000-25.000-1,11.000-11.000 1,7.000 3.000 0,6.000 3.000 3,7.000 4.000 0,0.000 4.000 1,-2.000 6.000 2,-3.000 7.000 0,-3.000 6.000 1,-2.000 6.000 3,0.000 6.000 2,0.000 7.000 3,0.000 6.000 3,1.000 3.000 4,4.000 0.000 4,3.000 0.000 4,3.000 0.000 4,-2.000 0.000 0,-6.000 0.000-5,-6.000 0.000-6,-6.000 0.000-5,-4.000 4.000-4,1.000 10.000-4,-1.000 10.000-3,1.000 9.000-3,-6.000 4.000-2,-8.000 1.000-2,-10.000-1.000-2,-9.000 1.000-2,-9.000-13.000-14,-5.000-25.000-26,-7.000-25.000-25,-5.000-25.000-27</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44"/>
    </inkml:context>
    <inkml:brush xml:id="br0">
      <inkml:brushProperty name="width" value="0.0380302630364895" units="cm"/>
      <inkml:brushProperty name="height" value="0.0380302630364895" units="cm"/>
      <inkml:brushProperty name="color" value="#00bff3"/>
      <inkml:brushProperty name="ignorePressure" value="0"/>
    </inkml:brush>
  </inkml:definitions>
  <inkml:trace contextRef="#ctx0" brushRef="#br0">41600.000 31650.000 578,'46.000'25.000'162,"-5.000"0.000"-40,-7.000 0.000-41,-5.000 0.000-41,-4.000 0.000-26,0.000 0.000-11,0.000 0.000-12,0.000 0.000-12,0.000 0.000-2,0.000 0.000 6,0.000 0.000 5,0.000 0.000 5</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44"/>
    </inkml:context>
    <inkml:brush xml:id="br0">
      <inkml:brushProperty name="width" value="0.0496848411858082" units="cm"/>
      <inkml:brushProperty name="height" value="0.0496848411858082" units="cm"/>
      <inkml:brushProperty name="color" value="#00bff3"/>
      <inkml:brushProperty name="ignorePressure" value="0"/>
    </inkml:brush>
  </inkml:definitions>
  <inkml:trace contextRef="#ctx0" brushRef="#br0">42550.000 31600.000 442,'-24.000'-24.000'5,"4.000"4.000"9,3.000 3.000 10,3.000 3.000 9,3.000 10.000 7,3.000 20.000 3,3.000 18.000 2,4.000 20.000 5,-1.000 8.000-3,-3.000 1.000-5,-3.000-1.000-6,-2.000 1.000-7,-3.000 1.000-4,1.000 3.000-3,-1.000 3.000-4,1.000 4.000-2,1.000-3.000-2,3.000-5.000-1,3.000-7.000 1,4.000-5.000-1,5.000-8.000-3,10.000-5.000-5,10.000-7.000-6,9.000-5.000-5,7.000-17.000-5,7.000-24.000-4,6.000-26.000-5,7.000-24.000-4,2.000-17.000-1,1.000-5.000 1,-1.000-7.000 0,1.000-5.000 1,-6.000-4.000 3,-8.000 0.000 3,-10.000 0.000 5,-9.000 0.000 3,-7.000 4.000 3,-3.000 10.000 3,-3.000 10.000 3,-2.000 9.000 2,-9.000 9.000 3,-12.000 9.000 0,-13.000 10.000 2,-12.000 10.000 1,-9.000 8.000-1,-2.000 10.000-2,-3.000 10.000-1,-3.000 9.000-3,-4.000 10.000-4,-3.000 14.000-5,-3.000 11.000-5,-2.000 14.000-6,-1.000 7.000-5,3.000 3.000-7,3.000 3.000-7,4.000 4.000-6,5.000-6.000 1,10.000-11.000 7,10.000-14.000 9,9.000-11.000 9</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45"/>
    </inkml:context>
    <inkml:brush xml:id="br0">
      <inkml:brushProperty name="width" value="0.0435172505676746" units="cm"/>
      <inkml:brushProperty name="height" value="0.0435172505676746" units="cm"/>
      <inkml:brushProperty name="color" value="#00bff3"/>
      <inkml:brushProperty name="ignorePressure" value="0"/>
    </inkml:brush>
  </inkml:definitions>
  <inkml:trace contextRef="#ctx0" brushRef="#br0">43450.000 31750.000 505,'25.000'-46.000'6,"0.000"10.000"13,0.000 10.000 13,0.000 9.000 12,1.000 6.000 5,4.000 3.000-1,3.000 3.000-1,3.000 4.000-2,1.000 2.000-4,1.000 4.000-6,-1.000 3.000-8,1.000 3.000-6,-4.000 6.000-5,-6.000 9.000-3,-6.000 10.000-4,-6.000 10.000-4,-7.000 5.000-1,-6.000 4.000-2,-6.000 3.000 0,-6.000 3.000-1,-7.000 3.000-3,-6.000 3.000-5,-6.000 3.000-4,-6.000 4.000-5,-7.000-1.000-2,-6.000-3.000 1,-6.000-3.000 0,-6.000-2.000 1,-1.000-6.000 2,7.000-6.000 2,6.000-6.000 2,7.000-6.000 2,18.000-12.000 9,31.000-15.000 13,32.000-15.000 13,31.000-16.000 15,18.000-10.000 0,7.000-3.000-13,6.000-3.000-12,7.000-2.000-13,-1.000 0.000-10,-6.000 7.000-11,-6.000 6.000-9,-6.000 7.000-10,-10.000 4.000-4,-12.000 3.000 1,-13.000 3.000 1,-12.000 4.000 1,-12.000 4.000-3,-8.000 6.000-5,-10.000 7.000-7,-9.000 6.000-6</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46"/>
    </inkml:context>
    <inkml:brush xml:id="br0">
      <inkml:brushProperty name="width" value="0.0464894138276577" units="cm"/>
      <inkml:brushProperty name="height" value="0.0464894138276577" units="cm"/>
      <inkml:brushProperty name="color" value="#00bff3"/>
      <inkml:brushProperty name="ignorePressure" value="0"/>
    </inkml:brush>
  </inkml:definitions>
  <inkml:trace contextRef="#ctx0" brushRef="#br0">41350.000 34050.000 473,'-25.000'-24.000'34,"0.000"4.000"0,0.000 3.000 1,0.000 3.000 0,-7.000 4.000-2,-11.000 7.000-5,-14.000 6.000-4,-11.000 7.000-5,-4.000 4.000-3,6.000 3.000-1,7.000 3.000-2,6.000 4.000-1,-2.000 4.000 0,-9.000 6.000 1,-10.000 7.000 1,-8.000 6.000 1,-1.000 3.000 0,9.000 0.000-1,10.000 0.000-2,10.000 0.000 0,5.000 3.000-2,4.000 6.000 0,3.000 7.000 0,3.000 6.000-1,4.000 4.000 0,7.000 4.000-3,6.000 3.000 0,7.000 3.000-2,5.000-1.000-1,7.000-2.000-2,6.000-3.000-1,7.000-3.000-2,8.000-4.000 0,14.000-3.000-1,11.000-3.000-1,14.000-2.000-1,7.000-6.000-2,3.000-6.000-2,3.000-6.000-4,4.000-6.000-2,2.000-9.000-4,4.000-8.000-4,3.000-10.000-3,3.000-9.000-4,1.000-13.000-2,1.000-16.000 0,-1.000-15.000-1,1.000-15.000 0,-3.000-12.000 0,-2.000-6.000 4,-3.000-6.000 2,-3.000-6.000 4,-6.000-2.000 2,-5.000 3.000 2,-7.000 3.000 2,-5.000 4.000 3,-11.000 5.000 1,-11.000 10.000 2,-14.000 10.000 1,-11.000 9.000 1,-9.000 7.000 6,-3.000 7.000 11,-3.000 6.000 9,-2.000 7.000 12,-8.000 5.000 3,-8.000 7.000-1,-10.000 6.000-2,-9.000 7.000-2,-7.000 10.000-1,-3.000 16.000-1,-3.000 15.000-2,-2.000 17.000 0,-3.000 8.000-1,1.000 4.000 1,-1.000 3.000 0,1.000 3.000 0,2.000-1.000-1,7.000-2.000-3,6.000-3.000-1,7.000-3.000-3,7.000-7.000-1,9.000-9.000-2,10.000-10.000-2,10.000-8.000-1,16.000-20.000-5,26.000-28.000-9,24.000-28.000-8,26.000-27.000-9,13.000-17.000-7,4.000-3.000-6,3.000-3.000-5,3.000-2.000-6,-7.000 2.000 1,-15.000 9.000 6,-15.000 10.000 5,-16.000 10.000 7,-15.000 18.000 13,-11.000 28.000 22,-14.000 28.000 23,-11.000 29.000 21,-7.000 15.000 8,0.000 3.000-7,0.000 3.000-5,0.000 4.000-7,4.000-7.000-8,10.000-16.000-11,10.000-15.000-11,9.000-15.000-10,6.000-11.000-8,3.000-2.000-7,3.000-3.000-5,4.000-3.000-7,4.000-12.000-7,6.000-18.000-7,7.000-19.000-6,6.000-18.000-9,3.000-15.000 1,0.000-9.000 7,0.000-10.000 6,0.000-8.000 7,1.000-6.000 6,4.000 1.000 5,3.000-1.000 6,3.000 1.000 5,-7.000 4.000 3,-15.000 9.000-1,-15.000 10.000 0,-16.000 10.000 0,-12.000 10.000 5,-5.000 13.000 9,-7.000 12.000 10,-5.000 13.000 10,-8.000 9.000 8,-5.000 6.000 6,-7.000 7.000 7,-5.000 6.000 6,-6.000 6.000 1,-3.000 6.000-2,-3.000 7.000-4,-2.000 6.000-3,-3.000 7.000-3,1.000 10.000-6,-1.000 10.000-4,1.000 9.000-6,2.000 2.000-3,7.000-2.000-3,6.000-3.000-3,7.000-3.000-3,4.000-4.000-3,3.000-3.000-2,3.000-3.000-3,4.000-2.000-2,4.000-3.000-2,6.000 1.000-2,7.000-1.000-3,6.000 1.000-2,4.000-1.000-1,4.000 1.000 0,3.000-1.000 1,3.000 1.000 0,-2.000 4.000-2,-6.000 9.000-5,-6.000 10.000-5,-6.000 10.000-4,-10.000 4.000-1,-12.000 0.000 5,-13.000 0.000 3,-12.000 0.000 4,-10.000 0.000 3,-6.000 0.000 0,-6.000 0.000 1,-6.000 0.000 1,-2.000-7.000-1,3.000-11.000 0,3.000-14.000-2,4.000-11.000-1,5.000-17.000-8,10.000-18.000-15,10.000-19.000-17,9.000-18.000-15</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47"/>
    </inkml:context>
    <inkml:brush xml:id="br0">
      <inkml:brushProperty name="width" value="0.0486301816999912" units="cm"/>
      <inkml:brushProperty name="height" value="0.0486301816999912" units="cm"/>
      <inkml:brushProperty name="color" value="#00bff3"/>
      <inkml:brushProperty name="ignorePressure" value="0"/>
    </inkml:brush>
  </inkml:definitions>
  <inkml:trace contextRef="#ctx0" brushRef="#br0">43850.000 34450.000 452,'20.000'-18.000'7,"-9.000"17.000"16,-10.000 15.000 14,-8.000 16.000 14,-9.000 12.000 6,-6.000 9.000-4,-6.000 10.000-5,-6.000 10.000-5,-1.000 4.000-5,7.000 0.000-4,6.000 0.000-6,7.000 0.000-5,4.000 1.000-3,3.000 4.000-2,3.000 3.000-1,4.000 3.000-1,1.000-2.000-3,0.000-6.000-3,0.000-6.000-3,0.000-6.000-3,6.000-10.000-4,13.000-12.000-4,12.000-13.000-4,13.000-12.000-6,7.000-19.000-4,4.000-25.000-6,3.000-25.000-7,3.000-25.000-5,-1.000-18.000-2,-2.000-8.000 5,-3.000-10.000 3,-3.000-9.000 3,-6.000-4.000 2,-5.000 4.000 0,-7.000 3.000-1,-5.000 3.000-1,-8.000 6.000 3,-5.000 9.000 4,-7.000 10.000 5,-5.000 10.000 4,-8.000 10.000 6,-5.000 13.000 4,-7.000 12.000 5,-5.000 13.000 6,-6.000 9.000 2,-3.000 6.000 2,-3.000 7.000 2,-2.000 6.000 2,-3.000 9.000 0,1.000 13.000 0,-1.000 12.000 0,1.000 13.000-1,1.000 6.000-3,3.000 0.000-9,3.000 0.000-7,4.000 0.000-9,4.000 0.000-7,6.000 0.000-6,7.000 0.000-7,6.000 0.000-6,7.000-7.000-1,10.000-11.000 6,10.000-14.000 4,9.000-11.000 5,2.000-6.000 3,-2.000 4.000 0,-3.000 3.000 1,-3.000 3.000 0</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47"/>
    </inkml:context>
    <inkml:brush xml:id="br0">
      <inkml:brushProperty name="width" value="0.0483392365276814" units="cm"/>
      <inkml:brushProperty name="height" value="0.0483392365276814" units="cm"/>
      <inkml:brushProperty name="color" value="#00bff3"/>
      <inkml:brushProperty name="ignorePressure" value="0"/>
    </inkml:brush>
  </inkml:definitions>
  <inkml:trace contextRef="#ctx0" brushRef="#br0">44950.000 34600.000 455,'62.000'6.000'8,"-24.000"13.000"17,-26.000 12.000 16,-24.000 13.000 17,-13.000 6.000 5,0.000 0.000-5,0.000 0.000-5,0.000 0.000-6,1.000 1.000-6,4.000 4.000-5,3.000 3.000-7,3.000 3.000-6,3.000-1.000-5,3.000-2.000-2,3.000-3.000-4,4.000-3.000-2,8.000-4.000-4,17.000-3.000-5,15.000-3.000-6,16.000-2.000-6,9.000-6.000-5,3.000-6.000-7,3.000-6.000-7,4.000-6.000-6,2.000-9.000-4,4.000-8.000 1,3.000-10.000-1,3.000-9.000 0,-4.000-7.000 3,-8.000-3.000 6,-10.000-3.000 6,-9.000-2.000 6,-9.000-1.000-2,-5.000 3.000-6,-7.000 3.000-8,-5.000 4.000-8</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6"/>
    </inkml:context>
    <inkml:brush xml:id="br0">
      <inkml:brushProperty name="width" value="0.0485336482524872" units="cm"/>
      <inkml:brushProperty name="height" value="0.0485336482524872" units="cm"/>
      <inkml:brushProperty name="color" value="#f2395b"/>
      <inkml:brushProperty name="ignorePressure" value="0"/>
    </inkml:brush>
  </inkml:definitions>
  <inkml:trace contextRef="#ctx0" brushRef="#br0">48650.000 57050.000 453,'-25.000'29.000'135,"0.000"10.000"-29,0.000 10.000-28,0.000 9.000-30,-4.000 7.000-15,-5.000 7.000-4,-7.000 6.000-4,-5.000 7.000-4,-3.000 0.000-3,4.000-2.000-3,3.000-3.000-3,3.000-3.000-4,4.000-7.000-1,7.000-9.000-2,6.000-10.000-1,7.000-8.000-2,11.000-8.000-3,20.000-2.000-8,18.000-3.000-8,20.000-3.000-7,11.000-6.000-2,7.000-5.000 2,6.000-7.000 3,7.000-5.000 1,-1.000-4.000 2,-6.000 0.000-2,-6.000 0.000-2,-6.000 0.000 0,-7.000 0.000-3,-6.000 0.000 0,-6.000 0.000-3,-6.000 0.000-1</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47"/>
    </inkml:context>
    <inkml:brush xml:id="br0">
      <inkml:brushProperty name="width" value="0.0517697967588902" units="cm"/>
      <inkml:brushProperty name="height" value="0.0517697967588902" units="cm"/>
      <inkml:brushProperty name="color" value="#00bff3"/>
      <inkml:brushProperty name="ignorePressure" value="0"/>
    </inkml:brush>
  </inkml:definitions>
  <inkml:trace contextRef="#ctx0" brushRef="#br0">45950.000 34700.000 424,'-118.000'-46.000'23,"17.000"10.000"5,15.000 10.000 4,16.000 9.000 6,12.000 4.000 3,9.000 1.000 5,10.000-1.000 3,10.000 1.000 4,4.000 5.000-2,0.000 14.000-6,0.000 11.000-7,0.000 14.000-6,3.000 16.000-6,6.000 22.000-4,7.000 22.000-4,6.000 23.000-3,1.000 24.000-5,-3.000 28.000-4,-3.000 28.000-4,-2.000 29.000-3,-1.000 13.000-8,3.000 1.000-10,3.000-1.000-11,4.000 1.000-11,-1.000-21.000-12,-3.000-41.000-12,-3.000-40.000-13,-2.000-40.000-13</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50"/>
    </inkml:context>
    <inkml:brush xml:id="br0">
      <inkml:brushProperty name="width" value="0.0582448169589043" units="cm"/>
      <inkml:brushProperty name="height" value="0.0582448169589043" units="cm"/>
      <inkml:brushProperty name="color" value="#00bff3"/>
      <inkml:brushProperty name="ignorePressure" value="0"/>
    </inkml:brush>
  </inkml:definitions>
  <inkml:trace contextRef="#ctx0" brushRef="#br0">64450.000 41950.000 377,'-38.000'-66.000'6,"26.000"19.000"10,24.000 19.000 12,26.000 19.000 10,13.000 10.000 4,4.000 4.000-4,3.000 3.000-4,3.000 3.000-5,4.000 1.000-3,7.000 1.000-3,6.000-1.000-4,7.000 1.000-3,4.000-4.000-2,3.000-6.000-1,3.000-6.000-2,4.000-6.000-1,2.000-6.000-2,4.000-2.000-3,3.000-3.000-3,3.000-3.000-2,-1.000 1.000-2,-2.000 6.000 1,-3.000 7.000-1,-3.000 6.000-1,-2.000 4.000 2,0.000 4.000 2,0.000 3.000 3,0.000 3.000 2,0.000 1.000 2,0.000 1.000-1,0.000-1.000 0,0.000 1.000-1,0.000-1.000 2,0.000 1.000 0,0.000-1.000 3,0.000 1.000 0,0.000-4.000 0,0.000-6.000-4,0.000-6.000-3,0.000-6.000-4,-2.000-7.000-3,-3.000-6.000-3,-3.000-6.000-3,-2.000-6.000-2,-5.000-1.000-2,-2.000 7.000 2,-3.000 6.000 1,-3.000 7.000 1,-4.000 5.000 3,-3.000 7.000 3,-3.000 6.000 4,-2.000 7.000 3,-6.000 4.000 4,-6.000 3.000 2,-6.000 3.000 4,-6.000 4.000 2,-4.000 2.000 1,1.000 4.000 1,-1.000 3.000 1,1.000 3.000-1,5.000-4.000 1,14.000-8.000-2,11.000-10.000-1,14.000-9.000-1,19.000-9.000-3,29.000-5.000-5,28.000-7.000-4,28.000-5.000-6,17.000-8.000-3,6.000-5.000-2,7.000-7.000-4,6.000-5.000-2,-2.000 2.000-1,-9.000 13.000 2,-10.000 12.000 0,-8.000 13.000 2,-14.000 12.000 2,-15.000 13.000 4,-15.000 12.000 3,-16.000 13.000 3,-18.000 7.000 2,-18.000 4.000 0,-19.000 3.000 1,-18.000 3.000 0,-12.000-4.000 1,-3.000-8.000 1,-3.000-10.000 2,-2.000-9.000 1,0.000-7.000 0,7.000-3.000-1,6.000-3.000-1,7.000-2.000 0,4.000-9.000-2,3.000-12.000 1,3.000-13.000 0,4.000-12.000-1,7.000-7.000-1,13.000 1.000-5,12.000-1.000-4,13.000 1.000-5,10.000 2.000 0,10.000 7.000 1,10.000 6.000 1,9.000 7.000 3,4.000 4.000 1,1.000 3.000 4,-1.000 3.000 3,1.000 4.000 2,1.000 2.000 3,3.000 4.000-1,3.000 3.000 0,4.000 3.000 1,2.000 1.000-2,4.000 1.000-1,3.000-1.000-1,3.000 1.000-1,6.000-6.000-2,9.000-8.000-1,10.000-10.000-1,10.000-9.000-1,5.000-4.000-1,4.000 4.000 1,3.000 3.000 0,3.000 3.000 1,-5.000 3.000 0,-12.000 3.000 1,-13.000 3.000 0,-12.000 4.000 1,-13.000 5.000 1,-12.000 10.000 0,-13.000 10.000 1,-12.000 9.000 0,-9.000 1.000 1,-2.000-6.000 0,-3.000-6.000 2,-3.000-6.000 0,-1.000-6.000-1,4.000-2.000-2,3.000-3.000-3,3.000-3.000-1,3.000-7.000-4,3.000-9.000-3,3.000-10.000-5,4.000-8.000-3,-3.000-4.000-3,-5.000 3.000 0,-7.000 3.000 0,-5.000 4.000-2,-9.000 2.000-3,-9.000 4.000-6,-10.000 3.000-8,-8.000 3.000-6</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52"/>
    </inkml:context>
    <inkml:brush xml:id="br0">
      <inkml:brushProperty name="width" value="0.0395372621715069" units="cm"/>
      <inkml:brushProperty name="height" value="0.0395372621715069" units="cm"/>
      <inkml:brushProperty name="color" value="#00bff3"/>
      <inkml:brushProperty name="ignorePressure" value="0"/>
    </inkml:brush>
  </inkml:definitions>
  <inkml:trace contextRef="#ctx0" brushRef="#br0">17300.000 41600.000 556,'79.000'-24.000'-3,"10.000"4.000"1,10.000 3.000 1,9.000 3.000 0,10.000 3.000 3,14.000 3.000 3,11.000 3.000 3,14.000 4.000 4,8.000 2.000 0,7.000 4.000-3,6.000 3.000-3,7.000 3.000-4,4.000 3.000-1,3.000 3.000-2,3.000 3.000-1,4.000 4.000-2,4.000 1.000-2,6.000 0.000-4,7.000 0.000-4,6.000 0.000-5,-19.000-4.000-1,-44.000-5.000 4,-43.000-7.000 2,-44.000-5.000 3,-12.000-3.000 2,23.000 4.000-1,22.000 3.000 1,22.000 3.000-1,12.000 1.000 1,3.000 1.000 2,3.000-1.000 2,4.000 1.000 2,-4.000 1.000 1,-9.000 3.000 2,-10.000 3.000 0,-8.000 4.000 1,-9.000 1.000 3,-6.000 0.000 2,-6.000 0.000 3,-6.000 0.000 4,-6.000 1.000 2,-2.000 4.000 2,-3.000 3.000 3,-3.000 3.000 1,1.000-2.000 2,6.000-6.000-2,7.000-6.000 0,6.000-6.000-2,6.000-4.000 0,6.000 1.000-1,7.000-1.000-1,6.000 1.000-1,6.000-3.000-3,6.000-2.000-2,7.000-3.000-2,6.000-3.000-4,9.000-7.000-2,13.000-9.000-2,12.000-10.000-2,13.000-8.000-3,9.000-11.000 0,6.000-8.000 1,7.000-10.000 0,6.000-9.000 0,-1.000-2.000 2,-5.000 6.000 0,-7.000 7.000 2,-5.000 6.000 0,-1.000 6.000 0,6.000 6.000 1,7.000 7.000 0,6.000 6.000-1,-4.000 6.000 1,-11.000 6.000 3,-14.000 7.000 2,-11.000 6.000 3,-6.000 7.000 1,4.000 10.000 1,3.000 10.000 0,3.000 9.000 2,-2.000 2.000-1,-6.000-2.000 0,-6.000-3.000-2,-6.000-3.000 0,-1.000-6.000-1,7.000-5.000 0,6.000-7.000 0,7.000-5.000 0,4.000-6.000 0,3.000-3.000-1,3.000-3.000 1,4.000-2.000 0,2.000-3.000 0,4.000 1.000-2,3.000-1.000 1,3.000 1.000-2,-7.000 1.000 0,-15.000 3.000-1,-15.000 3.000-1,-16.000 4.000-1,2.000 2.000-1,23.000 4.000 0,22.000 3.000 0,22.000 3.000-1,4.000 3.000 0,-12.000 3.000 0,-13.000 3.000 2,-12.000 4.000 0,-10.000 1.000-1,-6.000 0.000-1,-6.000 0.000-1,-6.000 0.000-3,-1.000 0.000 0,7.000 0.000-1,6.000 0.000 0,7.000 0.000 1,4.000-2.000-1,3.000-3.000 2,3.000-3.000 1,4.000-2.000 1,-6.000-3.000 1,-11.000 1.000 0,-14.000-1.000-1,-11.000 1.000 1,-3.000-3.000-1,10.000-2.000-2,10.000-3.000 0,9.000-3.000-2,10.000-6.000 0,14.000-5.000-1,11.000-7.000-1,14.000-5.000-1,7.000-9.000 0,3.000-9.000 0,3.000-10.000 0,4.000-8.000 0,-1.000-3.000 1,-3.000 7.000 1,-3.000 6.000 1,-2.000 7.000 1,-9.000 7.000 0,-12.000 9.000 1,-13.000 10.000-1,-12.000 10.000 0,-13.000 7.000 1,-12.000 6.000 0,-13.000 7.000 1,-12.000 6.000 0,-7.000 3.000 1,1.000 0.000 0,-1.000 0.000 0,1.000 0.000 0,-1.000-4.000 1,1.000-5.000-2,-1.000-7.000 1,1.000-5.000-1,4.000-4.000 0,9.000 0.000-1,10.000 0.000 0,10.000 0.000 0,4.000-2.000 0,0.000-3.000-1,0.000-3.000 1,0.000-2.000-1,0.000-1.000 0,0.000 3.000 0,0.000 3.000-1,0.000 4.000-1,-5.000 1.000 0,-9.000 0.000-1,-10.000 0.000 1,-8.000 0.000-1,-9.000 1.000 0,-6.000 4.000-2,-6.000 3.000-2,-6.000 3.000 0,-1.000 1.000-2,7.000 1.000 1,6.000-1.000-1,7.000 1.000 1,7.000-3.000 4,9.000-2.000 8,10.000-3.000 8,10.000-3.000 7,7.000-7.000 4,6.000-9.000-3,7.000-10.000-2,6.000-8.000-3,1.000-4.000 0,-3.000 3.000-1,-3.000 3.000-1,-2.000 4.000 0,-8.000 4.000-3,-8.000 6.000-4,-10.000 7.000-5,-9.000 6.000-5,-7.000 3.000-3,-3.000 0.000 1,-3.000 0.000 0,-2.000 0.000 0,-5.000 1.000 1,-2.000 4.000 1,-3.000 3.000 1,-3.000 3.000 2,-2.000 3.000 0,0.000 3.000 2,0.000 3.000 0,0.000 4.000 2,3.000-1.000 1,6.000-3.000 0,7.000-3.000 0,6.000-2.000 1,3.000-1.000 1,0.000 3.000 0,0.000 3.000 0,0.000 4.000 0,-2.000-3.000-1,-3.000-5.000-4,-3.000-7.000-4,-2.000-5.000-4,0.000-4.000 0,7.000 0.000 1,6.000 0.000 1,7.000 0.000 2,2.000-4.000 2,1.000-5.000-1,-1.000-7.000 1,1.000-5.000 0,2.000-3.000 1,7.000 4.000 0,6.000 3.000 1,7.000 3.000 0,-1.000 3.000 1,-6.000 3.000 0,-6.000 3.000 1,-6.000 4.000 1,-7.000-1.000 0,-6.000-3.000 0,-6.000-3.000 1,-6.000-2.000-1,-6.000-1.000 1,-2.000 3.000 0,-3.000 3.000 0,-3.000 4.000 1,-2.000 1.000 0,0.000 0.000-1,0.000 0.000-1,0.000 0.000-1,-2.000 0.000 1,-3.000 0.000-1,-3.000 0.000 1,-2.000 0.000 1,-6.000-2.000-1,-6.000-3.000 1,-6.000-3.000-1,-6.000-2.000-1,-1.000-1.000 1,7.000 3.000 1,6.000 3.000 1,7.000 4.000 0,2.000-1.000 1,1.000-3.000 0,-1.000-3.000 0,1.000-2.000-1,-4.000-1.000-1,-6.000 3.000-2,-6.000 3.000-2,-6.000 4.000-3,-6.000 1.000-1,-2.000 0.000 0,-3.000 0.000-2,-3.000 0.000 1,-6.000-2.000-2,-5.000-3.000-3,-7.000-3.000-2,-5.000-2.000-2</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2:59"/>
    </inkml:context>
    <inkml:brush xml:id="br0">
      <inkml:brushProperty name="width" value="0.0294232219457626" units="cm"/>
      <inkml:brushProperty name="height" value="0.0294232219457626" units="cm"/>
      <inkml:brushProperty name="color" value="#00bff3"/>
      <inkml:brushProperty name="ignorePressure" value="0"/>
    </inkml:brush>
  </inkml:definitions>
  <inkml:trace contextRef="#ctx0" brushRef="#br0">67950.000 22950.000 747,'26.000'-22.000'76,"4.000"6.000"-16,3.000 7.000-16,3.000 6.000-16,3.000 4.000-10,3.000 4.000-5,3.000 3.000-5,4.000 3.000-3,2.000-1.000-5,4.000-2.000 0,3.000-3.000-3,3.000-3.000-1,1.000-2.000-2,1.000 0.000 0,-1.000 0.000-2,1.000 0.000-2,2.000 0.000 2,7.000 0.000 2,6.000 0.000 2,7.000 0.000 3,5.000-2.000 1,7.000-3.000 2,6.000-3.000 0,7.000-2.000 1,2.000-1.000 1,1.000 3.000-1,-1.000 3.000 1,1.000 4.000 0,-1.000-1.000 0,1.000-3.000 0,-1.000-3.000 0,1.000-2.000 0,1.000-1.000-1,3.000 3.000-2,3.000 3.000-3,4.000 4.000-2,1.000 1.000-1,0.000 0.000 0,0.000 0.000 1,0.000 0.000 0,1.000-2.000 0,4.000-3.000 1,3.000-3.000 2,3.000-2.000 0,-2.000-1.000 1,-6.000 3.000 1,-6.000 3.000 1,-6.000 4.000 1,-4.000 1.000 0,1.000 0.000-1,-1.000 0.000 0,1.000 0.000 0,-3.000 0.000-3,-2.000 0.000-5,-3.000 0.000-5,-3.000 0.000-5,-2.000-2.000-3,0.000-3.000-2,0.000-3.000-1,0.000-2.000-2,-2.000-3.000 0,-3.000 1.000-1,-3.000-1.000 1,-2.000 1.000 0,-5.000 1.000 0,-2.000 3.000-1,-3.000 3.000-1,-3.000 4.000 0,-4.000 1.000 2,-3.000 0.000 6,-3.000 0.000 4,-2.000 0.000 5,-3.000 0.000 4,1.000 0.000 0,-1.000 0.000 2,1.000 0.000 2,2.000-2.000 0,7.000-3.000 0,6.000-3.000 0,7.000-2.000 1,5.000-5.000 0,7.000-2.000 2,6.000-3.000 2,7.000-3.000 1,5.000-1.000 2,7.000 4.000 3,6.000 3.000 3,7.000 3.000 2,5.000 1.000 3,7.000 1.000 1,6.000-1.000 2,7.000 1.000 1,2.000-1.000 0,1.000 1.000-2,-1.000-1.000-2,1.000 1.000-1,-4.000-1.000-3,-6.000 1.000-3,-6.000-1.000-2,-6.000 1.000-3,-6.000 1.000-2,-2.000 3.000 0,-3.000 3.000-1,-3.000 4.000-1,-2.000 1.000-1,0.000 0.000-3,0.000 0.000-2,0.000 0.000-2,-2.000 0.000-2,-3.000 0.000 1,-3.000 0.000 1,-2.000 0.000 0,-1.000 0.000 0,3.000 0.000-4,3.000 0.000-1,4.000 0.000-3,-1.000 0.000-1,-3.000 0.000 0,-3.000 0.000 2,-2.000 0.000 0,-1.000-2.000 1,3.000-3.000 0,3.000-3.000 1,4.000-2.000 0,2.000-1.000 1,4.000 3.000-2,3.000 3.000 0,3.000 4.000 0,4.000-1.000 0,7.000-3.000 2,6.000-3.000 4,7.000-2.000 2,5.000-1.000 2,7.000 3.000 2,6.000 3.000 1,7.000 4.000 2,0.000-1.000 1,-2.000-3.000 0,-3.000-3.000 2,-3.000-2.000 0,-2.000-1.000 1,0.000 3.000 0,0.000 3.000 1,0.000 4.000 1,1.000-1.000-1,4.000-3.000 1,3.000-3.000-1,3.000-2.000 0,-1.000-3.000 0,-2.000 1.000 0,-3.000-1.000 0,-3.000 1.000 0,-2.000 1.000-2,0.000 3.000-2,0.000 3.000-2,0.000 4.000-1,-2.000-1.000-2,-3.000-3.000 1,-3.000-3.000 1,-2.000-2.000 0,-3.000-3.000 1,1.000 1.000 1,-1.000-1.000 0,1.000 1.000 0,-3.000 1.000 1,-2.000 3.000 0,-3.000 3.000-1,-3.000 4.000 0,-4.000 2.000-2,-3.000 4.000-2,-3.000 3.000-2,-2.000 3.000-4,0.000-1.000-2,7.000-2.000-1,6.000-3.000-3,7.000-3.000-1,5.000-2.000-2,7.000 0.000 1,6.000 0.000-1,7.000 0.000 1,2.000 0.000 1,1.000 0.000 3,-1.000 0.000 3,1.000 0.000 3,-1.000-2.000 3,1.000-3.000-1,-1.000-3.000 2,1.000-2.000 0,-1.000-1.000 0,1.000 3.000 1,-1.000 3.000 0,1.000 4.000-1,-1.000-3.000 1,1.000-5.000 0,-1.000-7.000 0,1.000-5.000 0,-1.000-3.000 1,1.000 4.000 0,-1.000 3.000 2,1.000 3.000 0,-3.000-1.000 1,-2.000-2.000 0,-3.000-3.000-2,-3.000-3.000 0,-1.000-1.000 0,4.000 4.000 1,3.000 3.000-1,3.000 3.000 2,3.000 1.000-1,3.000 1.000 1,3.000-1.000 0,4.000 1.000 1,-1.000 1.000-2,-3.000 3.000-2,-3.000 3.000-4,-2.000 4.000-1,-20.000 1.000-2,-34.000 0.000 2,-35.000 0.000 1,-33.000 0.000 2,-17.000 0.000-1,4.000 0.000 0,3.000 0.000-2,3.000 0.000-1</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12"/>
    </inkml:context>
    <inkml:brush xml:id="br0">
      <inkml:brushProperty name="width" value="0.0483352430164814" units="cm"/>
      <inkml:brushProperty name="height" value="0.0483352430164814" units="cm"/>
      <inkml:brushProperty name="color" value="#00bff3"/>
      <inkml:brushProperty name="ignorePressure" value="0"/>
    </inkml:brush>
  </inkml:definitions>
  <inkml:trace contextRef="#ctx0" brushRef="#br0">55350.000 7550.000 455,'-41.000'-22.000'1,"19.000"6.000"2,19.000 7.000 3,19.000 6.000 1,13.000 1.000 6,10.000-3.000 9,10.000-3.000 8,9.000-2.000 8,12.000-1.000 3,16.000 3.000-5,15.000 3.000-4,17.000 4.000-4,10.000 1.000-4,6.000 0.000-3,7.000 0.000-3,6.000 0.000-2,7.000-4.000-3,10.000-5.000 0,10.000-7.000-3,9.000-5.000 0,7.000-3.000-2,7.000 4.000-1,6.000 3.000 0,7.000 3.000-1,4.000 3.000-1,3.000 3.000 1,3.000 3.000 0,4.000 4.000 0,2.000 1.000 0,4.000 0.000 0,3.000 0.000 1,3.000 0.000-1,1.000-2.000 0,1.000-3.000-1,-1.000-3.000-1,1.000-2.000-3,-3.000-5.000 1,-2.000-2.000-1,-3.000-3.000-1,-3.000-3.000 1,-1.000-4.000-1,4.000-3.000 1,3.000-3.000 0,3.000-2.000 0,-1.000-1.000 0,-2.000 3.000 2,-3.000 3.000 1,-3.000 4.000 1,-4.000 1.000 1,-3.000 0.000-1,-3.000 0.000 0,-2.000 0.000-1,-3.000 1.000 1,1.000 4.000-1,-1.000 3.000 0,1.000 3.000 0,-4.000 3.000 0,-6.000 3.000-1,-6.000 3.000-1,-6.000 4.000-1,-6.000-1.000-1,-2.000-3.000 1,-3.000-3.000 0,-3.000-2.000 0,-2.000-1.000-1,0.000 3.000 1,0.000 3.000-2,0.000 4.000 0,-2.000 1.000 0,-3.000 0.000-2,-3.000 0.000 0,-2.000 0.000-2,-1.000-2.000 1,3.000-3.000 1,3.000-3.000 0,4.000-2.000 1,1.000-3.000 1,0.000 1.000-1,0.000-1.000 1,0.000 1.000-1,-4.000 1.000 0,-5.000 3.000 0,-7.000 3.000-1,-5.000 4.000 0,-4.000 1.000 0,0.000 0.000 0,0.000 0.000 0,0.000 0.000 1,1.000 0.000 0,4.000 0.000 0,3.000 0.000 0,3.000 0.000 0,-1.000 0.000 0,-2.000 0.000-1,-3.000 0.000 1,-3.000 0.000-1,-1.000 0.000 1,4.000 0.000 0,3.000 0.000 0,3.000 0.000 0,-1.000 0.000 0,-2.000 0.000 1,-3.000 0.000-1,-3.000 0.000 1,-4.000 0.000 0,-3.000 0.000 1,-3.000 0.000-1,-2.000 0.000 1,-1.000 0.000 0,3.000 0.000 1,3.000 0.000-1,4.000 0.000 0,-1.000 0.000 0,-3.000 0.000 0,-3.000 0.000-1,-2.000 0.000-1,-5.000 0.000 0,-2.000 0.000-1,-3.000 0.000 0,-3.000 0.000-1,-2.000 1.000 1,0.000 4.000-1,0.000 3.000 1,0.000 3.000 1,0.000-1.000 0,0.000-2.000 0,0.000-3.000 0,0.000-3.000 1,0.000-2.000 0,0.000 0.000 1,0.000 0.000 1,0.000 0.000 0,1.000 0.000 1,4.000 0.000-1,3.000 0.000 1,3.000 0.000-1,1.000 0.000 0,1.000 0.000-2,-1.000 0.000-1,1.000 0.000 0,1.000 0.000-2,3.000 0.000 0,3.000 0.000 0,4.000 0.000 0,1.000 1.000 0,0.000 4.000 1,0.000 3.000 1,0.000 3.000 1,1.000-1.000 0,4.000-2.000 0,3.000-3.000 1,3.000-3.000 0,1.000-2.000 0,1.000 0.000 0,-1.000 0.000 0,1.000 0.000 0,1.000 1.000 0,3.000 4.000 1,3.000 3.000-1,4.000 3.000 1,1.000-1.000-1,0.000-2.000 0,0.000-3.000-1,0.000-3.000-1,1.000-2.000-1,4.000 0.000 0,3.000 0.000 1,3.000 0.000-1,1.000 0.000 0,1.000 0.000 0,-1.000 0.000-1,1.000 0.000 0,-3.000-2.000-1,-2.000-3.000 1,-3.000-3.000 0,-3.000-2.000 0,1.000-3.000 0,6.000 1.000 0,7.000-1.000 0,6.000 1.000 1,3.000 1.000 0,0.000 3.000 0,0.000 3.000 1,0.000 4.000 1,0.000-1.000 0,0.000-3.000 1,0.000-3.000 1,0.000-2.000 0,-2.000-1.000 0,-3.000 3.000-1,-3.000 3.000 0,-2.000 4.000-1,-3.000 1.000 0,1.000 0.000 0,-1.000 0.000 1,1.000 0.000 0,-1.000 1.000 1,1.000 4.000-1,-1.000 3.000 0,1.000 3.000-1,-1.000 1.000 0,1.000 1.000-1,-1.000-1.000 0,1.000 1.000-1,-1.000-1.000-2,1.000 1.000-1,-1.000-1.000-2,1.000 1.000-2,1.000-3.000 0,3.000-2.000 0,3.000-3.000 1,4.000-3.000 1,1.000-4.000 0,0.000-3.000 3,0.000-3.000 0,0.000-2.000 2,-2.000-3.000 0,-3.000 1.000 1,-3.000-1.000 1,-2.000 1.000-1,-3.000 1.000 1,1.000 3.000-2,-1.000 3.000-1,1.000 4.000-1,-3.000 1.000-3,-2.000 0.000-4,-3.000 0.000-5,-3.000 0.000-3,-4.000 0.000-4,-3.000 0.000-3,-3.000 0.000-4,-2.000 0.000-2,-17.000 1.000 0,-28.000 4.000 4,-28.000 3.000 6,-27.000 3.000 3</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24"/>
    </inkml:context>
    <inkml:brush xml:id="br0">
      <inkml:brushProperty name="width" value="0.0388322733342648" units="cm"/>
      <inkml:brushProperty name="height" value="0.0388322733342648" units="cm"/>
      <inkml:brushProperty name="color" value="#00bff3"/>
      <inkml:brushProperty name="ignorePressure" value="0"/>
    </inkml:brush>
  </inkml:definitions>
  <inkml:trace contextRef="#ctx0" brushRef="#br0">43450.000 17350.000 566,'-66.000'-5.000'-4,"19.000"-9.000"13,19.000-10.000 13,19.000-8.000 13,10.000-4.000 3,4.000 3.000-5,3.000 3.000-5,3.000 4.000-6,3.000 2.000-4,3.000 4.000-1,3.000 3.000-1,4.000 3.000-2,4.000 1.000-1,6.000 1.000-1,7.000-1.000-1,6.000 1.000-1,3.000-3.000-1,0.000-2.000-1,0.000-3.000 0,0.000-3.000-1,3.000-4.000-1,6.000-3.000-2,7.000-3.000-1,6.000-2.000-1,4.000-3.000-1,4.000 1.000 0,3.000-1.000 1,3.000 1.000 0,3.000-1.000 1,3.000 1.000-1,3.000-1.000 1,4.000 1.000 1,2.000-1.000-1,4.000 1.000-1,3.000-1.000-1,3.000 1.000-1,3.000-1.000 0,3.000 1.000 0,3.000-1.000 0,4.000 1.000 0,-1.000-1.000 0,-3.000 1.000 0,-3.000-1.000 1,-2.000 1.000 0,-6.000-1.000-1,-6.000 1.000 1,-6.000-1.000-1,-6.000 1.000-1,-6.000 1.000 1,-2.000 3.000-1,-3.000 3.000 1,-3.000 4.000 0,-7.000 4.000 0,-9.000 6.000 0,-10.000 7.000 1,-8.000 6.000 0,-6.000 3.000 1,1.000 0.000 1,-1.000 0.000 1,1.000 0.000 1,4.000 0.000 1,9.000 0.000-2,10.000 0.000 0,10.000 0.000-2,2.000 0.000 0,-3.000 0.000 0,-3.000 0.000-1,-2.000 0.000 0,-1.000-4.000 0,3.000-5.000-1,3.000-7.000-1,4.000-5.000-1,2.000-3.000 0,4.000 4.000-1,3.000 3.000-1,3.000 3.000 0,-1.000-1.000 0,-2.000-2.000 1,-3.000-3.000 0,-3.000-3.000 2,-4.000 1.000 0,-3.000 6.000 0,-3.000 7.000-1,-2.000 6.000 1,-5.000 3.000 0,-2.000 0.000 0,-3.000 0.000 1,-3.000 0.000-1,-4.000 0.000 0,-3.000 0.000 1,-3.000 0.000 0,-2.000 0.000 1,-3.000 0.000-1,1.000 0.000 0,-1.000 0.000 1,1.000 0.000-1,1.000 0.000 0,3.000 0.000 0,3.000 0.000 0,4.000 0.000 0,2.000-2.000 1,4.000-3.000-1,3.000-3.000 1,3.000-2.000 0,1.000-5.000 0,1.000-2.000-1,-1.000-3.000 1,1.000-3.000-1,-1.000-2.000 0,1.000 0.000 0,-1.000 0.000-1,1.000 0.000-1,-3.000 0.000 0,-2.000 0.000 1,-3.000 0.000 0,-3.000 0.000 0,-4.000 3.000 0,-3.000 6.000-2,-3.000 7.000-2,-2.000 6.000-1,2.000 3.000 0,9.000 0.000 4,10.000 0.000 3,10.000 0.000 3,0.000 0.000 2,-5.000 0.000-4,-7.000 0.000-2,-5.000 0.000-2,-3.000 0.000-1,4.000 0.000 1,3.000 0.000 1,3.000 0.000 2,-2.000 1.000 1,-6.000 4.000-1,-6.000 3.000-1,-6.000 3.000 0,-4.000-1.000-2,1.000-2.000-4,-1.000-3.000-5,1.000-3.000-4,-1.000-2.000 1,1.000 0.000 5,-1.000 0.000 5,1.000 0.000 5,1.000 0.000 4,3.000 0.000 1,3.000 0.000 3,4.000 0.000 0,5.000 0.000 1,10.000 0.000-2,10.000 0.000-2,9.000 0.000-2,6.000-2.000-1,3.000-3.000 0,3.000-3.000-2,4.000-2.000 1,1.000-1.000-1,0.000 3.000 0,0.000 3.000 0,0.000 4.000 0,-2.000-1.000 0,-3.000-3.000-1,-3.000-3.000-1,-2.000-2.000-1,-5.000-1.000 0,-2.000 3.000 1,-3.000 3.000-1,-3.000 4.000 1,-1.000 1.000 0,4.000 0.000-1,3.000 0.000 2,3.000 0.000-1,-1.000 0.000 0,-2.000 0.000 1,-3.000 0.000 1,-3.000 0.000-1,1.000 0.000 1,6.000 0.000 1,7.000 0.000 0,6.000 0.000 0,4.000 0.000-1,4.000 0.000-1,3.000 0.000-1,3.000 0.000-2,1.000 0.000 0,1.000 0.000 0,-1.000 0.000 0,1.000 0.000-1,-3.000-4.000 1,-2.000-5.000 0,-3.000-7.000 1,-3.000-5.000 0,-1.000-3.000 0,4.000 4.000 0,3.000 3.000-1,3.000 3.000 1,-1.000 3.000-1,-2.000 3.000 1,-3.000 3.000 1,-3.000 4.000 1,-2.000-1.000 0,0.000-3.000 1,0.000-3.000 0,0.000-2.000 2,1.000-3.000-1,4.000 1.000 0,3.000-1.000 0,3.000 1.000-1,1.000-1.000 0,1.000 1.000 0,-1.000-1.000 0,1.000 1.000-1,-3.000-1.000 0,-2.000 1.000 0,-3.000-1.000 0,-3.000 1.000 1,-2.000 1.000-1,0.000 3.000 0,0.000 3.000 0,0.000 4.000 0,-4.000 1.000 0,-5.000 0.000 0,-7.000 0.000 0,-5.000 0.000 0,-4.000 3.000 1,0.000 6.000 0,0.000 7.000 0,0.000 6.000 1,0.000 3.000-1,0.000 0.000 1,0.000 0.000-1,0.000 0.000 0,0.000-2.000 0,0.000-3.000 0,0.000-3.000-1,0.000-2.000 0,3.000-5.000 0,6.000-2.000 0,7.000-3.000 0,6.000-3.000 0,1.000-4.000 0,-3.000-3.000 0,-3.000-3.000 0,-2.000-2.000-1,-5.000-3.000 1,-2.000 1.000 0,-3.000-1.000-1,-3.000 1.000 1,-2.000 1.000 0,0.000 3.000 0,0.000 3.000 0,0.000 4.000 0,0.000 1.000 0,0.000 0.000 1,0.000 0.000-1,0.000 0.000 0,-2.000 1.000 0,-3.000 4.000 0,-3.000 3.000 1,-2.000 3.000-1,-3.000 1.000 0,1.000 1.000 1,-1.000-1.000-1,1.000 1.000 1,1.000-3.000 0,3.000-2.000-1,3.000-3.000 1,4.000-3.000-1,1.000-2.000 0,0.000 0.000 1,0.000 0.000-1,0.000 0.000 0,0.000 0.000 0,0.000 0.000 0,0.000 0.000-1,0.000 0.000 1,0.000 1.000 0,0.000 4.000 0,0.000 3.000-1,0.000 3.000 1,-2.000-1.000 0,-3.000-2.000 0,-3.000-3.000 1,-2.000-3.000 1,-3.000-2.000-1,1.000 0.000 1,-1.000 0.000 0,1.000 0.000 1,1.000 0.000-1,3.000 0.000 0,3.000 0.000 0,4.000 0.000 0,-1.000 0.000 0,-3.000 0.000 0,-3.000 0.000 0,-2.000 0.000 0,-1.000 0.000-1,3.000 0.000 1,3.000 0.000 0,4.000 0.000 0,1.000 0.000-1,0.000 0.000 0,0.000 0.000-1,0.000 0.000-1,1.000 0.000 1,4.000 0.000-1,3.000 0.000 0,3.000 0.000 0,4.000-4.000 0,7.000-5.000 1,6.000-7.000 1,7.000-5.000 0,2.000-3.000 1,1.000 4.000-1,-1.000 3.000 1,1.000 3.000 0,-3.000 3.000 0,-2.000 3.000-1,-3.000 3.000 0,-3.000 4.000-1,-1.000 1.000 0,4.000 0.000 0,3.000 0.000 0,3.000 0.000-1,1.000-2.000 0,1.000-3.000 0,-1.000-3.000 0,1.000-2.000 0,-1.000-3.000-1,1.000 1.000 1,-1.000-1.000 0,1.000 1.000 0,1.000-4.000-1,3.000-6.000 1,3.000-6.000-1,4.000-6.000 0,-1.000-2.000 0,-3.000 3.000 1,-3.000 3.000 1,-2.000 4.000 1,-6.000 4.000 1,-6.000 6.000 1,-6.000 7.000 3,-6.000 6.000 1,-4.000 3.000 0,1.000 0.000-1,-1.000 0.000-1,1.000 0.000-2,-3.000 1.000 0,-2.000 4.000 1,-3.000 3.000-1,-3.000 3.000 1,-2.000 1.000-1,0.000 1.000-2,0.000-1.000-1,0.000 1.000-2,-2.000-1.000-1,-3.000 1.000 1,-3.000-1.000 0,-2.000 1.000 1,-1.000-1.000 0,3.000 1.000 1,3.000-1.000 0,4.000 1.000 0,1.000-1.000 1,0.000 1.000 0,0.000-1.000 1,0.000 1.000 1,0.000 1.000 0,0.000 3.000-1,0.000 3.000-1,0.000 4.000 0,1.000-1.000-2,4.000-3.000-1,3.000-3.000 0,3.000-2.000-1,3.000-5.000-1,3.000-2.000 1,3.000-3.000 0,4.000-3.000 0,1.000-4.000-1,0.000-3.000 0,0.000-3.000-1,0.000-2.000-1,-2.000-1.000 1,-3.000 3.000 1,-3.000 3.000 0,-2.000 4.000 2,-6.000 1.000 0,-6.000 0.000 2,-6.000 0.000 1,-6.000 0.000 1,-6.000 1.000 1,-2.000 4.000 0,-3.000 3.000 1,-3.000 3.000-1,-2.000 3.000 1,0.000 3.000-2,0.000 3.000-1,0.000 4.000-1,0.000-3.000 0,0.000-5.000 0,0.000-7.000 0,0.000-5.000 1,0.000-4.000 0,0.000 0.000-1,0.000 0.000 1,0.000 0.000-1,1.000 0.000 0,4.000 0.000 1,3.000 0.000 0,3.000 0.000 0,-1.000 1.000 0,-2.000 4.000 2,-3.000 3.000 0,-3.000 3.000 0,1.000 1.000 1,6.000 1.000-1,7.000-1.000-1,6.000 1.000 0,3.000-3.000-1,0.000-2.000-1,0.000-3.000-2,0.000-3.000 0,3.000-2.000-2,6.000 0.000 1,7.000 0.000 1,6.000 0.000-1,3.000 0.000 0,0.000 0.000 1,0.000 0.000-1,0.000 0.000 0,1.000 0.000 1,4.000 0.000 0,3.000 0.000 1,3.000 0.000 1,3.000 0.000 0,3.000 0.000 0,3.000 0.000 2,4.000 0.000 0,-1.000 0.000 0,-3.000 0.000 0,-3.000 0.000-1,-2.000 0.000 0,-6.000 1.000 0,-6.000 4.000-1,-6.000 3.000-1,-6.000 3.000-1,-2.000 1.000-1,3.000 1.000-2,3.000-1.000-3,4.000 1.000-1,1.000-3.000-4,0.000-2.000-2,0.000-3.000-4,0.000-3.000-3,0.000-2.000-1,0.000 0.000 0,0.000 0.000 1,0.000 0.000 1,-8.000-4.000-1,-16.000-5.000-2,-15.000-7.000-2,-15.000-5.000-2</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26"/>
    </inkml:context>
    <inkml:brush xml:id="br0">
      <inkml:brushProperty name="width" value="0.042213711887598" units="cm"/>
      <inkml:brushProperty name="height" value="0.042213711887598" units="cm"/>
      <inkml:brushProperty name="color" value="#00bff3"/>
      <inkml:brushProperty name="ignorePressure" value="0"/>
    </inkml:brush>
  </inkml:definitions>
  <inkml:trace contextRef="#ctx0" brushRef="#br0">70400.000 11650.000 521,'0.000'-49.000'0,"0.000"4.000"2,0.000 3.000 1,0.000 3.000 1,-4.000 4.000 4,-5.000 7.000 8,-7.000 6.000 7,-5.000 7.000 7,-8.000 7.000 3,-5.000 9.000-4,-7.000 10.000-2,-5.000 10.000-4,-6.000 8.000-3,-3.000 10.000-1,-3.000 10.000-1,-2.000 9.000-3,-3.000 4.000 0,1.000 1.000-1,-1.000-1.000-1,1.000 1.000-1,1.000-1.000-1,3.000 1.000 2,3.000-1.000-1,4.000 1.000 1,2.000-4.000-1,4.000-6.000 0,3.000-6.000-2,3.000-6.000-1,6.000-2.000 0,9.000 3.000-2,10.000 3.000 0,10.000 4.000-2,10.000-3.000 0,13.000-5.000-2,12.000-7.000-1,13.000-5.000-1,6.000-6.000-2,0.000-3.000 0,0.000-3.000-1,0.000-2.000 0,-4.000-1.000-1,-5.000 3.000 0,-7.000 3.000 0,-5.000 4.000 0,-6.000 5.000 2,-3.000 10.000 2,-3.000 10.000 3,-2.000 9.000 2,-9.000 4.000 1,-12.000 1.000 0,-13.000-1.000-1,-12.000 1.000-1,-9.000-3.000 0,-2.000-2.000-4,-3.000-3.000-1,-3.000-3.000-3,-4.000-4.000-2,-3.000-3.000 0,-3.000-3.000-3,-2.000-2.000 0,-5.000-5.000-2,-2.000-2.000-2,-3.000-3.000-2,-3.000-3.000-1,2.000-4.000-2,10.000-3.000 1,10.000-3.000 0,9.000-2.000 0,10.000-8.000-9,14.000-8.000-17,11.000-10.000-17,14.000-9.000-18</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27"/>
    </inkml:context>
    <inkml:brush xml:id="br0">
      <inkml:brushProperty name="width" value="0.0385924689471722" units="cm"/>
      <inkml:brushProperty name="height" value="0.0385924689471722" units="cm"/>
      <inkml:brushProperty name="color" value="#00bff3"/>
      <inkml:brushProperty name="ignorePressure" value="0"/>
    </inkml:brush>
  </inkml:definitions>
  <inkml:trace contextRef="#ctx0" brushRef="#br0">70450.000 12700.000 570,'20.000'-24.000'-9,"-9.000"4.000"16,-10.000 3.000 15,-8.000 3.000 15,-9.000 6.000 4,-6.000 9.000-7,-6.000 10.000-7,-6.000 10.000-8,-9.000 7.000-4,-8.000 6.000 0,-10.000 7.000-2,-9.000 6.000-1,-2.000 3.000 0,6.000 0.000 2,7.000 0.000 0,6.000 0.000 2,6.000-2.000 0,6.000-3.000-1,7.000-3.000 0,6.000-2.000-1,4.000-1.000-1,4.000 3.000 0,3.000 3.000-1,3.000 4.000-1,10.000-3.000-1,20.000-5.000-2,18.000-7.000-1,20.000-5.000-2,10.000-9.000-4,3.000-9.000-6,3.000-10.000-7,4.000-8.000-6,-1.000-8.000-7,-3.000-2.000-4,-3.000-3.000-7,-2.000-3.000-5,-8.000-1.000 1,-8.000 4.000 6,-10.000 3.000 5,-9.000 3.000 7,-5.000 1.000 0,0.000 1.000-8,0.000-1.000-7,0.000 1.000-7</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28"/>
    </inkml:context>
    <inkml:brush xml:id="br0">
      <inkml:brushProperty name="width" value="0.0353110432624817" units="cm"/>
      <inkml:brushProperty name="height" value="0.0353110432624817" units="cm"/>
      <inkml:brushProperty name="color" value="#00bff3"/>
      <inkml:brushProperty name="ignorePressure" value="0"/>
    </inkml:brush>
  </inkml:definitions>
  <inkml:trace contextRef="#ctx0" brushRef="#br0">71350.000 10950.000 623,'46.000'-46.000'28,"-5.000"10.000"-3,-7.000 10.000-4,-5.000 9.000-3,-1.000 6.000-1,6.000 3.000 4,7.000 3.000 3,6.000 4.000 4,1.000 4.000 1,-3.000 6.000-2,-3.000 7.000-3,-2.000 6.000-2,-8.000 6.000-3,-8.000 6.000-1,-10.000 7.000-2,-9.000 6.000-2,-9.000 6.000-3,-5.000 6.000-4,-7.000 7.000-3,-5.000 6.000-5,-9.000 1.000-1,-9.000-3.000 1,-10.000-3.000 1,-8.000-2.000 1,-3.000-6.000-1,7.000-6.000-1,6.000-6.000-2,7.000-6.000-2,16.000-7.000 0,29.000-6.000 1,28.000-6.000 2,28.000-6.000 2,12.000-6.000 1,-3.000-2.000 1,-3.000-3.000 2,-2.000-3.000 2,-9.000 2.000-1,-12.000 10.000-1,-13.000 10.000-1,-12.000 9.000-2,-13.000 4.000 0,-12.000 1.000-2,-13.000-1.000-1,-12.000 1.000 0,-13.000 1.000-2,-12.000 3.000-4,-13.000 3.000-3,-12.000 4.000-2,-1.000-3.000-5,14.000-5.000-4,11.000-7.000-4,14.000-5.000-5,7.000-8.000-3,3.000-5.000-3,3.000-7.000-2,4.000-5.000-2</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28"/>
    </inkml:context>
    <inkml:brush xml:id="br0">
      <inkml:brushProperty name="width" value="0.0338173806667328" units="cm"/>
      <inkml:brushProperty name="height" value="0.0338173806667328" units="cm"/>
      <inkml:brushProperty name="color" value="#00bff3"/>
      <inkml:brushProperty name="ignorePressure" value="0"/>
    </inkml:brush>
  </inkml:definitions>
  <inkml:trace contextRef="#ctx0" brushRef="#br0">72100.000 11450.000 650,'51.000'-68.000'71,"4.000"17.000"-13,3.000 15.000-13,3.000 16.000-12,4.000 7.000-9,7.000 1.000-2,6.000-1.000-4,7.000 1.000-2,-3.000 1.000-1,-8.000 3.000 1,-10.000 3.000-1,-9.000 4.000 2</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2:42:06"/>
    </inkml:context>
    <inkml:brush xml:id="br0">
      <inkml:brushProperty name="width" value="0.0505786798894405" units="cm"/>
      <inkml:brushProperty name="height" value="0.0505786798894405" units="cm"/>
      <inkml:brushProperty name="color" value="#f2395b"/>
      <inkml:brushProperty name="ignorePressure" value="0"/>
    </inkml:brush>
  </inkml:definitions>
  <inkml:trace contextRef="#ctx0" brushRef="#br0">48850.000 57300.000 434,'-46.000'-69.000'28,"10.000"13.000"-3,10.000 12.000-3,9.000 13.000-1,6.000 21.000 7,3.000 32.000 19,3.000 31.000 18,4.000 32.000 18,-1.000 21.000 1,-3.000 13.000-18,-3.000 12.000-18,-2.000 13.000-19,-3.000 10.000-13,1.000 10.000-13,-1.000 10.000-10,1.000 9.000-12,-1.000 9.000-4,1.000 9.000 1,-1.000 10.000 3,1.000 10.000 1,-1.000-15.000-10,1.000-37.000-23,-1.000-38.000-21,1.000-37.000-22</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28"/>
    </inkml:context>
    <inkml:brush xml:id="br0">
      <inkml:brushProperty name="width" value="0.0392115972936153" units="cm"/>
      <inkml:brushProperty name="height" value="0.0392115972936153" units="cm"/>
      <inkml:brushProperty name="color" value="#00bff3"/>
      <inkml:brushProperty name="ignorePressure" value="0"/>
    </inkml:brush>
  </inkml:definitions>
  <inkml:trace contextRef="#ctx0" brushRef="#br0">72700.000 10450.000 561,'-44.000'4.000'9,"13.000"10.000"19,12.000 10.000 20,13.000 9.000 18,6.000 7.000 4,0.000 7.000-10,0.000 6.000-12,0.000 7.000-10,0.000 5.000-10,0.000 7.000-6,0.000 6.000-8,0.000 7.000-7,-2.000 7.000-8,-3.000 9.000-12,-3.000 10.000-10,-2.000 10.000-12,-5.000-3.000-2,-2.000-11.000 5,-3.000-14.000 4,-3.000-11.000 6,-1.000-12.000-3,4.000-9.000-14,3.000-10.000-11,3.000-8.000-13</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74400.000 7600.000 999,'-15.000'70.000'0,"-27.000"-9.000"0,-28.000-10.000 0,-28.000-8.000 0,-10.000-9.000-6,9.000-6.000-12,10.000-6.000-12,10.000-6.000-12</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5"/>
    </inkml:context>
    <inkml:brush xml:id="br0">
      <inkml:brushProperty name="width" value="0.0429350361227989" units="cm"/>
      <inkml:brushProperty name="height" value="0.0429350361227989" units="cm"/>
      <inkml:brushProperty name="color" value="#f2395b"/>
      <inkml:brushProperty name="ignorePressure" value="0"/>
    </inkml:brush>
  </inkml:definitions>
  <inkml:trace contextRef="#ctx0" brushRef="#br0">73400.000 1650.000 512,'0.000'-36.000'29,"0.000"28.000"7,0.000 28.000 5,0.000 29.000 6,0.000 13.000 0,0.000 1.000-9,0.000-1.000-9,0.000 1.000-7,-4.000 8.000-6,-5.000 20.000-1,-7.000 18.000-2,-5.000 20.000-2,-3.000 10.000-1,4.000 3.000-3,3.000 3.000-3,3.000 4.000-2,-1.000-1.000-1,-2.000-3.000-2,-3.000-3.000 0,-3.000-2.000-1,-1.000-8.000-1,4.000-8.000 1,3.000-10.000 0,3.000-9.000 2,1.000-10.000-3,1.000-9.000-4,-1.000-10.000-4,1.000-8.000-5,-1.000-17.000-4,1.000-21.000-6,-1.000-22.000-4,1.000-22.000-6,1.000-19.000 0,3.000-16.000 4,3.000-15.000 6,4.000-15.000 3,1.000-21.000 3,0.000-25.000 0,0.000-25.000-1,0.000-25.000 0,-2.000-4.000 2,-3.000 20.000 3,-3.000 18.000 3,-2.000 20.000 4,-3.000 13.000 2,1.000 9.000 1,-1.000 10.000 1,1.000 10.000 0,-1.000 10.000 3,1.000 13.000 4,-1.000 12.000 4,1.000 13.000 4,-1.000 15.000 6,1.000 19.000 6,-1.000 19.000 7,1.000 19.000 6,-6.000 16.000-1,-8.000 17.000-7,-10.000 15.000-8,-9.000 16.000-8,-4.000 5.000-4,4.000-2.000 0,3.000-3.000 0,3.000-3.000-1,1.000-9.000 0,1.000-11.000 0,-1.000-14.000 0,1.000-11.000 0,4.000-11.000-1,9.000-5.000-1,10.000-7.000 0,10.000-5.000-1,16.000-25.000-3,26.000-40.000-7,24.000-40.000-7,26.000-41.000-6,16.000-24.000-2,10.000-6.000 2,10.000-6.000 4,9.000-6.000 3,-4.000 4.000 0,-15.000 16.000 0,-15.000 15.000-1,-16.000 17.000-1,-8.000 7.000 1,0.000 0.000 2,0.000 0.000 2,0.000 0.000 1,-8.000 10.000 5,-16.000 23.000 6,-15.000 22.000 6,-15.000 22.000 7,-4.000 12.000 7,9.000 3.000 8,10.000 3.000 9,10.000 4.000 9,4.000 4.000-1,0.000 6.000-11,0.000 7.000-11,0.000 6.000-10,-4.000 3.000-9,-5.000 0.000-5,-7.000 0.000-7,-5.000 0.000-5,-6.000 3.000-3,-3.000 6.000 1,-3.000 7.000-1,-2.000 6.000 1,-11.000 4.000 1,-15.000 4.000 2,-15.000 3.000 0,-16.000 3.000 2,-10.000-2.000 1,-3.000-6.000 1,-3.000-6.000 1,-2.000-6.000 1,-3.000-6.000 1,1.000-2.000 1,-1.000-3.000 2,1.000-3.000 1,4.000-6.000 1,9.000-5.000 0,10.000-7.000 0,10.000-5.000 1,18.000-12.000-1,28.000-16.000 0,28.000-15.000-1,29.000-15.000-1,10.000-4.000 0,-6.000 9.000 0,-6.000 10.000 0,-6.000 10.000 1,-7.000 7.000-1,-6.000 6.000 1,-6.000 7.000-1,-6.000 6.000-1,-21.000 13.000 1,-34.000 23.000-2,-35.000 22.000 0,-33.000 22.000 0,-18.000 12.000-1,0.000 3.000 0,0.000 3.000 2,0.000 4.000 0,0.000-3.000 0,0.000-5.000 0,0.000-7.000 0,0.000-5.000-1,1.000-4.000 1,4.000 0.000 0,3.000 0.000 0,3.000 0.000 0,4.000-7.000 0,7.000-11.000 3,6.000-14.000 3,7.000-11.000 2,15.000-12.000 2,25.000-9.000 2,25.000-10.000 3,25.000-8.000 3,21.000-12.000 0,20.000-12.000-1,18.000-13.000-1,20.000-12.000-2,10.000-4.000-1,3.000 7.000-2,3.000 6.000-2,4.000 7.000-2,4.000 4.000-2,6.000 3.000-1,7.000 3.000-1,6.000 4.000-1,-5.000 2.000-3,-16.000 4.000-3,-15.000 3.000-3,-15.000 3.000-4,-15.000 3.000-3,-12.000 3.000-2,-13.000 3.000-3,-12.000 4.000-1,-12.000-3.000-2,-8.000-5.000-1,-10.000-7.000-1,-9.000-5.000-1,-9.000-8.000 2,-5.000-5.000 2,-7.000-7.000 4,-5.000-5.000 3,-4.000-3.000 4,0.000 4.000 4,0.000 3.000 4,0.000 3.000 4,0.000 4.000 3,0.000 7.000 1,0.000 6.000 1,0.000 7.000 0,-2.000 4.000 4,-3.000 3.000 5,-3.000 3.000 5,-2.000 4.000 5,0.000 4.000 4,7.000 6.000 1,6.000 7.000 2,7.000 6.000 1,2.000 10.000-1,1.000 17.000-4,-1.000 15.000-2,1.000 16.000-4,1.000 10.000-2,3.000 7.000-1,3.000 6.000 0,4.000 7.000-1,1.000 5.000-2,0.000 7.000 0,0.000 6.000-1,0.000 7.000-1,-2.000-1.000-3,-3.000-6.000-6,-3.000-6.000-6,-2.000-6.000-5,-3.000-9.000-5,1.000-8.000-2,-1.000-10.000-4,1.000-9.000-2,-3.000-10.000-1,-2.000-9.000 1,-3.000-10.000 2,-3.000-8.000 2,-4.000-11.000-1,-3.000-8.000-1,-3.000-10.000-2,-2.000-9.000-1,-3.000-10.000-1,1.000-9.000 1,-1.000-10.000 2,1.000-8.000 1,-3.000-9.000 2,-2.000-6.000 3,-3.000-6.000 3,-3.000-6.000 3,4.000-4.000 3,13.000 1.000 5,12.000-1.000 2,13.000 1.000 5,10.000 1.000 2,10.000 3.000 0,10.000 3.000 1,9.000 4.000 0,10.000-1.000 0,14.000-3.000-1,11.000-3.000-1,14.000-2.000 0,8.000-3.000-3,7.000 1.000-5,6.000-1.000-3,7.000 1.000-5,0.000-3.000-8,-2.000-2.000-13,-3.000-3.000-13,-3.000-3.000-12,-10.000 4.000-3,-16.000 13.000 8,-15.000 12.000 8,-15.000 13.000 8</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6"/>
    </inkml:context>
    <inkml:brush xml:id="br0">
      <inkml:brushProperty name="width" value="0.0451912768185139" units="cm"/>
      <inkml:brushProperty name="height" value="0.0451912768185139" units="cm"/>
      <inkml:brushProperty name="color" value="#f2395b"/>
      <inkml:brushProperty name="ignorePressure" value="0"/>
    </inkml:brush>
  </inkml:definitions>
  <inkml:trace contextRef="#ctx0" brushRef="#br0">76050.000 1850.000 486,'-21.000'-25.000'1,"10.000"0.000"3,10.000 0.000 1,9.000 0.000 3,10.000 3.000 5,14.000 6.000 8,11.000 7.000 8,14.000 6.000 8,11.000 1.000 1,14.000-3.000-6,11.000-3.000-7,14.000-2.000-6,-3.000 0.000-6,-15.000 7.000-8,-15.000 6.000-7,-16.000 7.000-7,-12.000 4.000-4,-5.000 3.000-1,-7.000 3.000-1,-5.000 4.000-2,-12.000 2.000-2,-16.000 4.000-5,-15.000 3.000-6,-15.000 3.000-5,-14.000 1.000-1,-8.000 1.000 5,-10.000-1.000 5,-9.000 1.000 3,-5.000-4.000 5,0.000-6.000 3,0.000-6.000 3,0.000-6.000 3,3.000-6.000 3,6.000-2.000 2,7.000-3.000 0,6.000-3.000 2,6.000-1.000 4,6.000 4.000 7,7.000 3.000 6,6.000 3.000 7,4.000 1.000 8,4.000 1.000 8,3.000-1.000 9,3.000 1.000 9,3.000 5.000 0,3.000 14.000-5,3.000 11.000-7,4.000 14.000-7,-1.000 10.000-4,-3.000 9.000-4,-3.000 10.000-2,-2.000 10.000-4,-5.000 8.000-2,-2.000 10.000-2,-3.000 10.000-2,-3.000 9.000-2,-2.000 7.000-2,0.000 7.000-3,0.000 6.000-2,0.000 7.000-3,0.000-3.000-5,0.000-8.000-5,0.000-10.000-6,0.000-9.000-7,1.000-12.000-6,4.000-11.000-8,3.000-14.000-6,3.000-11.000-7</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6"/>
    </inkml:context>
    <inkml:brush xml:id="br0">
      <inkml:brushProperty name="width" value="0.0445700623095036" units="cm"/>
      <inkml:brushProperty name="height" value="0.0445700623095036" units="cm"/>
      <inkml:brushProperty name="color" value="#f2395b"/>
      <inkml:brushProperty name="ignorePressure" value="0"/>
    </inkml:brush>
  </inkml:definitions>
  <inkml:trace contextRef="#ctx0" brushRef="#br0">75650.000 3850.000 493,'1.000'-135.000'10,"4.000"32.000"4,3.000 31.000 3,3.000 32.000 4,3.000 15.000 2,3.000 0.000-2,3.000 0.000 0,4.000 0.000-2,8.000 1.000 0,17.000 4.000-2,15.000 3.000-1,16.000 3.000-1,13.000 1.000 0,14.000 1.000 2,11.000-1.000 2,14.000 1.000 2,-6.000 1.000 0,-21.000 3.000-3,-22.000 3.000-2,-22.000 4.000-3,-11.000 1.000-4,0.000 0.000-4,0.000 0.000-4,0.000 0.000-5,-4.000-8.000-10,-5.000-16.000-16,-7.000-15.000-15,-5.000-15.000-17,-11.000-6.000-3,-11.000 7.000 12,-14.000 6.000 11,-11.000 7.000 11,-9.000 4.000 10,-3.000 3.000 10,-3.000 3.000 8,-2.000 4.000 10,-5.000 4.000 7,-2.000 6.000 5,-3.000 7.000 3,-3.000 6.000 6,-2.000 6.000 1,0.000 6.000 0,0.000 7.000 1,0.000 6.000-1,-2.000 9.000 0,-3.000 13.000-3,-3.000 12.000-2,-2.000 13.000-2,2.000 9.000-1,9.000 6.000 1,10.000 7.000 2,10.000 6.000 0,7.000 1.000 1,6.000-3.000-3,7.000-3.000 0,6.000-2.000-3,6.000-5.000-3,6.000-2.000-5,7.000-3.000-6,6.000-3.000-5,6.000-7.000-5,6.000-9.000-5,7.000-10.000-5,6.000-8.000-5,6.000-11.000-6,6.000-8.000-8,7.000-10.000-7,6.000-9.000-8,4.000-9.000-2,4.000-5.000 3,3.000-7.000 3,3.000-5.000 3,-7.000-3.000 4,-15.000 4.000 8,-15.000 3.000 6,-16.000 3.000 7,-8.000-1.000 3,0.000-2.000-2,0.000-3.000-2,0.000-3.000-2</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6"/>
    </inkml:context>
    <inkml:brush xml:id="br0">
      <inkml:brushProperty name="width" value="0.0315262414515018" units="cm"/>
      <inkml:brushProperty name="height" value="0.0315262414515018" units="cm"/>
      <inkml:brushProperty name="color" value="#f2395b"/>
      <inkml:brushProperty name="ignorePressure" value="0"/>
    </inkml:brush>
  </inkml:definitions>
  <inkml:trace contextRef="#ctx0" brushRef="#br0">77750.000 1650.000 697,'4.000'-49.000'5,"10.000"4.000"9,10.000 3.000 9,9.000 3.000 10,2.000 6.000 3,-2.000 9.000-3,-3.000 10.000-3,-3.000 10.000-3,-6.000 7.000-4,-5.000 6.000-5,-7.000 7.000-5,-5.000 6.000-6,-8.000 7.000-3,-5.000 10.000 0,-7.000 10.000 1,-5.000 9.000-1,-6.000 2.000 0,-3.000-2.000-3,-3.000-3.000-2,-2.000-3.000-2,0.000-4.000-1,7.000-3.000-1,6.000-3.000-1,7.000-2.000-1,4.000-5.000 1,3.000-2.000 1,3.000-3.000 2,4.000-3.000 1,5.000-2.000 1,10.000 0.000 4,10.000 0.000 1,9.000 0.000 3,4.000 0.000 0,1.000 0.000-1,-1.000 0.000 0,1.000 0.000-1,-3.000-2.000-1,-2.000-3.000-1,-3.000-3.000-1,-3.000-2.000-1,-7.000 2.000 1,-9.000 9.000-1,-10.000 10.000 2,-8.000 10.000 0,-12.000 5.000-1,-12.000 4.000 0,-13.000 3.000-2,-12.000 3.000 0,-9.000-1.000-2,-2.000-2.000-2,-3.000-3.000-2,-3.000-3.000-3,-1.000-7.000-4,4.000-9.000-5,3.000-10.000-6,3.000-8.000-6,6.000-11.000-6,9.000-8.000-7,10.000-10.000-6,10.000-9.000-8</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7"/>
    </inkml:context>
    <inkml:brush xml:id="br0">
      <inkml:brushProperty name="width" value="0.033095296472311" units="cm"/>
      <inkml:brushProperty name="height" value="0.033095296472311" units="cm"/>
      <inkml:brushProperty name="color" value="#f2395b"/>
      <inkml:brushProperty name="ignorePressure" value="0"/>
    </inkml:brush>
  </inkml:definitions>
  <inkml:trace contextRef="#ctx0" brushRef="#br0">78200.000 2000.000 664,'93.000'-68.000'62,"-11.000"17.000"-4,-14.000 15.000-6,-11.000 16.000-5,-6.000 9.000-6,4.000 3.000-9,3.000 3.000-9,3.000 4.000-8,-1.000 1.000-9,-2.000 0.000-13,-3.000 0.000-11,-3.000 0.000-11,-6.000 0.000-9,-5.000 0.000-4,-7.000 0.000-6,-5.000 0.000-4</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7"/>
    </inkml:context>
    <inkml:brush xml:id="br0">
      <inkml:brushProperty name="width" value="0.0363770388066769" units="cm"/>
      <inkml:brushProperty name="height" value="0.0363770388066769" units="cm"/>
      <inkml:brushProperty name="color" value="#f2395b"/>
      <inkml:brushProperty name="ignorePressure" value="0"/>
    </inkml:brush>
  </inkml:definitions>
  <inkml:trace contextRef="#ctx0" brushRef="#br0">78850.000 1250.000 604,'-68.000'-36.000'11,"17.000"28.000"23,15.000 28.000 21,16.000 29.000 23,7.000 19.000 2,1.000 14.000-19,-1.000 11.000-19,1.000 14.000-17,-1.000 11.000-16,1.000 14.000-10,-1.000 11.000-11,1.000 14.000-11,-1.000-3.000-4,1.000-15.000 6,-1.000-15.000 6,1.000-16.000 4,-1.000-15.000-6,1.000-11.000-19,-1.000-14.000-19,1.000-11.000-19</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7"/>
    </inkml:context>
    <inkml:brush xml:id="br0">
      <inkml:brushProperty name="width" value="0.0393414944410324" units="cm"/>
      <inkml:brushProperty name="height" value="0.0393414944410324" units="cm"/>
      <inkml:brushProperty name="color" value="#f2395b"/>
      <inkml:brushProperty name="ignorePressure" value="0"/>
    </inkml:brush>
  </inkml:definitions>
  <inkml:trace contextRef="#ctx0" brushRef="#br0">80150.000 1550.000 559,'-11.000'-22.000'8,"28.000"6.000"18,28.000 7.000 18,29.000 6.000 16,11.000 3.000 2,-2.000 0.000-15,-3.000 0.000-16,-3.000 0.000-14,-6.000 0.000-10,-5.000 0.000-3,-7.000 0.000-3,-5.000 0.000-4,-12.000 4.000-1,-16.000 10.000-2,-15.000 10.000 0,-15.000 9.000-1,-15.000 7.000 3,-12.000 7.000 7,-13.000 6.000 6,-12.000 7.000 7,-7.000 2.000 2,1.000 1.000 1,-1.000-1.000 0,1.000 1.000 1,2.000-1.000-3,7.000 1.000-2,6.000-1.000-3,7.000 1.000-3,4.000-6.000-4,3.000-8.000-3,3.000-10.000-6,4.000-9.000-3,11.000-7.000-11,23.000-3.000-18,22.000-3.000-19,22.000-2.000-17,5.000-5.000 0,-8.000-2.000 16,-10.000-3.000 18,-9.000-3.000 17,-9.000 2.000 16,-5.000 10.000 14,-7.000 10.000 16,-5.000 9.000 14,0.000-2.000-2,10.000-12.000-17,10.000-13.000-17,9.000-12.000-18,7.000-13.000-9,7.000-12.000 0,6.000-13.000 0,7.000-12.000 1,0.000-2.000-1,-2.000 9.000 1,-3.000 10.000 1,-3.000 10.000 1,-6.000 7.000 4,-5.000 6.000 8,-7.000 7.000 9,-5.000 6.000 7,-6.000 4.000 10,-3.000 4.000 11,-3.000 3.000 12,-2.000 3.000 12,-8.000 1.000 1,-8.000 1.000-9,-10.000-1.000-10,-9.000 1.000-9,-4.000 1.000-8,4.000 3.000-10,3.000 3.000-7,3.000 4.000-9,-1.000-1.000-7,-2.000-3.000-5,-3.000-3.000-5,-3.000-2.000-5,-7.000-3.000-2,-9.000 1.000 2,-10.000-1.000 3,-8.000 1.000 1,-3.000-1.000 1,7.000 1.000-1,6.000-1.000-1,7.000 1.000-2</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3T13:03:58"/>
    </inkml:context>
    <inkml:brush xml:id="br0">
      <inkml:brushProperty name="width" value="0.0459842532873154" units="cm"/>
      <inkml:brushProperty name="height" value="0.0459842532873154" units="cm"/>
      <inkml:brushProperty name="color" value="#f2395b"/>
      <inkml:brushProperty name="ignorePressure" value="0"/>
    </inkml:brush>
  </inkml:definitions>
  <inkml:trace contextRef="#ctx0" brushRef="#br0">79450.000 2600.000 478,'-68.000'3.000'23,"17.000"6.000"11,15.000 7.000 10,16.000 6.000 11,9.000 10.000 1,3.000 17.000-8,3.000 15.000-7,4.000 16.000-6,1.000 9.000-7,0.000 3.000-3,0.000 3.000-4,0.000 4.000-4,6.000-1.000-1,13.000-3.000 0,12.000-3.000 1,13.000-2.000 1,16.000-6.000-3,23.000-6.000-6,22.000-6.000-5,22.000-6.000-7,23.000-12.000-4,25.000-15.000-2,25.000-15.000-3,25.000-16.000-2,14.000-15.000-4,3.000-11.000-5,3.000-14.000-5,4.000-11.000-6,-10.000-7.000-2,-22.000 0.000 0,-22.000 0.000 2,-21.000 0.000 1,-26.000 4.000-3,-28.000 10.000-6,-28.000 10.000-6,-27.000 9.000-6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endParaRPr lang="en-US" dirty="0"/>
          </a:p>
        </p:txBody>
      </p:sp>
      <p:sp>
        <p:nvSpPr>
          <p:cNvPr id="4" name="Slide Number Placeholder 3"/>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p:cSld name="hexin?subject=chemistry#pid=6854dfc468e51442c41025f2#tid=685a69463bc5f20008f840cc#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p:cSld name="hexin?subject=chemistry#pid=6854dfc468e51442c41025f2#tid=685a69463bc5f20008f840cc#sourcefrom=">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6.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image" Target="../media/image636.png"/><Relationship Id="rId3" Type="http://schemas.openxmlformats.org/officeDocument/2006/relationships/image" Target="../media/image635.png"/><Relationship Id="rId2" Type="http://schemas.openxmlformats.org/officeDocument/2006/relationships/image" Target="../media/image634.jpeg"/><Relationship Id="rId1" Type="http://schemas.openxmlformats.org/officeDocument/2006/relationships/image" Target="../media/image63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6.xml"/><Relationship Id="rId3" Type="http://schemas.openxmlformats.org/officeDocument/2006/relationships/image" Target="../media/image639.png"/><Relationship Id="rId2" Type="http://schemas.openxmlformats.org/officeDocument/2006/relationships/image" Target="../media/image638.png"/><Relationship Id="rId1" Type="http://schemas.openxmlformats.org/officeDocument/2006/relationships/image" Target="../media/image637.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642.png"/><Relationship Id="rId2" Type="http://schemas.openxmlformats.org/officeDocument/2006/relationships/image" Target="../media/image641.png"/><Relationship Id="rId1" Type="http://schemas.openxmlformats.org/officeDocument/2006/relationships/image" Target="../media/image64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image" Target="../media/image644.png"/><Relationship Id="rId1" Type="http://schemas.openxmlformats.org/officeDocument/2006/relationships/image" Target="../media/image64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image" Target="../media/image647.png"/><Relationship Id="rId2" Type="http://schemas.openxmlformats.org/officeDocument/2006/relationships/image" Target="../media/image646.jpeg"/><Relationship Id="rId1" Type="http://schemas.openxmlformats.org/officeDocument/2006/relationships/image" Target="../media/image645.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6.xml"/><Relationship Id="rId6" Type="http://schemas.openxmlformats.org/officeDocument/2006/relationships/image" Target="../media/image653.png"/><Relationship Id="rId5" Type="http://schemas.openxmlformats.org/officeDocument/2006/relationships/image" Target="../media/image652.png"/><Relationship Id="rId4" Type="http://schemas.openxmlformats.org/officeDocument/2006/relationships/image" Target="../media/image651.png"/><Relationship Id="rId3" Type="http://schemas.openxmlformats.org/officeDocument/2006/relationships/image" Target="../media/image650.png"/><Relationship Id="rId2" Type="http://schemas.openxmlformats.org/officeDocument/2006/relationships/image" Target="../media/image649.png"/><Relationship Id="rId1" Type="http://schemas.openxmlformats.org/officeDocument/2006/relationships/image" Target="../media/image648.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6.xml"/><Relationship Id="rId5" Type="http://schemas.openxmlformats.org/officeDocument/2006/relationships/image" Target="../media/image658.png"/><Relationship Id="rId4" Type="http://schemas.openxmlformats.org/officeDocument/2006/relationships/image" Target="../media/image657.png"/><Relationship Id="rId3" Type="http://schemas.openxmlformats.org/officeDocument/2006/relationships/image" Target="../media/image656.png"/><Relationship Id="rId2" Type="http://schemas.openxmlformats.org/officeDocument/2006/relationships/image" Target="../media/image655.jpeg"/><Relationship Id="rId1" Type="http://schemas.openxmlformats.org/officeDocument/2006/relationships/image" Target="../media/image65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openxmlformats.org/officeDocument/2006/relationships/image" Target="../media/image660.png"/><Relationship Id="rId1" Type="http://schemas.openxmlformats.org/officeDocument/2006/relationships/image" Target="../media/image65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xml"/><Relationship Id="rId3" Type="http://schemas.openxmlformats.org/officeDocument/2006/relationships/image" Target="../media/image663.png"/><Relationship Id="rId2" Type="http://schemas.openxmlformats.org/officeDocument/2006/relationships/image" Target="../media/image662.jpeg"/><Relationship Id="rId1" Type="http://schemas.openxmlformats.org/officeDocument/2006/relationships/image" Target="../media/image661.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6.xml"/><Relationship Id="rId3" Type="http://schemas.openxmlformats.org/officeDocument/2006/relationships/image" Target="../media/image666.png"/><Relationship Id="rId2" Type="http://schemas.openxmlformats.org/officeDocument/2006/relationships/image" Target="../media/image665.png"/><Relationship Id="rId1" Type="http://schemas.openxmlformats.org/officeDocument/2006/relationships/image" Target="../media/image66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6.xml"/><Relationship Id="rId3" Type="http://schemas.openxmlformats.org/officeDocument/2006/relationships/image" Target="../media/image669.png"/><Relationship Id="rId2" Type="http://schemas.openxmlformats.org/officeDocument/2006/relationships/image" Target="../media/image668.png"/><Relationship Id="rId1" Type="http://schemas.openxmlformats.org/officeDocument/2006/relationships/image" Target="../media/image667.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image" Target="../media/image673.png"/><Relationship Id="rId3" Type="http://schemas.openxmlformats.org/officeDocument/2006/relationships/image" Target="../media/image672.png"/><Relationship Id="rId2" Type="http://schemas.openxmlformats.org/officeDocument/2006/relationships/image" Target="../media/image671.png"/><Relationship Id="rId1" Type="http://schemas.openxmlformats.org/officeDocument/2006/relationships/image" Target="../media/image67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6.xml"/><Relationship Id="rId2" Type="http://schemas.openxmlformats.org/officeDocument/2006/relationships/image" Target="../media/image675.png"/><Relationship Id="rId1" Type="http://schemas.openxmlformats.org/officeDocument/2006/relationships/image" Target="../media/image67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6.xml"/><Relationship Id="rId3" Type="http://schemas.openxmlformats.org/officeDocument/2006/relationships/image" Target="../media/image678.png"/><Relationship Id="rId2" Type="http://schemas.openxmlformats.org/officeDocument/2006/relationships/image" Target="../media/image677.jpeg"/><Relationship Id="rId1" Type="http://schemas.openxmlformats.org/officeDocument/2006/relationships/image" Target="../media/image676.png"/></Relationships>
</file>

<file path=ppt/slides/_rels/slide24.xml.rels><?xml version="1.0" encoding="UTF-8" standalone="yes"?>
<Relationships xmlns="http://schemas.openxmlformats.org/package/2006/relationships"><Relationship Id="rId99" Type="http://schemas.openxmlformats.org/officeDocument/2006/relationships/image" Target="../media/image726.png"/><Relationship Id="rId98" Type="http://schemas.openxmlformats.org/officeDocument/2006/relationships/customXml" Target="../ink/ink661.xml"/><Relationship Id="rId97" Type="http://schemas.openxmlformats.org/officeDocument/2006/relationships/image" Target="../media/image725.png"/><Relationship Id="rId96" Type="http://schemas.openxmlformats.org/officeDocument/2006/relationships/customXml" Target="../ink/ink660.xml"/><Relationship Id="rId95" Type="http://schemas.openxmlformats.org/officeDocument/2006/relationships/image" Target="../media/image724.png"/><Relationship Id="rId94" Type="http://schemas.openxmlformats.org/officeDocument/2006/relationships/customXml" Target="../ink/ink659.xml"/><Relationship Id="rId93" Type="http://schemas.openxmlformats.org/officeDocument/2006/relationships/image" Target="../media/image723.png"/><Relationship Id="rId92" Type="http://schemas.openxmlformats.org/officeDocument/2006/relationships/customXml" Target="../ink/ink658.xml"/><Relationship Id="rId91" Type="http://schemas.openxmlformats.org/officeDocument/2006/relationships/image" Target="../media/image722.png"/><Relationship Id="rId90" Type="http://schemas.openxmlformats.org/officeDocument/2006/relationships/customXml" Target="../ink/ink657.xml"/><Relationship Id="rId9" Type="http://schemas.openxmlformats.org/officeDocument/2006/relationships/image" Target="../media/image681.png"/><Relationship Id="rId89" Type="http://schemas.openxmlformats.org/officeDocument/2006/relationships/image" Target="../media/image721.png"/><Relationship Id="rId88" Type="http://schemas.openxmlformats.org/officeDocument/2006/relationships/customXml" Target="../ink/ink656.xml"/><Relationship Id="rId87" Type="http://schemas.openxmlformats.org/officeDocument/2006/relationships/image" Target="../media/image720.png"/><Relationship Id="rId86" Type="http://schemas.openxmlformats.org/officeDocument/2006/relationships/customXml" Target="../ink/ink655.xml"/><Relationship Id="rId85" Type="http://schemas.openxmlformats.org/officeDocument/2006/relationships/image" Target="../media/image719.png"/><Relationship Id="rId84" Type="http://schemas.openxmlformats.org/officeDocument/2006/relationships/customXml" Target="../ink/ink654.xml"/><Relationship Id="rId83" Type="http://schemas.openxmlformats.org/officeDocument/2006/relationships/image" Target="../media/image718.png"/><Relationship Id="rId82" Type="http://schemas.openxmlformats.org/officeDocument/2006/relationships/customXml" Target="../ink/ink653.xml"/><Relationship Id="rId81" Type="http://schemas.openxmlformats.org/officeDocument/2006/relationships/image" Target="../media/image717.png"/><Relationship Id="rId80" Type="http://schemas.openxmlformats.org/officeDocument/2006/relationships/customXml" Target="../ink/ink652.xml"/><Relationship Id="rId8" Type="http://schemas.openxmlformats.org/officeDocument/2006/relationships/customXml" Target="../ink/ink616.xml"/><Relationship Id="rId79" Type="http://schemas.openxmlformats.org/officeDocument/2006/relationships/image" Target="../media/image716.png"/><Relationship Id="rId78" Type="http://schemas.openxmlformats.org/officeDocument/2006/relationships/customXml" Target="../ink/ink651.xml"/><Relationship Id="rId77" Type="http://schemas.openxmlformats.org/officeDocument/2006/relationships/image" Target="../media/image715.png"/><Relationship Id="rId76" Type="http://schemas.openxmlformats.org/officeDocument/2006/relationships/customXml" Target="../ink/ink650.xml"/><Relationship Id="rId75" Type="http://schemas.openxmlformats.org/officeDocument/2006/relationships/image" Target="../media/image714.png"/><Relationship Id="rId74" Type="http://schemas.openxmlformats.org/officeDocument/2006/relationships/customXml" Target="../ink/ink649.xml"/><Relationship Id="rId73" Type="http://schemas.openxmlformats.org/officeDocument/2006/relationships/image" Target="../media/image713.png"/><Relationship Id="rId72" Type="http://schemas.openxmlformats.org/officeDocument/2006/relationships/customXml" Target="../ink/ink648.xml"/><Relationship Id="rId71" Type="http://schemas.openxmlformats.org/officeDocument/2006/relationships/image" Target="../media/image712.png"/><Relationship Id="rId70" Type="http://schemas.openxmlformats.org/officeDocument/2006/relationships/customXml" Target="../ink/ink647.xml"/><Relationship Id="rId7" Type="http://schemas.openxmlformats.org/officeDocument/2006/relationships/image" Target="../media/image680.png"/><Relationship Id="rId69" Type="http://schemas.openxmlformats.org/officeDocument/2006/relationships/image" Target="../media/image711.png"/><Relationship Id="rId68" Type="http://schemas.openxmlformats.org/officeDocument/2006/relationships/customXml" Target="../ink/ink646.xml"/><Relationship Id="rId67" Type="http://schemas.openxmlformats.org/officeDocument/2006/relationships/image" Target="../media/image710.png"/><Relationship Id="rId66" Type="http://schemas.openxmlformats.org/officeDocument/2006/relationships/customXml" Target="../ink/ink645.xml"/><Relationship Id="rId65" Type="http://schemas.openxmlformats.org/officeDocument/2006/relationships/image" Target="../media/image709.png"/><Relationship Id="rId64" Type="http://schemas.openxmlformats.org/officeDocument/2006/relationships/customXml" Target="../ink/ink644.xml"/><Relationship Id="rId63" Type="http://schemas.openxmlformats.org/officeDocument/2006/relationships/image" Target="../media/image708.png"/><Relationship Id="rId62" Type="http://schemas.openxmlformats.org/officeDocument/2006/relationships/customXml" Target="../ink/ink643.xml"/><Relationship Id="rId61" Type="http://schemas.openxmlformats.org/officeDocument/2006/relationships/image" Target="../media/image707.png"/><Relationship Id="rId60" Type="http://schemas.openxmlformats.org/officeDocument/2006/relationships/customXml" Target="../ink/ink642.xml"/><Relationship Id="rId6" Type="http://schemas.openxmlformats.org/officeDocument/2006/relationships/customXml" Target="../ink/ink615.xml"/><Relationship Id="rId59" Type="http://schemas.openxmlformats.org/officeDocument/2006/relationships/image" Target="../media/image706.png"/><Relationship Id="rId58" Type="http://schemas.openxmlformats.org/officeDocument/2006/relationships/customXml" Target="../ink/ink641.xml"/><Relationship Id="rId57" Type="http://schemas.openxmlformats.org/officeDocument/2006/relationships/image" Target="../media/image705.png"/><Relationship Id="rId56" Type="http://schemas.openxmlformats.org/officeDocument/2006/relationships/customXml" Target="../ink/ink640.xml"/><Relationship Id="rId55" Type="http://schemas.openxmlformats.org/officeDocument/2006/relationships/image" Target="../media/image704.png"/><Relationship Id="rId54" Type="http://schemas.openxmlformats.org/officeDocument/2006/relationships/customXml" Target="../ink/ink639.xml"/><Relationship Id="rId53" Type="http://schemas.openxmlformats.org/officeDocument/2006/relationships/image" Target="../media/image703.png"/><Relationship Id="rId52" Type="http://schemas.openxmlformats.org/officeDocument/2006/relationships/customXml" Target="../ink/ink638.xml"/><Relationship Id="rId51" Type="http://schemas.openxmlformats.org/officeDocument/2006/relationships/image" Target="../media/image702.png"/><Relationship Id="rId50" Type="http://schemas.openxmlformats.org/officeDocument/2006/relationships/customXml" Target="../ink/ink637.xml"/><Relationship Id="rId5" Type="http://schemas.openxmlformats.org/officeDocument/2006/relationships/image" Target="../media/image679.png"/><Relationship Id="rId49" Type="http://schemas.openxmlformats.org/officeDocument/2006/relationships/image" Target="../media/image701.png"/><Relationship Id="rId48" Type="http://schemas.openxmlformats.org/officeDocument/2006/relationships/customXml" Target="../ink/ink636.xml"/><Relationship Id="rId47" Type="http://schemas.openxmlformats.org/officeDocument/2006/relationships/image" Target="../media/image700.png"/><Relationship Id="rId46" Type="http://schemas.openxmlformats.org/officeDocument/2006/relationships/customXml" Target="../ink/ink635.xml"/><Relationship Id="rId45" Type="http://schemas.openxmlformats.org/officeDocument/2006/relationships/image" Target="../media/image699.png"/><Relationship Id="rId44" Type="http://schemas.openxmlformats.org/officeDocument/2006/relationships/customXml" Target="../ink/ink634.xml"/><Relationship Id="rId43" Type="http://schemas.openxmlformats.org/officeDocument/2006/relationships/image" Target="../media/image698.png"/><Relationship Id="rId42" Type="http://schemas.openxmlformats.org/officeDocument/2006/relationships/customXml" Target="../ink/ink633.xml"/><Relationship Id="rId41" Type="http://schemas.openxmlformats.org/officeDocument/2006/relationships/image" Target="../media/image697.png"/><Relationship Id="rId40" Type="http://schemas.openxmlformats.org/officeDocument/2006/relationships/customXml" Target="../ink/ink632.xml"/><Relationship Id="rId4" Type="http://schemas.openxmlformats.org/officeDocument/2006/relationships/customXml" Target="../ink/ink614.xml"/><Relationship Id="rId39" Type="http://schemas.openxmlformats.org/officeDocument/2006/relationships/image" Target="../media/image696.png"/><Relationship Id="rId38" Type="http://schemas.openxmlformats.org/officeDocument/2006/relationships/customXml" Target="../ink/ink631.xml"/><Relationship Id="rId37" Type="http://schemas.openxmlformats.org/officeDocument/2006/relationships/image" Target="../media/image695.png"/><Relationship Id="rId36" Type="http://schemas.openxmlformats.org/officeDocument/2006/relationships/customXml" Target="../ink/ink630.xml"/><Relationship Id="rId35" Type="http://schemas.openxmlformats.org/officeDocument/2006/relationships/image" Target="../media/image694.png"/><Relationship Id="rId34" Type="http://schemas.openxmlformats.org/officeDocument/2006/relationships/customXml" Target="../ink/ink629.xml"/><Relationship Id="rId33" Type="http://schemas.openxmlformats.org/officeDocument/2006/relationships/image" Target="../media/image693.png"/><Relationship Id="rId32" Type="http://schemas.openxmlformats.org/officeDocument/2006/relationships/customXml" Target="../ink/ink628.xml"/><Relationship Id="rId31" Type="http://schemas.openxmlformats.org/officeDocument/2006/relationships/image" Target="../media/image692.png"/><Relationship Id="rId30" Type="http://schemas.openxmlformats.org/officeDocument/2006/relationships/customXml" Target="../ink/ink627.xml"/><Relationship Id="rId3" Type="http://schemas.openxmlformats.org/officeDocument/2006/relationships/image" Target="../media/image678.png"/><Relationship Id="rId29" Type="http://schemas.openxmlformats.org/officeDocument/2006/relationships/image" Target="../media/image691.png"/><Relationship Id="rId28" Type="http://schemas.openxmlformats.org/officeDocument/2006/relationships/customXml" Target="../ink/ink626.xml"/><Relationship Id="rId27" Type="http://schemas.openxmlformats.org/officeDocument/2006/relationships/image" Target="../media/image690.png"/><Relationship Id="rId26" Type="http://schemas.openxmlformats.org/officeDocument/2006/relationships/customXml" Target="../ink/ink625.xml"/><Relationship Id="rId25" Type="http://schemas.openxmlformats.org/officeDocument/2006/relationships/image" Target="../media/image689.png"/><Relationship Id="rId24" Type="http://schemas.openxmlformats.org/officeDocument/2006/relationships/customXml" Target="../ink/ink624.xml"/><Relationship Id="rId23" Type="http://schemas.openxmlformats.org/officeDocument/2006/relationships/image" Target="../media/image688.png"/><Relationship Id="rId22" Type="http://schemas.openxmlformats.org/officeDocument/2006/relationships/customXml" Target="../ink/ink623.xml"/><Relationship Id="rId21" Type="http://schemas.openxmlformats.org/officeDocument/2006/relationships/image" Target="../media/image687.png"/><Relationship Id="rId20" Type="http://schemas.openxmlformats.org/officeDocument/2006/relationships/customXml" Target="../ink/ink622.xml"/><Relationship Id="rId2" Type="http://schemas.openxmlformats.org/officeDocument/2006/relationships/image" Target="../media/image677.jpeg"/><Relationship Id="rId19" Type="http://schemas.openxmlformats.org/officeDocument/2006/relationships/image" Target="../media/image686.png"/><Relationship Id="rId18" Type="http://schemas.openxmlformats.org/officeDocument/2006/relationships/customXml" Target="../ink/ink621.xml"/><Relationship Id="rId177" Type="http://schemas.openxmlformats.org/officeDocument/2006/relationships/notesSlide" Target="../notesSlides/notesSlide24.xml"/><Relationship Id="rId176" Type="http://schemas.openxmlformats.org/officeDocument/2006/relationships/slideLayout" Target="../slideLayouts/slideLayout6.xml"/><Relationship Id="rId175" Type="http://schemas.openxmlformats.org/officeDocument/2006/relationships/image" Target="../media/image764.png"/><Relationship Id="rId174" Type="http://schemas.openxmlformats.org/officeDocument/2006/relationships/customXml" Target="../ink/ink699.xml"/><Relationship Id="rId173" Type="http://schemas.openxmlformats.org/officeDocument/2006/relationships/image" Target="../media/image763.png"/><Relationship Id="rId172" Type="http://schemas.openxmlformats.org/officeDocument/2006/relationships/customXml" Target="../ink/ink698.xml"/><Relationship Id="rId171" Type="http://schemas.openxmlformats.org/officeDocument/2006/relationships/image" Target="../media/image762.png"/><Relationship Id="rId170" Type="http://schemas.openxmlformats.org/officeDocument/2006/relationships/customXml" Target="../ink/ink697.xml"/><Relationship Id="rId17" Type="http://schemas.openxmlformats.org/officeDocument/2006/relationships/image" Target="../media/image685.png"/><Relationship Id="rId169" Type="http://schemas.openxmlformats.org/officeDocument/2006/relationships/image" Target="../media/image761.png"/><Relationship Id="rId168" Type="http://schemas.openxmlformats.org/officeDocument/2006/relationships/customXml" Target="../ink/ink696.xml"/><Relationship Id="rId167" Type="http://schemas.openxmlformats.org/officeDocument/2006/relationships/image" Target="../media/image760.png"/><Relationship Id="rId166" Type="http://schemas.openxmlformats.org/officeDocument/2006/relationships/customXml" Target="../ink/ink695.xml"/><Relationship Id="rId165" Type="http://schemas.openxmlformats.org/officeDocument/2006/relationships/image" Target="../media/image759.png"/><Relationship Id="rId164" Type="http://schemas.openxmlformats.org/officeDocument/2006/relationships/customXml" Target="../ink/ink694.xml"/><Relationship Id="rId163" Type="http://schemas.openxmlformats.org/officeDocument/2006/relationships/image" Target="../media/image758.png"/><Relationship Id="rId162" Type="http://schemas.openxmlformats.org/officeDocument/2006/relationships/customXml" Target="../ink/ink693.xml"/><Relationship Id="rId161" Type="http://schemas.openxmlformats.org/officeDocument/2006/relationships/image" Target="../media/image757.png"/><Relationship Id="rId160" Type="http://schemas.openxmlformats.org/officeDocument/2006/relationships/customXml" Target="../ink/ink692.xml"/><Relationship Id="rId16" Type="http://schemas.openxmlformats.org/officeDocument/2006/relationships/customXml" Target="../ink/ink620.xml"/><Relationship Id="rId159" Type="http://schemas.openxmlformats.org/officeDocument/2006/relationships/image" Target="../media/image756.png"/><Relationship Id="rId158" Type="http://schemas.openxmlformats.org/officeDocument/2006/relationships/customXml" Target="../ink/ink691.xml"/><Relationship Id="rId157" Type="http://schemas.openxmlformats.org/officeDocument/2006/relationships/image" Target="../media/image755.png"/><Relationship Id="rId156" Type="http://schemas.openxmlformats.org/officeDocument/2006/relationships/customXml" Target="../ink/ink690.xml"/><Relationship Id="rId155" Type="http://schemas.openxmlformats.org/officeDocument/2006/relationships/image" Target="../media/image754.png"/><Relationship Id="rId154" Type="http://schemas.openxmlformats.org/officeDocument/2006/relationships/customXml" Target="../ink/ink689.xml"/><Relationship Id="rId153" Type="http://schemas.openxmlformats.org/officeDocument/2006/relationships/image" Target="../media/image753.png"/><Relationship Id="rId152" Type="http://schemas.openxmlformats.org/officeDocument/2006/relationships/customXml" Target="../ink/ink688.xml"/><Relationship Id="rId151" Type="http://schemas.openxmlformats.org/officeDocument/2006/relationships/image" Target="../media/image752.png"/><Relationship Id="rId150" Type="http://schemas.openxmlformats.org/officeDocument/2006/relationships/customXml" Target="../ink/ink687.xml"/><Relationship Id="rId15" Type="http://schemas.openxmlformats.org/officeDocument/2006/relationships/image" Target="../media/image684.png"/><Relationship Id="rId149" Type="http://schemas.openxmlformats.org/officeDocument/2006/relationships/image" Target="../media/image751.png"/><Relationship Id="rId148" Type="http://schemas.openxmlformats.org/officeDocument/2006/relationships/customXml" Target="../ink/ink686.xml"/><Relationship Id="rId147" Type="http://schemas.openxmlformats.org/officeDocument/2006/relationships/image" Target="../media/image750.png"/><Relationship Id="rId146" Type="http://schemas.openxmlformats.org/officeDocument/2006/relationships/customXml" Target="../ink/ink685.xml"/><Relationship Id="rId145" Type="http://schemas.openxmlformats.org/officeDocument/2006/relationships/image" Target="../media/image749.png"/><Relationship Id="rId144" Type="http://schemas.openxmlformats.org/officeDocument/2006/relationships/customXml" Target="../ink/ink684.xml"/><Relationship Id="rId143" Type="http://schemas.openxmlformats.org/officeDocument/2006/relationships/image" Target="../media/image748.png"/><Relationship Id="rId142" Type="http://schemas.openxmlformats.org/officeDocument/2006/relationships/customXml" Target="../ink/ink683.xml"/><Relationship Id="rId141" Type="http://schemas.openxmlformats.org/officeDocument/2006/relationships/image" Target="../media/image747.png"/><Relationship Id="rId140" Type="http://schemas.openxmlformats.org/officeDocument/2006/relationships/customXml" Target="../ink/ink682.xml"/><Relationship Id="rId14" Type="http://schemas.openxmlformats.org/officeDocument/2006/relationships/customXml" Target="../ink/ink619.xml"/><Relationship Id="rId139" Type="http://schemas.openxmlformats.org/officeDocument/2006/relationships/image" Target="../media/image746.png"/><Relationship Id="rId138" Type="http://schemas.openxmlformats.org/officeDocument/2006/relationships/customXml" Target="../ink/ink681.xml"/><Relationship Id="rId137" Type="http://schemas.openxmlformats.org/officeDocument/2006/relationships/image" Target="../media/image745.png"/><Relationship Id="rId136" Type="http://schemas.openxmlformats.org/officeDocument/2006/relationships/customXml" Target="../ink/ink680.xml"/><Relationship Id="rId135" Type="http://schemas.openxmlformats.org/officeDocument/2006/relationships/image" Target="../media/image744.png"/><Relationship Id="rId134" Type="http://schemas.openxmlformats.org/officeDocument/2006/relationships/customXml" Target="../ink/ink679.xml"/><Relationship Id="rId133" Type="http://schemas.openxmlformats.org/officeDocument/2006/relationships/image" Target="../media/image743.png"/><Relationship Id="rId132" Type="http://schemas.openxmlformats.org/officeDocument/2006/relationships/customXml" Target="../ink/ink678.xml"/><Relationship Id="rId131" Type="http://schemas.openxmlformats.org/officeDocument/2006/relationships/image" Target="../media/image742.png"/><Relationship Id="rId130" Type="http://schemas.openxmlformats.org/officeDocument/2006/relationships/customXml" Target="../ink/ink677.xml"/><Relationship Id="rId13" Type="http://schemas.openxmlformats.org/officeDocument/2006/relationships/image" Target="../media/image683.png"/><Relationship Id="rId129" Type="http://schemas.openxmlformats.org/officeDocument/2006/relationships/image" Target="../media/image741.png"/><Relationship Id="rId128" Type="http://schemas.openxmlformats.org/officeDocument/2006/relationships/customXml" Target="../ink/ink676.xml"/><Relationship Id="rId127" Type="http://schemas.openxmlformats.org/officeDocument/2006/relationships/image" Target="../media/image740.png"/><Relationship Id="rId126" Type="http://schemas.openxmlformats.org/officeDocument/2006/relationships/customXml" Target="../ink/ink675.xml"/><Relationship Id="rId125" Type="http://schemas.openxmlformats.org/officeDocument/2006/relationships/image" Target="../media/image739.png"/><Relationship Id="rId124" Type="http://schemas.openxmlformats.org/officeDocument/2006/relationships/customXml" Target="../ink/ink674.xml"/><Relationship Id="rId123" Type="http://schemas.openxmlformats.org/officeDocument/2006/relationships/image" Target="../media/image738.png"/><Relationship Id="rId122" Type="http://schemas.openxmlformats.org/officeDocument/2006/relationships/customXml" Target="../ink/ink673.xml"/><Relationship Id="rId121" Type="http://schemas.openxmlformats.org/officeDocument/2006/relationships/image" Target="../media/image737.png"/><Relationship Id="rId120" Type="http://schemas.openxmlformats.org/officeDocument/2006/relationships/customXml" Target="../ink/ink672.xml"/><Relationship Id="rId12" Type="http://schemas.openxmlformats.org/officeDocument/2006/relationships/customXml" Target="../ink/ink618.xml"/><Relationship Id="rId119" Type="http://schemas.openxmlformats.org/officeDocument/2006/relationships/image" Target="../media/image736.png"/><Relationship Id="rId118" Type="http://schemas.openxmlformats.org/officeDocument/2006/relationships/customXml" Target="../ink/ink671.xml"/><Relationship Id="rId117" Type="http://schemas.openxmlformats.org/officeDocument/2006/relationships/image" Target="../media/image735.png"/><Relationship Id="rId116" Type="http://schemas.openxmlformats.org/officeDocument/2006/relationships/customXml" Target="../ink/ink670.xml"/><Relationship Id="rId115" Type="http://schemas.openxmlformats.org/officeDocument/2006/relationships/image" Target="../media/image734.png"/><Relationship Id="rId114" Type="http://schemas.openxmlformats.org/officeDocument/2006/relationships/customXml" Target="../ink/ink669.xml"/><Relationship Id="rId113" Type="http://schemas.openxmlformats.org/officeDocument/2006/relationships/image" Target="../media/image733.png"/><Relationship Id="rId112" Type="http://schemas.openxmlformats.org/officeDocument/2006/relationships/customXml" Target="../ink/ink668.xml"/><Relationship Id="rId111" Type="http://schemas.openxmlformats.org/officeDocument/2006/relationships/image" Target="../media/image732.png"/><Relationship Id="rId110" Type="http://schemas.openxmlformats.org/officeDocument/2006/relationships/customXml" Target="../ink/ink667.xml"/><Relationship Id="rId11" Type="http://schemas.openxmlformats.org/officeDocument/2006/relationships/image" Target="../media/image682.png"/><Relationship Id="rId109" Type="http://schemas.openxmlformats.org/officeDocument/2006/relationships/image" Target="../media/image731.png"/><Relationship Id="rId108" Type="http://schemas.openxmlformats.org/officeDocument/2006/relationships/customXml" Target="../ink/ink666.xml"/><Relationship Id="rId107" Type="http://schemas.openxmlformats.org/officeDocument/2006/relationships/image" Target="../media/image730.png"/><Relationship Id="rId106" Type="http://schemas.openxmlformats.org/officeDocument/2006/relationships/customXml" Target="../ink/ink665.xml"/><Relationship Id="rId105" Type="http://schemas.openxmlformats.org/officeDocument/2006/relationships/image" Target="../media/image729.png"/><Relationship Id="rId104" Type="http://schemas.openxmlformats.org/officeDocument/2006/relationships/customXml" Target="../ink/ink664.xml"/><Relationship Id="rId103" Type="http://schemas.openxmlformats.org/officeDocument/2006/relationships/image" Target="../media/image728.png"/><Relationship Id="rId102" Type="http://schemas.openxmlformats.org/officeDocument/2006/relationships/customXml" Target="../ink/ink663.xml"/><Relationship Id="rId101" Type="http://schemas.openxmlformats.org/officeDocument/2006/relationships/image" Target="../media/image727.png"/><Relationship Id="rId100" Type="http://schemas.openxmlformats.org/officeDocument/2006/relationships/customXml" Target="../ink/ink662.xml"/><Relationship Id="rId10" Type="http://schemas.openxmlformats.org/officeDocument/2006/relationships/customXml" Target="../ink/ink617.xml"/><Relationship Id="rId1" Type="http://schemas.openxmlformats.org/officeDocument/2006/relationships/image" Target="../media/image676.png"/></Relationships>
</file>

<file path=ppt/slides/_rels/slide25.xml.rels><?xml version="1.0" encoding="UTF-8" standalone="yes"?>
<Relationships xmlns="http://schemas.openxmlformats.org/package/2006/relationships"><Relationship Id="rId99" Type="http://schemas.openxmlformats.org/officeDocument/2006/relationships/customXml" Target="../ink/ink747.xml"/><Relationship Id="rId98" Type="http://schemas.openxmlformats.org/officeDocument/2006/relationships/image" Target="../media/image815.png"/><Relationship Id="rId97" Type="http://schemas.openxmlformats.org/officeDocument/2006/relationships/customXml" Target="../ink/ink746.xml"/><Relationship Id="rId96" Type="http://schemas.openxmlformats.org/officeDocument/2006/relationships/image" Target="../media/image814.png"/><Relationship Id="rId95" Type="http://schemas.openxmlformats.org/officeDocument/2006/relationships/customXml" Target="../ink/ink745.xml"/><Relationship Id="rId94" Type="http://schemas.openxmlformats.org/officeDocument/2006/relationships/image" Target="../media/image813.png"/><Relationship Id="rId93" Type="http://schemas.openxmlformats.org/officeDocument/2006/relationships/customXml" Target="../ink/ink744.xml"/><Relationship Id="rId92" Type="http://schemas.openxmlformats.org/officeDocument/2006/relationships/image" Target="../media/image812.png"/><Relationship Id="rId91" Type="http://schemas.openxmlformats.org/officeDocument/2006/relationships/customXml" Target="../ink/ink743.xml"/><Relationship Id="rId90" Type="http://schemas.openxmlformats.org/officeDocument/2006/relationships/image" Target="../media/image811.png"/><Relationship Id="rId9" Type="http://schemas.openxmlformats.org/officeDocument/2006/relationships/customXml" Target="../ink/ink702.xml"/><Relationship Id="rId89" Type="http://schemas.openxmlformats.org/officeDocument/2006/relationships/customXml" Target="../ink/ink742.xml"/><Relationship Id="rId88" Type="http://schemas.openxmlformats.org/officeDocument/2006/relationships/image" Target="../media/image810.png"/><Relationship Id="rId87" Type="http://schemas.openxmlformats.org/officeDocument/2006/relationships/customXml" Target="../ink/ink741.xml"/><Relationship Id="rId86" Type="http://schemas.openxmlformats.org/officeDocument/2006/relationships/image" Target="../media/image809.png"/><Relationship Id="rId85" Type="http://schemas.openxmlformats.org/officeDocument/2006/relationships/customXml" Target="../ink/ink740.xml"/><Relationship Id="rId84" Type="http://schemas.openxmlformats.org/officeDocument/2006/relationships/image" Target="../media/image808.png"/><Relationship Id="rId83" Type="http://schemas.openxmlformats.org/officeDocument/2006/relationships/customXml" Target="../ink/ink739.xml"/><Relationship Id="rId82" Type="http://schemas.openxmlformats.org/officeDocument/2006/relationships/image" Target="../media/image807.png"/><Relationship Id="rId81" Type="http://schemas.openxmlformats.org/officeDocument/2006/relationships/customXml" Target="../ink/ink738.xml"/><Relationship Id="rId80" Type="http://schemas.openxmlformats.org/officeDocument/2006/relationships/image" Target="../media/image806.png"/><Relationship Id="rId8" Type="http://schemas.openxmlformats.org/officeDocument/2006/relationships/image" Target="../media/image770.png"/><Relationship Id="rId79" Type="http://schemas.openxmlformats.org/officeDocument/2006/relationships/customXml" Target="../ink/ink737.xml"/><Relationship Id="rId78" Type="http://schemas.openxmlformats.org/officeDocument/2006/relationships/image" Target="../media/image805.png"/><Relationship Id="rId77" Type="http://schemas.openxmlformats.org/officeDocument/2006/relationships/customXml" Target="../ink/ink736.xml"/><Relationship Id="rId76" Type="http://schemas.openxmlformats.org/officeDocument/2006/relationships/image" Target="../media/image804.png"/><Relationship Id="rId75" Type="http://schemas.openxmlformats.org/officeDocument/2006/relationships/customXml" Target="../ink/ink735.xml"/><Relationship Id="rId74" Type="http://schemas.openxmlformats.org/officeDocument/2006/relationships/image" Target="../media/image803.png"/><Relationship Id="rId73" Type="http://schemas.openxmlformats.org/officeDocument/2006/relationships/customXml" Target="../ink/ink734.xml"/><Relationship Id="rId72" Type="http://schemas.openxmlformats.org/officeDocument/2006/relationships/image" Target="../media/image802.png"/><Relationship Id="rId71" Type="http://schemas.openxmlformats.org/officeDocument/2006/relationships/customXml" Target="../ink/ink733.xml"/><Relationship Id="rId70" Type="http://schemas.openxmlformats.org/officeDocument/2006/relationships/image" Target="../media/image801.png"/><Relationship Id="rId7" Type="http://schemas.openxmlformats.org/officeDocument/2006/relationships/customXml" Target="../ink/ink701.xml"/><Relationship Id="rId69" Type="http://schemas.openxmlformats.org/officeDocument/2006/relationships/customXml" Target="../ink/ink732.xml"/><Relationship Id="rId68" Type="http://schemas.openxmlformats.org/officeDocument/2006/relationships/image" Target="../media/image800.png"/><Relationship Id="rId67" Type="http://schemas.openxmlformats.org/officeDocument/2006/relationships/customXml" Target="../ink/ink731.xml"/><Relationship Id="rId66" Type="http://schemas.openxmlformats.org/officeDocument/2006/relationships/image" Target="../media/image799.png"/><Relationship Id="rId65" Type="http://schemas.openxmlformats.org/officeDocument/2006/relationships/customXml" Target="../ink/ink730.xml"/><Relationship Id="rId64" Type="http://schemas.openxmlformats.org/officeDocument/2006/relationships/image" Target="../media/image798.png"/><Relationship Id="rId63" Type="http://schemas.openxmlformats.org/officeDocument/2006/relationships/customXml" Target="../ink/ink729.xml"/><Relationship Id="rId62" Type="http://schemas.openxmlformats.org/officeDocument/2006/relationships/image" Target="../media/image797.png"/><Relationship Id="rId61" Type="http://schemas.openxmlformats.org/officeDocument/2006/relationships/customXml" Target="../ink/ink728.xml"/><Relationship Id="rId60" Type="http://schemas.openxmlformats.org/officeDocument/2006/relationships/image" Target="../media/image796.png"/><Relationship Id="rId6" Type="http://schemas.openxmlformats.org/officeDocument/2006/relationships/image" Target="../media/image769.png"/><Relationship Id="rId59" Type="http://schemas.openxmlformats.org/officeDocument/2006/relationships/customXml" Target="../ink/ink727.xml"/><Relationship Id="rId58" Type="http://schemas.openxmlformats.org/officeDocument/2006/relationships/image" Target="../media/image795.png"/><Relationship Id="rId57" Type="http://schemas.openxmlformats.org/officeDocument/2006/relationships/customXml" Target="../ink/ink726.xml"/><Relationship Id="rId56" Type="http://schemas.openxmlformats.org/officeDocument/2006/relationships/image" Target="../media/image794.png"/><Relationship Id="rId55" Type="http://schemas.openxmlformats.org/officeDocument/2006/relationships/customXml" Target="../ink/ink725.xml"/><Relationship Id="rId54" Type="http://schemas.openxmlformats.org/officeDocument/2006/relationships/image" Target="../media/image793.png"/><Relationship Id="rId53" Type="http://schemas.openxmlformats.org/officeDocument/2006/relationships/customXml" Target="../ink/ink724.xml"/><Relationship Id="rId52" Type="http://schemas.openxmlformats.org/officeDocument/2006/relationships/image" Target="../media/image792.png"/><Relationship Id="rId51" Type="http://schemas.openxmlformats.org/officeDocument/2006/relationships/customXml" Target="../ink/ink723.xml"/><Relationship Id="rId50" Type="http://schemas.openxmlformats.org/officeDocument/2006/relationships/image" Target="../media/image791.png"/><Relationship Id="rId5" Type="http://schemas.openxmlformats.org/officeDocument/2006/relationships/customXml" Target="../ink/ink700.xml"/><Relationship Id="rId49" Type="http://schemas.openxmlformats.org/officeDocument/2006/relationships/customXml" Target="../ink/ink722.xml"/><Relationship Id="rId48" Type="http://schemas.openxmlformats.org/officeDocument/2006/relationships/image" Target="../media/image790.png"/><Relationship Id="rId47" Type="http://schemas.openxmlformats.org/officeDocument/2006/relationships/customXml" Target="../ink/ink721.xml"/><Relationship Id="rId46" Type="http://schemas.openxmlformats.org/officeDocument/2006/relationships/image" Target="../media/image789.png"/><Relationship Id="rId45" Type="http://schemas.openxmlformats.org/officeDocument/2006/relationships/customXml" Target="../ink/ink720.xml"/><Relationship Id="rId44" Type="http://schemas.openxmlformats.org/officeDocument/2006/relationships/image" Target="../media/image788.png"/><Relationship Id="rId43" Type="http://schemas.openxmlformats.org/officeDocument/2006/relationships/customXml" Target="../ink/ink719.xml"/><Relationship Id="rId42" Type="http://schemas.openxmlformats.org/officeDocument/2006/relationships/image" Target="../media/image787.png"/><Relationship Id="rId41" Type="http://schemas.openxmlformats.org/officeDocument/2006/relationships/customXml" Target="../ink/ink718.xml"/><Relationship Id="rId40" Type="http://schemas.openxmlformats.org/officeDocument/2006/relationships/image" Target="../media/image786.png"/><Relationship Id="rId4" Type="http://schemas.openxmlformats.org/officeDocument/2006/relationships/image" Target="../media/image768.png"/><Relationship Id="rId39" Type="http://schemas.openxmlformats.org/officeDocument/2006/relationships/customXml" Target="../ink/ink717.xml"/><Relationship Id="rId384" Type="http://schemas.openxmlformats.org/officeDocument/2006/relationships/notesSlide" Target="../notesSlides/notesSlide25.xml"/><Relationship Id="rId383" Type="http://schemas.openxmlformats.org/officeDocument/2006/relationships/slideLayout" Target="../slideLayouts/slideLayout6.xml"/><Relationship Id="rId382" Type="http://schemas.openxmlformats.org/officeDocument/2006/relationships/image" Target="../media/image957.png"/><Relationship Id="rId381" Type="http://schemas.openxmlformats.org/officeDocument/2006/relationships/customXml" Target="../ink/ink888.xml"/><Relationship Id="rId380" Type="http://schemas.openxmlformats.org/officeDocument/2006/relationships/image" Target="../media/image956.png"/><Relationship Id="rId38" Type="http://schemas.openxmlformats.org/officeDocument/2006/relationships/image" Target="../media/image785.png"/><Relationship Id="rId379" Type="http://schemas.openxmlformats.org/officeDocument/2006/relationships/customXml" Target="../ink/ink887.xml"/><Relationship Id="rId378" Type="http://schemas.openxmlformats.org/officeDocument/2006/relationships/image" Target="../media/image955.png"/><Relationship Id="rId377" Type="http://schemas.openxmlformats.org/officeDocument/2006/relationships/customXml" Target="../ink/ink886.xml"/><Relationship Id="rId376" Type="http://schemas.openxmlformats.org/officeDocument/2006/relationships/image" Target="../media/image954.png"/><Relationship Id="rId375" Type="http://schemas.openxmlformats.org/officeDocument/2006/relationships/customXml" Target="../ink/ink885.xml"/><Relationship Id="rId374" Type="http://schemas.openxmlformats.org/officeDocument/2006/relationships/image" Target="../media/image953.png"/><Relationship Id="rId373" Type="http://schemas.openxmlformats.org/officeDocument/2006/relationships/customXml" Target="../ink/ink884.xml"/><Relationship Id="rId372" Type="http://schemas.openxmlformats.org/officeDocument/2006/relationships/image" Target="../media/image952.png"/><Relationship Id="rId371" Type="http://schemas.openxmlformats.org/officeDocument/2006/relationships/customXml" Target="../ink/ink883.xml"/><Relationship Id="rId370" Type="http://schemas.openxmlformats.org/officeDocument/2006/relationships/image" Target="../media/image951.png"/><Relationship Id="rId37" Type="http://schemas.openxmlformats.org/officeDocument/2006/relationships/customXml" Target="../ink/ink716.xml"/><Relationship Id="rId369" Type="http://schemas.openxmlformats.org/officeDocument/2006/relationships/customXml" Target="../ink/ink882.xml"/><Relationship Id="rId368" Type="http://schemas.openxmlformats.org/officeDocument/2006/relationships/image" Target="../media/image950.png"/><Relationship Id="rId367" Type="http://schemas.openxmlformats.org/officeDocument/2006/relationships/customXml" Target="../ink/ink881.xml"/><Relationship Id="rId366" Type="http://schemas.openxmlformats.org/officeDocument/2006/relationships/image" Target="../media/image949.png"/><Relationship Id="rId365" Type="http://schemas.openxmlformats.org/officeDocument/2006/relationships/customXml" Target="../ink/ink880.xml"/><Relationship Id="rId364" Type="http://schemas.openxmlformats.org/officeDocument/2006/relationships/image" Target="../media/image948.png"/><Relationship Id="rId363" Type="http://schemas.openxmlformats.org/officeDocument/2006/relationships/customXml" Target="../ink/ink879.xml"/><Relationship Id="rId362" Type="http://schemas.openxmlformats.org/officeDocument/2006/relationships/image" Target="../media/image947.png"/><Relationship Id="rId361" Type="http://schemas.openxmlformats.org/officeDocument/2006/relationships/customXml" Target="../ink/ink878.xml"/><Relationship Id="rId360" Type="http://schemas.openxmlformats.org/officeDocument/2006/relationships/image" Target="../media/image946.png"/><Relationship Id="rId36" Type="http://schemas.openxmlformats.org/officeDocument/2006/relationships/image" Target="../media/image784.png"/><Relationship Id="rId359" Type="http://schemas.openxmlformats.org/officeDocument/2006/relationships/customXml" Target="../ink/ink877.xml"/><Relationship Id="rId358" Type="http://schemas.openxmlformats.org/officeDocument/2006/relationships/image" Target="../media/image945.png"/><Relationship Id="rId357" Type="http://schemas.openxmlformats.org/officeDocument/2006/relationships/customXml" Target="../ink/ink876.xml"/><Relationship Id="rId356" Type="http://schemas.openxmlformats.org/officeDocument/2006/relationships/image" Target="../media/image944.png"/><Relationship Id="rId355" Type="http://schemas.openxmlformats.org/officeDocument/2006/relationships/customXml" Target="../ink/ink875.xml"/><Relationship Id="rId354" Type="http://schemas.openxmlformats.org/officeDocument/2006/relationships/image" Target="../media/image943.png"/><Relationship Id="rId353" Type="http://schemas.openxmlformats.org/officeDocument/2006/relationships/customXml" Target="../ink/ink874.xml"/><Relationship Id="rId352" Type="http://schemas.openxmlformats.org/officeDocument/2006/relationships/image" Target="../media/image942.png"/><Relationship Id="rId351" Type="http://schemas.openxmlformats.org/officeDocument/2006/relationships/customXml" Target="../ink/ink873.xml"/><Relationship Id="rId350" Type="http://schemas.openxmlformats.org/officeDocument/2006/relationships/image" Target="../media/image941.png"/><Relationship Id="rId35" Type="http://schemas.openxmlformats.org/officeDocument/2006/relationships/customXml" Target="../ink/ink715.xml"/><Relationship Id="rId349" Type="http://schemas.openxmlformats.org/officeDocument/2006/relationships/customXml" Target="../ink/ink872.xml"/><Relationship Id="rId348" Type="http://schemas.openxmlformats.org/officeDocument/2006/relationships/image" Target="../media/image940.png"/><Relationship Id="rId347" Type="http://schemas.openxmlformats.org/officeDocument/2006/relationships/customXml" Target="../ink/ink871.xml"/><Relationship Id="rId346" Type="http://schemas.openxmlformats.org/officeDocument/2006/relationships/image" Target="../media/image939.png"/><Relationship Id="rId345" Type="http://schemas.openxmlformats.org/officeDocument/2006/relationships/customXml" Target="../ink/ink870.xml"/><Relationship Id="rId344" Type="http://schemas.openxmlformats.org/officeDocument/2006/relationships/image" Target="../media/image938.png"/><Relationship Id="rId343" Type="http://schemas.openxmlformats.org/officeDocument/2006/relationships/customXml" Target="../ink/ink869.xml"/><Relationship Id="rId342" Type="http://schemas.openxmlformats.org/officeDocument/2006/relationships/image" Target="../media/image937.png"/><Relationship Id="rId341" Type="http://schemas.openxmlformats.org/officeDocument/2006/relationships/customXml" Target="../ink/ink868.xml"/><Relationship Id="rId340" Type="http://schemas.openxmlformats.org/officeDocument/2006/relationships/image" Target="../media/image936.png"/><Relationship Id="rId34" Type="http://schemas.openxmlformats.org/officeDocument/2006/relationships/image" Target="../media/image783.png"/><Relationship Id="rId339" Type="http://schemas.openxmlformats.org/officeDocument/2006/relationships/customXml" Target="../ink/ink867.xml"/><Relationship Id="rId338" Type="http://schemas.openxmlformats.org/officeDocument/2006/relationships/image" Target="../media/image935.png"/><Relationship Id="rId337" Type="http://schemas.openxmlformats.org/officeDocument/2006/relationships/customXml" Target="../ink/ink866.xml"/><Relationship Id="rId336" Type="http://schemas.openxmlformats.org/officeDocument/2006/relationships/image" Target="../media/image934.png"/><Relationship Id="rId335" Type="http://schemas.openxmlformats.org/officeDocument/2006/relationships/customXml" Target="../ink/ink865.xml"/><Relationship Id="rId334" Type="http://schemas.openxmlformats.org/officeDocument/2006/relationships/image" Target="../media/image933.png"/><Relationship Id="rId333" Type="http://schemas.openxmlformats.org/officeDocument/2006/relationships/customXml" Target="../ink/ink864.xml"/><Relationship Id="rId332" Type="http://schemas.openxmlformats.org/officeDocument/2006/relationships/image" Target="../media/image932.png"/><Relationship Id="rId331" Type="http://schemas.openxmlformats.org/officeDocument/2006/relationships/customXml" Target="../ink/ink863.xml"/><Relationship Id="rId330" Type="http://schemas.openxmlformats.org/officeDocument/2006/relationships/image" Target="../media/image931.png"/><Relationship Id="rId33" Type="http://schemas.openxmlformats.org/officeDocument/2006/relationships/customXml" Target="../ink/ink714.xml"/><Relationship Id="rId329" Type="http://schemas.openxmlformats.org/officeDocument/2006/relationships/customXml" Target="../ink/ink862.xml"/><Relationship Id="rId328" Type="http://schemas.openxmlformats.org/officeDocument/2006/relationships/image" Target="../media/image930.png"/><Relationship Id="rId327" Type="http://schemas.openxmlformats.org/officeDocument/2006/relationships/customXml" Target="../ink/ink861.xml"/><Relationship Id="rId326" Type="http://schemas.openxmlformats.org/officeDocument/2006/relationships/image" Target="../media/image929.png"/><Relationship Id="rId325" Type="http://schemas.openxmlformats.org/officeDocument/2006/relationships/customXml" Target="../ink/ink860.xml"/><Relationship Id="rId324" Type="http://schemas.openxmlformats.org/officeDocument/2006/relationships/image" Target="../media/image928.png"/><Relationship Id="rId323" Type="http://schemas.openxmlformats.org/officeDocument/2006/relationships/customXml" Target="../ink/ink859.xml"/><Relationship Id="rId322" Type="http://schemas.openxmlformats.org/officeDocument/2006/relationships/image" Target="../media/image927.png"/><Relationship Id="rId321" Type="http://schemas.openxmlformats.org/officeDocument/2006/relationships/customXml" Target="../ink/ink858.xml"/><Relationship Id="rId320" Type="http://schemas.openxmlformats.org/officeDocument/2006/relationships/image" Target="../media/image926.png"/><Relationship Id="rId32" Type="http://schemas.openxmlformats.org/officeDocument/2006/relationships/image" Target="../media/image782.png"/><Relationship Id="rId319" Type="http://schemas.openxmlformats.org/officeDocument/2006/relationships/customXml" Target="../ink/ink857.xml"/><Relationship Id="rId318" Type="http://schemas.openxmlformats.org/officeDocument/2006/relationships/image" Target="../media/image925.png"/><Relationship Id="rId317" Type="http://schemas.openxmlformats.org/officeDocument/2006/relationships/customXml" Target="../ink/ink856.xml"/><Relationship Id="rId316" Type="http://schemas.openxmlformats.org/officeDocument/2006/relationships/image" Target="../media/image924.png"/><Relationship Id="rId315" Type="http://schemas.openxmlformats.org/officeDocument/2006/relationships/customXml" Target="../ink/ink855.xml"/><Relationship Id="rId314" Type="http://schemas.openxmlformats.org/officeDocument/2006/relationships/image" Target="../media/image923.png"/><Relationship Id="rId313" Type="http://schemas.openxmlformats.org/officeDocument/2006/relationships/customXml" Target="../ink/ink854.xml"/><Relationship Id="rId312" Type="http://schemas.openxmlformats.org/officeDocument/2006/relationships/image" Target="../media/image922.png"/><Relationship Id="rId311" Type="http://schemas.openxmlformats.org/officeDocument/2006/relationships/customXml" Target="../ink/ink853.xml"/><Relationship Id="rId310" Type="http://schemas.openxmlformats.org/officeDocument/2006/relationships/image" Target="../media/image921.png"/><Relationship Id="rId31" Type="http://schemas.openxmlformats.org/officeDocument/2006/relationships/customXml" Target="../ink/ink713.xml"/><Relationship Id="rId309" Type="http://schemas.openxmlformats.org/officeDocument/2006/relationships/customXml" Target="../ink/ink852.xml"/><Relationship Id="rId308" Type="http://schemas.openxmlformats.org/officeDocument/2006/relationships/image" Target="../media/image920.png"/><Relationship Id="rId307" Type="http://schemas.openxmlformats.org/officeDocument/2006/relationships/customXml" Target="../ink/ink851.xml"/><Relationship Id="rId306" Type="http://schemas.openxmlformats.org/officeDocument/2006/relationships/image" Target="../media/image919.png"/><Relationship Id="rId305" Type="http://schemas.openxmlformats.org/officeDocument/2006/relationships/customXml" Target="../ink/ink850.xml"/><Relationship Id="rId304" Type="http://schemas.openxmlformats.org/officeDocument/2006/relationships/image" Target="../media/image918.png"/><Relationship Id="rId303" Type="http://schemas.openxmlformats.org/officeDocument/2006/relationships/customXml" Target="../ink/ink849.xml"/><Relationship Id="rId302" Type="http://schemas.openxmlformats.org/officeDocument/2006/relationships/image" Target="../media/image917.png"/><Relationship Id="rId301" Type="http://schemas.openxmlformats.org/officeDocument/2006/relationships/customXml" Target="../ink/ink848.xml"/><Relationship Id="rId300" Type="http://schemas.openxmlformats.org/officeDocument/2006/relationships/image" Target="../media/image916.png"/><Relationship Id="rId30" Type="http://schemas.openxmlformats.org/officeDocument/2006/relationships/image" Target="../media/image781.png"/><Relationship Id="rId3" Type="http://schemas.openxmlformats.org/officeDocument/2006/relationships/image" Target="../media/image767.png"/><Relationship Id="rId299" Type="http://schemas.openxmlformats.org/officeDocument/2006/relationships/customXml" Target="../ink/ink847.xml"/><Relationship Id="rId298" Type="http://schemas.openxmlformats.org/officeDocument/2006/relationships/image" Target="../media/image915.png"/><Relationship Id="rId297" Type="http://schemas.openxmlformats.org/officeDocument/2006/relationships/customXml" Target="../ink/ink846.xml"/><Relationship Id="rId296" Type="http://schemas.openxmlformats.org/officeDocument/2006/relationships/image" Target="../media/image914.png"/><Relationship Id="rId295" Type="http://schemas.openxmlformats.org/officeDocument/2006/relationships/customXml" Target="../ink/ink845.xml"/><Relationship Id="rId294" Type="http://schemas.openxmlformats.org/officeDocument/2006/relationships/image" Target="../media/image913.png"/><Relationship Id="rId293" Type="http://schemas.openxmlformats.org/officeDocument/2006/relationships/customXml" Target="../ink/ink844.xml"/><Relationship Id="rId292" Type="http://schemas.openxmlformats.org/officeDocument/2006/relationships/image" Target="../media/image912.png"/><Relationship Id="rId291" Type="http://schemas.openxmlformats.org/officeDocument/2006/relationships/customXml" Target="../ink/ink843.xml"/><Relationship Id="rId290" Type="http://schemas.openxmlformats.org/officeDocument/2006/relationships/image" Target="../media/image911.png"/><Relationship Id="rId29" Type="http://schemas.openxmlformats.org/officeDocument/2006/relationships/customXml" Target="../ink/ink712.xml"/><Relationship Id="rId289" Type="http://schemas.openxmlformats.org/officeDocument/2006/relationships/customXml" Target="../ink/ink842.xml"/><Relationship Id="rId288" Type="http://schemas.openxmlformats.org/officeDocument/2006/relationships/image" Target="../media/image910.png"/><Relationship Id="rId287" Type="http://schemas.openxmlformats.org/officeDocument/2006/relationships/customXml" Target="../ink/ink841.xml"/><Relationship Id="rId286" Type="http://schemas.openxmlformats.org/officeDocument/2006/relationships/image" Target="../media/image909.png"/><Relationship Id="rId285" Type="http://schemas.openxmlformats.org/officeDocument/2006/relationships/customXml" Target="../ink/ink840.xml"/><Relationship Id="rId284" Type="http://schemas.openxmlformats.org/officeDocument/2006/relationships/image" Target="../media/image908.png"/><Relationship Id="rId283" Type="http://schemas.openxmlformats.org/officeDocument/2006/relationships/customXml" Target="../ink/ink839.xml"/><Relationship Id="rId282" Type="http://schemas.openxmlformats.org/officeDocument/2006/relationships/image" Target="../media/image907.png"/><Relationship Id="rId281" Type="http://schemas.openxmlformats.org/officeDocument/2006/relationships/customXml" Target="../ink/ink838.xml"/><Relationship Id="rId280" Type="http://schemas.openxmlformats.org/officeDocument/2006/relationships/image" Target="../media/image906.png"/><Relationship Id="rId28" Type="http://schemas.openxmlformats.org/officeDocument/2006/relationships/image" Target="../media/image780.png"/><Relationship Id="rId279" Type="http://schemas.openxmlformats.org/officeDocument/2006/relationships/customXml" Target="../ink/ink837.xml"/><Relationship Id="rId278" Type="http://schemas.openxmlformats.org/officeDocument/2006/relationships/image" Target="../media/image905.png"/><Relationship Id="rId277" Type="http://schemas.openxmlformats.org/officeDocument/2006/relationships/customXml" Target="../ink/ink836.xml"/><Relationship Id="rId276" Type="http://schemas.openxmlformats.org/officeDocument/2006/relationships/image" Target="../media/image904.png"/><Relationship Id="rId275" Type="http://schemas.openxmlformats.org/officeDocument/2006/relationships/customXml" Target="../ink/ink835.xml"/><Relationship Id="rId274" Type="http://schemas.openxmlformats.org/officeDocument/2006/relationships/image" Target="../media/image903.png"/><Relationship Id="rId273" Type="http://schemas.openxmlformats.org/officeDocument/2006/relationships/customXml" Target="../ink/ink834.xml"/><Relationship Id="rId272" Type="http://schemas.openxmlformats.org/officeDocument/2006/relationships/image" Target="../media/image902.png"/><Relationship Id="rId271" Type="http://schemas.openxmlformats.org/officeDocument/2006/relationships/customXml" Target="../ink/ink833.xml"/><Relationship Id="rId270" Type="http://schemas.openxmlformats.org/officeDocument/2006/relationships/image" Target="../media/image901.png"/><Relationship Id="rId27" Type="http://schemas.openxmlformats.org/officeDocument/2006/relationships/customXml" Target="../ink/ink711.xml"/><Relationship Id="rId269" Type="http://schemas.openxmlformats.org/officeDocument/2006/relationships/customXml" Target="../ink/ink832.xml"/><Relationship Id="rId268" Type="http://schemas.openxmlformats.org/officeDocument/2006/relationships/image" Target="../media/image900.png"/><Relationship Id="rId267" Type="http://schemas.openxmlformats.org/officeDocument/2006/relationships/customXml" Target="../ink/ink831.xml"/><Relationship Id="rId266" Type="http://schemas.openxmlformats.org/officeDocument/2006/relationships/image" Target="../media/image899.png"/><Relationship Id="rId265" Type="http://schemas.openxmlformats.org/officeDocument/2006/relationships/customXml" Target="../ink/ink830.xml"/><Relationship Id="rId264" Type="http://schemas.openxmlformats.org/officeDocument/2006/relationships/image" Target="../media/image898.png"/><Relationship Id="rId263" Type="http://schemas.openxmlformats.org/officeDocument/2006/relationships/customXml" Target="../ink/ink829.xml"/><Relationship Id="rId262" Type="http://schemas.openxmlformats.org/officeDocument/2006/relationships/image" Target="../media/image897.png"/><Relationship Id="rId261" Type="http://schemas.openxmlformats.org/officeDocument/2006/relationships/customXml" Target="../ink/ink828.xml"/><Relationship Id="rId260" Type="http://schemas.openxmlformats.org/officeDocument/2006/relationships/image" Target="../media/image896.png"/><Relationship Id="rId26" Type="http://schemas.openxmlformats.org/officeDocument/2006/relationships/image" Target="../media/image779.png"/><Relationship Id="rId259" Type="http://schemas.openxmlformats.org/officeDocument/2006/relationships/customXml" Target="../ink/ink827.xml"/><Relationship Id="rId258" Type="http://schemas.openxmlformats.org/officeDocument/2006/relationships/image" Target="../media/image895.png"/><Relationship Id="rId257" Type="http://schemas.openxmlformats.org/officeDocument/2006/relationships/customXml" Target="../ink/ink826.xml"/><Relationship Id="rId256" Type="http://schemas.openxmlformats.org/officeDocument/2006/relationships/image" Target="../media/image894.png"/><Relationship Id="rId255" Type="http://schemas.openxmlformats.org/officeDocument/2006/relationships/customXml" Target="../ink/ink825.xml"/><Relationship Id="rId254" Type="http://schemas.openxmlformats.org/officeDocument/2006/relationships/image" Target="../media/image893.png"/><Relationship Id="rId253" Type="http://schemas.openxmlformats.org/officeDocument/2006/relationships/customXml" Target="../ink/ink824.xml"/><Relationship Id="rId252" Type="http://schemas.openxmlformats.org/officeDocument/2006/relationships/image" Target="../media/image892.png"/><Relationship Id="rId251" Type="http://schemas.openxmlformats.org/officeDocument/2006/relationships/customXml" Target="../ink/ink823.xml"/><Relationship Id="rId250" Type="http://schemas.openxmlformats.org/officeDocument/2006/relationships/image" Target="../media/image891.png"/><Relationship Id="rId25" Type="http://schemas.openxmlformats.org/officeDocument/2006/relationships/customXml" Target="../ink/ink710.xml"/><Relationship Id="rId249" Type="http://schemas.openxmlformats.org/officeDocument/2006/relationships/customXml" Target="../ink/ink822.xml"/><Relationship Id="rId248" Type="http://schemas.openxmlformats.org/officeDocument/2006/relationships/image" Target="../media/image890.png"/><Relationship Id="rId247" Type="http://schemas.openxmlformats.org/officeDocument/2006/relationships/customXml" Target="../ink/ink821.xml"/><Relationship Id="rId246" Type="http://schemas.openxmlformats.org/officeDocument/2006/relationships/image" Target="../media/image889.png"/><Relationship Id="rId245" Type="http://schemas.openxmlformats.org/officeDocument/2006/relationships/customXml" Target="../ink/ink820.xml"/><Relationship Id="rId244" Type="http://schemas.openxmlformats.org/officeDocument/2006/relationships/image" Target="../media/image888.png"/><Relationship Id="rId243" Type="http://schemas.openxmlformats.org/officeDocument/2006/relationships/customXml" Target="../ink/ink819.xml"/><Relationship Id="rId242" Type="http://schemas.openxmlformats.org/officeDocument/2006/relationships/image" Target="../media/image887.png"/><Relationship Id="rId241" Type="http://schemas.openxmlformats.org/officeDocument/2006/relationships/customXml" Target="../ink/ink818.xml"/><Relationship Id="rId240" Type="http://schemas.openxmlformats.org/officeDocument/2006/relationships/image" Target="../media/image886.png"/><Relationship Id="rId24" Type="http://schemas.openxmlformats.org/officeDocument/2006/relationships/image" Target="../media/image778.png"/><Relationship Id="rId239" Type="http://schemas.openxmlformats.org/officeDocument/2006/relationships/customXml" Target="../ink/ink817.xml"/><Relationship Id="rId238" Type="http://schemas.openxmlformats.org/officeDocument/2006/relationships/image" Target="../media/image885.png"/><Relationship Id="rId237" Type="http://schemas.openxmlformats.org/officeDocument/2006/relationships/customXml" Target="../ink/ink816.xml"/><Relationship Id="rId236" Type="http://schemas.openxmlformats.org/officeDocument/2006/relationships/image" Target="../media/image884.png"/><Relationship Id="rId235" Type="http://schemas.openxmlformats.org/officeDocument/2006/relationships/customXml" Target="../ink/ink815.xml"/><Relationship Id="rId234" Type="http://schemas.openxmlformats.org/officeDocument/2006/relationships/image" Target="../media/image883.png"/><Relationship Id="rId233" Type="http://schemas.openxmlformats.org/officeDocument/2006/relationships/customXml" Target="../ink/ink814.xml"/><Relationship Id="rId232" Type="http://schemas.openxmlformats.org/officeDocument/2006/relationships/image" Target="../media/image882.png"/><Relationship Id="rId231" Type="http://schemas.openxmlformats.org/officeDocument/2006/relationships/customXml" Target="../ink/ink813.xml"/><Relationship Id="rId230" Type="http://schemas.openxmlformats.org/officeDocument/2006/relationships/image" Target="../media/image881.png"/><Relationship Id="rId23" Type="http://schemas.openxmlformats.org/officeDocument/2006/relationships/customXml" Target="../ink/ink709.xml"/><Relationship Id="rId229" Type="http://schemas.openxmlformats.org/officeDocument/2006/relationships/customXml" Target="../ink/ink812.xml"/><Relationship Id="rId228" Type="http://schemas.openxmlformats.org/officeDocument/2006/relationships/image" Target="../media/image880.png"/><Relationship Id="rId227" Type="http://schemas.openxmlformats.org/officeDocument/2006/relationships/customXml" Target="../ink/ink811.xml"/><Relationship Id="rId226" Type="http://schemas.openxmlformats.org/officeDocument/2006/relationships/image" Target="../media/image879.png"/><Relationship Id="rId225" Type="http://schemas.openxmlformats.org/officeDocument/2006/relationships/customXml" Target="../ink/ink810.xml"/><Relationship Id="rId224" Type="http://schemas.openxmlformats.org/officeDocument/2006/relationships/image" Target="../media/image878.png"/><Relationship Id="rId223" Type="http://schemas.openxmlformats.org/officeDocument/2006/relationships/customXml" Target="../ink/ink809.xml"/><Relationship Id="rId222" Type="http://schemas.openxmlformats.org/officeDocument/2006/relationships/image" Target="../media/image877.png"/><Relationship Id="rId221" Type="http://schemas.openxmlformats.org/officeDocument/2006/relationships/customXml" Target="../ink/ink808.xml"/><Relationship Id="rId220" Type="http://schemas.openxmlformats.org/officeDocument/2006/relationships/image" Target="../media/image876.png"/><Relationship Id="rId22" Type="http://schemas.openxmlformats.org/officeDocument/2006/relationships/image" Target="../media/image777.png"/><Relationship Id="rId219" Type="http://schemas.openxmlformats.org/officeDocument/2006/relationships/customXml" Target="../ink/ink807.xml"/><Relationship Id="rId218" Type="http://schemas.openxmlformats.org/officeDocument/2006/relationships/image" Target="../media/image875.png"/><Relationship Id="rId217" Type="http://schemas.openxmlformats.org/officeDocument/2006/relationships/customXml" Target="../ink/ink806.xml"/><Relationship Id="rId216" Type="http://schemas.openxmlformats.org/officeDocument/2006/relationships/image" Target="../media/image874.png"/><Relationship Id="rId215" Type="http://schemas.openxmlformats.org/officeDocument/2006/relationships/customXml" Target="../ink/ink805.xml"/><Relationship Id="rId214" Type="http://schemas.openxmlformats.org/officeDocument/2006/relationships/image" Target="../media/image873.png"/><Relationship Id="rId213" Type="http://schemas.openxmlformats.org/officeDocument/2006/relationships/customXml" Target="../ink/ink804.xml"/><Relationship Id="rId212" Type="http://schemas.openxmlformats.org/officeDocument/2006/relationships/image" Target="../media/image872.png"/><Relationship Id="rId211" Type="http://schemas.openxmlformats.org/officeDocument/2006/relationships/customXml" Target="../ink/ink803.xml"/><Relationship Id="rId210" Type="http://schemas.openxmlformats.org/officeDocument/2006/relationships/image" Target="../media/image871.png"/><Relationship Id="rId21" Type="http://schemas.openxmlformats.org/officeDocument/2006/relationships/customXml" Target="../ink/ink708.xml"/><Relationship Id="rId209" Type="http://schemas.openxmlformats.org/officeDocument/2006/relationships/customXml" Target="../ink/ink802.xml"/><Relationship Id="rId208" Type="http://schemas.openxmlformats.org/officeDocument/2006/relationships/image" Target="../media/image870.png"/><Relationship Id="rId207" Type="http://schemas.openxmlformats.org/officeDocument/2006/relationships/customXml" Target="../ink/ink801.xml"/><Relationship Id="rId206" Type="http://schemas.openxmlformats.org/officeDocument/2006/relationships/image" Target="../media/image869.png"/><Relationship Id="rId205" Type="http://schemas.openxmlformats.org/officeDocument/2006/relationships/customXml" Target="../ink/ink800.xml"/><Relationship Id="rId204" Type="http://schemas.openxmlformats.org/officeDocument/2006/relationships/image" Target="../media/image868.png"/><Relationship Id="rId203" Type="http://schemas.openxmlformats.org/officeDocument/2006/relationships/customXml" Target="../ink/ink799.xml"/><Relationship Id="rId202" Type="http://schemas.openxmlformats.org/officeDocument/2006/relationships/image" Target="../media/image867.png"/><Relationship Id="rId201" Type="http://schemas.openxmlformats.org/officeDocument/2006/relationships/customXml" Target="../ink/ink798.xml"/><Relationship Id="rId200" Type="http://schemas.openxmlformats.org/officeDocument/2006/relationships/image" Target="../media/image866.png"/><Relationship Id="rId20" Type="http://schemas.openxmlformats.org/officeDocument/2006/relationships/image" Target="../media/image776.png"/><Relationship Id="rId2" Type="http://schemas.openxmlformats.org/officeDocument/2006/relationships/image" Target="../media/image766.png"/><Relationship Id="rId199" Type="http://schemas.openxmlformats.org/officeDocument/2006/relationships/customXml" Target="../ink/ink797.xml"/><Relationship Id="rId198" Type="http://schemas.openxmlformats.org/officeDocument/2006/relationships/image" Target="../media/image865.png"/><Relationship Id="rId197" Type="http://schemas.openxmlformats.org/officeDocument/2006/relationships/customXml" Target="../ink/ink796.xml"/><Relationship Id="rId196" Type="http://schemas.openxmlformats.org/officeDocument/2006/relationships/image" Target="../media/image864.png"/><Relationship Id="rId195" Type="http://schemas.openxmlformats.org/officeDocument/2006/relationships/customXml" Target="../ink/ink795.xml"/><Relationship Id="rId194" Type="http://schemas.openxmlformats.org/officeDocument/2006/relationships/image" Target="../media/image863.png"/><Relationship Id="rId193" Type="http://schemas.openxmlformats.org/officeDocument/2006/relationships/customXml" Target="../ink/ink794.xml"/><Relationship Id="rId192" Type="http://schemas.openxmlformats.org/officeDocument/2006/relationships/image" Target="../media/image862.png"/><Relationship Id="rId191" Type="http://schemas.openxmlformats.org/officeDocument/2006/relationships/customXml" Target="../ink/ink793.xml"/><Relationship Id="rId190" Type="http://schemas.openxmlformats.org/officeDocument/2006/relationships/image" Target="../media/image861.png"/><Relationship Id="rId19" Type="http://schemas.openxmlformats.org/officeDocument/2006/relationships/customXml" Target="../ink/ink707.xml"/><Relationship Id="rId189" Type="http://schemas.openxmlformats.org/officeDocument/2006/relationships/customXml" Target="../ink/ink792.xml"/><Relationship Id="rId188" Type="http://schemas.openxmlformats.org/officeDocument/2006/relationships/image" Target="../media/image860.png"/><Relationship Id="rId187" Type="http://schemas.openxmlformats.org/officeDocument/2006/relationships/customXml" Target="../ink/ink791.xml"/><Relationship Id="rId186" Type="http://schemas.openxmlformats.org/officeDocument/2006/relationships/image" Target="../media/image859.png"/><Relationship Id="rId185" Type="http://schemas.openxmlformats.org/officeDocument/2006/relationships/customXml" Target="../ink/ink790.xml"/><Relationship Id="rId184" Type="http://schemas.openxmlformats.org/officeDocument/2006/relationships/image" Target="../media/image858.png"/><Relationship Id="rId183" Type="http://schemas.openxmlformats.org/officeDocument/2006/relationships/customXml" Target="../ink/ink789.xml"/><Relationship Id="rId182" Type="http://schemas.openxmlformats.org/officeDocument/2006/relationships/image" Target="../media/image857.png"/><Relationship Id="rId181" Type="http://schemas.openxmlformats.org/officeDocument/2006/relationships/customXml" Target="../ink/ink788.xml"/><Relationship Id="rId180" Type="http://schemas.openxmlformats.org/officeDocument/2006/relationships/image" Target="../media/image856.png"/><Relationship Id="rId18" Type="http://schemas.openxmlformats.org/officeDocument/2006/relationships/image" Target="../media/image775.png"/><Relationship Id="rId179" Type="http://schemas.openxmlformats.org/officeDocument/2006/relationships/customXml" Target="../ink/ink787.xml"/><Relationship Id="rId178" Type="http://schemas.openxmlformats.org/officeDocument/2006/relationships/image" Target="../media/image855.png"/><Relationship Id="rId177" Type="http://schemas.openxmlformats.org/officeDocument/2006/relationships/customXml" Target="../ink/ink786.xml"/><Relationship Id="rId176" Type="http://schemas.openxmlformats.org/officeDocument/2006/relationships/image" Target="../media/image854.png"/><Relationship Id="rId175" Type="http://schemas.openxmlformats.org/officeDocument/2006/relationships/customXml" Target="../ink/ink785.xml"/><Relationship Id="rId174" Type="http://schemas.openxmlformats.org/officeDocument/2006/relationships/image" Target="../media/image853.png"/><Relationship Id="rId173" Type="http://schemas.openxmlformats.org/officeDocument/2006/relationships/customXml" Target="../ink/ink784.xml"/><Relationship Id="rId172" Type="http://schemas.openxmlformats.org/officeDocument/2006/relationships/image" Target="../media/image852.png"/><Relationship Id="rId171" Type="http://schemas.openxmlformats.org/officeDocument/2006/relationships/customXml" Target="../ink/ink783.xml"/><Relationship Id="rId170" Type="http://schemas.openxmlformats.org/officeDocument/2006/relationships/image" Target="../media/image851.png"/><Relationship Id="rId17" Type="http://schemas.openxmlformats.org/officeDocument/2006/relationships/customXml" Target="../ink/ink706.xml"/><Relationship Id="rId169" Type="http://schemas.openxmlformats.org/officeDocument/2006/relationships/customXml" Target="../ink/ink782.xml"/><Relationship Id="rId168" Type="http://schemas.openxmlformats.org/officeDocument/2006/relationships/image" Target="../media/image850.png"/><Relationship Id="rId167" Type="http://schemas.openxmlformats.org/officeDocument/2006/relationships/customXml" Target="../ink/ink781.xml"/><Relationship Id="rId166" Type="http://schemas.openxmlformats.org/officeDocument/2006/relationships/image" Target="../media/image849.png"/><Relationship Id="rId165" Type="http://schemas.openxmlformats.org/officeDocument/2006/relationships/customXml" Target="../ink/ink780.xml"/><Relationship Id="rId164" Type="http://schemas.openxmlformats.org/officeDocument/2006/relationships/image" Target="../media/image848.png"/><Relationship Id="rId163" Type="http://schemas.openxmlformats.org/officeDocument/2006/relationships/customXml" Target="../ink/ink779.xml"/><Relationship Id="rId162" Type="http://schemas.openxmlformats.org/officeDocument/2006/relationships/image" Target="../media/image847.png"/><Relationship Id="rId161" Type="http://schemas.openxmlformats.org/officeDocument/2006/relationships/customXml" Target="../ink/ink778.xml"/><Relationship Id="rId160" Type="http://schemas.openxmlformats.org/officeDocument/2006/relationships/image" Target="../media/image846.png"/><Relationship Id="rId16" Type="http://schemas.openxmlformats.org/officeDocument/2006/relationships/image" Target="../media/image774.png"/><Relationship Id="rId159" Type="http://schemas.openxmlformats.org/officeDocument/2006/relationships/customXml" Target="../ink/ink777.xml"/><Relationship Id="rId158" Type="http://schemas.openxmlformats.org/officeDocument/2006/relationships/image" Target="../media/image845.png"/><Relationship Id="rId157" Type="http://schemas.openxmlformats.org/officeDocument/2006/relationships/customXml" Target="../ink/ink776.xml"/><Relationship Id="rId156" Type="http://schemas.openxmlformats.org/officeDocument/2006/relationships/image" Target="../media/image844.png"/><Relationship Id="rId155" Type="http://schemas.openxmlformats.org/officeDocument/2006/relationships/customXml" Target="../ink/ink775.xml"/><Relationship Id="rId154" Type="http://schemas.openxmlformats.org/officeDocument/2006/relationships/image" Target="../media/image843.png"/><Relationship Id="rId153" Type="http://schemas.openxmlformats.org/officeDocument/2006/relationships/customXml" Target="../ink/ink774.xml"/><Relationship Id="rId152" Type="http://schemas.openxmlformats.org/officeDocument/2006/relationships/image" Target="../media/image842.png"/><Relationship Id="rId151" Type="http://schemas.openxmlformats.org/officeDocument/2006/relationships/customXml" Target="../ink/ink773.xml"/><Relationship Id="rId150" Type="http://schemas.openxmlformats.org/officeDocument/2006/relationships/image" Target="../media/image841.png"/><Relationship Id="rId15" Type="http://schemas.openxmlformats.org/officeDocument/2006/relationships/customXml" Target="../ink/ink705.xml"/><Relationship Id="rId149" Type="http://schemas.openxmlformats.org/officeDocument/2006/relationships/customXml" Target="../ink/ink772.xml"/><Relationship Id="rId148" Type="http://schemas.openxmlformats.org/officeDocument/2006/relationships/image" Target="../media/image840.png"/><Relationship Id="rId147" Type="http://schemas.openxmlformats.org/officeDocument/2006/relationships/customXml" Target="../ink/ink771.xml"/><Relationship Id="rId146" Type="http://schemas.openxmlformats.org/officeDocument/2006/relationships/image" Target="../media/image839.png"/><Relationship Id="rId145" Type="http://schemas.openxmlformats.org/officeDocument/2006/relationships/customXml" Target="../ink/ink770.xml"/><Relationship Id="rId144" Type="http://schemas.openxmlformats.org/officeDocument/2006/relationships/image" Target="../media/image838.png"/><Relationship Id="rId143" Type="http://schemas.openxmlformats.org/officeDocument/2006/relationships/customXml" Target="../ink/ink769.xml"/><Relationship Id="rId142" Type="http://schemas.openxmlformats.org/officeDocument/2006/relationships/image" Target="../media/image837.png"/><Relationship Id="rId141" Type="http://schemas.openxmlformats.org/officeDocument/2006/relationships/customXml" Target="../ink/ink768.xml"/><Relationship Id="rId140" Type="http://schemas.openxmlformats.org/officeDocument/2006/relationships/image" Target="../media/image836.png"/><Relationship Id="rId14" Type="http://schemas.openxmlformats.org/officeDocument/2006/relationships/image" Target="../media/image773.png"/><Relationship Id="rId139" Type="http://schemas.openxmlformats.org/officeDocument/2006/relationships/customXml" Target="../ink/ink767.xml"/><Relationship Id="rId138" Type="http://schemas.openxmlformats.org/officeDocument/2006/relationships/image" Target="../media/image835.png"/><Relationship Id="rId137" Type="http://schemas.openxmlformats.org/officeDocument/2006/relationships/customXml" Target="../ink/ink766.xml"/><Relationship Id="rId136" Type="http://schemas.openxmlformats.org/officeDocument/2006/relationships/image" Target="../media/image834.png"/><Relationship Id="rId135" Type="http://schemas.openxmlformats.org/officeDocument/2006/relationships/customXml" Target="../ink/ink765.xml"/><Relationship Id="rId134" Type="http://schemas.openxmlformats.org/officeDocument/2006/relationships/image" Target="../media/image833.png"/><Relationship Id="rId133" Type="http://schemas.openxmlformats.org/officeDocument/2006/relationships/customXml" Target="../ink/ink764.xml"/><Relationship Id="rId132" Type="http://schemas.openxmlformats.org/officeDocument/2006/relationships/image" Target="../media/image832.png"/><Relationship Id="rId131" Type="http://schemas.openxmlformats.org/officeDocument/2006/relationships/customXml" Target="../ink/ink763.xml"/><Relationship Id="rId130" Type="http://schemas.openxmlformats.org/officeDocument/2006/relationships/image" Target="../media/image831.png"/><Relationship Id="rId13" Type="http://schemas.openxmlformats.org/officeDocument/2006/relationships/customXml" Target="../ink/ink704.xml"/><Relationship Id="rId129" Type="http://schemas.openxmlformats.org/officeDocument/2006/relationships/customXml" Target="../ink/ink762.xml"/><Relationship Id="rId128" Type="http://schemas.openxmlformats.org/officeDocument/2006/relationships/image" Target="../media/image830.png"/><Relationship Id="rId127" Type="http://schemas.openxmlformats.org/officeDocument/2006/relationships/customXml" Target="../ink/ink761.xml"/><Relationship Id="rId126" Type="http://schemas.openxmlformats.org/officeDocument/2006/relationships/image" Target="../media/image829.png"/><Relationship Id="rId125" Type="http://schemas.openxmlformats.org/officeDocument/2006/relationships/customXml" Target="../ink/ink760.xml"/><Relationship Id="rId124" Type="http://schemas.openxmlformats.org/officeDocument/2006/relationships/image" Target="../media/image828.png"/><Relationship Id="rId123" Type="http://schemas.openxmlformats.org/officeDocument/2006/relationships/customXml" Target="../ink/ink759.xml"/><Relationship Id="rId122" Type="http://schemas.openxmlformats.org/officeDocument/2006/relationships/image" Target="../media/image827.png"/><Relationship Id="rId121" Type="http://schemas.openxmlformats.org/officeDocument/2006/relationships/customXml" Target="../ink/ink758.xml"/><Relationship Id="rId120" Type="http://schemas.openxmlformats.org/officeDocument/2006/relationships/image" Target="../media/image826.png"/><Relationship Id="rId12" Type="http://schemas.openxmlformats.org/officeDocument/2006/relationships/image" Target="../media/image772.png"/><Relationship Id="rId119" Type="http://schemas.openxmlformats.org/officeDocument/2006/relationships/customXml" Target="../ink/ink757.xml"/><Relationship Id="rId118" Type="http://schemas.openxmlformats.org/officeDocument/2006/relationships/image" Target="../media/image825.png"/><Relationship Id="rId117" Type="http://schemas.openxmlformats.org/officeDocument/2006/relationships/customXml" Target="../ink/ink756.xml"/><Relationship Id="rId116" Type="http://schemas.openxmlformats.org/officeDocument/2006/relationships/image" Target="../media/image824.png"/><Relationship Id="rId115" Type="http://schemas.openxmlformats.org/officeDocument/2006/relationships/customXml" Target="../ink/ink755.xml"/><Relationship Id="rId114" Type="http://schemas.openxmlformats.org/officeDocument/2006/relationships/image" Target="../media/image823.png"/><Relationship Id="rId113" Type="http://schemas.openxmlformats.org/officeDocument/2006/relationships/customXml" Target="../ink/ink754.xml"/><Relationship Id="rId112" Type="http://schemas.openxmlformats.org/officeDocument/2006/relationships/image" Target="../media/image822.png"/><Relationship Id="rId111" Type="http://schemas.openxmlformats.org/officeDocument/2006/relationships/customXml" Target="../ink/ink753.xml"/><Relationship Id="rId110" Type="http://schemas.openxmlformats.org/officeDocument/2006/relationships/image" Target="../media/image821.png"/><Relationship Id="rId11" Type="http://schemas.openxmlformats.org/officeDocument/2006/relationships/customXml" Target="../ink/ink703.xml"/><Relationship Id="rId109" Type="http://schemas.openxmlformats.org/officeDocument/2006/relationships/customXml" Target="../ink/ink752.xml"/><Relationship Id="rId108" Type="http://schemas.openxmlformats.org/officeDocument/2006/relationships/image" Target="../media/image820.png"/><Relationship Id="rId107" Type="http://schemas.openxmlformats.org/officeDocument/2006/relationships/customXml" Target="../ink/ink751.xml"/><Relationship Id="rId106" Type="http://schemas.openxmlformats.org/officeDocument/2006/relationships/image" Target="../media/image819.png"/><Relationship Id="rId105" Type="http://schemas.openxmlformats.org/officeDocument/2006/relationships/customXml" Target="../ink/ink750.xml"/><Relationship Id="rId104" Type="http://schemas.openxmlformats.org/officeDocument/2006/relationships/image" Target="../media/image818.png"/><Relationship Id="rId103" Type="http://schemas.openxmlformats.org/officeDocument/2006/relationships/customXml" Target="../ink/ink749.xml"/><Relationship Id="rId102" Type="http://schemas.openxmlformats.org/officeDocument/2006/relationships/image" Target="../media/image817.png"/><Relationship Id="rId101" Type="http://schemas.openxmlformats.org/officeDocument/2006/relationships/customXml" Target="../ink/ink748.xml"/><Relationship Id="rId100" Type="http://schemas.openxmlformats.org/officeDocument/2006/relationships/image" Target="../media/image816.png"/><Relationship Id="rId10" Type="http://schemas.openxmlformats.org/officeDocument/2006/relationships/image" Target="../media/image771.png"/><Relationship Id="rId1" Type="http://schemas.openxmlformats.org/officeDocument/2006/relationships/image" Target="../media/image765.png"/></Relationships>
</file>

<file path=ppt/slides/_rels/slide26.xml.rels><?xml version="1.0" encoding="UTF-8" standalone="yes"?>
<Relationships xmlns="http://schemas.openxmlformats.org/package/2006/relationships"><Relationship Id="rId99" Type="http://schemas.openxmlformats.org/officeDocument/2006/relationships/customXml" Target="../ink/ink936.xml"/><Relationship Id="rId98" Type="http://schemas.openxmlformats.org/officeDocument/2006/relationships/image" Target="../media/image1007.png"/><Relationship Id="rId97" Type="http://schemas.openxmlformats.org/officeDocument/2006/relationships/customXml" Target="../ink/ink935.xml"/><Relationship Id="rId96" Type="http://schemas.openxmlformats.org/officeDocument/2006/relationships/image" Target="../media/image1006.png"/><Relationship Id="rId95" Type="http://schemas.openxmlformats.org/officeDocument/2006/relationships/customXml" Target="../ink/ink934.xml"/><Relationship Id="rId94" Type="http://schemas.openxmlformats.org/officeDocument/2006/relationships/image" Target="../media/image1005.png"/><Relationship Id="rId93" Type="http://schemas.openxmlformats.org/officeDocument/2006/relationships/customXml" Target="../ink/ink933.xml"/><Relationship Id="rId92" Type="http://schemas.openxmlformats.org/officeDocument/2006/relationships/image" Target="../media/image1004.png"/><Relationship Id="rId91" Type="http://schemas.openxmlformats.org/officeDocument/2006/relationships/customXml" Target="../ink/ink932.xml"/><Relationship Id="rId90" Type="http://schemas.openxmlformats.org/officeDocument/2006/relationships/image" Target="../media/image1003.png"/><Relationship Id="rId9" Type="http://schemas.openxmlformats.org/officeDocument/2006/relationships/customXml" Target="../ink/ink891.xml"/><Relationship Id="rId89" Type="http://schemas.openxmlformats.org/officeDocument/2006/relationships/customXml" Target="../ink/ink931.xml"/><Relationship Id="rId88" Type="http://schemas.openxmlformats.org/officeDocument/2006/relationships/image" Target="../media/image1002.png"/><Relationship Id="rId87" Type="http://schemas.openxmlformats.org/officeDocument/2006/relationships/customXml" Target="../ink/ink930.xml"/><Relationship Id="rId86" Type="http://schemas.openxmlformats.org/officeDocument/2006/relationships/image" Target="../media/image1001.png"/><Relationship Id="rId85" Type="http://schemas.openxmlformats.org/officeDocument/2006/relationships/customXml" Target="../ink/ink929.xml"/><Relationship Id="rId84" Type="http://schemas.openxmlformats.org/officeDocument/2006/relationships/image" Target="../media/image1000.png"/><Relationship Id="rId83" Type="http://schemas.openxmlformats.org/officeDocument/2006/relationships/customXml" Target="../ink/ink928.xml"/><Relationship Id="rId82" Type="http://schemas.openxmlformats.org/officeDocument/2006/relationships/image" Target="../media/image999.png"/><Relationship Id="rId81" Type="http://schemas.openxmlformats.org/officeDocument/2006/relationships/customXml" Target="../ink/ink927.xml"/><Relationship Id="rId80" Type="http://schemas.openxmlformats.org/officeDocument/2006/relationships/image" Target="../media/image998.png"/><Relationship Id="rId8" Type="http://schemas.openxmlformats.org/officeDocument/2006/relationships/image" Target="../media/image962.png"/><Relationship Id="rId79" Type="http://schemas.openxmlformats.org/officeDocument/2006/relationships/customXml" Target="../ink/ink926.xml"/><Relationship Id="rId78" Type="http://schemas.openxmlformats.org/officeDocument/2006/relationships/image" Target="../media/image997.png"/><Relationship Id="rId77" Type="http://schemas.openxmlformats.org/officeDocument/2006/relationships/customXml" Target="../ink/ink925.xml"/><Relationship Id="rId76" Type="http://schemas.openxmlformats.org/officeDocument/2006/relationships/image" Target="../media/image996.png"/><Relationship Id="rId75" Type="http://schemas.openxmlformats.org/officeDocument/2006/relationships/customXml" Target="../ink/ink924.xml"/><Relationship Id="rId74" Type="http://schemas.openxmlformats.org/officeDocument/2006/relationships/image" Target="../media/image995.png"/><Relationship Id="rId73" Type="http://schemas.openxmlformats.org/officeDocument/2006/relationships/customXml" Target="../ink/ink923.xml"/><Relationship Id="rId72" Type="http://schemas.openxmlformats.org/officeDocument/2006/relationships/image" Target="../media/image994.png"/><Relationship Id="rId71" Type="http://schemas.openxmlformats.org/officeDocument/2006/relationships/customXml" Target="../ink/ink922.xml"/><Relationship Id="rId70" Type="http://schemas.openxmlformats.org/officeDocument/2006/relationships/image" Target="../media/image993.png"/><Relationship Id="rId7" Type="http://schemas.openxmlformats.org/officeDocument/2006/relationships/customXml" Target="../ink/ink890.xml"/><Relationship Id="rId69" Type="http://schemas.openxmlformats.org/officeDocument/2006/relationships/customXml" Target="../ink/ink921.xml"/><Relationship Id="rId68" Type="http://schemas.openxmlformats.org/officeDocument/2006/relationships/image" Target="../media/image992.png"/><Relationship Id="rId67" Type="http://schemas.openxmlformats.org/officeDocument/2006/relationships/customXml" Target="../ink/ink920.xml"/><Relationship Id="rId66" Type="http://schemas.openxmlformats.org/officeDocument/2006/relationships/image" Target="../media/image991.png"/><Relationship Id="rId65" Type="http://schemas.openxmlformats.org/officeDocument/2006/relationships/customXml" Target="../ink/ink919.xml"/><Relationship Id="rId64" Type="http://schemas.openxmlformats.org/officeDocument/2006/relationships/image" Target="../media/image990.png"/><Relationship Id="rId63" Type="http://schemas.openxmlformats.org/officeDocument/2006/relationships/customXml" Target="../ink/ink918.xml"/><Relationship Id="rId62" Type="http://schemas.openxmlformats.org/officeDocument/2006/relationships/image" Target="../media/image989.png"/><Relationship Id="rId61" Type="http://schemas.openxmlformats.org/officeDocument/2006/relationships/customXml" Target="../ink/ink917.xml"/><Relationship Id="rId60" Type="http://schemas.openxmlformats.org/officeDocument/2006/relationships/image" Target="../media/image988.png"/><Relationship Id="rId6" Type="http://schemas.openxmlformats.org/officeDocument/2006/relationships/image" Target="../media/image541.png"/><Relationship Id="rId59" Type="http://schemas.openxmlformats.org/officeDocument/2006/relationships/customXml" Target="../ink/ink916.xml"/><Relationship Id="rId58" Type="http://schemas.openxmlformats.org/officeDocument/2006/relationships/image" Target="../media/image987.png"/><Relationship Id="rId57" Type="http://schemas.openxmlformats.org/officeDocument/2006/relationships/customXml" Target="../ink/ink915.xml"/><Relationship Id="rId56" Type="http://schemas.openxmlformats.org/officeDocument/2006/relationships/image" Target="../media/image986.png"/><Relationship Id="rId55" Type="http://schemas.openxmlformats.org/officeDocument/2006/relationships/customXml" Target="../ink/ink914.xml"/><Relationship Id="rId54" Type="http://schemas.openxmlformats.org/officeDocument/2006/relationships/image" Target="../media/image985.png"/><Relationship Id="rId53" Type="http://schemas.openxmlformats.org/officeDocument/2006/relationships/customXml" Target="../ink/ink913.xml"/><Relationship Id="rId52" Type="http://schemas.openxmlformats.org/officeDocument/2006/relationships/image" Target="../media/image984.png"/><Relationship Id="rId51" Type="http://schemas.openxmlformats.org/officeDocument/2006/relationships/customXml" Target="../ink/ink912.xml"/><Relationship Id="rId50" Type="http://schemas.openxmlformats.org/officeDocument/2006/relationships/image" Target="../media/image983.png"/><Relationship Id="rId5" Type="http://schemas.openxmlformats.org/officeDocument/2006/relationships/customXml" Target="../ink/ink889.xml"/><Relationship Id="rId49" Type="http://schemas.openxmlformats.org/officeDocument/2006/relationships/customXml" Target="../ink/ink911.xml"/><Relationship Id="rId48" Type="http://schemas.openxmlformats.org/officeDocument/2006/relationships/image" Target="../media/image982.png"/><Relationship Id="rId47" Type="http://schemas.openxmlformats.org/officeDocument/2006/relationships/customXml" Target="../ink/ink910.xml"/><Relationship Id="rId46" Type="http://schemas.openxmlformats.org/officeDocument/2006/relationships/image" Target="../media/image981.png"/><Relationship Id="rId45" Type="http://schemas.openxmlformats.org/officeDocument/2006/relationships/customXml" Target="../ink/ink909.xml"/><Relationship Id="rId44" Type="http://schemas.openxmlformats.org/officeDocument/2006/relationships/image" Target="../media/image980.png"/><Relationship Id="rId43" Type="http://schemas.openxmlformats.org/officeDocument/2006/relationships/customXml" Target="../ink/ink908.xml"/><Relationship Id="rId42" Type="http://schemas.openxmlformats.org/officeDocument/2006/relationships/image" Target="../media/image979.png"/><Relationship Id="rId41" Type="http://schemas.openxmlformats.org/officeDocument/2006/relationships/customXml" Target="../ink/ink907.xml"/><Relationship Id="rId40" Type="http://schemas.openxmlformats.org/officeDocument/2006/relationships/image" Target="../media/image978.png"/><Relationship Id="rId4" Type="http://schemas.openxmlformats.org/officeDocument/2006/relationships/image" Target="../media/image961.png"/><Relationship Id="rId39" Type="http://schemas.openxmlformats.org/officeDocument/2006/relationships/customXml" Target="../ink/ink906.xml"/><Relationship Id="rId38" Type="http://schemas.openxmlformats.org/officeDocument/2006/relationships/image" Target="../media/image977.png"/><Relationship Id="rId37" Type="http://schemas.openxmlformats.org/officeDocument/2006/relationships/customXml" Target="../ink/ink905.xml"/><Relationship Id="rId36" Type="http://schemas.openxmlformats.org/officeDocument/2006/relationships/image" Target="../media/image976.png"/><Relationship Id="rId35" Type="http://schemas.openxmlformats.org/officeDocument/2006/relationships/customXml" Target="../ink/ink904.xml"/><Relationship Id="rId34" Type="http://schemas.openxmlformats.org/officeDocument/2006/relationships/image" Target="../media/image975.png"/><Relationship Id="rId33" Type="http://schemas.openxmlformats.org/officeDocument/2006/relationships/customXml" Target="../ink/ink903.xml"/><Relationship Id="rId32" Type="http://schemas.openxmlformats.org/officeDocument/2006/relationships/image" Target="../media/image974.png"/><Relationship Id="rId31" Type="http://schemas.openxmlformats.org/officeDocument/2006/relationships/customXml" Target="../ink/ink902.xml"/><Relationship Id="rId30" Type="http://schemas.openxmlformats.org/officeDocument/2006/relationships/image" Target="../media/image973.png"/><Relationship Id="rId3" Type="http://schemas.openxmlformats.org/officeDocument/2006/relationships/image" Target="../media/image960.png"/><Relationship Id="rId29" Type="http://schemas.openxmlformats.org/officeDocument/2006/relationships/customXml" Target="../ink/ink901.xml"/><Relationship Id="rId28" Type="http://schemas.openxmlformats.org/officeDocument/2006/relationships/image" Target="../media/image972.png"/><Relationship Id="rId27" Type="http://schemas.openxmlformats.org/officeDocument/2006/relationships/customXml" Target="../ink/ink900.xml"/><Relationship Id="rId26" Type="http://schemas.openxmlformats.org/officeDocument/2006/relationships/image" Target="../media/image971.png"/><Relationship Id="rId25" Type="http://schemas.openxmlformats.org/officeDocument/2006/relationships/customXml" Target="../ink/ink899.xml"/><Relationship Id="rId24" Type="http://schemas.openxmlformats.org/officeDocument/2006/relationships/image" Target="../media/image970.png"/><Relationship Id="rId23" Type="http://schemas.openxmlformats.org/officeDocument/2006/relationships/customXml" Target="../ink/ink898.xml"/><Relationship Id="rId22" Type="http://schemas.openxmlformats.org/officeDocument/2006/relationships/image" Target="../media/image969.png"/><Relationship Id="rId21" Type="http://schemas.openxmlformats.org/officeDocument/2006/relationships/customXml" Target="../ink/ink897.xml"/><Relationship Id="rId20" Type="http://schemas.openxmlformats.org/officeDocument/2006/relationships/image" Target="../media/image968.png"/><Relationship Id="rId2" Type="http://schemas.openxmlformats.org/officeDocument/2006/relationships/image" Target="../media/image959.png"/><Relationship Id="rId19" Type="http://schemas.openxmlformats.org/officeDocument/2006/relationships/customXml" Target="../ink/ink896.xml"/><Relationship Id="rId18" Type="http://schemas.openxmlformats.org/officeDocument/2006/relationships/image" Target="../media/image967.png"/><Relationship Id="rId17" Type="http://schemas.openxmlformats.org/officeDocument/2006/relationships/customXml" Target="../ink/ink895.xml"/><Relationship Id="rId16" Type="http://schemas.openxmlformats.org/officeDocument/2006/relationships/image" Target="../media/image966.png"/><Relationship Id="rId15" Type="http://schemas.openxmlformats.org/officeDocument/2006/relationships/customXml" Target="../ink/ink894.xml"/><Relationship Id="rId14" Type="http://schemas.openxmlformats.org/officeDocument/2006/relationships/image" Target="../media/image965.png"/><Relationship Id="rId132" Type="http://schemas.openxmlformats.org/officeDocument/2006/relationships/notesSlide" Target="../notesSlides/notesSlide26.xml"/><Relationship Id="rId131" Type="http://schemas.openxmlformats.org/officeDocument/2006/relationships/slideLayout" Target="../slideLayouts/slideLayout6.xml"/><Relationship Id="rId130" Type="http://schemas.openxmlformats.org/officeDocument/2006/relationships/image" Target="../media/image1023.png"/><Relationship Id="rId13" Type="http://schemas.openxmlformats.org/officeDocument/2006/relationships/customXml" Target="../ink/ink893.xml"/><Relationship Id="rId129" Type="http://schemas.openxmlformats.org/officeDocument/2006/relationships/customXml" Target="../ink/ink951.xml"/><Relationship Id="rId128" Type="http://schemas.openxmlformats.org/officeDocument/2006/relationships/image" Target="../media/image1022.png"/><Relationship Id="rId127" Type="http://schemas.openxmlformats.org/officeDocument/2006/relationships/customXml" Target="../ink/ink950.xml"/><Relationship Id="rId126" Type="http://schemas.openxmlformats.org/officeDocument/2006/relationships/image" Target="../media/image1021.png"/><Relationship Id="rId125" Type="http://schemas.openxmlformats.org/officeDocument/2006/relationships/customXml" Target="../ink/ink949.xml"/><Relationship Id="rId124" Type="http://schemas.openxmlformats.org/officeDocument/2006/relationships/image" Target="../media/image1020.png"/><Relationship Id="rId123" Type="http://schemas.openxmlformats.org/officeDocument/2006/relationships/customXml" Target="../ink/ink948.xml"/><Relationship Id="rId122" Type="http://schemas.openxmlformats.org/officeDocument/2006/relationships/image" Target="../media/image1019.png"/><Relationship Id="rId121" Type="http://schemas.openxmlformats.org/officeDocument/2006/relationships/customXml" Target="../ink/ink947.xml"/><Relationship Id="rId120" Type="http://schemas.openxmlformats.org/officeDocument/2006/relationships/image" Target="../media/image1018.png"/><Relationship Id="rId12" Type="http://schemas.openxmlformats.org/officeDocument/2006/relationships/image" Target="../media/image964.png"/><Relationship Id="rId119" Type="http://schemas.openxmlformats.org/officeDocument/2006/relationships/customXml" Target="../ink/ink946.xml"/><Relationship Id="rId118" Type="http://schemas.openxmlformats.org/officeDocument/2006/relationships/image" Target="../media/image1017.png"/><Relationship Id="rId117" Type="http://schemas.openxmlformats.org/officeDocument/2006/relationships/customXml" Target="../ink/ink945.xml"/><Relationship Id="rId116" Type="http://schemas.openxmlformats.org/officeDocument/2006/relationships/image" Target="../media/image1016.png"/><Relationship Id="rId115" Type="http://schemas.openxmlformats.org/officeDocument/2006/relationships/customXml" Target="../ink/ink944.xml"/><Relationship Id="rId114" Type="http://schemas.openxmlformats.org/officeDocument/2006/relationships/image" Target="../media/image1015.png"/><Relationship Id="rId113" Type="http://schemas.openxmlformats.org/officeDocument/2006/relationships/customXml" Target="../ink/ink943.xml"/><Relationship Id="rId112" Type="http://schemas.openxmlformats.org/officeDocument/2006/relationships/image" Target="../media/image1014.png"/><Relationship Id="rId111" Type="http://schemas.openxmlformats.org/officeDocument/2006/relationships/customXml" Target="../ink/ink942.xml"/><Relationship Id="rId110" Type="http://schemas.openxmlformats.org/officeDocument/2006/relationships/image" Target="../media/image1013.png"/><Relationship Id="rId11" Type="http://schemas.openxmlformats.org/officeDocument/2006/relationships/customXml" Target="../ink/ink892.xml"/><Relationship Id="rId109" Type="http://schemas.openxmlformats.org/officeDocument/2006/relationships/customXml" Target="../ink/ink941.xml"/><Relationship Id="rId108" Type="http://schemas.openxmlformats.org/officeDocument/2006/relationships/image" Target="../media/image1012.png"/><Relationship Id="rId107" Type="http://schemas.openxmlformats.org/officeDocument/2006/relationships/customXml" Target="../ink/ink940.xml"/><Relationship Id="rId106" Type="http://schemas.openxmlformats.org/officeDocument/2006/relationships/image" Target="../media/image1011.png"/><Relationship Id="rId105" Type="http://schemas.openxmlformats.org/officeDocument/2006/relationships/customXml" Target="../ink/ink939.xml"/><Relationship Id="rId104" Type="http://schemas.openxmlformats.org/officeDocument/2006/relationships/image" Target="../media/image1010.png"/><Relationship Id="rId103" Type="http://schemas.openxmlformats.org/officeDocument/2006/relationships/customXml" Target="../ink/ink938.xml"/><Relationship Id="rId102" Type="http://schemas.openxmlformats.org/officeDocument/2006/relationships/image" Target="../media/image1009.png"/><Relationship Id="rId101" Type="http://schemas.openxmlformats.org/officeDocument/2006/relationships/customXml" Target="../ink/ink937.xml"/><Relationship Id="rId100" Type="http://schemas.openxmlformats.org/officeDocument/2006/relationships/image" Target="../media/image1008.png"/><Relationship Id="rId10" Type="http://schemas.openxmlformats.org/officeDocument/2006/relationships/image" Target="../media/image963.png"/><Relationship Id="rId1" Type="http://schemas.openxmlformats.org/officeDocument/2006/relationships/image" Target="../media/image958.jpeg"/></Relationships>
</file>

<file path=ppt/slides/_rels/slide27.xml.rels><?xml version="1.0" encoding="UTF-8" standalone="yes"?>
<Relationships xmlns="http://schemas.openxmlformats.org/package/2006/relationships"><Relationship Id="rId9" Type="http://schemas.openxmlformats.org/officeDocument/2006/relationships/customXml" Target="../ink/ink955.xml"/><Relationship Id="rId8" Type="http://schemas.openxmlformats.org/officeDocument/2006/relationships/image" Target="../media/image1028.png"/><Relationship Id="rId7" Type="http://schemas.openxmlformats.org/officeDocument/2006/relationships/customXml" Target="../ink/ink954.xml"/><Relationship Id="rId6" Type="http://schemas.openxmlformats.org/officeDocument/2006/relationships/image" Target="../media/image1027.png"/><Relationship Id="rId5" Type="http://schemas.openxmlformats.org/officeDocument/2006/relationships/customXml" Target="../ink/ink953.xml"/><Relationship Id="rId44" Type="http://schemas.openxmlformats.org/officeDocument/2006/relationships/notesSlide" Target="../notesSlides/notesSlide27.xml"/><Relationship Id="rId43" Type="http://schemas.openxmlformats.org/officeDocument/2006/relationships/slideLayout" Target="../slideLayouts/slideLayout6.xml"/><Relationship Id="rId42" Type="http://schemas.openxmlformats.org/officeDocument/2006/relationships/image" Target="../media/image1045.png"/><Relationship Id="rId41" Type="http://schemas.openxmlformats.org/officeDocument/2006/relationships/customXml" Target="../ink/ink971.xml"/><Relationship Id="rId40" Type="http://schemas.openxmlformats.org/officeDocument/2006/relationships/image" Target="../media/image1044.png"/><Relationship Id="rId4" Type="http://schemas.openxmlformats.org/officeDocument/2006/relationships/image" Target="../media/image1026.png"/><Relationship Id="rId39" Type="http://schemas.openxmlformats.org/officeDocument/2006/relationships/customXml" Target="../ink/ink970.xml"/><Relationship Id="rId38" Type="http://schemas.openxmlformats.org/officeDocument/2006/relationships/image" Target="../media/image1043.png"/><Relationship Id="rId37" Type="http://schemas.openxmlformats.org/officeDocument/2006/relationships/customXml" Target="../ink/ink969.xml"/><Relationship Id="rId36" Type="http://schemas.openxmlformats.org/officeDocument/2006/relationships/image" Target="../media/image1042.png"/><Relationship Id="rId35" Type="http://schemas.openxmlformats.org/officeDocument/2006/relationships/customXml" Target="../ink/ink968.xml"/><Relationship Id="rId34" Type="http://schemas.openxmlformats.org/officeDocument/2006/relationships/image" Target="../media/image1041.png"/><Relationship Id="rId33" Type="http://schemas.openxmlformats.org/officeDocument/2006/relationships/customXml" Target="../ink/ink967.xml"/><Relationship Id="rId32" Type="http://schemas.openxmlformats.org/officeDocument/2006/relationships/image" Target="../media/image1040.png"/><Relationship Id="rId31" Type="http://schemas.openxmlformats.org/officeDocument/2006/relationships/customXml" Target="../ink/ink966.xml"/><Relationship Id="rId30" Type="http://schemas.openxmlformats.org/officeDocument/2006/relationships/image" Target="../media/image1039.png"/><Relationship Id="rId3" Type="http://schemas.openxmlformats.org/officeDocument/2006/relationships/customXml" Target="../ink/ink952.xml"/><Relationship Id="rId29" Type="http://schemas.openxmlformats.org/officeDocument/2006/relationships/customXml" Target="../ink/ink965.xml"/><Relationship Id="rId28" Type="http://schemas.openxmlformats.org/officeDocument/2006/relationships/image" Target="../media/image1038.png"/><Relationship Id="rId27" Type="http://schemas.openxmlformats.org/officeDocument/2006/relationships/customXml" Target="../ink/ink964.xml"/><Relationship Id="rId26" Type="http://schemas.openxmlformats.org/officeDocument/2006/relationships/image" Target="../media/image1037.png"/><Relationship Id="rId25" Type="http://schemas.openxmlformats.org/officeDocument/2006/relationships/customXml" Target="../ink/ink963.xml"/><Relationship Id="rId24" Type="http://schemas.openxmlformats.org/officeDocument/2006/relationships/image" Target="../media/image1036.png"/><Relationship Id="rId23" Type="http://schemas.openxmlformats.org/officeDocument/2006/relationships/customXml" Target="../ink/ink962.xml"/><Relationship Id="rId22" Type="http://schemas.openxmlformats.org/officeDocument/2006/relationships/image" Target="../media/image1035.png"/><Relationship Id="rId21" Type="http://schemas.openxmlformats.org/officeDocument/2006/relationships/customXml" Target="../ink/ink961.xml"/><Relationship Id="rId20" Type="http://schemas.openxmlformats.org/officeDocument/2006/relationships/image" Target="../media/image1034.png"/><Relationship Id="rId2" Type="http://schemas.openxmlformats.org/officeDocument/2006/relationships/image" Target="../media/image1025.jpeg"/><Relationship Id="rId19" Type="http://schemas.openxmlformats.org/officeDocument/2006/relationships/customXml" Target="../ink/ink960.xml"/><Relationship Id="rId18" Type="http://schemas.openxmlformats.org/officeDocument/2006/relationships/image" Target="../media/image1033.png"/><Relationship Id="rId17" Type="http://schemas.openxmlformats.org/officeDocument/2006/relationships/customXml" Target="../ink/ink959.xml"/><Relationship Id="rId16" Type="http://schemas.openxmlformats.org/officeDocument/2006/relationships/image" Target="../media/image1032.png"/><Relationship Id="rId15" Type="http://schemas.openxmlformats.org/officeDocument/2006/relationships/customXml" Target="../ink/ink958.xml"/><Relationship Id="rId14" Type="http://schemas.openxmlformats.org/officeDocument/2006/relationships/image" Target="../media/image1031.png"/><Relationship Id="rId13" Type="http://schemas.openxmlformats.org/officeDocument/2006/relationships/customXml" Target="../ink/ink957.xml"/><Relationship Id="rId12" Type="http://schemas.openxmlformats.org/officeDocument/2006/relationships/image" Target="../media/image1030.png"/><Relationship Id="rId11" Type="http://schemas.openxmlformats.org/officeDocument/2006/relationships/customXml" Target="../ink/ink956.xml"/><Relationship Id="rId10" Type="http://schemas.openxmlformats.org/officeDocument/2006/relationships/image" Target="../media/image1029.png"/><Relationship Id="rId1" Type="http://schemas.openxmlformats.org/officeDocument/2006/relationships/image" Target="../media/image1024.png"/></Relationships>
</file>

<file path=ppt/slides/_rels/slide28.xml.rels><?xml version="1.0" encoding="UTF-8" standalone="yes"?>
<Relationships xmlns="http://schemas.openxmlformats.org/package/2006/relationships"><Relationship Id="rId9" Type="http://schemas.openxmlformats.org/officeDocument/2006/relationships/customXml" Target="../ink/ink974.xml"/><Relationship Id="rId8" Type="http://schemas.openxmlformats.org/officeDocument/2006/relationships/image" Target="../media/image1051.png"/><Relationship Id="rId7" Type="http://schemas.openxmlformats.org/officeDocument/2006/relationships/customXml" Target="../ink/ink973.xml"/><Relationship Id="rId6" Type="http://schemas.openxmlformats.org/officeDocument/2006/relationships/image" Target="../media/image1050.png"/><Relationship Id="rId5" Type="http://schemas.openxmlformats.org/officeDocument/2006/relationships/customXml" Target="../ink/ink972.xml"/><Relationship Id="rId4" Type="http://schemas.openxmlformats.org/officeDocument/2006/relationships/image" Target="../media/image1049.png"/><Relationship Id="rId30" Type="http://schemas.openxmlformats.org/officeDocument/2006/relationships/notesSlide" Target="../notesSlides/notesSlide28.xml"/><Relationship Id="rId3" Type="http://schemas.openxmlformats.org/officeDocument/2006/relationships/image" Target="../media/image1048.png"/><Relationship Id="rId29" Type="http://schemas.openxmlformats.org/officeDocument/2006/relationships/slideLayout" Target="../slideLayouts/slideLayout6.xml"/><Relationship Id="rId28" Type="http://schemas.openxmlformats.org/officeDocument/2006/relationships/image" Target="../media/image1061.png"/><Relationship Id="rId27" Type="http://schemas.openxmlformats.org/officeDocument/2006/relationships/customXml" Target="../ink/ink983.xml"/><Relationship Id="rId26" Type="http://schemas.openxmlformats.org/officeDocument/2006/relationships/image" Target="../media/image1060.png"/><Relationship Id="rId25" Type="http://schemas.openxmlformats.org/officeDocument/2006/relationships/customXml" Target="../ink/ink982.xml"/><Relationship Id="rId24" Type="http://schemas.openxmlformats.org/officeDocument/2006/relationships/image" Target="../media/image1059.png"/><Relationship Id="rId23" Type="http://schemas.openxmlformats.org/officeDocument/2006/relationships/customXml" Target="../ink/ink981.xml"/><Relationship Id="rId22" Type="http://schemas.openxmlformats.org/officeDocument/2006/relationships/image" Target="../media/image1058.png"/><Relationship Id="rId21" Type="http://schemas.openxmlformats.org/officeDocument/2006/relationships/customXml" Target="../ink/ink980.xml"/><Relationship Id="rId20" Type="http://schemas.openxmlformats.org/officeDocument/2006/relationships/image" Target="../media/image1057.png"/><Relationship Id="rId2" Type="http://schemas.openxmlformats.org/officeDocument/2006/relationships/image" Target="../media/image1047.jpeg"/><Relationship Id="rId19" Type="http://schemas.openxmlformats.org/officeDocument/2006/relationships/customXml" Target="../ink/ink979.xml"/><Relationship Id="rId18" Type="http://schemas.openxmlformats.org/officeDocument/2006/relationships/image" Target="../media/image1056.png"/><Relationship Id="rId17" Type="http://schemas.openxmlformats.org/officeDocument/2006/relationships/customXml" Target="../ink/ink978.xml"/><Relationship Id="rId16" Type="http://schemas.openxmlformats.org/officeDocument/2006/relationships/image" Target="../media/image1055.png"/><Relationship Id="rId15" Type="http://schemas.openxmlformats.org/officeDocument/2006/relationships/customXml" Target="../ink/ink977.xml"/><Relationship Id="rId14" Type="http://schemas.openxmlformats.org/officeDocument/2006/relationships/image" Target="../media/image1054.png"/><Relationship Id="rId13" Type="http://schemas.openxmlformats.org/officeDocument/2006/relationships/customXml" Target="../ink/ink976.xml"/><Relationship Id="rId12" Type="http://schemas.openxmlformats.org/officeDocument/2006/relationships/image" Target="../media/image1053.png"/><Relationship Id="rId11" Type="http://schemas.openxmlformats.org/officeDocument/2006/relationships/customXml" Target="../ink/ink975.xml"/><Relationship Id="rId10" Type="http://schemas.openxmlformats.org/officeDocument/2006/relationships/image" Target="../media/image1052.png"/><Relationship Id="rId1" Type="http://schemas.openxmlformats.org/officeDocument/2006/relationships/image" Target="../media/image1046.png"/></Relationships>
</file>

<file path=ppt/slides/_rels/slide29.xml.rels><?xml version="1.0" encoding="UTF-8" standalone="yes"?>
<Relationships xmlns="http://schemas.openxmlformats.org/package/2006/relationships"><Relationship Id="rId99" Type="http://schemas.openxmlformats.org/officeDocument/2006/relationships/image" Target="../media/image1112.png"/><Relationship Id="rId98" Type="http://schemas.openxmlformats.org/officeDocument/2006/relationships/customXml" Target="../ink/ink1031.xml"/><Relationship Id="rId97" Type="http://schemas.openxmlformats.org/officeDocument/2006/relationships/image" Target="../media/image1111.png"/><Relationship Id="rId96" Type="http://schemas.openxmlformats.org/officeDocument/2006/relationships/customXml" Target="../ink/ink1030.xml"/><Relationship Id="rId95" Type="http://schemas.openxmlformats.org/officeDocument/2006/relationships/image" Target="../media/image1110.png"/><Relationship Id="rId94" Type="http://schemas.openxmlformats.org/officeDocument/2006/relationships/customXml" Target="../ink/ink1029.xml"/><Relationship Id="rId93" Type="http://schemas.openxmlformats.org/officeDocument/2006/relationships/image" Target="../media/image1109.png"/><Relationship Id="rId92" Type="http://schemas.openxmlformats.org/officeDocument/2006/relationships/customXml" Target="../ink/ink1028.xml"/><Relationship Id="rId91" Type="http://schemas.openxmlformats.org/officeDocument/2006/relationships/image" Target="../media/image1108.png"/><Relationship Id="rId90" Type="http://schemas.openxmlformats.org/officeDocument/2006/relationships/customXml" Target="../ink/ink1027.xml"/><Relationship Id="rId9" Type="http://schemas.openxmlformats.org/officeDocument/2006/relationships/image" Target="../media/image1067.png"/><Relationship Id="rId89" Type="http://schemas.openxmlformats.org/officeDocument/2006/relationships/image" Target="../media/image1107.png"/><Relationship Id="rId88" Type="http://schemas.openxmlformats.org/officeDocument/2006/relationships/customXml" Target="../ink/ink1026.xml"/><Relationship Id="rId87" Type="http://schemas.openxmlformats.org/officeDocument/2006/relationships/image" Target="../media/image1106.png"/><Relationship Id="rId86" Type="http://schemas.openxmlformats.org/officeDocument/2006/relationships/customXml" Target="../ink/ink1025.xml"/><Relationship Id="rId85" Type="http://schemas.openxmlformats.org/officeDocument/2006/relationships/image" Target="../media/image1105.png"/><Relationship Id="rId84" Type="http://schemas.openxmlformats.org/officeDocument/2006/relationships/customXml" Target="../ink/ink1024.xml"/><Relationship Id="rId83" Type="http://schemas.openxmlformats.org/officeDocument/2006/relationships/image" Target="../media/image1104.png"/><Relationship Id="rId82" Type="http://schemas.openxmlformats.org/officeDocument/2006/relationships/customXml" Target="../ink/ink1023.xml"/><Relationship Id="rId81" Type="http://schemas.openxmlformats.org/officeDocument/2006/relationships/image" Target="../media/image1103.png"/><Relationship Id="rId80" Type="http://schemas.openxmlformats.org/officeDocument/2006/relationships/customXml" Target="../ink/ink1022.xml"/><Relationship Id="rId8" Type="http://schemas.openxmlformats.org/officeDocument/2006/relationships/customXml" Target="../ink/ink986.xml"/><Relationship Id="rId79" Type="http://schemas.openxmlformats.org/officeDocument/2006/relationships/image" Target="../media/image1102.png"/><Relationship Id="rId78" Type="http://schemas.openxmlformats.org/officeDocument/2006/relationships/customXml" Target="../ink/ink1021.xml"/><Relationship Id="rId77" Type="http://schemas.openxmlformats.org/officeDocument/2006/relationships/image" Target="../media/image1101.png"/><Relationship Id="rId76" Type="http://schemas.openxmlformats.org/officeDocument/2006/relationships/customXml" Target="../ink/ink1020.xml"/><Relationship Id="rId75" Type="http://schemas.openxmlformats.org/officeDocument/2006/relationships/image" Target="../media/image1100.png"/><Relationship Id="rId74" Type="http://schemas.openxmlformats.org/officeDocument/2006/relationships/customXml" Target="../ink/ink1019.xml"/><Relationship Id="rId73" Type="http://schemas.openxmlformats.org/officeDocument/2006/relationships/image" Target="../media/image1099.png"/><Relationship Id="rId72" Type="http://schemas.openxmlformats.org/officeDocument/2006/relationships/customXml" Target="../ink/ink1018.xml"/><Relationship Id="rId71" Type="http://schemas.openxmlformats.org/officeDocument/2006/relationships/image" Target="../media/image1098.png"/><Relationship Id="rId70" Type="http://schemas.openxmlformats.org/officeDocument/2006/relationships/customXml" Target="../ink/ink1017.xml"/><Relationship Id="rId7" Type="http://schemas.openxmlformats.org/officeDocument/2006/relationships/image" Target="../media/image1066.png"/><Relationship Id="rId69" Type="http://schemas.openxmlformats.org/officeDocument/2006/relationships/image" Target="../media/image1097.png"/><Relationship Id="rId68" Type="http://schemas.openxmlformats.org/officeDocument/2006/relationships/customXml" Target="../ink/ink1016.xml"/><Relationship Id="rId67" Type="http://schemas.openxmlformats.org/officeDocument/2006/relationships/image" Target="../media/image1096.png"/><Relationship Id="rId66" Type="http://schemas.openxmlformats.org/officeDocument/2006/relationships/customXml" Target="../ink/ink1015.xml"/><Relationship Id="rId65" Type="http://schemas.openxmlformats.org/officeDocument/2006/relationships/image" Target="../media/image1095.png"/><Relationship Id="rId64" Type="http://schemas.openxmlformats.org/officeDocument/2006/relationships/customXml" Target="../ink/ink1014.xml"/><Relationship Id="rId63" Type="http://schemas.openxmlformats.org/officeDocument/2006/relationships/image" Target="../media/image1094.png"/><Relationship Id="rId62" Type="http://schemas.openxmlformats.org/officeDocument/2006/relationships/customXml" Target="../ink/ink1013.xml"/><Relationship Id="rId61" Type="http://schemas.openxmlformats.org/officeDocument/2006/relationships/image" Target="../media/image1093.png"/><Relationship Id="rId60" Type="http://schemas.openxmlformats.org/officeDocument/2006/relationships/customXml" Target="../ink/ink1012.xml"/><Relationship Id="rId6" Type="http://schemas.openxmlformats.org/officeDocument/2006/relationships/customXml" Target="../ink/ink985.xml"/><Relationship Id="rId59" Type="http://schemas.openxmlformats.org/officeDocument/2006/relationships/image" Target="../media/image1092.png"/><Relationship Id="rId58" Type="http://schemas.openxmlformats.org/officeDocument/2006/relationships/customXml" Target="../ink/ink1011.xml"/><Relationship Id="rId57" Type="http://schemas.openxmlformats.org/officeDocument/2006/relationships/image" Target="../media/image1091.png"/><Relationship Id="rId56" Type="http://schemas.openxmlformats.org/officeDocument/2006/relationships/customXml" Target="../ink/ink1010.xml"/><Relationship Id="rId55" Type="http://schemas.openxmlformats.org/officeDocument/2006/relationships/image" Target="../media/image1090.png"/><Relationship Id="rId54" Type="http://schemas.openxmlformats.org/officeDocument/2006/relationships/customXml" Target="../ink/ink1009.xml"/><Relationship Id="rId53" Type="http://schemas.openxmlformats.org/officeDocument/2006/relationships/image" Target="../media/image1089.png"/><Relationship Id="rId52" Type="http://schemas.openxmlformats.org/officeDocument/2006/relationships/customXml" Target="../ink/ink1008.xml"/><Relationship Id="rId51" Type="http://schemas.openxmlformats.org/officeDocument/2006/relationships/image" Target="../media/image1088.png"/><Relationship Id="rId50" Type="http://schemas.openxmlformats.org/officeDocument/2006/relationships/customXml" Target="../ink/ink1007.xml"/><Relationship Id="rId5" Type="http://schemas.openxmlformats.org/officeDocument/2006/relationships/image" Target="../media/image1065.png"/><Relationship Id="rId49" Type="http://schemas.openxmlformats.org/officeDocument/2006/relationships/image" Target="../media/image1087.png"/><Relationship Id="rId48" Type="http://schemas.openxmlformats.org/officeDocument/2006/relationships/customXml" Target="../ink/ink1006.xml"/><Relationship Id="rId47" Type="http://schemas.openxmlformats.org/officeDocument/2006/relationships/image" Target="../media/image1086.png"/><Relationship Id="rId46" Type="http://schemas.openxmlformats.org/officeDocument/2006/relationships/customXml" Target="../ink/ink1005.xml"/><Relationship Id="rId45" Type="http://schemas.openxmlformats.org/officeDocument/2006/relationships/image" Target="../media/image1085.png"/><Relationship Id="rId44" Type="http://schemas.openxmlformats.org/officeDocument/2006/relationships/customXml" Target="../ink/ink1004.xml"/><Relationship Id="rId43" Type="http://schemas.openxmlformats.org/officeDocument/2006/relationships/image" Target="../media/image1084.png"/><Relationship Id="rId42" Type="http://schemas.openxmlformats.org/officeDocument/2006/relationships/customXml" Target="../ink/ink1003.xml"/><Relationship Id="rId41" Type="http://schemas.openxmlformats.org/officeDocument/2006/relationships/image" Target="../media/image1083.png"/><Relationship Id="rId40" Type="http://schemas.openxmlformats.org/officeDocument/2006/relationships/customXml" Target="../ink/ink1002.xml"/><Relationship Id="rId4" Type="http://schemas.openxmlformats.org/officeDocument/2006/relationships/customXml" Target="../ink/ink984.xml"/><Relationship Id="rId39" Type="http://schemas.openxmlformats.org/officeDocument/2006/relationships/image" Target="../media/image1082.png"/><Relationship Id="rId38" Type="http://schemas.openxmlformats.org/officeDocument/2006/relationships/customXml" Target="../ink/ink1001.xml"/><Relationship Id="rId37" Type="http://schemas.openxmlformats.org/officeDocument/2006/relationships/image" Target="../media/image1081.png"/><Relationship Id="rId36" Type="http://schemas.openxmlformats.org/officeDocument/2006/relationships/customXml" Target="../ink/ink1000.xml"/><Relationship Id="rId35" Type="http://schemas.openxmlformats.org/officeDocument/2006/relationships/image" Target="../media/image1080.png"/><Relationship Id="rId34" Type="http://schemas.openxmlformats.org/officeDocument/2006/relationships/customXml" Target="../ink/ink999.xml"/><Relationship Id="rId33" Type="http://schemas.openxmlformats.org/officeDocument/2006/relationships/image" Target="../media/image1079.png"/><Relationship Id="rId32" Type="http://schemas.openxmlformats.org/officeDocument/2006/relationships/customXml" Target="../ink/ink998.xml"/><Relationship Id="rId31" Type="http://schemas.openxmlformats.org/officeDocument/2006/relationships/image" Target="../media/image1078.png"/><Relationship Id="rId30" Type="http://schemas.openxmlformats.org/officeDocument/2006/relationships/customXml" Target="../ink/ink997.xml"/><Relationship Id="rId3" Type="http://schemas.openxmlformats.org/officeDocument/2006/relationships/image" Target="../media/image1064.jpeg"/><Relationship Id="rId29" Type="http://schemas.openxmlformats.org/officeDocument/2006/relationships/image" Target="../media/image1077.png"/><Relationship Id="rId28" Type="http://schemas.openxmlformats.org/officeDocument/2006/relationships/customXml" Target="../ink/ink996.xml"/><Relationship Id="rId27" Type="http://schemas.openxmlformats.org/officeDocument/2006/relationships/image" Target="../media/image1076.png"/><Relationship Id="rId26" Type="http://schemas.openxmlformats.org/officeDocument/2006/relationships/customXml" Target="../ink/ink995.xml"/><Relationship Id="rId25" Type="http://schemas.openxmlformats.org/officeDocument/2006/relationships/image" Target="../media/image1075.png"/><Relationship Id="rId24" Type="http://schemas.openxmlformats.org/officeDocument/2006/relationships/customXml" Target="../ink/ink994.xml"/><Relationship Id="rId23" Type="http://schemas.openxmlformats.org/officeDocument/2006/relationships/image" Target="../media/image1074.png"/><Relationship Id="rId22" Type="http://schemas.openxmlformats.org/officeDocument/2006/relationships/customXml" Target="../ink/ink993.xml"/><Relationship Id="rId21" Type="http://schemas.openxmlformats.org/officeDocument/2006/relationships/image" Target="../media/image1073.png"/><Relationship Id="rId20" Type="http://schemas.openxmlformats.org/officeDocument/2006/relationships/customXml" Target="../ink/ink992.xml"/><Relationship Id="rId2" Type="http://schemas.openxmlformats.org/officeDocument/2006/relationships/image" Target="../media/image1063.png"/><Relationship Id="rId19" Type="http://schemas.openxmlformats.org/officeDocument/2006/relationships/image" Target="../media/image1072.png"/><Relationship Id="rId18" Type="http://schemas.openxmlformats.org/officeDocument/2006/relationships/customXml" Target="../ink/ink991.xml"/><Relationship Id="rId17" Type="http://schemas.openxmlformats.org/officeDocument/2006/relationships/image" Target="../media/image1071.png"/><Relationship Id="rId16" Type="http://schemas.openxmlformats.org/officeDocument/2006/relationships/customXml" Target="../ink/ink990.xml"/><Relationship Id="rId151" Type="http://schemas.openxmlformats.org/officeDocument/2006/relationships/notesSlide" Target="../notesSlides/notesSlide29.xml"/><Relationship Id="rId150" Type="http://schemas.openxmlformats.org/officeDocument/2006/relationships/slideLayout" Target="../slideLayouts/slideLayout6.xml"/><Relationship Id="rId15" Type="http://schemas.openxmlformats.org/officeDocument/2006/relationships/image" Target="../media/image1070.png"/><Relationship Id="rId149" Type="http://schemas.openxmlformats.org/officeDocument/2006/relationships/image" Target="../media/image1137.png"/><Relationship Id="rId148" Type="http://schemas.openxmlformats.org/officeDocument/2006/relationships/customXml" Target="../ink/ink1056.xml"/><Relationship Id="rId147" Type="http://schemas.openxmlformats.org/officeDocument/2006/relationships/image" Target="../media/image1136.png"/><Relationship Id="rId146" Type="http://schemas.openxmlformats.org/officeDocument/2006/relationships/customXml" Target="../ink/ink1055.xml"/><Relationship Id="rId145" Type="http://schemas.openxmlformats.org/officeDocument/2006/relationships/image" Target="../media/image1135.png"/><Relationship Id="rId144" Type="http://schemas.openxmlformats.org/officeDocument/2006/relationships/customXml" Target="../ink/ink1054.xml"/><Relationship Id="rId143" Type="http://schemas.openxmlformats.org/officeDocument/2006/relationships/image" Target="../media/image1134.png"/><Relationship Id="rId142" Type="http://schemas.openxmlformats.org/officeDocument/2006/relationships/customXml" Target="../ink/ink1053.xml"/><Relationship Id="rId141" Type="http://schemas.openxmlformats.org/officeDocument/2006/relationships/image" Target="../media/image1133.png"/><Relationship Id="rId140" Type="http://schemas.openxmlformats.org/officeDocument/2006/relationships/customXml" Target="../ink/ink1052.xml"/><Relationship Id="rId14" Type="http://schemas.openxmlformats.org/officeDocument/2006/relationships/customXml" Target="../ink/ink989.xml"/><Relationship Id="rId139" Type="http://schemas.openxmlformats.org/officeDocument/2006/relationships/image" Target="../media/image1132.png"/><Relationship Id="rId138" Type="http://schemas.openxmlformats.org/officeDocument/2006/relationships/customXml" Target="../ink/ink1051.xml"/><Relationship Id="rId137" Type="http://schemas.openxmlformats.org/officeDocument/2006/relationships/image" Target="../media/image1131.png"/><Relationship Id="rId136" Type="http://schemas.openxmlformats.org/officeDocument/2006/relationships/customXml" Target="../ink/ink1050.xml"/><Relationship Id="rId135" Type="http://schemas.openxmlformats.org/officeDocument/2006/relationships/image" Target="../media/image1130.png"/><Relationship Id="rId134" Type="http://schemas.openxmlformats.org/officeDocument/2006/relationships/customXml" Target="../ink/ink1049.xml"/><Relationship Id="rId133" Type="http://schemas.openxmlformats.org/officeDocument/2006/relationships/image" Target="../media/image1129.png"/><Relationship Id="rId132" Type="http://schemas.openxmlformats.org/officeDocument/2006/relationships/customXml" Target="../ink/ink1048.xml"/><Relationship Id="rId131" Type="http://schemas.openxmlformats.org/officeDocument/2006/relationships/image" Target="../media/image1128.png"/><Relationship Id="rId130" Type="http://schemas.openxmlformats.org/officeDocument/2006/relationships/customXml" Target="../ink/ink1047.xml"/><Relationship Id="rId13" Type="http://schemas.openxmlformats.org/officeDocument/2006/relationships/image" Target="../media/image1069.png"/><Relationship Id="rId129" Type="http://schemas.openxmlformats.org/officeDocument/2006/relationships/image" Target="../media/image1127.png"/><Relationship Id="rId128" Type="http://schemas.openxmlformats.org/officeDocument/2006/relationships/customXml" Target="../ink/ink1046.xml"/><Relationship Id="rId127" Type="http://schemas.openxmlformats.org/officeDocument/2006/relationships/image" Target="../media/image1126.png"/><Relationship Id="rId126" Type="http://schemas.openxmlformats.org/officeDocument/2006/relationships/customXml" Target="../ink/ink1045.xml"/><Relationship Id="rId125" Type="http://schemas.openxmlformats.org/officeDocument/2006/relationships/image" Target="../media/image1125.png"/><Relationship Id="rId124" Type="http://schemas.openxmlformats.org/officeDocument/2006/relationships/customXml" Target="../ink/ink1044.xml"/><Relationship Id="rId123" Type="http://schemas.openxmlformats.org/officeDocument/2006/relationships/image" Target="../media/image1124.png"/><Relationship Id="rId122" Type="http://schemas.openxmlformats.org/officeDocument/2006/relationships/customXml" Target="../ink/ink1043.xml"/><Relationship Id="rId121" Type="http://schemas.openxmlformats.org/officeDocument/2006/relationships/image" Target="../media/image1123.png"/><Relationship Id="rId120" Type="http://schemas.openxmlformats.org/officeDocument/2006/relationships/customXml" Target="../ink/ink1042.xml"/><Relationship Id="rId12" Type="http://schemas.openxmlformats.org/officeDocument/2006/relationships/customXml" Target="../ink/ink988.xml"/><Relationship Id="rId119" Type="http://schemas.openxmlformats.org/officeDocument/2006/relationships/image" Target="../media/image1122.png"/><Relationship Id="rId118" Type="http://schemas.openxmlformats.org/officeDocument/2006/relationships/customXml" Target="../ink/ink1041.xml"/><Relationship Id="rId117" Type="http://schemas.openxmlformats.org/officeDocument/2006/relationships/image" Target="../media/image1121.png"/><Relationship Id="rId116" Type="http://schemas.openxmlformats.org/officeDocument/2006/relationships/customXml" Target="../ink/ink1040.xml"/><Relationship Id="rId115" Type="http://schemas.openxmlformats.org/officeDocument/2006/relationships/image" Target="../media/image1120.png"/><Relationship Id="rId114" Type="http://schemas.openxmlformats.org/officeDocument/2006/relationships/customXml" Target="../ink/ink1039.xml"/><Relationship Id="rId113" Type="http://schemas.openxmlformats.org/officeDocument/2006/relationships/image" Target="../media/image1119.png"/><Relationship Id="rId112" Type="http://schemas.openxmlformats.org/officeDocument/2006/relationships/customXml" Target="../ink/ink1038.xml"/><Relationship Id="rId111" Type="http://schemas.openxmlformats.org/officeDocument/2006/relationships/image" Target="../media/image1118.png"/><Relationship Id="rId110" Type="http://schemas.openxmlformats.org/officeDocument/2006/relationships/customXml" Target="../ink/ink1037.xml"/><Relationship Id="rId11" Type="http://schemas.openxmlformats.org/officeDocument/2006/relationships/image" Target="../media/image1068.png"/><Relationship Id="rId109" Type="http://schemas.openxmlformats.org/officeDocument/2006/relationships/image" Target="../media/image1117.png"/><Relationship Id="rId108" Type="http://schemas.openxmlformats.org/officeDocument/2006/relationships/customXml" Target="../ink/ink1036.xml"/><Relationship Id="rId107" Type="http://schemas.openxmlformats.org/officeDocument/2006/relationships/image" Target="../media/image1116.png"/><Relationship Id="rId106" Type="http://schemas.openxmlformats.org/officeDocument/2006/relationships/customXml" Target="../ink/ink1035.xml"/><Relationship Id="rId105" Type="http://schemas.openxmlformats.org/officeDocument/2006/relationships/image" Target="../media/image1115.png"/><Relationship Id="rId104" Type="http://schemas.openxmlformats.org/officeDocument/2006/relationships/customXml" Target="../ink/ink1034.xml"/><Relationship Id="rId103" Type="http://schemas.openxmlformats.org/officeDocument/2006/relationships/image" Target="../media/image1114.png"/><Relationship Id="rId102" Type="http://schemas.openxmlformats.org/officeDocument/2006/relationships/customXml" Target="../ink/ink1033.xml"/><Relationship Id="rId101" Type="http://schemas.openxmlformats.org/officeDocument/2006/relationships/image" Target="../media/image1113.png"/><Relationship Id="rId100" Type="http://schemas.openxmlformats.org/officeDocument/2006/relationships/customXml" Target="../ink/ink1032.xml"/><Relationship Id="rId10" Type="http://schemas.openxmlformats.org/officeDocument/2006/relationships/customXml" Target="../ink/ink987.xml"/><Relationship Id="rId1" Type="http://schemas.openxmlformats.org/officeDocument/2006/relationships/image" Target="../media/image106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6.xml"/><Relationship Id="rId4" Type="http://schemas.openxmlformats.org/officeDocument/2006/relationships/image" Target="../media/image1141.png"/><Relationship Id="rId3" Type="http://schemas.openxmlformats.org/officeDocument/2006/relationships/image" Target="../media/image1140.png"/><Relationship Id="rId2" Type="http://schemas.openxmlformats.org/officeDocument/2006/relationships/image" Target="../media/image1139.png"/><Relationship Id="rId1" Type="http://schemas.openxmlformats.org/officeDocument/2006/relationships/image" Target="../media/image1138.png"/></Relationships>
</file>

<file path=ppt/slides/_rels/slide31.xml.rels><?xml version="1.0" encoding="UTF-8" standalone="yes"?>
<Relationships xmlns="http://schemas.openxmlformats.org/package/2006/relationships"><Relationship Id="rId99" Type="http://schemas.openxmlformats.org/officeDocument/2006/relationships/customXml" Target="../ink/ink1104.xml"/><Relationship Id="rId98" Type="http://schemas.openxmlformats.org/officeDocument/2006/relationships/image" Target="../media/image1188.png"/><Relationship Id="rId97" Type="http://schemas.openxmlformats.org/officeDocument/2006/relationships/customXml" Target="../ink/ink1103.xml"/><Relationship Id="rId96" Type="http://schemas.openxmlformats.org/officeDocument/2006/relationships/image" Target="../media/image1187.png"/><Relationship Id="rId95" Type="http://schemas.openxmlformats.org/officeDocument/2006/relationships/customXml" Target="../ink/ink1102.xml"/><Relationship Id="rId94" Type="http://schemas.openxmlformats.org/officeDocument/2006/relationships/image" Target="../media/image1186.png"/><Relationship Id="rId93" Type="http://schemas.openxmlformats.org/officeDocument/2006/relationships/customXml" Target="../ink/ink1101.xml"/><Relationship Id="rId92" Type="http://schemas.openxmlformats.org/officeDocument/2006/relationships/image" Target="../media/image1185.png"/><Relationship Id="rId91" Type="http://schemas.openxmlformats.org/officeDocument/2006/relationships/customXml" Target="../ink/ink1100.xml"/><Relationship Id="rId90" Type="http://schemas.openxmlformats.org/officeDocument/2006/relationships/image" Target="../media/image1184.png"/><Relationship Id="rId9" Type="http://schemas.openxmlformats.org/officeDocument/2006/relationships/customXml" Target="../ink/ink1059.xml"/><Relationship Id="rId89" Type="http://schemas.openxmlformats.org/officeDocument/2006/relationships/customXml" Target="../ink/ink1099.xml"/><Relationship Id="rId88" Type="http://schemas.openxmlformats.org/officeDocument/2006/relationships/image" Target="../media/image1183.png"/><Relationship Id="rId87" Type="http://schemas.openxmlformats.org/officeDocument/2006/relationships/customXml" Target="../ink/ink1098.xml"/><Relationship Id="rId86" Type="http://schemas.openxmlformats.org/officeDocument/2006/relationships/image" Target="../media/image1182.png"/><Relationship Id="rId85" Type="http://schemas.openxmlformats.org/officeDocument/2006/relationships/customXml" Target="../ink/ink1097.xml"/><Relationship Id="rId84" Type="http://schemas.openxmlformats.org/officeDocument/2006/relationships/image" Target="../media/image1181.png"/><Relationship Id="rId83" Type="http://schemas.openxmlformats.org/officeDocument/2006/relationships/customXml" Target="../ink/ink1096.xml"/><Relationship Id="rId82" Type="http://schemas.openxmlformats.org/officeDocument/2006/relationships/image" Target="../media/image1180.png"/><Relationship Id="rId81" Type="http://schemas.openxmlformats.org/officeDocument/2006/relationships/customXml" Target="../ink/ink1095.xml"/><Relationship Id="rId80" Type="http://schemas.openxmlformats.org/officeDocument/2006/relationships/image" Target="../media/image1179.png"/><Relationship Id="rId8" Type="http://schemas.openxmlformats.org/officeDocument/2006/relationships/image" Target="../media/image1143.png"/><Relationship Id="rId79" Type="http://schemas.openxmlformats.org/officeDocument/2006/relationships/customXml" Target="../ink/ink1094.xml"/><Relationship Id="rId78" Type="http://schemas.openxmlformats.org/officeDocument/2006/relationships/image" Target="../media/image1178.png"/><Relationship Id="rId77" Type="http://schemas.openxmlformats.org/officeDocument/2006/relationships/customXml" Target="../ink/ink1093.xml"/><Relationship Id="rId76" Type="http://schemas.openxmlformats.org/officeDocument/2006/relationships/image" Target="../media/image1177.png"/><Relationship Id="rId75" Type="http://schemas.openxmlformats.org/officeDocument/2006/relationships/customXml" Target="../ink/ink1092.xml"/><Relationship Id="rId74" Type="http://schemas.openxmlformats.org/officeDocument/2006/relationships/image" Target="../media/image1176.png"/><Relationship Id="rId73" Type="http://schemas.openxmlformats.org/officeDocument/2006/relationships/customXml" Target="../ink/ink1091.xml"/><Relationship Id="rId72" Type="http://schemas.openxmlformats.org/officeDocument/2006/relationships/image" Target="../media/image1175.png"/><Relationship Id="rId71" Type="http://schemas.openxmlformats.org/officeDocument/2006/relationships/customXml" Target="../ink/ink1090.xml"/><Relationship Id="rId70" Type="http://schemas.openxmlformats.org/officeDocument/2006/relationships/image" Target="../media/image1174.png"/><Relationship Id="rId7" Type="http://schemas.openxmlformats.org/officeDocument/2006/relationships/customXml" Target="../ink/ink1058.xml"/><Relationship Id="rId69" Type="http://schemas.openxmlformats.org/officeDocument/2006/relationships/customXml" Target="../ink/ink1089.xml"/><Relationship Id="rId68" Type="http://schemas.openxmlformats.org/officeDocument/2006/relationships/image" Target="../media/image1173.png"/><Relationship Id="rId67" Type="http://schemas.openxmlformats.org/officeDocument/2006/relationships/customXml" Target="../ink/ink1088.xml"/><Relationship Id="rId66" Type="http://schemas.openxmlformats.org/officeDocument/2006/relationships/image" Target="../media/image1172.png"/><Relationship Id="rId65" Type="http://schemas.openxmlformats.org/officeDocument/2006/relationships/customXml" Target="../ink/ink1087.xml"/><Relationship Id="rId64" Type="http://schemas.openxmlformats.org/officeDocument/2006/relationships/image" Target="../media/image1171.png"/><Relationship Id="rId63" Type="http://schemas.openxmlformats.org/officeDocument/2006/relationships/customXml" Target="../ink/ink1086.xml"/><Relationship Id="rId62" Type="http://schemas.openxmlformats.org/officeDocument/2006/relationships/image" Target="../media/image1170.png"/><Relationship Id="rId61" Type="http://schemas.openxmlformats.org/officeDocument/2006/relationships/customXml" Target="../ink/ink1085.xml"/><Relationship Id="rId60" Type="http://schemas.openxmlformats.org/officeDocument/2006/relationships/image" Target="../media/image1169.png"/><Relationship Id="rId6" Type="http://schemas.openxmlformats.org/officeDocument/2006/relationships/image" Target="../media/image1142.png"/><Relationship Id="rId59" Type="http://schemas.openxmlformats.org/officeDocument/2006/relationships/customXml" Target="../ink/ink1084.xml"/><Relationship Id="rId58" Type="http://schemas.openxmlformats.org/officeDocument/2006/relationships/image" Target="../media/image1168.png"/><Relationship Id="rId57" Type="http://schemas.openxmlformats.org/officeDocument/2006/relationships/customXml" Target="../ink/ink1083.xml"/><Relationship Id="rId56" Type="http://schemas.openxmlformats.org/officeDocument/2006/relationships/image" Target="../media/image1167.png"/><Relationship Id="rId55" Type="http://schemas.openxmlformats.org/officeDocument/2006/relationships/customXml" Target="../ink/ink1082.xml"/><Relationship Id="rId54" Type="http://schemas.openxmlformats.org/officeDocument/2006/relationships/image" Target="../media/image1166.png"/><Relationship Id="rId53" Type="http://schemas.openxmlformats.org/officeDocument/2006/relationships/customXml" Target="../ink/ink1081.xml"/><Relationship Id="rId52" Type="http://schemas.openxmlformats.org/officeDocument/2006/relationships/image" Target="../media/image1165.png"/><Relationship Id="rId51" Type="http://schemas.openxmlformats.org/officeDocument/2006/relationships/customXml" Target="../ink/ink1080.xml"/><Relationship Id="rId50" Type="http://schemas.openxmlformats.org/officeDocument/2006/relationships/image" Target="../media/image1164.png"/><Relationship Id="rId5" Type="http://schemas.openxmlformats.org/officeDocument/2006/relationships/customXml" Target="../ink/ink1057.xml"/><Relationship Id="rId49" Type="http://schemas.openxmlformats.org/officeDocument/2006/relationships/customXml" Target="../ink/ink1079.xml"/><Relationship Id="rId48" Type="http://schemas.openxmlformats.org/officeDocument/2006/relationships/image" Target="../media/image1163.png"/><Relationship Id="rId47" Type="http://schemas.openxmlformats.org/officeDocument/2006/relationships/customXml" Target="../ink/ink1078.xml"/><Relationship Id="rId46" Type="http://schemas.openxmlformats.org/officeDocument/2006/relationships/image" Target="../media/image1162.png"/><Relationship Id="rId45" Type="http://schemas.openxmlformats.org/officeDocument/2006/relationships/customXml" Target="../ink/ink1077.xml"/><Relationship Id="rId44" Type="http://schemas.openxmlformats.org/officeDocument/2006/relationships/image" Target="../media/image1161.png"/><Relationship Id="rId43" Type="http://schemas.openxmlformats.org/officeDocument/2006/relationships/customXml" Target="../ink/ink1076.xml"/><Relationship Id="rId42" Type="http://schemas.openxmlformats.org/officeDocument/2006/relationships/image" Target="../media/image1160.png"/><Relationship Id="rId41" Type="http://schemas.openxmlformats.org/officeDocument/2006/relationships/customXml" Target="../ink/ink1075.xml"/><Relationship Id="rId40" Type="http://schemas.openxmlformats.org/officeDocument/2006/relationships/image" Target="../media/image1159.png"/><Relationship Id="rId4" Type="http://schemas.openxmlformats.org/officeDocument/2006/relationships/image" Target="../media/image1141.png"/><Relationship Id="rId39" Type="http://schemas.openxmlformats.org/officeDocument/2006/relationships/customXml" Target="../ink/ink1074.xml"/><Relationship Id="rId38" Type="http://schemas.openxmlformats.org/officeDocument/2006/relationships/image" Target="../media/image1158.png"/><Relationship Id="rId37" Type="http://schemas.openxmlformats.org/officeDocument/2006/relationships/customXml" Target="../ink/ink1073.xml"/><Relationship Id="rId36" Type="http://schemas.openxmlformats.org/officeDocument/2006/relationships/image" Target="../media/image1157.png"/><Relationship Id="rId35" Type="http://schemas.openxmlformats.org/officeDocument/2006/relationships/customXml" Target="../ink/ink1072.xml"/><Relationship Id="rId34" Type="http://schemas.openxmlformats.org/officeDocument/2006/relationships/image" Target="../media/image1156.png"/><Relationship Id="rId33" Type="http://schemas.openxmlformats.org/officeDocument/2006/relationships/customXml" Target="../ink/ink1071.xml"/><Relationship Id="rId32" Type="http://schemas.openxmlformats.org/officeDocument/2006/relationships/image" Target="../media/image1155.png"/><Relationship Id="rId31" Type="http://schemas.openxmlformats.org/officeDocument/2006/relationships/customXml" Target="../ink/ink1070.xml"/><Relationship Id="rId30" Type="http://schemas.openxmlformats.org/officeDocument/2006/relationships/image" Target="../media/image1154.png"/><Relationship Id="rId3" Type="http://schemas.openxmlformats.org/officeDocument/2006/relationships/image" Target="../media/image1140.png"/><Relationship Id="rId29" Type="http://schemas.openxmlformats.org/officeDocument/2006/relationships/customXml" Target="../ink/ink1069.xml"/><Relationship Id="rId28" Type="http://schemas.openxmlformats.org/officeDocument/2006/relationships/image" Target="../media/image1153.png"/><Relationship Id="rId27" Type="http://schemas.openxmlformats.org/officeDocument/2006/relationships/customXml" Target="../ink/ink1068.xml"/><Relationship Id="rId264" Type="http://schemas.openxmlformats.org/officeDocument/2006/relationships/notesSlide" Target="../notesSlides/notesSlide31.xml"/><Relationship Id="rId263" Type="http://schemas.openxmlformats.org/officeDocument/2006/relationships/slideLayout" Target="../slideLayouts/slideLayout6.xml"/><Relationship Id="rId262" Type="http://schemas.openxmlformats.org/officeDocument/2006/relationships/image" Target="../media/image1270.png"/><Relationship Id="rId261" Type="http://schemas.openxmlformats.org/officeDocument/2006/relationships/customXml" Target="../ink/ink1185.xml"/><Relationship Id="rId260" Type="http://schemas.openxmlformats.org/officeDocument/2006/relationships/image" Target="../media/image1269.png"/><Relationship Id="rId26" Type="http://schemas.openxmlformats.org/officeDocument/2006/relationships/image" Target="../media/image1152.png"/><Relationship Id="rId259" Type="http://schemas.openxmlformats.org/officeDocument/2006/relationships/customXml" Target="../ink/ink1184.xml"/><Relationship Id="rId258" Type="http://schemas.openxmlformats.org/officeDocument/2006/relationships/image" Target="../media/image1268.png"/><Relationship Id="rId257" Type="http://schemas.openxmlformats.org/officeDocument/2006/relationships/customXml" Target="../ink/ink1183.xml"/><Relationship Id="rId256" Type="http://schemas.openxmlformats.org/officeDocument/2006/relationships/image" Target="../media/image1267.png"/><Relationship Id="rId255" Type="http://schemas.openxmlformats.org/officeDocument/2006/relationships/customXml" Target="../ink/ink1182.xml"/><Relationship Id="rId254" Type="http://schemas.openxmlformats.org/officeDocument/2006/relationships/image" Target="../media/image1266.png"/><Relationship Id="rId253" Type="http://schemas.openxmlformats.org/officeDocument/2006/relationships/customXml" Target="../ink/ink1181.xml"/><Relationship Id="rId252" Type="http://schemas.openxmlformats.org/officeDocument/2006/relationships/image" Target="../media/image1265.png"/><Relationship Id="rId251" Type="http://schemas.openxmlformats.org/officeDocument/2006/relationships/customXml" Target="../ink/ink1180.xml"/><Relationship Id="rId250" Type="http://schemas.openxmlformats.org/officeDocument/2006/relationships/image" Target="../media/image1264.png"/><Relationship Id="rId25" Type="http://schemas.openxmlformats.org/officeDocument/2006/relationships/customXml" Target="../ink/ink1067.xml"/><Relationship Id="rId249" Type="http://schemas.openxmlformats.org/officeDocument/2006/relationships/customXml" Target="../ink/ink1179.xml"/><Relationship Id="rId248" Type="http://schemas.openxmlformats.org/officeDocument/2006/relationships/image" Target="../media/image1263.png"/><Relationship Id="rId247" Type="http://schemas.openxmlformats.org/officeDocument/2006/relationships/customXml" Target="../ink/ink1178.xml"/><Relationship Id="rId246" Type="http://schemas.openxmlformats.org/officeDocument/2006/relationships/image" Target="../media/image1262.png"/><Relationship Id="rId245" Type="http://schemas.openxmlformats.org/officeDocument/2006/relationships/customXml" Target="../ink/ink1177.xml"/><Relationship Id="rId244" Type="http://schemas.openxmlformats.org/officeDocument/2006/relationships/image" Target="../media/image1261.png"/><Relationship Id="rId243" Type="http://schemas.openxmlformats.org/officeDocument/2006/relationships/customXml" Target="../ink/ink1176.xml"/><Relationship Id="rId242" Type="http://schemas.openxmlformats.org/officeDocument/2006/relationships/image" Target="../media/image1260.png"/><Relationship Id="rId241" Type="http://schemas.openxmlformats.org/officeDocument/2006/relationships/customXml" Target="../ink/ink1175.xml"/><Relationship Id="rId240" Type="http://schemas.openxmlformats.org/officeDocument/2006/relationships/image" Target="../media/image1259.png"/><Relationship Id="rId24" Type="http://schemas.openxmlformats.org/officeDocument/2006/relationships/image" Target="../media/image1151.png"/><Relationship Id="rId239" Type="http://schemas.openxmlformats.org/officeDocument/2006/relationships/customXml" Target="../ink/ink1174.xml"/><Relationship Id="rId238" Type="http://schemas.openxmlformats.org/officeDocument/2006/relationships/image" Target="../media/image1258.png"/><Relationship Id="rId237" Type="http://schemas.openxmlformats.org/officeDocument/2006/relationships/customXml" Target="../ink/ink1173.xml"/><Relationship Id="rId236" Type="http://schemas.openxmlformats.org/officeDocument/2006/relationships/image" Target="../media/image1257.png"/><Relationship Id="rId235" Type="http://schemas.openxmlformats.org/officeDocument/2006/relationships/customXml" Target="../ink/ink1172.xml"/><Relationship Id="rId234" Type="http://schemas.openxmlformats.org/officeDocument/2006/relationships/image" Target="../media/image1256.png"/><Relationship Id="rId233" Type="http://schemas.openxmlformats.org/officeDocument/2006/relationships/customXml" Target="../ink/ink1171.xml"/><Relationship Id="rId232" Type="http://schemas.openxmlformats.org/officeDocument/2006/relationships/image" Target="../media/image1255.png"/><Relationship Id="rId231" Type="http://schemas.openxmlformats.org/officeDocument/2006/relationships/customXml" Target="../ink/ink1170.xml"/><Relationship Id="rId230" Type="http://schemas.openxmlformats.org/officeDocument/2006/relationships/image" Target="../media/image1254.png"/><Relationship Id="rId23" Type="http://schemas.openxmlformats.org/officeDocument/2006/relationships/customXml" Target="../ink/ink1066.xml"/><Relationship Id="rId229" Type="http://schemas.openxmlformats.org/officeDocument/2006/relationships/customXml" Target="../ink/ink1169.xml"/><Relationship Id="rId228" Type="http://schemas.openxmlformats.org/officeDocument/2006/relationships/image" Target="../media/image1253.png"/><Relationship Id="rId227" Type="http://schemas.openxmlformats.org/officeDocument/2006/relationships/customXml" Target="../ink/ink1168.xml"/><Relationship Id="rId226" Type="http://schemas.openxmlformats.org/officeDocument/2006/relationships/image" Target="../media/image1252.png"/><Relationship Id="rId225" Type="http://schemas.openxmlformats.org/officeDocument/2006/relationships/customXml" Target="../ink/ink1167.xml"/><Relationship Id="rId224" Type="http://schemas.openxmlformats.org/officeDocument/2006/relationships/image" Target="../media/image1251.png"/><Relationship Id="rId223" Type="http://schemas.openxmlformats.org/officeDocument/2006/relationships/customXml" Target="../ink/ink1166.xml"/><Relationship Id="rId222" Type="http://schemas.openxmlformats.org/officeDocument/2006/relationships/image" Target="../media/image1250.png"/><Relationship Id="rId221" Type="http://schemas.openxmlformats.org/officeDocument/2006/relationships/customXml" Target="../ink/ink1165.xml"/><Relationship Id="rId220" Type="http://schemas.openxmlformats.org/officeDocument/2006/relationships/image" Target="../media/image1249.png"/><Relationship Id="rId22" Type="http://schemas.openxmlformats.org/officeDocument/2006/relationships/image" Target="../media/image1150.png"/><Relationship Id="rId219" Type="http://schemas.openxmlformats.org/officeDocument/2006/relationships/customXml" Target="../ink/ink1164.xml"/><Relationship Id="rId218" Type="http://schemas.openxmlformats.org/officeDocument/2006/relationships/image" Target="../media/image1248.png"/><Relationship Id="rId217" Type="http://schemas.openxmlformats.org/officeDocument/2006/relationships/customXml" Target="../ink/ink1163.xml"/><Relationship Id="rId216" Type="http://schemas.openxmlformats.org/officeDocument/2006/relationships/image" Target="../media/image1247.png"/><Relationship Id="rId215" Type="http://schemas.openxmlformats.org/officeDocument/2006/relationships/customXml" Target="../ink/ink1162.xml"/><Relationship Id="rId214" Type="http://schemas.openxmlformats.org/officeDocument/2006/relationships/image" Target="../media/image1246.png"/><Relationship Id="rId213" Type="http://schemas.openxmlformats.org/officeDocument/2006/relationships/customXml" Target="../ink/ink1161.xml"/><Relationship Id="rId212" Type="http://schemas.openxmlformats.org/officeDocument/2006/relationships/image" Target="../media/image1245.png"/><Relationship Id="rId211" Type="http://schemas.openxmlformats.org/officeDocument/2006/relationships/customXml" Target="../ink/ink1160.xml"/><Relationship Id="rId210" Type="http://schemas.openxmlformats.org/officeDocument/2006/relationships/image" Target="../media/image1244.png"/><Relationship Id="rId21" Type="http://schemas.openxmlformats.org/officeDocument/2006/relationships/customXml" Target="../ink/ink1065.xml"/><Relationship Id="rId209" Type="http://schemas.openxmlformats.org/officeDocument/2006/relationships/customXml" Target="../ink/ink1159.xml"/><Relationship Id="rId208" Type="http://schemas.openxmlformats.org/officeDocument/2006/relationships/image" Target="../media/image1243.png"/><Relationship Id="rId207" Type="http://schemas.openxmlformats.org/officeDocument/2006/relationships/customXml" Target="../ink/ink1158.xml"/><Relationship Id="rId206" Type="http://schemas.openxmlformats.org/officeDocument/2006/relationships/image" Target="../media/image1242.png"/><Relationship Id="rId205" Type="http://schemas.openxmlformats.org/officeDocument/2006/relationships/customXml" Target="../ink/ink1157.xml"/><Relationship Id="rId204" Type="http://schemas.openxmlformats.org/officeDocument/2006/relationships/image" Target="../media/image1241.png"/><Relationship Id="rId203" Type="http://schemas.openxmlformats.org/officeDocument/2006/relationships/customXml" Target="../ink/ink1156.xml"/><Relationship Id="rId202" Type="http://schemas.openxmlformats.org/officeDocument/2006/relationships/image" Target="../media/image1240.png"/><Relationship Id="rId201" Type="http://schemas.openxmlformats.org/officeDocument/2006/relationships/customXml" Target="../ink/ink1155.xml"/><Relationship Id="rId200" Type="http://schemas.openxmlformats.org/officeDocument/2006/relationships/image" Target="../media/image1239.png"/><Relationship Id="rId20" Type="http://schemas.openxmlformats.org/officeDocument/2006/relationships/image" Target="../media/image1149.png"/><Relationship Id="rId2" Type="http://schemas.openxmlformats.org/officeDocument/2006/relationships/image" Target="../media/image1139.png"/><Relationship Id="rId199" Type="http://schemas.openxmlformats.org/officeDocument/2006/relationships/customXml" Target="../ink/ink1154.xml"/><Relationship Id="rId198" Type="http://schemas.openxmlformats.org/officeDocument/2006/relationships/image" Target="../media/image1238.png"/><Relationship Id="rId197" Type="http://schemas.openxmlformats.org/officeDocument/2006/relationships/customXml" Target="../ink/ink1153.xml"/><Relationship Id="rId196" Type="http://schemas.openxmlformats.org/officeDocument/2006/relationships/image" Target="../media/image1237.png"/><Relationship Id="rId195" Type="http://schemas.openxmlformats.org/officeDocument/2006/relationships/customXml" Target="../ink/ink1152.xml"/><Relationship Id="rId194" Type="http://schemas.openxmlformats.org/officeDocument/2006/relationships/image" Target="../media/image1236.png"/><Relationship Id="rId193" Type="http://schemas.openxmlformats.org/officeDocument/2006/relationships/customXml" Target="../ink/ink1151.xml"/><Relationship Id="rId192" Type="http://schemas.openxmlformats.org/officeDocument/2006/relationships/image" Target="../media/image1235.png"/><Relationship Id="rId191" Type="http://schemas.openxmlformats.org/officeDocument/2006/relationships/customXml" Target="../ink/ink1150.xml"/><Relationship Id="rId190" Type="http://schemas.openxmlformats.org/officeDocument/2006/relationships/image" Target="../media/image1234.png"/><Relationship Id="rId19" Type="http://schemas.openxmlformats.org/officeDocument/2006/relationships/customXml" Target="../ink/ink1064.xml"/><Relationship Id="rId189" Type="http://schemas.openxmlformats.org/officeDocument/2006/relationships/customXml" Target="../ink/ink1149.xml"/><Relationship Id="rId188" Type="http://schemas.openxmlformats.org/officeDocument/2006/relationships/image" Target="../media/image1233.png"/><Relationship Id="rId187" Type="http://schemas.openxmlformats.org/officeDocument/2006/relationships/customXml" Target="../ink/ink1148.xml"/><Relationship Id="rId186" Type="http://schemas.openxmlformats.org/officeDocument/2006/relationships/image" Target="../media/image1232.png"/><Relationship Id="rId185" Type="http://schemas.openxmlformats.org/officeDocument/2006/relationships/customXml" Target="../ink/ink1147.xml"/><Relationship Id="rId184" Type="http://schemas.openxmlformats.org/officeDocument/2006/relationships/image" Target="../media/image1231.png"/><Relationship Id="rId183" Type="http://schemas.openxmlformats.org/officeDocument/2006/relationships/customXml" Target="../ink/ink1146.xml"/><Relationship Id="rId182" Type="http://schemas.openxmlformats.org/officeDocument/2006/relationships/image" Target="../media/image1230.png"/><Relationship Id="rId181" Type="http://schemas.openxmlformats.org/officeDocument/2006/relationships/customXml" Target="../ink/ink1145.xml"/><Relationship Id="rId180" Type="http://schemas.openxmlformats.org/officeDocument/2006/relationships/image" Target="../media/image1229.png"/><Relationship Id="rId18" Type="http://schemas.openxmlformats.org/officeDocument/2006/relationships/image" Target="../media/image1148.png"/><Relationship Id="rId179" Type="http://schemas.openxmlformats.org/officeDocument/2006/relationships/customXml" Target="../ink/ink1144.xml"/><Relationship Id="rId178" Type="http://schemas.openxmlformats.org/officeDocument/2006/relationships/image" Target="../media/image1228.png"/><Relationship Id="rId177" Type="http://schemas.openxmlformats.org/officeDocument/2006/relationships/customXml" Target="../ink/ink1143.xml"/><Relationship Id="rId176" Type="http://schemas.openxmlformats.org/officeDocument/2006/relationships/image" Target="../media/image1227.png"/><Relationship Id="rId175" Type="http://schemas.openxmlformats.org/officeDocument/2006/relationships/customXml" Target="../ink/ink1142.xml"/><Relationship Id="rId174" Type="http://schemas.openxmlformats.org/officeDocument/2006/relationships/image" Target="../media/image1226.png"/><Relationship Id="rId173" Type="http://schemas.openxmlformats.org/officeDocument/2006/relationships/customXml" Target="../ink/ink1141.xml"/><Relationship Id="rId172" Type="http://schemas.openxmlformats.org/officeDocument/2006/relationships/image" Target="../media/image1225.png"/><Relationship Id="rId171" Type="http://schemas.openxmlformats.org/officeDocument/2006/relationships/customXml" Target="../ink/ink1140.xml"/><Relationship Id="rId170" Type="http://schemas.openxmlformats.org/officeDocument/2006/relationships/image" Target="../media/image1224.png"/><Relationship Id="rId17" Type="http://schemas.openxmlformats.org/officeDocument/2006/relationships/customXml" Target="../ink/ink1063.xml"/><Relationship Id="rId169" Type="http://schemas.openxmlformats.org/officeDocument/2006/relationships/customXml" Target="../ink/ink1139.xml"/><Relationship Id="rId168" Type="http://schemas.openxmlformats.org/officeDocument/2006/relationships/image" Target="../media/image1223.png"/><Relationship Id="rId167" Type="http://schemas.openxmlformats.org/officeDocument/2006/relationships/customXml" Target="../ink/ink1138.xml"/><Relationship Id="rId166" Type="http://schemas.openxmlformats.org/officeDocument/2006/relationships/image" Target="../media/image1222.png"/><Relationship Id="rId165" Type="http://schemas.openxmlformats.org/officeDocument/2006/relationships/customXml" Target="../ink/ink1137.xml"/><Relationship Id="rId164" Type="http://schemas.openxmlformats.org/officeDocument/2006/relationships/image" Target="../media/image1221.png"/><Relationship Id="rId163" Type="http://schemas.openxmlformats.org/officeDocument/2006/relationships/customXml" Target="../ink/ink1136.xml"/><Relationship Id="rId162" Type="http://schemas.openxmlformats.org/officeDocument/2006/relationships/image" Target="../media/image1220.png"/><Relationship Id="rId161" Type="http://schemas.openxmlformats.org/officeDocument/2006/relationships/customXml" Target="../ink/ink1135.xml"/><Relationship Id="rId160" Type="http://schemas.openxmlformats.org/officeDocument/2006/relationships/image" Target="../media/image1219.png"/><Relationship Id="rId16" Type="http://schemas.openxmlformats.org/officeDocument/2006/relationships/image" Target="../media/image1147.png"/><Relationship Id="rId159" Type="http://schemas.openxmlformats.org/officeDocument/2006/relationships/customXml" Target="../ink/ink1134.xml"/><Relationship Id="rId158" Type="http://schemas.openxmlformats.org/officeDocument/2006/relationships/image" Target="../media/image1218.png"/><Relationship Id="rId157" Type="http://schemas.openxmlformats.org/officeDocument/2006/relationships/customXml" Target="../ink/ink1133.xml"/><Relationship Id="rId156" Type="http://schemas.openxmlformats.org/officeDocument/2006/relationships/image" Target="../media/image1217.png"/><Relationship Id="rId155" Type="http://schemas.openxmlformats.org/officeDocument/2006/relationships/customXml" Target="../ink/ink1132.xml"/><Relationship Id="rId154" Type="http://schemas.openxmlformats.org/officeDocument/2006/relationships/image" Target="../media/image1216.png"/><Relationship Id="rId153" Type="http://schemas.openxmlformats.org/officeDocument/2006/relationships/customXml" Target="../ink/ink1131.xml"/><Relationship Id="rId152" Type="http://schemas.openxmlformats.org/officeDocument/2006/relationships/image" Target="../media/image1215.png"/><Relationship Id="rId151" Type="http://schemas.openxmlformats.org/officeDocument/2006/relationships/customXml" Target="../ink/ink1130.xml"/><Relationship Id="rId150" Type="http://schemas.openxmlformats.org/officeDocument/2006/relationships/image" Target="../media/image1214.png"/><Relationship Id="rId15" Type="http://schemas.openxmlformats.org/officeDocument/2006/relationships/customXml" Target="../ink/ink1062.xml"/><Relationship Id="rId149" Type="http://schemas.openxmlformats.org/officeDocument/2006/relationships/customXml" Target="../ink/ink1129.xml"/><Relationship Id="rId148" Type="http://schemas.openxmlformats.org/officeDocument/2006/relationships/image" Target="../media/image1213.png"/><Relationship Id="rId147" Type="http://schemas.openxmlformats.org/officeDocument/2006/relationships/customXml" Target="../ink/ink1128.xml"/><Relationship Id="rId146" Type="http://schemas.openxmlformats.org/officeDocument/2006/relationships/image" Target="../media/image1212.png"/><Relationship Id="rId145" Type="http://schemas.openxmlformats.org/officeDocument/2006/relationships/customXml" Target="../ink/ink1127.xml"/><Relationship Id="rId144" Type="http://schemas.openxmlformats.org/officeDocument/2006/relationships/image" Target="../media/image1211.png"/><Relationship Id="rId143" Type="http://schemas.openxmlformats.org/officeDocument/2006/relationships/customXml" Target="../ink/ink1126.xml"/><Relationship Id="rId142" Type="http://schemas.openxmlformats.org/officeDocument/2006/relationships/image" Target="../media/image1210.png"/><Relationship Id="rId141" Type="http://schemas.openxmlformats.org/officeDocument/2006/relationships/customXml" Target="../ink/ink1125.xml"/><Relationship Id="rId140" Type="http://schemas.openxmlformats.org/officeDocument/2006/relationships/image" Target="../media/image1209.png"/><Relationship Id="rId14" Type="http://schemas.openxmlformats.org/officeDocument/2006/relationships/image" Target="../media/image1146.png"/><Relationship Id="rId139" Type="http://schemas.openxmlformats.org/officeDocument/2006/relationships/customXml" Target="../ink/ink1124.xml"/><Relationship Id="rId138" Type="http://schemas.openxmlformats.org/officeDocument/2006/relationships/image" Target="../media/image1208.png"/><Relationship Id="rId137" Type="http://schemas.openxmlformats.org/officeDocument/2006/relationships/customXml" Target="../ink/ink1123.xml"/><Relationship Id="rId136" Type="http://schemas.openxmlformats.org/officeDocument/2006/relationships/image" Target="../media/image1207.png"/><Relationship Id="rId135" Type="http://schemas.openxmlformats.org/officeDocument/2006/relationships/customXml" Target="../ink/ink1122.xml"/><Relationship Id="rId134" Type="http://schemas.openxmlformats.org/officeDocument/2006/relationships/image" Target="../media/image1206.png"/><Relationship Id="rId133" Type="http://schemas.openxmlformats.org/officeDocument/2006/relationships/customXml" Target="../ink/ink1121.xml"/><Relationship Id="rId132" Type="http://schemas.openxmlformats.org/officeDocument/2006/relationships/image" Target="../media/image1205.png"/><Relationship Id="rId131" Type="http://schemas.openxmlformats.org/officeDocument/2006/relationships/customXml" Target="../ink/ink1120.xml"/><Relationship Id="rId130" Type="http://schemas.openxmlformats.org/officeDocument/2006/relationships/image" Target="../media/image1204.png"/><Relationship Id="rId13" Type="http://schemas.openxmlformats.org/officeDocument/2006/relationships/customXml" Target="../ink/ink1061.xml"/><Relationship Id="rId129" Type="http://schemas.openxmlformats.org/officeDocument/2006/relationships/customXml" Target="../ink/ink1119.xml"/><Relationship Id="rId128" Type="http://schemas.openxmlformats.org/officeDocument/2006/relationships/image" Target="../media/image1203.png"/><Relationship Id="rId127" Type="http://schemas.openxmlformats.org/officeDocument/2006/relationships/customXml" Target="../ink/ink1118.xml"/><Relationship Id="rId126" Type="http://schemas.openxmlformats.org/officeDocument/2006/relationships/image" Target="../media/image1202.png"/><Relationship Id="rId125" Type="http://schemas.openxmlformats.org/officeDocument/2006/relationships/customXml" Target="../ink/ink1117.xml"/><Relationship Id="rId124" Type="http://schemas.openxmlformats.org/officeDocument/2006/relationships/image" Target="../media/image1201.png"/><Relationship Id="rId123" Type="http://schemas.openxmlformats.org/officeDocument/2006/relationships/customXml" Target="../ink/ink1116.xml"/><Relationship Id="rId122" Type="http://schemas.openxmlformats.org/officeDocument/2006/relationships/image" Target="../media/image1200.png"/><Relationship Id="rId121" Type="http://schemas.openxmlformats.org/officeDocument/2006/relationships/customXml" Target="../ink/ink1115.xml"/><Relationship Id="rId120" Type="http://schemas.openxmlformats.org/officeDocument/2006/relationships/image" Target="../media/image1199.png"/><Relationship Id="rId12" Type="http://schemas.openxmlformats.org/officeDocument/2006/relationships/image" Target="../media/image1145.png"/><Relationship Id="rId119" Type="http://schemas.openxmlformats.org/officeDocument/2006/relationships/customXml" Target="../ink/ink1114.xml"/><Relationship Id="rId118" Type="http://schemas.openxmlformats.org/officeDocument/2006/relationships/image" Target="../media/image1198.png"/><Relationship Id="rId117" Type="http://schemas.openxmlformats.org/officeDocument/2006/relationships/customXml" Target="../ink/ink1113.xml"/><Relationship Id="rId116" Type="http://schemas.openxmlformats.org/officeDocument/2006/relationships/image" Target="../media/image1197.png"/><Relationship Id="rId115" Type="http://schemas.openxmlformats.org/officeDocument/2006/relationships/customXml" Target="../ink/ink1112.xml"/><Relationship Id="rId114" Type="http://schemas.openxmlformats.org/officeDocument/2006/relationships/image" Target="../media/image1196.png"/><Relationship Id="rId113" Type="http://schemas.openxmlformats.org/officeDocument/2006/relationships/customXml" Target="../ink/ink1111.xml"/><Relationship Id="rId112" Type="http://schemas.openxmlformats.org/officeDocument/2006/relationships/image" Target="../media/image1195.png"/><Relationship Id="rId111" Type="http://schemas.openxmlformats.org/officeDocument/2006/relationships/customXml" Target="../ink/ink1110.xml"/><Relationship Id="rId110" Type="http://schemas.openxmlformats.org/officeDocument/2006/relationships/image" Target="../media/image1194.png"/><Relationship Id="rId11" Type="http://schemas.openxmlformats.org/officeDocument/2006/relationships/customXml" Target="../ink/ink1060.xml"/><Relationship Id="rId109" Type="http://schemas.openxmlformats.org/officeDocument/2006/relationships/customXml" Target="../ink/ink1109.xml"/><Relationship Id="rId108" Type="http://schemas.openxmlformats.org/officeDocument/2006/relationships/image" Target="../media/image1193.png"/><Relationship Id="rId107" Type="http://schemas.openxmlformats.org/officeDocument/2006/relationships/customXml" Target="../ink/ink1108.xml"/><Relationship Id="rId106" Type="http://schemas.openxmlformats.org/officeDocument/2006/relationships/image" Target="../media/image1192.png"/><Relationship Id="rId105" Type="http://schemas.openxmlformats.org/officeDocument/2006/relationships/customXml" Target="../ink/ink1107.xml"/><Relationship Id="rId104" Type="http://schemas.openxmlformats.org/officeDocument/2006/relationships/image" Target="../media/image1191.png"/><Relationship Id="rId103" Type="http://schemas.openxmlformats.org/officeDocument/2006/relationships/customXml" Target="../ink/ink1106.xml"/><Relationship Id="rId102" Type="http://schemas.openxmlformats.org/officeDocument/2006/relationships/image" Target="../media/image1190.png"/><Relationship Id="rId101" Type="http://schemas.openxmlformats.org/officeDocument/2006/relationships/customXml" Target="../ink/ink1105.xml"/><Relationship Id="rId100" Type="http://schemas.openxmlformats.org/officeDocument/2006/relationships/image" Target="../media/image1189.png"/><Relationship Id="rId10" Type="http://schemas.openxmlformats.org/officeDocument/2006/relationships/image" Target="../media/image1144.png"/><Relationship Id="rId1" Type="http://schemas.openxmlformats.org/officeDocument/2006/relationships/image" Target="../media/image1138.png"/></Relationships>
</file>

<file path=ppt/slides/_rels/slide32.xml.rels><?xml version="1.0" encoding="UTF-8" standalone="yes"?>
<Relationships xmlns="http://schemas.openxmlformats.org/package/2006/relationships"><Relationship Id="rId99" Type="http://schemas.openxmlformats.org/officeDocument/2006/relationships/image" Target="../media/image1320.png"/><Relationship Id="rId98" Type="http://schemas.openxmlformats.org/officeDocument/2006/relationships/customXml" Target="../ink/ink1234.xml"/><Relationship Id="rId97" Type="http://schemas.openxmlformats.org/officeDocument/2006/relationships/image" Target="../media/image1319.png"/><Relationship Id="rId96" Type="http://schemas.openxmlformats.org/officeDocument/2006/relationships/customXml" Target="../ink/ink1233.xml"/><Relationship Id="rId95" Type="http://schemas.openxmlformats.org/officeDocument/2006/relationships/image" Target="../media/image1318.png"/><Relationship Id="rId94" Type="http://schemas.openxmlformats.org/officeDocument/2006/relationships/customXml" Target="../ink/ink1232.xml"/><Relationship Id="rId93" Type="http://schemas.openxmlformats.org/officeDocument/2006/relationships/image" Target="../media/image1317.png"/><Relationship Id="rId92" Type="http://schemas.openxmlformats.org/officeDocument/2006/relationships/customXml" Target="../ink/ink1231.xml"/><Relationship Id="rId91" Type="http://schemas.openxmlformats.org/officeDocument/2006/relationships/image" Target="../media/image1316.png"/><Relationship Id="rId90" Type="http://schemas.openxmlformats.org/officeDocument/2006/relationships/customXml" Target="../ink/ink1230.xml"/><Relationship Id="rId9" Type="http://schemas.openxmlformats.org/officeDocument/2006/relationships/image" Target="../media/image1275.png"/><Relationship Id="rId89" Type="http://schemas.openxmlformats.org/officeDocument/2006/relationships/image" Target="../media/image1315.png"/><Relationship Id="rId88" Type="http://schemas.openxmlformats.org/officeDocument/2006/relationships/customXml" Target="../ink/ink1229.xml"/><Relationship Id="rId87" Type="http://schemas.openxmlformats.org/officeDocument/2006/relationships/image" Target="../media/image1314.png"/><Relationship Id="rId86" Type="http://schemas.openxmlformats.org/officeDocument/2006/relationships/customXml" Target="../ink/ink1228.xml"/><Relationship Id="rId85" Type="http://schemas.openxmlformats.org/officeDocument/2006/relationships/image" Target="../media/image1313.png"/><Relationship Id="rId84" Type="http://schemas.openxmlformats.org/officeDocument/2006/relationships/customXml" Target="../ink/ink1227.xml"/><Relationship Id="rId83" Type="http://schemas.openxmlformats.org/officeDocument/2006/relationships/image" Target="../media/image1312.png"/><Relationship Id="rId82" Type="http://schemas.openxmlformats.org/officeDocument/2006/relationships/customXml" Target="../ink/ink1226.xml"/><Relationship Id="rId81" Type="http://schemas.openxmlformats.org/officeDocument/2006/relationships/image" Target="../media/image1311.png"/><Relationship Id="rId80" Type="http://schemas.openxmlformats.org/officeDocument/2006/relationships/customXml" Target="../ink/ink1225.xml"/><Relationship Id="rId8" Type="http://schemas.openxmlformats.org/officeDocument/2006/relationships/customXml" Target="../ink/ink1189.xml"/><Relationship Id="rId79" Type="http://schemas.openxmlformats.org/officeDocument/2006/relationships/image" Target="../media/image1310.png"/><Relationship Id="rId78" Type="http://schemas.openxmlformats.org/officeDocument/2006/relationships/customXml" Target="../ink/ink1224.xml"/><Relationship Id="rId77" Type="http://schemas.openxmlformats.org/officeDocument/2006/relationships/image" Target="../media/image1309.png"/><Relationship Id="rId76" Type="http://schemas.openxmlformats.org/officeDocument/2006/relationships/customXml" Target="../ink/ink1223.xml"/><Relationship Id="rId75" Type="http://schemas.openxmlformats.org/officeDocument/2006/relationships/image" Target="../media/image1308.png"/><Relationship Id="rId74" Type="http://schemas.openxmlformats.org/officeDocument/2006/relationships/customXml" Target="../ink/ink1222.xml"/><Relationship Id="rId73" Type="http://schemas.openxmlformats.org/officeDocument/2006/relationships/image" Target="../media/image1307.png"/><Relationship Id="rId72" Type="http://schemas.openxmlformats.org/officeDocument/2006/relationships/customXml" Target="../ink/ink1221.xml"/><Relationship Id="rId71" Type="http://schemas.openxmlformats.org/officeDocument/2006/relationships/image" Target="../media/image1306.png"/><Relationship Id="rId70" Type="http://schemas.openxmlformats.org/officeDocument/2006/relationships/customXml" Target="../ink/ink1220.xml"/><Relationship Id="rId7" Type="http://schemas.openxmlformats.org/officeDocument/2006/relationships/image" Target="../media/image1274.png"/><Relationship Id="rId69" Type="http://schemas.openxmlformats.org/officeDocument/2006/relationships/image" Target="../media/image1305.png"/><Relationship Id="rId68" Type="http://schemas.openxmlformats.org/officeDocument/2006/relationships/customXml" Target="../ink/ink1219.xml"/><Relationship Id="rId67" Type="http://schemas.openxmlformats.org/officeDocument/2006/relationships/image" Target="../media/image1304.png"/><Relationship Id="rId66" Type="http://schemas.openxmlformats.org/officeDocument/2006/relationships/customXml" Target="../ink/ink1218.xml"/><Relationship Id="rId65" Type="http://schemas.openxmlformats.org/officeDocument/2006/relationships/image" Target="../media/image1303.png"/><Relationship Id="rId64" Type="http://schemas.openxmlformats.org/officeDocument/2006/relationships/customXml" Target="../ink/ink1217.xml"/><Relationship Id="rId63" Type="http://schemas.openxmlformats.org/officeDocument/2006/relationships/image" Target="../media/image1302.png"/><Relationship Id="rId62" Type="http://schemas.openxmlformats.org/officeDocument/2006/relationships/customXml" Target="../ink/ink1216.xml"/><Relationship Id="rId61" Type="http://schemas.openxmlformats.org/officeDocument/2006/relationships/image" Target="../media/image1301.png"/><Relationship Id="rId60" Type="http://schemas.openxmlformats.org/officeDocument/2006/relationships/customXml" Target="../ink/ink1215.xml"/><Relationship Id="rId6" Type="http://schemas.openxmlformats.org/officeDocument/2006/relationships/customXml" Target="../ink/ink1188.xml"/><Relationship Id="rId59" Type="http://schemas.openxmlformats.org/officeDocument/2006/relationships/image" Target="../media/image1300.png"/><Relationship Id="rId58" Type="http://schemas.openxmlformats.org/officeDocument/2006/relationships/customXml" Target="../ink/ink1214.xml"/><Relationship Id="rId57" Type="http://schemas.openxmlformats.org/officeDocument/2006/relationships/image" Target="../media/image1299.png"/><Relationship Id="rId56" Type="http://schemas.openxmlformats.org/officeDocument/2006/relationships/customXml" Target="../ink/ink1213.xml"/><Relationship Id="rId55" Type="http://schemas.openxmlformats.org/officeDocument/2006/relationships/image" Target="../media/image1298.png"/><Relationship Id="rId54" Type="http://schemas.openxmlformats.org/officeDocument/2006/relationships/customXml" Target="../ink/ink1212.xml"/><Relationship Id="rId53" Type="http://schemas.openxmlformats.org/officeDocument/2006/relationships/image" Target="../media/image1297.png"/><Relationship Id="rId523" Type="http://schemas.openxmlformats.org/officeDocument/2006/relationships/notesSlide" Target="../notesSlides/notesSlide32.xml"/><Relationship Id="rId522" Type="http://schemas.openxmlformats.org/officeDocument/2006/relationships/slideLayout" Target="../slideLayouts/slideLayout6.xml"/><Relationship Id="rId521" Type="http://schemas.openxmlformats.org/officeDocument/2006/relationships/image" Target="../media/image1531.png"/><Relationship Id="rId520" Type="http://schemas.openxmlformats.org/officeDocument/2006/relationships/customXml" Target="../ink/ink1445.xml"/><Relationship Id="rId52" Type="http://schemas.openxmlformats.org/officeDocument/2006/relationships/customXml" Target="../ink/ink1211.xml"/><Relationship Id="rId519" Type="http://schemas.openxmlformats.org/officeDocument/2006/relationships/image" Target="../media/image1530.png"/><Relationship Id="rId518" Type="http://schemas.openxmlformats.org/officeDocument/2006/relationships/customXml" Target="../ink/ink1444.xml"/><Relationship Id="rId517" Type="http://schemas.openxmlformats.org/officeDocument/2006/relationships/image" Target="../media/image1529.png"/><Relationship Id="rId516" Type="http://schemas.openxmlformats.org/officeDocument/2006/relationships/customXml" Target="../ink/ink1443.xml"/><Relationship Id="rId515" Type="http://schemas.openxmlformats.org/officeDocument/2006/relationships/image" Target="../media/image1528.png"/><Relationship Id="rId514" Type="http://schemas.openxmlformats.org/officeDocument/2006/relationships/customXml" Target="../ink/ink1442.xml"/><Relationship Id="rId513" Type="http://schemas.openxmlformats.org/officeDocument/2006/relationships/image" Target="../media/image1527.png"/><Relationship Id="rId512" Type="http://schemas.openxmlformats.org/officeDocument/2006/relationships/customXml" Target="../ink/ink1441.xml"/><Relationship Id="rId511" Type="http://schemas.openxmlformats.org/officeDocument/2006/relationships/image" Target="../media/image1526.png"/><Relationship Id="rId510" Type="http://schemas.openxmlformats.org/officeDocument/2006/relationships/customXml" Target="../ink/ink1440.xml"/><Relationship Id="rId51" Type="http://schemas.openxmlformats.org/officeDocument/2006/relationships/image" Target="../media/image1296.png"/><Relationship Id="rId509" Type="http://schemas.openxmlformats.org/officeDocument/2006/relationships/image" Target="../media/image1525.png"/><Relationship Id="rId508" Type="http://schemas.openxmlformats.org/officeDocument/2006/relationships/customXml" Target="../ink/ink1439.xml"/><Relationship Id="rId507" Type="http://schemas.openxmlformats.org/officeDocument/2006/relationships/image" Target="../media/image1524.png"/><Relationship Id="rId506" Type="http://schemas.openxmlformats.org/officeDocument/2006/relationships/customXml" Target="../ink/ink1438.xml"/><Relationship Id="rId505" Type="http://schemas.openxmlformats.org/officeDocument/2006/relationships/image" Target="../media/image1523.png"/><Relationship Id="rId504" Type="http://schemas.openxmlformats.org/officeDocument/2006/relationships/customXml" Target="../ink/ink1437.xml"/><Relationship Id="rId503" Type="http://schemas.openxmlformats.org/officeDocument/2006/relationships/image" Target="../media/image1522.png"/><Relationship Id="rId502" Type="http://schemas.openxmlformats.org/officeDocument/2006/relationships/customXml" Target="../ink/ink1436.xml"/><Relationship Id="rId501" Type="http://schemas.openxmlformats.org/officeDocument/2006/relationships/image" Target="../media/image1521.png"/><Relationship Id="rId500" Type="http://schemas.openxmlformats.org/officeDocument/2006/relationships/customXml" Target="../ink/ink1435.xml"/><Relationship Id="rId50" Type="http://schemas.openxmlformats.org/officeDocument/2006/relationships/customXml" Target="../ink/ink1210.xml"/><Relationship Id="rId5" Type="http://schemas.openxmlformats.org/officeDocument/2006/relationships/image" Target="../media/image1273.png"/><Relationship Id="rId499" Type="http://schemas.openxmlformats.org/officeDocument/2006/relationships/image" Target="../media/image1520.png"/><Relationship Id="rId498" Type="http://schemas.openxmlformats.org/officeDocument/2006/relationships/customXml" Target="../ink/ink1434.xml"/><Relationship Id="rId497" Type="http://schemas.openxmlformats.org/officeDocument/2006/relationships/image" Target="../media/image1519.png"/><Relationship Id="rId496" Type="http://schemas.openxmlformats.org/officeDocument/2006/relationships/customXml" Target="../ink/ink1433.xml"/><Relationship Id="rId495" Type="http://schemas.openxmlformats.org/officeDocument/2006/relationships/image" Target="../media/image1518.png"/><Relationship Id="rId494" Type="http://schemas.openxmlformats.org/officeDocument/2006/relationships/customXml" Target="../ink/ink1432.xml"/><Relationship Id="rId493" Type="http://schemas.openxmlformats.org/officeDocument/2006/relationships/image" Target="../media/image1517.png"/><Relationship Id="rId492" Type="http://schemas.openxmlformats.org/officeDocument/2006/relationships/customXml" Target="../ink/ink1431.xml"/><Relationship Id="rId491" Type="http://schemas.openxmlformats.org/officeDocument/2006/relationships/image" Target="../media/image1516.png"/><Relationship Id="rId490" Type="http://schemas.openxmlformats.org/officeDocument/2006/relationships/customXml" Target="../ink/ink1430.xml"/><Relationship Id="rId49" Type="http://schemas.openxmlformats.org/officeDocument/2006/relationships/image" Target="../media/image1295.png"/><Relationship Id="rId489" Type="http://schemas.openxmlformats.org/officeDocument/2006/relationships/image" Target="../media/image1515.png"/><Relationship Id="rId488" Type="http://schemas.openxmlformats.org/officeDocument/2006/relationships/customXml" Target="../ink/ink1429.xml"/><Relationship Id="rId487" Type="http://schemas.openxmlformats.org/officeDocument/2006/relationships/image" Target="../media/image1514.png"/><Relationship Id="rId486" Type="http://schemas.openxmlformats.org/officeDocument/2006/relationships/customXml" Target="../ink/ink1428.xml"/><Relationship Id="rId485" Type="http://schemas.openxmlformats.org/officeDocument/2006/relationships/image" Target="../media/image1513.png"/><Relationship Id="rId484" Type="http://schemas.openxmlformats.org/officeDocument/2006/relationships/customXml" Target="../ink/ink1427.xml"/><Relationship Id="rId483" Type="http://schemas.openxmlformats.org/officeDocument/2006/relationships/image" Target="../media/image1512.png"/><Relationship Id="rId482" Type="http://schemas.openxmlformats.org/officeDocument/2006/relationships/customXml" Target="../ink/ink1426.xml"/><Relationship Id="rId481" Type="http://schemas.openxmlformats.org/officeDocument/2006/relationships/image" Target="../media/image1511.png"/><Relationship Id="rId480" Type="http://schemas.openxmlformats.org/officeDocument/2006/relationships/customXml" Target="../ink/ink1425.xml"/><Relationship Id="rId48" Type="http://schemas.openxmlformats.org/officeDocument/2006/relationships/customXml" Target="../ink/ink1209.xml"/><Relationship Id="rId479" Type="http://schemas.openxmlformats.org/officeDocument/2006/relationships/image" Target="../media/image1510.png"/><Relationship Id="rId478" Type="http://schemas.openxmlformats.org/officeDocument/2006/relationships/customXml" Target="../ink/ink1424.xml"/><Relationship Id="rId477" Type="http://schemas.openxmlformats.org/officeDocument/2006/relationships/image" Target="../media/image1509.png"/><Relationship Id="rId476" Type="http://schemas.openxmlformats.org/officeDocument/2006/relationships/customXml" Target="../ink/ink1423.xml"/><Relationship Id="rId475" Type="http://schemas.openxmlformats.org/officeDocument/2006/relationships/image" Target="../media/image1508.png"/><Relationship Id="rId474" Type="http://schemas.openxmlformats.org/officeDocument/2006/relationships/customXml" Target="../ink/ink1422.xml"/><Relationship Id="rId473" Type="http://schemas.openxmlformats.org/officeDocument/2006/relationships/image" Target="../media/image1507.png"/><Relationship Id="rId472" Type="http://schemas.openxmlformats.org/officeDocument/2006/relationships/customXml" Target="../ink/ink1421.xml"/><Relationship Id="rId471" Type="http://schemas.openxmlformats.org/officeDocument/2006/relationships/image" Target="../media/image1506.png"/><Relationship Id="rId470" Type="http://schemas.openxmlformats.org/officeDocument/2006/relationships/customXml" Target="../ink/ink1420.xml"/><Relationship Id="rId47" Type="http://schemas.openxmlformats.org/officeDocument/2006/relationships/image" Target="../media/image1294.png"/><Relationship Id="rId469" Type="http://schemas.openxmlformats.org/officeDocument/2006/relationships/image" Target="../media/image1505.png"/><Relationship Id="rId468" Type="http://schemas.openxmlformats.org/officeDocument/2006/relationships/customXml" Target="../ink/ink1419.xml"/><Relationship Id="rId467" Type="http://schemas.openxmlformats.org/officeDocument/2006/relationships/image" Target="../media/image1504.png"/><Relationship Id="rId466" Type="http://schemas.openxmlformats.org/officeDocument/2006/relationships/customXml" Target="../ink/ink1418.xml"/><Relationship Id="rId465" Type="http://schemas.openxmlformats.org/officeDocument/2006/relationships/image" Target="../media/image1503.png"/><Relationship Id="rId464" Type="http://schemas.openxmlformats.org/officeDocument/2006/relationships/customXml" Target="../ink/ink1417.xml"/><Relationship Id="rId463" Type="http://schemas.openxmlformats.org/officeDocument/2006/relationships/image" Target="../media/image1502.png"/><Relationship Id="rId462" Type="http://schemas.openxmlformats.org/officeDocument/2006/relationships/customXml" Target="../ink/ink1416.xml"/><Relationship Id="rId461" Type="http://schemas.openxmlformats.org/officeDocument/2006/relationships/image" Target="../media/image1501.png"/><Relationship Id="rId460" Type="http://schemas.openxmlformats.org/officeDocument/2006/relationships/customXml" Target="../ink/ink1415.xml"/><Relationship Id="rId46" Type="http://schemas.openxmlformats.org/officeDocument/2006/relationships/customXml" Target="../ink/ink1208.xml"/><Relationship Id="rId459" Type="http://schemas.openxmlformats.org/officeDocument/2006/relationships/image" Target="../media/image1500.png"/><Relationship Id="rId458" Type="http://schemas.openxmlformats.org/officeDocument/2006/relationships/customXml" Target="../ink/ink1414.xml"/><Relationship Id="rId457" Type="http://schemas.openxmlformats.org/officeDocument/2006/relationships/image" Target="../media/image1499.png"/><Relationship Id="rId456" Type="http://schemas.openxmlformats.org/officeDocument/2006/relationships/customXml" Target="../ink/ink1413.xml"/><Relationship Id="rId455" Type="http://schemas.openxmlformats.org/officeDocument/2006/relationships/image" Target="../media/image1498.png"/><Relationship Id="rId454" Type="http://schemas.openxmlformats.org/officeDocument/2006/relationships/customXml" Target="../ink/ink1412.xml"/><Relationship Id="rId453" Type="http://schemas.openxmlformats.org/officeDocument/2006/relationships/image" Target="../media/image1497.png"/><Relationship Id="rId452" Type="http://schemas.openxmlformats.org/officeDocument/2006/relationships/customXml" Target="../ink/ink1411.xml"/><Relationship Id="rId451" Type="http://schemas.openxmlformats.org/officeDocument/2006/relationships/image" Target="../media/image1496.png"/><Relationship Id="rId450" Type="http://schemas.openxmlformats.org/officeDocument/2006/relationships/customXml" Target="../ink/ink1410.xml"/><Relationship Id="rId45" Type="http://schemas.openxmlformats.org/officeDocument/2006/relationships/image" Target="../media/image1293.png"/><Relationship Id="rId449" Type="http://schemas.openxmlformats.org/officeDocument/2006/relationships/image" Target="../media/image1495.png"/><Relationship Id="rId448" Type="http://schemas.openxmlformats.org/officeDocument/2006/relationships/customXml" Target="../ink/ink1409.xml"/><Relationship Id="rId447" Type="http://schemas.openxmlformats.org/officeDocument/2006/relationships/image" Target="../media/image1494.png"/><Relationship Id="rId446" Type="http://schemas.openxmlformats.org/officeDocument/2006/relationships/customXml" Target="../ink/ink1408.xml"/><Relationship Id="rId445" Type="http://schemas.openxmlformats.org/officeDocument/2006/relationships/image" Target="../media/image1493.png"/><Relationship Id="rId444" Type="http://schemas.openxmlformats.org/officeDocument/2006/relationships/customXml" Target="../ink/ink1407.xml"/><Relationship Id="rId443" Type="http://schemas.openxmlformats.org/officeDocument/2006/relationships/image" Target="../media/image1492.png"/><Relationship Id="rId442" Type="http://schemas.openxmlformats.org/officeDocument/2006/relationships/customXml" Target="../ink/ink1406.xml"/><Relationship Id="rId441" Type="http://schemas.openxmlformats.org/officeDocument/2006/relationships/image" Target="../media/image1491.png"/><Relationship Id="rId440" Type="http://schemas.openxmlformats.org/officeDocument/2006/relationships/customXml" Target="../ink/ink1405.xml"/><Relationship Id="rId44" Type="http://schemas.openxmlformats.org/officeDocument/2006/relationships/customXml" Target="../ink/ink1207.xml"/><Relationship Id="rId439" Type="http://schemas.openxmlformats.org/officeDocument/2006/relationships/image" Target="../media/image1490.png"/><Relationship Id="rId438" Type="http://schemas.openxmlformats.org/officeDocument/2006/relationships/customXml" Target="../ink/ink1404.xml"/><Relationship Id="rId437" Type="http://schemas.openxmlformats.org/officeDocument/2006/relationships/image" Target="../media/image1489.png"/><Relationship Id="rId436" Type="http://schemas.openxmlformats.org/officeDocument/2006/relationships/customXml" Target="../ink/ink1403.xml"/><Relationship Id="rId435" Type="http://schemas.openxmlformats.org/officeDocument/2006/relationships/image" Target="../media/image1488.png"/><Relationship Id="rId434" Type="http://schemas.openxmlformats.org/officeDocument/2006/relationships/customXml" Target="../ink/ink1402.xml"/><Relationship Id="rId433" Type="http://schemas.openxmlformats.org/officeDocument/2006/relationships/image" Target="../media/image1487.png"/><Relationship Id="rId432" Type="http://schemas.openxmlformats.org/officeDocument/2006/relationships/customXml" Target="../ink/ink1401.xml"/><Relationship Id="rId431" Type="http://schemas.openxmlformats.org/officeDocument/2006/relationships/image" Target="../media/image1486.png"/><Relationship Id="rId430" Type="http://schemas.openxmlformats.org/officeDocument/2006/relationships/customXml" Target="../ink/ink1400.xml"/><Relationship Id="rId43" Type="http://schemas.openxmlformats.org/officeDocument/2006/relationships/image" Target="../media/image1292.png"/><Relationship Id="rId429" Type="http://schemas.openxmlformats.org/officeDocument/2006/relationships/image" Target="../media/image1485.png"/><Relationship Id="rId428" Type="http://schemas.openxmlformats.org/officeDocument/2006/relationships/customXml" Target="../ink/ink1399.xml"/><Relationship Id="rId427" Type="http://schemas.openxmlformats.org/officeDocument/2006/relationships/image" Target="../media/image1484.png"/><Relationship Id="rId426" Type="http://schemas.openxmlformats.org/officeDocument/2006/relationships/customXml" Target="../ink/ink1398.xml"/><Relationship Id="rId425" Type="http://schemas.openxmlformats.org/officeDocument/2006/relationships/image" Target="../media/image1483.png"/><Relationship Id="rId424" Type="http://schemas.openxmlformats.org/officeDocument/2006/relationships/customXml" Target="../ink/ink1397.xml"/><Relationship Id="rId423" Type="http://schemas.openxmlformats.org/officeDocument/2006/relationships/image" Target="../media/image1482.png"/><Relationship Id="rId422" Type="http://schemas.openxmlformats.org/officeDocument/2006/relationships/customXml" Target="../ink/ink1396.xml"/><Relationship Id="rId421" Type="http://schemas.openxmlformats.org/officeDocument/2006/relationships/image" Target="../media/image1481.png"/><Relationship Id="rId420" Type="http://schemas.openxmlformats.org/officeDocument/2006/relationships/customXml" Target="../ink/ink1395.xml"/><Relationship Id="rId42" Type="http://schemas.openxmlformats.org/officeDocument/2006/relationships/customXml" Target="../ink/ink1206.xml"/><Relationship Id="rId419" Type="http://schemas.openxmlformats.org/officeDocument/2006/relationships/image" Target="../media/image1480.png"/><Relationship Id="rId418" Type="http://schemas.openxmlformats.org/officeDocument/2006/relationships/customXml" Target="../ink/ink1394.xml"/><Relationship Id="rId417" Type="http://schemas.openxmlformats.org/officeDocument/2006/relationships/image" Target="../media/image1479.png"/><Relationship Id="rId416" Type="http://schemas.openxmlformats.org/officeDocument/2006/relationships/customXml" Target="../ink/ink1393.xml"/><Relationship Id="rId415" Type="http://schemas.openxmlformats.org/officeDocument/2006/relationships/image" Target="../media/image1478.png"/><Relationship Id="rId414" Type="http://schemas.openxmlformats.org/officeDocument/2006/relationships/customXml" Target="../ink/ink1392.xml"/><Relationship Id="rId413" Type="http://schemas.openxmlformats.org/officeDocument/2006/relationships/image" Target="../media/image1477.png"/><Relationship Id="rId412" Type="http://schemas.openxmlformats.org/officeDocument/2006/relationships/customXml" Target="../ink/ink1391.xml"/><Relationship Id="rId411" Type="http://schemas.openxmlformats.org/officeDocument/2006/relationships/image" Target="../media/image1476.png"/><Relationship Id="rId410" Type="http://schemas.openxmlformats.org/officeDocument/2006/relationships/customXml" Target="../ink/ink1390.xml"/><Relationship Id="rId41" Type="http://schemas.openxmlformats.org/officeDocument/2006/relationships/image" Target="../media/image1291.png"/><Relationship Id="rId409" Type="http://schemas.openxmlformats.org/officeDocument/2006/relationships/image" Target="../media/image1475.png"/><Relationship Id="rId408" Type="http://schemas.openxmlformats.org/officeDocument/2006/relationships/customXml" Target="../ink/ink1389.xml"/><Relationship Id="rId407" Type="http://schemas.openxmlformats.org/officeDocument/2006/relationships/image" Target="../media/image1474.png"/><Relationship Id="rId406" Type="http://schemas.openxmlformats.org/officeDocument/2006/relationships/customXml" Target="../ink/ink1388.xml"/><Relationship Id="rId405" Type="http://schemas.openxmlformats.org/officeDocument/2006/relationships/image" Target="../media/image1473.png"/><Relationship Id="rId404" Type="http://schemas.openxmlformats.org/officeDocument/2006/relationships/customXml" Target="../ink/ink1387.xml"/><Relationship Id="rId403" Type="http://schemas.openxmlformats.org/officeDocument/2006/relationships/image" Target="../media/image1472.png"/><Relationship Id="rId402" Type="http://schemas.openxmlformats.org/officeDocument/2006/relationships/customXml" Target="../ink/ink1386.xml"/><Relationship Id="rId401" Type="http://schemas.openxmlformats.org/officeDocument/2006/relationships/image" Target="../media/image1471.png"/><Relationship Id="rId400" Type="http://schemas.openxmlformats.org/officeDocument/2006/relationships/customXml" Target="../ink/ink1385.xml"/><Relationship Id="rId40" Type="http://schemas.openxmlformats.org/officeDocument/2006/relationships/customXml" Target="../ink/ink1205.xml"/><Relationship Id="rId4" Type="http://schemas.openxmlformats.org/officeDocument/2006/relationships/customXml" Target="../ink/ink1187.xml"/><Relationship Id="rId399" Type="http://schemas.openxmlformats.org/officeDocument/2006/relationships/image" Target="../media/image1470.png"/><Relationship Id="rId398" Type="http://schemas.openxmlformats.org/officeDocument/2006/relationships/customXml" Target="../ink/ink1384.xml"/><Relationship Id="rId397" Type="http://schemas.openxmlformats.org/officeDocument/2006/relationships/image" Target="../media/image1469.png"/><Relationship Id="rId396" Type="http://schemas.openxmlformats.org/officeDocument/2006/relationships/customXml" Target="../ink/ink1383.xml"/><Relationship Id="rId395" Type="http://schemas.openxmlformats.org/officeDocument/2006/relationships/image" Target="../media/image1468.png"/><Relationship Id="rId394" Type="http://schemas.openxmlformats.org/officeDocument/2006/relationships/customXml" Target="../ink/ink1382.xml"/><Relationship Id="rId393" Type="http://schemas.openxmlformats.org/officeDocument/2006/relationships/image" Target="../media/image1467.png"/><Relationship Id="rId392" Type="http://schemas.openxmlformats.org/officeDocument/2006/relationships/customXml" Target="../ink/ink1381.xml"/><Relationship Id="rId391" Type="http://schemas.openxmlformats.org/officeDocument/2006/relationships/image" Target="../media/image1466.png"/><Relationship Id="rId390" Type="http://schemas.openxmlformats.org/officeDocument/2006/relationships/customXml" Target="../ink/ink1380.xml"/><Relationship Id="rId39" Type="http://schemas.openxmlformats.org/officeDocument/2006/relationships/image" Target="../media/image1290.png"/><Relationship Id="rId389" Type="http://schemas.openxmlformats.org/officeDocument/2006/relationships/image" Target="../media/image1465.png"/><Relationship Id="rId388" Type="http://schemas.openxmlformats.org/officeDocument/2006/relationships/customXml" Target="../ink/ink1379.xml"/><Relationship Id="rId387" Type="http://schemas.openxmlformats.org/officeDocument/2006/relationships/image" Target="../media/image1464.png"/><Relationship Id="rId386" Type="http://schemas.openxmlformats.org/officeDocument/2006/relationships/customXml" Target="../ink/ink1378.xml"/><Relationship Id="rId385" Type="http://schemas.openxmlformats.org/officeDocument/2006/relationships/image" Target="../media/image1463.png"/><Relationship Id="rId384" Type="http://schemas.openxmlformats.org/officeDocument/2006/relationships/customXml" Target="../ink/ink1377.xml"/><Relationship Id="rId383" Type="http://schemas.openxmlformats.org/officeDocument/2006/relationships/image" Target="../media/image1462.png"/><Relationship Id="rId382" Type="http://schemas.openxmlformats.org/officeDocument/2006/relationships/customXml" Target="../ink/ink1376.xml"/><Relationship Id="rId381" Type="http://schemas.openxmlformats.org/officeDocument/2006/relationships/image" Target="../media/image1461.png"/><Relationship Id="rId380" Type="http://schemas.openxmlformats.org/officeDocument/2006/relationships/customXml" Target="../ink/ink1375.xml"/><Relationship Id="rId38" Type="http://schemas.openxmlformats.org/officeDocument/2006/relationships/customXml" Target="../ink/ink1204.xml"/><Relationship Id="rId379" Type="http://schemas.openxmlformats.org/officeDocument/2006/relationships/image" Target="../media/image1460.png"/><Relationship Id="rId378" Type="http://schemas.openxmlformats.org/officeDocument/2006/relationships/customXml" Target="../ink/ink1374.xml"/><Relationship Id="rId377" Type="http://schemas.openxmlformats.org/officeDocument/2006/relationships/image" Target="../media/image1459.png"/><Relationship Id="rId376" Type="http://schemas.openxmlformats.org/officeDocument/2006/relationships/customXml" Target="../ink/ink1373.xml"/><Relationship Id="rId375" Type="http://schemas.openxmlformats.org/officeDocument/2006/relationships/image" Target="../media/image1458.png"/><Relationship Id="rId374" Type="http://schemas.openxmlformats.org/officeDocument/2006/relationships/customXml" Target="../ink/ink1372.xml"/><Relationship Id="rId373" Type="http://schemas.openxmlformats.org/officeDocument/2006/relationships/image" Target="../media/image1457.png"/><Relationship Id="rId372" Type="http://schemas.openxmlformats.org/officeDocument/2006/relationships/customXml" Target="../ink/ink1371.xml"/><Relationship Id="rId371" Type="http://schemas.openxmlformats.org/officeDocument/2006/relationships/image" Target="../media/image1456.png"/><Relationship Id="rId370" Type="http://schemas.openxmlformats.org/officeDocument/2006/relationships/customXml" Target="../ink/ink1370.xml"/><Relationship Id="rId37" Type="http://schemas.openxmlformats.org/officeDocument/2006/relationships/image" Target="../media/image1289.png"/><Relationship Id="rId369" Type="http://schemas.openxmlformats.org/officeDocument/2006/relationships/image" Target="../media/image1455.png"/><Relationship Id="rId368" Type="http://schemas.openxmlformats.org/officeDocument/2006/relationships/customXml" Target="../ink/ink1369.xml"/><Relationship Id="rId367" Type="http://schemas.openxmlformats.org/officeDocument/2006/relationships/image" Target="../media/image1454.png"/><Relationship Id="rId366" Type="http://schemas.openxmlformats.org/officeDocument/2006/relationships/customXml" Target="../ink/ink1368.xml"/><Relationship Id="rId365" Type="http://schemas.openxmlformats.org/officeDocument/2006/relationships/image" Target="../media/image1453.png"/><Relationship Id="rId364" Type="http://schemas.openxmlformats.org/officeDocument/2006/relationships/customXml" Target="../ink/ink1367.xml"/><Relationship Id="rId363" Type="http://schemas.openxmlformats.org/officeDocument/2006/relationships/image" Target="../media/image1452.png"/><Relationship Id="rId362" Type="http://schemas.openxmlformats.org/officeDocument/2006/relationships/customXml" Target="../ink/ink1366.xml"/><Relationship Id="rId361" Type="http://schemas.openxmlformats.org/officeDocument/2006/relationships/image" Target="../media/image1451.png"/><Relationship Id="rId360" Type="http://schemas.openxmlformats.org/officeDocument/2006/relationships/customXml" Target="../ink/ink1365.xml"/><Relationship Id="rId36" Type="http://schemas.openxmlformats.org/officeDocument/2006/relationships/customXml" Target="../ink/ink1203.xml"/><Relationship Id="rId359" Type="http://schemas.openxmlformats.org/officeDocument/2006/relationships/image" Target="../media/image1450.png"/><Relationship Id="rId358" Type="http://schemas.openxmlformats.org/officeDocument/2006/relationships/customXml" Target="../ink/ink1364.xml"/><Relationship Id="rId357" Type="http://schemas.openxmlformats.org/officeDocument/2006/relationships/image" Target="../media/image1449.png"/><Relationship Id="rId356" Type="http://schemas.openxmlformats.org/officeDocument/2006/relationships/customXml" Target="../ink/ink1363.xml"/><Relationship Id="rId355" Type="http://schemas.openxmlformats.org/officeDocument/2006/relationships/image" Target="../media/image1448.png"/><Relationship Id="rId354" Type="http://schemas.openxmlformats.org/officeDocument/2006/relationships/customXml" Target="../ink/ink1362.xml"/><Relationship Id="rId353" Type="http://schemas.openxmlformats.org/officeDocument/2006/relationships/image" Target="../media/image1447.png"/><Relationship Id="rId352" Type="http://schemas.openxmlformats.org/officeDocument/2006/relationships/customXml" Target="../ink/ink1361.xml"/><Relationship Id="rId351" Type="http://schemas.openxmlformats.org/officeDocument/2006/relationships/image" Target="../media/image1446.png"/><Relationship Id="rId350" Type="http://schemas.openxmlformats.org/officeDocument/2006/relationships/customXml" Target="../ink/ink1360.xml"/><Relationship Id="rId35" Type="http://schemas.openxmlformats.org/officeDocument/2006/relationships/image" Target="../media/image1288.png"/><Relationship Id="rId349" Type="http://schemas.openxmlformats.org/officeDocument/2006/relationships/image" Target="../media/image1445.png"/><Relationship Id="rId348" Type="http://schemas.openxmlformats.org/officeDocument/2006/relationships/customXml" Target="../ink/ink1359.xml"/><Relationship Id="rId347" Type="http://schemas.openxmlformats.org/officeDocument/2006/relationships/image" Target="../media/image1444.png"/><Relationship Id="rId346" Type="http://schemas.openxmlformats.org/officeDocument/2006/relationships/customXml" Target="../ink/ink1358.xml"/><Relationship Id="rId345" Type="http://schemas.openxmlformats.org/officeDocument/2006/relationships/image" Target="../media/image1443.png"/><Relationship Id="rId344" Type="http://schemas.openxmlformats.org/officeDocument/2006/relationships/customXml" Target="../ink/ink1357.xml"/><Relationship Id="rId343" Type="http://schemas.openxmlformats.org/officeDocument/2006/relationships/image" Target="../media/image1442.png"/><Relationship Id="rId342" Type="http://schemas.openxmlformats.org/officeDocument/2006/relationships/customXml" Target="../ink/ink1356.xml"/><Relationship Id="rId341" Type="http://schemas.openxmlformats.org/officeDocument/2006/relationships/image" Target="../media/image1441.png"/><Relationship Id="rId340" Type="http://schemas.openxmlformats.org/officeDocument/2006/relationships/customXml" Target="../ink/ink1355.xml"/><Relationship Id="rId34" Type="http://schemas.openxmlformats.org/officeDocument/2006/relationships/customXml" Target="../ink/ink1202.xml"/><Relationship Id="rId339" Type="http://schemas.openxmlformats.org/officeDocument/2006/relationships/image" Target="../media/image1440.png"/><Relationship Id="rId338" Type="http://schemas.openxmlformats.org/officeDocument/2006/relationships/customXml" Target="../ink/ink1354.xml"/><Relationship Id="rId337" Type="http://schemas.openxmlformats.org/officeDocument/2006/relationships/image" Target="../media/image1439.png"/><Relationship Id="rId336" Type="http://schemas.openxmlformats.org/officeDocument/2006/relationships/customXml" Target="../ink/ink1353.xml"/><Relationship Id="rId335" Type="http://schemas.openxmlformats.org/officeDocument/2006/relationships/image" Target="../media/image1438.png"/><Relationship Id="rId334" Type="http://schemas.openxmlformats.org/officeDocument/2006/relationships/customXml" Target="../ink/ink1352.xml"/><Relationship Id="rId333" Type="http://schemas.openxmlformats.org/officeDocument/2006/relationships/image" Target="../media/image1437.png"/><Relationship Id="rId332" Type="http://schemas.openxmlformats.org/officeDocument/2006/relationships/customXml" Target="../ink/ink1351.xml"/><Relationship Id="rId331" Type="http://schemas.openxmlformats.org/officeDocument/2006/relationships/image" Target="../media/image1436.png"/><Relationship Id="rId330" Type="http://schemas.openxmlformats.org/officeDocument/2006/relationships/customXml" Target="../ink/ink1350.xml"/><Relationship Id="rId33" Type="http://schemas.openxmlformats.org/officeDocument/2006/relationships/image" Target="../media/image1287.png"/><Relationship Id="rId329" Type="http://schemas.openxmlformats.org/officeDocument/2006/relationships/image" Target="../media/image1435.png"/><Relationship Id="rId328" Type="http://schemas.openxmlformats.org/officeDocument/2006/relationships/customXml" Target="../ink/ink1349.xml"/><Relationship Id="rId327" Type="http://schemas.openxmlformats.org/officeDocument/2006/relationships/image" Target="../media/image1434.png"/><Relationship Id="rId326" Type="http://schemas.openxmlformats.org/officeDocument/2006/relationships/customXml" Target="../ink/ink1348.xml"/><Relationship Id="rId325" Type="http://schemas.openxmlformats.org/officeDocument/2006/relationships/image" Target="../media/image1433.png"/><Relationship Id="rId324" Type="http://schemas.openxmlformats.org/officeDocument/2006/relationships/customXml" Target="../ink/ink1347.xml"/><Relationship Id="rId323" Type="http://schemas.openxmlformats.org/officeDocument/2006/relationships/image" Target="../media/image1432.png"/><Relationship Id="rId322" Type="http://schemas.openxmlformats.org/officeDocument/2006/relationships/customXml" Target="../ink/ink1346.xml"/><Relationship Id="rId321" Type="http://schemas.openxmlformats.org/officeDocument/2006/relationships/image" Target="../media/image1431.png"/><Relationship Id="rId320" Type="http://schemas.openxmlformats.org/officeDocument/2006/relationships/customXml" Target="../ink/ink1345.xml"/><Relationship Id="rId32" Type="http://schemas.openxmlformats.org/officeDocument/2006/relationships/customXml" Target="../ink/ink1201.xml"/><Relationship Id="rId319" Type="http://schemas.openxmlformats.org/officeDocument/2006/relationships/image" Target="../media/image1430.png"/><Relationship Id="rId318" Type="http://schemas.openxmlformats.org/officeDocument/2006/relationships/customXml" Target="../ink/ink1344.xml"/><Relationship Id="rId317" Type="http://schemas.openxmlformats.org/officeDocument/2006/relationships/image" Target="../media/image1429.png"/><Relationship Id="rId316" Type="http://schemas.openxmlformats.org/officeDocument/2006/relationships/customXml" Target="../ink/ink1343.xml"/><Relationship Id="rId315" Type="http://schemas.openxmlformats.org/officeDocument/2006/relationships/image" Target="../media/image1428.png"/><Relationship Id="rId314" Type="http://schemas.openxmlformats.org/officeDocument/2006/relationships/customXml" Target="../ink/ink1342.xml"/><Relationship Id="rId313" Type="http://schemas.openxmlformats.org/officeDocument/2006/relationships/image" Target="../media/image1427.png"/><Relationship Id="rId312" Type="http://schemas.openxmlformats.org/officeDocument/2006/relationships/customXml" Target="../ink/ink1341.xml"/><Relationship Id="rId311" Type="http://schemas.openxmlformats.org/officeDocument/2006/relationships/image" Target="../media/image1426.png"/><Relationship Id="rId310" Type="http://schemas.openxmlformats.org/officeDocument/2006/relationships/customXml" Target="../ink/ink1340.xml"/><Relationship Id="rId31" Type="http://schemas.openxmlformats.org/officeDocument/2006/relationships/image" Target="../media/image1286.png"/><Relationship Id="rId309" Type="http://schemas.openxmlformats.org/officeDocument/2006/relationships/image" Target="../media/image1425.png"/><Relationship Id="rId308" Type="http://schemas.openxmlformats.org/officeDocument/2006/relationships/customXml" Target="../ink/ink1339.xml"/><Relationship Id="rId307" Type="http://schemas.openxmlformats.org/officeDocument/2006/relationships/image" Target="../media/image1424.png"/><Relationship Id="rId306" Type="http://schemas.openxmlformats.org/officeDocument/2006/relationships/customXml" Target="../ink/ink1338.xml"/><Relationship Id="rId305" Type="http://schemas.openxmlformats.org/officeDocument/2006/relationships/image" Target="../media/image1423.png"/><Relationship Id="rId304" Type="http://schemas.openxmlformats.org/officeDocument/2006/relationships/customXml" Target="../ink/ink1337.xml"/><Relationship Id="rId303" Type="http://schemas.openxmlformats.org/officeDocument/2006/relationships/image" Target="../media/image1422.png"/><Relationship Id="rId302" Type="http://schemas.openxmlformats.org/officeDocument/2006/relationships/customXml" Target="../ink/ink1336.xml"/><Relationship Id="rId301" Type="http://schemas.openxmlformats.org/officeDocument/2006/relationships/image" Target="../media/image1421.png"/><Relationship Id="rId300" Type="http://schemas.openxmlformats.org/officeDocument/2006/relationships/customXml" Target="../ink/ink1335.xml"/><Relationship Id="rId30" Type="http://schemas.openxmlformats.org/officeDocument/2006/relationships/customXml" Target="../ink/ink1200.xml"/><Relationship Id="rId3" Type="http://schemas.openxmlformats.org/officeDocument/2006/relationships/image" Target="../media/image1272.png"/><Relationship Id="rId299" Type="http://schemas.openxmlformats.org/officeDocument/2006/relationships/image" Target="../media/image1420.png"/><Relationship Id="rId298" Type="http://schemas.openxmlformats.org/officeDocument/2006/relationships/customXml" Target="../ink/ink1334.xml"/><Relationship Id="rId297" Type="http://schemas.openxmlformats.org/officeDocument/2006/relationships/image" Target="../media/image1419.png"/><Relationship Id="rId296" Type="http://schemas.openxmlformats.org/officeDocument/2006/relationships/customXml" Target="../ink/ink1333.xml"/><Relationship Id="rId295" Type="http://schemas.openxmlformats.org/officeDocument/2006/relationships/image" Target="../media/image1418.png"/><Relationship Id="rId294" Type="http://schemas.openxmlformats.org/officeDocument/2006/relationships/customXml" Target="../ink/ink1332.xml"/><Relationship Id="rId293" Type="http://schemas.openxmlformats.org/officeDocument/2006/relationships/image" Target="../media/image1417.png"/><Relationship Id="rId292" Type="http://schemas.openxmlformats.org/officeDocument/2006/relationships/customXml" Target="../ink/ink1331.xml"/><Relationship Id="rId291" Type="http://schemas.openxmlformats.org/officeDocument/2006/relationships/image" Target="../media/image1416.png"/><Relationship Id="rId290" Type="http://schemas.openxmlformats.org/officeDocument/2006/relationships/customXml" Target="../ink/ink1330.xml"/><Relationship Id="rId29" Type="http://schemas.openxmlformats.org/officeDocument/2006/relationships/image" Target="../media/image1285.png"/><Relationship Id="rId289" Type="http://schemas.openxmlformats.org/officeDocument/2006/relationships/image" Target="../media/image1415.png"/><Relationship Id="rId288" Type="http://schemas.openxmlformats.org/officeDocument/2006/relationships/customXml" Target="../ink/ink1329.xml"/><Relationship Id="rId287" Type="http://schemas.openxmlformats.org/officeDocument/2006/relationships/image" Target="../media/image1414.png"/><Relationship Id="rId286" Type="http://schemas.openxmlformats.org/officeDocument/2006/relationships/customXml" Target="../ink/ink1328.xml"/><Relationship Id="rId285" Type="http://schemas.openxmlformats.org/officeDocument/2006/relationships/image" Target="../media/image1413.png"/><Relationship Id="rId284" Type="http://schemas.openxmlformats.org/officeDocument/2006/relationships/customXml" Target="../ink/ink1327.xml"/><Relationship Id="rId283" Type="http://schemas.openxmlformats.org/officeDocument/2006/relationships/image" Target="../media/image1412.png"/><Relationship Id="rId282" Type="http://schemas.openxmlformats.org/officeDocument/2006/relationships/customXml" Target="../ink/ink1326.xml"/><Relationship Id="rId281" Type="http://schemas.openxmlformats.org/officeDocument/2006/relationships/image" Target="../media/image1411.png"/><Relationship Id="rId280" Type="http://schemas.openxmlformats.org/officeDocument/2006/relationships/customXml" Target="../ink/ink1325.xml"/><Relationship Id="rId28" Type="http://schemas.openxmlformats.org/officeDocument/2006/relationships/customXml" Target="../ink/ink1199.xml"/><Relationship Id="rId279" Type="http://schemas.openxmlformats.org/officeDocument/2006/relationships/image" Target="../media/image1410.png"/><Relationship Id="rId278" Type="http://schemas.openxmlformats.org/officeDocument/2006/relationships/customXml" Target="../ink/ink1324.xml"/><Relationship Id="rId277" Type="http://schemas.openxmlformats.org/officeDocument/2006/relationships/image" Target="../media/image1409.png"/><Relationship Id="rId276" Type="http://schemas.openxmlformats.org/officeDocument/2006/relationships/customXml" Target="../ink/ink1323.xml"/><Relationship Id="rId275" Type="http://schemas.openxmlformats.org/officeDocument/2006/relationships/image" Target="../media/image1408.png"/><Relationship Id="rId274" Type="http://schemas.openxmlformats.org/officeDocument/2006/relationships/customXml" Target="../ink/ink1322.xml"/><Relationship Id="rId273" Type="http://schemas.openxmlformats.org/officeDocument/2006/relationships/image" Target="../media/image1407.png"/><Relationship Id="rId272" Type="http://schemas.openxmlformats.org/officeDocument/2006/relationships/customXml" Target="../ink/ink1321.xml"/><Relationship Id="rId271" Type="http://schemas.openxmlformats.org/officeDocument/2006/relationships/image" Target="../media/image1406.png"/><Relationship Id="rId270" Type="http://schemas.openxmlformats.org/officeDocument/2006/relationships/customXml" Target="../ink/ink1320.xml"/><Relationship Id="rId27" Type="http://schemas.openxmlformats.org/officeDocument/2006/relationships/image" Target="../media/image1284.png"/><Relationship Id="rId269" Type="http://schemas.openxmlformats.org/officeDocument/2006/relationships/image" Target="../media/image1405.png"/><Relationship Id="rId268" Type="http://schemas.openxmlformats.org/officeDocument/2006/relationships/customXml" Target="../ink/ink1319.xml"/><Relationship Id="rId267" Type="http://schemas.openxmlformats.org/officeDocument/2006/relationships/image" Target="../media/image1404.png"/><Relationship Id="rId266" Type="http://schemas.openxmlformats.org/officeDocument/2006/relationships/customXml" Target="../ink/ink1318.xml"/><Relationship Id="rId265" Type="http://schemas.openxmlformats.org/officeDocument/2006/relationships/image" Target="../media/image1403.png"/><Relationship Id="rId264" Type="http://schemas.openxmlformats.org/officeDocument/2006/relationships/customXml" Target="../ink/ink1317.xml"/><Relationship Id="rId263" Type="http://schemas.openxmlformats.org/officeDocument/2006/relationships/image" Target="../media/image1402.png"/><Relationship Id="rId262" Type="http://schemas.openxmlformats.org/officeDocument/2006/relationships/customXml" Target="../ink/ink1316.xml"/><Relationship Id="rId261" Type="http://schemas.openxmlformats.org/officeDocument/2006/relationships/image" Target="../media/image1401.png"/><Relationship Id="rId260" Type="http://schemas.openxmlformats.org/officeDocument/2006/relationships/customXml" Target="../ink/ink1315.xml"/><Relationship Id="rId26" Type="http://schemas.openxmlformats.org/officeDocument/2006/relationships/customXml" Target="../ink/ink1198.xml"/><Relationship Id="rId259" Type="http://schemas.openxmlformats.org/officeDocument/2006/relationships/image" Target="../media/image1400.png"/><Relationship Id="rId258" Type="http://schemas.openxmlformats.org/officeDocument/2006/relationships/customXml" Target="../ink/ink1314.xml"/><Relationship Id="rId257" Type="http://schemas.openxmlformats.org/officeDocument/2006/relationships/image" Target="../media/image1399.png"/><Relationship Id="rId256" Type="http://schemas.openxmlformats.org/officeDocument/2006/relationships/customXml" Target="../ink/ink1313.xml"/><Relationship Id="rId255" Type="http://schemas.openxmlformats.org/officeDocument/2006/relationships/image" Target="../media/image1398.png"/><Relationship Id="rId254" Type="http://schemas.openxmlformats.org/officeDocument/2006/relationships/customXml" Target="../ink/ink1312.xml"/><Relationship Id="rId253" Type="http://schemas.openxmlformats.org/officeDocument/2006/relationships/image" Target="../media/image1397.png"/><Relationship Id="rId252" Type="http://schemas.openxmlformats.org/officeDocument/2006/relationships/customXml" Target="../ink/ink1311.xml"/><Relationship Id="rId251" Type="http://schemas.openxmlformats.org/officeDocument/2006/relationships/image" Target="../media/image1396.png"/><Relationship Id="rId250" Type="http://schemas.openxmlformats.org/officeDocument/2006/relationships/customXml" Target="../ink/ink1310.xml"/><Relationship Id="rId25" Type="http://schemas.openxmlformats.org/officeDocument/2006/relationships/image" Target="../media/image1283.png"/><Relationship Id="rId249" Type="http://schemas.openxmlformats.org/officeDocument/2006/relationships/image" Target="../media/image1395.png"/><Relationship Id="rId248" Type="http://schemas.openxmlformats.org/officeDocument/2006/relationships/customXml" Target="../ink/ink1309.xml"/><Relationship Id="rId247" Type="http://schemas.openxmlformats.org/officeDocument/2006/relationships/image" Target="../media/image1394.png"/><Relationship Id="rId246" Type="http://schemas.openxmlformats.org/officeDocument/2006/relationships/customXml" Target="../ink/ink1308.xml"/><Relationship Id="rId245" Type="http://schemas.openxmlformats.org/officeDocument/2006/relationships/image" Target="../media/image1393.png"/><Relationship Id="rId244" Type="http://schemas.openxmlformats.org/officeDocument/2006/relationships/customXml" Target="../ink/ink1307.xml"/><Relationship Id="rId243" Type="http://schemas.openxmlformats.org/officeDocument/2006/relationships/image" Target="../media/image1392.png"/><Relationship Id="rId242" Type="http://schemas.openxmlformats.org/officeDocument/2006/relationships/customXml" Target="../ink/ink1306.xml"/><Relationship Id="rId241" Type="http://schemas.openxmlformats.org/officeDocument/2006/relationships/image" Target="../media/image1391.png"/><Relationship Id="rId240" Type="http://schemas.openxmlformats.org/officeDocument/2006/relationships/customXml" Target="../ink/ink1305.xml"/><Relationship Id="rId24" Type="http://schemas.openxmlformats.org/officeDocument/2006/relationships/customXml" Target="../ink/ink1197.xml"/><Relationship Id="rId239" Type="http://schemas.openxmlformats.org/officeDocument/2006/relationships/image" Target="../media/image1390.png"/><Relationship Id="rId238" Type="http://schemas.openxmlformats.org/officeDocument/2006/relationships/customXml" Target="../ink/ink1304.xml"/><Relationship Id="rId237" Type="http://schemas.openxmlformats.org/officeDocument/2006/relationships/image" Target="../media/image1389.png"/><Relationship Id="rId236" Type="http://schemas.openxmlformats.org/officeDocument/2006/relationships/customXml" Target="../ink/ink1303.xml"/><Relationship Id="rId235" Type="http://schemas.openxmlformats.org/officeDocument/2006/relationships/image" Target="../media/image1388.png"/><Relationship Id="rId234" Type="http://schemas.openxmlformats.org/officeDocument/2006/relationships/customXml" Target="../ink/ink1302.xml"/><Relationship Id="rId233" Type="http://schemas.openxmlformats.org/officeDocument/2006/relationships/image" Target="../media/image1387.png"/><Relationship Id="rId232" Type="http://schemas.openxmlformats.org/officeDocument/2006/relationships/customXml" Target="../ink/ink1301.xml"/><Relationship Id="rId231" Type="http://schemas.openxmlformats.org/officeDocument/2006/relationships/image" Target="../media/image1386.png"/><Relationship Id="rId230" Type="http://schemas.openxmlformats.org/officeDocument/2006/relationships/customXml" Target="../ink/ink1300.xml"/><Relationship Id="rId23" Type="http://schemas.openxmlformats.org/officeDocument/2006/relationships/image" Target="../media/image1282.png"/><Relationship Id="rId229" Type="http://schemas.openxmlformats.org/officeDocument/2006/relationships/image" Target="../media/image1385.png"/><Relationship Id="rId228" Type="http://schemas.openxmlformats.org/officeDocument/2006/relationships/customXml" Target="../ink/ink1299.xml"/><Relationship Id="rId227" Type="http://schemas.openxmlformats.org/officeDocument/2006/relationships/image" Target="../media/image1384.png"/><Relationship Id="rId226" Type="http://schemas.openxmlformats.org/officeDocument/2006/relationships/customXml" Target="../ink/ink1298.xml"/><Relationship Id="rId225" Type="http://schemas.openxmlformats.org/officeDocument/2006/relationships/image" Target="../media/image1383.png"/><Relationship Id="rId224" Type="http://schemas.openxmlformats.org/officeDocument/2006/relationships/customXml" Target="../ink/ink1297.xml"/><Relationship Id="rId223" Type="http://schemas.openxmlformats.org/officeDocument/2006/relationships/image" Target="../media/image1382.png"/><Relationship Id="rId222" Type="http://schemas.openxmlformats.org/officeDocument/2006/relationships/customXml" Target="../ink/ink1296.xml"/><Relationship Id="rId221" Type="http://schemas.openxmlformats.org/officeDocument/2006/relationships/image" Target="../media/image1381.png"/><Relationship Id="rId220" Type="http://schemas.openxmlformats.org/officeDocument/2006/relationships/customXml" Target="../ink/ink1295.xml"/><Relationship Id="rId22" Type="http://schemas.openxmlformats.org/officeDocument/2006/relationships/customXml" Target="../ink/ink1196.xml"/><Relationship Id="rId219" Type="http://schemas.openxmlformats.org/officeDocument/2006/relationships/image" Target="../media/image1380.png"/><Relationship Id="rId218" Type="http://schemas.openxmlformats.org/officeDocument/2006/relationships/customXml" Target="../ink/ink1294.xml"/><Relationship Id="rId217" Type="http://schemas.openxmlformats.org/officeDocument/2006/relationships/image" Target="../media/image1379.png"/><Relationship Id="rId216" Type="http://schemas.openxmlformats.org/officeDocument/2006/relationships/customXml" Target="../ink/ink1293.xml"/><Relationship Id="rId215" Type="http://schemas.openxmlformats.org/officeDocument/2006/relationships/image" Target="../media/image1378.png"/><Relationship Id="rId214" Type="http://schemas.openxmlformats.org/officeDocument/2006/relationships/customXml" Target="../ink/ink1292.xml"/><Relationship Id="rId213" Type="http://schemas.openxmlformats.org/officeDocument/2006/relationships/image" Target="../media/image1377.png"/><Relationship Id="rId212" Type="http://schemas.openxmlformats.org/officeDocument/2006/relationships/customXml" Target="../ink/ink1291.xml"/><Relationship Id="rId211" Type="http://schemas.openxmlformats.org/officeDocument/2006/relationships/image" Target="../media/image1376.png"/><Relationship Id="rId210" Type="http://schemas.openxmlformats.org/officeDocument/2006/relationships/customXml" Target="../ink/ink1290.xml"/><Relationship Id="rId21" Type="http://schemas.openxmlformats.org/officeDocument/2006/relationships/image" Target="../media/image1281.png"/><Relationship Id="rId209" Type="http://schemas.openxmlformats.org/officeDocument/2006/relationships/image" Target="../media/image1375.png"/><Relationship Id="rId208" Type="http://schemas.openxmlformats.org/officeDocument/2006/relationships/customXml" Target="../ink/ink1289.xml"/><Relationship Id="rId207" Type="http://schemas.openxmlformats.org/officeDocument/2006/relationships/image" Target="../media/image1374.png"/><Relationship Id="rId206" Type="http://schemas.openxmlformats.org/officeDocument/2006/relationships/customXml" Target="../ink/ink1288.xml"/><Relationship Id="rId205" Type="http://schemas.openxmlformats.org/officeDocument/2006/relationships/image" Target="../media/image1373.png"/><Relationship Id="rId204" Type="http://schemas.openxmlformats.org/officeDocument/2006/relationships/customXml" Target="../ink/ink1287.xml"/><Relationship Id="rId203" Type="http://schemas.openxmlformats.org/officeDocument/2006/relationships/image" Target="../media/image1372.png"/><Relationship Id="rId202" Type="http://schemas.openxmlformats.org/officeDocument/2006/relationships/customXml" Target="../ink/ink1286.xml"/><Relationship Id="rId201" Type="http://schemas.openxmlformats.org/officeDocument/2006/relationships/image" Target="../media/image1371.png"/><Relationship Id="rId200" Type="http://schemas.openxmlformats.org/officeDocument/2006/relationships/customXml" Target="../ink/ink1285.xml"/><Relationship Id="rId20" Type="http://schemas.openxmlformats.org/officeDocument/2006/relationships/customXml" Target="../ink/ink1195.xml"/><Relationship Id="rId2" Type="http://schemas.openxmlformats.org/officeDocument/2006/relationships/customXml" Target="../ink/ink1186.xml"/><Relationship Id="rId199" Type="http://schemas.openxmlformats.org/officeDocument/2006/relationships/image" Target="../media/image1370.png"/><Relationship Id="rId198" Type="http://schemas.openxmlformats.org/officeDocument/2006/relationships/customXml" Target="../ink/ink1284.xml"/><Relationship Id="rId197" Type="http://schemas.openxmlformats.org/officeDocument/2006/relationships/image" Target="../media/image1369.png"/><Relationship Id="rId196" Type="http://schemas.openxmlformats.org/officeDocument/2006/relationships/customXml" Target="../ink/ink1283.xml"/><Relationship Id="rId195" Type="http://schemas.openxmlformats.org/officeDocument/2006/relationships/image" Target="../media/image1368.png"/><Relationship Id="rId194" Type="http://schemas.openxmlformats.org/officeDocument/2006/relationships/customXml" Target="../ink/ink1282.xml"/><Relationship Id="rId193" Type="http://schemas.openxmlformats.org/officeDocument/2006/relationships/image" Target="../media/image1367.png"/><Relationship Id="rId192" Type="http://schemas.openxmlformats.org/officeDocument/2006/relationships/customXml" Target="../ink/ink1281.xml"/><Relationship Id="rId191" Type="http://schemas.openxmlformats.org/officeDocument/2006/relationships/image" Target="../media/image1366.png"/><Relationship Id="rId190" Type="http://schemas.openxmlformats.org/officeDocument/2006/relationships/customXml" Target="../ink/ink1280.xml"/><Relationship Id="rId19" Type="http://schemas.openxmlformats.org/officeDocument/2006/relationships/image" Target="../media/image1280.png"/><Relationship Id="rId189" Type="http://schemas.openxmlformats.org/officeDocument/2006/relationships/image" Target="../media/image1365.png"/><Relationship Id="rId188" Type="http://schemas.openxmlformats.org/officeDocument/2006/relationships/customXml" Target="../ink/ink1279.xml"/><Relationship Id="rId187" Type="http://schemas.openxmlformats.org/officeDocument/2006/relationships/image" Target="../media/image1364.png"/><Relationship Id="rId186" Type="http://schemas.openxmlformats.org/officeDocument/2006/relationships/customXml" Target="../ink/ink1278.xml"/><Relationship Id="rId185" Type="http://schemas.openxmlformats.org/officeDocument/2006/relationships/image" Target="../media/image1363.png"/><Relationship Id="rId184" Type="http://schemas.openxmlformats.org/officeDocument/2006/relationships/customXml" Target="../ink/ink1277.xml"/><Relationship Id="rId183" Type="http://schemas.openxmlformats.org/officeDocument/2006/relationships/image" Target="../media/image1362.png"/><Relationship Id="rId182" Type="http://schemas.openxmlformats.org/officeDocument/2006/relationships/customXml" Target="../ink/ink1276.xml"/><Relationship Id="rId181" Type="http://schemas.openxmlformats.org/officeDocument/2006/relationships/image" Target="../media/image1361.png"/><Relationship Id="rId180" Type="http://schemas.openxmlformats.org/officeDocument/2006/relationships/customXml" Target="../ink/ink1275.xml"/><Relationship Id="rId18" Type="http://schemas.openxmlformats.org/officeDocument/2006/relationships/customXml" Target="../ink/ink1194.xml"/><Relationship Id="rId179" Type="http://schemas.openxmlformats.org/officeDocument/2006/relationships/image" Target="../media/image1360.png"/><Relationship Id="rId178" Type="http://schemas.openxmlformats.org/officeDocument/2006/relationships/customXml" Target="../ink/ink1274.xml"/><Relationship Id="rId177" Type="http://schemas.openxmlformats.org/officeDocument/2006/relationships/image" Target="../media/image1359.png"/><Relationship Id="rId176" Type="http://schemas.openxmlformats.org/officeDocument/2006/relationships/customXml" Target="../ink/ink1273.xml"/><Relationship Id="rId175" Type="http://schemas.openxmlformats.org/officeDocument/2006/relationships/image" Target="../media/image1358.png"/><Relationship Id="rId174" Type="http://schemas.openxmlformats.org/officeDocument/2006/relationships/customXml" Target="../ink/ink1272.xml"/><Relationship Id="rId173" Type="http://schemas.openxmlformats.org/officeDocument/2006/relationships/image" Target="../media/image1357.png"/><Relationship Id="rId172" Type="http://schemas.openxmlformats.org/officeDocument/2006/relationships/customXml" Target="../ink/ink1271.xml"/><Relationship Id="rId171" Type="http://schemas.openxmlformats.org/officeDocument/2006/relationships/image" Target="../media/image1356.png"/><Relationship Id="rId170" Type="http://schemas.openxmlformats.org/officeDocument/2006/relationships/customXml" Target="../ink/ink1270.xml"/><Relationship Id="rId17" Type="http://schemas.openxmlformats.org/officeDocument/2006/relationships/image" Target="../media/image1279.png"/><Relationship Id="rId169" Type="http://schemas.openxmlformats.org/officeDocument/2006/relationships/image" Target="../media/image1355.png"/><Relationship Id="rId168" Type="http://schemas.openxmlformats.org/officeDocument/2006/relationships/customXml" Target="../ink/ink1269.xml"/><Relationship Id="rId167" Type="http://schemas.openxmlformats.org/officeDocument/2006/relationships/image" Target="../media/image1354.png"/><Relationship Id="rId166" Type="http://schemas.openxmlformats.org/officeDocument/2006/relationships/customXml" Target="../ink/ink1268.xml"/><Relationship Id="rId165" Type="http://schemas.openxmlformats.org/officeDocument/2006/relationships/image" Target="../media/image1353.png"/><Relationship Id="rId164" Type="http://schemas.openxmlformats.org/officeDocument/2006/relationships/customXml" Target="../ink/ink1267.xml"/><Relationship Id="rId163" Type="http://schemas.openxmlformats.org/officeDocument/2006/relationships/image" Target="../media/image1352.png"/><Relationship Id="rId162" Type="http://schemas.openxmlformats.org/officeDocument/2006/relationships/customXml" Target="../ink/ink1266.xml"/><Relationship Id="rId161" Type="http://schemas.openxmlformats.org/officeDocument/2006/relationships/image" Target="../media/image1351.png"/><Relationship Id="rId160" Type="http://schemas.openxmlformats.org/officeDocument/2006/relationships/customXml" Target="../ink/ink1265.xml"/><Relationship Id="rId16" Type="http://schemas.openxmlformats.org/officeDocument/2006/relationships/customXml" Target="../ink/ink1193.xml"/><Relationship Id="rId159" Type="http://schemas.openxmlformats.org/officeDocument/2006/relationships/image" Target="../media/image1350.png"/><Relationship Id="rId158" Type="http://schemas.openxmlformats.org/officeDocument/2006/relationships/customXml" Target="../ink/ink1264.xml"/><Relationship Id="rId157" Type="http://schemas.openxmlformats.org/officeDocument/2006/relationships/image" Target="../media/image1349.png"/><Relationship Id="rId156" Type="http://schemas.openxmlformats.org/officeDocument/2006/relationships/customXml" Target="../ink/ink1263.xml"/><Relationship Id="rId155" Type="http://schemas.openxmlformats.org/officeDocument/2006/relationships/image" Target="../media/image1348.png"/><Relationship Id="rId154" Type="http://schemas.openxmlformats.org/officeDocument/2006/relationships/customXml" Target="../ink/ink1262.xml"/><Relationship Id="rId153" Type="http://schemas.openxmlformats.org/officeDocument/2006/relationships/image" Target="../media/image1347.png"/><Relationship Id="rId152" Type="http://schemas.openxmlformats.org/officeDocument/2006/relationships/customXml" Target="../ink/ink1261.xml"/><Relationship Id="rId151" Type="http://schemas.openxmlformats.org/officeDocument/2006/relationships/image" Target="../media/image1346.png"/><Relationship Id="rId150" Type="http://schemas.openxmlformats.org/officeDocument/2006/relationships/customXml" Target="../ink/ink1260.xml"/><Relationship Id="rId15" Type="http://schemas.openxmlformats.org/officeDocument/2006/relationships/image" Target="../media/image1278.png"/><Relationship Id="rId149" Type="http://schemas.openxmlformats.org/officeDocument/2006/relationships/image" Target="../media/image1345.png"/><Relationship Id="rId148" Type="http://schemas.openxmlformats.org/officeDocument/2006/relationships/customXml" Target="../ink/ink1259.xml"/><Relationship Id="rId147" Type="http://schemas.openxmlformats.org/officeDocument/2006/relationships/image" Target="../media/image1344.png"/><Relationship Id="rId146" Type="http://schemas.openxmlformats.org/officeDocument/2006/relationships/customXml" Target="../ink/ink1258.xml"/><Relationship Id="rId145" Type="http://schemas.openxmlformats.org/officeDocument/2006/relationships/image" Target="../media/image1343.png"/><Relationship Id="rId144" Type="http://schemas.openxmlformats.org/officeDocument/2006/relationships/customXml" Target="../ink/ink1257.xml"/><Relationship Id="rId143" Type="http://schemas.openxmlformats.org/officeDocument/2006/relationships/image" Target="../media/image1342.png"/><Relationship Id="rId142" Type="http://schemas.openxmlformats.org/officeDocument/2006/relationships/customXml" Target="../ink/ink1256.xml"/><Relationship Id="rId141" Type="http://schemas.openxmlformats.org/officeDocument/2006/relationships/image" Target="../media/image1341.png"/><Relationship Id="rId140" Type="http://schemas.openxmlformats.org/officeDocument/2006/relationships/customXml" Target="../ink/ink1255.xml"/><Relationship Id="rId14" Type="http://schemas.openxmlformats.org/officeDocument/2006/relationships/customXml" Target="../ink/ink1192.xml"/><Relationship Id="rId139" Type="http://schemas.openxmlformats.org/officeDocument/2006/relationships/image" Target="../media/image1340.png"/><Relationship Id="rId138" Type="http://schemas.openxmlformats.org/officeDocument/2006/relationships/customXml" Target="../ink/ink1254.xml"/><Relationship Id="rId137" Type="http://schemas.openxmlformats.org/officeDocument/2006/relationships/image" Target="../media/image1339.png"/><Relationship Id="rId136" Type="http://schemas.openxmlformats.org/officeDocument/2006/relationships/customXml" Target="../ink/ink1253.xml"/><Relationship Id="rId135" Type="http://schemas.openxmlformats.org/officeDocument/2006/relationships/image" Target="../media/image1338.png"/><Relationship Id="rId134" Type="http://schemas.openxmlformats.org/officeDocument/2006/relationships/customXml" Target="../ink/ink1252.xml"/><Relationship Id="rId133" Type="http://schemas.openxmlformats.org/officeDocument/2006/relationships/image" Target="../media/image1337.png"/><Relationship Id="rId132" Type="http://schemas.openxmlformats.org/officeDocument/2006/relationships/customXml" Target="../ink/ink1251.xml"/><Relationship Id="rId131" Type="http://schemas.openxmlformats.org/officeDocument/2006/relationships/image" Target="../media/image1336.png"/><Relationship Id="rId130" Type="http://schemas.openxmlformats.org/officeDocument/2006/relationships/customXml" Target="../ink/ink1250.xml"/><Relationship Id="rId13" Type="http://schemas.openxmlformats.org/officeDocument/2006/relationships/image" Target="../media/image1277.png"/><Relationship Id="rId129" Type="http://schemas.openxmlformats.org/officeDocument/2006/relationships/image" Target="../media/image1335.png"/><Relationship Id="rId128" Type="http://schemas.openxmlformats.org/officeDocument/2006/relationships/customXml" Target="../ink/ink1249.xml"/><Relationship Id="rId127" Type="http://schemas.openxmlformats.org/officeDocument/2006/relationships/image" Target="../media/image1334.png"/><Relationship Id="rId126" Type="http://schemas.openxmlformats.org/officeDocument/2006/relationships/customXml" Target="../ink/ink1248.xml"/><Relationship Id="rId125" Type="http://schemas.openxmlformats.org/officeDocument/2006/relationships/image" Target="../media/image1333.png"/><Relationship Id="rId124" Type="http://schemas.openxmlformats.org/officeDocument/2006/relationships/customXml" Target="../ink/ink1247.xml"/><Relationship Id="rId123" Type="http://schemas.openxmlformats.org/officeDocument/2006/relationships/image" Target="../media/image1332.png"/><Relationship Id="rId122" Type="http://schemas.openxmlformats.org/officeDocument/2006/relationships/customXml" Target="../ink/ink1246.xml"/><Relationship Id="rId121" Type="http://schemas.openxmlformats.org/officeDocument/2006/relationships/image" Target="../media/image1331.png"/><Relationship Id="rId120" Type="http://schemas.openxmlformats.org/officeDocument/2006/relationships/customXml" Target="../ink/ink1245.xml"/><Relationship Id="rId12" Type="http://schemas.openxmlformats.org/officeDocument/2006/relationships/customXml" Target="../ink/ink1191.xml"/><Relationship Id="rId119" Type="http://schemas.openxmlformats.org/officeDocument/2006/relationships/image" Target="../media/image1330.png"/><Relationship Id="rId118" Type="http://schemas.openxmlformats.org/officeDocument/2006/relationships/customXml" Target="../ink/ink1244.xml"/><Relationship Id="rId117" Type="http://schemas.openxmlformats.org/officeDocument/2006/relationships/image" Target="../media/image1329.png"/><Relationship Id="rId116" Type="http://schemas.openxmlformats.org/officeDocument/2006/relationships/customXml" Target="../ink/ink1243.xml"/><Relationship Id="rId115" Type="http://schemas.openxmlformats.org/officeDocument/2006/relationships/image" Target="../media/image1328.png"/><Relationship Id="rId114" Type="http://schemas.openxmlformats.org/officeDocument/2006/relationships/customXml" Target="../ink/ink1242.xml"/><Relationship Id="rId113" Type="http://schemas.openxmlformats.org/officeDocument/2006/relationships/image" Target="../media/image1327.png"/><Relationship Id="rId112" Type="http://schemas.openxmlformats.org/officeDocument/2006/relationships/customXml" Target="../ink/ink1241.xml"/><Relationship Id="rId111" Type="http://schemas.openxmlformats.org/officeDocument/2006/relationships/image" Target="../media/image1326.png"/><Relationship Id="rId110" Type="http://schemas.openxmlformats.org/officeDocument/2006/relationships/customXml" Target="../ink/ink1240.xml"/><Relationship Id="rId11" Type="http://schemas.openxmlformats.org/officeDocument/2006/relationships/image" Target="../media/image1276.png"/><Relationship Id="rId109" Type="http://schemas.openxmlformats.org/officeDocument/2006/relationships/image" Target="../media/image1325.png"/><Relationship Id="rId108" Type="http://schemas.openxmlformats.org/officeDocument/2006/relationships/customXml" Target="../ink/ink1239.xml"/><Relationship Id="rId107" Type="http://schemas.openxmlformats.org/officeDocument/2006/relationships/image" Target="../media/image1324.png"/><Relationship Id="rId106" Type="http://schemas.openxmlformats.org/officeDocument/2006/relationships/customXml" Target="../ink/ink1238.xml"/><Relationship Id="rId105" Type="http://schemas.openxmlformats.org/officeDocument/2006/relationships/image" Target="../media/image1323.png"/><Relationship Id="rId104" Type="http://schemas.openxmlformats.org/officeDocument/2006/relationships/customXml" Target="../ink/ink1237.xml"/><Relationship Id="rId103" Type="http://schemas.openxmlformats.org/officeDocument/2006/relationships/image" Target="../media/image1322.png"/><Relationship Id="rId102" Type="http://schemas.openxmlformats.org/officeDocument/2006/relationships/customXml" Target="../ink/ink1236.xml"/><Relationship Id="rId101" Type="http://schemas.openxmlformats.org/officeDocument/2006/relationships/image" Target="../media/image1321.png"/><Relationship Id="rId100" Type="http://schemas.openxmlformats.org/officeDocument/2006/relationships/customXml" Target="../ink/ink1235.xml"/><Relationship Id="rId10" Type="http://schemas.openxmlformats.org/officeDocument/2006/relationships/customXml" Target="../ink/ink1190.xml"/><Relationship Id="rId1" Type="http://schemas.openxmlformats.org/officeDocument/2006/relationships/image" Target="../media/image127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6.xml"/><Relationship Id="rId6" Type="http://schemas.openxmlformats.org/officeDocument/2006/relationships/image" Target="../media/image1536.png"/><Relationship Id="rId5" Type="http://schemas.openxmlformats.org/officeDocument/2006/relationships/customXml" Target="../ink/ink1446.xml"/><Relationship Id="rId4" Type="http://schemas.openxmlformats.org/officeDocument/2006/relationships/image" Target="../media/image1535.png"/><Relationship Id="rId3" Type="http://schemas.openxmlformats.org/officeDocument/2006/relationships/image" Target="../media/image1534.png"/><Relationship Id="rId2" Type="http://schemas.openxmlformats.org/officeDocument/2006/relationships/image" Target="../media/image1533.jpeg"/><Relationship Id="rId1" Type="http://schemas.openxmlformats.org/officeDocument/2006/relationships/image" Target="../media/image1532.png"/></Relationships>
</file>

<file path=ppt/slides/_rels/slide35.xml.rels><?xml version="1.0" encoding="UTF-8" standalone="yes"?>
<Relationships xmlns="http://schemas.openxmlformats.org/package/2006/relationships"><Relationship Id="rId99" Type="http://schemas.openxmlformats.org/officeDocument/2006/relationships/customXml" Target="../ink/ink1494.xml"/><Relationship Id="rId98" Type="http://schemas.openxmlformats.org/officeDocument/2006/relationships/image" Target="../media/image1582.png"/><Relationship Id="rId97" Type="http://schemas.openxmlformats.org/officeDocument/2006/relationships/customXml" Target="../ink/ink1493.xml"/><Relationship Id="rId96" Type="http://schemas.openxmlformats.org/officeDocument/2006/relationships/image" Target="../media/image1581.png"/><Relationship Id="rId95" Type="http://schemas.openxmlformats.org/officeDocument/2006/relationships/customXml" Target="../ink/ink1492.xml"/><Relationship Id="rId94" Type="http://schemas.openxmlformats.org/officeDocument/2006/relationships/image" Target="../media/image1580.png"/><Relationship Id="rId93" Type="http://schemas.openxmlformats.org/officeDocument/2006/relationships/customXml" Target="../ink/ink1491.xml"/><Relationship Id="rId92" Type="http://schemas.openxmlformats.org/officeDocument/2006/relationships/image" Target="../media/image1579.png"/><Relationship Id="rId91" Type="http://schemas.openxmlformats.org/officeDocument/2006/relationships/customXml" Target="../ink/ink1490.xml"/><Relationship Id="rId90" Type="http://schemas.openxmlformats.org/officeDocument/2006/relationships/image" Target="../media/image1578.png"/><Relationship Id="rId9" Type="http://schemas.openxmlformats.org/officeDocument/2006/relationships/customXml" Target="../ink/ink1449.xml"/><Relationship Id="rId89" Type="http://schemas.openxmlformats.org/officeDocument/2006/relationships/customXml" Target="../ink/ink1489.xml"/><Relationship Id="rId88" Type="http://schemas.openxmlformats.org/officeDocument/2006/relationships/image" Target="../media/image1577.png"/><Relationship Id="rId87" Type="http://schemas.openxmlformats.org/officeDocument/2006/relationships/customXml" Target="../ink/ink1488.xml"/><Relationship Id="rId86" Type="http://schemas.openxmlformats.org/officeDocument/2006/relationships/image" Target="../media/image1576.png"/><Relationship Id="rId85" Type="http://schemas.openxmlformats.org/officeDocument/2006/relationships/customXml" Target="../ink/ink1487.xml"/><Relationship Id="rId84" Type="http://schemas.openxmlformats.org/officeDocument/2006/relationships/image" Target="../media/image1575.png"/><Relationship Id="rId83" Type="http://schemas.openxmlformats.org/officeDocument/2006/relationships/customXml" Target="../ink/ink1486.xml"/><Relationship Id="rId82" Type="http://schemas.openxmlformats.org/officeDocument/2006/relationships/image" Target="../media/image1574.png"/><Relationship Id="rId81" Type="http://schemas.openxmlformats.org/officeDocument/2006/relationships/customXml" Target="../ink/ink1485.xml"/><Relationship Id="rId80" Type="http://schemas.openxmlformats.org/officeDocument/2006/relationships/image" Target="../media/image1573.png"/><Relationship Id="rId8" Type="http://schemas.openxmlformats.org/officeDocument/2006/relationships/image" Target="../media/image1537.png"/><Relationship Id="rId79" Type="http://schemas.openxmlformats.org/officeDocument/2006/relationships/customXml" Target="../ink/ink1484.xml"/><Relationship Id="rId78" Type="http://schemas.openxmlformats.org/officeDocument/2006/relationships/image" Target="../media/image1572.png"/><Relationship Id="rId77" Type="http://schemas.openxmlformats.org/officeDocument/2006/relationships/customXml" Target="../ink/ink1483.xml"/><Relationship Id="rId76" Type="http://schemas.openxmlformats.org/officeDocument/2006/relationships/image" Target="../media/image1571.png"/><Relationship Id="rId75" Type="http://schemas.openxmlformats.org/officeDocument/2006/relationships/customXml" Target="../ink/ink1482.xml"/><Relationship Id="rId74" Type="http://schemas.openxmlformats.org/officeDocument/2006/relationships/image" Target="../media/image1570.png"/><Relationship Id="rId73" Type="http://schemas.openxmlformats.org/officeDocument/2006/relationships/customXml" Target="../ink/ink1481.xml"/><Relationship Id="rId72" Type="http://schemas.openxmlformats.org/officeDocument/2006/relationships/image" Target="../media/image1569.png"/><Relationship Id="rId71" Type="http://schemas.openxmlformats.org/officeDocument/2006/relationships/customXml" Target="../ink/ink1480.xml"/><Relationship Id="rId70" Type="http://schemas.openxmlformats.org/officeDocument/2006/relationships/image" Target="../media/image1568.png"/><Relationship Id="rId7" Type="http://schemas.openxmlformats.org/officeDocument/2006/relationships/customXml" Target="../ink/ink1448.xml"/><Relationship Id="rId69" Type="http://schemas.openxmlformats.org/officeDocument/2006/relationships/customXml" Target="../ink/ink1479.xml"/><Relationship Id="rId68" Type="http://schemas.openxmlformats.org/officeDocument/2006/relationships/image" Target="../media/image1567.png"/><Relationship Id="rId67" Type="http://schemas.openxmlformats.org/officeDocument/2006/relationships/customXml" Target="../ink/ink1478.xml"/><Relationship Id="rId66" Type="http://schemas.openxmlformats.org/officeDocument/2006/relationships/image" Target="../media/image1566.png"/><Relationship Id="rId65" Type="http://schemas.openxmlformats.org/officeDocument/2006/relationships/customXml" Target="../ink/ink1477.xml"/><Relationship Id="rId64" Type="http://schemas.openxmlformats.org/officeDocument/2006/relationships/image" Target="../media/image1565.png"/><Relationship Id="rId63" Type="http://schemas.openxmlformats.org/officeDocument/2006/relationships/customXml" Target="../ink/ink1476.xml"/><Relationship Id="rId62" Type="http://schemas.openxmlformats.org/officeDocument/2006/relationships/image" Target="../media/image1564.png"/><Relationship Id="rId61" Type="http://schemas.openxmlformats.org/officeDocument/2006/relationships/customXml" Target="../ink/ink1475.xml"/><Relationship Id="rId60" Type="http://schemas.openxmlformats.org/officeDocument/2006/relationships/image" Target="../media/image1563.png"/><Relationship Id="rId6" Type="http://schemas.openxmlformats.org/officeDocument/2006/relationships/image" Target="../media/image1536.png"/><Relationship Id="rId59" Type="http://schemas.openxmlformats.org/officeDocument/2006/relationships/customXml" Target="../ink/ink1474.xml"/><Relationship Id="rId58" Type="http://schemas.openxmlformats.org/officeDocument/2006/relationships/image" Target="../media/image1562.png"/><Relationship Id="rId57" Type="http://schemas.openxmlformats.org/officeDocument/2006/relationships/customXml" Target="../ink/ink1473.xml"/><Relationship Id="rId56" Type="http://schemas.openxmlformats.org/officeDocument/2006/relationships/image" Target="../media/image1561.png"/><Relationship Id="rId55" Type="http://schemas.openxmlformats.org/officeDocument/2006/relationships/customXml" Target="../ink/ink1472.xml"/><Relationship Id="rId54" Type="http://schemas.openxmlformats.org/officeDocument/2006/relationships/image" Target="../media/image1560.png"/><Relationship Id="rId53" Type="http://schemas.openxmlformats.org/officeDocument/2006/relationships/customXml" Target="../ink/ink1471.xml"/><Relationship Id="rId52" Type="http://schemas.openxmlformats.org/officeDocument/2006/relationships/image" Target="../media/image1559.png"/><Relationship Id="rId51" Type="http://schemas.openxmlformats.org/officeDocument/2006/relationships/customXml" Target="../ink/ink1470.xml"/><Relationship Id="rId50" Type="http://schemas.openxmlformats.org/officeDocument/2006/relationships/image" Target="../media/image1558.png"/><Relationship Id="rId5" Type="http://schemas.openxmlformats.org/officeDocument/2006/relationships/customXml" Target="../ink/ink1447.xml"/><Relationship Id="rId49" Type="http://schemas.openxmlformats.org/officeDocument/2006/relationships/customXml" Target="../ink/ink1469.xml"/><Relationship Id="rId48" Type="http://schemas.openxmlformats.org/officeDocument/2006/relationships/image" Target="../media/image1557.png"/><Relationship Id="rId47" Type="http://schemas.openxmlformats.org/officeDocument/2006/relationships/customXml" Target="../ink/ink1468.xml"/><Relationship Id="rId46" Type="http://schemas.openxmlformats.org/officeDocument/2006/relationships/image" Target="../media/image1556.png"/><Relationship Id="rId45" Type="http://schemas.openxmlformats.org/officeDocument/2006/relationships/customXml" Target="../ink/ink1467.xml"/><Relationship Id="rId44" Type="http://schemas.openxmlformats.org/officeDocument/2006/relationships/image" Target="../media/image1555.png"/><Relationship Id="rId43" Type="http://schemas.openxmlformats.org/officeDocument/2006/relationships/customXml" Target="../ink/ink1466.xml"/><Relationship Id="rId42" Type="http://schemas.openxmlformats.org/officeDocument/2006/relationships/image" Target="../media/image1554.png"/><Relationship Id="rId41" Type="http://schemas.openxmlformats.org/officeDocument/2006/relationships/customXml" Target="../ink/ink1465.xml"/><Relationship Id="rId40" Type="http://schemas.openxmlformats.org/officeDocument/2006/relationships/image" Target="../media/image1553.png"/><Relationship Id="rId4" Type="http://schemas.openxmlformats.org/officeDocument/2006/relationships/image" Target="../media/image1535.png"/><Relationship Id="rId39" Type="http://schemas.openxmlformats.org/officeDocument/2006/relationships/customXml" Target="../ink/ink1464.xml"/><Relationship Id="rId38" Type="http://schemas.openxmlformats.org/officeDocument/2006/relationships/image" Target="../media/image1552.png"/><Relationship Id="rId37" Type="http://schemas.openxmlformats.org/officeDocument/2006/relationships/customXml" Target="../ink/ink1463.xml"/><Relationship Id="rId36" Type="http://schemas.openxmlformats.org/officeDocument/2006/relationships/image" Target="../media/image1551.png"/><Relationship Id="rId35" Type="http://schemas.openxmlformats.org/officeDocument/2006/relationships/customXml" Target="../ink/ink1462.xml"/><Relationship Id="rId34" Type="http://schemas.openxmlformats.org/officeDocument/2006/relationships/image" Target="../media/image1550.png"/><Relationship Id="rId33" Type="http://schemas.openxmlformats.org/officeDocument/2006/relationships/customXml" Target="../ink/ink1461.xml"/><Relationship Id="rId32" Type="http://schemas.openxmlformats.org/officeDocument/2006/relationships/image" Target="../media/image1549.png"/><Relationship Id="rId310" Type="http://schemas.openxmlformats.org/officeDocument/2006/relationships/notesSlide" Target="../notesSlides/notesSlide35.xml"/><Relationship Id="rId31" Type="http://schemas.openxmlformats.org/officeDocument/2006/relationships/customXml" Target="../ink/ink1460.xml"/><Relationship Id="rId309" Type="http://schemas.openxmlformats.org/officeDocument/2006/relationships/slideLayout" Target="../slideLayouts/slideLayout6.xml"/><Relationship Id="rId308" Type="http://schemas.openxmlformats.org/officeDocument/2006/relationships/image" Target="../media/image1687.png"/><Relationship Id="rId307" Type="http://schemas.openxmlformats.org/officeDocument/2006/relationships/customXml" Target="../ink/ink1598.xml"/><Relationship Id="rId306" Type="http://schemas.openxmlformats.org/officeDocument/2006/relationships/image" Target="../media/image1686.png"/><Relationship Id="rId305" Type="http://schemas.openxmlformats.org/officeDocument/2006/relationships/customXml" Target="../ink/ink1597.xml"/><Relationship Id="rId304" Type="http://schemas.openxmlformats.org/officeDocument/2006/relationships/image" Target="../media/image1685.png"/><Relationship Id="rId303" Type="http://schemas.openxmlformats.org/officeDocument/2006/relationships/customXml" Target="../ink/ink1596.xml"/><Relationship Id="rId302" Type="http://schemas.openxmlformats.org/officeDocument/2006/relationships/image" Target="../media/image1684.png"/><Relationship Id="rId301" Type="http://schemas.openxmlformats.org/officeDocument/2006/relationships/customXml" Target="../ink/ink1595.xml"/><Relationship Id="rId300" Type="http://schemas.openxmlformats.org/officeDocument/2006/relationships/image" Target="../media/image1683.png"/><Relationship Id="rId30" Type="http://schemas.openxmlformats.org/officeDocument/2006/relationships/image" Target="../media/image1548.png"/><Relationship Id="rId3" Type="http://schemas.openxmlformats.org/officeDocument/2006/relationships/image" Target="../media/image1534.png"/><Relationship Id="rId299" Type="http://schemas.openxmlformats.org/officeDocument/2006/relationships/customXml" Target="../ink/ink1594.xml"/><Relationship Id="rId298" Type="http://schemas.openxmlformats.org/officeDocument/2006/relationships/image" Target="../media/image1682.png"/><Relationship Id="rId297" Type="http://schemas.openxmlformats.org/officeDocument/2006/relationships/customXml" Target="../ink/ink1593.xml"/><Relationship Id="rId296" Type="http://schemas.openxmlformats.org/officeDocument/2006/relationships/image" Target="../media/image1681.png"/><Relationship Id="rId295" Type="http://schemas.openxmlformats.org/officeDocument/2006/relationships/customXml" Target="../ink/ink1592.xml"/><Relationship Id="rId294" Type="http://schemas.openxmlformats.org/officeDocument/2006/relationships/image" Target="../media/image1680.png"/><Relationship Id="rId293" Type="http://schemas.openxmlformats.org/officeDocument/2006/relationships/customXml" Target="../ink/ink1591.xml"/><Relationship Id="rId292" Type="http://schemas.openxmlformats.org/officeDocument/2006/relationships/image" Target="../media/image1679.png"/><Relationship Id="rId291" Type="http://schemas.openxmlformats.org/officeDocument/2006/relationships/customXml" Target="../ink/ink1590.xml"/><Relationship Id="rId290" Type="http://schemas.openxmlformats.org/officeDocument/2006/relationships/image" Target="../media/image1678.png"/><Relationship Id="rId29" Type="http://schemas.openxmlformats.org/officeDocument/2006/relationships/customXml" Target="../ink/ink1459.xml"/><Relationship Id="rId289" Type="http://schemas.openxmlformats.org/officeDocument/2006/relationships/customXml" Target="../ink/ink1589.xml"/><Relationship Id="rId288" Type="http://schemas.openxmlformats.org/officeDocument/2006/relationships/image" Target="../media/image1677.png"/><Relationship Id="rId287" Type="http://schemas.openxmlformats.org/officeDocument/2006/relationships/customXml" Target="../ink/ink1588.xml"/><Relationship Id="rId286" Type="http://schemas.openxmlformats.org/officeDocument/2006/relationships/image" Target="../media/image1676.png"/><Relationship Id="rId285" Type="http://schemas.openxmlformats.org/officeDocument/2006/relationships/customXml" Target="../ink/ink1587.xml"/><Relationship Id="rId284" Type="http://schemas.openxmlformats.org/officeDocument/2006/relationships/image" Target="../media/image1675.png"/><Relationship Id="rId283" Type="http://schemas.openxmlformats.org/officeDocument/2006/relationships/customXml" Target="../ink/ink1586.xml"/><Relationship Id="rId282" Type="http://schemas.openxmlformats.org/officeDocument/2006/relationships/image" Target="../media/image1674.png"/><Relationship Id="rId281" Type="http://schemas.openxmlformats.org/officeDocument/2006/relationships/customXml" Target="../ink/ink1585.xml"/><Relationship Id="rId280" Type="http://schemas.openxmlformats.org/officeDocument/2006/relationships/image" Target="../media/image1673.png"/><Relationship Id="rId28" Type="http://schemas.openxmlformats.org/officeDocument/2006/relationships/image" Target="../media/image1547.png"/><Relationship Id="rId279" Type="http://schemas.openxmlformats.org/officeDocument/2006/relationships/customXml" Target="../ink/ink1584.xml"/><Relationship Id="rId278" Type="http://schemas.openxmlformats.org/officeDocument/2006/relationships/image" Target="../media/image1672.png"/><Relationship Id="rId277" Type="http://schemas.openxmlformats.org/officeDocument/2006/relationships/customXml" Target="../ink/ink1583.xml"/><Relationship Id="rId276" Type="http://schemas.openxmlformats.org/officeDocument/2006/relationships/image" Target="../media/image1671.png"/><Relationship Id="rId275" Type="http://schemas.openxmlformats.org/officeDocument/2006/relationships/customXml" Target="../ink/ink1582.xml"/><Relationship Id="rId274" Type="http://schemas.openxmlformats.org/officeDocument/2006/relationships/image" Target="../media/image1670.png"/><Relationship Id="rId273" Type="http://schemas.openxmlformats.org/officeDocument/2006/relationships/customXml" Target="../ink/ink1581.xml"/><Relationship Id="rId272" Type="http://schemas.openxmlformats.org/officeDocument/2006/relationships/image" Target="../media/image1669.png"/><Relationship Id="rId271" Type="http://schemas.openxmlformats.org/officeDocument/2006/relationships/customXml" Target="../ink/ink1580.xml"/><Relationship Id="rId270" Type="http://schemas.openxmlformats.org/officeDocument/2006/relationships/image" Target="../media/image1668.png"/><Relationship Id="rId27" Type="http://schemas.openxmlformats.org/officeDocument/2006/relationships/customXml" Target="../ink/ink1458.xml"/><Relationship Id="rId269" Type="http://schemas.openxmlformats.org/officeDocument/2006/relationships/customXml" Target="../ink/ink1579.xml"/><Relationship Id="rId268" Type="http://schemas.openxmlformats.org/officeDocument/2006/relationships/image" Target="../media/image1667.png"/><Relationship Id="rId267" Type="http://schemas.openxmlformats.org/officeDocument/2006/relationships/customXml" Target="../ink/ink1578.xml"/><Relationship Id="rId266" Type="http://schemas.openxmlformats.org/officeDocument/2006/relationships/image" Target="../media/image1666.png"/><Relationship Id="rId265" Type="http://schemas.openxmlformats.org/officeDocument/2006/relationships/customXml" Target="../ink/ink1577.xml"/><Relationship Id="rId264" Type="http://schemas.openxmlformats.org/officeDocument/2006/relationships/image" Target="../media/image1665.png"/><Relationship Id="rId263" Type="http://schemas.openxmlformats.org/officeDocument/2006/relationships/customXml" Target="../ink/ink1576.xml"/><Relationship Id="rId262" Type="http://schemas.openxmlformats.org/officeDocument/2006/relationships/image" Target="../media/image1664.png"/><Relationship Id="rId261" Type="http://schemas.openxmlformats.org/officeDocument/2006/relationships/customXml" Target="../ink/ink1575.xml"/><Relationship Id="rId260" Type="http://schemas.openxmlformats.org/officeDocument/2006/relationships/image" Target="../media/image1663.png"/><Relationship Id="rId26" Type="http://schemas.openxmlformats.org/officeDocument/2006/relationships/image" Target="../media/image1546.png"/><Relationship Id="rId259" Type="http://schemas.openxmlformats.org/officeDocument/2006/relationships/customXml" Target="../ink/ink1574.xml"/><Relationship Id="rId258" Type="http://schemas.openxmlformats.org/officeDocument/2006/relationships/image" Target="../media/image1662.png"/><Relationship Id="rId257" Type="http://schemas.openxmlformats.org/officeDocument/2006/relationships/customXml" Target="../ink/ink1573.xml"/><Relationship Id="rId256" Type="http://schemas.openxmlformats.org/officeDocument/2006/relationships/image" Target="../media/image1661.png"/><Relationship Id="rId255" Type="http://schemas.openxmlformats.org/officeDocument/2006/relationships/customXml" Target="../ink/ink1572.xml"/><Relationship Id="rId254" Type="http://schemas.openxmlformats.org/officeDocument/2006/relationships/image" Target="../media/image1660.png"/><Relationship Id="rId253" Type="http://schemas.openxmlformats.org/officeDocument/2006/relationships/customXml" Target="../ink/ink1571.xml"/><Relationship Id="rId252" Type="http://schemas.openxmlformats.org/officeDocument/2006/relationships/image" Target="../media/image1659.png"/><Relationship Id="rId251" Type="http://schemas.openxmlformats.org/officeDocument/2006/relationships/customXml" Target="../ink/ink1570.xml"/><Relationship Id="rId250" Type="http://schemas.openxmlformats.org/officeDocument/2006/relationships/image" Target="../media/image1658.png"/><Relationship Id="rId25" Type="http://schemas.openxmlformats.org/officeDocument/2006/relationships/customXml" Target="../ink/ink1457.xml"/><Relationship Id="rId249" Type="http://schemas.openxmlformats.org/officeDocument/2006/relationships/customXml" Target="../ink/ink1569.xml"/><Relationship Id="rId248" Type="http://schemas.openxmlformats.org/officeDocument/2006/relationships/image" Target="../media/image1657.png"/><Relationship Id="rId247" Type="http://schemas.openxmlformats.org/officeDocument/2006/relationships/customXml" Target="../ink/ink1568.xml"/><Relationship Id="rId246" Type="http://schemas.openxmlformats.org/officeDocument/2006/relationships/image" Target="../media/image1656.png"/><Relationship Id="rId245" Type="http://schemas.openxmlformats.org/officeDocument/2006/relationships/customXml" Target="../ink/ink1567.xml"/><Relationship Id="rId244" Type="http://schemas.openxmlformats.org/officeDocument/2006/relationships/image" Target="../media/image1655.png"/><Relationship Id="rId243" Type="http://schemas.openxmlformats.org/officeDocument/2006/relationships/customXml" Target="../ink/ink1566.xml"/><Relationship Id="rId242" Type="http://schemas.openxmlformats.org/officeDocument/2006/relationships/image" Target="../media/image1654.png"/><Relationship Id="rId241" Type="http://schemas.openxmlformats.org/officeDocument/2006/relationships/customXml" Target="../ink/ink1565.xml"/><Relationship Id="rId240" Type="http://schemas.openxmlformats.org/officeDocument/2006/relationships/image" Target="../media/image1653.png"/><Relationship Id="rId24" Type="http://schemas.openxmlformats.org/officeDocument/2006/relationships/image" Target="../media/image1545.png"/><Relationship Id="rId239" Type="http://schemas.openxmlformats.org/officeDocument/2006/relationships/customXml" Target="../ink/ink1564.xml"/><Relationship Id="rId238" Type="http://schemas.openxmlformats.org/officeDocument/2006/relationships/image" Target="../media/image1652.png"/><Relationship Id="rId237" Type="http://schemas.openxmlformats.org/officeDocument/2006/relationships/customXml" Target="../ink/ink1563.xml"/><Relationship Id="rId236" Type="http://schemas.openxmlformats.org/officeDocument/2006/relationships/image" Target="../media/image1651.png"/><Relationship Id="rId235" Type="http://schemas.openxmlformats.org/officeDocument/2006/relationships/customXml" Target="../ink/ink1562.xml"/><Relationship Id="rId234" Type="http://schemas.openxmlformats.org/officeDocument/2006/relationships/image" Target="../media/image1650.png"/><Relationship Id="rId233" Type="http://schemas.openxmlformats.org/officeDocument/2006/relationships/customXml" Target="../ink/ink1561.xml"/><Relationship Id="rId232" Type="http://schemas.openxmlformats.org/officeDocument/2006/relationships/image" Target="../media/image1649.png"/><Relationship Id="rId231" Type="http://schemas.openxmlformats.org/officeDocument/2006/relationships/customXml" Target="../ink/ink1560.xml"/><Relationship Id="rId230" Type="http://schemas.openxmlformats.org/officeDocument/2006/relationships/image" Target="../media/image1648.png"/><Relationship Id="rId23" Type="http://schemas.openxmlformats.org/officeDocument/2006/relationships/customXml" Target="../ink/ink1456.xml"/><Relationship Id="rId229" Type="http://schemas.openxmlformats.org/officeDocument/2006/relationships/customXml" Target="../ink/ink1559.xml"/><Relationship Id="rId228" Type="http://schemas.openxmlformats.org/officeDocument/2006/relationships/image" Target="../media/image1647.png"/><Relationship Id="rId227" Type="http://schemas.openxmlformats.org/officeDocument/2006/relationships/customXml" Target="../ink/ink1558.xml"/><Relationship Id="rId226" Type="http://schemas.openxmlformats.org/officeDocument/2006/relationships/image" Target="../media/image1646.png"/><Relationship Id="rId225" Type="http://schemas.openxmlformats.org/officeDocument/2006/relationships/customXml" Target="../ink/ink1557.xml"/><Relationship Id="rId224" Type="http://schemas.openxmlformats.org/officeDocument/2006/relationships/image" Target="../media/image1645.png"/><Relationship Id="rId223" Type="http://schemas.openxmlformats.org/officeDocument/2006/relationships/customXml" Target="../ink/ink1556.xml"/><Relationship Id="rId222" Type="http://schemas.openxmlformats.org/officeDocument/2006/relationships/image" Target="../media/image1644.png"/><Relationship Id="rId221" Type="http://schemas.openxmlformats.org/officeDocument/2006/relationships/customXml" Target="../ink/ink1555.xml"/><Relationship Id="rId220" Type="http://schemas.openxmlformats.org/officeDocument/2006/relationships/image" Target="../media/image1643.png"/><Relationship Id="rId22" Type="http://schemas.openxmlformats.org/officeDocument/2006/relationships/image" Target="../media/image1544.png"/><Relationship Id="rId219" Type="http://schemas.openxmlformats.org/officeDocument/2006/relationships/customXml" Target="../ink/ink1554.xml"/><Relationship Id="rId218" Type="http://schemas.openxmlformats.org/officeDocument/2006/relationships/image" Target="../media/image1642.png"/><Relationship Id="rId217" Type="http://schemas.openxmlformats.org/officeDocument/2006/relationships/customXml" Target="../ink/ink1553.xml"/><Relationship Id="rId216" Type="http://schemas.openxmlformats.org/officeDocument/2006/relationships/image" Target="../media/image1641.png"/><Relationship Id="rId215" Type="http://schemas.openxmlformats.org/officeDocument/2006/relationships/customXml" Target="../ink/ink1552.xml"/><Relationship Id="rId214" Type="http://schemas.openxmlformats.org/officeDocument/2006/relationships/image" Target="../media/image1640.png"/><Relationship Id="rId213" Type="http://schemas.openxmlformats.org/officeDocument/2006/relationships/customXml" Target="../ink/ink1551.xml"/><Relationship Id="rId212" Type="http://schemas.openxmlformats.org/officeDocument/2006/relationships/image" Target="../media/image1639.png"/><Relationship Id="rId211" Type="http://schemas.openxmlformats.org/officeDocument/2006/relationships/customXml" Target="../ink/ink1550.xml"/><Relationship Id="rId210" Type="http://schemas.openxmlformats.org/officeDocument/2006/relationships/image" Target="../media/image1638.png"/><Relationship Id="rId21" Type="http://schemas.openxmlformats.org/officeDocument/2006/relationships/customXml" Target="../ink/ink1455.xml"/><Relationship Id="rId209" Type="http://schemas.openxmlformats.org/officeDocument/2006/relationships/customXml" Target="../ink/ink1549.xml"/><Relationship Id="rId208" Type="http://schemas.openxmlformats.org/officeDocument/2006/relationships/image" Target="../media/image1637.png"/><Relationship Id="rId207" Type="http://schemas.openxmlformats.org/officeDocument/2006/relationships/customXml" Target="../ink/ink1548.xml"/><Relationship Id="rId206" Type="http://schemas.openxmlformats.org/officeDocument/2006/relationships/image" Target="../media/image1636.png"/><Relationship Id="rId205" Type="http://schemas.openxmlformats.org/officeDocument/2006/relationships/customXml" Target="../ink/ink1547.xml"/><Relationship Id="rId204" Type="http://schemas.openxmlformats.org/officeDocument/2006/relationships/image" Target="../media/image1635.png"/><Relationship Id="rId203" Type="http://schemas.openxmlformats.org/officeDocument/2006/relationships/customXml" Target="../ink/ink1546.xml"/><Relationship Id="rId202" Type="http://schemas.openxmlformats.org/officeDocument/2006/relationships/image" Target="../media/image1634.png"/><Relationship Id="rId201" Type="http://schemas.openxmlformats.org/officeDocument/2006/relationships/customXml" Target="../ink/ink1545.xml"/><Relationship Id="rId200" Type="http://schemas.openxmlformats.org/officeDocument/2006/relationships/image" Target="../media/image1633.png"/><Relationship Id="rId20" Type="http://schemas.openxmlformats.org/officeDocument/2006/relationships/image" Target="../media/image1543.png"/><Relationship Id="rId2" Type="http://schemas.openxmlformats.org/officeDocument/2006/relationships/image" Target="../media/image1533.jpeg"/><Relationship Id="rId199" Type="http://schemas.openxmlformats.org/officeDocument/2006/relationships/customXml" Target="../ink/ink1544.xml"/><Relationship Id="rId198" Type="http://schemas.openxmlformats.org/officeDocument/2006/relationships/image" Target="../media/image1632.png"/><Relationship Id="rId197" Type="http://schemas.openxmlformats.org/officeDocument/2006/relationships/customXml" Target="../ink/ink1543.xml"/><Relationship Id="rId196" Type="http://schemas.openxmlformats.org/officeDocument/2006/relationships/image" Target="../media/image1631.png"/><Relationship Id="rId195" Type="http://schemas.openxmlformats.org/officeDocument/2006/relationships/customXml" Target="../ink/ink1542.xml"/><Relationship Id="rId194" Type="http://schemas.openxmlformats.org/officeDocument/2006/relationships/image" Target="../media/image1630.png"/><Relationship Id="rId193" Type="http://schemas.openxmlformats.org/officeDocument/2006/relationships/customXml" Target="../ink/ink1541.xml"/><Relationship Id="rId192" Type="http://schemas.openxmlformats.org/officeDocument/2006/relationships/image" Target="../media/image1629.png"/><Relationship Id="rId191" Type="http://schemas.openxmlformats.org/officeDocument/2006/relationships/customXml" Target="../ink/ink1540.xml"/><Relationship Id="rId190" Type="http://schemas.openxmlformats.org/officeDocument/2006/relationships/image" Target="../media/image1628.png"/><Relationship Id="rId19" Type="http://schemas.openxmlformats.org/officeDocument/2006/relationships/customXml" Target="../ink/ink1454.xml"/><Relationship Id="rId189" Type="http://schemas.openxmlformats.org/officeDocument/2006/relationships/customXml" Target="../ink/ink1539.xml"/><Relationship Id="rId188" Type="http://schemas.openxmlformats.org/officeDocument/2006/relationships/image" Target="../media/image1627.png"/><Relationship Id="rId187" Type="http://schemas.openxmlformats.org/officeDocument/2006/relationships/customXml" Target="../ink/ink1538.xml"/><Relationship Id="rId186" Type="http://schemas.openxmlformats.org/officeDocument/2006/relationships/image" Target="../media/image1626.png"/><Relationship Id="rId185" Type="http://schemas.openxmlformats.org/officeDocument/2006/relationships/customXml" Target="../ink/ink1537.xml"/><Relationship Id="rId184" Type="http://schemas.openxmlformats.org/officeDocument/2006/relationships/image" Target="../media/image1625.png"/><Relationship Id="rId183" Type="http://schemas.openxmlformats.org/officeDocument/2006/relationships/customXml" Target="../ink/ink1536.xml"/><Relationship Id="rId182" Type="http://schemas.openxmlformats.org/officeDocument/2006/relationships/image" Target="../media/image1624.png"/><Relationship Id="rId181" Type="http://schemas.openxmlformats.org/officeDocument/2006/relationships/customXml" Target="../ink/ink1535.xml"/><Relationship Id="rId180" Type="http://schemas.openxmlformats.org/officeDocument/2006/relationships/image" Target="../media/image1623.png"/><Relationship Id="rId18" Type="http://schemas.openxmlformats.org/officeDocument/2006/relationships/image" Target="../media/image1542.png"/><Relationship Id="rId179" Type="http://schemas.openxmlformats.org/officeDocument/2006/relationships/customXml" Target="../ink/ink1534.xml"/><Relationship Id="rId178" Type="http://schemas.openxmlformats.org/officeDocument/2006/relationships/image" Target="../media/image1622.png"/><Relationship Id="rId177" Type="http://schemas.openxmlformats.org/officeDocument/2006/relationships/customXml" Target="../ink/ink1533.xml"/><Relationship Id="rId176" Type="http://schemas.openxmlformats.org/officeDocument/2006/relationships/image" Target="../media/image1621.png"/><Relationship Id="rId175" Type="http://schemas.openxmlformats.org/officeDocument/2006/relationships/customXml" Target="../ink/ink1532.xml"/><Relationship Id="rId174" Type="http://schemas.openxmlformats.org/officeDocument/2006/relationships/image" Target="../media/image1620.png"/><Relationship Id="rId173" Type="http://schemas.openxmlformats.org/officeDocument/2006/relationships/customXml" Target="../ink/ink1531.xml"/><Relationship Id="rId172" Type="http://schemas.openxmlformats.org/officeDocument/2006/relationships/image" Target="../media/image1619.png"/><Relationship Id="rId171" Type="http://schemas.openxmlformats.org/officeDocument/2006/relationships/customXml" Target="../ink/ink1530.xml"/><Relationship Id="rId170" Type="http://schemas.openxmlformats.org/officeDocument/2006/relationships/image" Target="../media/image1618.png"/><Relationship Id="rId17" Type="http://schemas.openxmlformats.org/officeDocument/2006/relationships/customXml" Target="../ink/ink1453.xml"/><Relationship Id="rId169" Type="http://schemas.openxmlformats.org/officeDocument/2006/relationships/customXml" Target="../ink/ink1529.xml"/><Relationship Id="rId168" Type="http://schemas.openxmlformats.org/officeDocument/2006/relationships/image" Target="../media/image1617.png"/><Relationship Id="rId167" Type="http://schemas.openxmlformats.org/officeDocument/2006/relationships/customXml" Target="../ink/ink1528.xml"/><Relationship Id="rId166" Type="http://schemas.openxmlformats.org/officeDocument/2006/relationships/image" Target="../media/image1616.png"/><Relationship Id="rId165" Type="http://schemas.openxmlformats.org/officeDocument/2006/relationships/customXml" Target="../ink/ink1527.xml"/><Relationship Id="rId164" Type="http://schemas.openxmlformats.org/officeDocument/2006/relationships/image" Target="../media/image1615.png"/><Relationship Id="rId163" Type="http://schemas.openxmlformats.org/officeDocument/2006/relationships/customXml" Target="../ink/ink1526.xml"/><Relationship Id="rId162" Type="http://schemas.openxmlformats.org/officeDocument/2006/relationships/image" Target="../media/image1614.png"/><Relationship Id="rId161" Type="http://schemas.openxmlformats.org/officeDocument/2006/relationships/customXml" Target="../ink/ink1525.xml"/><Relationship Id="rId160" Type="http://schemas.openxmlformats.org/officeDocument/2006/relationships/image" Target="../media/image1613.png"/><Relationship Id="rId16" Type="http://schemas.openxmlformats.org/officeDocument/2006/relationships/image" Target="../media/image1541.png"/><Relationship Id="rId159" Type="http://schemas.openxmlformats.org/officeDocument/2006/relationships/customXml" Target="../ink/ink1524.xml"/><Relationship Id="rId158" Type="http://schemas.openxmlformats.org/officeDocument/2006/relationships/image" Target="../media/image1612.png"/><Relationship Id="rId157" Type="http://schemas.openxmlformats.org/officeDocument/2006/relationships/customXml" Target="../ink/ink1523.xml"/><Relationship Id="rId156" Type="http://schemas.openxmlformats.org/officeDocument/2006/relationships/image" Target="../media/image1611.png"/><Relationship Id="rId155" Type="http://schemas.openxmlformats.org/officeDocument/2006/relationships/customXml" Target="../ink/ink1522.xml"/><Relationship Id="rId154" Type="http://schemas.openxmlformats.org/officeDocument/2006/relationships/image" Target="../media/image1610.png"/><Relationship Id="rId153" Type="http://schemas.openxmlformats.org/officeDocument/2006/relationships/customXml" Target="../ink/ink1521.xml"/><Relationship Id="rId152" Type="http://schemas.openxmlformats.org/officeDocument/2006/relationships/image" Target="../media/image1609.png"/><Relationship Id="rId151" Type="http://schemas.openxmlformats.org/officeDocument/2006/relationships/customXml" Target="../ink/ink1520.xml"/><Relationship Id="rId150" Type="http://schemas.openxmlformats.org/officeDocument/2006/relationships/image" Target="../media/image1608.png"/><Relationship Id="rId15" Type="http://schemas.openxmlformats.org/officeDocument/2006/relationships/customXml" Target="../ink/ink1452.xml"/><Relationship Id="rId149" Type="http://schemas.openxmlformats.org/officeDocument/2006/relationships/customXml" Target="../ink/ink1519.xml"/><Relationship Id="rId148" Type="http://schemas.openxmlformats.org/officeDocument/2006/relationships/image" Target="../media/image1607.png"/><Relationship Id="rId147" Type="http://schemas.openxmlformats.org/officeDocument/2006/relationships/customXml" Target="../ink/ink1518.xml"/><Relationship Id="rId146" Type="http://schemas.openxmlformats.org/officeDocument/2006/relationships/image" Target="../media/image1606.png"/><Relationship Id="rId145" Type="http://schemas.openxmlformats.org/officeDocument/2006/relationships/customXml" Target="../ink/ink1517.xml"/><Relationship Id="rId144" Type="http://schemas.openxmlformats.org/officeDocument/2006/relationships/image" Target="../media/image1605.png"/><Relationship Id="rId143" Type="http://schemas.openxmlformats.org/officeDocument/2006/relationships/customXml" Target="../ink/ink1516.xml"/><Relationship Id="rId142" Type="http://schemas.openxmlformats.org/officeDocument/2006/relationships/image" Target="../media/image1604.png"/><Relationship Id="rId141" Type="http://schemas.openxmlformats.org/officeDocument/2006/relationships/customXml" Target="../ink/ink1515.xml"/><Relationship Id="rId140" Type="http://schemas.openxmlformats.org/officeDocument/2006/relationships/image" Target="../media/image1603.png"/><Relationship Id="rId14" Type="http://schemas.openxmlformats.org/officeDocument/2006/relationships/image" Target="../media/image1540.png"/><Relationship Id="rId139" Type="http://schemas.openxmlformats.org/officeDocument/2006/relationships/customXml" Target="../ink/ink1514.xml"/><Relationship Id="rId138" Type="http://schemas.openxmlformats.org/officeDocument/2006/relationships/image" Target="../media/image1602.png"/><Relationship Id="rId137" Type="http://schemas.openxmlformats.org/officeDocument/2006/relationships/customXml" Target="../ink/ink1513.xml"/><Relationship Id="rId136" Type="http://schemas.openxmlformats.org/officeDocument/2006/relationships/image" Target="../media/image1601.png"/><Relationship Id="rId135" Type="http://schemas.openxmlformats.org/officeDocument/2006/relationships/customXml" Target="../ink/ink1512.xml"/><Relationship Id="rId134" Type="http://schemas.openxmlformats.org/officeDocument/2006/relationships/image" Target="../media/image1600.png"/><Relationship Id="rId133" Type="http://schemas.openxmlformats.org/officeDocument/2006/relationships/customXml" Target="../ink/ink1511.xml"/><Relationship Id="rId132" Type="http://schemas.openxmlformats.org/officeDocument/2006/relationships/image" Target="../media/image1599.png"/><Relationship Id="rId131" Type="http://schemas.openxmlformats.org/officeDocument/2006/relationships/customXml" Target="../ink/ink1510.xml"/><Relationship Id="rId130" Type="http://schemas.openxmlformats.org/officeDocument/2006/relationships/image" Target="../media/image1598.png"/><Relationship Id="rId13" Type="http://schemas.openxmlformats.org/officeDocument/2006/relationships/customXml" Target="../ink/ink1451.xml"/><Relationship Id="rId129" Type="http://schemas.openxmlformats.org/officeDocument/2006/relationships/customXml" Target="../ink/ink1509.xml"/><Relationship Id="rId128" Type="http://schemas.openxmlformats.org/officeDocument/2006/relationships/image" Target="../media/image1597.png"/><Relationship Id="rId127" Type="http://schemas.openxmlformats.org/officeDocument/2006/relationships/customXml" Target="../ink/ink1508.xml"/><Relationship Id="rId126" Type="http://schemas.openxmlformats.org/officeDocument/2006/relationships/image" Target="../media/image1596.png"/><Relationship Id="rId125" Type="http://schemas.openxmlformats.org/officeDocument/2006/relationships/customXml" Target="../ink/ink1507.xml"/><Relationship Id="rId124" Type="http://schemas.openxmlformats.org/officeDocument/2006/relationships/image" Target="../media/image1595.png"/><Relationship Id="rId123" Type="http://schemas.openxmlformats.org/officeDocument/2006/relationships/customXml" Target="../ink/ink1506.xml"/><Relationship Id="rId122" Type="http://schemas.openxmlformats.org/officeDocument/2006/relationships/image" Target="../media/image1594.png"/><Relationship Id="rId121" Type="http://schemas.openxmlformats.org/officeDocument/2006/relationships/customXml" Target="../ink/ink1505.xml"/><Relationship Id="rId120" Type="http://schemas.openxmlformats.org/officeDocument/2006/relationships/image" Target="../media/image1593.png"/><Relationship Id="rId12" Type="http://schemas.openxmlformats.org/officeDocument/2006/relationships/image" Target="../media/image1539.png"/><Relationship Id="rId119" Type="http://schemas.openxmlformats.org/officeDocument/2006/relationships/customXml" Target="../ink/ink1504.xml"/><Relationship Id="rId118" Type="http://schemas.openxmlformats.org/officeDocument/2006/relationships/image" Target="../media/image1592.png"/><Relationship Id="rId117" Type="http://schemas.openxmlformats.org/officeDocument/2006/relationships/customXml" Target="../ink/ink1503.xml"/><Relationship Id="rId116" Type="http://schemas.openxmlformats.org/officeDocument/2006/relationships/image" Target="../media/image1591.png"/><Relationship Id="rId115" Type="http://schemas.openxmlformats.org/officeDocument/2006/relationships/customXml" Target="../ink/ink1502.xml"/><Relationship Id="rId114" Type="http://schemas.openxmlformats.org/officeDocument/2006/relationships/image" Target="../media/image1590.png"/><Relationship Id="rId113" Type="http://schemas.openxmlformats.org/officeDocument/2006/relationships/customXml" Target="../ink/ink1501.xml"/><Relationship Id="rId112" Type="http://schemas.openxmlformats.org/officeDocument/2006/relationships/image" Target="../media/image1589.png"/><Relationship Id="rId111" Type="http://schemas.openxmlformats.org/officeDocument/2006/relationships/customXml" Target="../ink/ink1500.xml"/><Relationship Id="rId110" Type="http://schemas.openxmlformats.org/officeDocument/2006/relationships/image" Target="../media/image1588.png"/><Relationship Id="rId11" Type="http://schemas.openxmlformats.org/officeDocument/2006/relationships/customXml" Target="../ink/ink1450.xml"/><Relationship Id="rId109" Type="http://schemas.openxmlformats.org/officeDocument/2006/relationships/customXml" Target="../ink/ink1499.xml"/><Relationship Id="rId108" Type="http://schemas.openxmlformats.org/officeDocument/2006/relationships/image" Target="../media/image1587.png"/><Relationship Id="rId107" Type="http://schemas.openxmlformats.org/officeDocument/2006/relationships/customXml" Target="../ink/ink1498.xml"/><Relationship Id="rId106" Type="http://schemas.openxmlformats.org/officeDocument/2006/relationships/image" Target="../media/image1586.png"/><Relationship Id="rId105" Type="http://schemas.openxmlformats.org/officeDocument/2006/relationships/customXml" Target="../ink/ink1497.xml"/><Relationship Id="rId104" Type="http://schemas.openxmlformats.org/officeDocument/2006/relationships/image" Target="../media/image1585.png"/><Relationship Id="rId103" Type="http://schemas.openxmlformats.org/officeDocument/2006/relationships/customXml" Target="../ink/ink1496.xml"/><Relationship Id="rId102" Type="http://schemas.openxmlformats.org/officeDocument/2006/relationships/image" Target="../media/image1584.png"/><Relationship Id="rId101" Type="http://schemas.openxmlformats.org/officeDocument/2006/relationships/customXml" Target="../ink/ink1495.xml"/><Relationship Id="rId100" Type="http://schemas.openxmlformats.org/officeDocument/2006/relationships/image" Target="../media/image1583.png"/><Relationship Id="rId10" Type="http://schemas.openxmlformats.org/officeDocument/2006/relationships/image" Target="../media/image1538.png"/><Relationship Id="rId1" Type="http://schemas.openxmlformats.org/officeDocument/2006/relationships/image" Target="../media/image1532.png"/></Relationships>
</file>

<file path=ppt/slides/_rels/slide36.xml.rels><?xml version="1.0" encoding="UTF-8" standalone="yes"?>
<Relationships xmlns="http://schemas.openxmlformats.org/package/2006/relationships"><Relationship Id="rId99" Type="http://schemas.openxmlformats.org/officeDocument/2006/relationships/customXml" Target="../ink/ink1646.xml"/><Relationship Id="rId98" Type="http://schemas.openxmlformats.org/officeDocument/2006/relationships/image" Target="../media/image1738.png"/><Relationship Id="rId97" Type="http://schemas.openxmlformats.org/officeDocument/2006/relationships/customXml" Target="../ink/ink1645.xml"/><Relationship Id="rId96" Type="http://schemas.openxmlformats.org/officeDocument/2006/relationships/image" Target="../media/image1737.png"/><Relationship Id="rId95" Type="http://schemas.openxmlformats.org/officeDocument/2006/relationships/customXml" Target="../ink/ink1644.xml"/><Relationship Id="rId94" Type="http://schemas.openxmlformats.org/officeDocument/2006/relationships/image" Target="../media/image1736.png"/><Relationship Id="rId93" Type="http://schemas.openxmlformats.org/officeDocument/2006/relationships/customXml" Target="../ink/ink1643.xml"/><Relationship Id="rId92" Type="http://schemas.openxmlformats.org/officeDocument/2006/relationships/image" Target="../media/image1735.png"/><Relationship Id="rId91" Type="http://schemas.openxmlformats.org/officeDocument/2006/relationships/customXml" Target="../ink/ink1642.xml"/><Relationship Id="rId90" Type="http://schemas.openxmlformats.org/officeDocument/2006/relationships/image" Target="../media/image1734.png"/><Relationship Id="rId9" Type="http://schemas.openxmlformats.org/officeDocument/2006/relationships/customXml" Target="../ink/ink1601.xml"/><Relationship Id="rId89" Type="http://schemas.openxmlformats.org/officeDocument/2006/relationships/customXml" Target="../ink/ink1641.xml"/><Relationship Id="rId88" Type="http://schemas.openxmlformats.org/officeDocument/2006/relationships/image" Target="../media/image1733.png"/><Relationship Id="rId87" Type="http://schemas.openxmlformats.org/officeDocument/2006/relationships/customXml" Target="../ink/ink1640.xml"/><Relationship Id="rId86" Type="http://schemas.openxmlformats.org/officeDocument/2006/relationships/image" Target="../media/image1732.png"/><Relationship Id="rId85" Type="http://schemas.openxmlformats.org/officeDocument/2006/relationships/customXml" Target="../ink/ink1639.xml"/><Relationship Id="rId84" Type="http://schemas.openxmlformats.org/officeDocument/2006/relationships/image" Target="../media/image1731.png"/><Relationship Id="rId83" Type="http://schemas.openxmlformats.org/officeDocument/2006/relationships/customXml" Target="../ink/ink1638.xml"/><Relationship Id="rId82" Type="http://schemas.openxmlformats.org/officeDocument/2006/relationships/image" Target="../media/image1730.png"/><Relationship Id="rId81" Type="http://schemas.openxmlformats.org/officeDocument/2006/relationships/customXml" Target="../ink/ink1637.xml"/><Relationship Id="rId80" Type="http://schemas.openxmlformats.org/officeDocument/2006/relationships/image" Target="../media/image1729.png"/><Relationship Id="rId8" Type="http://schemas.openxmlformats.org/officeDocument/2006/relationships/image" Target="../media/image1693.png"/><Relationship Id="rId79" Type="http://schemas.openxmlformats.org/officeDocument/2006/relationships/customXml" Target="../ink/ink1636.xml"/><Relationship Id="rId78" Type="http://schemas.openxmlformats.org/officeDocument/2006/relationships/image" Target="../media/image1728.png"/><Relationship Id="rId77" Type="http://schemas.openxmlformats.org/officeDocument/2006/relationships/customXml" Target="../ink/ink1635.xml"/><Relationship Id="rId76" Type="http://schemas.openxmlformats.org/officeDocument/2006/relationships/image" Target="../media/image1727.png"/><Relationship Id="rId75" Type="http://schemas.openxmlformats.org/officeDocument/2006/relationships/customXml" Target="../ink/ink1634.xml"/><Relationship Id="rId74" Type="http://schemas.openxmlformats.org/officeDocument/2006/relationships/image" Target="../media/image1726.png"/><Relationship Id="rId73" Type="http://schemas.openxmlformats.org/officeDocument/2006/relationships/customXml" Target="../ink/ink1633.xml"/><Relationship Id="rId72" Type="http://schemas.openxmlformats.org/officeDocument/2006/relationships/image" Target="../media/image1725.png"/><Relationship Id="rId71" Type="http://schemas.openxmlformats.org/officeDocument/2006/relationships/customXml" Target="../ink/ink1632.xml"/><Relationship Id="rId70" Type="http://schemas.openxmlformats.org/officeDocument/2006/relationships/image" Target="../media/image1724.png"/><Relationship Id="rId7" Type="http://schemas.openxmlformats.org/officeDocument/2006/relationships/customXml" Target="../ink/ink1600.xml"/><Relationship Id="rId69" Type="http://schemas.openxmlformats.org/officeDocument/2006/relationships/customXml" Target="../ink/ink1631.xml"/><Relationship Id="rId68" Type="http://schemas.openxmlformats.org/officeDocument/2006/relationships/image" Target="../media/image1723.png"/><Relationship Id="rId67" Type="http://schemas.openxmlformats.org/officeDocument/2006/relationships/customXml" Target="../ink/ink1630.xml"/><Relationship Id="rId66" Type="http://schemas.openxmlformats.org/officeDocument/2006/relationships/image" Target="../media/image1722.png"/><Relationship Id="rId65" Type="http://schemas.openxmlformats.org/officeDocument/2006/relationships/customXml" Target="../ink/ink1629.xml"/><Relationship Id="rId64" Type="http://schemas.openxmlformats.org/officeDocument/2006/relationships/image" Target="../media/image1721.png"/><Relationship Id="rId63" Type="http://schemas.openxmlformats.org/officeDocument/2006/relationships/customXml" Target="../ink/ink1628.xml"/><Relationship Id="rId62" Type="http://schemas.openxmlformats.org/officeDocument/2006/relationships/image" Target="../media/image1720.png"/><Relationship Id="rId61" Type="http://schemas.openxmlformats.org/officeDocument/2006/relationships/customXml" Target="../ink/ink1627.xml"/><Relationship Id="rId60" Type="http://schemas.openxmlformats.org/officeDocument/2006/relationships/image" Target="../media/image1719.png"/><Relationship Id="rId6" Type="http://schemas.openxmlformats.org/officeDocument/2006/relationships/image" Target="../media/image1692.png"/><Relationship Id="rId59" Type="http://schemas.openxmlformats.org/officeDocument/2006/relationships/customXml" Target="../ink/ink1626.xml"/><Relationship Id="rId58" Type="http://schemas.openxmlformats.org/officeDocument/2006/relationships/image" Target="../media/image1718.png"/><Relationship Id="rId57" Type="http://schemas.openxmlformats.org/officeDocument/2006/relationships/customXml" Target="../ink/ink1625.xml"/><Relationship Id="rId56" Type="http://schemas.openxmlformats.org/officeDocument/2006/relationships/image" Target="../media/image1717.png"/><Relationship Id="rId55" Type="http://schemas.openxmlformats.org/officeDocument/2006/relationships/customXml" Target="../ink/ink1624.xml"/><Relationship Id="rId54" Type="http://schemas.openxmlformats.org/officeDocument/2006/relationships/image" Target="../media/image1716.png"/><Relationship Id="rId53" Type="http://schemas.openxmlformats.org/officeDocument/2006/relationships/customXml" Target="../ink/ink1623.xml"/><Relationship Id="rId52" Type="http://schemas.openxmlformats.org/officeDocument/2006/relationships/image" Target="../media/image1715.png"/><Relationship Id="rId51" Type="http://schemas.openxmlformats.org/officeDocument/2006/relationships/customXml" Target="../ink/ink1622.xml"/><Relationship Id="rId50" Type="http://schemas.openxmlformats.org/officeDocument/2006/relationships/image" Target="../media/image1714.png"/><Relationship Id="rId5" Type="http://schemas.openxmlformats.org/officeDocument/2006/relationships/customXml" Target="../ink/ink1599.xml"/><Relationship Id="rId49" Type="http://schemas.openxmlformats.org/officeDocument/2006/relationships/customXml" Target="../ink/ink1621.xml"/><Relationship Id="rId48" Type="http://schemas.openxmlformats.org/officeDocument/2006/relationships/image" Target="../media/image1713.png"/><Relationship Id="rId47" Type="http://schemas.openxmlformats.org/officeDocument/2006/relationships/customXml" Target="../ink/ink1620.xml"/><Relationship Id="rId46" Type="http://schemas.openxmlformats.org/officeDocument/2006/relationships/image" Target="../media/image1712.png"/><Relationship Id="rId45" Type="http://schemas.openxmlformats.org/officeDocument/2006/relationships/customXml" Target="../ink/ink1619.xml"/><Relationship Id="rId44" Type="http://schemas.openxmlformats.org/officeDocument/2006/relationships/image" Target="../media/image1711.png"/><Relationship Id="rId43" Type="http://schemas.openxmlformats.org/officeDocument/2006/relationships/customXml" Target="../ink/ink1618.xml"/><Relationship Id="rId42" Type="http://schemas.openxmlformats.org/officeDocument/2006/relationships/image" Target="../media/image1710.png"/><Relationship Id="rId41" Type="http://schemas.openxmlformats.org/officeDocument/2006/relationships/customXml" Target="../ink/ink1617.xml"/><Relationship Id="rId40" Type="http://schemas.openxmlformats.org/officeDocument/2006/relationships/image" Target="../media/image1709.png"/><Relationship Id="rId4" Type="http://schemas.openxmlformats.org/officeDocument/2006/relationships/image" Target="../media/image1691.png"/><Relationship Id="rId39" Type="http://schemas.openxmlformats.org/officeDocument/2006/relationships/customXml" Target="../ink/ink1616.xml"/><Relationship Id="rId38" Type="http://schemas.openxmlformats.org/officeDocument/2006/relationships/image" Target="../media/image1708.png"/><Relationship Id="rId37" Type="http://schemas.openxmlformats.org/officeDocument/2006/relationships/customXml" Target="../ink/ink1615.xml"/><Relationship Id="rId36" Type="http://schemas.openxmlformats.org/officeDocument/2006/relationships/image" Target="../media/image1707.png"/><Relationship Id="rId35" Type="http://schemas.openxmlformats.org/officeDocument/2006/relationships/customXml" Target="../ink/ink1614.xml"/><Relationship Id="rId34" Type="http://schemas.openxmlformats.org/officeDocument/2006/relationships/image" Target="../media/image1706.png"/><Relationship Id="rId33" Type="http://schemas.openxmlformats.org/officeDocument/2006/relationships/customXml" Target="../ink/ink1613.xml"/><Relationship Id="rId32" Type="http://schemas.openxmlformats.org/officeDocument/2006/relationships/image" Target="../media/image1705.png"/><Relationship Id="rId31" Type="http://schemas.openxmlformats.org/officeDocument/2006/relationships/customXml" Target="../ink/ink1612.xml"/><Relationship Id="rId30" Type="http://schemas.openxmlformats.org/officeDocument/2006/relationships/image" Target="../media/image1704.png"/><Relationship Id="rId3" Type="http://schemas.openxmlformats.org/officeDocument/2006/relationships/image" Target="../media/image1690.png"/><Relationship Id="rId298" Type="http://schemas.openxmlformats.org/officeDocument/2006/relationships/notesSlide" Target="../notesSlides/notesSlide36.xml"/><Relationship Id="rId297" Type="http://schemas.openxmlformats.org/officeDocument/2006/relationships/slideLayout" Target="../slideLayouts/slideLayout6.xml"/><Relationship Id="rId296" Type="http://schemas.openxmlformats.org/officeDocument/2006/relationships/image" Target="../media/image1837.png"/><Relationship Id="rId295" Type="http://schemas.openxmlformats.org/officeDocument/2006/relationships/customXml" Target="../ink/ink1744.xml"/><Relationship Id="rId294" Type="http://schemas.openxmlformats.org/officeDocument/2006/relationships/image" Target="../media/image1836.png"/><Relationship Id="rId293" Type="http://schemas.openxmlformats.org/officeDocument/2006/relationships/customXml" Target="../ink/ink1743.xml"/><Relationship Id="rId292" Type="http://schemas.openxmlformats.org/officeDocument/2006/relationships/image" Target="../media/image1835.png"/><Relationship Id="rId291" Type="http://schemas.openxmlformats.org/officeDocument/2006/relationships/customXml" Target="../ink/ink1742.xml"/><Relationship Id="rId290" Type="http://schemas.openxmlformats.org/officeDocument/2006/relationships/image" Target="../media/image1834.png"/><Relationship Id="rId29" Type="http://schemas.openxmlformats.org/officeDocument/2006/relationships/customXml" Target="../ink/ink1611.xml"/><Relationship Id="rId289" Type="http://schemas.openxmlformats.org/officeDocument/2006/relationships/customXml" Target="../ink/ink1741.xml"/><Relationship Id="rId288" Type="http://schemas.openxmlformats.org/officeDocument/2006/relationships/image" Target="../media/image1833.png"/><Relationship Id="rId287" Type="http://schemas.openxmlformats.org/officeDocument/2006/relationships/customXml" Target="../ink/ink1740.xml"/><Relationship Id="rId286" Type="http://schemas.openxmlformats.org/officeDocument/2006/relationships/image" Target="../media/image1832.png"/><Relationship Id="rId285" Type="http://schemas.openxmlformats.org/officeDocument/2006/relationships/customXml" Target="../ink/ink1739.xml"/><Relationship Id="rId284" Type="http://schemas.openxmlformats.org/officeDocument/2006/relationships/image" Target="../media/image1831.png"/><Relationship Id="rId283" Type="http://schemas.openxmlformats.org/officeDocument/2006/relationships/customXml" Target="../ink/ink1738.xml"/><Relationship Id="rId282" Type="http://schemas.openxmlformats.org/officeDocument/2006/relationships/image" Target="../media/image1830.png"/><Relationship Id="rId281" Type="http://schemas.openxmlformats.org/officeDocument/2006/relationships/customXml" Target="../ink/ink1737.xml"/><Relationship Id="rId280" Type="http://schemas.openxmlformats.org/officeDocument/2006/relationships/image" Target="../media/image1829.png"/><Relationship Id="rId28" Type="http://schemas.openxmlformats.org/officeDocument/2006/relationships/image" Target="../media/image1703.png"/><Relationship Id="rId279" Type="http://schemas.openxmlformats.org/officeDocument/2006/relationships/customXml" Target="../ink/ink1736.xml"/><Relationship Id="rId278" Type="http://schemas.openxmlformats.org/officeDocument/2006/relationships/image" Target="../media/image1828.png"/><Relationship Id="rId277" Type="http://schemas.openxmlformats.org/officeDocument/2006/relationships/customXml" Target="../ink/ink1735.xml"/><Relationship Id="rId276" Type="http://schemas.openxmlformats.org/officeDocument/2006/relationships/image" Target="../media/image1827.png"/><Relationship Id="rId275" Type="http://schemas.openxmlformats.org/officeDocument/2006/relationships/customXml" Target="../ink/ink1734.xml"/><Relationship Id="rId274" Type="http://schemas.openxmlformats.org/officeDocument/2006/relationships/image" Target="../media/image1826.png"/><Relationship Id="rId273" Type="http://schemas.openxmlformats.org/officeDocument/2006/relationships/customXml" Target="../ink/ink1733.xml"/><Relationship Id="rId272" Type="http://schemas.openxmlformats.org/officeDocument/2006/relationships/image" Target="../media/image1825.png"/><Relationship Id="rId271" Type="http://schemas.openxmlformats.org/officeDocument/2006/relationships/customXml" Target="../ink/ink1732.xml"/><Relationship Id="rId270" Type="http://schemas.openxmlformats.org/officeDocument/2006/relationships/image" Target="../media/image1824.png"/><Relationship Id="rId27" Type="http://schemas.openxmlformats.org/officeDocument/2006/relationships/customXml" Target="../ink/ink1610.xml"/><Relationship Id="rId269" Type="http://schemas.openxmlformats.org/officeDocument/2006/relationships/customXml" Target="../ink/ink1731.xml"/><Relationship Id="rId268" Type="http://schemas.openxmlformats.org/officeDocument/2006/relationships/image" Target="../media/image1823.png"/><Relationship Id="rId267" Type="http://schemas.openxmlformats.org/officeDocument/2006/relationships/customXml" Target="../ink/ink1730.xml"/><Relationship Id="rId266" Type="http://schemas.openxmlformats.org/officeDocument/2006/relationships/image" Target="../media/image1822.png"/><Relationship Id="rId265" Type="http://schemas.openxmlformats.org/officeDocument/2006/relationships/customXml" Target="../ink/ink1729.xml"/><Relationship Id="rId264" Type="http://schemas.openxmlformats.org/officeDocument/2006/relationships/image" Target="../media/image1821.png"/><Relationship Id="rId263" Type="http://schemas.openxmlformats.org/officeDocument/2006/relationships/customXml" Target="../ink/ink1728.xml"/><Relationship Id="rId262" Type="http://schemas.openxmlformats.org/officeDocument/2006/relationships/image" Target="../media/image1820.png"/><Relationship Id="rId261" Type="http://schemas.openxmlformats.org/officeDocument/2006/relationships/customXml" Target="../ink/ink1727.xml"/><Relationship Id="rId260" Type="http://schemas.openxmlformats.org/officeDocument/2006/relationships/image" Target="../media/image1819.png"/><Relationship Id="rId26" Type="http://schemas.openxmlformats.org/officeDocument/2006/relationships/image" Target="../media/image1702.png"/><Relationship Id="rId259" Type="http://schemas.openxmlformats.org/officeDocument/2006/relationships/customXml" Target="../ink/ink1726.xml"/><Relationship Id="rId258" Type="http://schemas.openxmlformats.org/officeDocument/2006/relationships/image" Target="../media/image1818.png"/><Relationship Id="rId257" Type="http://schemas.openxmlformats.org/officeDocument/2006/relationships/customXml" Target="../ink/ink1725.xml"/><Relationship Id="rId256" Type="http://schemas.openxmlformats.org/officeDocument/2006/relationships/image" Target="../media/image1817.png"/><Relationship Id="rId255" Type="http://schemas.openxmlformats.org/officeDocument/2006/relationships/customXml" Target="../ink/ink1724.xml"/><Relationship Id="rId254" Type="http://schemas.openxmlformats.org/officeDocument/2006/relationships/image" Target="../media/image1816.png"/><Relationship Id="rId253" Type="http://schemas.openxmlformats.org/officeDocument/2006/relationships/customXml" Target="../ink/ink1723.xml"/><Relationship Id="rId252" Type="http://schemas.openxmlformats.org/officeDocument/2006/relationships/image" Target="../media/image1815.png"/><Relationship Id="rId251" Type="http://schemas.openxmlformats.org/officeDocument/2006/relationships/customXml" Target="../ink/ink1722.xml"/><Relationship Id="rId250" Type="http://schemas.openxmlformats.org/officeDocument/2006/relationships/image" Target="../media/image1814.png"/><Relationship Id="rId25" Type="http://schemas.openxmlformats.org/officeDocument/2006/relationships/customXml" Target="../ink/ink1609.xml"/><Relationship Id="rId249" Type="http://schemas.openxmlformats.org/officeDocument/2006/relationships/customXml" Target="../ink/ink1721.xml"/><Relationship Id="rId248" Type="http://schemas.openxmlformats.org/officeDocument/2006/relationships/image" Target="../media/image1813.png"/><Relationship Id="rId247" Type="http://schemas.openxmlformats.org/officeDocument/2006/relationships/customXml" Target="../ink/ink1720.xml"/><Relationship Id="rId246" Type="http://schemas.openxmlformats.org/officeDocument/2006/relationships/image" Target="../media/image1812.png"/><Relationship Id="rId245" Type="http://schemas.openxmlformats.org/officeDocument/2006/relationships/customXml" Target="../ink/ink1719.xml"/><Relationship Id="rId244" Type="http://schemas.openxmlformats.org/officeDocument/2006/relationships/image" Target="../media/image1811.png"/><Relationship Id="rId243" Type="http://schemas.openxmlformats.org/officeDocument/2006/relationships/customXml" Target="../ink/ink1718.xml"/><Relationship Id="rId242" Type="http://schemas.openxmlformats.org/officeDocument/2006/relationships/image" Target="../media/image1810.png"/><Relationship Id="rId241" Type="http://schemas.openxmlformats.org/officeDocument/2006/relationships/customXml" Target="../ink/ink1717.xml"/><Relationship Id="rId240" Type="http://schemas.openxmlformats.org/officeDocument/2006/relationships/image" Target="../media/image1809.png"/><Relationship Id="rId24" Type="http://schemas.openxmlformats.org/officeDocument/2006/relationships/image" Target="../media/image1701.png"/><Relationship Id="rId239" Type="http://schemas.openxmlformats.org/officeDocument/2006/relationships/customXml" Target="../ink/ink1716.xml"/><Relationship Id="rId238" Type="http://schemas.openxmlformats.org/officeDocument/2006/relationships/image" Target="../media/image1808.png"/><Relationship Id="rId237" Type="http://schemas.openxmlformats.org/officeDocument/2006/relationships/customXml" Target="../ink/ink1715.xml"/><Relationship Id="rId236" Type="http://schemas.openxmlformats.org/officeDocument/2006/relationships/image" Target="../media/image1807.png"/><Relationship Id="rId235" Type="http://schemas.openxmlformats.org/officeDocument/2006/relationships/customXml" Target="../ink/ink1714.xml"/><Relationship Id="rId234" Type="http://schemas.openxmlformats.org/officeDocument/2006/relationships/image" Target="../media/image1806.png"/><Relationship Id="rId233" Type="http://schemas.openxmlformats.org/officeDocument/2006/relationships/customXml" Target="../ink/ink1713.xml"/><Relationship Id="rId232" Type="http://schemas.openxmlformats.org/officeDocument/2006/relationships/image" Target="../media/image1805.png"/><Relationship Id="rId231" Type="http://schemas.openxmlformats.org/officeDocument/2006/relationships/customXml" Target="../ink/ink1712.xml"/><Relationship Id="rId230" Type="http://schemas.openxmlformats.org/officeDocument/2006/relationships/image" Target="../media/image1804.png"/><Relationship Id="rId23" Type="http://schemas.openxmlformats.org/officeDocument/2006/relationships/customXml" Target="../ink/ink1608.xml"/><Relationship Id="rId229" Type="http://schemas.openxmlformats.org/officeDocument/2006/relationships/customXml" Target="../ink/ink1711.xml"/><Relationship Id="rId228" Type="http://schemas.openxmlformats.org/officeDocument/2006/relationships/image" Target="../media/image1803.png"/><Relationship Id="rId227" Type="http://schemas.openxmlformats.org/officeDocument/2006/relationships/customXml" Target="../ink/ink1710.xml"/><Relationship Id="rId226" Type="http://schemas.openxmlformats.org/officeDocument/2006/relationships/image" Target="../media/image1802.png"/><Relationship Id="rId225" Type="http://schemas.openxmlformats.org/officeDocument/2006/relationships/customXml" Target="../ink/ink1709.xml"/><Relationship Id="rId224" Type="http://schemas.openxmlformats.org/officeDocument/2006/relationships/image" Target="../media/image1801.png"/><Relationship Id="rId223" Type="http://schemas.openxmlformats.org/officeDocument/2006/relationships/customXml" Target="../ink/ink1708.xml"/><Relationship Id="rId222" Type="http://schemas.openxmlformats.org/officeDocument/2006/relationships/image" Target="../media/image1800.png"/><Relationship Id="rId221" Type="http://schemas.openxmlformats.org/officeDocument/2006/relationships/customXml" Target="../ink/ink1707.xml"/><Relationship Id="rId220" Type="http://schemas.openxmlformats.org/officeDocument/2006/relationships/image" Target="../media/image1799.png"/><Relationship Id="rId22" Type="http://schemas.openxmlformats.org/officeDocument/2006/relationships/image" Target="../media/image1700.png"/><Relationship Id="rId219" Type="http://schemas.openxmlformats.org/officeDocument/2006/relationships/customXml" Target="../ink/ink1706.xml"/><Relationship Id="rId218" Type="http://schemas.openxmlformats.org/officeDocument/2006/relationships/image" Target="../media/image1798.png"/><Relationship Id="rId217" Type="http://schemas.openxmlformats.org/officeDocument/2006/relationships/customXml" Target="../ink/ink1705.xml"/><Relationship Id="rId216" Type="http://schemas.openxmlformats.org/officeDocument/2006/relationships/image" Target="../media/image1797.png"/><Relationship Id="rId215" Type="http://schemas.openxmlformats.org/officeDocument/2006/relationships/customXml" Target="../ink/ink1704.xml"/><Relationship Id="rId214" Type="http://schemas.openxmlformats.org/officeDocument/2006/relationships/image" Target="../media/image1796.png"/><Relationship Id="rId213" Type="http://schemas.openxmlformats.org/officeDocument/2006/relationships/customXml" Target="../ink/ink1703.xml"/><Relationship Id="rId212" Type="http://schemas.openxmlformats.org/officeDocument/2006/relationships/image" Target="../media/image1795.png"/><Relationship Id="rId211" Type="http://schemas.openxmlformats.org/officeDocument/2006/relationships/customXml" Target="../ink/ink1702.xml"/><Relationship Id="rId210" Type="http://schemas.openxmlformats.org/officeDocument/2006/relationships/image" Target="../media/image1794.png"/><Relationship Id="rId21" Type="http://schemas.openxmlformats.org/officeDocument/2006/relationships/customXml" Target="../ink/ink1607.xml"/><Relationship Id="rId209" Type="http://schemas.openxmlformats.org/officeDocument/2006/relationships/customXml" Target="../ink/ink1701.xml"/><Relationship Id="rId208" Type="http://schemas.openxmlformats.org/officeDocument/2006/relationships/image" Target="../media/image1793.png"/><Relationship Id="rId207" Type="http://schemas.openxmlformats.org/officeDocument/2006/relationships/customXml" Target="../ink/ink1700.xml"/><Relationship Id="rId206" Type="http://schemas.openxmlformats.org/officeDocument/2006/relationships/image" Target="../media/image1792.png"/><Relationship Id="rId205" Type="http://schemas.openxmlformats.org/officeDocument/2006/relationships/customXml" Target="../ink/ink1699.xml"/><Relationship Id="rId204" Type="http://schemas.openxmlformats.org/officeDocument/2006/relationships/image" Target="../media/image1791.png"/><Relationship Id="rId203" Type="http://schemas.openxmlformats.org/officeDocument/2006/relationships/customXml" Target="../ink/ink1698.xml"/><Relationship Id="rId202" Type="http://schemas.openxmlformats.org/officeDocument/2006/relationships/image" Target="../media/image1790.png"/><Relationship Id="rId201" Type="http://schemas.openxmlformats.org/officeDocument/2006/relationships/customXml" Target="../ink/ink1697.xml"/><Relationship Id="rId200" Type="http://schemas.openxmlformats.org/officeDocument/2006/relationships/image" Target="../media/image1789.png"/><Relationship Id="rId20" Type="http://schemas.openxmlformats.org/officeDocument/2006/relationships/image" Target="../media/image1699.png"/><Relationship Id="rId2" Type="http://schemas.openxmlformats.org/officeDocument/2006/relationships/image" Target="../media/image1689.png"/><Relationship Id="rId199" Type="http://schemas.openxmlformats.org/officeDocument/2006/relationships/customXml" Target="../ink/ink1696.xml"/><Relationship Id="rId198" Type="http://schemas.openxmlformats.org/officeDocument/2006/relationships/image" Target="../media/image1788.png"/><Relationship Id="rId197" Type="http://schemas.openxmlformats.org/officeDocument/2006/relationships/customXml" Target="../ink/ink1695.xml"/><Relationship Id="rId196" Type="http://schemas.openxmlformats.org/officeDocument/2006/relationships/image" Target="../media/image1787.png"/><Relationship Id="rId195" Type="http://schemas.openxmlformats.org/officeDocument/2006/relationships/customXml" Target="../ink/ink1694.xml"/><Relationship Id="rId194" Type="http://schemas.openxmlformats.org/officeDocument/2006/relationships/image" Target="../media/image1786.png"/><Relationship Id="rId193" Type="http://schemas.openxmlformats.org/officeDocument/2006/relationships/customXml" Target="../ink/ink1693.xml"/><Relationship Id="rId192" Type="http://schemas.openxmlformats.org/officeDocument/2006/relationships/image" Target="../media/image1785.png"/><Relationship Id="rId191" Type="http://schemas.openxmlformats.org/officeDocument/2006/relationships/customXml" Target="../ink/ink1692.xml"/><Relationship Id="rId190" Type="http://schemas.openxmlformats.org/officeDocument/2006/relationships/image" Target="../media/image1784.png"/><Relationship Id="rId19" Type="http://schemas.openxmlformats.org/officeDocument/2006/relationships/customXml" Target="../ink/ink1606.xml"/><Relationship Id="rId189" Type="http://schemas.openxmlformats.org/officeDocument/2006/relationships/customXml" Target="../ink/ink1691.xml"/><Relationship Id="rId188" Type="http://schemas.openxmlformats.org/officeDocument/2006/relationships/image" Target="../media/image1783.png"/><Relationship Id="rId187" Type="http://schemas.openxmlformats.org/officeDocument/2006/relationships/customXml" Target="../ink/ink1690.xml"/><Relationship Id="rId186" Type="http://schemas.openxmlformats.org/officeDocument/2006/relationships/image" Target="../media/image1782.png"/><Relationship Id="rId185" Type="http://schemas.openxmlformats.org/officeDocument/2006/relationships/customXml" Target="../ink/ink1689.xml"/><Relationship Id="rId184" Type="http://schemas.openxmlformats.org/officeDocument/2006/relationships/image" Target="../media/image1781.png"/><Relationship Id="rId183" Type="http://schemas.openxmlformats.org/officeDocument/2006/relationships/customXml" Target="../ink/ink1688.xml"/><Relationship Id="rId182" Type="http://schemas.openxmlformats.org/officeDocument/2006/relationships/image" Target="../media/image1780.png"/><Relationship Id="rId181" Type="http://schemas.openxmlformats.org/officeDocument/2006/relationships/customXml" Target="../ink/ink1687.xml"/><Relationship Id="rId180" Type="http://schemas.openxmlformats.org/officeDocument/2006/relationships/image" Target="../media/image1779.png"/><Relationship Id="rId18" Type="http://schemas.openxmlformats.org/officeDocument/2006/relationships/image" Target="../media/image1698.png"/><Relationship Id="rId179" Type="http://schemas.openxmlformats.org/officeDocument/2006/relationships/customXml" Target="../ink/ink1686.xml"/><Relationship Id="rId178" Type="http://schemas.openxmlformats.org/officeDocument/2006/relationships/image" Target="../media/image1778.png"/><Relationship Id="rId177" Type="http://schemas.openxmlformats.org/officeDocument/2006/relationships/customXml" Target="../ink/ink1685.xml"/><Relationship Id="rId176" Type="http://schemas.openxmlformats.org/officeDocument/2006/relationships/image" Target="../media/image1777.png"/><Relationship Id="rId175" Type="http://schemas.openxmlformats.org/officeDocument/2006/relationships/customXml" Target="../ink/ink1684.xml"/><Relationship Id="rId174" Type="http://schemas.openxmlformats.org/officeDocument/2006/relationships/image" Target="../media/image1776.png"/><Relationship Id="rId173" Type="http://schemas.openxmlformats.org/officeDocument/2006/relationships/customXml" Target="../ink/ink1683.xml"/><Relationship Id="rId172" Type="http://schemas.openxmlformats.org/officeDocument/2006/relationships/image" Target="../media/image1775.png"/><Relationship Id="rId171" Type="http://schemas.openxmlformats.org/officeDocument/2006/relationships/customXml" Target="../ink/ink1682.xml"/><Relationship Id="rId170" Type="http://schemas.openxmlformats.org/officeDocument/2006/relationships/image" Target="../media/image1774.png"/><Relationship Id="rId17" Type="http://schemas.openxmlformats.org/officeDocument/2006/relationships/customXml" Target="../ink/ink1605.xml"/><Relationship Id="rId169" Type="http://schemas.openxmlformats.org/officeDocument/2006/relationships/customXml" Target="../ink/ink1681.xml"/><Relationship Id="rId168" Type="http://schemas.openxmlformats.org/officeDocument/2006/relationships/image" Target="../media/image1773.png"/><Relationship Id="rId167" Type="http://schemas.openxmlformats.org/officeDocument/2006/relationships/customXml" Target="../ink/ink1680.xml"/><Relationship Id="rId166" Type="http://schemas.openxmlformats.org/officeDocument/2006/relationships/image" Target="../media/image1772.png"/><Relationship Id="rId165" Type="http://schemas.openxmlformats.org/officeDocument/2006/relationships/customXml" Target="../ink/ink1679.xml"/><Relationship Id="rId164" Type="http://schemas.openxmlformats.org/officeDocument/2006/relationships/image" Target="../media/image1771.png"/><Relationship Id="rId163" Type="http://schemas.openxmlformats.org/officeDocument/2006/relationships/customXml" Target="../ink/ink1678.xml"/><Relationship Id="rId162" Type="http://schemas.openxmlformats.org/officeDocument/2006/relationships/image" Target="../media/image1770.png"/><Relationship Id="rId161" Type="http://schemas.openxmlformats.org/officeDocument/2006/relationships/customXml" Target="../ink/ink1677.xml"/><Relationship Id="rId160" Type="http://schemas.openxmlformats.org/officeDocument/2006/relationships/image" Target="../media/image1769.png"/><Relationship Id="rId16" Type="http://schemas.openxmlformats.org/officeDocument/2006/relationships/image" Target="../media/image1697.png"/><Relationship Id="rId159" Type="http://schemas.openxmlformats.org/officeDocument/2006/relationships/customXml" Target="../ink/ink1676.xml"/><Relationship Id="rId158" Type="http://schemas.openxmlformats.org/officeDocument/2006/relationships/image" Target="../media/image1768.png"/><Relationship Id="rId157" Type="http://schemas.openxmlformats.org/officeDocument/2006/relationships/customXml" Target="../ink/ink1675.xml"/><Relationship Id="rId156" Type="http://schemas.openxmlformats.org/officeDocument/2006/relationships/image" Target="../media/image1767.png"/><Relationship Id="rId155" Type="http://schemas.openxmlformats.org/officeDocument/2006/relationships/customXml" Target="../ink/ink1674.xml"/><Relationship Id="rId154" Type="http://schemas.openxmlformats.org/officeDocument/2006/relationships/image" Target="../media/image1766.png"/><Relationship Id="rId153" Type="http://schemas.openxmlformats.org/officeDocument/2006/relationships/customXml" Target="../ink/ink1673.xml"/><Relationship Id="rId152" Type="http://schemas.openxmlformats.org/officeDocument/2006/relationships/image" Target="../media/image1765.png"/><Relationship Id="rId151" Type="http://schemas.openxmlformats.org/officeDocument/2006/relationships/customXml" Target="../ink/ink1672.xml"/><Relationship Id="rId150" Type="http://schemas.openxmlformats.org/officeDocument/2006/relationships/image" Target="../media/image1764.png"/><Relationship Id="rId15" Type="http://schemas.openxmlformats.org/officeDocument/2006/relationships/customXml" Target="../ink/ink1604.xml"/><Relationship Id="rId149" Type="http://schemas.openxmlformats.org/officeDocument/2006/relationships/customXml" Target="../ink/ink1671.xml"/><Relationship Id="rId148" Type="http://schemas.openxmlformats.org/officeDocument/2006/relationships/image" Target="../media/image1763.png"/><Relationship Id="rId147" Type="http://schemas.openxmlformats.org/officeDocument/2006/relationships/customXml" Target="../ink/ink1670.xml"/><Relationship Id="rId146" Type="http://schemas.openxmlformats.org/officeDocument/2006/relationships/image" Target="../media/image1762.png"/><Relationship Id="rId145" Type="http://schemas.openxmlformats.org/officeDocument/2006/relationships/customXml" Target="../ink/ink1669.xml"/><Relationship Id="rId144" Type="http://schemas.openxmlformats.org/officeDocument/2006/relationships/image" Target="../media/image1761.png"/><Relationship Id="rId143" Type="http://schemas.openxmlformats.org/officeDocument/2006/relationships/customXml" Target="../ink/ink1668.xml"/><Relationship Id="rId142" Type="http://schemas.openxmlformats.org/officeDocument/2006/relationships/image" Target="../media/image1760.png"/><Relationship Id="rId141" Type="http://schemas.openxmlformats.org/officeDocument/2006/relationships/customXml" Target="../ink/ink1667.xml"/><Relationship Id="rId140" Type="http://schemas.openxmlformats.org/officeDocument/2006/relationships/image" Target="../media/image1759.png"/><Relationship Id="rId14" Type="http://schemas.openxmlformats.org/officeDocument/2006/relationships/image" Target="../media/image1696.png"/><Relationship Id="rId139" Type="http://schemas.openxmlformats.org/officeDocument/2006/relationships/customXml" Target="../ink/ink1666.xml"/><Relationship Id="rId138" Type="http://schemas.openxmlformats.org/officeDocument/2006/relationships/image" Target="../media/image1758.png"/><Relationship Id="rId137" Type="http://schemas.openxmlformats.org/officeDocument/2006/relationships/customXml" Target="../ink/ink1665.xml"/><Relationship Id="rId136" Type="http://schemas.openxmlformats.org/officeDocument/2006/relationships/image" Target="../media/image1757.png"/><Relationship Id="rId135" Type="http://schemas.openxmlformats.org/officeDocument/2006/relationships/customXml" Target="../ink/ink1664.xml"/><Relationship Id="rId134" Type="http://schemas.openxmlformats.org/officeDocument/2006/relationships/image" Target="../media/image1756.png"/><Relationship Id="rId133" Type="http://schemas.openxmlformats.org/officeDocument/2006/relationships/customXml" Target="../ink/ink1663.xml"/><Relationship Id="rId132" Type="http://schemas.openxmlformats.org/officeDocument/2006/relationships/image" Target="../media/image1755.png"/><Relationship Id="rId131" Type="http://schemas.openxmlformats.org/officeDocument/2006/relationships/customXml" Target="../ink/ink1662.xml"/><Relationship Id="rId130" Type="http://schemas.openxmlformats.org/officeDocument/2006/relationships/image" Target="../media/image1754.png"/><Relationship Id="rId13" Type="http://schemas.openxmlformats.org/officeDocument/2006/relationships/customXml" Target="../ink/ink1603.xml"/><Relationship Id="rId129" Type="http://schemas.openxmlformats.org/officeDocument/2006/relationships/customXml" Target="../ink/ink1661.xml"/><Relationship Id="rId128" Type="http://schemas.openxmlformats.org/officeDocument/2006/relationships/image" Target="../media/image1753.png"/><Relationship Id="rId127" Type="http://schemas.openxmlformats.org/officeDocument/2006/relationships/customXml" Target="../ink/ink1660.xml"/><Relationship Id="rId126" Type="http://schemas.openxmlformats.org/officeDocument/2006/relationships/image" Target="../media/image1752.png"/><Relationship Id="rId125" Type="http://schemas.openxmlformats.org/officeDocument/2006/relationships/customXml" Target="../ink/ink1659.xml"/><Relationship Id="rId124" Type="http://schemas.openxmlformats.org/officeDocument/2006/relationships/image" Target="../media/image1751.png"/><Relationship Id="rId123" Type="http://schemas.openxmlformats.org/officeDocument/2006/relationships/customXml" Target="../ink/ink1658.xml"/><Relationship Id="rId122" Type="http://schemas.openxmlformats.org/officeDocument/2006/relationships/image" Target="../media/image1750.png"/><Relationship Id="rId121" Type="http://schemas.openxmlformats.org/officeDocument/2006/relationships/customXml" Target="../ink/ink1657.xml"/><Relationship Id="rId120" Type="http://schemas.openxmlformats.org/officeDocument/2006/relationships/image" Target="../media/image1749.png"/><Relationship Id="rId12" Type="http://schemas.openxmlformats.org/officeDocument/2006/relationships/image" Target="../media/image1695.png"/><Relationship Id="rId119" Type="http://schemas.openxmlformats.org/officeDocument/2006/relationships/customXml" Target="../ink/ink1656.xml"/><Relationship Id="rId118" Type="http://schemas.openxmlformats.org/officeDocument/2006/relationships/image" Target="../media/image1748.png"/><Relationship Id="rId117" Type="http://schemas.openxmlformats.org/officeDocument/2006/relationships/customXml" Target="../ink/ink1655.xml"/><Relationship Id="rId116" Type="http://schemas.openxmlformats.org/officeDocument/2006/relationships/image" Target="../media/image1747.png"/><Relationship Id="rId115" Type="http://schemas.openxmlformats.org/officeDocument/2006/relationships/customXml" Target="../ink/ink1654.xml"/><Relationship Id="rId114" Type="http://schemas.openxmlformats.org/officeDocument/2006/relationships/image" Target="../media/image1746.png"/><Relationship Id="rId113" Type="http://schemas.openxmlformats.org/officeDocument/2006/relationships/customXml" Target="../ink/ink1653.xml"/><Relationship Id="rId112" Type="http://schemas.openxmlformats.org/officeDocument/2006/relationships/image" Target="../media/image1745.png"/><Relationship Id="rId111" Type="http://schemas.openxmlformats.org/officeDocument/2006/relationships/customXml" Target="../ink/ink1652.xml"/><Relationship Id="rId110" Type="http://schemas.openxmlformats.org/officeDocument/2006/relationships/image" Target="../media/image1744.png"/><Relationship Id="rId11" Type="http://schemas.openxmlformats.org/officeDocument/2006/relationships/customXml" Target="../ink/ink1602.xml"/><Relationship Id="rId109" Type="http://schemas.openxmlformats.org/officeDocument/2006/relationships/customXml" Target="../ink/ink1651.xml"/><Relationship Id="rId108" Type="http://schemas.openxmlformats.org/officeDocument/2006/relationships/image" Target="../media/image1743.png"/><Relationship Id="rId107" Type="http://schemas.openxmlformats.org/officeDocument/2006/relationships/customXml" Target="../ink/ink1650.xml"/><Relationship Id="rId106" Type="http://schemas.openxmlformats.org/officeDocument/2006/relationships/image" Target="../media/image1742.png"/><Relationship Id="rId105" Type="http://schemas.openxmlformats.org/officeDocument/2006/relationships/customXml" Target="../ink/ink1649.xml"/><Relationship Id="rId104" Type="http://schemas.openxmlformats.org/officeDocument/2006/relationships/image" Target="../media/image1741.png"/><Relationship Id="rId103" Type="http://schemas.openxmlformats.org/officeDocument/2006/relationships/customXml" Target="../ink/ink1648.xml"/><Relationship Id="rId102" Type="http://schemas.openxmlformats.org/officeDocument/2006/relationships/image" Target="../media/image1740.png"/><Relationship Id="rId101" Type="http://schemas.openxmlformats.org/officeDocument/2006/relationships/customXml" Target="../ink/ink1647.xml"/><Relationship Id="rId100" Type="http://schemas.openxmlformats.org/officeDocument/2006/relationships/image" Target="../media/image1739.png"/><Relationship Id="rId10" Type="http://schemas.openxmlformats.org/officeDocument/2006/relationships/image" Target="../media/image1694.png"/><Relationship Id="rId1" Type="http://schemas.openxmlformats.org/officeDocument/2006/relationships/image" Target="../media/image1688.png"/></Relationships>
</file>

<file path=ppt/slides/_rels/slide37.xml.rels><?xml version="1.0" encoding="UTF-8" standalone="yes"?>
<Relationships xmlns="http://schemas.openxmlformats.org/package/2006/relationships"><Relationship Id="rId99" Type="http://schemas.openxmlformats.org/officeDocument/2006/relationships/customXml" Target="../ink/ink1793.xml"/><Relationship Id="rId98" Type="http://schemas.openxmlformats.org/officeDocument/2006/relationships/image" Target="../media/image1887.png"/><Relationship Id="rId97" Type="http://schemas.openxmlformats.org/officeDocument/2006/relationships/customXml" Target="../ink/ink1792.xml"/><Relationship Id="rId96" Type="http://schemas.openxmlformats.org/officeDocument/2006/relationships/image" Target="../media/image1886.png"/><Relationship Id="rId95" Type="http://schemas.openxmlformats.org/officeDocument/2006/relationships/customXml" Target="../ink/ink1791.xml"/><Relationship Id="rId94" Type="http://schemas.openxmlformats.org/officeDocument/2006/relationships/image" Target="../media/image1885.png"/><Relationship Id="rId93" Type="http://schemas.openxmlformats.org/officeDocument/2006/relationships/customXml" Target="../ink/ink1790.xml"/><Relationship Id="rId92" Type="http://schemas.openxmlformats.org/officeDocument/2006/relationships/image" Target="../media/image1884.png"/><Relationship Id="rId91" Type="http://schemas.openxmlformats.org/officeDocument/2006/relationships/customXml" Target="../ink/ink1789.xml"/><Relationship Id="rId90" Type="http://schemas.openxmlformats.org/officeDocument/2006/relationships/image" Target="../media/image1883.png"/><Relationship Id="rId9" Type="http://schemas.openxmlformats.org/officeDocument/2006/relationships/customXml" Target="../ink/ink1748.xml"/><Relationship Id="rId89" Type="http://schemas.openxmlformats.org/officeDocument/2006/relationships/customXml" Target="../ink/ink1788.xml"/><Relationship Id="rId88" Type="http://schemas.openxmlformats.org/officeDocument/2006/relationships/image" Target="../media/image1882.png"/><Relationship Id="rId87" Type="http://schemas.openxmlformats.org/officeDocument/2006/relationships/customXml" Target="../ink/ink1787.xml"/><Relationship Id="rId86" Type="http://schemas.openxmlformats.org/officeDocument/2006/relationships/image" Target="../media/image1881.png"/><Relationship Id="rId85" Type="http://schemas.openxmlformats.org/officeDocument/2006/relationships/customXml" Target="../ink/ink1786.xml"/><Relationship Id="rId84" Type="http://schemas.openxmlformats.org/officeDocument/2006/relationships/image" Target="../media/image1880.png"/><Relationship Id="rId83" Type="http://schemas.openxmlformats.org/officeDocument/2006/relationships/customXml" Target="../ink/ink1785.xml"/><Relationship Id="rId82" Type="http://schemas.openxmlformats.org/officeDocument/2006/relationships/image" Target="../media/image1879.png"/><Relationship Id="rId81" Type="http://schemas.openxmlformats.org/officeDocument/2006/relationships/customXml" Target="../ink/ink1784.xml"/><Relationship Id="rId80" Type="http://schemas.openxmlformats.org/officeDocument/2006/relationships/image" Target="../media/image1878.png"/><Relationship Id="rId8" Type="http://schemas.openxmlformats.org/officeDocument/2006/relationships/image" Target="../media/image1842.png"/><Relationship Id="rId79" Type="http://schemas.openxmlformats.org/officeDocument/2006/relationships/customXml" Target="../ink/ink1783.xml"/><Relationship Id="rId78" Type="http://schemas.openxmlformats.org/officeDocument/2006/relationships/image" Target="../media/image1877.png"/><Relationship Id="rId77" Type="http://schemas.openxmlformats.org/officeDocument/2006/relationships/customXml" Target="../ink/ink1782.xml"/><Relationship Id="rId76" Type="http://schemas.openxmlformats.org/officeDocument/2006/relationships/image" Target="../media/image1876.png"/><Relationship Id="rId75" Type="http://schemas.openxmlformats.org/officeDocument/2006/relationships/customXml" Target="../ink/ink1781.xml"/><Relationship Id="rId74" Type="http://schemas.openxmlformats.org/officeDocument/2006/relationships/image" Target="../media/image1875.png"/><Relationship Id="rId73" Type="http://schemas.openxmlformats.org/officeDocument/2006/relationships/customXml" Target="../ink/ink1780.xml"/><Relationship Id="rId72" Type="http://schemas.openxmlformats.org/officeDocument/2006/relationships/image" Target="../media/image1874.png"/><Relationship Id="rId71" Type="http://schemas.openxmlformats.org/officeDocument/2006/relationships/customXml" Target="../ink/ink1779.xml"/><Relationship Id="rId70" Type="http://schemas.openxmlformats.org/officeDocument/2006/relationships/image" Target="../media/image1873.png"/><Relationship Id="rId7" Type="http://schemas.openxmlformats.org/officeDocument/2006/relationships/customXml" Target="../ink/ink1747.xml"/><Relationship Id="rId69" Type="http://schemas.openxmlformats.org/officeDocument/2006/relationships/customXml" Target="../ink/ink1778.xml"/><Relationship Id="rId68" Type="http://schemas.openxmlformats.org/officeDocument/2006/relationships/image" Target="../media/image1872.png"/><Relationship Id="rId67" Type="http://schemas.openxmlformats.org/officeDocument/2006/relationships/customXml" Target="../ink/ink1777.xml"/><Relationship Id="rId66" Type="http://schemas.openxmlformats.org/officeDocument/2006/relationships/image" Target="../media/image1871.png"/><Relationship Id="rId65" Type="http://schemas.openxmlformats.org/officeDocument/2006/relationships/customXml" Target="../ink/ink1776.xml"/><Relationship Id="rId64" Type="http://schemas.openxmlformats.org/officeDocument/2006/relationships/image" Target="../media/image1870.png"/><Relationship Id="rId63" Type="http://schemas.openxmlformats.org/officeDocument/2006/relationships/customXml" Target="../ink/ink1775.xml"/><Relationship Id="rId62" Type="http://schemas.openxmlformats.org/officeDocument/2006/relationships/image" Target="../media/image1869.png"/><Relationship Id="rId61" Type="http://schemas.openxmlformats.org/officeDocument/2006/relationships/customXml" Target="../ink/ink1774.xml"/><Relationship Id="rId60" Type="http://schemas.openxmlformats.org/officeDocument/2006/relationships/image" Target="../media/image1868.png"/><Relationship Id="rId6" Type="http://schemas.openxmlformats.org/officeDocument/2006/relationships/image" Target="../media/image1841.png"/><Relationship Id="rId59" Type="http://schemas.openxmlformats.org/officeDocument/2006/relationships/customXml" Target="../ink/ink1773.xml"/><Relationship Id="rId58" Type="http://schemas.openxmlformats.org/officeDocument/2006/relationships/image" Target="../media/image1867.png"/><Relationship Id="rId57" Type="http://schemas.openxmlformats.org/officeDocument/2006/relationships/customXml" Target="../ink/ink1772.xml"/><Relationship Id="rId56" Type="http://schemas.openxmlformats.org/officeDocument/2006/relationships/image" Target="../media/image1866.png"/><Relationship Id="rId55" Type="http://schemas.openxmlformats.org/officeDocument/2006/relationships/customXml" Target="../ink/ink1771.xml"/><Relationship Id="rId54" Type="http://schemas.openxmlformats.org/officeDocument/2006/relationships/image" Target="../media/image1865.png"/><Relationship Id="rId53" Type="http://schemas.openxmlformats.org/officeDocument/2006/relationships/customXml" Target="../ink/ink1770.xml"/><Relationship Id="rId52" Type="http://schemas.openxmlformats.org/officeDocument/2006/relationships/image" Target="../media/image1864.png"/><Relationship Id="rId51" Type="http://schemas.openxmlformats.org/officeDocument/2006/relationships/customXml" Target="../ink/ink1769.xml"/><Relationship Id="rId50" Type="http://schemas.openxmlformats.org/officeDocument/2006/relationships/image" Target="../media/image1863.png"/><Relationship Id="rId5" Type="http://schemas.openxmlformats.org/officeDocument/2006/relationships/customXml" Target="../ink/ink1746.xml"/><Relationship Id="rId49" Type="http://schemas.openxmlformats.org/officeDocument/2006/relationships/customXml" Target="../ink/ink1768.xml"/><Relationship Id="rId48" Type="http://schemas.openxmlformats.org/officeDocument/2006/relationships/image" Target="../media/image1862.png"/><Relationship Id="rId47" Type="http://schemas.openxmlformats.org/officeDocument/2006/relationships/customXml" Target="../ink/ink1767.xml"/><Relationship Id="rId46" Type="http://schemas.openxmlformats.org/officeDocument/2006/relationships/image" Target="../media/image1861.png"/><Relationship Id="rId452" Type="http://schemas.openxmlformats.org/officeDocument/2006/relationships/notesSlide" Target="../notesSlides/notesSlide37.xml"/><Relationship Id="rId451" Type="http://schemas.openxmlformats.org/officeDocument/2006/relationships/slideLayout" Target="../slideLayouts/slideLayout6.xml"/><Relationship Id="rId450" Type="http://schemas.openxmlformats.org/officeDocument/2006/relationships/image" Target="../media/image2061.png"/><Relationship Id="rId45" Type="http://schemas.openxmlformats.org/officeDocument/2006/relationships/customXml" Target="../ink/ink1766.xml"/><Relationship Id="rId449" Type="http://schemas.openxmlformats.org/officeDocument/2006/relationships/customXml" Target="../ink/ink1968.xml"/><Relationship Id="rId448" Type="http://schemas.openxmlformats.org/officeDocument/2006/relationships/image" Target="../media/image2060.png"/><Relationship Id="rId447" Type="http://schemas.openxmlformats.org/officeDocument/2006/relationships/customXml" Target="../ink/ink1967.xml"/><Relationship Id="rId446" Type="http://schemas.openxmlformats.org/officeDocument/2006/relationships/image" Target="../media/image2059.png"/><Relationship Id="rId445" Type="http://schemas.openxmlformats.org/officeDocument/2006/relationships/customXml" Target="../ink/ink1966.xml"/><Relationship Id="rId444" Type="http://schemas.openxmlformats.org/officeDocument/2006/relationships/image" Target="../media/image2058.png"/><Relationship Id="rId443" Type="http://schemas.openxmlformats.org/officeDocument/2006/relationships/customXml" Target="../ink/ink1965.xml"/><Relationship Id="rId442" Type="http://schemas.openxmlformats.org/officeDocument/2006/relationships/image" Target="../media/image2057.png"/><Relationship Id="rId441" Type="http://schemas.openxmlformats.org/officeDocument/2006/relationships/customXml" Target="../ink/ink1964.xml"/><Relationship Id="rId440" Type="http://schemas.openxmlformats.org/officeDocument/2006/relationships/image" Target="../media/image2056.png"/><Relationship Id="rId44" Type="http://schemas.openxmlformats.org/officeDocument/2006/relationships/image" Target="../media/image1860.png"/><Relationship Id="rId439" Type="http://schemas.openxmlformats.org/officeDocument/2006/relationships/customXml" Target="../ink/ink1963.xml"/><Relationship Id="rId438" Type="http://schemas.openxmlformats.org/officeDocument/2006/relationships/image" Target="../media/image2055.png"/><Relationship Id="rId437" Type="http://schemas.openxmlformats.org/officeDocument/2006/relationships/customXml" Target="../ink/ink1962.xml"/><Relationship Id="rId436" Type="http://schemas.openxmlformats.org/officeDocument/2006/relationships/image" Target="../media/image2054.png"/><Relationship Id="rId435" Type="http://schemas.openxmlformats.org/officeDocument/2006/relationships/customXml" Target="../ink/ink1961.xml"/><Relationship Id="rId434" Type="http://schemas.openxmlformats.org/officeDocument/2006/relationships/image" Target="../media/image2053.png"/><Relationship Id="rId433" Type="http://schemas.openxmlformats.org/officeDocument/2006/relationships/customXml" Target="../ink/ink1960.xml"/><Relationship Id="rId432" Type="http://schemas.openxmlformats.org/officeDocument/2006/relationships/image" Target="../media/image2052.png"/><Relationship Id="rId431" Type="http://schemas.openxmlformats.org/officeDocument/2006/relationships/customXml" Target="../ink/ink1959.xml"/><Relationship Id="rId430" Type="http://schemas.openxmlformats.org/officeDocument/2006/relationships/image" Target="../media/image2051.png"/><Relationship Id="rId43" Type="http://schemas.openxmlformats.org/officeDocument/2006/relationships/customXml" Target="../ink/ink1765.xml"/><Relationship Id="rId429" Type="http://schemas.openxmlformats.org/officeDocument/2006/relationships/customXml" Target="../ink/ink1958.xml"/><Relationship Id="rId428" Type="http://schemas.openxmlformats.org/officeDocument/2006/relationships/image" Target="../media/image2050.png"/><Relationship Id="rId427" Type="http://schemas.openxmlformats.org/officeDocument/2006/relationships/customXml" Target="../ink/ink1957.xml"/><Relationship Id="rId426" Type="http://schemas.openxmlformats.org/officeDocument/2006/relationships/image" Target="../media/image2049.png"/><Relationship Id="rId425" Type="http://schemas.openxmlformats.org/officeDocument/2006/relationships/customXml" Target="../ink/ink1956.xml"/><Relationship Id="rId424" Type="http://schemas.openxmlformats.org/officeDocument/2006/relationships/image" Target="../media/image2048.png"/><Relationship Id="rId423" Type="http://schemas.openxmlformats.org/officeDocument/2006/relationships/customXml" Target="../ink/ink1955.xml"/><Relationship Id="rId422" Type="http://schemas.openxmlformats.org/officeDocument/2006/relationships/image" Target="../media/image2047.png"/><Relationship Id="rId421" Type="http://schemas.openxmlformats.org/officeDocument/2006/relationships/customXml" Target="../ink/ink1954.xml"/><Relationship Id="rId420" Type="http://schemas.openxmlformats.org/officeDocument/2006/relationships/image" Target="../media/image2046.png"/><Relationship Id="rId42" Type="http://schemas.openxmlformats.org/officeDocument/2006/relationships/image" Target="../media/image1859.png"/><Relationship Id="rId419" Type="http://schemas.openxmlformats.org/officeDocument/2006/relationships/customXml" Target="../ink/ink1953.xml"/><Relationship Id="rId418" Type="http://schemas.openxmlformats.org/officeDocument/2006/relationships/image" Target="../media/image2045.png"/><Relationship Id="rId417" Type="http://schemas.openxmlformats.org/officeDocument/2006/relationships/customXml" Target="../ink/ink1952.xml"/><Relationship Id="rId416" Type="http://schemas.openxmlformats.org/officeDocument/2006/relationships/image" Target="../media/image2044.png"/><Relationship Id="rId415" Type="http://schemas.openxmlformats.org/officeDocument/2006/relationships/customXml" Target="../ink/ink1951.xml"/><Relationship Id="rId414" Type="http://schemas.openxmlformats.org/officeDocument/2006/relationships/image" Target="../media/image2043.png"/><Relationship Id="rId413" Type="http://schemas.openxmlformats.org/officeDocument/2006/relationships/customXml" Target="../ink/ink1950.xml"/><Relationship Id="rId412" Type="http://schemas.openxmlformats.org/officeDocument/2006/relationships/image" Target="../media/image2042.png"/><Relationship Id="rId411" Type="http://schemas.openxmlformats.org/officeDocument/2006/relationships/customXml" Target="../ink/ink1949.xml"/><Relationship Id="rId410" Type="http://schemas.openxmlformats.org/officeDocument/2006/relationships/image" Target="../media/image2041.png"/><Relationship Id="rId41" Type="http://schemas.openxmlformats.org/officeDocument/2006/relationships/customXml" Target="../ink/ink1764.xml"/><Relationship Id="rId409" Type="http://schemas.openxmlformats.org/officeDocument/2006/relationships/customXml" Target="../ink/ink1948.xml"/><Relationship Id="rId408" Type="http://schemas.openxmlformats.org/officeDocument/2006/relationships/image" Target="../media/image2040.png"/><Relationship Id="rId407" Type="http://schemas.openxmlformats.org/officeDocument/2006/relationships/customXml" Target="../ink/ink1947.xml"/><Relationship Id="rId406" Type="http://schemas.openxmlformats.org/officeDocument/2006/relationships/image" Target="../media/image2039.png"/><Relationship Id="rId405" Type="http://schemas.openxmlformats.org/officeDocument/2006/relationships/customXml" Target="../ink/ink1946.xml"/><Relationship Id="rId404" Type="http://schemas.openxmlformats.org/officeDocument/2006/relationships/image" Target="../media/image2038.png"/><Relationship Id="rId403" Type="http://schemas.openxmlformats.org/officeDocument/2006/relationships/customXml" Target="../ink/ink1945.xml"/><Relationship Id="rId402" Type="http://schemas.openxmlformats.org/officeDocument/2006/relationships/image" Target="../media/image2037.png"/><Relationship Id="rId401" Type="http://schemas.openxmlformats.org/officeDocument/2006/relationships/customXml" Target="../ink/ink1944.xml"/><Relationship Id="rId400" Type="http://schemas.openxmlformats.org/officeDocument/2006/relationships/image" Target="../media/image2036.png"/><Relationship Id="rId40" Type="http://schemas.openxmlformats.org/officeDocument/2006/relationships/image" Target="../media/image1858.png"/><Relationship Id="rId4" Type="http://schemas.openxmlformats.org/officeDocument/2006/relationships/image" Target="../media/image1840.png"/><Relationship Id="rId399" Type="http://schemas.openxmlformats.org/officeDocument/2006/relationships/customXml" Target="../ink/ink1943.xml"/><Relationship Id="rId398" Type="http://schemas.openxmlformats.org/officeDocument/2006/relationships/image" Target="../media/image2035.png"/><Relationship Id="rId397" Type="http://schemas.openxmlformats.org/officeDocument/2006/relationships/customXml" Target="../ink/ink1942.xml"/><Relationship Id="rId396" Type="http://schemas.openxmlformats.org/officeDocument/2006/relationships/image" Target="../media/image2034.png"/><Relationship Id="rId395" Type="http://schemas.openxmlformats.org/officeDocument/2006/relationships/customXml" Target="../ink/ink1941.xml"/><Relationship Id="rId394" Type="http://schemas.openxmlformats.org/officeDocument/2006/relationships/image" Target="../media/image2033.png"/><Relationship Id="rId393" Type="http://schemas.openxmlformats.org/officeDocument/2006/relationships/customXml" Target="../ink/ink1940.xml"/><Relationship Id="rId392" Type="http://schemas.openxmlformats.org/officeDocument/2006/relationships/image" Target="../media/image2032.png"/><Relationship Id="rId391" Type="http://schemas.openxmlformats.org/officeDocument/2006/relationships/customXml" Target="../ink/ink1939.xml"/><Relationship Id="rId390" Type="http://schemas.openxmlformats.org/officeDocument/2006/relationships/image" Target="../media/image2031.png"/><Relationship Id="rId39" Type="http://schemas.openxmlformats.org/officeDocument/2006/relationships/customXml" Target="../ink/ink1763.xml"/><Relationship Id="rId389" Type="http://schemas.openxmlformats.org/officeDocument/2006/relationships/customXml" Target="../ink/ink1938.xml"/><Relationship Id="rId388" Type="http://schemas.openxmlformats.org/officeDocument/2006/relationships/image" Target="../media/image2030.png"/><Relationship Id="rId387" Type="http://schemas.openxmlformats.org/officeDocument/2006/relationships/customXml" Target="../ink/ink1937.xml"/><Relationship Id="rId386" Type="http://schemas.openxmlformats.org/officeDocument/2006/relationships/image" Target="../media/image2029.png"/><Relationship Id="rId385" Type="http://schemas.openxmlformats.org/officeDocument/2006/relationships/customXml" Target="../ink/ink1936.xml"/><Relationship Id="rId384" Type="http://schemas.openxmlformats.org/officeDocument/2006/relationships/image" Target="../media/image2028.png"/><Relationship Id="rId383" Type="http://schemas.openxmlformats.org/officeDocument/2006/relationships/customXml" Target="../ink/ink1935.xml"/><Relationship Id="rId382" Type="http://schemas.openxmlformats.org/officeDocument/2006/relationships/image" Target="../media/image2027.png"/><Relationship Id="rId381" Type="http://schemas.openxmlformats.org/officeDocument/2006/relationships/customXml" Target="../ink/ink1934.xml"/><Relationship Id="rId380" Type="http://schemas.openxmlformats.org/officeDocument/2006/relationships/image" Target="../media/image2026.png"/><Relationship Id="rId38" Type="http://schemas.openxmlformats.org/officeDocument/2006/relationships/image" Target="../media/image1857.png"/><Relationship Id="rId379" Type="http://schemas.openxmlformats.org/officeDocument/2006/relationships/customXml" Target="../ink/ink1933.xml"/><Relationship Id="rId378" Type="http://schemas.openxmlformats.org/officeDocument/2006/relationships/image" Target="../media/image2025.png"/><Relationship Id="rId377" Type="http://schemas.openxmlformats.org/officeDocument/2006/relationships/customXml" Target="../ink/ink1932.xml"/><Relationship Id="rId376" Type="http://schemas.openxmlformats.org/officeDocument/2006/relationships/image" Target="../media/image2024.png"/><Relationship Id="rId375" Type="http://schemas.openxmlformats.org/officeDocument/2006/relationships/customXml" Target="../ink/ink1931.xml"/><Relationship Id="rId374" Type="http://schemas.openxmlformats.org/officeDocument/2006/relationships/image" Target="../media/image2023.png"/><Relationship Id="rId373" Type="http://schemas.openxmlformats.org/officeDocument/2006/relationships/customXml" Target="../ink/ink1930.xml"/><Relationship Id="rId372" Type="http://schemas.openxmlformats.org/officeDocument/2006/relationships/image" Target="../media/image2022.png"/><Relationship Id="rId371" Type="http://schemas.openxmlformats.org/officeDocument/2006/relationships/customXml" Target="../ink/ink1929.xml"/><Relationship Id="rId370" Type="http://schemas.openxmlformats.org/officeDocument/2006/relationships/image" Target="../media/image2021.png"/><Relationship Id="rId37" Type="http://schemas.openxmlformats.org/officeDocument/2006/relationships/customXml" Target="../ink/ink1762.xml"/><Relationship Id="rId369" Type="http://schemas.openxmlformats.org/officeDocument/2006/relationships/customXml" Target="../ink/ink1928.xml"/><Relationship Id="rId368" Type="http://schemas.openxmlformats.org/officeDocument/2006/relationships/image" Target="../media/image2020.png"/><Relationship Id="rId367" Type="http://schemas.openxmlformats.org/officeDocument/2006/relationships/customXml" Target="../ink/ink1927.xml"/><Relationship Id="rId366" Type="http://schemas.openxmlformats.org/officeDocument/2006/relationships/image" Target="../media/image2019.png"/><Relationship Id="rId365" Type="http://schemas.openxmlformats.org/officeDocument/2006/relationships/customXml" Target="../ink/ink1926.xml"/><Relationship Id="rId364" Type="http://schemas.openxmlformats.org/officeDocument/2006/relationships/image" Target="../media/image2018.png"/><Relationship Id="rId363" Type="http://schemas.openxmlformats.org/officeDocument/2006/relationships/customXml" Target="../ink/ink1925.xml"/><Relationship Id="rId362" Type="http://schemas.openxmlformats.org/officeDocument/2006/relationships/image" Target="../media/image2017.png"/><Relationship Id="rId361" Type="http://schemas.openxmlformats.org/officeDocument/2006/relationships/customXml" Target="../ink/ink1924.xml"/><Relationship Id="rId360" Type="http://schemas.openxmlformats.org/officeDocument/2006/relationships/image" Target="../media/image2016.png"/><Relationship Id="rId36" Type="http://schemas.openxmlformats.org/officeDocument/2006/relationships/image" Target="../media/image1856.png"/><Relationship Id="rId359" Type="http://schemas.openxmlformats.org/officeDocument/2006/relationships/customXml" Target="../ink/ink1923.xml"/><Relationship Id="rId358" Type="http://schemas.openxmlformats.org/officeDocument/2006/relationships/image" Target="../media/image2015.png"/><Relationship Id="rId357" Type="http://schemas.openxmlformats.org/officeDocument/2006/relationships/customXml" Target="../ink/ink1922.xml"/><Relationship Id="rId356" Type="http://schemas.openxmlformats.org/officeDocument/2006/relationships/image" Target="../media/image2014.png"/><Relationship Id="rId355" Type="http://schemas.openxmlformats.org/officeDocument/2006/relationships/customXml" Target="../ink/ink1921.xml"/><Relationship Id="rId354" Type="http://schemas.openxmlformats.org/officeDocument/2006/relationships/image" Target="../media/image2013.png"/><Relationship Id="rId353" Type="http://schemas.openxmlformats.org/officeDocument/2006/relationships/customXml" Target="../ink/ink1920.xml"/><Relationship Id="rId352" Type="http://schemas.openxmlformats.org/officeDocument/2006/relationships/image" Target="../media/image2012.png"/><Relationship Id="rId351" Type="http://schemas.openxmlformats.org/officeDocument/2006/relationships/customXml" Target="../ink/ink1919.xml"/><Relationship Id="rId350" Type="http://schemas.openxmlformats.org/officeDocument/2006/relationships/image" Target="../media/image2011.png"/><Relationship Id="rId35" Type="http://schemas.openxmlformats.org/officeDocument/2006/relationships/customXml" Target="../ink/ink1761.xml"/><Relationship Id="rId349" Type="http://schemas.openxmlformats.org/officeDocument/2006/relationships/customXml" Target="../ink/ink1918.xml"/><Relationship Id="rId348" Type="http://schemas.openxmlformats.org/officeDocument/2006/relationships/image" Target="../media/image2010.png"/><Relationship Id="rId347" Type="http://schemas.openxmlformats.org/officeDocument/2006/relationships/customXml" Target="../ink/ink1917.xml"/><Relationship Id="rId346" Type="http://schemas.openxmlformats.org/officeDocument/2006/relationships/image" Target="../media/image2009.png"/><Relationship Id="rId345" Type="http://schemas.openxmlformats.org/officeDocument/2006/relationships/customXml" Target="../ink/ink1916.xml"/><Relationship Id="rId344" Type="http://schemas.openxmlformats.org/officeDocument/2006/relationships/image" Target="../media/image2008.png"/><Relationship Id="rId343" Type="http://schemas.openxmlformats.org/officeDocument/2006/relationships/customXml" Target="../ink/ink1915.xml"/><Relationship Id="rId342" Type="http://schemas.openxmlformats.org/officeDocument/2006/relationships/image" Target="../media/image2007.png"/><Relationship Id="rId341" Type="http://schemas.openxmlformats.org/officeDocument/2006/relationships/customXml" Target="../ink/ink1914.xml"/><Relationship Id="rId340" Type="http://schemas.openxmlformats.org/officeDocument/2006/relationships/image" Target="../media/image2006.png"/><Relationship Id="rId34" Type="http://schemas.openxmlformats.org/officeDocument/2006/relationships/image" Target="../media/image1855.png"/><Relationship Id="rId339" Type="http://schemas.openxmlformats.org/officeDocument/2006/relationships/customXml" Target="../ink/ink1913.xml"/><Relationship Id="rId338" Type="http://schemas.openxmlformats.org/officeDocument/2006/relationships/image" Target="../media/image2005.png"/><Relationship Id="rId337" Type="http://schemas.openxmlformats.org/officeDocument/2006/relationships/customXml" Target="../ink/ink1912.xml"/><Relationship Id="rId336" Type="http://schemas.openxmlformats.org/officeDocument/2006/relationships/image" Target="../media/image2004.png"/><Relationship Id="rId335" Type="http://schemas.openxmlformats.org/officeDocument/2006/relationships/customXml" Target="../ink/ink1911.xml"/><Relationship Id="rId334" Type="http://schemas.openxmlformats.org/officeDocument/2006/relationships/image" Target="../media/image2003.png"/><Relationship Id="rId333" Type="http://schemas.openxmlformats.org/officeDocument/2006/relationships/customXml" Target="../ink/ink1910.xml"/><Relationship Id="rId332" Type="http://schemas.openxmlformats.org/officeDocument/2006/relationships/image" Target="../media/image2002.png"/><Relationship Id="rId331" Type="http://schemas.openxmlformats.org/officeDocument/2006/relationships/customXml" Target="../ink/ink1909.xml"/><Relationship Id="rId330" Type="http://schemas.openxmlformats.org/officeDocument/2006/relationships/image" Target="../media/image2001.png"/><Relationship Id="rId33" Type="http://schemas.openxmlformats.org/officeDocument/2006/relationships/customXml" Target="../ink/ink1760.xml"/><Relationship Id="rId329" Type="http://schemas.openxmlformats.org/officeDocument/2006/relationships/customXml" Target="../ink/ink1908.xml"/><Relationship Id="rId328" Type="http://schemas.openxmlformats.org/officeDocument/2006/relationships/image" Target="../media/image2000.png"/><Relationship Id="rId327" Type="http://schemas.openxmlformats.org/officeDocument/2006/relationships/customXml" Target="../ink/ink1907.xml"/><Relationship Id="rId326" Type="http://schemas.openxmlformats.org/officeDocument/2006/relationships/image" Target="../media/image1999.png"/><Relationship Id="rId325" Type="http://schemas.openxmlformats.org/officeDocument/2006/relationships/customXml" Target="../ink/ink1906.xml"/><Relationship Id="rId324" Type="http://schemas.openxmlformats.org/officeDocument/2006/relationships/image" Target="../media/image1998.png"/><Relationship Id="rId323" Type="http://schemas.openxmlformats.org/officeDocument/2006/relationships/customXml" Target="../ink/ink1905.xml"/><Relationship Id="rId322" Type="http://schemas.openxmlformats.org/officeDocument/2006/relationships/image" Target="../media/image1997.png"/><Relationship Id="rId321" Type="http://schemas.openxmlformats.org/officeDocument/2006/relationships/customXml" Target="../ink/ink1904.xml"/><Relationship Id="rId320" Type="http://schemas.openxmlformats.org/officeDocument/2006/relationships/image" Target="../media/image1996.png"/><Relationship Id="rId32" Type="http://schemas.openxmlformats.org/officeDocument/2006/relationships/image" Target="../media/image1854.png"/><Relationship Id="rId319" Type="http://schemas.openxmlformats.org/officeDocument/2006/relationships/customXml" Target="../ink/ink1903.xml"/><Relationship Id="rId318" Type="http://schemas.openxmlformats.org/officeDocument/2006/relationships/image" Target="../media/image1995.png"/><Relationship Id="rId317" Type="http://schemas.openxmlformats.org/officeDocument/2006/relationships/customXml" Target="../ink/ink1902.xml"/><Relationship Id="rId316" Type="http://schemas.openxmlformats.org/officeDocument/2006/relationships/image" Target="../media/image1994.png"/><Relationship Id="rId315" Type="http://schemas.openxmlformats.org/officeDocument/2006/relationships/customXml" Target="../ink/ink1901.xml"/><Relationship Id="rId314" Type="http://schemas.openxmlformats.org/officeDocument/2006/relationships/image" Target="../media/image1993.png"/><Relationship Id="rId313" Type="http://schemas.openxmlformats.org/officeDocument/2006/relationships/customXml" Target="../ink/ink1900.xml"/><Relationship Id="rId312" Type="http://schemas.openxmlformats.org/officeDocument/2006/relationships/image" Target="../media/image1992.png"/><Relationship Id="rId311" Type="http://schemas.openxmlformats.org/officeDocument/2006/relationships/customXml" Target="../ink/ink1899.xml"/><Relationship Id="rId310" Type="http://schemas.openxmlformats.org/officeDocument/2006/relationships/image" Target="../media/image1991.png"/><Relationship Id="rId31" Type="http://schemas.openxmlformats.org/officeDocument/2006/relationships/customXml" Target="../ink/ink1759.xml"/><Relationship Id="rId309" Type="http://schemas.openxmlformats.org/officeDocument/2006/relationships/customXml" Target="../ink/ink1898.xml"/><Relationship Id="rId308" Type="http://schemas.openxmlformats.org/officeDocument/2006/relationships/image" Target="../media/image1990.png"/><Relationship Id="rId307" Type="http://schemas.openxmlformats.org/officeDocument/2006/relationships/customXml" Target="../ink/ink1897.xml"/><Relationship Id="rId306" Type="http://schemas.openxmlformats.org/officeDocument/2006/relationships/image" Target="../media/image1989.png"/><Relationship Id="rId305" Type="http://schemas.openxmlformats.org/officeDocument/2006/relationships/customXml" Target="../ink/ink1896.xml"/><Relationship Id="rId304" Type="http://schemas.openxmlformats.org/officeDocument/2006/relationships/image" Target="../media/image1988.png"/><Relationship Id="rId303" Type="http://schemas.openxmlformats.org/officeDocument/2006/relationships/customXml" Target="../ink/ink1895.xml"/><Relationship Id="rId302" Type="http://schemas.openxmlformats.org/officeDocument/2006/relationships/image" Target="../media/image1987.png"/><Relationship Id="rId301" Type="http://schemas.openxmlformats.org/officeDocument/2006/relationships/customXml" Target="../ink/ink1894.xml"/><Relationship Id="rId300" Type="http://schemas.openxmlformats.org/officeDocument/2006/relationships/image" Target="../media/image1986.png"/><Relationship Id="rId30" Type="http://schemas.openxmlformats.org/officeDocument/2006/relationships/image" Target="../media/image1853.png"/><Relationship Id="rId3" Type="http://schemas.openxmlformats.org/officeDocument/2006/relationships/customXml" Target="../ink/ink1745.xml"/><Relationship Id="rId299" Type="http://schemas.openxmlformats.org/officeDocument/2006/relationships/customXml" Target="../ink/ink1893.xml"/><Relationship Id="rId298" Type="http://schemas.openxmlformats.org/officeDocument/2006/relationships/image" Target="../media/image1985.png"/><Relationship Id="rId297" Type="http://schemas.openxmlformats.org/officeDocument/2006/relationships/customXml" Target="../ink/ink1892.xml"/><Relationship Id="rId296" Type="http://schemas.openxmlformats.org/officeDocument/2006/relationships/image" Target="../media/image1984.png"/><Relationship Id="rId295" Type="http://schemas.openxmlformats.org/officeDocument/2006/relationships/customXml" Target="../ink/ink1891.xml"/><Relationship Id="rId294" Type="http://schemas.openxmlformats.org/officeDocument/2006/relationships/image" Target="../media/image1983.png"/><Relationship Id="rId293" Type="http://schemas.openxmlformats.org/officeDocument/2006/relationships/customXml" Target="../ink/ink1890.xml"/><Relationship Id="rId292" Type="http://schemas.openxmlformats.org/officeDocument/2006/relationships/image" Target="../media/image1982.png"/><Relationship Id="rId291" Type="http://schemas.openxmlformats.org/officeDocument/2006/relationships/customXml" Target="../ink/ink1889.xml"/><Relationship Id="rId290" Type="http://schemas.openxmlformats.org/officeDocument/2006/relationships/image" Target="../media/image1981.png"/><Relationship Id="rId29" Type="http://schemas.openxmlformats.org/officeDocument/2006/relationships/customXml" Target="../ink/ink1758.xml"/><Relationship Id="rId289" Type="http://schemas.openxmlformats.org/officeDocument/2006/relationships/customXml" Target="../ink/ink1888.xml"/><Relationship Id="rId288" Type="http://schemas.openxmlformats.org/officeDocument/2006/relationships/image" Target="../media/image1980.png"/><Relationship Id="rId287" Type="http://schemas.openxmlformats.org/officeDocument/2006/relationships/customXml" Target="../ink/ink1887.xml"/><Relationship Id="rId286" Type="http://schemas.openxmlformats.org/officeDocument/2006/relationships/image" Target="../media/image1979.png"/><Relationship Id="rId285" Type="http://schemas.openxmlformats.org/officeDocument/2006/relationships/customXml" Target="../ink/ink1886.xml"/><Relationship Id="rId284" Type="http://schemas.openxmlformats.org/officeDocument/2006/relationships/image" Target="../media/image1978.png"/><Relationship Id="rId283" Type="http://schemas.openxmlformats.org/officeDocument/2006/relationships/customXml" Target="../ink/ink1885.xml"/><Relationship Id="rId282" Type="http://schemas.openxmlformats.org/officeDocument/2006/relationships/image" Target="../media/image1977.png"/><Relationship Id="rId281" Type="http://schemas.openxmlformats.org/officeDocument/2006/relationships/customXml" Target="../ink/ink1884.xml"/><Relationship Id="rId280" Type="http://schemas.openxmlformats.org/officeDocument/2006/relationships/image" Target="../media/image1976.png"/><Relationship Id="rId28" Type="http://schemas.openxmlformats.org/officeDocument/2006/relationships/image" Target="../media/image1852.png"/><Relationship Id="rId279" Type="http://schemas.openxmlformats.org/officeDocument/2006/relationships/customXml" Target="../ink/ink1883.xml"/><Relationship Id="rId278" Type="http://schemas.openxmlformats.org/officeDocument/2006/relationships/image" Target="../media/image1975.png"/><Relationship Id="rId277" Type="http://schemas.openxmlformats.org/officeDocument/2006/relationships/customXml" Target="../ink/ink1882.xml"/><Relationship Id="rId276" Type="http://schemas.openxmlformats.org/officeDocument/2006/relationships/image" Target="../media/image1555.png"/><Relationship Id="rId275" Type="http://schemas.openxmlformats.org/officeDocument/2006/relationships/customXml" Target="../ink/ink1881.xml"/><Relationship Id="rId274" Type="http://schemas.openxmlformats.org/officeDocument/2006/relationships/image" Target="../media/image1974.png"/><Relationship Id="rId273" Type="http://schemas.openxmlformats.org/officeDocument/2006/relationships/customXml" Target="../ink/ink1880.xml"/><Relationship Id="rId272" Type="http://schemas.openxmlformats.org/officeDocument/2006/relationships/image" Target="../media/image1973.png"/><Relationship Id="rId271" Type="http://schemas.openxmlformats.org/officeDocument/2006/relationships/customXml" Target="../ink/ink1879.xml"/><Relationship Id="rId270" Type="http://schemas.openxmlformats.org/officeDocument/2006/relationships/image" Target="../media/image1972.png"/><Relationship Id="rId27" Type="http://schemas.openxmlformats.org/officeDocument/2006/relationships/customXml" Target="../ink/ink1757.xml"/><Relationship Id="rId269" Type="http://schemas.openxmlformats.org/officeDocument/2006/relationships/customXml" Target="../ink/ink1878.xml"/><Relationship Id="rId268" Type="http://schemas.openxmlformats.org/officeDocument/2006/relationships/image" Target="../media/image1971.png"/><Relationship Id="rId267" Type="http://schemas.openxmlformats.org/officeDocument/2006/relationships/customXml" Target="../ink/ink1877.xml"/><Relationship Id="rId266" Type="http://schemas.openxmlformats.org/officeDocument/2006/relationships/image" Target="../media/image1970.png"/><Relationship Id="rId265" Type="http://schemas.openxmlformats.org/officeDocument/2006/relationships/customXml" Target="../ink/ink1876.xml"/><Relationship Id="rId264" Type="http://schemas.openxmlformats.org/officeDocument/2006/relationships/image" Target="../media/image1969.png"/><Relationship Id="rId263" Type="http://schemas.openxmlformats.org/officeDocument/2006/relationships/customXml" Target="../ink/ink1875.xml"/><Relationship Id="rId262" Type="http://schemas.openxmlformats.org/officeDocument/2006/relationships/image" Target="../media/image1968.png"/><Relationship Id="rId261" Type="http://schemas.openxmlformats.org/officeDocument/2006/relationships/customXml" Target="../ink/ink1874.xml"/><Relationship Id="rId260" Type="http://schemas.openxmlformats.org/officeDocument/2006/relationships/image" Target="../media/image1967.png"/><Relationship Id="rId26" Type="http://schemas.openxmlformats.org/officeDocument/2006/relationships/image" Target="../media/image1851.png"/><Relationship Id="rId259" Type="http://schemas.openxmlformats.org/officeDocument/2006/relationships/customXml" Target="../ink/ink1873.xml"/><Relationship Id="rId258" Type="http://schemas.openxmlformats.org/officeDocument/2006/relationships/image" Target="../media/image1966.png"/><Relationship Id="rId257" Type="http://schemas.openxmlformats.org/officeDocument/2006/relationships/customXml" Target="../ink/ink1872.xml"/><Relationship Id="rId256" Type="http://schemas.openxmlformats.org/officeDocument/2006/relationships/image" Target="../media/image1965.png"/><Relationship Id="rId255" Type="http://schemas.openxmlformats.org/officeDocument/2006/relationships/customXml" Target="../ink/ink1871.xml"/><Relationship Id="rId254" Type="http://schemas.openxmlformats.org/officeDocument/2006/relationships/image" Target="../media/image1964.png"/><Relationship Id="rId253" Type="http://schemas.openxmlformats.org/officeDocument/2006/relationships/customXml" Target="../ink/ink1870.xml"/><Relationship Id="rId252" Type="http://schemas.openxmlformats.org/officeDocument/2006/relationships/image" Target="../media/image1963.png"/><Relationship Id="rId251" Type="http://schemas.openxmlformats.org/officeDocument/2006/relationships/customXml" Target="../ink/ink1869.xml"/><Relationship Id="rId250" Type="http://schemas.openxmlformats.org/officeDocument/2006/relationships/image" Target="../media/image1962.png"/><Relationship Id="rId25" Type="http://schemas.openxmlformats.org/officeDocument/2006/relationships/customXml" Target="../ink/ink1756.xml"/><Relationship Id="rId249" Type="http://schemas.openxmlformats.org/officeDocument/2006/relationships/customXml" Target="../ink/ink1868.xml"/><Relationship Id="rId248" Type="http://schemas.openxmlformats.org/officeDocument/2006/relationships/image" Target="../media/image1961.png"/><Relationship Id="rId247" Type="http://schemas.openxmlformats.org/officeDocument/2006/relationships/customXml" Target="../ink/ink1867.xml"/><Relationship Id="rId246" Type="http://schemas.openxmlformats.org/officeDocument/2006/relationships/image" Target="../media/image1960.png"/><Relationship Id="rId245" Type="http://schemas.openxmlformats.org/officeDocument/2006/relationships/customXml" Target="../ink/ink1866.xml"/><Relationship Id="rId244" Type="http://schemas.openxmlformats.org/officeDocument/2006/relationships/image" Target="../media/image1959.png"/><Relationship Id="rId243" Type="http://schemas.openxmlformats.org/officeDocument/2006/relationships/customXml" Target="../ink/ink1865.xml"/><Relationship Id="rId242" Type="http://schemas.openxmlformats.org/officeDocument/2006/relationships/image" Target="../media/image1958.png"/><Relationship Id="rId241" Type="http://schemas.openxmlformats.org/officeDocument/2006/relationships/customXml" Target="../ink/ink1864.xml"/><Relationship Id="rId240" Type="http://schemas.openxmlformats.org/officeDocument/2006/relationships/image" Target="../media/image1957.png"/><Relationship Id="rId24" Type="http://schemas.openxmlformats.org/officeDocument/2006/relationships/image" Target="../media/image1850.png"/><Relationship Id="rId239" Type="http://schemas.openxmlformats.org/officeDocument/2006/relationships/customXml" Target="../ink/ink1863.xml"/><Relationship Id="rId238" Type="http://schemas.openxmlformats.org/officeDocument/2006/relationships/image" Target="../media/image1956.png"/><Relationship Id="rId237" Type="http://schemas.openxmlformats.org/officeDocument/2006/relationships/customXml" Target="../ink/ink1862.xml"/><Relationship Id="rId236" Type="http://schemas.openxmlformats.org/officeDocument/2006/relationships/image" Target="../media/image1955.png"/><Relationship Id="rId235" Type="http://schemas.openxmlformats.org/officeDocument/2006/relationships/customXml" Target="../ink/ink1861.xml"/><Relationship Id="rId234" Type="http://schemas.openxmlformats.org/officeDocument/2006/relationships/image" Target="../media/image1954.png"/><Relationship Id="rId233" Type="http://schemas.openxmlformats.org/officeDocument/2006/relationships/customXml" Target="../ink/ink1860.xml"/><Relationship Id="rId232" Type="http://schemas.openxmlformats.org/officeDocument/2006/relationships/image" Target="../media/image1953.png"/><Relationship Id="rId231" Type="http://schemas.openxmlformats.org/officeDocument/2006/relationships/customXml" Target="../ink/ink1859.xml"/><Relationship Id="rId230" Type="http://schemas.openxmlformats.org/officeDocument/2006/relationships/image" Target="../media/image1952.png"/><Relationship Id="rId23" Type="http://schemas.openxmlformats.org/officeDocument/2006/relationships/customXml" Target="../ink/ink1755.xml"/><Relationship Id="rId229" Type="http://schemas.openxmlformats.org/officeDocument/2006/relationships/customXml" Target="../ink/ink1858.xml"/><Relationship Id="rId228" Type="http://schemas.openxmlformats.org/officeDocument/2006/relationships/image" Target="../media/image1951.png"/><Relationship Id="rId227" Type="http://schemas.openxmlformats.org/officeDocument/2006/relationships/customXml" Target="../ink/ink1857.xml"/><Relationship Id="rId226" Type="http://schemas.openxmlformats.org/officeDocument/2006/relationships/image" Target="../media/image1950.png"/><Relationship Id="rId225" Type="http://schemas.openxmlformats.org/officeDocument/2006/relationships/customXml" Target="../ink/ink1856.xml"/><Relationship Id="rId224" Type="http://schemas.openxmlformats.org/officeDocument/2006/relationships/image" Target="../media/image1949.png"/><Relationship Id="rId223" Type="http://schemas.openxmlformats.org/officeDocument/2006/relationships/customXml" Target="../ink/ink1855.xml"/><Relationship Id="rId222" Type="http://schemas.openxmlformats.org/officeDocument/2006/relationships/image" Target="../media/image1948.png"/><Relationship Id="rId221" Type="http://schemas.openxmlformats.org/officeDocument/2006/relationships/customXml" Target="../ink/ink1854.xml"/><Relationship Id="rId220" Type="http://schemas.openxmlformats.org/officeDocument/2006/relationships/image" Target="../media/image1947.png"/><Relationship Id="rId22" Type="http://schemas.openxmlformats.org/officeDocument/2006/relationships/image" Target="../media/image1849.png"/><Relationship Id="rId219" Type="http://schemas.openxmlformats.org/officeDocument/2006/relationships/customXml" Target="../ink/ink1853.xml"/><Relationship Id="rId218" Type="http://schemas.openxmlformats.org/officeDocument/2006/relationships/image" Target="../media/image1946.png"/><Relationship Id="rId217" Type="http://schemas.openxmlformats.org/officeDocument/2006/relationships/customXml" Target="../ink/ink1852.xml"/><Relationship Id="rId216" Type="http://schemas.openxmlformats.org/officeDocument/2006/relationships/image" Target="../media/image1945.png"/><Relationship Id="rId215" Type="http://schemas.openxmlformats.org/officeDocument/2006/relationships/customXml" Target="../ink/ink1851.xml"/><Relationship Id="rId214" Type="http://schemas.openxmlformats.org/officeDocument/2006/relationships/image" Target="../media/image1944.png"/><Relationship Id="rId213" Type="http://schemas.openxmlformats.org/officeDocument/2006/relationships/customXml" Target="../ink/ink1850.xml"/><Relationship Id="rId212" Type="http://schemas.openxmlformats.org/officeDocument/2006/relationships/image" Target="../media/image1943.png"/><Relationship Id="rId211" Type="http://schemas.openxmlformats.org/officeDocument/2006/relationships/customXml" Target="../ink/ink1849.xml"/><Relationship Id="rId210" Type="http://schemas.openxmlformats.org/officeDocument/2006/relationships/image" Target="../media/image1942.png"/><Relationship Id="rId21" Type="http://schemas.openxmlformats.org/officeDocument/2006/relationships/customXml" Target="../ink/ink1754.xml"/><Relationship Id="rId209" Type="http://schemas.openxmlformats.org/officeDocument/2006/relationships/customXml" Target="../ink/ink1848.xml"/><Relationship Id="rId208" Type="http://schemas.openxmlformats.org/officeDocument/2006/relationships/image" Target="../media/image1941.png"/><Relationship Id="rId207" Type="http://schemas.openxmlformats.org/officeDocument/2006/relationships/customXml" Target="../ink/ink1847.xml"/><Relationship Id="rId206" Type="http://schemas.openxmlformats.org/officeDocument/2006/relationships/image" Target="../media/image1940.png"/><Relationship Id="rId205" Type="http://schemas.openxmlformats.org/officeDocument/2006/relationships/customXml" Target="../ink/ink1846.xml"/><Relationship Id="rId204" Type="http://schemas.openxmlformats.org/officeDocument/2006/relationships/image" Target="../media/image1939.png"/><Relationship Id="rId203" Type="http://schemas.openxmlformats.org/officeDocument/2006/relationships/customXml" Target="../ink/ink1845.xml"/><Relationship Id="rId202" Type="http://schemas.openxmlformats.org/officeDocument/2006/relationships/image" Target="../media/image1938.png"/><Relationship Id="rId201" Type="http://schemas.openxmlformats.org/officeDocument/2006/relationships/customXml" Target="../ink/ink1844.xml"/><Relationship Id="rId200" Type="http://schemas.openxmlformats.org/officeDocument/2006/relationships/image" Target="../media/image1937.png"/><Relationship Id="rId20" Type="http://schemas.openxmlformats.org/officeDocument/2006/relationships/image" Target="../media/image1848.png"/><Relationship Id="rId2" Type="http://schemas.openxmlformats.org/officeDocument/2006/relationships/image" Target="../media/image1839.png"/><Relationship Id="rId199" Type="http://schemas.openxmlformats.org/officeDocument/2006/relationships/customXml" Target="../ink/ink1843.xml"/><Relationship Id="rId198" Type="http://schemas.openxmlformats.org/officeDocument/2006/relationships/image" Target="../media/image1936.png"/><Relationship Id="rId197" Type="http://schemas.openxmlformats.org/officeDocument/2006/relationships/customXml" Target="../ink/ink1842.xml"/><Relationship Id="rId196" Type="http://schemas.openxmlformats.org/officeDocument/2006/relationships/image" Target="../media/image1935.png"/><Relationship Id="rId195" Type="http://schemas.openxmlformats.org/officeDocument/2006/relationships/customXml" Target="../ink/ink1841.xml"/><Relationship Id="rId194" Type="http://schemas.openxmlformats.org/officeDocument/2006/relationships/image" Target="../media/image1934.png"/><Relationship Id="rId193" Type="http://schemas.openxmlformats.org/officeDocument/2006/relationships/customXml" Target="../ink/ink1840.xml"/><Relationship Id="rId192" Type="http://schemas.openxmlformats.org/officeDocument/2006/relationships/image" Target="../media/image1933.png"/><Relationship Id="rId191" Type="http://schemas.openxmlformats.org/officeDocument/2006/relationships/customXml" Target="../ink/ink1839.xml"/><Relationship Id="rId190" Type="http://schemas.openxmlformats.org/officeDocument/2006/relationships/image" Target="../media/image1932.png"/><Relationship Id="rId19" Type="http://schemas.openxmlformats.org/officeDocument/2006/relationships/customXml" Target="../ink/ink1753.xml"/><Relationship Id="rId189" Type="http://schemas.openxmlformats.org/officeDocument/2006/relationships/customXml" Target="../ink/ink1838.xml"/><Relationship Id="rId188" Type="http://schemas.openxmlformats.org/officeDocument/2006/relationships/image" Target="../media/image1931.png"/><Relationship Id="rId187" Type="http://schemas.openxmlformats.org/officeDocument/2006/relationships/customXml" Target="../ink/ink1837.xml"/><Relationship Id="rId186" Type="http://schemas.openxmlformats.org/officeDocument/2006/relationships/image" Target="../media/image1930.png"/><Relationship Id="rId185" Type="http://schemas.openxmlformats.org/officeDocument/2006/relationships/customXml" Target="../ink/ink1836.xml"/><Relationship Id="rId184" Type="http://schemas.openxmlformats.org/officeDocument/2006/relationships/image" Target="../media/image1929.png"/><Relationship Id="rId183" Type="http://schemas.openxmlformats.org/officeDocument/2006/relationships/customXml" Target="../ink/ink1835.xml"/><Relationship Id="rId182" Type="http://schemas.openxmlformats.org/officeDocument/2006/relationships/image" Target="../media/image1928.png"/><Relationship Id="rId181" Type="http://schemas.openxmlformats.org/officeDocument/2006/relationships/customXml" Target="../ink/ink1834.xml"/><Relationship Id="rId180" Type="http://schemas.openxmlformats.org/officeDocument/2006/relationships/image" Target="../media/image1927.png"/><Relationship Id="rId18" Type="http://schemas.openxmlformats.org/officeDocument/2006/relationships/image" Target="../media/image1847.png"/><Relationship Id="rId179" Type="http://schemas.openxmlformats.org/officeDocument/2006/relationships/customXml" Target="../ink/ink1833.xml"/><Relationship Id="rId178" Type="http://schemas.openxmlformats.org/officeDocument/2006/relationships/image" Target="../media/image1926.png"/><Relationship Id="rId177" Type="http://schemas.openxmlformats.org/officeDocument/2006/relationships/customXml" Target="../ink/ink1832.xml"/><Relationship Id="rId176" Type="http://schemas.openxmlformats.org/officeDocument/2006/relationships/image" Target="../media/image1925.png"/><Relationship Id="rId175" Type="http://schemas.openxmlformats.org/officeDocument/2006/relationships/customXml" Target="../ink/ink1831.xml"/><Relationship Id="rId174" Type="http://schemas.openxmlformats.org/officeDocument/2006/relationships/image" Target="../media/image1924.png"/><Relationship Id="rId173" Type="http://schemas.openxmlformats.org/officeDocument/2006/relationships/customXml" Target="../ink/ink1830.xml"/><Relationship Id="rId172" Type="http://schemas.openxmlformats.org/officeDocument/2006/relationships/image" Target="../media/image1923.png"/><Relationship Id="rId171" Type="http://schemas.openxmlformats.org/officeDocument/2006/relationships/customXml" Target="../ink/ink1829.xml"/><Relationship Id="rId170" Type="http://schemas.openxmlformats.org/officeDocument/2006/relationships/image" Target="../media/image1922.png"/><Relationship Id="rId17" Type="http://schemas.openxmlformats.org/officeDocument/2006/relationships/customXml" Target="../ink/ink1752.xml"/><Relationship Id="rId169" Type="http://schemas.openxmlformats.org/officeDocument/2006/relationships/customXml" Target="../ink/ink1828.xml"/><Relationship Id="rId168" Type="http://schemas.openxmlformats.org/officeDocument/2006/relationships/image" Target="../media/image1921.png"/><Relationship Id="rId167" Type="http://schemas.openxmlformats.org/officeDocument/2006/relationships/customXml" Target="../ink/ink1827.xml"/><Relationship Id="rId166" Type="http://schemas.openxmlformats.org/officeDocument/2006/relationships/image" Target="../media/image1920.png"/><Relationship Id="rId165" Type="http://schemas.openxmlformats.org/officeDocument/2006/relationships/customXml" Target="../ink/ink1826.xml"/><Relationship Id="rId164" Type="http://schemas.openxmlformats.org/officeDocument/2006/relationships/image" Target="../media/image1919.png"/><Relationship Id="rId163" Type="http://schemas.openxmlformats.org/officeDocument/2006/relationships/customXml" Target="../ink/ink1825.xml"/><Relationship Id="rId162" Type="http://schemas.openxmlformats.org/officeDocument/2006/relationships/image" Target="../media/image1918.png"/><Relationship Id="rId161" Type="http://schemas.openxmlformats.org/officeDocument/2006/relationships/customXml" Target="../ink/ink1824.xml"/><Relationship Id="rId160" Type="http://schemas.openxmlformats.org/officeDocument/2006/relationships/image" Target="../media/image1917.png"/><Relationship Id="rId16" Type="http://schemas.openxmlformats.org/officeDocument/2006/relationships/image" Target="../media/image1846.png"/><Relationship Id="rId159" Type="http://schemas.openxmlformats.org/officeDocument/2006/relationships/customXml" Target="../ink/ink1823.xml"/><Relationship Id="rId158" Type="http://schemas.openxmlformats.org/officeDocument/2006/relationships/image" Target="../media/image1916.png"/><Relationship Id="rId157" Type="http://schemas.openxmlformats.org/officeDocument/2006/relationships/customXml" Target="../ink/ink1822.xml"/><Relationship Id="rId156" Type="http://schemas.openxmlformats.org/officeDocument/2006/relationships/image" Target="../media/image1915.png"/><Relationship Id="rId155" Type="http://schemas.openxmlformats.org/officeDocument/2006/relationships/customXml" Target="../ink/ink1821.xml"/><Relationship Id="rId154" Type="http://schemas.openxmlformats.org/officeDocument/2006/relationships/image" Target="../media/image1914.png"/><Relationship Id="rId153" Type="http://schemas.openxmlformats.org/officeDocument/2006/relationships/customXml" Target="../ink/ink1820.xml"/><Relationship Id="rId152" Type="http://schemas.openxmlformats.org/officeDocument/2006/relationships/image" Target="../media/image1913.png"/><Relationship Id="rId151" Type="http://schemas.openxmlformats.org/officeDocument/2006/relationships/customXml" Target="../ink/ink1819.xml"/><Relationship Id="rId150" Type="http://schemas.openxmlformats.org/officeDocument/2006/relationships/image" Target="../media/image1912.png"/><Relationship Id="rId15" Type="http://schemas.openxmlformats.org/officeDocument/2006/relationships/customXml" Target="../ink/ink1751.xml"/><Relationship Id="rId149" Type="http://schemas.openxmlformats.org/officeDocument/2006/relationships/customXml" Target="../ink/ink1818.xml"/><Relationship Id="rId148" Type="http://schemas.openxmlformats.org/officeDocument/2006/relationships/image" Target="../media/image1911.png"/><Relationship Id="rId147" Type="http://schemas.openxmlformats.org/officeDocument/2006/relationships/customXml" Target="../ink/ink1817.xml"/><Relationship Id="rId146" Type="http://schemas.openxmlformats.org/officeDocument/2006/relationships/image" Target="../media/image1910.png"/><Relationship Id="rId145" Type="http://schemas.openxmlformats.org/officeDocument/2006/relationships/customXml" Target="../ink/ink1816.xml"/><Relationship Id="rId144" Type="http://schemas.openxmlformats.org/officeDocument/2006/relationships/image" Target="../media/image1909.png"/><Relationship Id="rId143" Type="http://schemas.openxmlformats.org/officeDocument/2006/relationships/customXml" Target="../ink/ink1815.xml"/><Relationship Id="rId142" Type="http://schemas.openxmlformats.org/officeDocument/2006/relationships/image" Target="../media/image1908.png"/><Relationship Id="rId141" Type="http://schemas.openxmlformats.org/officeDocument/2006/relationships/customXml" Target="../ink/ink1814.xml"/><Relationship Id="rId140" Type="http://schemas.openxmlformats.org/officeDocument/2006/relationships/image" Target="../media/image1907.png"/><Relationship Id="rId14" Type="http://schemas.openxmlformats.org/officeDocument/2006/relationships/image" Target="../media/image1845.png"/><Relationship Id="rId139" Type="http://schemas.openxmlformats.org/officeDocument/2006/relationships/customXml" Target="../ink/ink1813.xml"/><Relationship Id="rId138" Type="http://schemas.openxmlformats.org/officeDocument/2006/relationships/image" Target="../media/image1906.png"/><Relationship Id="rId137" Type="http://schemas.openxmlformats.org/officeDocument/2006/relationships/customXml" Target="../ink/ink1812.xml"/><Relationship Id="rId136" Type="http://schemas.openxmlformats.org/officeDocument/2006/relationships/image" Target="../media/image1905.png"/><Relationship Id="rId135" Type="http://schemas.openxmlformats.org/officeDocument/2006/relationships/customXml" Target="../ink/ink1811.xml"/><Relationship Id="rId134" Type="http://schemas.openxmlformats.org/officeDocument/2006/relationships/image" Target="../media/image1501.png"/><Relationship Id="rId133" Type="http://schemas.openxmlformats.org/officeDocument/2006/relationships/customXml" Target="../ink/ink1810.xml"/><Relationship Id="rId132" Type="http://schemas.openxmlformats.org/officeDocument/2006/relationships/image" Target="../media/image1904.png"/><Relationship Id="rId131" Type="http://schemas.openxmlformats.org/officeDocument/2006/relationships/customXml" Target="../ink/ink1809.xml"/><Relationship Id="rId130" Type="http://schemas.openxmlformats.org/officeDocument/2006/relationships/image" Target="../media/image1903.png"/><Relationship Id="rId13" Type="http://schemas.openxmlformats.org/officeDocument/2006/relationships/customXml" Target="../ink/ink1750.xml"/><Relationship Id="rId129" Type="http://schemas.openxmlformats.org/officeDocument/2006/relationships/customXml" Target="../ink/ink1808.xml"/><Relationship Id="rId128" Type="http://schemas.openxmlformats.org/officeDocument/2006/relationships/image" Target="../media/image1902.png"/><Relationship Id="rId127" Type="http://schemas.openxmlformats.org/officeDocument/2006/relationships/customXml" Target="../ink/ink1807.xml"/><Relationship Id="rId126" Type="http://schemas.openxmlformats.org/officeDocument/2006/relationships/image" Target="../media/image1901.png"/><Relationship Id="rId125" Type="http://schemas.openxmlformats.org/officeDocument/2006/relationships/customXml" Target="../ink/ink1806.xml"/><Relationship Id="rId124" Type="http://schemas.openxmlformats.org/officeDocument/2006/relationships/image" Target="../media/image1900.png"/><Relationship Id="rId123" Type="http://schemas.openxmlformats.org/officeDocument/2006/relationships/customXml" Target="../ink/ink1805.xml"/><Relationship Id="rId122" Type="http://schemas.openxmlformats.org/officeDocument/2006/relationships/image" Target="../media/image1899.png"/><Relationship Id="rId121" Type="http://schemas.openxmlformats.org/officeDocument/2006/relationships/customXml" Target="../ink/ink1804.xml"/><Relationship Id="rId120" Type="http://schemas.openxmlformats.org/officeDocument/2006/relationships/image" Target="../media/image1898.png"/><Relationship Id="rId12" Type="http://schemas.openxmlformats.org/officeDocument/2006/relationships/image" Target="../media/image1844.png"/><Relationship Id="rId119" Type="http://schemas.openxmlformats.org/officeDocument/2006/relationships/customXml" Target="../ink/ink1803.xml"/><Relationship Id="rId118" Type="http://schemas.openxmlformats.org/officeDocument/2006/relationships/image" Target="../media/image1897.png"/><Relationship Id="rId117" Type="http://schemas.openxmlformats.org/officeDocument/2006/relationships/customXml" Target="../ink/ink1802.xml"/><Relationship Id="rId116" Type="http://schemas.openxmlformats.org/officeDocument/2006/relationships/image" Target="../media/image1896.png"/><Relationship Id="rId115" Type="http://schemas.openxmlformats.org/officeDocument/2006/relationships/customXml" Target="../ink/ink1801.xml"/><Relationship Id="rId114" Type="http://schemas.openxmlformats.org/officeDocument/2006/relationships/image" Target="../media/image1895.png"/><Relationship Id="rId113" Type="http://schemas.openxmlformats.org/officeDocument/2006/relationships/customXml" Target="../ink/ink1800.xml"/><Relationship Id="rId112" Type="http://schemas.openxmlformats.org/officeDocument/2006/relationships/image" Target="../media/image1894.png"/><Relationship Id="rId111" Type="http://schemas.openxmlformats.org/officeDocument/2006/relationships/customXml" Target="../ink/ink1799.xml"/><Relationship Id="rId110" Type="http://schemas.openxmlformats.org/officeDocument/2006/relationships/image" Target="../media/image1893.png"/><Relationship Id="rId11" Type="http://schemas.openxmlformats.org/officeDocument/2006/relationships/customXml" Target="../ink/ink1749.xml"/><Relationship Id="rId109" Type="http://schemas.openxmlformats.org/officeDocument/2006/relationships/customXml" Target="../ink/ink1798.xml"/><Relationship Id="rId108" Type="http://schemas.openxmlformats.org/officeDocument/2006/relationships/image" Target="../media/image1892.png"/><Relationship Id="rId107" Type="http://schemas.openxmlformats.org/officeDocument/2006/relationships/customXml" Target="../ink/ink1797.xml"/><Relationship Id="rId106" Type="http://schemas.openxmlformats.org/officeDocument/2006/relationships/image" Target="../media/image1891.png"/><Relationship Id="rId105" Type="http://schemas.openxmlformats.org/officeDocument/2006/relationships/customXml" Target="../ink/ink1796.xml"/><Relationship Id="rId104" Type="http://schemas.openxmlformats.org/officeDocument/2006/relationships/image" Target="../media/image1890.png"/><Relationship Id="rId103" Type="http://schemas.openxmlformats.org/officeDocument/2006/relationships/customXml" Target="../ink/ink1795.xml"/><Relationship Id="rId102" Type="http://schemas.openxmlformats.org/officeDocument/2006/relationships/image" Target="../media/image1889.png"/><Relationship Id="rId101" Type="http://schemas.openxmlformats.org/officeDocument/2006/relationships/customXml" Target="../ink/ink1794.xml"/><Relationship Id="rId100" Type="http://schemas.openxmlformats.org/officeDocument/2006/relationships/image" Target="../media/image1888.png"/><Relationship Id="rId10" Type="http://schemas.openxmlformats.org/officeDocument/2006/relationships/image" Target="../media/image1843.png"/><Relationship Id="rId1" Type="http://schemas.openxmlformats.org/officeDocument/2006/relationships/image" Target="../media/image1838.png"/></Relationships>
</file>

<file path=ppt/slides/_rels/slide38.xml.rels><?xml version="1.0" encoding="UTF-8" standalone="yes"?>
<Relationships xmlns="http://schemas.openxmlformats.org/package/2006/relationships"><Relationship Id="rId99" Type="http://schemas.openxmlformats.org/officeDocument/2006/relationships/customXml" Target="../ink/ink2017.xml"/><Relationship Id="rId98" Type="http://schemas.openxmlformats.org/officeDocument/2006/relationships/image" Target="../media/image2110.png"/><Relationship Id="rId97" Type="http://schemas.openxmlformats.org/officeDocument/2006/relationships/customXml" Target="../ink/ink2016.xml"/><Relationship Id="rId96" Type="http://schemas.openxmlformats.org/officeDocument/2006/relationships/image" Target="../media/image2109.png"/><Relationship Id="rId95" Type="http://schemas.openxmlformats.org/officeDocument/2006/relationships/customXml" Target="../ink/ink2015.xml"/><Relationship Id="rId94" Type="http://schemas.openxmlformats.org/officeDocument/2006/relationships/image" Target="../media/image2108.png"/><Relationship Id="rId93" Type="http://schemas.openxmlformats.org/officeDocument/2006/relationships/customXml" Target="../ink/ink2014.xml"/><Relationship Id="rId92" Type="http://schemas.openxmlformats.org/officeDocument/2006/relationships/image" Target="../media/image2107.png"/><Relationship Id="rId91" Type="http://schemas.openxmlformats.org/officeDocument/2006/relationships/customXml" Target="../ink/ink2013.xml"/><Relationship Id="rId90" Type="http://schemas.openxmlformats.org/officeDocument/2006/relationships/image" Target="../media/image2106.png"/><Relationship Id="rId9" Type="http://schemas.openxmlformats.org/officeDocument/2006/relationships/customXml" Target="../ink/ink1972.xml"/><Relationship Id="rId89" Type="http://schemas.openxmlformats.org/officeDocument/2006/relationships/customXml" Target="../ink/ink2012.xml"/><Relationship Id="rId88" Type="http://schemas.openxmlformats.org/officeDocument/2006/relationships/image" Target="../media/image2105.png"/><Relationship Id="rId87" Type="http://schemas.openxmlformats.org/officeDocument/2006/relationships/customXml" Target="../ink/ink2011.xml"/><Relationship Id="rId86" Type="http://schemas.openxmlformats.org/officeDocument/2006/relationships/image" Target="../media/image2104.png"/><Relationship Id="rId85" Type="http://schemas.openxmlformats.org/officeDocument/2006/relationships/customXml" Target="../ink/ink2010.xml"/><Relationship Id="rId84" Type="http://schemas.openxmlformats.org/officeDocument/2006/relationships/image" Target="../media/image2103.png"/><Relationship Id="rId83" Type="http://schemas.openxmlformats.org/officeDocument/2006/relationships/customXml" Target="../ink/ink2009.xml"/><Relationship Id="rId82" Type="http://schemas.openxmlformats.org/officeDocument/2006/relationships/image" Target="../media/image2102.png"/><Relationship Id="rId81" Type="http://schemas.openxmlformats.org/officeDocument/2006/relationships/customXml" Target="../ink/ink2008.xml"/><Relationship Id="rId80" Type="http://schemas.openxmlformats.org/officeDocument/2006/relationships/image" Target="../media/image2101.png"/><Relationship Id="rId8" Type="http://schemas.openxmlformats.org/officeDocument/2006/relationships/image" Target="../media/image2065.png"/><Relationship Id="rId79" Type="http://schemas.openxmlformats.org/officeDocument/2006/relationships/customXml" Target="../ink/ink2007.xml"/><Relationship Id="rId78" Type="http://schemas.openxmlformats.org/officeDocument/2006/relationships/image" Target="../media/image2100.png"/><Relationship Id="rId77" Type="http://schemas.openxmlformats.org/officeDocument/2006/relationships/customXml" Target="../ink/ink2006.xml"/><Relationship Id="rId76" Type="http://schemas.openxmlformats.org/officeDocument/2006/relationships/image" Target="../media/image2099.png"/><Relationship Id="rId75" Type="http://schemas.openxmlformats.org/officeDocument/2006/relationships/customXml" Target="../ink/ink2005.xml"/><Relationship Id="rId74" Type="http://schemas.openxmlformats.org/officeDocument/2006/relationships/image" Target="../media/image2098.png"/><Relationship Id="rId73" Type="http://schemas.openxmlformats.org/officeDocument/2006/relationships/customXml" Target="../ink/ink2004.xml"/><Relationship Id="rId72" Type="http://schemas.openxmlformats.org/officeDocument/2006/relationships/image" Target="../media/image2097.png"/><Relationship Id="rId71" Type="http://schemas.openxmlformats.org/officeDocument/2006/relationships/customXml" Target="../ink/ink2003.xml"/><Relationship Id="rId70" Type="http://schemas.openxmlformats.org/officeDocument/2006/relationships/image" Target="../media/image2096.png"/><Relationship Id="rId7" Type="http://schemas.openxmlformats.org/officeDocument/2006/relationships/customXml" Target="../ink/ink1971.xml"/><Relationship Id="rId69" Type="http://schemas.openxmlformats.org/officeDocument/2006/relationships/customXml" Target="../ink/ink2002.xml"/><Relationship Id="rId68" Type="http://schemas.openxmlformats.org/officeDocument/2006/relationships/image" Target="../media/image2095.png"/><Relationship Id="rId67" Type="http://schemas.openxmlformats.org/officeDocument/2006/relationships/customXml" Target="../ink/ink2001.xml"/><Relationship Id="rId66" Type="http://schemas.openxmlformats.org/officeDocument/2006/relationships/image" Target="../media/image2094.png"/><Relationship Id="rId65" Type="http://schemas.openxmlformats.org/officeDocument/2006/relationships/customXml" Target="../ink/ink2000.xml"/><Relationship Id="rId64" Type="http://schemas.openxmlformats.org/officeDocument/2006/relationships/image" Target="../media/image2093.png"/><Relationship Id="rId63" Type="http://schemas.openxmlformats.org/officeDocument/2006/relationships/customXml" Target="../ink/ink1999.xml"/><Relationship Id="rId62" Type="http://schemas.openxmlformats.org/officeDocument/2006/relationships/image" Target="../media/image2092.png"/><Relationship Id="rId61" Type="http://schemas.openxmlformats.org/officeDocument/2006/relationships/customXml" Target="../ink/ink1998.xml"/><Relationship Id="rId60" Type="http://schemas.openxmlformats.org/officeDocument/2006/relationships/image" Target="../media/image2091.png"/><Relationship Id="rId6" Type="http://schemas.openxmlformats.org/officeDocument/2006/relationships/image" Target="../media/image2064.png"/><Relationship Id="rId59" Type="http://schemas.openxmlformats.org/officeDocument/2006/relationships/customXml" Target="../ink/ink1997.xml"/><Relationship Id="rId58" Type="http://schemas.openxmlformats.org/officeDocument/2006/relationships/image" Target="../media/image2090.png"/><Relationship Id="rId57" Type="http://schemas.openxmlformats.org/officeDocument/2006/relationships/customXml" Target="../ink/ink1996.xml"/><Relationship Id="rId56" Type="http://schemas.openxmlformats.org/officeDocument/2006/relationships/image" Target="../media/image2089.png"/><Relationship Id="rId55" Type="http://schemas.openxmlformats.org/officeDocument/2006/relationships/customXml" Target="../ink/ink1995.xml"/><Relationship Id="rId54" Type="http://schemas.openxmlformats.org/officeDocument/2006/relationships/image" Target="../media/image2088.png"/><Relationship Id="rId53" Type="http://schemas.openxmlformats.org/officeDocument/2006/relationships/customXml" Target="../ink/ink1994.xml"/><Relationship Id="rId52" Type="http://schemas.openxmlformats.org/officeDocument/2006/relationships/image" Target="../media/image2087.png"/><Relationship Id="rId51" Type="http://schemas.openxmlformats.org/officeDocument/2006/relationships/customXml" Target="../ink/ink1993.xml"/><Relationship Id="rId50" Type="http://schemas.openxmlformats.org/officeDocument/2006/relationships/image" Target="../media/image2086.png"/><Relationship Id="rId5" Type="http://schemas.openxmlformats.org/officeDocument/2006/relationships/customXml" Target="../ink/ink1970.xml"/><Relationship Id="rId49" Type="http://schemas.openxmlformats.org/officeDocument/2006/relationships/customXml" Target="../ink/ink1992.xml"/><Relationship Id="rId48" Type="http://schemas.openxmlformats.org/officeDocument/2006/relationships/image" Target="../media/image2085.png"/><Relationship Id="rId47" Type="http://schemas.openxmlformats.org/officeDocument/2006/relationships/customXml" Target="../ink/ink1991.xml"/><Relationship Id="rId46" Type="http://schemas.openxmlformats.org/officeDocument/2006/relationships/image" Target="../media/image2084.png"/><Relationship Id="rId45" Type="http://schemas.openxmlformats.org/officeDocument/2006/relationships/customXml" Target="../ink/ink1990.xml"/><Relationship Id="rId44" Type="http://schemas.openxmlformats.org/officeDocument/2006/relationships/image" Target="../media/image2083.png"/><Relationship Id="rId43" Type="http://schemas.openxmlformats.org/officeDocument/2006/relationships/customXml" Target="../ink/ink1989.xml"/><Relationship Id="rId42" Type="http://schemas.openxmlformats.org/officeDocument/2006/relationships/image" Target="../media/image2082.png"/><Relationship Id="rId41" Type="http://schemas.openxmlformats.org/officeDocument/2006/relationships/customXml" Target="../ink/ink1988.xml"/><Relationship Id="rId40" Type="http://schemas.openxmlformats.org/officeDocument/2006/relationships/image" Target="../media/image2081.png"/><Relationship Id="rId4" Type="http://schemas.openxmlformats.org/officeDocument/2006/relationships/image" Target="../media/image1555.png"/><Relationship Id="rId39" Type="http://schemas.openxmlformats.org/officeDocument/2006/relationships/customXml" Target="../ink/ink1987.xml"/><Relationship Id="rId38" Type="http://schemas.openxmlformats.org/officeDocument/2006/relationships/image" Target="../media/image2080.png"/><Relationship Id="rId37" Type="http://schemas.openxmlformats.org/officeDocument/2006/relationships/customXml" Target="../ink/ink1986.xml"/><Relationship Id="rId36" Type="http://schemas.openxmlformats.org/officeDocument/2006/relationships/image" Target="../media/image2079.png"/><Relationship Id="rId35" Type="http://schemas.openxmlformats.org/officeDocument/2006/relationships/customXml" Target="../ink/ink1985.xml"/><Relationship Id="rId34" Type="http://schemas.openxmlformats.org/officeDocument/2006/relationships/image" Target="../media/image2078.png"/><Relationship Id="rId33" Type="http://schemas.openxmlformats.org/officeDocument/2006/relationships/customXml" Target="../ink/ink1984.xml"/><Relationship Id="rId32" Type="http://schemas.openxmlformats.org/officeDocument/2006/relationships/image" Target="../media/image2077.png"/><Relationship Id="rId31" Type="http://schemas.openxmlformats.org/officeDocument/2006/relationships/customXml" Target="../ink/ink1983.xml"/><Relationship Id="rId30" Type="http://schemas.openxmlformats.org/officeDocument/2006/relationships/image" Target="../media/image2076.png"/><Relationship Id="rId3" Type="http://schemas.openxmlformats.org/officeDocument/2006/relationships/customXml" Target="../ink/ink1969.xml"/><Relationship Id="rId29" Type="http://schemas.openxmlformats.org/officeDocument/2006/relationships/customXml" Target="../ink/ink1982.xml"/><Relationship Id="rId28" Type="http://schemas.openxmlformats.org/officeDocument/2006/relationships/image" Target="../media/image2075.png"/><Relationship Id="rId27" Type="http://schemas.openxmlformats.org/officeDocument/2006/relationships/customXml" Target="../ink/ink1981.xml"/><Relationship Id="rId26" Type="http://schemas.openxmlformats.org/officeDocument/2006/relationships/image" Target="../media/image2074.png"/><Relationship Id="rId25" Type="http://schemas.openxmlformats.org/officeDocument/2006/relationships/customXml" Target="../ink/ink1980.xml"/><Relationship Id="rId24" Type="http://schemas.openxmlformats.org/officeDocument/2006/relationships/image" Target="../media/image2073.png"/><Relationship Id="rId23" Type="http://schemas.openxmlformats.org/officeDocument/2006/relationships/customXml" Target="../ink/ink1979.xml"/><Relationship Id="rId22" Type="http://schemas.openxmlformats.org/officeDocument/2006/relationships/image" Target="../media/image2072.png"/><Relationship Id="rId21" Type="http://schemas.openxmlformats.org/officeDocument/2006/relationships/customXml" Target="../ink/ink1978.xml"/><Relationship Id="rId20" Type="http://schemas.openxmlformats.org/officeDocument/2006/relationships/image" Target="../media/image2071.png"/><Relationship Id="rId2" Type="http://schemas.openxmlformats.org/officeDocument/2006/relationships/image" Target="../media/image2063.png"/><Relationship Id="rId19" Type="http://schemas.openxmlformats.org/officeDocument/2006/relationships/customXml" Target="../ink/ink1977.xml"/><Relationship Id="rId18" Type="http://schemas.openxmlformats.org/officeDocument/2006/relationships/image" Target="../media/image2070.png"/><Relationship Id="rId17" Type="http://schemas.openxmlformats.org/officeDocument/2006/relationships/customXml" Target="../ink/ink1976.xml"/><Relationship Id="rId16" Type="http://schemas.openxmlformats.org/officeDocument/2006/relationships/image" Target="../media/image2069.png"/><Relationship Id="rId15" Type="http://schemas.openxmlformats.org/officeDocument/2006/relationships/customXml" Target="../ink/ink1975.xml"/><Relationship Id="rId140" Type="http://schemas.openxmlformats.org/officeDocument/2006/relationships/notesSlide" Target="../notesSlides/notesSlide38.xml"/><Relationship Id="rId14" Type="http://schemas.openxmlformats.org/officeDocument/2006/relationships/image" Target="../media/image2068.png"/><Relationship Id="rId139" Type="http://schemas.openxmlformats.org/officeDocument/2006/relationships/slideLayout" Target="../slideLayouts/slideLayout6.xml"/><Relationship Id="rId138" Type="http://schemas.openxmlformats.org/officeDocument/2006/relationships/image" Target="../media/image2130.png"/><Relationship Id="rId137" Type="http://schemas.openxmlformats.org/officeDocument/2006/relationships/customXml" Target="../ink/ink2036.xml"/><Relationship Id="rId136" Type="http://schemas.openxmlformats.org/officeDocument/2006/relationships/image" Target="../media/image2129.png"/><Relationship Id="rId135" Type="http://schemas.openxmlformats.org/officeDocument/2006/relationships/customXml" Target="../ink/ink2035.xml"/><Relationship Id="rId134" Type="http://schemas.openxmlformats.org/officeDocument/2006/relationships/image" Target="../media/image2128.png"/><Relationship Id="rId133" Type="http://schemas.openxmlformats.org/officeDocument/2006/relationships/customXml" Target="../ink/ink2034.xml"/><Relationship Id="rId132" Type="http://schemas.openxmlformats.org/officeDocument/2006/relationships/image" Target="../media/image2127.png"/><Relationship Id="rId131" Type="http://schemas.openxmlformats.org/officeDocument/2006/relationships/customXml" Target="../ink/ink2033.xml"/><Relationship Id="rId130" Type="http://schemas.openxmlformats.org/officeDocument/2006/relationships/image" Target="../media/image2126.png"/><Relationship Id="rId13" Type="http://schemas.openxmlformats.org/officeDocument/2006/relationships/customXml" Target="../ink/ink1974.xml"/><Relationship Id="rId129" Type="http://schemas.openxmlformats.org/officeDocument/2006/relationships/customXml" Target="../ink/ink2032.xml"/><Relationship Id="rId128" Type="http://schemas.openxmlformats.org/officeDocument/2006/relationships/image" Target="../media/image2125.png"/><Relationship Id="rId127" Type="http://schemas.openxmlformats.org/officeDocument/2006/relationships/customXml" Target="../ink/ink2031.xml"/><Relationship Id="rId126" Type="http://schemas.openxmlformats.org/officeDocument/2006/relationships/image" Target="../media/image2124.png"/><Relationship Id="rId125" Type="http://schemas.openxmlformats.org/officeDocument/2006/relationships/customXml" Target="../ink/ink2030.xml"/><Relationship Id="rId124" Type="http://schemas.openxmlformats.org/officeDocument/2006/relationships/image" Target="../media/image2123.png"/><Relationship Id="rId123" Type="http://schemas.openxmlformats.org/officeDocument/2006/relationships/customXml" Target="../ink/ink2029.xml"/><Relationship Id="rId122" Type="http://schemas.openxmlformats.org/officeDocument/2006/relationships/image" Target="../media/image2122.png"/><Relationship Id="rId121" Type="http://schemas.openxmlformats.org/officeDocument/2006/relationships/customXml" Target="../ink/ink2028.xml"/><Relationship Id="rId120" Type="http://schemas.openxmlformats.org/officeDocument/2006/relationships/image" Target="../media/image2121.png"/><Relationship Id="rId12" Type="http://schemas.openxmlformats.org/officeDocument/2006/relationships/image" Target="../media/image2067.png"/><Relationship Id="rId119" Type="http://schemas.openxmlformats.org/officeDocument/2006/relationships/customXml" Target="../ink/ink2027.xml"/><Relationship Id="rId118" Type="http://schemas.openxmlformats.org/officeDocument/2006/relationships/image" Target="../media/image2120.png"/><Relationship Id="rId117" Type="http://schemas.openxmlformats.org/officeDocument/2006/relationships/customXml" Target="../ink/ink2026.xml"/><Relationship Id="rId116" Type="http://schemas.openxmlformats.org/officeDocument/2006/relationships/image" Target="../media/image2119.png"/><Relationship Id="rId115" Type="http://schemas.openxmlformats.org/officeDocument/2006/relationships/customXml" Target="../ink/ink2025.xml"/><Relationship Id="rId114" Type="http://schemas.openxmlformats.org/officeDocument/2006/relationships/image" Target="../media/image2118.png"/><Relationship Id="rId113" Type="http://schemas.openxmlformats.org/officeDocument/2006/relationships/customXml" Target="../ink/ink2024.xml"/><Relationship Id="rId112" Type="http://schemas.openxmlformats.org/officeDocument/2006/relationships/image" Target="../media/image2117.png"/><Relationship Id="rId111" Type="http://schemas.openxmlformats.org/officeDocument/2006/relationships/customXml" Target="../ink/ink2023.xml"/><Relationship Id="rId110" Type="http://schemas.openxmlformats.org/officeDocument/2006/relationships/image" Target="../media/image2116.png"/><Relationship Id="rId11" Type="http://schemas.openxmlformats.org/officeDocument/2006/relationships/customXml" Target="../ink/ink1973.xml"/><Relationship Id="rId109" Type="http://schemas.openxmlformats.org/officeDocument/2006/relationships/customXml" Target="../ink/ink2022.xml"/><Relationship Id="rId108" Type="http://schemas.openxmlformats.org/officeDocument/2006/relationships/image" Target="../media/image2115.png"/><Relationship Id="rId107" Type="http://schemas.openxmlformats.org/officeDocument/2006/relationships/customXml" Target="../ink/ink2021.xml"/><Relationship Id="rId106" Type="http://schemas.openxmlformats.org/officeDocument/2006/relationships/image" Target="../media/image2114.png"/><Relationship Id="rId105" Type="http://schemas.openxmlformats.org/officeDocument/2006/relationships/customXml" Target="../ink/ink2020.xml"/><Relationship Id="rId104" Type="http://schemas.openxmlformats.org/officeDocument/2006/relationships/image" Target="../media/image2113.png"/><Relationship Id="rId103" Type="http://schemas.openxmlformats.org/officeDocument/2006/relationships/customXml" Target="../ink/ink2019.xml"/><Relationship Id="rId102" Type="http://schemas.openxmlformats.org/officeDocument/2006/relationships/image" Target="../media/image2112.png"/><Relationship Id="rId101" Type="http://schemas.openxmlformats.org/officeDocument/2006/relationships/customXml" Target="../ink/ink2018.xml"/><Relationship Id="rId100" Type="http://schemas.openxmlformats.org/officeDocument/2006/relationships/image" Target="../media/image2111.png"/><Relationship Id="rId10" Type="http://schemas.openxmlformats.org/officeDocument/2006/relationships/image" Target="../media/image2066.png"/><Relationship Id="rId1" Type="http://schemas.openxmlformats.org/officeDocument/2006/relationships/image" Target="../media/image2062.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6.xml"/><Relationship Id="rId2" Type="http://schemas.openxmlformats.org/officeDocument/2006/relationships/image" Target="../media/image2132.jpeg"/><Relationship Id="rId1" Type="http://schemas.openxmlformats.org/officeDocument/2006/relationships/image" Target="../media/image213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99" Type="http://schemas.openxmlformats.org/officeDocument/2006/relationships/customXml" Target="../ink/ink2085.xml"/><Relationship Id="rId98" Type="http://schemas.openxmlformats.org/officeDocument/2006/relationships/image" Target="../media/image2180.png"/><Relationship Id="rId97" Type="http://schemas.openxmlformats.org/officeDocument/2006/relationships/customXml" Target="../ink/ink2084.xml"/><Relationship Id="rId96" Type="http://schemas.openxmlformats.org/officeDocument/2006/relationships/image" Target="../media/image2179.png"/><Relationship Id="rId95" Type="http://schemas.openxmlformats.org/officeDocument/2006/relationships/customXml" Target="../ink/ink2083.xml"/><Relationship Id="rId94" Type="http://schemas.openxmlformats.org/officeDocument/2006/relationships/image" Target="../media/image2178.png"/><Relationship Id="rId93" Type="http://schemas.openxmlformats.org/officeDocument/2006/relationships/customXml" Target="../ink/ink2082.xml"/><Relationship Id="rId92" Type="http://schemas.openxmlformats.org/officeDocument/2006/relationships/image" Target="../media/image2177.png"/><Relationship Id="rId91" Type="http://schemas.openxmlformats.org/officeDocument/2006/relationships/customXml" Target="../ink/ink2081.xml"/><Relationship Id="rId90" Type="http://schemas.openxmlformats.org/officeDocument/2006/relationships/image" Target="../media/image2176.png"/><Relationship Id="rId9" Type="http://schemas.openxmlformats.org/officeDocument/2006/relationships/customXml" Target="../ink/ink2040.xml"/><Relationship Id="rId89" Type="http://schemas.openxmlformats.org/officeDocument/2006/relationships/customXml" Target="../ink/ink2080.xml"/><Relationship Id="rId88" Type="http://schemas.openxmlformats.org/officeDocument/2006/relationships/image" Target="../media/image2175.png"/><Relationship Id="rId87" Type="http://schemas.openxmlformats.org/officeDocument/2006/relationships/customXml" Target="../ink/ink2079.xml"/><Relationship Id="rId86" Type="http://schemas.openxmlformats.org/officeDocument/2006/relationships/image" Target="../media/image2174.png"/><Relationship Id="rId85" Type="http://schemas.openxmlformats.org/officeDocument/2006/relationships/customXml" Target="../ink/ink2078.xml"/><Relationship Id="rId84" Type="http://schemas.openxmlformats.org/officeDocument/2006/relationships/image" Target="../media/image2173.png"/><Relationship Id="rId83" Type="http://schemas.openxmlformats.org/officeDocument/2006/relationships/customXml" Target="../ink/ink2077.xml"/><Relationship Id="rId82" Type="http://schemas.openxmlformats.org/officeDocument/2006/relationships/image" Target="../media/image2172.png"/><Relationship Id="rId81" Type="http://schemas.openxmlformats.org/officeDocument/2006/relationships/customXml" Target="../ink/ink2076.xml"/><Relationship Id="rId80" Type="http://schemas.openxmlformats.org/officeDocument/2006/relationships/image" Target="../media/image2171.png"/><Relationship Id="rId8" Type="http://schemas.openxmlformats.org/officeDocument/2006/relationships/image" Target="../media/image2135.png"/><Relationship Id="rId79" Type="http://schemas.openxmlformats.org/officeDocument/2006/relationships/customXml" Target="../ink/ink2075.xml"/><Relationship Id="rId78" Type="http://schemas.openxmlformats.org/officeDocument/2006/relationships/image" Target="../media/image2170.png"/><Relationship Id="rId77" Type="http://schemas.openxmlformats.org/officeDocument/2006/relationships/customXml" Target="../ink/ink2074.xml"/><Relationship Id="rId76" Type="http://schemas.openxmlformats.org/officeDocument/2006/relationships/image" Target="../media/image2169.png"/><Relationship Id="rId75" Type="http://schemas.openxmlformats.org/officeDocument/2006/relationships/customXml" Target="../ink/ink2073.xml"/><Relationship Id="rId74" Type="http://schemas.openxmlformats.org/officeDocument/2006/relationships/image" Target="../media/image2168.png"/><Relationship Id="rId73" Type="http://schemas.openxmlformats.org/officeDocument/2006/relationships/customXml" Target="../ink/ink2072.xml"/><Relationship Id="rId72" Type="http://schemas.openxmlformats.org/officeDocument/2006/relationships/image" Target="../media/image2167.png"/><Relationship Id="rId71" Type="http://schemas.openxmlformats.org/officeDocument/2006/relationships/customXml" Target="../ink/ink2071.xml"/><Relationship Id="rId70" Type="http://schemas.openxmlformats.org/officeDocument/2006/relationships/image" Target="../media/image2166.png"/><Relationship Id="rId7" Type="http://schemas.openxmlformats.org/officeDocument/2006/relationships/customXml" Target="../ink/ink2039.xml"/><Relationship Id="rId69" Type="http://schemas.openxmlformats.org/officeDocument/2006/relationships/customXml" Target="../ink/ink2070.xml"/><Relationship Id="rId68" Type="http://schemas.openxmlformats.org/officeDocument/2006/relationships/image" Target="../media/image2165.png"/><Relationship Id="rId67" Type="http://schemas.openxmlformats.org/officeDocument/2006/relationships/customXml" Target="../ink/ink2069.xml"/><Relationship Id="rId66" Type="http://schemas.openxmlformats.org/officeDocument/2006/relationships/image" Target="../media/image2164.png"/><Relationship Id="rId65" Type="http://schemas.openxmlformats.org/officeDocument/2006/relationships/customXml" Target="../ink/ink2068.xml"/><Relationship Id="rId64" Type="http://schemas.openxmlformats.org/officeDocument/2006/relationships/image" Target="../media/image2163.png"/><Relationship Id="rId63" Type="http://schemas.openxmlformats.org/officeDocument/2006/relationships/customXml" Target="../ink/ink2067.xml"/><Relationship Id="rId62" Type="http://schemas.openxmlformats.org/officeDocument/2006/relationships/image" Target="../media/image2162.png"/><Relationship Id="rId61" Type="http://schemas.openxmlformats.org/officeDocument/2006/relationships/customXml" Target="../ink/ink2066.xml"/><Relationship Id="rId60" Type="http://schemas.openxmlformats.org/officeDocument/2006/relationships/image" Target="../media/image2161.png"/><Relationship Id="rId6" Type="http://schemas.openxmlformats.org/officeDocument/2006/relationships/image" Target="../media/image2134.png"/><Relationship Id="rId59" Type="http://schemas.openxmlformats.org/officeDocument/2006/relationships/customXml" Target="../ink/ink2065.xml"/><Relationship Id="rId58" Type="http://schemas.openxmlformats.org/officeDocument/2006/relationships/image" Target="../media/image2160.png"/><Relationship Id="rId57" Type="http://schemas.openxmlformats.org/officeDocument/2006/relationships/customXml" Target="../ink/ink2064.xml"/><Relationship Id="rId56" Type="http://schemas.openxmlformats.org/officeDocument/2006/relationships/image" Target="../media/image2159.png"/><Relationship Id="rId55" Type="http://schemas.openxmlformats.org/officeDocument/2006/relationships/customXml" Target="../ink/ink2063.xml"/><Relationship Id="rId54" Type="http://schemas.openxmlformats.org/officeDocument/2006/relationships/image" Target="../media/image2158.png"/><Relationship Id="rId53" Type="http://schemas.openxmlformats.org/officeDocument/2006/relationships/customXml" Target="../ink/ink2062.xml"/><Relationship Id="rId52" Type="http://schemas.openxmlformats.org/officeDocument/2006/relationships/image" Target="../media/image2157.png"/><Relationship Id="rId51" Type="http://schemas.openxmlformats.org/officeDocument/2006/relationships/customXml" Target="../ink/ink2061.xml"/><Relationship Id="rId50" Type="http://schemas.openxmlformats.org/officeDocument/2006/relationships/image" Target="../media/image2156.png"/><Relationship Id="rId5" Type="http://schemas.openxmlformats.org/officeDocument/2006/relationships/customXml" Target="../ink/ink2038.xml"/><Relationship Id="rId49" Type="http://schemas.openxmlformats.org/officeDocument/2006/relationships/customXml" Target="../ink/ink2060.xml"/><Relationship Id="rId48" Type="http://schemas.openxmlformats.org/officeDocument/2006/relationships/image" Target="../media/image2155.png"/><Relationship Id="rId47" Type="http://schemas.openxmlformats.org/officeDocument/2006/relationships/customXml" Target="../ink/ink2059.xml"/><Relationship Id="rId46" Type="http://schemas.openxmlformats.org/officeDocument/2006/relationships/image" Target="../media/image2154.png"/><Relationship Id="rId45" Type="http://schemas.openxmlformats.org/officeDocument/2006/relationships/customXml" Target="../ink/ink2058.xml"/><Relationship Id="rId44" Type="http://schemas.openxmlformats.org/officeDocument/2006/relationships/image" Target="../media/image2153.png"/><Relationship Id="rId43" Type="http://schemas.openxmlformats.org/officeDocument/2006/relationships/customXml" Target="../ink/ink2057.xml"/><Relationship Id="rId42" Type="http://schemas.openxmlformats.org/officeDocument/2006/relationships/image" Target="../media/image2152.png"/><Relationship Id="rId41" Type="http://schemas.openxmlformats.org/officeDocument/2006/relationships/customXml" Target="../ink/ink2056.xml"/><Relationship Id="rId40" Type="http://schemas.openxmlformats.org/officeDocument/2006/relationships/image" Target="../media/image2151.png"/><Relationship Id="rId4" Type="http://schemas.openxmlformats.org/officeDocument/2006/relationships/image" Target="../media/image2133.png"/><Relationship Id="rId39" Type="http://schemas.openxmlformats.org/officeDocument/2006/relationships/customXml" Target="../ink/ink2055.xml"/><Relationship Id="rId38" Type="http://schemas.openxmlformats.org/officeDocument/2006/relationships/image" Target="../media/image2150.png"/><Relationship Id="rId37" Type="http://schemas.openxmlformats.org/officeDocument/2006/relationships/customXml" Target="../ink/ink2054.xml"/><Relationship Id="rId36" Type="http://schemas.openxmlformats.org/officeDocument/2006/relationships/image" Target="../media/image2149.png"/><Relationship Id="rId35" Type="http://schemas.openxmlformats.org/officeDocument/2006/relationships/customXml" Target="../ink/ink2053.xml"/><Relationship Id="rId34" Type="http://schemas.openxmlformats.org/officeDocument/2006/relationships/image" Target="../media/image2148.png"/><Relationship Id="rId33" Type="http://schemas.openxmlformats.org/officeDocument/2006/relationships/customXml" Target="../ink/ink2052.xml"/><Relationship Id="rId32" Type="http://schemas.openxmlformats.org/officeDocument/2006/relationships/image" Target="../media/image2147.png"/><Relationship Id="rId312" Type="http://schemas.openxmlformats.org/officeDocument/2006/relationships/notesSlide" Target="../notesSlides/notesSlide40.xml"/><Relationship Id="rId311" Type="http://schemas.openxmlformats.org/officeDocument/2006/relationships/slideLayout" Target="../slideLayouts/slideLayout6.xml"/><Relationship Id="rId310" Type="http://schemas.openxmlformats.org/officeDocument/2006/relationships/image" Target="../media/image2286.png"/><Relationship Id="rId31" Type="http://schemas.openxmlformats.org/officeDocument/2006/relationships/customXml" Target="../ink/ink2051.xml"/><Relationship Id="rId309" Type="http://schemas.openxmlformats.org/officeDocument/2006/relationships/customXml" Target="../ink/ink2190.xml"/><Relationship Id="rId308" Type="http://schemas.openxmlformats.org/officeDocument/2006/relationships/image" Target="../media/image2285.png"/><Relationship Id="rId307" Type="http://schemas.openxmlformats.org/officeDocument/2006/relationships/customXml" Target="../ink/ink2189.xml"/><Relationship Id="rId306" Type="http://schemas.openxmlformats.org/officeDocument/2006/relationships/image" Target="../media/image2284.png"/><Relationship Id="rId305" Type="http://schemas.openxmlformats.org/officeDocument/2006/relationships/customXml" Target="../ink/ink2188.xml"/><Relationship Id="rId304" Type="http://schemas.openxmlformats.org/officeDocument/2006/relationships/image" Target="../media/image2283.png"/><Relationship Id="rId303" Type="http://schemas.openxmlformats.org/officeDocument/2006/relationships/customXml" Target="../ink/ink2187.xml"/><Relationship Id="rId302" Type="http://schemas.openxmlformats.org/officeDocument/2006/relationships/image" Target="../media/image2282.png"/><Relationship Id="rId301" Type="http://schemas.openxmlformats.org/officeDocument/2006/relationships/customXml" Target="../ink/ink2186.xml"/><Relationship Id="rId300" Type="http://schemas.openxmlformats.org/officeDocument/2006/relationships/image" Target="../media/image2281.png"/><Relationship Id="rId30" Type="http://schemas.openxmlformats.org/officeDocument/2006/relationships/image" Target="../media/image2146.png"/><Relationship Id="rId3" Type="http://schemas.openxmlformats.org/officeDocument/2006/relationships/customXml" Target="../ink/ink2037.xml"/><Relationship Id="rId299" Type="http://schemas.openxmlformats.org/officeDocument/2006/relationships/customXml" Target="../ink/ink2185.xml"/><Relationship Id="rId298" Type="http://schemas.openxmlformats.org/officeDocument/2006/relationships/image" Target="../media/image2280.png"/><Relationship Id="rId297" Type="http://schemas.openxmlformats.org/officeDocument/2006/relationships/customXml" Target="../ink/ink2184.xml"/><Relationship Id="rId296" Type="http://schemas.openxmlformats.org/officeDocument/2006/relationships/image" Target="../media/image2279.png"/><Relationship Id="rId295" Type="http://schemas.openxmlformats.org/officeDocument/2006/relationships/customXml" Target="../ink/ink2183.xml"/><Relationship Id="rId294" Type="http://schemas.openxmlformats.org/officeDocument/2006/relationships/image" Target="../media/image2278.png"/><Relationship Id="rId293" Type="http://schemas.openxmlformats.org/officeDocument/2006/relationships/customXml" Target="../ink/ink2182.xml"/><Relationship Id="rId292" Type="http://schemas.openxmlformats.org/officeDocument/2006/relationships/image" Target="../media/image2277.png"/><Relationship Id="rId291" Type="http://schemas.openxmlformats.org/officeDocument/2006/relationships/customXml" Target="../ink/ink2181.xml"/><Relationship Id="rId290" Type="http://schemas.openxmlformats.org/officeDocument/2006/relationships/image" Target="../media/image2276.png"/><Relationship Id="rId29" Type="http://schemas.openxmlformats.org/officeDocument/2006/relationships/customXml" Target="../ink/ink2050.xml"/><Relationship Id="rId289" Type="http://schemas.openxmlformats.org/officeDocument/2006/relationships/customXml" Target="../ink/ink2180.xml"/><Relationship Id="rId288" Type="http://schemas.openxmlformats.org/officeDocument/2006/relationships/image" Target="../media/image2275.png"/><Relationship Id="rId287" Type="http://schemas.openxmlformats.org/officeDocument/2006/relationships/customXml" Target="../ink/ink2179.xml"/><Relationship Id="rId286" Type="http://schemas.openxmlformats.org/officeDocument/2006/relationships/image" Target="../media/image2274.png"/><Relationship Id="rId285" Type="http://schemas.openxmlformats.org/officeDocument/2006/relationships/customXml" Target="../ink/ink2178.xml"/><Relationship Id="rId284" Type="http://schemas.openxmlformats.org/officeDocument/2006/relationships/image" Target="../media/image2273.png"/><Relationship Id="rId283" Type="http://schemas.openxmlformats.org/officeDocument/2006/relationships/customXml" Target="../ink/ink2177.xml"/><Relationship Id="rId282" Type="http://schemas.openxmlformats.org/officeDocument/2006/relationships/image" Target="../media/image2272.png"/><Relationship Id="rId281" Type="http://schemas.openxmlformats.org/officeDocument/2006/relationships/customXml" Target="../ink/ink2176.xml"/><Relationship Id="rId280" Type="http://schemas.openxmlformats.org/officeDocument/2006/relationships/image" Target="../media/image2271.png"/><Relationship Id="rId28" Type="http://schemas.openxmlformats.org/officeDocument/2006/relationships/image" Target="../media/image2145.png"/><Relationship Id="rId279" Type="http://schemas.openxmlformats.org/officeDocument/2006/relationships/customXml" Target="../ink/ink2175.xml"/><Relationship Id="rId278" Type="http://schemas.openxmlformats.org/officeDocument/2006/relationships/image" Target="../media/image2270.png"/><Relationship Id="rId277" Type="http://schemas.openxmlformats.org/officeDocument/2006/relationships/customXml" Target="../ink/ink2174.xml"/><Relationship Id="rId276" Type="http://schemas.openxmlformats.org/officeDocument/2006/relationships/image" Target="../media/image2269.png"/><Relationship Id="rId275" Type="http://schemas.openxmlformats.org/officeDocument/2006/relationships/customXml" Target="../ink/ink2173.xml"/><Relationship Id="rId274" Type="http://schemas.openxmlformats.org/officeDocument/2006/relationships/image" Target="../media/image2268.png"/><Relationship Id="rId273" Type="http://schemas.openxmlformats.org/officeDocument/2006/relationships/customXml" Target="../ink/ink2172.xml"/><Relationship Id="rId272" Type="http://schemas.openxmlformats.org/officeDocument/2006/relationships/image" Target="../media/image2267.png"/><Relationship Id="rId271" Type="http://schemas.openxmlformats.org/officeDocument/2006/relationships/customXml" Target="../ink/ink2171.xml"/><Relationship Id="rId270" Type="http://schemas.openxmlformats.org/officeDocument/2006/relationships/image" Target="../media/image2266.png"/><Relationship Id="rId27" Type="http://schemas.openxmlformats.org/officeDocument/2006/relationships/customXml" Target="../ink/ink2049.xml"/><Relationship Id="rId269" Type="http://schemas.openxmlformats.org/officeDocument/2006/relationships/customXml" Target="../ink/ink2170.xml"/><Relationship Id="rId268" Type="http://schemas.openxmlformats.org/officeDocument/2006/relationships/image" Target="../media/image2265.png"/><Relationship Id="rId267" Type="http://schemas.openxmlformats.org/officeDocument/2006/relationships/customXml" Target="../ink/ink2169.xml"/><Relationship Id="rId266" Type="http://schemas.openxmlformats.org/officeDocument/2006/relationships/image" Target="../media/image2264.png"/><Relationship Id="rId265" Type="http://schemas.openxmlformats.org/officeDocument/2006/relationships/customXml" Target="../ink/ink2168.xml"/><Relationship Id="rId264" Type="http://schemas.openxmlformats.org/officeDocument/2006/relationships/image" Target="../media/image2263.png"/><Relationship Id="rId263" Type="http://schemas.openxmlformats.org/officeDocument/2006/relationships/customXml" Target="../ink/ink2167.xml"/><Relationship Id="rId262" Type="http://schemas.openxmlformats.org/officeDocument/2006/relationships/image" Target="../media/image2262.png"/><Relationship Id="rId261" Type="http://schemas.openxmlformats.org/officeDocument/2006/relationships/customXml" Target="../ink/ink2166.xml"/><Relationship Id="rId260" Type="http://schemas.openxmlformats.org/officeDocument/2006/relationships/image" Target="../media/image2261.png"/><Relationship Id="rId26" Type="http://schemas.openxmlformats.org/officeDocument/2006/relationships/image" Target="../media/image2144.png"/><Relationship Id="rId259" Type="http://schemas.openxmlformats.org/officeDocument/2006/relationships/customXml" Target="../ink/ink2165.xml"/><Relationship Id="rId258" Type="http://schemas.openxmlformats.org/officeDocument/2006/relationships/image" Target="../media/image2260.png"/><Relationship Id="rId257" Type="http://schemas.openxmlformats.org/officeDocument/2006/relationships/customXml" Target="../ink/ink2164.xml"/><Relationship Id="rId256" Type="http://schemas.openxmlformats.org/officeDocument/2006/relationships/image" Target="../media/image2259.png"/><Relationship Id="rId255" Type="http://schemas.openxmlformats.org/officeDocument/2006/relationships/customXml" Target="../ink/ink2163.xml"/><Relationship Id="rId254" Type="http://schemas.openxmlformats.org/officeDocument/2006/relationships/image" Target="../media/image2258.png"/><Relationship Id="rId253" Type="http://schemas.openxmlformats.org/officeDocument/2006/relationships/customXml" Target="../ink/ink2162.xml"/><Relationship Id="rId252" Type="http://schemas.openxmlformats.org/officeDocument/2006/relationships/image" Target="../media/image2257.png"/><Relationship Id="rId251" Type="http://schemas.openxmlformats.org/officeDocument/2006/relationships/customXml" Target="../ink/ink2161.xml"/><Relationship Id="rId250" Type="http://schemas.openxmlformats.org/officeDocument/2006/relationships/image" Target="../media/image2256.png"/><Relationship Id="rId25" Type="http://schemas.openxmlformats.org/officeDocument/2006/relationships/customXml" Target="../ink/ink2048.xml"/><Relationship Id="rId249" Type="http://schemas.openxmlformats.org/officeDocument/2006/relationships/customXml" Target="../ink/ink2160.xml"/><Relationship Id="rId248" Type="http://schemas.openxmlformats.org/officeDocument/2006/relationships/image" Target="../media/image2255.png"/><Relationship Id="rId247" Type="http://schemas.openxmlformats.org/officeDocument/2006/relationships/customXml" Target="../ink/ink2159.xml"/><Relationship Id="rId246" Type="http://schemas.openxmlformats.org/officeDocument/2006/relationships/image" Target="../media/image2254.png"/><Relationship Id="rId245" Type="http://schemas.openxmlformats.org/officeDocument/2006/relationships/customXml" Target="../ink/ink2158.xml"/><Relationship Id="rId244" Type="http://schemas.openxmlformats.org/officeDocument/2006/relationships/image" Target="../media/image2253.png"/><Relationship Id="rId243" Type="http://schemas.openxmlformats.org/officeDocument/2006/relationships/customXml" Target="../ink/ink2157.xml"/><Relationship Id="rId242" Type="http://schemas.openxmlformats.org/officeDocument/2006/relationships/image" Target="../media/image2252.png"/><Relationship Id="rId241" Type="http://schemas.openxmlformats.org/officeDocument/2006/relationships/customXml" Target="../ink/ink2156.xml"/><Relationship Id="rId240" Type="http://schemas.openxmlformats.org/officeDocument/2006/relationships/image" Target="../media/image2251.png"/><Relationship Id="rId24" Type="http://schemas.openxmlformats.org/officeDocument/2006/relationships/image" Target="../media/image2143.png"/><Relationship Id="rId239" Type="http://schemas.openxmlformats.org/officeDocument/2006/relationships/customXml" Target="../ink/ink2155.xml"/><Relationship Id="rId238" Type="http://schemas.openxmlformats.org/officeDocument/2006/relationships/image" Target="../media/image2250.png"/><Relationship Id="rId237" Type="http://schemas.openxmlformats.org/officeDocument/2006/relationships/customXml" Target="../ink/ink2154.xml"/><Relationship Id="rId236" Type="http://schemas.openxmlformats.org/officeDocument/2006/relationships/image" Target="../media/image2249.png"/><Relationship Id="rId235" Type="http://schemas.openxmlformats.org/officeDocument/2006/relationships/customXml" Target="../ink/ink2153.xml"/><Relationship Id="rId234" Type="http://schemas.openxmlformats.org/officeDocument/2006/relationships/image" Target="../media/image2248.png"/><Relationship Id="rId233" Type="http://schemas.openxmlformats.org/officeDocument/2006/relationships/customXml" Target="../ink/ink2152.xml"/><Relationship Id="rId232" Type="http://schemas.openxmlformats.org/officeDocument/2006/relationships/image" Target="../media/image2247.png"/><Relationship Id="rId231" Type="http://schemas.openxmlformats.org/officeDocument/2006/relationships/customXml" Target="../ink/ink2151.xml"/><Relationship Id="rId230" Type="http://schemas.openxmlformats.org/officeDocument/2006/relationships/image" Target="../media/image2246.png"/><Relationship Id="rId23" Type="http://schemas.openxmlformats.org/officeDocument/2006/relationships/customXml" Target="../ink/ink2047.xml"/><Relationship Id="rId229" Type="http://schemas.openxmlformats.org/officeDocument/2006/relationships/customXml" Target="../ink/ink2150.xml"/><Relationship Id="rId228" Type="http://schemas.openxmlformats.org/officeDocument/2006/relationships/image" Target="../media/image2245.png"/><Relationship Id="rId227" Type="http://schemas.openxmlformats.org/officeDocument/2006/relationships/customXml" Target="../ink/ink2149.xml"/><Relationship Id="rId226" Type="http://schemas.openxmlformats.org/officeDocument/2006/relationships/image" Target="../media/image2244.png"/><Relationship Id="rId225" Type="http://schemas.openxmlformats.org/officeDocument/2006/relationships/customXml" Target="../ink/ink2148.xml"/><Relationship Id="rId224" Type="http://schemas.openxmlformats.org/officeDocument/2006/relationships/image" Target="../media/image2243.png"/><Relationship Id="rId223" Type="http://schemas.openxmlformats.org/officeDocument/2006/relationships/customXml" Target="../ink/ink2147.xml"/><Relationship Id="rId222" Type="http://schemas.openxmlformats.org/officeDocument/2006/relationships/image" Target="../media/image2242.png"/><Relationship Id="rId221" Type="http://schemas.openxmlformats.org/officeDocument/2006/relationships/customXml" Target="../ink/ink2146.xml"/><Relationship Id="rId220" Type="http://schemas.openxmlformats.org/officeDocument/2006/relationships/image" Target="../media/image2241.png"/><Relationship Id="rId22" Type="http://schemas.openxmlformats.org/officeDocument/2006/relationships/image" Target="../media/image2142.png"/><Relationship Id="rId219" Type="http://schemas.openxmlformats.org/officeDocument/2006/relationships/customXml" Target="../ink/ink2145.xml"/><Relationship Id="rId218" Type="http://schemas.openxmlformats.org/officeDocument/2006/relationships/image" Target="../media/image2240.png"/><Relationship Id="rId217" Type="http://schemas.openxmlformats.org/officeDocument/2006/relationships/customXml" Target="../ink/ink2144.xml"/><Relationship Id="rId216" Type="http://schemas.openxmlformats.org/officeDocument/2006/relationships/image" Target="../media/image2239.png"/><Relationship Id="rId215" Type="http://schemas.openxmlformats.org/officeDocument/2006/relationships/customXml" Target="../ink/ink2143.xml"/><Relationship Id="rId214" Type="http://schemas.openxmlformats.org/officeDocument/2006/relationships/image" Target="../media/image2238.png"/><Relationship Id="rId213" Type="http://schemas.openxmlformats.org/officeDocument/2006/relationships/customXml" Target="../ink/ink2142.xml"/><Relationship Id="rId212" Type="http://schemas.openxmlformats.org/officeDocument/2006/relationships/image" Target="../media/image2237.png"/><Relationship Id="rId211" Type="http://schemas.openxmlformats.org/officeDocument/2006/relationships/customXml" Target="../ink/ink2141.xml"/><Relationship Id="rId210" Type="http://schemas.openxmlformats.org/officeDocument/2006/relationships/image" Target="../media/image2236.png"/><Relationship Id="rId21" Type="http://schemas.openxmlformats.org/officeDocument/2006/relationships/customXml" Target="../ink/ink2046.xml"/><Relationship Id="rId209" Type="http://schemas.openxmlformats.org/officeDocument/2006/relationships/customXml" Target="../ink/ink2140.xml"/><Relationship Id="rId208" Type="http://schemas.openxmlformats.org/officeDocument/2006/relationships/image" Target="../media/image2235.png"/><Relationship Id="rId207" Type="http://schemas.openxmlformats.org/officeDocument/2006/relationships/customXml" Target="../ink/ink2139.xml"/><Relationship Id="rId206" Type="http://schemas.openxmlformats.org/officeDocument/2006/relationships/image" Target="../media/image2234.png"/><Relationship Id="rId205" Type="http://schemas.openxmlformats.org/officeDocument/2006/relationships/customXml" Target="../ink/ink2138.xml"/><Relationship Id="rId204" Type="http://schemas.openxmlformats.org/officeDocument/2006/relationships/image" Target="../media/image2233.png"/><Relationship Id="rId203" Type="http://schemas.openxmlformats.org/officeDocument/2006/relationships/customXml" Target="../ink/ink2137.xml"/><Relationship Id="rId202" Type="http://schemas.openxmlformats.org/officeDocument/2006/relationships/image" Target="../media/image2232.png"/><Relationship Id="rId201" Type="http://schemas.openxmlformats.org/officeDocument/2006/relationships/customXml" Target="../ink/ink2136.xml"/><Relationship Id="rId200" Type="http://schemas.openxmlformats.org/officeDocument/2006/relationships/image" Target="../media/image2231.png"/><Relationship Id="rId20" Type="http://schemas.openxmlformats.org/officeDocument/2006/relationships/image" Target="../media/image2141.png"/><Relationship Id="rId2" Type="http://schemas.openxmlformats.org/officeDocument/2006/relationships/image" Target="../media/image2132.jpeg"/><Relationship Id="rId199" Type="http://schemas.openxmlformats.org/officeDocument/2006/relationships/customXml" Target="../ink/ink2135.xml"/><Relationship Id="rId198" Type="http://schemas.openxmlformats.org/officeDocument/2006/relationships/image" Target="../media/image2230.png"/><Relationship Id="rId197" Type="http://schemas.openxmlformats.org/officeDocument/2006/relationships/customXml" Target="../ink/ink2134.xml"/><Relationship Id="rId196" Type="http://schemas.openxmlformats.org/officeDocument/2006/relationships/image" Target="../media/image2229.png"/><Relationship Id="rId195" Type="http://schemas.openxmlformats.org/officeDocument/2006/relationships/customXml" Target="../ink/ink2133.xml"/><Relationship Id="rId194" Type="http://schemas.openxmlformats.org/officeDocument/2006/relationships/image" Target="../media/image2228.png"/><Relationship Id="rId193" Type="http://schemas.openxmlformats.org/officeDocument/2006/relationships/customXml" Target="../ink/ink2132.xml"/><Relationship Id="rId192" Type="http://schemas.openxmlformats.org/officeDocument/2006/relationships/image" Target="../media/image2227.png"/><Relationship Id="rId191" Type="http://schemas.openxmlformats.org/officeDocument/2006/relationships/customXml" Target="../ink/ink2131.xml"/><Relationship Id="rId190" Type="http://schemas.openxmlformats.org/officeDocument/2006/relationships/image" Target="../media/image2226.png"/><Relationship Id="rId19" Type="http://schemas.openxmlformats.org/officeDocument/2006/relationships/customXml" Target="../ink/ink2045.xml"/><Relationship Id="rId189" Type="http://schemas.openxmlformats.org/officeDocument/2006/relationships/customXml" Target="../ink/ink2130.xml"/><Relationship Id="rId188" Type="http://schemas.openxmlformats.org/officeDocument/2006/relationships/image" Target="../media/image2225.png"/><Relationship Id="rId187" Type="http://schemas.openxmlformats.org/officeDocument/2006/relationships/customXml" Target="../ink/ink2129.xml"/><Relationship Id="rId186" Type="http://schemas.openxmlformats.org/officeDocument/2006/relationships/image" Target="../media/image2224.png"/><Relationship Id="rId185" Type="http://schemas.openxmlformats.org/officeDocument/2006/relationships/customXml" Target="../ink/ink2128.xml"/><Relationship Id="rId184" Type="http://schemas.openxmlformats.org/officeDocument/2006/relationships/image" Target="../media/image2223.png"/><Relationship Id="rId183" Type="http://schemas.openxmlformats.org/officeDocument/2006/relationships/customXml" Target="../ink/ink2127.xml"/><Relationship Id="rId182" Type="http://schemas.openxmlformats.org/officeDocument/2006/relationships/image" Target="../media/image2222.png"/><Relationship Id="rId181" Type="http://schemas.openxmlformats.org/officeDocument/2006/relationships/customXml" Target="../ink/ink2126.xml"/><Relationship Id="rId180" Type="http://schemas.openxmlformats.org/officeDocument/2006/relationships/image" Target="../media/image2221.png"/><Relationship Id="rId18" Type="http://schemas.openxmlformats.org/officeDocument/2006/relationships/image" Target="../media/image2140.png"/><Relationship Id="rId179" Type="http://schemas.openxmlformats.org/officeDocument/2006/relationships/customXml" Target="../ink/ink2125.xml"/><Relationship Id="rId178" Type="http://schemas.openxmlformats.org/officeDocument/2006/relationships/image" Target="../media/image2220.png"/><Relationship Id="rId177" Type="http://schemas.openxmlformats.org/officeDocument/2006/relationships/customXml" Target="../ink/ink2124.xml"/><Relationship Id="rId176" Type="http://schemas.openxmlformats.org/officeDocument/2006/relationships/image" Target="../media/image2219.png"/><Relationship Id="rId175" Type="http://schemas.openxmlformats.org/officeDocument/2006/relationships/customXml" Target="../ink/ink2123.xml"/><Relationship Id="rId174" Type="http://schemas.openxmlformats.org/officeDocument/2006/relationships/image" Target="../media/image2218.png"/><Relationship Id="rId173" Type="http://schemas.openxmlformats.org/officeDocument/2006/relationships/customXml" Target="../ink/ink2122.xml"/><Relationship Id="rId172" Type="http://schemas.openxmlformats.org/officeDocument/2006/relationships/image" Target="../media/image2217.png"/><Relationship Id="rId171" Type="http://schemas.openxmlformats.org/officeDocument/2006/relationships/customXml" Target="../ink/ink2121.xml"/><Relationship Id="rId170" Type="http://schemas.openxmlformats.org/officeDocument/2006/relationships/image" Target="../media/image2216.png"/><Relationship Id="rId17" Type="http://schemas.openxmlformats.org/officeDocument/2006/relationships/customXml" Target="../ink/ink2044.xml"/><Relationship Id="rId169" Type="http://schemas.openxmlformats.org/officeDocument/2006/relationships/customXml" Target="../ink/ink2120.xml"/><Relationship Id="rId168" Type="http://schemas.openxmlformats.org/officeDocument/2006/relationships/image" Target="../media/image2215.png"/><Relationship Id="rId167" Type="http://schemas.openxmlformats.org/officeDocument/2006/relationships/customXml" Target="../ink/ink2119.xml"/><Relationship Id="rId166" Type="http://schemas.openxmlformats.org/officeDocument/2006/relationships/image" Target="../media/image2214.png"/><Relationship Id="rId165" Type="http://schemas.openxmlformats.org/officeDocument/2006/relationships/customXml" Target="../ink/ink2118.xml"/><Relationship Id="rId164" Type="http://schemas.openxmlformats.org/officeDocument/2006/relationships/image" Target="../media/image2213.png"/><Relationship Id="rId163" Type="http://schemas.openxmlformats.org/officeDocument/2006/relationships/customXml" Target="../ink/ink2117.xml"/><Relationship Id="rId162" Type="http://schemas.openxmlformats.org/officeDocument/2006/relationships/image" Target="../media/image2212.png"/><Relationship Id="rId161" Type="http://schemas.openxmlformats.org/officeDocument/2006/relationships/customXml" Target="../ink/ink2116.xml"/><Relationship Id="rId160" Type="http://schemas.openxmlformats.org/officeDocument/2006/relationships/image" Target="../media/image2211.png"/><Relationship Id="rId16" Type="http://schemas.openxmlformats.org/officeDocument/2006/relationships/image" Target="../media/image2139.png"/><Relationship Id="rId159" Type="http://schemas.openxmlformats.org/officeDocument/2006/relationships/customXml" Target="../ink/ink2115.xml"/><Relationship Id="rId158" Type="http://schemas.openxmlformats.org/officeDocument/2006/relationships/image" Target="../media/image2210.png"/><Relationship Id="rId157" Type="http://schemas.openxmlformats.org/officeDocument/2006/relationships/customXml" Target="../ink/ink2114.xml"/><Relationship Id="rId156" Type="http://schemas.openxmlformats.org/officeDocument/2006/relationships/image" Target="../media/image2209.png"/><Relationship Id="rId155" Type="http://schemas.openxmlformats.org/officeDocument/2006/relationships/customXml" Target="../ink/ink2113.xml"/><Relationship Id="rId154" Type="http://schemas.openxmlformats.org/officeDocument/2006/relationships/image" Target="../media/image2208.png"/><Relationship Id="rId153" Type="http://schemas.openxmlformats.org/officeDocument/2006/relationships/customXml" Target="../ink/ink2112.xml"/><Relationship Id="rId152" Type="http://schemas.openxmlformats.org/officeDocument/2006/relationships/image" Target="../media/image2207.png"/><Relationship Id="rId151" Type="http://schemas.openxmlformats.org/officeDocument/2006/relationships/customXml" Target="../ink/ink2111.xml"/><Relationship Id="rId150" Type="http://schemas.openxmlformats.org/officeDocument/2006/relationships/image" Target="../media/image2206.png"/><Relationship Id="rId15" Type="http://schemas.openxmlformats.org/officeDocument/2006/relationships/customXml" Target="../ink/ink2043.xml"/><Relationship Id="rId149" Type="http://schemas.openxmlformats.org/officeDocument/2006/relationships/customXml" Target="../ink/ink2110.xml"/><Relationship Id="rId148" Type="http://schemas.openxmlformats.org/officeDocument/2006/relationships/image" Target="../media/image2205.png"/><Relationship Id="rId147" Type="http://schemas.openxmlformats.org/officeDocument/2006/relationships/customXml" Target="../ink/ink2109.xml"/><Relationship Id="rId146" Type="http://schemas.openxmlformats.org/officeDocument/2006/relationships/image" Target="../media/image2204.png"/><Relationship Id="rId145" Type="http://schemas.openxmlformats.org/officeDocument/2006/relationships/customXml" Target="../ink/ink2108.xml"/><Relationship Id="rId144" Type="http://schemas.openxmlformats.org/officeDocument/2006/relationships/image" Target="../media/image2203.png"/><Relationship Id="rId143" Type="http://schemas.openxmlformats.org/officeDocument/2006/relationships/customXml" Target="../ink/ink2107.xml"/><Relationship Id="rId142" Type="http://schemas.openxmlformats.org/officeDocument/2006/relationships/image" Target="../media/image2202.png"/><Relationship Id="rId141" Type="http://schemas.openxmlformats.org/officeDocument/2006/relationships/customXml" Target="../ink/ink2106.xml"/><Relationship Id="rId140" Type="http://schemas.openxmlformats.org/officeDocument/2006/relationships/image" Target="../media/image2201.png"/><Relationship Id="rId14" Type="http://schemas.openxmlformats.org/officeDocument/2006/relationships/image" Target="../media/image2138.png"/><Relationship Id="rId139" Type="http://schemas.openxmlformats.org/officeDocument/2006/relationships/customXml" Target="../ink/ink2105.xml"/><Relationship Id="rId138" Type="http://schemas.openxmlformats.org/officeDocument/2006/relationships/image" Target="../media/image2200.png"/><Relationship Id="rId137" Type="http://schemas.openxmlformats.org/officeDocument/2006/relationships/customXml" Target="../ink/ink2104.xml"/><Relationship Id="rId136" Type="http://schemas.openxmlformats.org/officeDocument/2006/relationships/image" Target="../media/image2199.png"/><Relationship Id="rId135" Type="http://schemas.openxmlformats.org/officeDocument/2006/relationships/customXml" Target="../ink/ink2103.xml"/><Relationship Id="rId134" Type="http://schemas.openxmlformats.org/officeDocument/2006/relationships/image" Target="../media/image2198.png"/><Relationship Id="rId133" Type="http://schemas.openxmlformats.org/officeDocument/2006/relationships/customXml" Target="../ink/ink2102.xml"/><Relationship Id="rId132" Type="http://schemas.openxmlformats.org/officeDocument/2006/relationships/image" Target="../media/image2197.png"/><Relationship Id="rId131" Type="http://schemas.openxmlformats.org/officeDocument/2006/relationships/customXml" Target="../ink/ink2101.xml"/><Relationship Id="rId130" Type="http://schemas.openxmlformats.org/officeDocument/2006/relationships/image" Target="../media/image2196.png"/><Relationship Id="rId13" Type="http://schemas.openxmlformats.org/officeDocument/2006/relationships/customXml" Target="../ink/ink2042.xml"/><Relationship Id="rId129" Type="http://schemas.openxmlformats.org/officeDocument/2006/relationships/customXml" Target="../ink/ink2100.xml"/><Relationship Id="rId128" Type="http://schemas.openxmlformats.org/officeDocument/2006/relationships/image" Target="../media/image2195.png"/><Relationship Id="rId127" Type="http://schemas.openxmlformats.org/officeDocument/2006/relationships/customXml" Target="../ink/ink2099.xml"/><Relationship Id="rId126" Type="http://schemas.openxmlformats.org/officeDocument/2006/relationships/image" Target="../media/image2194.png"/><Relationship Id="rId125" Type="http://schemas.openxmlformats.org/officeDocument/2006/relationships/customXml" Target="../ink/ink2098.xml"/><Relationship Id="rId124" Type="http://schemas.openxmlformats.org/officeDocument/2006/relationships/image" Target="../media/image2193.png"/><Relationship Id="rId123" Type="http://schemas.openxmlformats.org/officeDocument/2006/relationships/customXml" Target="../ink/ink2097.xml"/><Relationship Id="rId122" Type="http://schemas.openxmlformats.org/officeDocument/2006/relationships/image" Target="../media/image2192.png"/><Relationship Id="rId121" Type="http://schemas.openxmlformats.org/officeDocument/2006/relationships/customXml" Target="../ink/ink2096.xml"/><Relationship Id="rId120" Type="http://schemas.openxmlformats.org/officeDocument/2006/relationships/image" Target="../media/image2191.png"/><Relationship Id="rId12" Type="http://schemas.openxmlformats.org/officeDocument/2006/relationships/image" Target="../media/image2137.png"/><Relationship Id="rId119" Type="http://schemas.openxmlformats.org/officeDocument/2006/relationships/customXml" Target="../ink/ink2095.xml"/><Relationship Id="rId118" Type="http://schemas.openxmlformats.org/officeDocument/2006/relationships/image" Target="../media/image2190.png"/><Relationship Id="rId117" Type="http://schemas.openxmlformats.org/officeDocument/2006/relationships/customXml" Target="../ink/ink2094.xml"/><Relationship Id="rId116" Type="http://schemas.openxmlformats.org/officeDocument/2006/relationships/image" Target="../media/image2189.png"/><Relationship Id="rId115" Type="http://schemas.openxmlformats.org/officeDocument/2006/relationships/customXml" Target="../ink/ink2093.xml"/><Relationship Id="rId114" Type="http://schemas.openxmlformats.org/officeDocument/2006/relationships/image" Target="../media/image2188.png"/><Relationship Id="rId113" Type="http://schemas.openxmlformats.org/officeDocument/2006/relationships/customXml" Target="../ink/ink2092.xml"/><Relationship Id="rId112" Type="http://schemas.openxmlformats.org/officeDocument/2006/relationships/image" Target="../media/image2187.png"/><Relationship Id="rId111" Type="http://schemas.openxmlformats.org/officeDocument/2006/relationships/customXml" Target="../ink/ink2091.xml"/><Relationship Id="rId110" Type="http://schemas.openxmlformats.org/officeDocument/2006/relationships/image" Target="../media/image2186.png"/><Relationship Id="rId11" Type="http://schemas.openxmlformats.org/officeDocument/2006/relationships/customXml" Target="../ink/ink2041.xml"/><Relationship Id="rId109" Type="http://schemas.openxmlformats.org/officeDocument/2006/relationships/customXml" Target="../ink/ink2090.xml"/><Relationship Id="rId108" Type="http://schemas.openxmlformats.org/officeDocument/2006/relationships/image" Target="../media/image2185.png"/><Relationship Id="rId107" Type="http://schemas.openxmlformats.org/officeDocument/2006/relationships/customXml" Target="../ink/ink2089.xml"/><Relationship Id="rId106" Type="http://schemas.openxmlformats.org/officeDocument/2006/relationships/image" Target="../media/image2184.png"/><Relationship Id="rId105" Type="http://schemas.openxmlformats.org/officeDocument/2006/relationships/customXml" Target="../ink/ink2088.xml"/><Relationship Id="rId104" Type="http://schemas.openxmlformats.org/officeDocument/2006/relationships/image" Target="../media/image2183.png"/><Relationship Id="rId103" Type="http://schemas.openxmlformats.org/officeDocument/2006/relationships/customXml" Target="../ink/ink2087.xml"/><Relationship Id="rId102" Type="http://schemas.openxmlformats.org/officeDocument/2006/relationships/image" Target="../media/image2182.png"/><Relationship Id="rId101" Type="http://schemas.openxmlformats.org/officeDocument/2006/relationships/customXml" Target="../ink/ink2086.xml"/><Relationship Id="rId100" Type="http://schemas.openxmlformats.org/officeDocument/2006/relationships/image" Target="../media/image2181.png"/><Relationship Id="rId10" Type="http://schemas.openxmlformats.org/officeDocument/2006/relationships/image" Target="../media/image2136.png"/><Relationship Id="rId1" Type="http://schemas.openxmlformats.org/officeDocument/2006/relationships/image" Target="../media/image2131.png"/></Relationships>
</file>

<file path=ppt/slides/_rels/slide41.xml.rels><?xml version="1.0" encoding="UTF-8" standalone="yes"?>
<Relationships xmlns="http://schemas.openxmlformats.org/package/2006/relationships"><Relationship Id="rId9" Type="http://schemas.openxmlformats.org/officeDocument/2006/relationships/image" Target="../media/image2292.png"/><Relationship Id="rId8" Type="http://schemas.openxmlformats.org/officeDocument/2006/relationships/customXml" Target="../ink/ink2193.xml"/><Relationship Id="rId7" Type="http://schemas.openxmlformats.org/officeDocument/2006/relationships/image" Target="../media/image2291.png"/><Relationship Id="rId6" Type="http://schemas.openxmlformats.org/officeDocument/2006/relationships/customXml" Target="../ink/ink2192.xml"/><Relationship Id="rId5" Type="http://schemas.openxmlformats.org/officeDocument/2006/relationships/image" Target="../media/image2290.png"/><Relationship Id="rId4" Type="http://schemas.openxmlformats.org/officeDocument/2006/relationships/customXml" Target="../ink/ink2191.xml"/><Relationship Id="rId39" Type="http://schemas.openxmlformats.org/officeDocument/2006/relationships/notesSlide" Target="../notesSlides/notesSlide41.xml"/><Relationship Id="rId38" Type="http://schemas.openxmlformats.org/officeDocument/2006/relationships/slideLayout" Target="../slideLayouts/slideLayout6.xml"/><Relationship Id="rId37" Type="http://schemas.openxmlformats.org/officeDocument/2006/relationships/image" Target="../media/image2306.png"/><Relationship Id="rId36" Type="http://schemas.openxmlformats.org/officeDocument/2006/relationships/customXml" Target="../ink/ink2207.xml"/><Relationship Id="rId35" Type="http://schemas.openxmlformats.org/officeDocument/2006/relationships/image" Target="../media/image2305.png"/><Relationship Id="rId34" Type="http://schemas.openxmlformats.org/officeDocument/2006/relationships/customXml" Target="../ink/ink2206.xml"/><Relationship Id="rId33" Type="http://schemas.openxmlformats.org/officeDocument/2006/relationships/image" Target="../media/image2304.png"/><Relationship Id="rId32" Type="http://schemas.openxmlformats.org/officeDocument/2006/relationships/customXml" Target="../ink/ink2205.xml"/><Relationship Id="rId31" Type="http://schemas.openxmlformats.org/officeDocument/2006/relationships/image" Target="../media/image2303.png"/><Relationship Id="rId30" Type="http://schemas.openxmlformats.org/officeDocument/2006/relationships/customXml" Target="../ink/ink2204.xml"/><Relationship Id="rId3" Type="http://schemas.openxmlformats.org/officeDocument/2006/relationships/image" Target="../media/image2289.png"/><Relationship Id="rId29" Type="http://schemas.openxmlformats.org/officeDocument/2006/relationships/image" Target="../media/image2302.png"/><Relationship Id="rId28" Type="http://schemas.openxmlformats.org/officeDocument/2006/relationships/customXml" Target="../ink/ink2203.xml"/><Relationship Id="rId27" Type="http://schemas.openxmlformats.org/officeDocument/2006/relationships/image" Target="../media/image2301.png"/><Relationship Id="rId26" Type="http://schemas.openxmlformats.org/officeDocument/2006/relationships/customXml" Target="../ink/ink2202.xml"/><Relationship Id="rId25" Type="http://schemas.openxmlformats.org/officeDocument/2006/relationships/image" Target="../media/image2300.png"/><Relationship Id="rId24" Type="http://schemas.openxmlformats.org/officeDocument/2006/relationships/customXml" Target="../ink/ink2201.xml"/><Relationship Id="rId23" Type="http://schemas.openxmlformats.org/officeDocument/2006/relationships/image" Target="../media/image2299.png"/><Relationship Id="rId22" Type="http://schemas.openxmlformats.org/officeDocument/2006/relationships/customXml" Target="../ink/ink2200.xml"/><Relationship Id="rId21" Type="http://schemas.openxmlformats.org/officeDocument/2006/relationships/image" Target="../media/image2298.png"/><Relationship Id="rId20" Type="http://schemas.openxmlformats.org/officeDocument/2006/relationships/customXml" Target="../ink/ink2199.xml"/><Relationship Id="rId2" Type="http://schemas.openxmlformats.org/officeDocument/2006/relationships/image" Target="../media/image2288.png"/><Relationship Id="rId19" Type="http://schemas.openxmlformats.org/officeDocument/2006/relationships/image" Target="../media/image2297.png"/><Relationship Id="rId18" Type="http://schemas.openxmlformats.org/officeDocument/2006/relationships/customXml" Target="../ink/ink2198.xml"/><Relationship Id="rId17" Type="http://schemas.openxmlformats.org/officeDocument/2006/relationships/image" Target="../media/image2296.png"/><Relationship Id="rId16" Type="http://schemas.openxmlformats.org/officeDocument/2006/relationships/customXml" Target="../ink/ink2197.xml"/><Relationship Id="rId15" Type="http://schemas.openxmlformats.org/officeDocument/2006/relationships/image" Target="../media/image2295.png"/><Relationship Id="rId14" Type="http://schemas.openxmlformats.org/officeDocument/2006/relationships/customXml" Target="../ink/ink2196.xml"/><Relationship Id="rId13" Type="http://schemas.openxmlformats.org/officeDocument/2006/relationships/image" Target="../media/image2294.png"/><Relationship Id="rId12" Type="http://schemas.openxmlformats.org/officeDocument/2006/relationships/customXml" Target="../ink/ink2195.xml"/><Relationship Id="rId11" Type="http://schemas.openxmlformats.org/officeDocument/2006/relationships/image" Target="../media/image2293.png"/><Relationship Id="rId10" Type="http://schemas.openxmlformats.org/officeDocument/2006/relationships/customXml" Target="../ink/ink2194.xml"/><Relationship Id="rId1" Type="http://schemas.openxmlformats.org/officeDocument/2006/relationships/image" Target="../media/image2287.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6.xml"/><Relationship Id="rId4" Type="http://schemas.openxmlformats.org/officeDocument/2006/relationships/image" Target="../media/image2309.png"/><Relationship Id="rId3" Type="http://schemas.openxmlformats.org/officeDocument/2006/relationships/customXml" Target="../ink/ink2208.xml"/><Relationship Id="rId2" Type="http://schemas.openxmlformats.org/officeDocument/2006/relationships/image" Target="../media/image2308.png"/><Relationship Id="rId1" Type="http://schemas.openxmlformats.org/officeDocument/2006/relationships/image" Target="../media/image2307.png"/></Relationships>
</file>

<file path=ppt/slides/_rels/slide43.xml.rels><?xml version="1.0" encoding="UTF-8" standalone="yes"?>
<Relationships xmlns="http://schemas.openxmlformats.org/package/2006/relationships"><Relationship Id="rId9" Type="http://schemas.openxmlformats.org/officeDocument/2006/relationships/customXml" Target="../ink/ink2211.xml"/><Relationship Id="rId8" Type="http://schemas.openxmlformats.org/officeDocument/2006/relationships/image" Target="../media/image2315.png"/><Relationship Id="rId7" Type="http://schemas.openxmlformats.org/officeDocument/2006/relationships/customXml" Target="../ink/ink2210.xml"/><Relationship Id="rId6" Type="http://schemas.openxmlformats.org/officeDocument/2006/relationships/image" Target="../media/image2314.png"/><Relationship Id="rId50" Type="http://schemas.openxmlformats.org/officeDocument/2006/relationships/notesSlide" Target="../notesSlides/notesSlide43.xml"/><Relationship Id="rId5" Type="http://schemas.openxmlformats.org/officeDocument/2006/relationships/customXml" Target="../ink/ink2209.xml"/><Relationship Id="rId49" Type="http://schemas.openxmlformats.org/officeDocument/2006/relationships/slideLayout" Target="../slideLayouts/slideLayout6.xml"/><Relationship Id="rId48" Type="http://schemas.openxmlformats.org/officeDocument/2006/relationships/image" Target="../media/image2335.png"/><Relationship Id="rId47" Type="http://schemas.openxmlformats.org/officeDocument/2006/relationships/customXml" Target="../ink/ink2230.xml"/><Relationship Id="rId46" Type="http://schemas.openxmlformats.org/officeDocument/2006/relationships/image" Target="../media/image2334.png"/><Relationship Id="rId45" Type="http://schemas.openxmlformats.org/officeDocument/2006/relationships/customXml" Target="../ink/ink2229.xml"/><Relationship Id="rId44" Type="http://schemas.openxmlformats.org/officeDocument/2006/relationships/image" Target="../media/image2333.png"/><Relationship Id="rId43" Type="http://schemas.openxmlformats.org/officeDocument/2006/relationships/customXml" Target="../ink/ink2228.xml"/><Relationship Id="rId42" Type="http://schemas.openxmlformats.org/officeDocument/2006/relationships/image" Target="../media/image2332.png"/><Relationship Id="rId41" Type="http://schemas.openxmlformats.org/officeDocument/2006/relationships/customXml" Target="../ink/ink2227.xml"/><Relationship Id="rId40" Type="http://schemas.openxmlformats.org/officeDocument/2006/relationships/image" Target="../media/image2331.png"/><Relationship Id="rId4" Type="http://schemas.openxmlformats.org/officeDocument/2006/relationships/image" Target="../media/image2313.png"/><Relationship Id="rId39" Type="http://schemas.openxmlformats.org/officeDocument/2006/relationships/customXml" Target="../ink/ink2226.xml"/><Relationship Id="rId38" Type="http://schemas.openxmlformats.org/officeDocument/2006/relationships/image" Target="../media/image2330.png"/><Relationship Id="rId37" Type="http://schemas.openxmlformats.org/officeDocument/2006/relationships/customXml" Target="../ink/ink2225.xml"/><Relationship Id="rId36" Type="http://schemas.openxmlformats.org/officeDocument/2006/relationships/image" Target="../media/image2329.png"/><Relationship Id="rId35" Type="http://schemas.openxmlformats.org/officeDocument/2006/relationships/customXml" Target="../ink/ink2224.xml"/><Relationship Id="rId34" Type="http://schemas.openxmlformats.org/officeDocument/2006/relationships/image" Target="../media/image2328.png"/><Relationship Id="rId33" Type="http://schemas.openxmlformats.org/officeDocument/2006/relationships/customXml" Target="../ink/ink2223.xml"/><Relationship Id="rId32" Type="http://schemas.openxmlformats.org/officeDocument/2006/relationships/image" Target="../media/image2327.png"/><Relationship Id="rId31" Type="http://schemas.openxmlformats.org/officeDocument/2006/relationships/customXml" Target="../ink/ink2222.xml"/><Relationship Id="rId30" Type="http://schemas.openxmlformats.org/officeDocument/2006/relationships/image" Target="../media/image2326.png"/><Relationship Id="rId3" Type="http://schemas.openxmlformats.org/officeDocument/2006/relationships/image" Target="../media/image2312.png"/><Relationship Id="rId29" Type="http://schemas.openxmlformats.org/officeDocument/2006/relationships/customXml" Target="../ink/ink2221.xml"/><Relationship Id="rId28" Type="http://schemas.openxmlformats.org/officeDocument/2006/relationships/image" Target="../media/image2325.png"/><Relationship Id="rId27" Type="http://schemas.openxmlformats.org/officeDocument/2006/relationships/customXml" Target="../ink/ink2220.xml"/><Relationship Id="rId26" Type="http://schemas.openxmlformats.org/officeDocument/2006/relationships/image" Target="../media/image2324.png"/><Relationship Id="rId25" Type="http://schemas.openxmlformats.org/officeDocument/2006/relationships/customXml" Target="../ink/ink2219.xml"/><Relationship Id="rId24" Type="http://schemas.openxmlformats.org/officeDocument/2006/relationships/image" Target="../media/image2323.png"/><Relationship Id="rId23" Type="http://schemas.openxmlformats.org/officeDocument/2006/relationships/customXml" Target="../ink/ink2218.xml"/><Relationship Id="rId22" Type="http://schemas.openxmlformats.org/officeDocument/2006/relationships/image" Target="../media/image2322.png"/><Relationship Id="rId21" Type="http://schemas.openxmlformats.org/officeDocument/2006/relationships/customXml" Target="../ink/ink2217.xml"/><Relationship Id="rId20" Type="http://schemas.openxmlformats.org/officeDocument/2006/relationships/image" Target="../media/image2321.png"/><Relationship Id="rId2" Type="http://schemas.openxmlformats.org/officeDocument/2006/relationships/image" Target="../media/image2311.png"/><Relationship Id="rId19" Type="http://schemas.openxmlformats.org/officeDocument/2006/relationships/customXml" Target="../ink/ink2216.xml"/><Relationship Id="rId18" Type="http://schemas.openxmlformats.org/officeDocument/2006/relationships/image" Target="../media/image2320.png"/><Relationship Id="rId17" Type="http://schemas.openxmlformats.org/officeDocument/2006/relationships/customXml" Target="../ink/ink2215.xml"/><Relationship Id="rId16" Type="http://schemas.openxmlformats.org/officeDocument/2006/relationships/image" Target="../media/image2319.png"/><Relationship Id="rId15" Type="http://schemas.openxmlformats.org/officeDocument/2006/relationships/customXml" Target="../ink/ink2214.xml"/><Relationship Id="rId14" Type="http://schemas.openxmlformats.org/officeDocument/2006/relationships/image" Target="../media/image2318.png"/><Relationship Id="rId13" Type="http://schemas.openxmlformats.org/officeDocument/2006/relationships/customXml" Target="../ink/ink2213.xml"/><Relationship Id="rId12" Type="http://schemas.openxmlformats.org/officeDocument/2006/relationships/image" Target="../media/image2317.png"/><Relationship Id="rId11" Type="http://schemas.openxmlformats.org/officeDocument/2006/relationships/customXml" Target="../ink/ink2212.xml"/><Relationship Id="rId10" Type="http://schemas.openxmlformats.org/officeDocument/2006/relationships/image" Target="../media/image2316.png"/><Relationship Id="rId1" Type="http://schemas.openxmlformats.org/officeDocument/2006/relationships/image" Target="../media/image2310.png"/></Relationships>
</file>

<file path=ppt/slides/_rels/slide44.xml.rels><?xml version="1.0" encoding="UTF-8" standalone="yes"?>
<Relationships xmlns="http://schemas.openxmlformats.org/package/2006/relationships"><Relationship Id="rId99" Type="http://schemas.openxmlformats.org/officeDocument/2006/relationships/image" Target="../media/image2385.png"/><Relationship Id="rId98" Type="http://schemas.openxmlformats.org/officeDocument/2006/relationships/customXml" Target="../ink/ink2279.xml"/><Relationship Id="rId97" Type="http://schemas.openxmlformats.org/officeDocument/2006/relationships/image" Target="../media/image2384.png"/><Relationship Id="rId96" Type="http://schemas.openxmlformats.org/officeDocument/2006/relationships/customXml" Target="../ink/ink2278.xml"/><Relationship Id="rId95" Type="http://schemas.openxmlformats.org/officeDocument/2006/relationships/image" Target="../media/image2383.png"/><Relationship Id="rId94" Type="http://schemas.openxmlformats.org/officeDocument/2006/relationships/customXml" Target="../ink/ink2277.xml"/><Relationship Id="rId93" Type="http://schemas.openxmlformats.org/officeDocument/2006/relationships/image" Target="../media/image2382.png"/><Relationship Id="rId92" Type="http://schemas.openxmlformats.org/officeDocument/2006/relationships/customXml" Target="../ink/ink2276.xml"/><Relationship Id="rId91" Type="http://schemas.openxmlformats.org/officeDocument/2006/relationships/image" Target="../media/image2381.png"/><Relationship Id="rId90" Type="http://schemas.openxmlformats.org/officeDocument/2006/relationships/customXml" Target="../ink/ink2275.xml"/><Relationship Id="rId9" Type="http://schemas.openxmlformats.org/officeDocument/2006/relationships/image" Target="../media/image2340.png"/><Relationship Id="rId89" Type="http://schemas.openxmlformats.org/officeDocument/2006/relationships/image" Target="../media/image2380.png"/><Relationship Id="rId88" Type="http://schemas.openxmlformats.org/officeDocument/2006/relationships/customXml" Target="../ink/ink2274.xml"/><Relationship Id="rId87" Type="http://schemas.openxmlformats.org/officeDocument/2006/relationships/image" Target="../media/image2379.png"/><Relationship Id="rId86" Type="http://schemas.openxmlformats.org/officeDocument/2006/relationships/customXml" Target="../ink/ink2273.xml"/><Relationship Id="rId85" Type="http://schemas.openxmlformats.org/officeDocument/2006/relationships/image" Target="../media/image2378.png"/><Relationship Id="rId84" Type="http://schemas.openxmlformats.org/officeDocument/2006/relationships/customXml" Target="../ink/ink2272.xml"/><Relationship Id="rId83" Type="http://schemas.openxmlformats.org/officeDocument/2006/relationships/image" Target="../media/image2377.png"/><Relationship Id="rId82" Type="http://schemas.openxmlformats.org/officeDocument/2006/relationships/customXml" Target="../ink/ink2271.xml"/><Relationship Id="rId81" Type="http://schemas.openxmlformats.org/officeDocument/2006/relationships/image" Target="../media/image2376.png"/><Relationship Id="rId80" Type="http://schemas.openxmlformats.org/officeDocument/2006/relationships/customXml" Target="../ink/ink2270.xml"/><Relationship Id="rId8" Type="http://schemas.openxmlformats.org/officeDocument/2006/relationships/customXml" Target="../ink/ink2234.xml"/><Relationship Id="rId79" Type="http://schemas.openxmlformats.org/officeDocument/2006/relationships/image" Target="../media/image2375.png"/><Relationship Id="rId78" Type="http://schemas.openxmlformats.org/officeDocument/2006/relationships/customXml" Target="../ink/ink2269.xml"/><Relationship Id="rId77" Type="http://schemas.openxmlformats.org/officeDocument/2006/relationships/image" Target="../media/image2374.png"/><Relationship Id="rId76" Type="http://schemas.openxmlformats.org/officeDocument/2006/relationships/customXml" Target="../ink/ink2268.xml"/><Relationship Id="rId75" Type="http://schemas.openxmlformats.org/officeDocument/2006/relationships/image" Target="../media/image2373.png"/><Relationship Id="rId74" Type="http://schemas.openxmlformats.org/officeDocument/2006/relationships/customXml" Target="../ink/ink2267.xml"/><Relationship Id="rId73" Type="http://schemas.openxmlformats.org/officeDocument/2006/relationships/image" Target="../media/image2372.png"/><Relationship Id="rId72" Type="http://schemas.openxmlformats.org/officeDocument/2006/relationships/customXml" Target="../ink/ink2266.xml"/><Relationship Id="rId71" Type="http://schemas.openxmlformats.org/officeDocument/2006/relationships/image" Target="../media/image2371.png"/><Relationship Id="rId70" Type="http://schemas.openxmlformats.org/officeDocument/2006/relationships/customXml" Target="../ink/ink2265.xml"/><Relationship Id="rId7" Type="http://schemas.openxmlformats.org/officeDocument/2006/relationships/image" Target="../media/image2339.png"/><Relationship Id="rId69" Type="http://schemas.openxmlformats.org/officeDocument/2006/relationships/image" Target="../media/image2370.png"/><Relationship Id="rId68" Type="http://schemas.openxmlformats.org/officeDocument/2006/relationships/customXml" Target="../ink/ink2264.xml"/><Relationship Id="rId67" Type="http://schemas.openxmlformats.org/officeDocument/2006/relationships/image" Target="../media/image2369.png"/><Relationship Id="rId66" Type="http://schemas.openxmlformats.org/officeDocument/2006/relationships/customXml" Target="../ink/ink2263.xml"/><Relationship Id="rId65" Type="http://schemas.openxmlformats.org/officeDocument/2006/relationships/image" Target="../media/image2368.png"/><Relationship Id="rId64" Type="http://schemas.openxmlformats.org/officeDocument/2006/relationships/customXml" Target="../ink/ink2262.xml"/><Relationship Id="rId63" Type="http://schemas.openxmlformats.org/officeDocument/2006/relationships/image" Target="../media/image2367.png"/><Relationship Id="rId62" Type="http://schemas.openxmlformats.org/officeDocument/2006/relationships/customXml" Target="../ink/ink2261.xml"/><Relationship Id="rId61" Type="http://schemas.openxmlformats.org/officeDocument/2006/relationships/image" Target="../media/image2366.png"/><Relationship Id="rId60" Type="http://schemas.openxmlformats.org/officeDocument/2006/relationships/customXml" Target="../ink/ink2260.xml"/><Relationship Id="rId6" Type="http://schemas.openxmlformats.org/officeDocument/2006/relationships/customXml" Target="../ink/ink2233.xml"/><Relationship Id="rId59" Type="http://schemas.openxmlformats.org/officeDocument/2006/relationships/image" Target="../media/image2365.png"/><Relationship Id="rId58" Type="http://schemas.openxmlformats.org/officeDocument/2006/relationships/customXml" Target="../ink/ink2259.xml"/><Relationship Id="rId57" Type="http://schemas.openxmlformats.org/officeDocument/2006/relationships/image" Target="../media/image2364.png"/><Relationship Id="rId56" Type="http://schemas.openxmlformats.org/officeDocument/2006/relationships/customXml" Target="../ink/ink2258.xml"/><Relationship Id="rId55" Type="http://schemas.openxmlformats.org/officeDocument/2006/relationships/image" Target="../media/image2363.png"/><Relationship Id="rId54" Type="http://schemas.openxmlformats.org/officeDocument/2006/relationships/customXml" Target="../ink/ink2257.xml"/><Relationship Id="rId53" Type="http://schemas.openxmlformats.org/officeDocument/2006/relationships/image" Target="../media/image2362.png"/><Relationship Id="rId52" Type="http://schemas.openxmlformats.org/officeDocument/2006/relationships/customXml" Target="../ink/ink2256.xml"/><Relationship Id="rId51" Type="http://schemas.openxmlformats.org/officeDocument/2006/relationships/image" Target="../media/image2361.png"/><Relationship Id="rId50" Type="http://schemas.openxmlformats.org/officeDocument/2006/relationships/customXml" Target="../ink/ink2255.xml"/><Relationship Id="rId5" Type="http://schemas.openxmlformats.org/officeDocument/2006/relationships/image" Target="../media/image2338.png"/><Relationship Id="rId49" Type="http://schemas.openxmlformats.org/officeDocument/2006/relationships/image" Target="../media/image2360.png"/><Relationship Id="rId48" Type="http://schemas.openxmlformats.org/officeDocument/2006/relationships/customXml" Target="../ink/ink2254.xml"/><Relationship Id="rId47" Type="http://schemas.openxmlformats.org/officeDocument/2006/relationships/image" Target="../media/image2359.png"/><Relationship Id="rId46" Type="http://schemas.openxmlformats.org/officeDocument/2006/relationships/customXml" Target="../ink/ink2253.xml"/><Relationship Id="rId45" Type="http://schemas.openxmlformats.org/officeDocument/2006/relationships/image" Target="../media/image2358.png"/><Relationship Id="rId445" Type="http://schemas.openxmlformats.org/officeDocument/2006/relationships/notesSlide" Target="../notesSlides/notesSlide44.xml"/><Relationship Id="rId444" Type="http://schemas.openxmlformats.org/officeDocument/2006/relationships/slideLayout" Target="../slideLayouts/slideLayout6.xml"/><Relationship Id="rId443" Type="http://schemas.openxmlformats.org/officeDocument/2006/relationships/image" Target="../media/image2557.png"/><Relationship Id="rId442" Type="http://schemas.openxmlformats.org/officeDocument/2006/relationships/customXml" Target="../ink/ink2451.xml"/><Relationship Id="rId441" Type="http://schemas.openxmlformats.org/officeDocument/2006/relationships/image" Target="../media/image2556.png"/><Relationship Id="rId440" Type="http://schemas.openxmlformats.org/officeDocument/2006/relationships/customXml" Target="../ink/ink2450.xml"/><Relationship Id="rId44" Type="http://schemas.openxmlformats.org/officeDocument/2006/relationships/customXml" Target="../ink/ink2252.xml"/><Relationship Id="rId439" Type="http://schemas.openxmlformats.org/officeDocument/2006/relationships/image" Target="../media/image2555.png"/><Relationship Id="rId438" Type="http://schemas.openxmlformats.org/officeDocument/2006/relationships/customXml" Target="../ink/ink2449.xml"/><Relationship Id="rId437" Type="http://schemas.openxmlformats.org/officeDocument/2006/relationships/image" Target="../media/image2554.png"/><Relationship Id="rId436" Type="http://schemas.openxmlformats.org/officeDocument/2006/relationships/customXml" Target="../ink/ink2448.xml"/><Relationship Id="rId435" Type="http://schemas.openxmlformats.org/officeDocument/2006/relationships/image" Target="../media/image2553.png"/><Relationship Id="rId434" Type="http://schemas.openxmlformats.org/officeDocument/2006/relationships/customXml" Target="../ink/ink2447.xml"/><Relationship Id="rId433" Type="http://schemas.openxmlformats.org/officeDocument/2006/relationships/image" Target="../media/image2552.png"/><Relationship Id="rId432" Type="http://schemas.openxmlformats.org/officeDocument/2006/relationships/customXml" Target="../ink/ink2446.xml"/><Relationship Id="rId431" Type="http://schemas.openxmlformats.org/officeDocument/2006/relationships/image" Target="../media/image2551.png"/><Relationship Id="rId430" Type="http://schemas.openxmlformats.org/officeDocument/2006/relationships/customXml" Target="../ink/ink2445.xml"/><Relationship Id="rId43" Type="http://schemas.openxmlformats.org/officeDocument/2006/relationships/image" Target="../media/image2357.png"/><Relationship Id="rId429" Type="http://schemas.openxmlformats.org/officeDocument/2006/relationships/image" Target="../media/image2550.png"/><Relationship Id="rId428" Type="http://schemas.openxmlformats.org/officeDocument/2006/relationships/customXml" Target="../ink/ink2444.xml"/><Relationship Id="rId427" Type="http://schemas.openxmlformats.org/officeDocument/2006/relationships/image" Target="../media/image2549.png"/><Relationship Id="rId426" Type="http://schemas.openxmlformats.org/officeDocument/2006/relationships/customXml" Target="../ink/ink2443.xml"/><Relationship Id="rId425" Type="http://schemas.openxmlformats.org/officeDocument/2006/relationships/image" Target="../media/image2548.png"/><Relationship Id="rId424" Type="http://schemas.openxmlformats.org/officeDocument/2006/relationships/customXml" Target="../ink/ink2442.xml"/><Relationship Id="rId423" Type="http://schemas.openxmlformats.org/officeDocument/2006/relationships/image" Target="../media/image2547.png"/><Relationship Id="rId422" Type="http://schemas.openxmlformats.org/officeDocument/2006/relationships/customXml" Target="../ink/ink2441.xml"/><Relationship Id="rId421" Type="http://schemas.openxmlformats.org/officeDocument/2006/relationships/image" Target="../media/image2546.png"/><Relationship Id="rId420" Type="http://schemas.openxmlformats.org/officeDocument/2006/relationships/customXml" Target="../ink/ink2440.xml"/><Relationship Id="rId42" Type="http://schemas.openxmlformats.org/officeDocument/2006/relationships/customXml" Target="../ink/ink2251.xml"/><Relationship Id="rId419" Type="http://schemas.openxmlformats.org/officeDocument/2006/relationships/image" Target="../media/image2545.png"/><Relationship Id="rId418" Type="http://schemas.openxmlformats.org/officeDocument/2006/relationships/customXml" Target="../ink/ink2439.xml"/><Relationship Id="rId417" Type="http://schemas.openxmlformats.org/officeDocument/2006/relationships/image" Target="../media/image2544.png"/><Relationship Id="rId416" Type="http://schemas.openxmlformats.org/officeDocument/2006/relationships/customXml" Target="../ink/ink2438.xml"/><Relationship Id="rId415" Type="http://schemas.openxmlformats.org/officeDocument/2006/relationships/image" Target="../media/image2543.png"/><Relationship Id="rId414" Type="http://schemas.openxmlformats.org/officeDocument/2006/relationships/customXml" Target="../ink/ink2437.xml"/><Relationship Id="rId413" Type="http://schemas.openxmlformats.org/officeDocument/2006/relationships/image" Target="../media/image2542.png"/><Relationship Id="rId412" Type="http://schemas.openxmlformats.org/officeDocument/2006/relationships/customXml" Target="../ink/ink2436.xml"/><Relationship Id="rId411" Type="http://schemas.openxmlformats.org/officeDocument/2006/relationships/image" Target="../media/image2541.png"/><Relationship Id="rId410" Type="http://schemas.openxmlformats.org/officeDocument/2006/relationships/customXml" Target="../ink/ink2435.xml"/><Relationship Id="rId41" Type="http://schemas.openxmlformats.org/officeDocument/2006/relationships/image" Target="../media/image2356.png"/><Relationship Id="rId409" Type="http://schemas.openxmlformats.org/officeDocument/2006/relationships/image" Target="../media/image2540.png"/><Relationship Id="rId408" Type="http://schemas.openxmlformats.org/officeDocument/2006/relationships/customXml" Target="../ink/ink2434.xml"/><Relationship Id="rId407" Type="http://schemas.openxmlformats.org/officeDocument/2006/relationships/image" Target="../media/image2539.png"/><Relationship Id="rId406" Type="http://schemas.openxmlformats.org/officeDocument/2006/relationships/customXml" Target="../ink/ink2433.xml"/><Relationship Id="rId405" Type="http://schemas.openxmlformats.org/officeDocument/2006/relationships/image" Target="../media/image2538.png"/><Relationship Id="rId404" Type="http://schemas.openxmlformats.org/officeDocument/2006/relationships/customXml" Target="../ink/ink2432.xml"/><Relationship Id="rId403" Type="http://schemas.openxmlformats.org/officeDocument/2006/relationships/image" Target="../media/image2537.png"/><Relationship Id="rId402" Type="http://schemas.openxmlformats.org/officeDocument/2006/relationships/customXml" Target="../ink/ink2431.xml"/><Relationship Id="rId401" Type="http://schemas.openxmlformats.org/officeDocument/2006/relationships/image" Target="../media/image2536.png"/><Relationship Id="rId400" Type="http://schemas.openxmlformats.org/officeDocument/2006/relationships/customXml" Target="../ink/ink2430.xml"/><Relationship Id="rId40" Type="http://schemas.openxmlformats.org/officeDocument/2006/relationships/customXml" Target="../ink/ink2250.xml"/><Relationship Id="rId4" Type="http://schemas.openxmlformats.org/officeDocument/2006/relationships/customXml" Target="../ink/ink2232.xml"/><Relationship Id="rId399" Type="http://schemas.openxmlformats.org/officeDocument/2006/relationships/image" Target="../media/image2535.png"/><Relationship Id="rId398" Type="http://schemas.openxmlformats.org/officeDocument/2006/relationships/customXml" Target="../ink/ink2429.xml"/><Relationship Id="rId397" Type="http://schemas.openxmlformats.org/officeDocument/2006/relationships/image" Target="../media/image2534.png"/><Relationship Id="rId396" Type="http://schemas.openxmlformats.org/officeDocument/2006/relationships/customXml" Target="../ink/ink2428.xml"/><Relationship Id="rId395" Type="http://schemas.openxmlformats.org/officeDocument/2006/relationships/image" Target="../media/image2533.png"/><Relationship Id="rId394" Type="http://schemas.openxmlformats.org/officeDocument/2006/relationships/customXml" Target="../ink/ink2427.xml"/><Relationship Id="rId393" Type="http://schemas.openxmlformats.org/officeDocument/2006/relationships/image" Target="../media/image2532.png"/><Relationship Id="rId392" Type="http://schemas.openxmlformats.org/officeDocument/2006/relationships/customXml" Target="../ink/ink2426.xml"/><Relationship Id="rId391" Type="http://schemas.openxmlformats.org/officeDocument/2006/relationships/image" Target="../media/image2531.png"/><Relationship Id="rId390" Type="http://schemas.openxmlformats.org/officeDocument/2006/relationships/customXml" Target="../ink/ink2425.xml"/><Relationship Id="rId39" Type="http://schemas.openxmlformats.org/officeDocument/2006/relationships/image" Target="../media/image2355.png"/><Relationship Id="rId389" Type="http://schemas.openxmlformats.org/officeDocument/2006/relationships/image" Target="../media/image2530.png"/><Relationship Id="rId388" Type="http://schemas.openxmlformats.org/officeDocument/2006/relationships/customXml" Target="../ink/ink2424.xml"/><Relationship Id="rId387" Type="http://schemas.openxmlformats.org/officeDocument/2006/relationships/image" Target="../media/image2529.png"/><Relationship Id="rId386" Type="http://schemas.openxmlformats.org/officeDocument/2006/relationships/customXml" Target="../ink/ink2423.xml"/><Relationship Id="rId385" Type="http://schemas.openxmlformats.org/officeDocument/2006/relationships/image" Target="../media/image2528.png"/><Relationship Id="rId384" Type="http://schemas.openxmlformats.org/officeDocument/2006/relationships/customXml" Target="../ink/ink2422.xml"/><Relationship Id="rId383" Type="http://schemas.openxmlformats.org/officeDocument/2006/relationships/image" Target="../media/image2527.png"/><Relationship Id="rId382" Type="http://schemas.openxmlformats.org/officeDocument/2006/relationships/customXml" Target="../ink/ink2421.xml"/><Relationship Id="rId381" Type="http://schemas.openxmlformats.org/officeDocument/2006/relationships/image" Target="../media/image2526.png"/><Relationship Id="rId380" Type="http://schemas.openxmlformats.org/officeDocument/2006/relationships/customXml" Target="../ink/ink2420.xml"/><Relationship Id="rId38" Type="http://schemas.openxmlformats.org/officeDocument/2006/relationships/customXml" Target="../ink/ink2249.xml"/><Relationship Id="rId379" Type="http://schemas.openxmlformats.org/officeDocument/2006/relationships/image" Target="../media/image2525.png"/><Relationship Id="rId378" Type="http://schemas.openxmlformats.org/officeDocument/2006/relationships/customXml" Target="../ink/ink2419.xml"/><Relationship Id="rId377" Type="http://schemas.openxmlformats.org/officeDocument/2006/relationships/image" Target="../media/image2524.png"/><Relationship Id="rId376" Type="http://schemas.openxmlformats.org/officeDocument/2006/relationships/customXml" Target="../ink/ink2418.xml"/><Relationship Id="rId375" Type="http://schemas.openxmlformats.org/officeDocument/2006/relationships/image" Target="../media/image2523.png"/><Relationship Id="rId374" Type="http://schemas.openxmlformats.org/officeDocument/2006/relationships/customXml" Target="../ink/ink2417.xml"/><Relationship Id="rId373" Type="http://schemas.openxmlformats.org/officeDocument/2006/relationships/image" Target="../media/image2522.png"/><Relationship Id="rId372" Type="http://schemas.openxmlformats.org/officeDocument/2006/relationships/customXml" Target="../ink/ink2416.xml"/><Relationship Id="rId371" Type="http://schemas.openxmlformats.org/officeDocument/2006/relationships/image" Target="../media/image2521.png"/><Relationship Id="rId370" Type="http://schemas.openxmlformats.org/officeDocument/2006/relationships/customXml" Target="../ink/ink2415.xml"/><Relationship Id="rId37" Type="http://schemas.openxmlformats.org/officeDocument/2006/relationships/image" Target="../media/image2354.png"/><Relationship Id="rId369" Type="http://schemas.openxmlformats.org/officeDocument/2006/relationships/image" Target="../media/image2520.png"/><Relationship Id="rId368" Type="http://schemas.openxmlformats.org/officeDocument/2006/relationships/customXml" Target="../ink/ink2414.xml"/><Relationship Id="rId367" Type="http://schemas.openxmlformats.org/officeDocument/2006/relationships/image" Target="../media/image2519.png"/><Relationship Id="rId366" Type="http://schemas.openxmlformats.org/officeDocument/2006/relationships/customXml" Target="../ink/ink2413.xml"/><Relationship Id="rId365" Type="http://schemas.openxmlformats.org/officeDocument/2006/relationships/image" Target="../media/image2518.png"/><Relationship Id="rId364" Type="http://schemas.openxmlformats.org/officeDocument/2006/relationships/customXml" Target="../ink/ink2412.xml"/><Relationship Id="rId363" Type="http://schemas.openxmlformats.org/officeDocument/2006/relationships/image" Target="../media/image2517.png"/><Relationship Id="rId362" Type="http://schemas.openxmlformats.org/officeDocument/2006/relationships/customXml" Target="../ink/ink2411.xml"/><Relationship Id="rId361" Type="http://schemas.openxmlformats.org/officeDocument/2006/relationships/image" Target="../media/image2516.png"/><Relationship Id="rId360" Type="http://schemas.openxmlformats.org/officeDocument/2006/relationships/customXml" Target="../ink/ink2410.xml"/><Relationship Id="rId36" Type="http://schemas.openxmlformats.org/officeDocument/2006/relationships/customXml" Target="../ink/ink2248.xml"/><Relationship Id="rId359" Type="http://schemas.openxmlformats.org/officeDocument/2006/relationships/image" Target="../media/image2515.png"/><Relationship Id="rId358" Type="http://schemas.openxmlformats.org/officeDocument/2006/relationships/customXml" Target="../ink/ink2409.xml"/><Relationship Id="rId357" Type="http://schemas.openxmlformats.org/officeDocument/2006/relationships/image" Target="../media/image2514.png"/><Relationship Id="rId356" Type="http://schemas.openxmlformats.org/officeDocument/2006/relationships/customXml" Target="../ink/ink2408.xml"/><Relationship Id="rId355" Type="http://schemas.openxmlformats.org/officeDocument/2006/relationships/image" Target="../media/image2513.png"/><Relationship Id="rId354" Type="http://schemas.openxmlformats.org/officeDocument/2006/relationships/customXml" Target="../ink/ink2407.xml"/><Relationship Id="rId353" Type="http://schemas.openxmlformats.org/officeDocument/2006/relationships/image" Target="../media/image2512.png"/><Relationship Id="rId352" Type="http://schemas.openxmlformats.org/officeDocument/2006/relationships/customXml" Target="../ink/ink2406.xml"/><Relationship Id="rId351" Type="http://schemas.openxmlformats.org/officeDocument/2006/relationships/image" Target="../media/image2511.png"/><Relationship Id="rId350" Type="http://schemas.openxmlformats.org/officeDocument/2006/relationships/customXml" Target="../ink/ink2405.xml"/><Relationship Id="rId35" Type="http://schemas.openxmlformats.org/officeDocument/2006/relationships/image" Target="../media/image2353.png"/><Relationship Id="rId349" Type="http://schemas.openxmlformats.org/officeDocument/2006/relationships/image" Target="../media/image2510.png"/><Relationship Id="rId348" Type="http://schemas.openxmlformats.org/officeDocument/2006/relationships/customXml" Target="../ink/ink2404.xml"/><Relationship Id="rId347" Type="http://schemas.openxmlformats.org/officeDocument/2006/relationships/image" Target="../media/image2509.png"/><Relationship Id="rId346" Type="http://schemas.openxmlformats.org/officeDocument/2006/relationships/customXml" Target="../ink/ink2403.xml"/><Relationship Id="rId345" Type="http://schemas.openxmlformats.org/officeDocument/2006/relationships/image" Target="../media/image2508.png"/><Relationship Id="rId344" Type="http://schemas.openxmlformats.org/officeDocument/2006/relationships/customXml" Target="../ink/ink2402.xml"/><Relationship Id="rId343" Type="http://schemas.openxmlformats.org/officeDocument/2006/relationships/image" Target="../media/image2507.png"/><Relationship Id="rId342" Type="http://schemas.openxmlformats.org/officeDocument/2006/relationships/customXml" Target="../ink/ink2401.xml"/><Relationship Id="rId341" Type="http://schemas.openxmlformats.org/officeDocument/2006/relationships/image" Target="../media/image2506.png"/><Relationship Id="rId340" Type="http://schemas.openxmlformats.org/officeDocument/2006/relationships/customXml" Target="../ink/ink2400.xml"/><Relationship Id="rId34" Type="http://schemas.openxmlformats.org/officeDocument/2006/relationships/customXml" Target="../ink/ink2247.xml"/><Relationship Id="rId339" Type="http://schemas.openxmlformats.org/officeDocument/2006/relationships/image" Target="../media/image2505.png"/><Relationship Id="rId338" Type="http://schemas.openxmlformats.org/officeDocument/2006/relationships/customXml" Target="../ink/ink2399.xml"/><Relationship Id="rId337" Type="http://schemas.openxmlformats.org/officeDocument/2006/relationships/image" Target="../media/image2504.png"/><Relationship Id="rId336" Type="http://schemas.openxmlformats.org/officeDocument/2006/relationships/customXml" Target="../ink/ink2398.xml"/><Relationship Id="rId335" Type="http://schemas.openxmlformats.org/officeDocument/2006/relationships/image" Target="../media/image2503.png"/><Relationship Id="rId334" Type="http://schemas.openxmlformats.org/officeDocument/2006/relationships/customXml" Target="../ink/ink2397.xml"/><Relationship Id="rId333" Type="http://schemas.openxmlformats.org/officeDocument/2006/relationships/image" Target="../media/image2502.png"/><Relationship Id="rId332" Type="http://schemas.openxmlformats.org/officeDocument/2006/relationships/customXml" Target="../ink/ink2396.xml"/><Relationship Id="rId331" Type="http://schemas.openxmlformats.org/officeDocument/2006/relationships/image" Target="../media/image2501.png"/><Relationship Id="rId330" Type="http://schemas.openxmlformats.org/officeDocument/2006/relationships/customXml" Target="../ink/ink2395.xml"/><Relationship Id="rId33" Type="http://schemas.openxmlformats.org/officeDocument/2006/relationships/image" Target="../media/image2352.png"/><Relationship Id="rId329" Type="http://schemas.openxmlformats.org/officeDocument/2006/relationships/image" Target="../media/image2500.png"/><Relationship Id="rId328" Type="http://schemas.openxmlformats.org/officeDocument/2006/relationships/customXml" Target="../ink/ink2394.xml"/><Relationship Id="rId327" Type="http://schemas.openxmlformats.org/officeDocument/2006/relationships/image" Target="../media/image2499.png"/><Relationship Id="rId326" Type="http://schemas.openxmlformats.org/officeDocument/2006/relationships/customXml" Target="../ink/ink2393.xml"/><Relationship Id="rId325" Type="http://schemas.openxmlformats.org/officeDocument/2006/relationships/image" Target="../media/image2498.png"/><Relationship Id="rId324" Type="http://schemas.openxmlformats.org/officeDocument/2006/relationships/customXml" Target="../ink/ink2392.xml"/><Relationship Id="rId323" Type="http://schemas.openxmlformats.org/officeDocument/2006/relationships/image" Target="../media/image2497.png"/><Relationship Id="rId322" Type="http://schemas.openxmlformats.org/officeDocument/2006/relationships/customXml" Target="../ink/ink2391.xml"/><Relationship Id="rId321" Type="http://schemas.openxmlformats.org/officeDocument/2006/relationships/image" Target="../media/image2496.png"/><Relationship Id="rId320" Type="http://schemas.openxmlformats.org/officeDocument/2006/relationships/customXml" Target="../ink/ink2390.xml"/><Relationship Id="rId32" Type="http://schemas.openxmlformats.org/officeDocument/2006/relationships/customXml" Target="../ink/ink2246.xml"/><Relationship Id="rId319" Type="http://schemas.openxmlformats.org/officeDocument/2006/relationships/image" Target="../media/image2495.png"/><Relationship Id="rId318" Type="http://schemas.openxmlformats.org/officeDocument/2006/relationships/customXml" Target="../ink/ink2389.xml"/><Relationship Id="rId317" Type="http://schemas.openxmlformats.org/officeDocument/2006/relationships/image" Target="../media/image2494.png"/><Relationship Id="rId316" Type="http://schemas.openxmlformats.org/officeDocument/2006/relationships/customXml" Target="../ink/ink2388.xml"/><Relationship Id="rId315" Type="http://schemas.openxmlformats.org/officeDocument/2006/relationships/image" Target="../media/image2493.png"/><Relationship Id="rId314" Type="http://schemas.openxmlformats.org/officeDocument/2006/relationships/customXml" Target="../ink/ink2387.xml"/><Relationship Id="rId313" Type="http://schemas.openxmlformats.org/officeDocument/2006/relationships/image" Target="../media/image2492.png"/><Relationship Id="rId312" Type="http://schemas.openxmlformats.org/officeDocument/2006/relationships/customXml" Target="../ink/ink2386.xml"/><Relationship Id="rId311" Type="http://schemas.openxmlformats.org/officeDocument/2006/relationships/image" Target="../media/image2491.png"/><Relationship Id="rId310" Type="http://schemas.openxmlformats.org/officeDocument/2006/relationships/customXml" Target="../ink/ink2385.xml"/><Relationship Id="rId31" Type="http://schemas.openxmlformats.org/officeDocument/2006/relationships/image" Target="../media/image2351.png"/><Relationship Id="rId309" Type="http://schemas.openxmlformats.org/officeDocument/2006/relationships/image" Target="../media/image2490.png"/><Relationship Id="rId308" Type="http://schemas.openxmlformats.org/officeDocument/2006/relationships/customXml" Target="../ink/ink2384.xml"/><Relationship Id="rId307" Type="http://schemas.openxmlformats.org/officeDocument/2006/relationships/image" Target="../media/image2489.png"/><Relationship Id="rId306" Type="http://schemas.openxmlformats.org/officeDocument/2006/relationships/customXml" Target="../ink/ink2383.xml"/><Relationship Id="rId305" Type="http://schemas.openxmlformats.org/officeDocument/2006/relationships/image" Target="../media/image2488.png"/><Relationship Id="rId304" Type="http://schemas.openxmlformats.org/officeDocument/2006/relationships/customXml" Target="../ink/ink2382.xml"/><Relationship Id="rId303" Type="http://schemas.openxmlformats.org/officeDocument/2006/relationships/image" Target="../media/image2487.png"/><Relationship Id="rId302" Type="http://schemas.openxmlformats.org/officeDocument/2006/relationships/customXml" Target="../ink/ink2381.xml"/><Relationship Id="rId301" Type="http://schemas.openxmlformats.org/officeDocument/2006/relationships/image" Target="../media/image2486.png"/><Relationship Id="rId300" Type="http://schemas.openxmlformats.org/officeDocument/2006/relationships/customXml" Target="../ink/ink2380.xml"/><Relationship Id="rId30" Type="http://schemas.openxmlformats.org/officeDocument/2006/relationships/customXml" Target="../ink/ink2245.xml"/><Relationship Id="rId3" Type="http://schemas.openxmlformats.org/officeDocument/2006/relationships/image" Target="../media/image2337.png"/><Relationship Id="rId299" Type="http://schemas.openxmlformats.org/officeDocument/2006/relationships/image" Target="../media/image2485.png"/><Relationship Id="rId298" Type="http://schemas.openxmlformats.org/officeDocument/2006/relationships/customXml" Target="../ink/ink2379.xml"/><Relationship Id="rId297" Type="http://schemas.openxmlformats.org/officeDocument/2006/relationships/image" Target="../media/image2484.png"/><Relationship Id="rId296" Type="http://schemas.openxmlformats.org/officeDocument/2006/relationships/customXml" Target="../ink/ink2378.xml"/><Relationship Id="rId295" Type="http://schemas.openxmlformats.org/officeDocument/2006/relationships/image" Target="../media/image2483.png"/><Relationship Id="rId294" Type="http://schemas.openxmlformats.org/officeDocument/2006/relationships/customXml" Target="../ink/ink2377.xml"/><Relationship Id="rId293" Type="http://schemas.openxmlformats.org/officeDocument/2006/relationships/image" Target="../media/image2482.png"/><Relationship Id="rId292" Type="http://schemas.openxmlformats.org/officeDocument/2006/relationships/customXml" Target="../ink/ink2376.xml"/><Relationship Id="rId291" Type="http://schemas.openxmlformats.org/officeDocument/2006/relationships/image" Target="../media/image2481.png"/><Relationship Id="rId290" Type="http://schemas.openxmlformats.org/officeDocument/2006/relationships/customXml" Target="../ink/ink2375.xml"/><Relationship Id="rId29" Type="http://schemas.openxmlformats.org/officeDocument/2006/relationships/image" Target="../media/image2350.png"/><Relationship Id="rId289" Type="http://schemas.openxmlformats.org/officeDocument/2006/relationships/image" Target="../media/image2480.png"/><Relationship Id="rId288" Type="http://schemas.openxmlformats.org/officeDocument/2006/relationships/customXml" Target="../ink/ink2374.xml"/><Relationship Id="rId287" Type="http://schemas.openxmlformats.org/officeDocument/2006/relationships/image" Target="../media/image2479.png"/><Relationship Id="rId286" Type="http://schemas.openxmlformats.org/officeDocument/2006/relationships/customXml" Target="../ink/ink2373.xml"/><Relationship Id="rId285" Type="http://schemas.openxmlformats.org/officeDocument/2006/relationships/image" Target="../media/image2478.png"/><Relationship Id="rId284" Type="http://schemas.openxmlformats.org/officeDocument/2006/relationships/customXml" Target="../ink/ink2372.xml"/><Relationship Id="rId283" Type="http://schemas.openxmlformats.org/officeDocument/2006/relationships/image" Target="../media/image2477.png"/><Relationship Id="rId282" Type="http://schemas.openxmlformats.org/officeDocument/2006/relationships/customXml" Target="../ink/ink2371.xml"/><Relationship Id="rId281" Type="http://schemas.openxmlformats.org/officeDocument/2006/relationships/image" Target="../media/image2476.png"/><Relationship Id="rId280" Type="http://schemas.openxmlformats.org/officeDocument/2006/relationships/customXml" Target="../ink/ink2370.xml"/><Relationship Id="rId28" Type="http://schemas.openxmlformats.org/officeDocument/2006/relationships/customXml" Target="../ink/ink2244.xml"/><Relationship Id="rId279" Type="http://schemas.openxmlformats.org/officeDocument/2006/relationships/image" Target="../media/image2475.png"/><Relationship Id="rId278" Type="http://schemas.openxmlformats.org/officeDocument/2006/relationships/customXml" Target="../ink/ink2369.xml"/><Relationship Id="rId277" Type="http://schemas.openxmlformats.org/officeDocument/2006/relationships/image" Target="../media/image2474.png"/><Relationship Id="rId276" Type="http://schemas.openxmlformats.org/officeDocument/2006/relationships/customXml" Target="../ink/ink2368.xml"/><Relationship Id="rId275" Type="http://schemas.openxmlformats.org/officeDocument/2006/relationships/image" Target="../media/image2473.png"/><Relationship Id="rId274" Type="http://schemas.openxmlformats.org/officeDocument/2006/relationships/customXml" Target="../ink/ink2367.xml"/><Relationship Id="rId273" Type="http://schemas.openxmlformats.org/officeDocument/2006/relationships/image" Target="../media/image2472.png"/><Relationship Id="rId272" Type="http://schemas.openxmlformats.org/officeDocument/2006/relationships/customXml" Target="../ink/ink2366.xml"/><Relationship Id="rId271" Type="http://schemas.openxmlformats.org/officeDocument/2006/relationships/image" Target="../media/image2471.png"/><Relationship Id="rId270" Type="http://schemas.openxmlformats.org/officeDocument/2006/relationships/customXml" Target="../ink/ink2365.xml"/><Relationship Id="rId27" Type="http://schemas.openxmlformats.org/officeDocument/2006/relationships/image" Target="../media/image2349.png"/><Relationship Id="rId269" Type="http://schemas.openxmlformats.org/officeDocument/2006/relationships/image" Target="../media/image2470.png"/><Relationship Id="rId268" Type="http://schemas.openxmlformats.org/officeDocument/2006/relationships/customXml" Target="../ink/ink2364.xml"/><Relationship Id="rId267" Type="http://schemas.openxmlformats.org/officeDocument/2006/relationships/image" Target="../media/image2469.png"/><Relationship Id="rId266" Type="http://schemas.openxmlformats.org/officeDocument/2006/relationships/customXml" Target="../ink/ink2363.xml"/><Relationship Id="rId265" Type="http://schemas.openxmlformats.org/officeDocument/2006/relationships/image" Target="../media/image2468.png"/><Relationship Id="rId264" Type="http://schemas.openxmlformats.org/officeDocument/2006/relationships/customXml" Target="../ink/ink2362.xml"/><Relationship Id="rId263" Type="http://schemas.openxmlformats.org/officeDocument/2006/relationships/image" Target="../media/image2467.png"/><Relationship Id="rId262" Type="http://schemas.openxmlformats.org/officeDocument/2006/relationships/customXml" Target="../ink/ink2361.xml"/><Relationship Id="rId261" Type="http://schemas.openxmlformats.org/officeDocument/2006/relationships/image" Target="../media/image2466.png"/><Relationship Id="rId260" Type="http://schemas.openxmlformats.org/officeDocument/2006/relationships/customXml" Target="../ink/ink2360.xml"/><Relationship Id="rId26" Type="http://schemas.openxmlformats.org/officeDocument/2006/relationships/customXml" Target="../ink/ink2243.xml"/><Relationship Id="rId259" Type="http://schemas.openxmlformats.org/officeDocument/2006/relationships/image" Target="../media/image2465.png"/><Relationship Id="rId258" Type="http://schemas.openxmlformats.org/officeDocument/2006/relationships/customXml" Target="../ink/ink2359.xml"/><Relationship Id="rId257" Type="http://schemas.openxmlformats.org/officeDocument/2006/relationships/image" Target="../media/image2464.png"/><Relationship Id="rId256" Type="http://schemas.openxmlformats.org/officeDocument/2006/relationships/customXml" Target="../ink/ink2358.xml"/><Relationship Id="rId255" Type="http://schemas.openxmlformats.org/officeDocument/2006/relationships/image" Target="../media/image2463.png"/><Relationship Id="rId254" Type="http://schemas.openxmlformats.org/officeDocument/2006/relationships/customXml" Target="../ink/ink2357.xml"/><Relationship Id="rId253" Type="http://schemas.openxmlformats.org/officeDocument/2006/relationships/image" Target="../media/image2462.png"/><Relationship Id="rId252" Type="http://schemas.openxmlformats.org/officeDocument/2006/relationships/customXml" Target="../ink/ink2356.xml"/><Relationship Id="rId251" Type="http://schemas.openxmlformats.org/officeDocument/2006/relationships/image" Target="../media/image2461.png"/><Relationship Id="rId250" Type="http://schemas.openxmlformats.org/officeDocument/2006/relationships/customXml" Target="../ink/ink2355.xml"/><Relationship Id="rId25" Type="http://schemas.openxmlformats.org/officeDocument/2006/relationships/image" Target="../media/image2348.png"/><Relationship Id="rId249" Type="http://schemas.openxmlformats.org/officeDocument/2006/relationships/image" Target="../media/image2460.png"/><Relationship Id="rId248" Type="http://schemas.openxmlformats.org/officeDocument/2006/relationships/customXml" Target="../ink/ink2354.xml"/><Relationship Id="rId247" Type="http://schemas.openxmlformats.org/officeDocument/2006/relationships/image" Target="../media/image2459.png"/><Relationship Id="rId246" Type="http://schemas.openxmlformats.org/officeDocument/2006/relationships/customXml" Target="../ink/ink2353.xml"/><Relationship Id="rId245" Type="http://schemas.openxmlformats.org/officeDocument/2006/relationships/image" Target="../media/image2458.png"/><Relationship Id="rId244" Type="http://schemas.openxmlformats.org/officeDocument/2006/relationships/customXml" Target="../ink/ink2352.xml"/><Relationship Id="rId243" Type="http://schemas.openxmlformats.org/officeDocument/2006/relationships/image" Target="../media/image2457.png"/><Relationship Id="rId242" Type="http://schemas.openxmlformats.org/officeDocument/2006/relationships/customXml" Target="../ink/ink2351.xml"/><Relationship Id="rId241" Type="http://schemas.openxmlformats.org/officeDocument/2006/relationships/image" Target="../media/image2456.png"/><Relationship Id="rId240" Type="http://schemas.openxmlformats.org/officeDocument/2006/relationships/customXml" Target="../ink/ink2350.xml"/><Relationship Id="rId24" Type="http://schemas.openxmlformats.org/officeDocument/2006/relationships/customXml" Target="../ink/ink2242.xml"/><Relationship Id="rId239" Type="http://schemas.openxmlformats.org/officeDocument/2006/relationships/image" Target="../media/image2455.png"/><Relationship Id="rId238" Type="http://schemas.openxmlformats.org/officeDocument/2006/relationships/customXml" Target="../ink/ink2349.xml"/><Relationship Id="rId237" Type="http://schemas.openxmlformats.org/officeDocument/2006/relationships/image" Target="../media/image2454.png"/><Relationship Id="rId236" Type="http://schemas.openxmlformats.org/officeDocument/2006/relationships/customXml" Target="../ink/ink2348.xml"/><Relationship Id="rId235" Type="http://schemas.openxmlformats.org/officeDocument/2006/relationships/image" Target="../media/image2453.png"/><Relationship Id="rId234" Type="http://schemas.openxmlformats.org/officeDocument/2006/relationships/customXml" Target="../ink/ink2347.xml"/><Relationship Id="rId233" Type="http://schemas.openxmlformats.org/officeDocument/2006/relationships/image" Target="../media/image2452.png"/><Relationship Id="rId232" Type="http://schemas.openxmlformats.org/officeDocument/2006/relationships/customXml" Target="../ink/ink2346.xml"/><Relationship Id="rId231" Type="http://schemas.openxmlformats.org/officeDocument/2006/relationships/image" Target="../media/image2451.png"/><Relationship Id="rId230" Type="http://schemas.openxmlformats.org/officeDocument/2006/relationships/customXml" Target="../ink/ink2345.xml"/><Relationship Id="rId23" Type="http://schemas.openxmlformats.org/officeDocument/2006/relationships/image" Target="../media/image2347.png"/><Relationship Id="rId229" Type="http://schemas.openxmlformats.org/officeDocument/2006/relationships/image" Target="../media/image2450.png"/><Relationship Id="rId228" Type="http://schemas.openxmlformats.org/officeDocument/2006/relationships/customXml" Target="../ink/ink2344.xml"/><Relationship Id="rId227" Type="http://schemas.openxmlformats.org/officeDocument/2006/relationships/image" Target="../media/image2449.png"/><Relationship Id="rId226" Type="http://schemas.openxmlformats.org/officeDocument/2006/relationships/customXml" Target="../ink/ink2343.xml"/><Relationship Id="rId225" Type="http://schemas.openxmlformats.org/officeDocument/2006/relationships/image" Target="../media/image2448.png"/><Relationship Id="rId224" Type="http://schemas.openxmlformats.org/officeDocument/2006/relationships/customXml" Target="../ink/ink2342.xml"/><Relationship Id="rId223" Type="http://schemas.openxmlformats.org/officeDocument/2006/relationships/image" Target="../media/image2447.png"/><Relationship Id="rId222" Type="http://schemas.openxmlformats.org/officeDocument/2006/relationships/customXml" Target="../ink/ink2341.xml"/><Relationship Id="rId221" Type="http://schemas.openxmlformats.org/officeDocument/2006/relationships/image" Target="../media/image2446.png"/><Relationship Id="rId220" Type="http://schemas.openxmlformats.org/officeDocument/2006/relationships/customXml" Target="../ink/ink2340.xml"/><Relationship Id="rId22" Type="http://schemas.openxmlformats.org/officeDocument/2006/relationships/customXml" Target="../ink/ink2241.xml"/><Relationship Id="rId219" Type="http://schemas.openxmlformats.org/officeDocument/2006/relationships/image" Target="../media/image2445.png"/><Relationship Id="rId218" Type="http://schemas.openxmlformats.org/officeDocument/2006/relationships/customXml" Target="../ink/ink2339.xml"/><Relationship Id="rId217" Type="http://schemas.openxmlformats.org/officeDocument/2006/relationships/image" Target="../media/image2444.png"/><Relationship Id="rId216" Type="http://schemas.openxmlformats.org/officeDocument/2006/relationships/customXml" Target="../ink/ink2338.xml"/><Relationship Id="rId215" Type="http://schemas.openxmlformats.org/officeDocument/2006/relationships/image" Target="../media/image2443.png"/><Relationship Id="rId214" Type="http://schemas.openxmlformats.org/officeDocument/2006/relationships/customXml" Target="../ink/ink2337.xml"/><Relationship Id="rId213" Type="http://schemas.openxmlformats.org/officeDocument/2006/relationships/image" Target="../media/image2442.png"/><Relationship Id="rId212" Type="http://schemas.openxmlformats.org/officeDocument/2006/relationships/customXml" Target="../ink/ink2336.xml"/><Relationship Id="rId211" Type="http://schemas.openxmlformats.org/officeDocument/2006/relationships/image" Target="../media/image2441.png"/><Relationship Id="rId210" Type="http://schemas.openxmlformats.org/officeDocument/2006/relationships/customXml" Target="../ink/ink2335.xml"/><Relationship Id="rId21" Type="http://schemas.openxmlformats.org/officeDocument/2006/relationships/image" Target="../media/image2346.png"/><Relationship Id="rId209" Type="http://schemas.openxmlformats.org/officeDocument/2006/relationships/image" Target="../media/image2440.png"/><Relationship Id="rId208" Type="http://schemas.openxmlformats.org/officeDocument/2006/relationships/customXml" Target="../ink/ink2334.xml"/><Relationship Id="rId207" Type="http://schemas.openxmlformats.org/officeDocument/2006/relationships/image" Target="../media/image2439.png"/><Relationship Id="rId206" Type="http://schemas.openxmlformats.org/officeDocument/2006/relationships/customXml" Target="../ink/ink2333.xml"/><Relationship Id="rId205" Type="http://schemas.openxmlformats.org/officeDocument/2006/relationships/image" Target="../media/image2438.png"/><Relationship Id="rId204" Type="http://schemas.openxmlformats.org/officeDocument/2006/relationships/customXml" Target="../ink/ink2332.xml"/><Relationship Id="rId203" Type="http://schemas.openxmlformats.org/officeDocument/2006/relationships/image" Target="../media/image2437.png"/><Relationship Id="rId202" Type="http://schemas.openxmlformats.org/officeDocument/2006/relationships/customXml" Target="../ink/ink2331.xml"/><Relationship Id="rId201" Type="http://schemas.openxmlformats.org/officeDocument/2006/relationships/image" Target="../media/image2436.png"/><Relationship Id="rId200" Type="http://schemas.openxmlformats.org/officeDocument/2006/relationships/customXml" Target="../ink/ink2330.xml"/><Relationship Id="rId20" Type="http://schemas.openxmlformats.org/officeDocument/2006/relationships/customXml" Target="../ink/ink2240.xml"/><Relationship Id="rId2" Type="http://schemas.openxmlformats.org/officeDocument/2006/relationships/customXml" Target="../ink/ink2231.xml"/><Relationship Id="rId199" Type="http://schemas.openxmlformats.org/officeDocument/2006/relationships/image" Target="../media/image2435.png"/><Relationship Id="rId198" Type="http://schemas.openxmlformats.org/officeDocument/2006/relationships/customXml" Target="../ink/ink2329.xml"/><Relationship Id="rId197" Type="http://schemas.openxmlformats.org/officeDocument/2006/relationships/image" Target="../media/image2434.png"/><Relationship Id="rId196" Type="http://schemas.openxmlformats.org/officeDocument/2006/relationships/customXml" Target="../ink/ink2328.xml"/><Relationship Id="rId195" Type="http://schemas.openxmlformats.org/officeDocument/2006/relationships/image" Target="../media/image2433.png"/><Relationship Id="rId194" Type="http://schemas.openxmlformats.org/officeDocument/2006/relationships/customXml" Target="../ink/ink2327.xml"/><Relationship Id="rId193" Type="http://schemas.openxmlformats.org/officeDocument/2006/relationships/image" Target="../media/image2432.png"/><Relationship Id="rId192" Type="http://schemas.openxmlformats.org/officeDocument/2006/relationships/customXml" Target="../ink/ink2326.xml"/><Relationship Id="rId191" Type="http://schemas.openxmlformats.org/officeDocument/2006/relationships/image" Target="../media/image2431.png"/><Relationship Id="rId190" Type="http://schemas.openxmlformats.org/officeDocument/2006/relationships/customXml" Target="../ink/ink2325.xml"/><Relationship Id="rId19" Type="http://schemas.openxmlformats.org/officeDocument/2006/relationships/image" Target="../media/image2345.png"/><Relationship Id="rId189" Type="http://schemas.openxmlformats.org/officeDocument/2006/relationships/image" Target="../media/image2430.png"/><Relationship Id="rId188" Type="http://schemas.openxmlformats.org/officeDocument/2006/relationships/customXml" Target="../ink/ink2324.xml"/><Relationship Id="rId187" Type="http://schemas.openxmlformats.org/officeDocument/2006/relationships/image" Target="../media/image2429.png"/><Relationship Id="rId186" Type="http://schemas.openxmlformats.org/officeDocument/2006/relationships/customXml" Target="../ink/ink2323.xml"/><Relationship Id="rId185" Type="http://schemas.openxmlformats.org/officeDocument/2006/relationships/image" Target="../media/image2428.png"/><Relationship Id="rId184" Type="http://schemas.openxmlformats.org/officeDocument/2006/relationships/customXml" Target="../ink/ink2322.xml"/><Relationship Id="rId183" Type="http://schemas.openxmlformats.org/officeDocument/2006/relationships/image" Target="../media/image2427.png"/><Relationship Id="rId182" Type="http://schemas.openxmlformats.org/officeDocument/2006/relationships/customXml" Target="../ink/ink2321.xml"/><Relationship Id="rId181" Type="http://schemas.openxmlformats.org/officeDocument/2006/relationships/image" Target="../media/image2426.png"/><Relationship Id="rId180" Type="http://schemas.openxmlformats.org/officeDocument/2006/relationships/customXml" Target="../ink/ink2320.xml"/><Relationship Id="rId18" Type="http://schemas.openxmlformats.org/officeDocument/2006/relationships/customXml" Target="../ink/ink2239.xml"/><Relationship Id="rId179" Type="http://schemas.openxmlformats.org/officeDocument/2006/relationships/image" Target="../media/image2425.png"/><Relationship Id="rId178" Type="http://schemas.openxmlformats.org/officeDocument/2006/relationships/customXml" Target="../ink/ink2319.xml"/><Relationship Id="rId177" Type="http://schemas.openxmlformats.org/officeDocument/2006/relationships/image" Target="../media/image2424.png"/><Relationship Id="rId176" Type="http://schemas.openxmlformats.org/officeDocument/2006/relationships/customXml" Target="../ink/ink2318.xml"/><Relationship Id="rId175" Type="http://schemas.openxmlformats.org/officeDocument/2006/relationships/image" Target="../media/image2423.png"/><Relationship Id="rId174" Type="http://schemas.openxmlformats.org/officeDocument/2006/relationships/customXml" Target="../ink/ink2317.xml"/><Relationship Id="rId173" Type="http://schemas.openxmlformats.org/officeDocument/2006/relationships/image" Target="../media/image2422.png"/><Relationship Id="rId172" Type="http://schemas.openxmlformats.org/officeDocument/2006/relationships/customXml" Target="../ink/ink2316.xml"/><Relationship Id="rId171" Type="http://schemas.openxmlformats.org/officeDocument/2006/relationships/image" Target="../media/image2421.png"/><Relationship Id="rId170" Type="http://schemas.openxmlformats.org/officeDocument/2006/relationships/customXml" Target="../ink/ink2315.xml"/><Relationship Id="rId17" Type="http://schemas.openxmlformats.org/officeDocument/2006/relationships/image" Target="../media/image2344.png"/><Relationship Id="rId169" Type="http://schemas.openxmlformats.org/officeDocument/2006/relationships/image" Target="../media/image2420.png"/><Relationship Id="rId168" Type="http://schemas.openxmlformats.org/officeDocument/2006/relationships/customXml" Target="../ink/ink2314.xml"/><Relationship Id="rId167" Type="http://schemas.openxmlformats.org/officeDocument/2006/relationships/image" Target="../media/image2419.png"/><Relationship Id="rId166" Type="http://schemas.openxmlformats.org/officeDocument/2006/relationships/customXml" Target="../ink/ink2313.xml"/><Relationship Id="rId165" Type="http://schemas.openxmlformats.org/officeDocument/2006/relationships/image" Target="../media/image2418.png"/><Relationship Id="rId164" Type="http://schemas.openxmlformats.org/officeDocument/2006/relationships/customXml" Target="../ink/ink2312.xml"/><Relationship Id="rId163" Type="http://schemas.openxmlformats.org/officeDocument/2006/relationships/image" Target="../media/image2417.png"/><Relationship Id="rId162" Type="http://schemas.openxmlformats.org/officeDocument/2006/relationships/customXml" Target="../ink/ink2311.xml"/><Relationship Id="rId161" Type="http://schemas.openxmlformats.org/officeDocument/2006/relationships/image" Target="../media/image2416.png"/><Relationship Id="rId160" Type="http://schemas.openxmlformats.org/officeDocument/2006/relationships/customXml" Target="../ink/ink2310.xml"/><Relationship Id="rId16" Type="http://schemas.openxmlformats.org/officeDocument/2006/relationships/customXml" Target="../ink/ink2238.xml"/><Relationship Id="rId159" Type="http://schemas.openxmlformats.org/officeDocument/2006/relationships/image" Target="../media/image2415.png"/><Relationship Id="rId158" Type="http://schemas.openxmlformats.org/officeDocument/2006/relationships/customXml" Target="../ink/ink2309.xml"/><Relationship Id="rId157" Type="http://schemas.openxmlformats.org/officeDocument/2006/relationships/image" Target="../media/image2414.png"/><Relationship Id="rId156" Type="http://schemas.openxmlformats.org/officeDocument/2006/relationships/customXml" Target="../ink/ink2308.xml"/><Relationship Id="rId155" Type="http://schemas.openxmlformats.org/officeDocument/2006/relationships/image" Target="../media/image2413.png"/><Relationship Id="rId154" Type="http://schemas.openxmlformats.org/officeDocument/2006/relationships/customXml" Target="../ink/ink2307.xml"/><Relationship Id="rId153" Type="http://schemas.openxmlformats.org/officeDocument/2006/relationships/image" Target="../media/image2412.png"/><Relationship Id="rId152" Type="http://schemas.openxmlformats.org/officeDocument/2006/relationships/customXml" Target="../ink/ink2306.xml"/><Relationship Id="rId151" Type="http://schemas.openxmlformats.org/officeDocument/2006/relationships/image" Target="../media/image2411.png"/><Relationship Id="rId150" Type="http://schemas.openxmlformats.org/officeDocument/2006/relationships/customXml" Target="../ink/ink2305.xml"/><Relationship Id="rId15" Type="http://schemas.openxmlformats.org/officeDocument/2006/relationships/image" Target="../media/image2343.png"/><Relationship Id="rId149" Type="http://schemas.openxmlformats.org/officeDocument/2006/relationships/image" Target="../media/image2410.png"/><Relationship Id="rId148" Type="http://schemas.openxmlformats.org/officeDocument/2006/relationships/customXml" Target="../ink/ink2304.xml"/><Relationship Id="rId147" Type="http://schemas.openxmlformats.org/officeDocument/2006/relationships/image" Target="../media/image2409.png"/><Relationship Id="rId146" Type="http://schemas.openxmlformats.org/officeDocument/2006/relationships/customXml" Target="../ink/ink2303.xml"/><Relationship Id="rId145" Type="http://schemas.openxmlformats.org/officeDocument/2006/relationships/image" Target="../media/image2408.png"/><Relationship Id="rId144" Type="http://schemas.openxmlformats.org/officeDocument/2006/relationships/customXml" Target="../ink/ink2302.xml"/><Relationship Id="rId143" Type="http://schemas.openxmlformats.org/officeDocument/2006/relationships/image" Target="../media/image2407.png"/><Relationship Id="rId142" Type="http://schemas.openxmlformats.org/officeDocument/2006/relationships/customXml" Target="../ink/ink2301.xml"/><Relationship Id="rId141" Type="http://schemas.openxmlformats.org/officeDocument/2006/relationships/image" Target="../media/image2406.png"/><Relationship Id="rId140" Type="http://schemas.openxmlformats.org/officeDocument/2006/relationships/customXml" Target="../ink/ink2300.xml"/><Relationship Id="rId14" Type="http://schemas.openxmlformats.org/officeDocument/2006/relationships/customXml" Target="../ink/ink2237.xml"/><Relationship Id="rId139" Type="http://schemas.openxmlformats.org/officeDocument/2006/relationships/image" Target="../media/image2405.png"/><Relationship Id="rId138" Type="http://schemas.openxmlformats.org/officeDocument/2006/relationships/customXml" Target="../ink/ink2299.xml"/><Relationship Id="rId137" Type="http://schemas.openxmlformats.org/officeDocument/2006/relationships/image" Target="../media/image2404.png"/><Relationship Id="rId136" Type="http://schemas.openxmlformats.org/officeDocument/2006/relationships/customXml" Target="../ink/ink2298.xml"/><Relationship Id="rId135" Type="http://schemas.openxmlformats.org/officeDocument/2006/relationships/image" Target="../media/image2403.png"/><Relationship Id="rId134" Type="http://schemas.openxmlformats.org/officeDocument/2006/relationships/customXml" Target="../ink/ink2297.xml"/><Relationship Id="rId133" Type="http://schemas.openxmlformats.org/officeDocument/2006/relationships/image" Target="../media/image2402.png"/><Relationship Id="rId132" Type="http://schemas.openxmlformats.org/officeDocument/2006/relationships/customXml" Target="../ink/ink2296.xml"/><Relationship Id="rId131" Type="http://schemas.openxmlformats.org/officeDocument/2006/relationships/image" Target="../media/image2401.png"/><Relationship Id="rId130" Type="http://schemas.openxmlformats.org/officeDocument/2006/relationships/customXml" Target="../ink/ink2295.xml"/><Relationship Id="rId13" Type="http://schemas.openxmlformats.org/officeDocument/2006/relationships/image" Target="../media/image2342.png"/><Relationship Id="rId129" Type="http://schemas.openxmlformats.org/officeDocument/2006/relationships/image" Target="../media/image2400.png"/><Relationship Id="rId128" Type="http://schemas.openxmlformats.org/officeDocument/2006/relationships/customXml" Target="../ink/ink2294.xml"/><Relationship Id="rId127" Type="http://schemas.openxmlformats.org/officeDocument/2006/relationships/image" Target="../media/image2399.png"/><Relationship Id="rId126" Type="http://schemas.openxmlformats.org/officeDocument/2006/relationships/customXml" Target="../ink/ink2293.xml"/><Relationship Id="rId125" Type="http://schemas.openxmlformats.org/officeDocument/2006/relationships/image" Target="../media/image2398.png"/><Relationship Id="rId124" Type="http://schemas.openxmlformats.org/officeDocument/2006/relationships/customXml" Target="../ink/ink2292.xml"/><Relationship Id="rId123" Type="http://schemas.openxmlformats.org/officeDocument/2006/relationships/image" Target="../media/image2397.png"/><Relationship Id="rId122" Type="http://schemas.openxmlformats.org/officeDocument/2006/relationships/customXml" Target="../ink/ink2291.xml"/><Relationship Id="rId121" Type="http://schemas.openxmlformats.org/officeDocument/2006/relationships/image" Target="../media/image2396.png"/><Relationship Id="rId120" Type="http://schemas.openxmlformats.org/officeDocument/2006/relationships/customXml" Target="../ink/ink2290.xml"/><Relationship Id="rId12" Type="http://schemas.openxmlformats.org/officeDocument/2006/relationships/customXml" Target="../ink/ink2236.xml"/><Relationship Id="rId119" Type="http://schemas.openxmlformats.org/officeDocument/2006/relationships/image" Target="../media/image2395.png"/><Relationship Id="rId118" Type="http://schemas.openxmlformats.org/officeDocument/2006/relationships/customXml" Target="../ink/ink2289.xml"/><Relationship Id="rId117" Type="http://schemas.openxmlformats.org/officeDocument/2006/relationships/image" Target="../media/image2394.png"/><Relationship Id="rId116" Type="http://schemas.openxmlformats.org/officeDocument/2006/relationships/customXml" Target="../ink/ink2288.xml"/><Relationship Id="rId115" Type="http://schemas.openxmlformats.org/officeDocument/2006/relationships/image" Target="../media/image2393.png"/><Relationship Id="rId114" Type="http://schemas.openxmlformats.org/officeDocument/2006/relationships/customXml" Target="../ink/ink2287.xml"/><Relationship Id="rId113" Type="http://schemas.openxmlformats.org/officeDocument/2006/relationships/image" Target="../media/image2392.png"/><Relationship Id="rId112" Type="http://schemas.openxmlformats.org/officeDocument/2006/relationships/customXml" Target="../ink/ink2286.xml"/><Relationship Id="rId111" Type="http://schemas.openxmlformats.org/officeDocument/2006/relationships/image" Target="../media/image2391.png"/><Relationship Id="rId110" Type="http://schemas.openxmlformats.org/officeDocument/2006/relationships/customXml" Target="../ink/ink2285.xml"/><Relationship Id="rId11" Type="http://schemas.openxmlformats.org/officeDocument/2006/relationships/image" Target="../media/image2341.png"/><Relationship Id="rId109" Type="http://schemas.openxmlformats.org/officeDocument/2006/relationships/image" Target="../media/image2390.png"/><Relationship Id="rId108" Type="http://schemas.openxmlformats.org/officeDocument/2006/relationships/customXml" Target="../ink/ink2284.xml"/><Relationship Id="rId107" Type="http://schemas.openxmlformats.org/officeDocument/2006/relationships/image" Target="../media/image2389.png"/><Relationship Id="rId106" Type="http://schemas.openxmlformats.org/officeDocument/2006/relationships/customXml" Target="../ink/ink2283.xml"/><Relationship Id="rId105" Type="http://schemas.openxmlformats.org/officeDocument/2006/relationships/image" Target="../media/image2388.png"/><Relationship Id="rId104" Type="http://schemas.openxmlformats.org/officeDocument/2006/relationships/customXml" Target="../ink/ink2282.xml"/><Relationship Id="rId103" Type="http://schemas.openxmlformats.org/officeDocument/2006/relationships/image" Target="../media/image2387.png"/><Relationship Id="rId102" Type="http://schemas.openxmlformats.org/officeDocument/2006/relationships/customXml" Target="../ink/ink2281.xml"/><Relationship Id="rId101" Type="http://schemas.openxmlformats.org/officeDocument/2006/relationships/image" Target="../media/image2386.png"/><Relationship Id="rId100" Type="http://schemas.openxmlformats.org/officeDocument/2006/relationships/customXml" Target="../ink/ink2280.xml"/><Relationship Id="rId10" Type="http://schemas.openxmlformats.org/officeDocument/2006/relationships/customXml" Target="../ink/ink2235.xml"/><Relationship Id="rId1" Type="http://schemas.openxmlformats.org/officeDocument/2006/relationships/image" Target="../media/image233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99" Type="http://schemas.openxmlformats.org/officeDocument/2006/relationships/image" Target="../media/image64.png"/><Relationship Id="rId98" Type="http://schemas.openxmlformats.org/officeDocument/2006/relationships/customXml" Target="../ink/ink48.xml"/><Relationship Id="rId97" Type="http://schemas.openxmlformats.org/officeDocument/2006/relationships/image" Target="../media/image63.png"/><Relationship Id="rId96" Type="http://schemas.openxmlformats.org/officeDocument/2006/relationships/customXml" Target="../ink/ink47.xml"/><Relationship Id="rId95" Type="http://schemas.openxmlformats.org/officeDocument/2006/relationships/image" Target="../media/image62.png"/><Relationship Id="rId94" Type="http://schemas.openxmlformats.org/officeDocument/2006/relationships/customXml" Target="../ink/ink46.xml"/><Relationship Id="rId93" Type="http://schemas.openxmlformats.org/officeDocument/2006/relationships/image" Target="../media/image61.png"/><Relationship Id="rId92" Type="http://schemas.openxmlformats.org/officeDocument/2006/relationships/customXml" Target="../ink/ink45.xml"/><Relationship Id="rId91" Type="http://schemas.openxmlformats.org/officeDocument/2006/relationships/image" Target="../media/image60.png"/><Relationship Id="rId90" Type="http://schemas.openxmlformats.org/officeDocument/2006/relationships/customXml" Target="../ink/ink44.xml"/><Relationship Id="rId9" Type="http://schemas.openxmlformats.org/officeDocument/2006/relationships/image" Target="../media/image19.png"/><Relationship Id="rId89" Type="http://schemas.openxmlformats.org/officeDocument/2006/relationships/image" Target="../media/image59.png"/><Relationship Id="rId88" Type="http://schemas.openxmlformats.org/officeDocument/2006/relationships/customXml" Target="../ink/ink43.xml"/><Relationship Id="rId87" Type="http://schemas.openxmlformats.org/officeDocument/2006/relationships/image" Target="../media/image58.png"/><Relationship Id="rId86" Type="http://schemas.openxmlformats.org/officeDocument/2006/relationships/customXml" Target="../ink/ink42.xml"/><Relationship Id="rId85" Type="http://schemas.openxmlformats.org/officeDocument/2006/relationships/image" Target="../media/image57.png"/><Relationship Id="rId84" Type="http://schemas.openxmlformats.org/officeDocument/2006/relationships/customXml" Target="../ink/ink41.xml"/><Relationship Id="rId83" Type="http://schemas.openxmlformats.org/officeDocument/2006/relationships/image" Target="../media/image56.png"/><Relationship Id="rId82" Type="http://schemas.openxmlformats.org/officeDocument/2006/relationships/customXml" Target="../ink/ink40.xml"/><Relationship Id="rId81" Type="http://schemas.openxmlformats.org/officeDocument/2006/relationships/image" Target="../media/image55.png"/><Relationship Id="rId80" Type="http://schemas.openxmlformats.org/officeDocument/2006/relationships/customXml" Target="../ink/ink39.xml"/><Relationship Id="rId8" Type="http://schemas.openxmlformats.org/officeDocument/2006/relationships/customXml" Target="../ink/ink3.xml"/><Relationship Id="rId79" Type="http://schemas.openxmlformats.org/officeDocument/2006/relationships/image" Target="../media/image54.png"/><Relationship Id="rId78" Type="http://schemas.openxmlformats.org/officeDocument/2006/relationships/customXml" Target="../ink/ink38.xml"/><Relationship Id="rId77" Type="http://schemas.openxmlformats.org/officeDocument/2006/relationships/image" Target="../media/image53.png"/><Relationship Id="rId76" Type="http://schemas.openxmlformats.org/officeDocument/2006/relationships/customXml" Target="../ink/ink37.xml"/><Relationship Id="rId75" Type="http://schemas.openxmlformats.org/officeDocument/2006/relationships/image" Target="../media/image52.png"/><Relationship Id="rId74" Type="http://schemas.openxmlformats.org/officeDocument/2006/relationships/customXml" Target="../ink/ink36.xml"/><Relationship Id="rId73" Type="http://schemas.openxmlformats.org/officeDocument/2006/relationships/image" Target="../media/image51.png"/><Relationship Id="rId72" Type="http://schemas.openxmlformats.org/officeDocument/2006/relationships/customXml" Target="../ink/ink35.xml"/><Relationship Id="rId71" Type="http://schemas.openxmlformats.org/officeDocument/2006/relationships/image" Target="../media/image50.png"/><Relationship Id="rId70" Type="http://schemas.openxmlformats.org/officeDocument/2006/relationships/customXml" Target="../ink/ink34.xml"/><Relationship Id="rId7" Type="http://schemas.openxmlformats.org/officeDocument/2006/relationships/image" Target="../media/image18.png"/><Relationship Id="rId69" Type="http://schemas.openxmlformats.org/officeDocument/2006/relationships/image" Target="../media/image49.png"/><Relationship Id="rId68" Type="http://schemas.openxmlformats.org/officeDocument/2006/relationships/customXml" Target="../ink/ink33.xml"/><Relationship Id="rId67" Type="http://schemas.openxmlformats.org/officeDocument/2006/relationships/image" Target="../media/image48.png"/><Relationship Id="rId66" Type="http://schemas.openxmlformats.org/officeDocument/2006/relationships/customXml" Target="../ink/ink32.xml"/><Relationship Id="rId65" Type="http://schemas.openxmlformats.org/officeDocument/2006/relationships/image" Target="../media/image47.png"/><Relationship Id="rId64" Type="http://schemas.openxmlformats.org/officeDocument/2006/relationships/customXml" Target="../ink/ink31.xml"/><Relationship Id="rId63" Type="http://schemas.openxmlformats.org/officeDocument/2006/relationships/image" Target="../media/image46.png"/><Relationship Id="rId62" Type="http://schemas.openxmlformats.org/officeDocument/2006/relationships/customXml" Target="../ink/ink30.xml"/><Relationship Id="rId61" Type="http://schemas.openxmlformats.org/officeDocument/2006/relationships/image" Target="../media/image45.png"/><Relationship Id="rId60" Type="http://schemas.openxmlformats.org/officeDocument/2006/relationships/customXml" Target="../ink/ink29.xml"/><Relationship Id="rId6" Type="http://schemas.openxmlformats.org/officeDocument/2006/relationships/customXml" Target="../ink/ink2.xml"/><Relationship Id="rId59" Type="http://schemas.openxmlformats.org/officeDocument/2006/relationships/image" Target="../media/image44.png"/><Relationship Id="rId58" Type="http://schemas.openxmlformats.org/officeDocument/2006/relationships/customXml" Target="../ink/ink28.xml"/><Relationship Id="rId57" Type="http://schemas.openxmlformats.org/officeDocument/2006/relationships/image" Target="../media/image43.png"/><Relationship Id="rId56" Type="http://schemas.openxmlformats.org/officeDocument/2006/relationships/customXml" Target="../ink/ink27.xml"/><Relationship Id="rId55" Type="http://schemas.openxmlformats.org/officeDocument/2006/relationships/image" Target="../media/image42.png"/><Relationship Id="rId54" Type="http://schemas.openxmlformats.org/officeDocument/2006/relationships/customXml" Target="../ink/ink26.xml"/><Relationship Id="rId53" Type="http://schemas.openxmlformats.org/officeDocument/2006/relationships/image" Target="../media/image41.png"/><Relationship Id="rId52" Type="http://schemas.openxmlformats.org/officeDocument/2006/relationships/customXml" Target="../ink/ink25.xml"/><Relationship Id="rId51" Type="http://schemas.openxmlformats.org/officeDocument/2006/relationships/image" Target="../media/image40.png"/><Relationship Id="rId50" Type="http://schemas.openxmlformats.org/officeDocument/2006/relationships/customXml" Target="../ink/ink24.xml"/><Relationship Id="rId5" Type="http://schemas.openxmlformats.org/officeDocument/2006/relationships/image" Target="../media/image17.png"/><Relationship Id="rId49" Type="http://schemas.openxmlformats.org/officeDocument/2006/relationships/image" Target="../media/image39.png"/><Relationship Id="rId481" Type="http://schemas.openxmlformats.org/officeDocument/2006/relationships/notesSlide" Target="../notesSlides/notesSlide6.xml"/><Relationship Id="rId480" Type="http://schemas.openxmlformats.org/officeDocument/2006/relationships/slideLayout" Target="../slideLayouts/slideLayout12.xml"/><Relationship Id="rId48" Type="http://schemas.openxmlformats.org/officeDocument/2006/relationships/customXml" Target="../ink/ink23.xml"/><Relationship Id="rId479" Type="http://schemas.openxmlformats.org/officeDocument/2006/relationships/image" Target="../media/image254.png"/><Relationship Id="rId478" Type="http://schemas.openxmlformats.org/officeDocument/2006/relationships/customXml" Target="../ink/ink238.xml"/><Relationship Id="rId477" Type="http://schemas.openxmlformats.org/officeDocument/2006/relationships/image" Target="../media/image253.png"/><Relationship Id="rId476" Type="http://schemas.openxmlformats.org/officeDocument/2006/relationships/customXml" Target="../ink/ink237.xml"/><Relationship Id="rId475" Type="http://schemas.openxmlformats.org/officeDocument/2006/relationships/image" Target="../media/image252.png"/><Relationship Id="rId474" Type="http://schemas.openxmlformats.org/officeDocument/2006/relationships/customXml" Target="../ink/ink236.xml"/><Relationship Id="rId473" Type="http://schemas.openxmlformats.org/officeDocument/2006/relationships/image" Target="../media/image251.png"/><Relationship Id="rId472" Type="http://schemas.openxmlformats.org/officeDocument/2006/relationships/customXml" Target="../ink/ink235.xml"/><Relationship Id="rId471" Type="http://schemas.openxmlformats.org/officeDocument/2006/relationships/image" Target="../media/image250.png"/><Relationship Id="rId470" Type="http://schemas.openxmlformats.org/officeDocument/2006/relationships/customXml" Target="../ink/ink234.xml"/><Relationship Id="rId47" Type="http://schemas.openxmlformats.org/officeDocument/2006/relationships/image" Target="../media/image38.png"/><Relationship Id="rId469" Type="http://schemas.openxmlformats.org/officeDocument/2006/relationships/image" Target="../media/image249.png"/><Relationship Id="rId468" Type="http://schemas.openxmlformats.org/officeDocument/2006/relationships/customXml" Target="../ink/ink233.xml"/><Relationship Id="rId467" Type="http://schemas.openxmlformats.org/officeDocument/2006/relationships/image" Target="../media/image248.png"/><Relationship Id="rId466" Type="http://schemas.openxmlformats.org/officeDocument/2006/relationships/customXml" Target="../ink/ink232.xml"/><Relationship Id="rId465" Type="http://schemas.openxmlformats.org/officeDocument/2006/relationships/image" Target="../media/image247.png"/><Relationship Id="rId464" Type="http://schemas.openxmlformats.org/officeDocument/2006/relationships/customXml" Target="../ink/ink231.xml"/><Relationship Id="rId463" Type="http://schemas.openxmlformats.org/officeDocument/2006/relationships/image" Target="../media/image246.png"/><Relationship Id="rId462" Type="http://schemas.openxmlformats.org/officeDocument/2006/relationships/customXml" Target="../ink/ink230.xml"/><Relationship Id="rId461" Type="http://schemas.openxmlformats.org/officeDocument/2006/relationships/image" Target="../media/image245.png"/><Relationship Id="rId460" Type="http://schemas.openxmlformats.org/officeDocument/2006/relationships/customXml" Target="../ink/ink229.xml"/><Relationship Id="rId46" Type="http://schemas.openxmlformats.org/officeDocument/2006/relationships/customXml" Target="../ink/ink22.xml"/><Relationship Id="rId459" Type="http://schemas.openxmlformats.org/officeDocument/2006/relationships/image" Target="../media/image244.png"/><Relationship Id="rId458" Type="http://schemas.openxmlformats.org/officeDocument/2006/relationships/customXml" Target="../ink/ink228.xml"/><Relationship Id="rId457" Type="http://schemas.openxmlformats.org/officeDocument/2006/relationships/image" Target="../media/image243.png"/><Relationship Id="rId456" Type="http://schemas.openxmlformats.org/officeDocument/2006/relationships/customXml" Target="../ink/ink227.xml"/><Relationship Id="rId455" Type="http://schemas.openxmlformats.org/officeDocument/2006/relationships/image" Target="../media/image242.png"/><Relationship Id="rId454" Type="http://schemas.openxmlformats.org/officeDocument/2006/relationships/customXml" Target="../ink/ink226.xml"/><Relationship Id="rId453" Type="http://schemas.openxmlformats.org/officeDocument/2006/relationships/image" Target="../media/image241.png"/><Relationship Id="rId452" Type="http://schemas.openxmlformats.org/officeDocument/2006/relationships/customXml" Target="../ink/ink225.xml"/><Relationship Id="rId451" Type="http://schemas.openxmlformats.org/officeDocument/2006/relationships/image" Target="../media/image240.png"/><Relationship Id="rId450" Type="http://schemas.openxmlformats.org/officeDocument/2006/relationships/customXml" Target="../ink/ink224.xml"/><Relationship Id="rId45" Type="http://schemas.openxmlformats.org/officeDocument/2006/relationships/image" Target="../media/image37.png"/><Relationship Id="rId449" Type="http://schemas.openxmlformats.org/officeDocument/2006/relationships/image" Target="../media/image239.png"/><Relationship Id="rId448" Type="http://schemas.openxmlformats.org/officeDocument/2006/relationships/customXml" Target="../ink/ink223.xml"/><Relationship Id="rId447" Type="http://schemas.openxmlformats.org/officeDocument/2006/relationships/image" Target="../media/image238.png"/><Relationship Id="rId446" Type="http://schemas.openxmlformats.org/officeDocument/2006/relationships/customXml" Target="../ink/ink222.xml"/><Relationship Id="rId445" Type="http://schemas.openxmlformats.org/officeDocument/2006/relationships/image" Target="../media/image237.png"/><Relationship Id="rId444" Type="http://schemas.openxmlformats.org/officeDocument/2006/relationships/customXml" Target="../ink/ink221.xml"/><Relationship Id="rId443" Type="http://schemas.openxmlformats.org/officeDocument/2006/relationships/image" Target="../media/image236.png"/><Relationship Id="rId442" Type="http://schemas.openxmlformats.org/officeDocument/2006/relationships/customXml" Target="../ink/ink220.xml"/><Relationship Id="rId441" Type="http://schemas.openxmlformats.org/officeDocument/2006/relationships/image" Target="../media/image235.png"/><Relationship Id="rId440" Type="http://schemas.openxmlformats.org/officeDocument/2006/relationships/customXml" Target="../ink/ink219.xml"/><Relationship Id="rId44" Type="http://schemas.openxmlformats.org/officeDocument/2006/relationships/customXml" Target="../ink/ink21.xml"/><Relationship Id="rId439" Type="http://schemas.openxmlformats.org/officeDocument/2006/relationships/image" Target="../media/image234.png"/><Relationship Id="rId438" Type="http://schemas.openxmlformats.org/officeDocument/2006/relationships/customXml" Target="../ink/ink218.xml"/><Relationship Id="rId437" Type="http://schemas.openxmlformats.org/officeDocument/2006/relationships/image" Target="../media/image233.png"/><Relationship Id="rId436" Type="http://schemas.openxmlformats.org/officeDocument/2006/relationships/customXml" Target="../ink/ink217.xml"/><Relationship Id="rId435" Type="http://schemas.openxmlformats.org/officeDocument/2006/relationships/image" Target="../media/image232.png"/><Relationship Id="rId434" Type="http://schemas.openxmlformats.org/officeDocument/2006/relationships/customXml" Target="../ink/ink216.xml"/><Relationship Id="rId433" Type="http://schemas.openxmlformats.org/officeDocument/2006/relationships/image" Target="../media/image231.png"/><Relationship Id="rId432" Type="http://schemas.openxmlformats.org/officeDocument/2006/relationships/customXml" Target="../ink/ink215.xml"/><Relationship Id="rId431" Type="http://schemas.openxmlformats.org/officeDocument/2006/relationships/image" Target="../media/image230.png"/><Relationship Id="rId430" Type="http://schemas.openxmlformats.org/officeDocument/2006/relationships/customXml" Target="../ink/ink214.xml"/><Relationship Id="rId43" Type="http://schemas.openxmlformats.org/officeDocument/2006/relationships/image" Target="../media/image36.png"/><Relationship Id="rId429" Type="http://schemas.openxmlformats.org/officeDocument/2006/relationships/image" Target="../media/image229.png"/><Relationship Id="rId428" Type="http://schemas.openxmlformats.org/officeDocument/2006/relationships/customXml" Target="../ink/ink213.xml"/><Relationship Id="rId427" Type="http://schemas.openxmlformats.org/officeDocument/2006/relationships/image" Target="../media/image228.png"/><Relationship Id="rId426" Type="http://schemas.openxmlformats.org/officeDocument/2006/relationships/customXml" Target="../ink/ink212.xml"/><Relationship Id="rId425" Type="http://schemas.openxmlformats.org/officeDocument/2006/relationships/image" Target="../media/image227.png"/><Relationship Id="rId424" Type="http://schemas.openxmlformats.org/officeDocument/2006/relationships/customXml" Target="../ink/ink211.xml"/><Relationship Id="rId423" Type="http://schemas.openxmlformats.org/officeDocument/2006/relationships/image" Target="../media/image226.png"/><Relationship Id="rId422" Type="http://schemas.openxmlformats.org/officeDocument/2006/relationships/customXml" Target="../ink/ink210.xml"/><Relationship Id="rId421" Type="http://schemas.openxmlformats.org/officeDocument/2006/relationships/image" Target="../media/image225.png"/><Relationship Id="rId420" Type="http://schemas.openxmlformats.org/officeDocument/2006/relationships/customXml" Target="../ink/ink209.xml"/><Relationship Id="rId42" Type="http://schemas.openxmlformats.org/officeDocument/2006/relationships/customXml" Target="../ink/ink20.xml"/><Relationship Id="rId419" Type="http://schemas.openxmlformats.org/officeDocument/2006/relationships/image" Target="../media/image224.png"/><Relationship Id="rId418" Type="http://schemas.openxmlformats.org/officeDocument/2006/relationships/customXml" Target="../ink/ink208.xml"/><Relationship Id="rId417" Type="http://schemas.openxmlformats.org/officeDocument/2006/relationships/image" Target="../media/image223.png"/><Relationship Id="rId416" Type="http://schemas.openxmlformats.org/officeDocument/2006/relationships/customXml" Target="../ink/ink207.xml"/><Relationship Id="rId415" Type="http://schemas.openxmlformats.org/officeDocument/2006/relationships/image" Target="../media/image222.png"/><Relationship Id="rId414" Type="http://schemas.openxmlformats.org/officeDocument/2006/relationships/customXml" Target="../ink/ink206.xml"/><Relationship Id="rId413" Type="http://schemas.openxmlformats.org/officeDocument/2006/relationships/image" Target="../media/image221.png"/><Relationship Id="rId412" Type="http://schemas.openxmlformats.org/officeDocument/2006/relationships/customXml" Target="../ink/ink205.xml"/><Relationship Id="rId411" Type="http://schemas.openxmlformats.org/officeDocument/2006/relationships/image" Target="../media/image220.png"/><Relationship Id="rId410" Type="http://schemas.openxmlformats.org/officeDocument/2006/relationships/customXml" Target="../ink/ink204.xml"/><Relationship Id="rId41" Type="http://schemas.openxmlformats.org/officeDocument/2006/relationships/image" Target="../media/image35.png"/><Relationship Id="rId409" Type="http://schemas.openxmlformats.org/officeDocument/2006/relationships/image" Target="../media/image219.png"/><Relationship Id="rId408" Type="http://schemas.openxmlformats.org/officeDocument/2006/relationships/customXml" Target="../ink/ink203.xml"/><Relationship Id="rId407" Type="http://schemas.openxmlformats.org/officeDocument/2006/relationships/image" Target="../media/image218.png"/><Relationship Id="rId406" Type="http://schemas.openxmlformats.org/officeDocument/2006/relationships/customXml" Target="../ink/ink202.xml"/><Relationship Id="rId405" Type="http://schemas.openxmlformats.org/officeDocument/2006/relationships/image" Target="../media/image217.png"/><Relationship Id="rId404" Type="http://schemas.openxmlformats.org/officeDocument/2006/relationships/customXml" Target="../ink/ink201.xml"/><Relationship Id="rId403" Type="http://schemas.openxmlformats.org/officeDocument/2006/relationships/image" Target="../media/image216.png"/><Relationship Id="rId402" Type="http://schemas.openxmlformats.org/officeDocument/2006/relationships/customXml" Target="../ink/ink200.xml"/><Relationship Id="rId401" Type="http://schemas.openxmlformats.org/officeDocument/2006/relationships/image" Target="../media/image215.png"/><Relationship Id="rId400" Type="http://schemas.openxmlformats.org/officeDocument/2006/relationships/customXml" Target="../ink/ink199.xml"/><Relationship Id="rId40" Type="http://schemas.openxmlformats.org/officeDocument/2006/relationships/customXml" Target="../ink/ink19.xml"/><Relationship Id="rId4" Type="http://schemas.openxmlformats.org/officeDocument/2006/relationships/customXml" Target="../ink/ink1.xml"/><Relationship Id="rId399" Type="http://schemas.openxmlformats.org/officeDocument/2006/relationships/image" Target="../media/image214.png"/><Relationship Id="rId398" Type="http://schemas.openxmlformats.org/officeDocument/2006/relationships/customXml" Target="../ink/ink198.xml"/><Relationship Id="rId397" Type="http://schemas.openxmlformats.org/officeDocument/2006/relationships/image" Target="../media/image213.png"/><Relationship Id="rId396" Type="http://schemas.openxmlformats.org/officeDocument/2006/relationships/customXml" Target="../ink/ink197.xml"/><Relationship Id="rId395" Type="http://schemas.openxmlformats.org/officeDocument/2006/relationships/image" Target="../media/image212.png"/><Relationship Id="rId394" Type="http://schemas.openxmlformats.org/officeDocument/2006/relationships/customXml" Target="../ink/ink196.xml"/><Relationship Id="rId393" Type="http://schemas.openxmlformats.org/officeDocument/2006/relationships/image" Target="../media/image211.png"/><Relationship Id="rId392" Type="http://schemas.openxmlformats.org/officeDocument/2006/relationships/customXml" Target="../ink/ink195.xml"/><Relationship Id="rId391" Type="http://schemas.openxmlformats.org/officeDocument/2006/relationships/image" Target="../media/image210.png"/><Relationship Id="rId390" Type="http://schemas.openxmlformats.org/officeDocument/2006/relationships/customXml" Target="../ink/ink194.xml"/><Relationship Id="rId39" Type="http://schemas.openxmlformats.org/officeDocument/2006/relationships/image" Target="../media/image34.png"/><Relationship Id="rId389" Type="http://schemas.openxmlformats.org/officeDocument/2006/relationships/image" Target="../media/image209.png"/><Relationship Id="rId388" Type="http://schemas.openxmlformats.org/officeDocument/2006/relationships/customXml" Target="../ink/ink193.xml"/><Relationship Id="rId387" Type="http://schemas.openxmlformats.org/officeDocument/2006/relationships/image" Target="../media/image208.png"/><Relationship Id="rId386" Type="http://schemas.openxmlformats.org/officeDocument/2006/relationships/customXml" Target="../ink/ink192.xml"/><Relationship Id="rId385" Type="http://schemas.openxmlformats.org/officeDocument/2006/relationships/image" Target="../media/image207.png"/><Relationship Id="rId384" Type="http://schemas.openxmlformats.org/officeDocument/2006/relationships/customXml" Target="../ink/ink191.xml"/><Relationship Id="rId383" Type="http://schemas.openxmlformats.org/officeDocument/2006/relationships/image" Target="../media/image206.png"/><Relationship Id="rId382" Type="http://schemas.openxmlformats.org/officeDocument/2006/relationships/customXml" Target="../ink/ink190.xml"/><Relationship Id="rId381" Type="http://schemas.openxmlformats.org/officeDocument/2006/relationships/image" Target="../media/image205.png"/><Relationship Id="rId380" Type="http://schemas.openxmlformats.org/officeDocument/2006/relationships/customXml" Target="../ink/ink189.xml"/><Relationship Id="rId38" Type="http://schemas.openxmlformats.org/officeDocument/2006/relationships/customXml" Target="../ink/ink18.xml"/><Relationship Id="rId379" Type="http://schemas.openxmlformats.org/officeDocument/2006/relationships/image" Target="../media/image204.png"/><Relationship Id="rId378" Type="http://schemas.openxmlformats.org/officeDocument/2006/relationships/customXml" Target="../ink/ink188.xml"/><Relationship Id="rId377" Type="http://schemas.openxmlformats.org/officeDocument/2006/relationships/image" Target="../media/image203.png"/><Relationship Id="rId376" Type="http://schemas.openxmlformats.org/officeDocument/2006/relationships/customXml" Target="../ink/ink187.xml"/><Relationship Id="rId375" Type="http://schemas.openxmlformats.org/officeDocument/2006/relationships/image" Target="../media/image202.png"/><Relationship Id="rId374" Type="http://schemas.openxmlformats.org/officeDocument/2006/relationships/customXml" Target="../ink/ink186.xml"/><Relationship Id="rId373" Type="http://schemas.openxmlformats.org/officeDocument/2006/relationships/image" Target="../media/image201.png"/><Relationship Id="rId372" Type="http://schemas.openxmlformats.org/officeDocument/2006/relationships/customXml" Target="../ink/ink185.xml"/><Relationship Id="rId371" Type="http://schemas.openxmlformats.org/officeDocument/2006/relationships/image" Target="../media/image200.png"/><Relationship Id="rId370" Type="http://schemas.openxmlformats.org/officeDocument/2006/relationships/customXml" Target="../ink/ink184.xml"/><Relationship Id="rId37" Type="http://schemas.openxmlformats.org/officeDocument/2006/relationships/image" Target="../media/image33.png"/><Relationship Id="rId369" Type="http://schemas.openxmlformats.org/officeDocument/2006/relationships/image" Target="../media/image199.png"/><Relationship Id="rId368" Type="http://schemas.openxmlformats.org/officeDocument/2006/relationships/customXml" Target="../ink/ink183.xml"/><Relationship Id="rId367" Type="http://schemas.openxmlformats.org/officeDocument/2006/relationships/image" Target="../media/image198.png"/><Relationship Id="rId366" Type="http://schemas.openxmlformats.org/officeDocument/2006/relationships/customXml" Target="../ink/ink182.xml"/><Relationship Id="rId365" Type="http://schemas.openxmlformats.org/officeDocument/2006/relationships/image" Target="../media/image197.png"/><Relationship Id="rId364" Type="http://schemas.openxmlformats.org/officeDocument/2006/relationships/customXml" Target="../ink/ink181.xml"/><Relationship Id="rId363" Type="http://schemas.openxmlformats.org/officeDocument/2006/relationships/image" Target="../media/image196.png"/><Relationship Id="rId362" Type="http://schemas.openxmlformats.org/officeDocument/2006/relationships/customXml" Target="../ink/ink180.xml"/><Relationship Id="rId361" Type="http://schemas.openxmlformats.org/officeDocument/2006/relationships/image" Target="../media/image195.png"/><Relationship Id="rId360" Type="http://schemas.openxmlformats.org/officeDocument/2006/relationships/customXml" Target="../ink/ink179.xml"/><Relationship Id="rId36" Type="http://schemas.openxmlformats.org/officeDocument/2006/relationships/customXml" Target="../ink/ink17.xml"/><Relationship Id="rId359" Type="http://schemas.openxmlformats.org/officeDocument/2006/relationships/image" Target="../media/image194.png"/><Relationship Id="rId358" Type="http://schemas.openxmlformats.org/officeDocument/2006/relationships/customXml" Target="../ink/ink178.xml"/><Relationship Id="rId357" Type="http://schemas.openxmlformats.org/officeDocument/2006/relationships/image" Target="../media/image193.png"/><Relationship Id="rId356" Type="http://schemas.openxmlformats.org/officeDocument/2006/relationships/customXml" Target="../ink/ink177.xml"/><Relationship Id="rId355" Type="http://schemas.openxmlformats.org/officeDocument/2006/relationships/image" Target="../media/image192.png"/><Relationship Id="rId354" Type="http://schemas.openxmlformats.org/officeDocument/2006/relationships/customXml" Target="../ink/ink176.xml"/><Relationship Id="rId353" Type="http://schemas.openxmlformats.org/officeDocument/2006/relationships/image" Target="../media/image191.png"/><Relationship Id="rId352" Type="http://schemas.openxmlformats.org/officeDocument/2006/relationships/customXml" Target="../ink/ink175.xml"/><Relationship Id="rId351" Type="http://schemas.openxmlformats.org/officeDocument/2006/relationships/image" Target="../media/image190.png"/><Relationship Id="rId350" Type="http://schemas.openxmlformats.org/officeDocument/2006/relationships/customXml" Target="../ink/ink174.xml"/><Relationship Id="rId35" Type="http://schemas.openxmlformats.org/officeDocument/2006/relationships/image" Target="../media/image32.png"/><Relationship Id="rId349" Type="http://schemas.openxmlformats.org/officeDocument/2006/relationships/image" Target="../media/image189.png"/><Relationship Id="rId348" Type="http://schemas.openxmlformats.org/officeDocument/2006/relationships/customXml" Target="../ink/ink173.xml"/><Relationship Id="rId347" Type="http://schemas.openxmlformats.org/officeDocument/2006/relationships/image" Target="../media/image188.png"/><Relationship Id="rId346" Type="http://schemas.openxmlformats.org/officeDocument/2006/relationships/customXml" Target="../ink/ink172.xml"/><Relationship Id="rId345" Type="http://schemas.openxmlformats.org/officeDocument/2006/relationships/image" Target="../media/image187.png"/><Relationship Id="rId344" Type="http://schemas.openxmlformats.org/officeDocument/2006/relationships/customXml" Target="../ink/ink171.xml"/><Relationship Id="rId343" Type="http://schemas.openxmlformats.org/officeDocument/2006/relationships/image" Target="../media/image186.png"/><Relationship Id="rId342" Type="http://schemas.openxmlformats.org/officeDocument/2006/relationships/customXml" Target="../ink/ink170.xml"/><Relationship Id="rId341" Type="http://schemas.openxmlformats.org/officeDocument/2006/relationships/image" Target="../media/image185.png"/><Relationship Id="rId340" Type="http://schemas.openxmlformats.org/officeDocument/2006/relationships/customXml" Target="../ink/ink169.xml"/><Relationship Id="rId34" Type="http://schemas.openxmlformats.org/officeDocument/2006/relationships/customXml" Target="../ink/ink16.xml"/><Relationship Id="rId339" Type="http://schemas.openxmlformats.org/officeDocument/2006/relationships/image" Target="../media/image184.png"/><Relationship Id="rId338" Type="http://schemas.openxmlformats.org/officeDocument/2006/relationships/customXml" Target="../ink/ink168.xml"/><Relationship Id="rId337" Type="http://schemas.openxmlformats.org/officeDocument/2006/relationships/image" Target="../media/image183.png"/><Relationship Id="rId336" Type="http://schemas.openxmlformats.org/officeDocument/2006/relationships/customXml" Target="../ink/ink167.xml"/><Relationship Id="rId335" Type="http://schemas.openxmlformats.org/officeDocument/2006/relationships/image" Target="../media/image182.png"/><Relationship Id="rId334" Type="http://schemas.openxmlformats.org/officeDocument/2006/relationships/customXml" Target="../ink/ink166.xml"/><Relationship Id="rId333" Type="http://schemas.openxmlformats.org/officeDocument/2006/relationships/image" Target="../media/image181.png"/><Relationship Id="rId332" Type="http://schemas.openxmlformats.org/officeDocument/2006/relationships/customXml" Target="../ink/ink165.xml"/><Relationship Id="rId331" Type="http://schemas.openxmlformats.org/officeDocument/2006/relationships/image" Target="../media/image180.png"/><Relationship Id="rId330" Type="http://schemas.openxmlformats.org/officeDocument/2006/relationships/customXml" Target="../ink/ink164.xml"/><Relationship Id="rId33" Type="http://schemas.openxmlformats.org/officeDocument/2006/relationships/image" Target="../media/image31.png"/><Relationship Id="rId329" Type="http://schemas.openxmlformats.org/officeDocument/2006/relationships/image" Target="../media/image179.png"/><Relationship Id="rId328" Type="http://schemas.openxmlformats.org/officeDocument/2006/relationships/customXml" Target="../ink/ink163.xml"/><Relationship Id="rId327" Type="http://schemas.openxmlformats.org/officeDocument/2006/relationships/image" Target="../media/image178.png"/><Relationship Id="rId326" Type="http://schemas.openxmlformats.org/officeDocument/2006/relationships/customXml" Target="../ink/ink162.xml"/><Relationship Id="rId325" Type="http://schemas.openxmlformats.org/officeDocument/2006/relationships/image" Target="../media/image177.png"/><Relationship Id="rId324" Type="http://schemas.openxmlformats.org/officeDocument/2006/relationships/customXml" Target="../ink/ink161.xml"/><Relationship Id="rId323" Type="http://schemas.openxmlformats.org/officeDocument/2006/relationships/image" Target="../media/image176.png"/><Relationship Id="rId322" Type="http://schemas.openxmlformats.org/officeDocument/2006/relationships/customXml" Target="../ink/ink160.xml"/><Relationship Id="rId321" Type="http://schemas.openxmlformats.org/officeDocument/2006/relationships/image" Target="../media/image175.png"/><Relationship Id="rId320" Type="http://schemas.openxmlformats.org/officeDocument/2006/relationships/customXml" Target="../ink/ink159.xml"/><Relationship Id="rId32" Type="http://schemas.openxmlformats.org/officeDocument/2006/relationships/customXml" Target="../ink/ink15.xml"/><Relationship Id="rId319" Type="http://schemas.openxmlformats.org/officeDocument/2006/relationships/image" Target="../media/image174.png"/><Relationship Id="rId318" Type="http://schemas.openxmlformats.org/officeDocument/2006/relationships/customXml" Target="../ink/ink158.xml"/><Relationship Id="rId317" Type="http://schemas.openxmlformats.org/officeDocument/2006/relationships/image" Target="../media/image173.png"/><Relationship Id="rId316" Type="http://schemas.openxmlformats.org/officeDocument/2006/relationships/customXml" Target="../ink/ink157.xml"/><Relationship Id="rId315" Type="http://schemas.openxmlformats.org/officeDocument/2006/relationships/image" Target="../media/image172.png"/><Relationship Id="rId314" Type="http://schemas.openxmlformats.org/officeDocument/2006/relationships/customXml" Target="../ink/ink156.xml"/><Relationship Id="rId313" Type="http://schemas.openxmlformats.org/officeDocument/2006/relationships/image" Target="../media/image171.png"/><Relationship Id="rId312" Type="http://schemas.openxmlformats.org/officeDocument/2006/relationships/customXml" Target="../ink/ink155.xml"/><Relationship Id="rId311" Type="http://schemas.openxmlformats.org/officeDocument/2006/relationships/image" Target="../media/image170.png"/><Relationship Id="rId310" Type="http://schemas.openxmlformats.org/officeDocument/2006/relationships/customXml" Target="../ink/ink154.xml"/><Relationship Id="rId31" Type="http://schemas.openxmlformats.org/officeDocument/2006/relationships/image" Target="../media/image30.png"/><Relationship Id="rId309" Type="http://schemas.openxmlformats.org/officeDocument/2006/relationships/image" Target="../media/image169.png"/><Relationship Id="rId308" Type="http://schemas.openxmlformats.org/officeDocument/2006/relationships/customXml" Target="../ink/ink153.xml"/><Relationship Id="rId307" Type="http://schemas.openxmlformats.org/officeDocument/2006/relationships/image" Target="../media/image168.png"/><Relationship Id="rId306" Type="http://schemas.openxmlformats.org/officeDocument/2006/relationships/customXml" Target="../ink/ink152.xml"/><Relationship Id="rId305" Type="http://schemas.openxmlformats.org/officeDocument/2006/relationships/image" Target="../media/image167.png"/><Relationship Id="rId304" Type="http://schemas.openxmlformats.org/officeDocument/2006/relationships/customXml" Target="../ink/ink151.xml"/><Relationship Id="rId303" Type="http://schemas.openxmlformats.org/officeDocument/2006/relationships/image" Target="../media/image166.png"/><Relationship Id="rId302" Type="http://schemas.openxmlformats.org/officeDocument/2006/relationships/customXml" Target="../ink/ink150.xml"/><Relationship Id="rId301" Type="http://schemas.openxmlformats.org/officeDocument/2006/relationships/image" Target="../media/image165.png"/><Relationship Id="rId300" Type="http://schemas.openxmlformats.org/officeDocument/2006/relationships/customXml" Target="../ink/ink149.xml"/><Relationship Id="rId30" Type="http://schemas.openxmlformats.org/officeDocument/2006/relationships/customXml" Target="../ink/ink14.xml"/><Relationship Id="rId3" Type="http://schemas.openxmlformats.org/officeDocument/2006/relationships/image" Target="../media/image16.png"/><Relationship Id="rId299" Type="http://schemas.openxmlformats.org/officeDocument/2006/relationships/image" Target="../media/image164.png"/><Relationship Id="rId298" Type="http://schemas.openxmlformats.org/officeDocument/2006/relationships/customXml" Target="../ink/ink148.xml"/><Relationship Id="rId297" Type="http://schemas.openxmlformats.org/officeDocument/2006/relationships/image" Target="../media/image163.png"/><Relationship Id="rId296" Type="http://schemas.openxmlformats.org/officeDocument/2006/relationships/customXml" Target="../ink/ink147.xml"/><Relationship Id="rId295" Type="http://schemas.openxmlformats.org/officeDocument/2006/relationships/image" Target="../media/image162.png"/><Relationship Id="rId294" Type="http://schemas.openxmlformats.org/officeDocument/2006/relationships/customXml" Target="../ink/ink146.xml"/><Relationship Id="rId293" Type="http://schemas.openxmlformats.org/officeDocument/2006/relationships/image" Target="../media/image161.png"/><Relationship Id="rId292" Type="http://schemas.openxmlformats.org/officeDocument/2006/relationships/customXml" Target="../ink/ink145.xml"/><Relationship Id="rId291" Type="http://schemas.openxmlformats.org/officeDocument/2006/relationships/image" Target="../media/image160.png"/><Relationship Id="rId290" Type="http://schemas.openxmlformats.org/officeDocument/2006/relationships/customXml" Target="../ink/ink144.xml"/><Relationship Id="rId29" Type="http://schemas.openxmlformats.org/officeDocument/2006/relationships/image" Target="../media/image29.png"/><Relationship Id="rId289" Type="http://schemas.openxmlformats.org/officeDocument/2006/relationships/image" Target="../media/image159.png"/><Relationship Id="rId288" Type="http://schemas.openxmlformats.org/officeDocument/2006/relationships/customXml" Target="../ink/ink143.xml"/><Relationship Id="rId287" Type="http://schemas.openxmlformats.org/officeDocument/2006/relationships/image" Target="../media/image158.png"/><Relationship Id="rId286" Type="http://schemas.openxmlformats.org/officeDocument/2006/relationships/customXml" Target="../ink/ink142.xml"/><Relationship Id="rId285" Type="http://schemas.openxmlformats.org/officeDocument/2006/relationships/image" Target="../media/image157.png"/><Relationship Id="rId284" Type="http://schemas.openxmlformats.org/officeDocument/2006/relationships/customXml" Target="../ink/ink141.xml"/><Relationship Id="rId283" Type="http://schemas.openxmlformats.org/officeDocument/2006/relationships/image" Target="../media/image156.png"/><Relationship Id="rId282" Type="http://schemas.openxmlformats.org/officeDocument/2006/relationships/customXml" Target="../ink/ink140.xml"/><Relationship Id="rId281" Type="http://schemas.openxmlformats.org/officeDocument/2006/relationships/image" Target="../media/image155.png"/><Relationship Id="rId280" Type="http://schemas.openxmlformats.org/officeDocument/2006/relationships/customXml" Target="../ink/ink139.xml"/><Relationship Id="rId28" Type="http://schemas.openxmlformats.org/officeDocument/2006/relationships/customXml" Target="../ink/ink13.xml"/><Relationship Id="rId279" Type="http://schemas.openxmlformats.org/officeDocument/2006/relationships/image" Target="../media/image154.png"/><Relationship Id="rId278" Type="http://schemas.openxmlformats.org/officeDocument/2006/relationships/customXml" Target="../ink/ink138.xml"/><Relationship Id="rId277" Type="http://schemas.openxmlformats.org/officeDocument/2006/relationships/image" Target="../media/image153.png"/><Relationship Id="rId276" Type="http://schemas.openxmlformats.org/officeDocument/2006/relationships/customXml" Target="../ink/ink137.xml"/><Relationship Id="rId275" Type="http://schemas.openxmlformats.org/officeDocument/2006/relationships/image" Target="../media/image152.png"/><Relationship Id="rId274" Type="http://schemas.openxmlformats.org/officeDocument/2006/relationships/customXml" Target="../ink/ink136.xml"/><Relationship Id="rId273" Type="http://schemas.openxmlformats.org/officeDocument/2006/relationships/image" Target="../media/image151.png"/><Relationship Id="rId272" Type="http://schemas.openxmlformats.org/officeDocument/2006/relationships/customXml" Target="../ink/ink135.xml"/><Relationship Id="rId271" Type="http://schemas.openxmlformats.org/officeDocument/2006/relationships/image" Target="../media/image150.png"/><Relationship Id="rId270" Type="http://schemas.openxmlformats.org/officeDocument/2006/relationships/customXml" Target="../ink/ink134.xml"/><Relationship Id="rId27" Type="http://schemas.openxmlformats.org/officeDocument/2006/relationships/image" Target="../media/image28.png"/><Relationship Id="rId269" Type="http://schemas.openxmlformats.org/officeDocument/2006/relationships/image" Target="../media/image149.png"/><Relationship Id="rId268" Type="http://schemas.openxmlformats.org/officeDocument/2006/relationships/customXml" Target="../ink/ink133.xml"/><Relationship Id="rId267" Type="http://schemas.openxmlformats.org/officeDocument/2006/relationships/image" Target="../media/image148.png"/><Relationship Id="rId266" Type="http://schemas.openxmlformats.org/officeDocument/2006/relationships/customXml" Target="../ink/ink132.xml"/><Relationship Id="rId265" Type="http://schemas.openxmlformats.org/officeDocument/2006/relationships/image" Target="../media/image147.png"/><Relationship Id="rId264" Type="http://schemas.openxmlformats.org/officeDocument/2006/relationships/customXml" Target="../ink/ink131.xml"/><Relationship Id="rId263" Type="http://schemas.openxmlformats.org/officeDocument/2006/relationships/image" Target="../media/image146.png"/><Relationship Id="rId262" Type="http://schemas.openxmlformats.org/officeDocument/2006/relationships/customXml" Target="../ink/ink130.xml"/><Relationship Id="rId261" Type="http://schemas.openxmlformats.org/officeDocument/2006/relationships/image" Target="../media/image145.png"/><Relationship Id="rId260" Type="http://schemas.openxmlformats.org/officeDocument/2006/relationships/customXml" Target="../ink/ink129.xml"/><Relationship Id="rId26" Type="http://schemas.openxmlformats.org/officeDocument/2006/relationships/customXml" Target="../ink/ink12.xml"/><Relationship Id="rId259" Type="http://schemas.openxmlformats.org/officeDocument/2006/relationships/image" Target="../media/image144.png"/><Relationship Id="rId258" Type="http://schemas.openxmlformats.org/officeDocument/2006/relationships/customXml" Target="../ink/ink128.xml"/><Relationship Id="rId257" Type="http://schemas.openxmlformats.org/officeDocument/2006/relationships/image" Target="../media/image143.png"/><Relationship Id="rId256" Type="http://schemas.openxmlformats.org/officeDocument/2006/relationships/customXml" Target="../ink/ink127.xml"/><Relationship Id="rId255" Type="http://schemas.openxmlformats.org/officeDocument/2006/relationships/image" Target="../media/image142.png"/><Relationship Id="rId254" Type="http://schemas.openxmlformats.org/officeDocument/2006/relationships/customXml" Target="../ink/ink126.xml"/><Relationship Id="rId253" Type="http://schemas.openxmlformats.org/officeDocument/2006/relationships/image" Target="../media/image141.png"/><Relationship Id="rId252" Type="http://schemas.openxmlformats.org/officeDocument/2006/relationships/customXml" Target="../ink/ink125.xml"/><Relationship Id="rId251" Type="http://schemas.openxmlformats.org/officeDocument/2006/relationships/image" Target="../media/image140.png"/><Relationship Id="rId250" Type="http://schemas.openxmlformats.org/officeDocument/2006/relationships/customXml" Target="../ink/ink124.xml"/><Relationship Id="rId25" Type="http://schemas.openxmlformats.org/officeDocument/2006/relationships/image" Target="../media/image27.png"/><Relationship Id="rId249" Type="http://schemas.openxmlformats.org/officeDocument/2006/relationships/image" Target="../media/image139.png"/><Relationship Id="rId248" Type="http://schemas.openxmlformats.org/officeDocument/2006/relationships/customXml" Target="../ink/ink123.xml"/><Relationship Id="rId247" Type="http://schemas.openxmlformats.org/officeDocument/2006/relationships/image" Target="../media/image138.png"/><Relationship Id="rId246" Type="http://schemas.openxmlformats.org/officeDocument/2006/relationships/customXml" Target="../ink/ink122.xml"/><Relationship Id="rId245" Type="http://schemas.openxmlformats.org/officeDocument/2006/relationships/image" Target="../media/image137.png"/><Relationship Id="rId244" Type="http://schemas.openxmlformats.org/officeDocument/2006/relationships/customXml" Target="../ink/ink121.xml"/><Relationship Id="rId243" Type="http://schemas.openxmlformats.org/officeDocument/2006/relationships/image" Target="../media/image136.png"/><Relationship Id="rId242" Type="http://schemas.openxmlformats.org/officeDocument/2006/relationships/customXml" Target="../ink/ink120.xml"/><Relationship Id="rId241" Type="http://schemas.openxmlformats.org/officeDocument/2006/relationships/image" Target="../media/image135.png"/><Relationship Id="rId240" Type="http://schemas.openxmlformats.org/officeDocument/2006/relationships/customXml" Target="../ink/ink119.xml"/><Relationship Id="rId24" Type="http://schemas.openxmlformats.org/officeDocument/2006/relationships/customXml" Target="../ink/ink11.xml"/><Relationship Id="rId239" Type="http://schemas.openxmlformats.org/officeDocument/2006/relationships/image" Target="../media/image134.png"/><Relationship Id="rId238" Type="http://schemas.openxmlformats.org/officeDocument/2006/relationships/customXml" Target="../ink/ink118.xml"/><Relationship Id="rId237" Type="http://schemas.openxmlformats.org/officeDocument/2006/relationships/image" Target="../media/image133.png"/><Relationship Id="rId236" Type="http://schemas.openxmlformats.org/officeDocument/2006/relationships/customXml" Target="../ink/ink117.xml"/><Relationship Id="rId235" Type="http://schemas.openxmlformats.org/officeDocument/2006/relationships/image" Target="../media/image132.png"/><Relationship Id="rId234" Type="http://schemas.openxmlformats.org/officeDocument/2006/relationships/customXml" Target="../ink/ink116.xml"/><Relationship Id="rId233" Type="http://schemas.openxmlformats.org/officeDocument/2006/relationships/image" Target="../media/image131.png"/><Relationship Id="rId232" Type="http://schemas.openxmlformats.org/officeDocument/2006/relationships/customXml" Target="../ink/ink115.xml"/><Relationship Id="rId231" Type="http://schemas.openxmlformats.org/officeDocument/2006/relationships/image" Target="../media/image130.png"/><Relationship Id="rId230" Type="http://schemas.openxmlformats.org/officeDocument/2006/relationships/customXml" Target="../ink/ink114.xml"/><Relationship Id="rId23" Type="http://schemas.openxmlformats.org/officeDocument/2006/relationships/image" Target="../media/image26.png"/><Relationship Id="rId229" Type="http://schemas.openxmlformats.org/officeDocument/2006/relationships/image" Target="../media/image129.png"/><Relationship Id="rId228" Type="http://schemas.openxmlformats.org/officeDocument/2006/relationships/customXml" Target="../ink/ink113.xml"/><Relationship Id="rId227" Type="http://schemas.openxmlformats.org/officeDocument/2006/relationships/image" Target="../media/image128.png"/><Relationship Id="rId226" Type="http://schemas.openxmlformats.org/officeDocument/2006/relationships/customXml" Target="../ink/ink112.xml"/><Relationship Id="rId225" Type="http://schemas.openxmlformats.org/officeDocument/2006/relationships/image" Target="../media/image127.png"/><Relationship Id="rId224" Type="http://schemas.openxmlformats.org/officeDocument/2006/relationships/customXml" Target="../ink/ink111.xml"/><Relationship Id="rId223" Type="http://schemas.openxmlformats.org/officeDocument/2006/relationships/image" Target="../media/image126.png"/><Relationship Id="rId222" Type="http://schemas.openxmlformats.org/officeDocument/2006/relationships/customXml" Target="../ink/ink110.xml"/><Relationship Id="rId221" Type="http://schemas.openxmlformats.org/officeDocument/2006/relationships/image" Target="../media/image125.png"/><Relationship Id="rId220" Type="http://schemas.openxmlformats.org/officeDocument/2006/relationships/customXml" Target="../ink/ink109.xml"/><Relationship Id="rId22" Type="http://schemas.openxmlformats.org/officeDocument/2006/relationships/customXml" Target="../ink/ink10.xml"/><Relationship Id="rId219" Type="http://schemas.openxmlformats.org/officeDocument/2006/relationships/image" Target="../media/image124.png"/><Relationship Id="rId218" Type="http://schemas.openxmlformats.org/officeDocument/2006/relationships/customXml" Target="../ink/ink108.xml"/><Relationship Id="rId217" Type="http://schemas.openxmlformats.org/officeDocument/2006/relationships/image" Target="../media/image123.png"/><Relationship Id="rId216" Type="http://schemas.openxmlformats.org/officeDocument/2006/relationships/customXml" Target="../ink/ink107.xml"/><Relationship Id="rId215" Type="http://schemas.openxmlformats.org/officeDocument/2006/relationships/image" Target="../media/image122.png"/><Relationship Id="rId214" Type="http://schemas.openxmlformats.org/officeDocument/2006/relationships/customXml" Target="../ink/ink106.xml"/><Relationship Id="rId213" Type="http://schemas.openxmlformats.org/officeDocument/2006/relationships/image" Target="../media/image121.png"/><Relationship Id="rId212" Type="http://schemas.openxmlformats.org/officeDocument/2006/relationships/customXml" Target="../ink/ink105.xml"/><Relationship Id="rId211" Type="http://schemas.openxmlformats.org/officeDocument/2006/relationships/image" Target="../media/image120.png"/><Relationship Id="rId210" Type="http://schemas.openxmlformats.org/officeDocument/2006/relationships/customXml" Target="../ink/ink104.xml"/><Relationship Id="rId21" Type="http://schemas.openxmlformats.org/officeDocument/2006/relationships/image" Target="../media/image25.png"/><Relationship Id="rId209" Type="http://schemas.openxmlformats.org/officeDocument/2006/relationships/image" Target="../media/image119.png"/><Relationship Id="rId208" Type="http://schemas.openxmlformats.org/officeDocument/2006/relationships/customXml" Target="../ink/ink103.xml"/><Relationship Id="rId207" Type="http://schemas.openxmlformats.org/officeDocument/2006/relationships/image" Target="../media/image118.png"/><Relationship Id="rId206" Type="http://schemas.openxmlformats.org/officeDocument/2006/relationships/customXml" Target="../ink/ink102.xml"/><Relationship Id="rId205" Type="http://schemas.openxmlformats.org/officeDocument/2006/relationships/image" Target="../media/image117.png"/><Relationship Id="rId204" Type="http://schemas.openxmlformats.org/officeDocument/2006/relationships/customXml" Target="../ink/ink101.xml"/><Relationship Id="rId203" Type="http://schemas.openxmlformats.org/officeDocument/2006/relationships/image" Target="../media/image116.png"/><Relationship Id="rId202" Type="http://schemas.openxmlformats.org/officeDocument/2006/relationships/customXml" Target="../ink/ink100.xml"/><Relationship Id="rId201" Type="http://schemas.openxmlformats.org/officeDocument/2006/relationships/image" Target="../media/image115.png"/><Relationship Id="rId200" Type="http://schemas.openxmlformats.org/officeDocument/2006/relationships/customXml" Target="../ink/ink99.xml"/><Relationship Id="rId20" Type="http://schemas.openxmlformats.org/officeDocument/2006/relationships/customXml" Target="../ink/ink9.xml"/><Relationship Id="rId2" Type="http://schemas.openxmlformats.org/officeDocument/2006/relationships/image" Target="../media/image15.jpeg"/><Relationship Id="rId199" Type="http://schemas.openxmlformats.org/officeDocument/2006/relationships/image" Target="../media/image114.png"/><Relationship Id="rId198" Type="http://schemas.openxmlformats.org/officeDocument/2006/relationships/customXml" Target="../ink/ink98.xml"/><Relationship Id="rId197" Type="http://schemas.openxmlformats.org/officeDocument/2006/relationships/image" Target="../media/image113.png"/><Relationship Id="rId196" Type="http://schemas.openxmlformats.org/officeDocument/2006/relationships/customXml" Target="../ink/ink97.xml"/><Relationship Id="rId195" Type="http://schemas.openxmlformats.org/officeDocument/2006/relationships/image" Target="../media/image112.png"/><Relationship Id="rId194" Type="http://schemas.openxmlformats.org/officeDocument/2006/relationships/customXml" Target="../ink/ink96.xml"/><Relationship Id="rId193" Type="http://schemas.openxmlformats.org/officeDocument/2006/relationships/image" Target="../media/image111.png"/><Relationship Id="rId192" Type="http://schemas.openxmlformats.org/officeDocument/2006/relationships/customXml" Target="../ink/ink95.xml"/><Relationship Id="rId191" Type="http://schemas.openxmlformats.org/officeDocument/2006/relationships/image" Target="../media/image110.png"/><Relationship Id="rId190" Type="http://schemas.openxmlformats.org/officeDocument/2006/relationships/customXml" Target="../ink/ink94.xml"/><Relationship Id="rId19" Type="http://schemas.openxmlformats.org/officeDocument/2006/relationships/image" Target="../media/image24.png"/><Relationship Id="rId189" Type="http://schemas.openxmlformats.org/officeDocument/2006/relationships/image" Target="../media/image109.png"/><Relationship Id="rId188" Type="http://schemas.openxmlformats.org/officeDocument/2006/relationships/customXml" Target="../ink/ink93.xml"/><Relationship Id="rId187" Type="http://schemas.openxmlformats.org/officeDocument/2006/relationships/image" Target="../media/image108.png"/><Relationship Id="rId186" Type="http://schemas.openxmlformats.org/officeDocument/2006/relationships/customXml" Target="../ink/ink92.xml"/><Relationship Id="rId185" Type="http://schemas.openxmlformats.org/officeDocument/2006/relationships/image" Target="../media/image107.png"/><Relationship Id="rId184" Type="http://schemas.openxmlformats.org/officeDocument/2006/relationships/customXml" Target="../ink/ink91.xml"/><Relationship Id="rId183" Type="http://schemas.openxmlformats.org/officeDocument/2006/relationships/image" Target="../media/image106.png"/><Relationship Id="rId182" Type="http://schemas.openxmlformats.org/officeDocument/2006/relationships/customXml" Target="../ink/ink90.xml"/><Relationship Id="rId181" Type="http://schemas.openxmlformats.org/officeDocument/2006/relationships/image" Target="../media/image105.png"/><Relationship Id="rId180" Type="http://schemas.openxmlformats.org/officeDocument/2006/relationships/customXml" Target="../ink/ink89.xml"/><Relationship Id="rId18" Type="http://schemas.openxmlformats.org/officeDocument/2006/relationships/customXml" Target="../ink/ink8.xml"/><Relationship Id="rId179" Type="http://schemas.openxmlformats.org/officeDocument/2006/relationships/image" Target="../media/image104.png"/><Relationship Id="rId178" Type="http://schemas.openxmlformats.org/officeDocument/2006/relationships/customXml" Target="../ink/ink88.xml"/><Relationship Id="rId177" Type="http://schemas.openxmlformats.org/officeDocument/2006/relationships/image" Target="../media/image103.png"/><Relationship Id="rId176" Type="http://schemas.openxmlformats.org/officeDocument/2006/relationships/customXml" Target="../ink/ink87.xml"/><Relationship Id="rId175" Type="http://schemas.openxmlformats.org/officeDocument/2006/relationships/image" Target="../media/image102.png"/><Relationship Id="rId174" Type="http://schemas.openxmlformats.org/officeDocument/2006/relationships/customXml" Target="../ink/ink86.xml"/><Relationship Id="rId173" Type="http://schemas.openxmlformats.org/officeDocument/2006/relationships/image" Target="../media/image101.png"/><Relationship Id="rId172" Type="http://schemas.openxmlformats.org/officeDocument/2006/relationships/customXml" Target="../ink/ink85.xml"/><Relationship Id="rId171" Type="http://schemas.openxmlformats.org/officeDocument/2006/relationships/image" Target="../media/image100.png"/><Relationship Id="rId170" Type="http://schemas.openxmlformats.org/officeDocument/2006/relationships/customXml" Target="../ink/ink84.xml"/><Relationship Id="rId17" Type="http://schemas.openxmlformats.org/officeDocument/2006/relationships/image" Target="../media/image23.png"/><Relationship Id="rId169" Type="http://schemas.openxmlformats.org/officeDocument/2006/relationships/image" Target="../media/image99.png"/><Relationship Id="rId168" Type="http://schemas.openxmlformats.org/officeDocument/2006/relationships/customXml" Target="../ink/ink83.xml"/><Relationship Id="rId167" Type="http://schemas.openxmlformats.org/officeDocument/2006/relationships/image" Target="../media/image98.png"/><Relationship Id="rId166" Type="http://schemas.openxmlformats.org/officeDocument/2006/relationships/customXml" Target="../ink/ink82.xml"/><Relationship Id="rId165" Type="http://schemas.openxmlformats.org/officeDocument/2006/relationships/image" Target="../media/image97.png"/><Relationship Id="rId164" Type="http://schemas.openxmlformats.org/officeDocument/2006/relationships/customXml" Target="../ink/ink81.xml"/><Relationship Id="rId163" Type="http://schemas.openxmlformats.org/officeDocument/2006/relationships/image" Target="../media/image96.png"/><Relationship Id="rId162" Type="http://schemas.openxmlformats.org/officeDocument/2006/relationships/customXml" Target="../ink/ink80.xml"/><Relationship Id="rId161" Type="http://schemas.openxmlformats.org/officeDocument/2006/relationships/image" Target="../media/image95.png"/><Relationship Id="rId160" Type="http://schemas.openxmlformats.org/officeDocument/2006/relationships/customXml" Target="../ink/ink79.xml"/><Relationship Id="rId16" Type="http://schemas.openxmlformats.org/officeDocument/2006/relationships/customXml" Target="../ink/ink7.xml"/><Relationship Id="rId159" Type="http://schemas.openxmlformats.org/officeDocument/2006/relationships/image" Target="../media/image94.png"/><Relationship Id="rId158" Type="http://schemas.openxmlformats.org/officeDocument/2006/relationships/customXml" Target="../ink/ink78.xml"/><Relationship Id="rId157" Type="http://schemas.openxmlformats.org/officeDocument/2006/relationships/image" Target="../media/image93.png"/><Relationship Id="rId156" Type="http://schemas.openxmlformats.org/officeDocument/2006/relationships/customXml" Target="../ink/ink77.xml"/><Relationship Id="rId155" Type="http://schemas.openxmlformats.org/officeDocument/2006/relationships/image" Target="../media/image92.png"/><Relationship Id="rId154" Type="http://schemas.openxmlformats.org/officeDocument/2006/relationships/customXml" Target="../ink/ink76.xml"/><Relationship Id="rId153" Type="http://schemas.openxmlformats.org/officeDocument/2006/relationships/image" Target="../media/image91.png"/><Relationship Id="rId152" Type="http://schemas.openxmlformats.org/officeDocument/2006/relationships/customXml" Target="../ink/ink75.xml"/><Relationship Id="rId151" Type="http://schemas.openxmlformats.org/officeDocument/2006/relationships/image" Target="../media/image90.png"/><Relationship Id="rId150" Type="http://schemas.openxmlformats.org/officeDocument/2006/relationships/customXml" Target="../ink/ink74.xml"/><Relationship Id="rId15" Type="http://schemas.openxmlformats.org/officeDocument/2006/relationships/image" Target="../media/image22.png"/><Relationship Id="rId149" Type="http://schemas.openxmlformats.org/officeDocument/2006/relationships/image" Target="../media/image89.png"/><Relationship Id="rId148" Type="http://schemas.openxmlformats.org/officeDocument/2006/relationships/customXml" Target="../ink/ink73.xml"/><Relationship Id="rId147" Type="http://schemas.openxmlformats.org/officeDocument/2006/relationships/image" Target="../media/image88.png"/><Relationship Id="rId146" Type="http://schemas.openxmlformats.org/officeDocument/2006/relationships/customXml" Target="../ink/ink72.xml"/><Relationship Id="rId145" Type="http://schemas.openxmlformats.org/officeDocument/2006/relationships/image" Target="../media/image87.png"/><Relationship Id="rId144" Type="http://schemas.openxmlformats.org/officeDocument/2006/relationships/customXml" Target="../ink/ink71.xml"/><Relationship Id="rId143" Type="http://schemas.openxmlformats.org/officeDocument/2006/relationships/image" Target="../media/image86.png"/><Relationship Id="rId142" Type="http://schemas.openxmlformats.org/officeDocument/2006/relationships/customXml" Target="../ink/ink70.xml"/><Relationship Id="rId141" Type="http://schemas.openxmlformats.org/officeDocument/2006/relationships/image" Target="../media/image85.png"/><Relationship Id="rId140" Type="http://schemas.openxmlformats.org/officeDocument/2006/relationships/customXml" Target="../ink/ink69.xml"/><Relationship Id="rId14" Type="http://schemas.openxmlformats.org/officeDocument/2006/relationships/customXml" Target="../ink/ink6.xml"/><Relationship Id="rId139" Type="http://schemas.openxmlformats.org/officeDocument/2006/relationships/image" Target="../media/image84.png"/><Relationship Id="rId138" Type="http://schemas.openxmlformats.org/officeDocument/2006/relationships/customXml" Target="../ink/ink68.xml"/><Relationship Id="rId137" Type="http://schemas.openxmlformats.org/officeDocument/2006/relationships/image" Target="../media/image83.png"/><Relationship Id="rId136" Type="http://schemas.openxmlformats.org/officeDocument/2006/relationships/customXml" Target="../ink/ink67.xml"/><Relationship Id="rId135" Type="http://schemas.openxmlformats.org/officeDocument/2006/relationships/image" Target="../media/image82.png"/><Relationship Id="rId134" Type="http://schemas.openxmlformats.org/officeDocument/2006/relationships/customXml" Target="../ink/ink66.xml"/><Relationship Id="rId133" Type="http://schemas.openxmlformats.org/officeDocument/2006/relationships/image" Target="../media/image81.png"/><Relationship Id="rId132" Type="http://schemas.openxmlformats.org/officeDocument/2006/relationships/customXml" Target="../ink/ink65.xml"/><Relationship Id="rId131" Type="http://schemas.openxmlformats.org/officeDocument/2006/relationships/image" Target="../media/image80.png"/><Relationship Id="rId130" Type="http://schemas.openxmlformats.org/officeDocument/2006/relationships/customXml" Target="../ink/ink64.xml"/><Relationship Id="rId13" Type="http://schemas.openxmlformats.org/officeDocument/2006/relationships/image" Target="../media/image21.png"/><Relationship Id="rId129" Type="http://schemas.openxmlformats.org/officeDocument/2006/relationships/image" Target="../media/image79.png"/><Relationship Id="rId128" Type="http://schemas.openxmlformats.org/officeDocument/2006/relationships/customXml" Target="../ink/ink63.xml"/><Relationship Id="rId127" Type="http://schemas.openxmlformats.org/officeDocument/2006/relationships/image" Target="../media/image78.png"/><Relationship Id="rId126" Type="http://schemas.openxmlformats.org/officeDocument/2006/relationships/customXml" Target="../ink/ink62.xml"/><Relationship Id="rId125" Type="http://schemas.openxmlformats.org/officeDocument/2006/relationships/image" Target="../media/image77.png"/><Relationship Id="rId124" Type="http://schemas.openxmlformats.org/officeDocument/2006/relationships/customXml" Target="../ink/ink61.xml"/><Relationship Id="rId123" Type="http://schemas.openxmlformats.org/officeDocument/2006/relationships/image" Target="../media/image76.png"/><Relationship Id="rId122" Type="http://schemas.openxmlformats.org/officeDocument/2006/relationships/customXml" Target="../ink/ink60.xml"/><Relationship Id="rId121" Type="http://schemas.openxmlformats.org/officeDocument/2006/relationships/image" Target="../media/image75.png"/><Relationship Id="rId120" Type="http://schemas.openxmlformats.org/officeDocument/2006/relationships/customXml" Target="../ink/ink59.xml"/><Relationship Id="rId12" Type="http://schemas.openxmlformats.org/officeDocument/2006/relationships/customXml" Target="../ink/ink5.xml"/><Relationship Id="rId119" Type="http://schemas.openxmlformats.org/officeDocument/2006/relationships/image" Target="../media/image74.png"/><Relationship Id="rId118" Type="http://schemas.openxmlformats.org/officeDocument/2006/relationships/customXml" Target="../ink/ink58.xml"/><Relationship Id="rId117" Type="http://schemas.openxmlformats.org/officeDocument/2006/relationships/image" Target="../media/image73.png"/><Relationship Id="rId116" Type="http://schemas.openxmlformats.org/officeDocument/2006/relationships/customXml" Target="../ink/ink57.xml"/><Relationship Id="rId115" Type="http://schemas.openxmlformats.org/officeDocument/2006/relationships/image" Target="../media/image72.png"/><Relationship Id="rId114" Type="http://schemas.openxmlformats.org/officeDocument/2006/relationships/customXml" Target="../ink/ink56.xml"/><Relationship Id="rId113" Type="http://schemas.openxmlformats.org/officeDocument/2006/relationships/image" Target="../media/image71.png"/><Relationship Id="rId112" Type="http://schemas.openxmlformats.org/officeDocument/2006/relationships/customXml" Target="../ink/ink55.xml"/><Relationship Id="rId111" Type="http://schemas.openxmlformats.org/officeDocument/2006/relationships/image" Target="../media/image70.png"/><Relationship Id="rId110" Type="http://schemas.openxmlformats.org/officeDocument/2006/relationships/customXml" Target="../ink/ink54.xml"/><Relationship Id="rId11" Type="http://schemas.openxmlformats.org/officeDocument/2006/relationships/image" Target="../media/image20.png"/><Relationship Id="rId109" Type="http://schemas.openxmlformats.org/officeDocument/2006/relationships/image" Target="../media/image69.png"/><Relationship Id="rId108" Type="http://schemas.openxmlformats.org/officeDocument/2006/relationships/customXml" Target="../ink/ink53.xml"/><Relationship Id="rId107" Type="http://schemas.openxmlformats.org/officeDocument/2006/relationships/image" Target="../media/image68.png"/><Relationship Id="rId106" Type="http://schemas.openxmlformats.org/officeDocument/2006/relationships/customXml" Target="../ink/ink52.xml"/><Relationship Id="rId105" Type="http://schemas.openxmlformats.org/officeDocument/2006/relationships/image" Target="../media/image67.png"/><Relationship Id="rId104" Type="http://schemas.openxmlformats.org/officeDocument/2006/relationships/customXml" Target="../ink/ink51.xml"/><Relationship Id="rId103" Type="http://schemas.openxmlformats.org/officeDocument/2006/relationships/image" Target="../media/image66.png"/><Relationship Id="rId102" Type="http://schemas.openxmlformats.org/officeDocument/2006/relationships/customXml" Target="../ink/ink50.xml"/><Relationship Id="rId101" Type="http://schemas.openxmlformats.org/officeDocument/2006/relationships/image" Target="../media/image65.png"/><Relationship Id="rId100" Type="http://schemas.openxmlformats.org/officeDocument/2006/relationships/customXml" Target="../ink/ink49.xml"/><Relationship Id="rId10" Type="http://schemas.openxmlformats.org/officeDocument/2006/relationships/customXml" Target="../ink/ink4.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image" Target="../media/image257.png"/><Relationship Id="rId2" Type="http://schemas.openxmlformats.org/officeDocument/2006/relationships/image" Target="../media/image256.png"/><Relationship Id="rId1" Type="http://schemas.openxmlformats.org/officeDocument/2006/relationships/image" Target="../media/image255.png"/></Relationships>
</file>

<file path=ppt/slides/_rels/slide8.xml.rels><?xml version="1.0" encoding="UTF-8" standalone="yes"?>
<Relationships xmlns="http://schemas.openxmlformats.org/package/2006/relationships"><Relationship Id="rId99" Type="http://schemas.openxmlformats.org/officeDocument/2006/relationships/customXml" Target="../ink/ink287.xml"/><Relationship Id="rId98" Type="http://schemas.openxmlformats.org/officeDocument/2006/relationships/image" Target="../media/image307.png"/><Relationship Id="rId97" Type="http://schemas.openxmlformats.org/officeDocument/2006/relationships/customXml" Target="../ink/ink286.xml"/><Relationship Id="rId96" Type="http://schemas.openxmlformats.org/officeDocument/2006/relationships/image" Target="../media/image306.png"/><Relationship Id="rId95" Type="http://schemas.openxmlformats.org/officeDocument/2006/relationships/customXml" Target="../ink/ink285.xml"/><Relationship Id="rId94" Type="http://schemas.openxmlformats.org/officeDocument/2006/relationships/image" Target="../media/image305.png"/><Relationship Id="rId93" Type="http://schemas.openxmlformats.org/officeDocument/2006/relationships/customXml" Target="../ink/ink284.xml"/><Relationship Id="rId92" Type="http://schemas.openxmlformats.org/officeDocument/2006/relationships/image" Target="../media/image304.png"/><Relationship Id="rId91" Type="http://schemas.openxmlformats.org/officeDocument/2006/relationships/customXml" Target="../ink/ink283.xml"/><Relationship Id="rId90" Type="http://schemas.openxmlformats.org/officeDocument/2006/relationships/image" Target="../media/image303.png"/><Relationship Id="rId9" Type="http://schemas.openxmlformats.org/officeDocument/2006/relationships/customXml" Target="../ink/ink242.xml"/><Relationship Id="rId89" Type="http://schemas.openxmlformats.org/officeDocument/2006/relationships/customXml" Target="../ink/ink282.xml"/><Relationship Id="rId88" Type="http://schemas.openxmlformats.org/officeDocument/2006/relationships/image" Target="../media/image302.png"/><Relationship Id="rId87" Type="http://schemas.openxmlformats.org/officeDocument/2006/relationships/customXml" Target="../ink/ink281.xml"/><Relationship Id="rId86" Type="http://schemas.openxmlformats.org/officeDocument/2006/relationships/image" Target="../media/image301.png"/><Relationship Id="rId85" Type="http://schemas.openxmlformats.org/officeDocument/2006/relationships/customXml" Target="../ink/ink280.xml"/><Relationship Id="rId84" Type="http://schemas.openxmlformats.org/officeDocument/2006/relationships/image" Target="../media/image300.png"/><Relationship Id="rId83" Type="http://schemas.openxmlformats.org/officeDocument/2006/relationships/customXml" Target="../ink/ink279.xml"/><Relationship Id="rId82" Type="http://schemas.openxmlformats.org/officeDocument/2006/relationships/image" Target="../media/image299.png"/><Relationship Id="rId81" Type="http://schemas.openxmlformats.org/officeDocument/2006/relationships/customXml" Target="../ink/ink278.xml"/><Relationship Id="rId80" Type="http://schemas.openxmlformats.org/officeDocument/2006/relationships/image" Target="../media/image298.png"/><Relationship Id="rId8" Type="http://schemas.openxmlformats.org/officeDocument/2006/relationships/image" Target="../media/image262.png"/><Relationship Id="rId79" Type="http://schemas.openxmlformats.org/officeDocument/2006/relationships/customXml" Target="../ink/ink277.xml"/><Relationship Id="rId78" Type="http://schemas.openxmlformats.org/officeDocument/2006/relationships/image" Target="../media/image297.png"/><Relationship Id="rId77" Type="http://schemas.openxmlformats.org/officeDocument/2006/relationships/customXml" Target="../ink/ink276.xml"/><Relationship Id="rId76" Type="http://schemas.openxmlformats.org/officeDocument/2006/relationships/image" Target="../media/image296.png"/><Relationship Id="rId75" Type="http://schemas.openxmlformats.org/officeDocument/2006/relationships/customXml" Target="../ink/ink275.xml"/><Relationship Id="rId74" Type="http://schemas.openxmlformats.org/officeDocument/2006/relationships/image" Target="../media/image295.png"/><Relationship Id="rId73" Type="http://schemas.openxmlformats.org/officeDocument/2006/relationships/customXml" Target="../ink/ink274.xml"/><Relationship Id="rId72" Type="http://schemas.openxmlformats.org/officeDocument/2006/relationships/image" Target="../media/image294.png"/><Relationship Id="rId71" Type="http://schemas.openxmlformats.org/officeDocument/2006/relationships/customXml" Target="../ink/ink273.xml"/><Relationship Id="rId70" Type="http://schemas.openxmlformats.org/officeDocument/2006/relationships/image" Target="../media/image293.png"/><Relationship Id="rId7" Type="http://schemas.openxmlformats.org/officeDocument/2006/relationships/customXml" Target="../ink/ink241.xml"/><Relationship Id="rId69" Type="http://schemas.openxmlformats.org/officeDocument/2006/relationships/customXml" Target="../ink/ink272.xml"/><Relationship Id="rId68" Type="http://schemas.openxmlformats.org/officeDocument/2006/relationships/image" Target="../media/image292.png"/><Relationship Id="rId67" Type="http://schemas.openxmlformats.org/officeDocument/2006/relationships/customXml" Target="../ink/ink271.xml"/><Relationship Id="rId66" Type="http://schemas.openxmlformats.org/officeDocument/2006/relationships/image" Target="../media/image291.png"/><Relationship Id="rId65" Type="http://schemas.openxmlformats.org/officeDocument/2006/relationships/customXml" Target="../ink/ink270.xml"/><Relationship Id="rId64" Type="http://schemas.openxmlformats.org/officeDocument/2006/relationships/image" Target="../media/image290.png"/><Relationship Id="rId63" Type="http://schemas.openxmlformats.org/officeDocument/2006/relationships/customXml" Target="../ink/ink269.xml"/><Relationship Id="rId62" Type="http://schemas.openxmlformats.org/officeDocument/2006/relationships/image" Target="../media/image289.png"/><Relationship Id="rId61" Type="http://schemas.openxmlformats.org/officeDocument/2006/relationships/customXml" Target="../ink/ink268.xml"/><Relationship Id="rId60" Type="http://schemas.openxmlformats.org/officeDocument/2006/relationships/image" Target="../media/image288.png"/><Relationship Id="rId6" Type="http://schemas.openxmlformats.org/officeDocument/2006/relationships/image" Target="../media/image261.png"/><Relationship Id="rId59" Type="http://schemas.openxmlformats.org/officeDocument/2006/relationships/customXml" Target="../ink/ink267.xml"/><Relationship Id="rId58" Type="http://schemas.openxmlformats.org/officeDocument/2006/relationships/image" Target="../media/image287.png"/><Relationship Id="rId57" Type="http://schemas.openxmlformats.org/officeDocument/2006/relationships/customXml" Target="../ink/ink266.xml"/><Relationship Id="rId56" Type="http://schemas.openxmlformats.org/officeDocument/2006/relationships/image" Target="../media/image286.png"/><Relationship Id="rId55" Type="http://schemas.openxmlformats.org/officeDocument/2006/relationships/customXml" Target="../ink/ink265.xml"/><Relationship Id="rId54" Type="http://schemas.openxmlformats.org/officeDocument/2006/relationships/image" Target="../media/image285.png"/><Relationship Id="rId53" Type="http://schemas.openxmlformats.org/officeDocument/2006/relationships/customXml" Target="../ink/ink264.xml"/><Relationship Id="rId526" Type="http://schemas.openxmlformats.org/officeDocument/2006/relationships/notesSlide" Target="../notesSlides/notesSlide8.xml"/><Relationship Id="rId525" Type="http://schemas.openxmlformats.org/officeDocument/2006/relationships/slideLayout" Target="../slideLayouts/slideLayout6.xml"/><Relationship Id="rId524" Type="http://schemas.openxmlformats.org/officeDocument/2006/relationships/image" Target="../media/image519.png"/><Relationship Id="rId523" Type="http://schemas.openxmlformats.org/officeDocument/2006/relationships/customXml" Target="../ink/ink499.xml"/><Relationship Id="rId522" Type="http://schemas.openxmlformats.org/officeDocument/2006/relationships/image" Target="../media/image518.png"/><Relationship Id="rId521" Type="http://schemas.openxmlformats.org/officeDocument/2006/relationships/customXml" Target="../ink/ink498.xml"/><Relationship Id="rId520" Type="http://schemas.openxmlformats.org/officeDocument/2006/relationships/image" Target="../media/image517.png"/><Relationship Id="rId52" Type="http://schemas.openxmlformats.org/officeDocument/2006/relationships/image" Target="../media/image284.png"/><Relationship Id="rId519" Type="http://schemas.openxmlformats.org/officeDocument/2006/relationships/customXml" Target="../ink/ink497.xml"/><Relationship Id="rId518" Type="http://schemas.openxmlformats.org/officeDocument/2006/relationships/image" Target="../media/image516.png"/><Relationship Id="rId517" Type="http://schemas.openxmlformats.org/officeDocument/2006/relationships/customXml" Target="../ink/ink496.xml"/><Relationship Id="rId516" Type="http://schemas.openxmlformats.org/officeDocument/2006/relationships/image" Target="../media/image515.png"/><Relationship Id="rId515" Type="http://schemas.openxmlformats.org/officeDocument/2006/relationships/customXml" Target="../ink/ink495.xml"/><Relationship Id="rId514" Type="http://schemas.openxmlformats.org/officeDocument/2006/relationships/image" Target="../media/image514.png"/><Relationship Id="rId513" Type="http://schemas.openxmlformats.org/officeDocument/2006/relationships/customXml" Target="../ink/ink494.xml"/><Relationship Id="rId512" Type="http://schemas.openxmlformats.org/officeDocument/2006/relationships/image" Target="../media/image513.png"/><Relationship Id="rId511" Type="http://schemas.openxmlformats.org/officeDocument/2006/relationships/customXml" Target="../ink/ink493.xml"/><Relationship Id="rId510" Type="http://schemas.openxmlformats.org/officeDocument/2006/relationships/image" Target="../media/image512.png"/><Relationship Id="rId51" Type="http://schemas.openxmlformats.org/officeDocument/2006/relationships/customXml" Target="../ink/ink263.xml"/><Relationship Id="rId509" Type="http://schemas.openxmlformats.org/officeDocument/2006/relationships/customXml" Target="../ink/ink492.xml"/><Relationship Id="rId508" Type="http://schemas.openxmlformats.org/officeDocument/2006/relationships/image" Target="../media/image511.png"/><Relationship Id="rId507" Type="http://schemas.openxmlformats.org/officeDocument/2006/relationships/customXml" Target="../ink/ink491.xml"/><Relationship Id="rId506" Type="http://schemas.openxmlformats.org/officeDocument/2006/relationships/image" Target="../media/image510.png"/><Relationship Id="rId505" Type="http://schemas.openxmlformats.org/officeDocument/2006/relationships/customXml" Target="../ink/ink490.xml"/><Relationship Id="rId504" Type="http://schemas.openxmlformats.org/officeDocument/2006/relationships/image" Target="../media/image509.png"/><Relationship Id="rId503" Type="http://schemas.openxmlformats.org/officeDocument/2006/relationships/customXml" Target="../ink/ink489.xml"/><Relationship Id="rId502" Type="http://schemas.openxmlformats.org/officeDocument/2006/relationships/image" Target="../media/image508.png"/><Relationship Id="rId501" Type="http://schemas.openxmlformats.org/officeDocument/2006/relationships/customXml" Target="../ink/ink488.xml"/><Relationship Id="rId500" Type="http://schemas.openxmlformats.org/officeDocument/2006/relationships/image" Target="../media/image507.png"/><Relationship Id="rId50" Type="http://schemas.openxmlformats.org/officeDocument/2006/relationships/image" Target="../media/image283.png"/><Relationship Id="rId5" Type="http://schemas.openxmlformats.org/officeDocument/2006/relationships/customXml" Target="../ink/ink240.xml"/><Relationship Id="rId499" Type="http://schemas.openxmlformats.org/officeDocument/2006/relationships/customXml" Target="../ink/ink487.xml"/><Relationship Id="rId498" Type="http://schemas.openxmlformats.org/officeDocument/2006/relationships/image" Target="../media/image506.png"/><Relationship Id="rId497" Type="http://schemas.openxmlformats.org/officeDocument/2006/relationships/customXml" Target="../ink/ink486.xml"/><Relationship Id="rId496" Type="http://schemas.openxmlformats.org/officeDocument/2006/relationships/image" Target="../media/image505.png"/><Relationship Id="rId495" Type="http://schemas.openxmlformats.org/officeDocument/2006/relationships/customXml" Target="../ink/ink485.xml"/><Relationship Id="rId494" Type="http://schemas.openxmlformats.org/officeDocument/2006/relationships/image" Target="../media/image504.png"/><Relationship Id="rId493" Type="http://schemas.openxmlformats.org/officeDocument/2006/relationships/customXml" Target="../ink/ink484.xml"/><Relationship Id="rId492" Type="http://schemas.openxmlformats.org/officeDocument/2006/relationships/image" Target="../media/image503.png"/><Relationship Id="rId491" Type="http://schemas.openxmlformats.org/officeDocument/2006/relationships/customXml" Target="../ink/ink483.xml"/><Relationship Id="rId490" Type="http://schemas.openxmlformats.org/officeDocument/2006/relationships/image" Target="../media/image502.png"/><Relationship Id="rId49" Type="http://schemas.openxmlformats.org/officeDocument/2006/relationships/customXml" Target="../ink/ink262.xml"/><Relationship Id="rId489" Type="http://schemas.openxmlformats.org/officeDocument/2006/relationships/customXml" Target="../ink/ink482.xml"/><Relationship Id="rId488" Type="http://schemas.openxmlformats.org/officeDocument/2006/relationships/image" Target="../media/image501.png"/><Relationship Id="rId487" Type="http://schemas.openxmlformats.org/officeDocument/2006/relationships/customXml" Target="../ink/ink481.xml"/><Relationship Id="rId486" Type="http://schemas.openxmlformats.org/officeDocument/2006/relationships/image" Target="../media/image500.png"/><Relationship Id="rId485" Type="http://schemas.openxmlformats.org/officeDocument/2006/relationships/customXml" Target="../ink/ink480.xml"/><Relationship Id="rId484" Type="http://schemas.openxmlformats.org/officeDocument/2006/relationships/image" Target="../media/image499.png"/><Relationship Id="rId483" Type="http://schemas.openxmlformats.org/officeDocument/2006/relationships/customXml" Target="../ink/ink479.xml"/><Relationship Id="rId482" Type="http://schemas.openxmlformats.org/officeDocument/2006/relationships/image" Target="../media/image498.png"/><Relationship Id="rId481" Type="http://schemas.openxmlformats.org/officeDocument/2006/relationships/customXml" Target="../ink/ink478.xml"/><Relationship Id="rId480" Type="http://schemas.openxmlformats.org/officeDocument/2006/relationships/image" Target="../media/image497.png"/><Relationship Id="rId48" Type="http://schemas.openxmlformats.org/officeDocument/2006/relationships/image" Target="../media/image282.png"/><Relationship Id="rId479" Type="http://schemas.openxmlformats.org/officeDocument/2006/relationships/customXml" Target="../ink/ink477.xml"/><Relationship Id="rId478" Type="http://schemas.openxmlformats.org/officeDocument/2006/relationships/image" Target="../media/image496.png"/><Relationship Id="rId477" Type="http://schemas.openxmlformats.org/officeDocument/2006/relationships/customXml" Target="../ink/ink476.xml"/><Relationship Id="rId476" Type="http://schemas.openxmlformats.org/officeDocument/2006/relationships/image" Target="../media/image495.png"/><Relationship Id="rId475" Type="http://schemas.openxmlformats.org/officeDocument/2006/relationships/customXml" Target="../ink/ink475.xml"/><Relationship Id="rId474" Type="http://schemas.openxmlformats.org/officeDocument/2006/relationships/image" Target="../media/image494.png"/><Relationship Id="rId473" Type="http://schemas.openxmlformats.org/officeDocument/2006/relationships/customXml" Target="../ink/ink474.xml"/><Relationship Id="rId472" Type="http://schemas.openxmlformats.org/officeDocument/2006/relationships/image" Target="../media/image493.png"/><Relationship Id="rId471" Type="http://schemas.openxmlformats.org/officeDocument/2006/relationships/customXml" Target="../ink/ink473.xml"/><Relationship Id="rId470" Type="http://schemas.openxmlformats.org/officeDocument/2006/relationships/image" Target="../media/image492.png"/><Relationship Id="rId47" Type="http://schemas.openxmlformats.org/officeDocument/2006/relationships/customXml" Target="../ink/ink261.xml"/><Relationship Id="rId469" Type="http://schemas.openxmlformats.org/officeDocument/2006/relationships/customXml" Target="../ink/ink472.xml"/><Relationship Id="rId468" Type="http://schemas.openxmlformats.org/officeDocument/2006/relationships/image" Target="../media/image491.png"/><Relationship Id="rId467" Type="http://schemas.openxmlformats.org/officeDocument/2006/relationships/customXml" Target="../ink/ink471.xml"/><Relationship Id="rId466" Type="http://schemas.openxmlformats.org/officeDocument/2006/relationships/image" Target="../media/image490.png"/><Relationship Id="rId465" Type="http://schemas.openxmlformats.org/officeDocument/2006/relationships/customXml" Target="../ink/ink470.xml"/><Relationship Id="rId464" Type="http://schemas.openxmlformats.org/officeDocument/2006/relationships/image" Target="../media/image489.png"/><Relationship Id="rId463" Type="http://schemas.openxmlformats.org/officeDocument/2006/relationships/customXml" Target="../ink/ink469.xml"/><Relationship Id="rId462" Type="http://schemas.openxmlformats.org/officeDocument/2006/relationships/image" Target="../media/image488.png"/><Relationship Id="rId461" Type="http://schemas.openxmlformats.org/officeDocument/2006/relationships/customXml" Target="../ink/ink468.xml"/><Relationship Id="rId460" Type="http://schemas.openxmlformats.org/officeDocument/2006/relationships/image" Target="../media/image487.png"/><Relationship Id="rId46" Type="http://schemas.openxmlformats.org/officeDocument/2006/relationships/image" Target="../media/image281.png"/><Relationship Id="rId459" Type="http://schemas.openxmlformats.org/officeDocument/2006/relationships/customXml" Target="../ink/ink467.xml"/><Relationship Id="rId458" Type="http://schemas.openxmlformats.org/officeDocument/2006/relationships/image" Target="../media/image486.png"/><Relationship Id="rId457" Type="http://schemas.openxmlformats.org/officeDocument/2006/relationships/customXml" Target="../ink/ink466.xml"/><Relationship Id="rId456" Type="http://schemas.openxmlformats.org/officeDocument/2006/relationships/image" Target="../media/image485.png"/><Relationship Id="rId455" Type="http://schemas.openxmlformats.org/officeDocument/2006/relationships/customXml" Target="../ink/ink465.xml"/><Relationship Id="rId454" Type="http://schemas.openxmlformats.org/officeDocument/2006/relationships/image" Target="../media/image484.png"/><Relationship Id="rId453" Type="http://schemas.openxmlformats.org/officeDocument/2006/relationships/customXml" Target="../ink/ink464.xml"/><Relationship Id="rId452" Type="http://schemas.openxmlformats.org/officeDocument/2006/relationships/image" Target="../media/image483.png"/><Relationship Id="rId451" Type="http://schemas.openxmlformats.org/officeDocument/2006/relationships/customXml" Target="../ink/ink463.xml"/><Relationship Id="rId450" Type="http://schemas.openxmlformats.org/officeDocument/2006/relationships/image" Target="../media/image482.png"/><Relationship Id="rId45" Type="http://schemas.openxmlformats.org/officeDocument/2006/relationships/customXml" Target="../ink/ink260.xml"/><Relationship Id="rId449" Type="http://schemas.openxmlformats.org/officeDocument/2006/relationships/customXml" Target="../ink/ink462.xml"/><Relationship Id="rId448" Type="http://schemas.openxmlformats.org/officeDocument/2006/relationships/image" Target="../media/image481.png"/><Relationship Id="rId447" Type="http://schemas.openxmlformats.org/officeDocument/2006/relationships/customXml" Target="../ink/ink461.xml"/><Relationship Id="rId446" Type="http://schemas.openxmlformats.org/officeDocument/2006/relationships/image" Target="../media/image480.png"/><Relationship Id="rId445" Type="http://schemas.openxmlformats.org/officeDocument/2006/relationships/customXml" Target="../ink/ink460.xml"/><Relationship Id="rId444" Type="http://schemas.openxmlformats.org/officeDocument/2006/relationships/image" Target="../media/image479.png"/><Relationship Id="rId443" Type="http://schemas.openxmlformats.org/officeDocument/2006/relationships/customXml" Target="../ink/ink459.xml"/><Relationship Id="rId442" Type="http://schemas.openxmlformats.org/officeDocument/2006/relationships/image" Target="../media/image478.png"/><Relationship Id="rId441" Type="http://schemas.openxmlformats.org/officeDocument/2006/relationships/customXml" Target="../ink/ink458.xml"/><Relationship Id="rId440" Type="http://schemas.openxmlformats.org/officeDocument/2006/relationships/image" Target="../media/image477.png"/><Relationship Id="rId44" Type="http://schemas.openxmlformats.org/officeDocument/2006/relationships/image" Target="../media/image280.png"/><Relationship Id="rId439" Type="http://schemas.openxmlformats.org/officeDocument/2006/relationships/customXml" Target="../ink/ink457.xml"/><Relationship Id="rId438" Type="http://schemas.openxmlformats.org/officeDocument/2006/relationships/image" Target="../media/image476.png"/><Relationship Id="rId437" Type="http://schemas.openxmlformats.org/officeDocument/2006/relationships/customXml" Target="../ink/ink456.xml"/><Relationship Id="rId436" Type="http://schemas.openxmlformats.org/officeDocument/2006/relationships/image" Target="../media/image475.png"/><Relationship Id="rId435" Type="http://schemas.openxmlformats.org/officeDocument/2006/relationships/customXml" Target="../ink/ink455.xml"/><Relationship Id="rId434" Type="http://schemas.openxmlformats.org/officeDocument/2006/relationships/image" Target="../media/image474.png"/><Relationship Id="rId433" Type="http://schemas.openxmlformats.org/officeDocument/2006/relationships/customXml" Target="../ink/ink454.xml"/><Relationship Id="rId432" Type="http://schemas.openxmlformats.org/officeDocument/2006/relationships/image" Target="../media/image473.png"/><Relationship Id="rId431" Type="http://schemas.openxmlformats.org/officeDocument/2006/relationships/customXml" Target="../ink/ink453.xml"/><Relationship Id="rId430" Type="http://schemas.openxmlformats.org/officeDocument/2006/relationships/image" Target="../media/image472.png"/><Relationship Id="rId43" Type="http://schemas.openxmlformats.org/officeDocument/2006/relationships/customXml" Target="../ink/ink259.xml"/><Relationship Id="rId429" Type="http://schemas.openxmlformats.org/officeDocument/2006/relationships/customXml" Target="../ink/ink452.xml"/><Relationship Id="rId428" Type="http://schemas.openxmlformats.org/officeDocument/2006/relationships/image" Target="../media/image471.png"/><Relationship Id="rId427" Type="http://schemas.openxmlformats.org/officeDocument/2006/relationships/customXml" Target="../ink/ink451.xml"/><Relationship Id="rId426" Type="http://schemas.openxmlformats.org/officeDocument/2006/relationships/image" Target="../media/image470.png"/><Relationship Id="rId425" Type="http://schemas.openxmlformats.org/officeDocument/2006/relationships/customXml" Target="../ink/ink450.xml"/><Relationship Id="rId424" Type="http://schemas.openxmlformats.org/officeDocument/2006/relationships/image" Target="../media/image469.png"/><Relationship Id="rId423" Type="http://schemas.openxmlformats.org/officeDocument/2006/relationships/customXml" Target="../ink/ink449.xml"/><Relationship Id="rId422" Type="http://schemas.openxmlformats.org/officeDocument/2006/relationships/image" Target="../media/image468.png"/><Relationship Id="rId421" Type="http://schemas.openxmlformats.org/officeDocument/2006/relationships/customXml" Target="../ink/ink448.xml"/><Relationship Id="rId420" Type="http://schemas.openxmlformats.org/officeDocument/2006/relationships/image" Target="../media/image467.png"/><Relationship Id="rId42" Type="http://schemas.openxmlformats.org/officeDocument/2006/relationships/image" Target="../media/image279.png"/><Relationship Id="rId419" Type="http://schemas.openxmlformats.org/officeDocument/2006/relationships/customXml" Target="../ink/ink447.xml"/><Relationship Id="rId418" Type="http://schemas.openxmlformats.org/officeDocument/2006/relationships/image" Target="../media/image466.png"/><Relationship Id="rId417" Type="http://schemas.openxmlformats.org/officeDocument/2006/relationships/customXml" Target="../ink/ink446.xml"/><Relationship Id="rId416" Type="http://schemas.openxmlformats.org/officeDocument/2006/relationships/image" Target="../media/image465.png"/><Relationship Id="rId415" Type="http://schemas.openxmlformats.org/officeDocument/2006/relationships/customXml" Target="../ink/ink445.xml"/><Relationship Id="rId414" Type="http://schemas.openxmlformats.org/officeDocument/2006/relationships/image" Target="../media/image464.png"/><Relationship Id="rId413" Type="http://schemas.openxmlformats.org/officeDocument/2006/relationships/customXml" Target="../ink/ink444.xml"/><Relationship Id="rId412" Type="http://schemas.openxmlformats.org/officeDocument/2006/relationships/image" Target="../media/image463.png"/><Relationship Id="rId411" Type="http://schemas.openxmlformats.org/officeDocument/2006/relationships/customXml" Target="../ink/ink443.xml"/><Relationship Id="rId410" Type="http://schemas.openxmlformats.org/officeDocument/2006/relationships/image" Target="../media/image462.png"/><Relationship Id="rId41" Type="http://schemas.openxmlformats.org/officeDocument/2006/relationships/customXml" Target="../ink/ink258.xml"/><Relationship Id="rId409" Type="http://schemas.openxmlformats.org/officeDocument/2006/relationships/customXml" Target="../ink/ink442.xml"/><Relationship Id="rId408" Type="http://schemas.openxmlformats.org/officeDocument/2006/relationships/image" Target="../media/image461.png"/><Relationship Id="rId407" Type="http://schemas.openxmlformats.org/officeDocument/2006/relationships/customXml" Target="../ink/ink441.xml"/><Relationship Id="rId406" Type="http://schemas.openxmlformats.org/officeDocument/2006/relationships/image" Target="../media/image460.png"/><Relationship Id="rId405" Type="http://schemas.openxmlformats.org/officeDocument/2006/relationships/customXml" Target="../ink/ink440.xml"/><Relationship Id="rId404" Type="http://schemas.openxmlformats.org/officeDocument/2006/relationships/image" Target="../media/image459.png"/><Relationship Id="rId403" Type="http://schemas.openxmlformats.org/officeDocument/2006/relationships/customXml" Target="../ink/ink439.xml"/><Relationship Id="rId402" Type="http://schemas.openxmlformats.org/officeDocument/2006/relationships/image" Target="../media/image458.png"/><Relationship Id="rId401" Type="http://schemas.openxmlformats.org/officeDocument/2006/relationships/customXml" Target="../ink/ink438.xml"/><Relationship Id="rId400" Type="http://schemas.openxmlformats.org/officeDocument/2006/relationships/image" Target="../media/image457.png"/><Relationship Id="rId40" Type="http://schemas.openxmlformats.org/officeDocument/2006/relationships/image" Target="../media/image278.png"/><Relationship Id="rId4" Type="http://schemas.openxmlformats.org/officeDocument/2006/relationships/image" Target="../media/image260.png"/><Relationship Id="rId399" Type="http://schemas.openxmlformats.org/officeDocument/2006/relationships/customXml" Target="../ink/ink437.xml"/><Relationship Id="rId398" Type="http://schemas.openxmlformats.org/officeDocument/2006/relationships/image" Target="../media/image456.png"/><Relationship Id="rId397" Type="http://schemas.openxmlformats.org/officeDocument/2006/relationships/customXml" Target="../ink/ink436.xml"/><Relationship Id="rId396" Type="http://schemas.openxmlformats.org/officeDocument/2006/relationships/image" Target="../media/image455.png"/><Relationship Id="rId395" Type="http://schemas.openxmlformats.org/officeDocument/2006/relationships/customXml" Target="../ink/ink435.xml"/><Relationship Id="rId394" Type="http://schemas.openxmlformats.org/officeDocument/2006/relationships/image" Target="../media/image454.png"/><Relationship Id="rId393" Type="http://schemas.openxmlformats.org/officeDocument/2006/relationships/customXml" Target="../ink/ink434.xml"/><Relationship Id="rId392" Type="http://schemas.openxmlformats.org/officeDocument/2006/relationships/image" Target="../media/image453.png"/><Relationship Id="rId391" Type="http://schemas.openxmlformats.org/officeDocument/2006/relationships/customXml" Target="../ink/ink433.xml"/><Relationship Id="rId390" Type="http://schemas.openxmlformats.org/officeDocument/2006/relationships/image" Target="../media/image452.png"/><Relationship Id="rId39" Type="http://schemas.openxmlformats.org/officeDocument/2006/relationships/customXml" Target="../ink/ink257.xml"/><Relationship Id="rId389" Type="http://schemas.openxmlformats.org/officeDocument/2006/relationships/customXml" Target="../ink/ink432.xml"/><Relationship Id="rId388" Type="http://schemas.openxmlformats.org/officeDocument/2006/relationships/image" Target="../media/image451.png"/><Relationship Id="rId387" Type="http://schemas.openxmlformats.org/officeDocument/2006/relationships/customXml" Target="../ink/ink431.xml"/><Relationship Id="rId386" Type="http://schemas.openxmlformats.org/officeDocument/2006/relationships/image" Target="../media/image450.png"/><Relationship Id="rId385" Type="http://schemas.openxmlformats.org/officeDocument/2006/relationships/customXml" Target="../ink/ink430.xml"/><Relationship Id="rId384" Type="http://schemas.openxmlformats.org/officeDocument/2006/relationships/image" Target="../media/image449.png"/><Relationship Id="rId383" Type="http://schemas.openxmlformats.org/officeDocument/2006/relationships/customXml" Target="../ink/ink429.xml"/><Relationship Id="rId382" Type="http://schemas.openxmlformats.org/officeDocument/2006/relationships/image" Target="../media/image448.png"/><Relationship Id="rId381" Type="http://schemas.openxmlformats.org/officeDocument/2006/relationships/customXml" Target="../ink/ink428.xml"/><Relationship Id="rId380" Type="http://schemas.openxmlformats.org/officeDocument/2006/relationships/image" Target="../media/image447.png"/><Relationship Id="rId38" Type="http://schemas.openxmlformats.org/officeDocument/2006/relationships/image" Target="../media/image277.png"/><Relationship Id="rId379" Type="http://schemas.openxmlformats.org/officeDocument/2006/relationships/customXml" Target="../ink/ink427.xml"/><Relationship Id="rId378" Type="http://schemas.openxmlformats.org/officeDocument/2006/relationships/image" Target="../media/image446.png"/><Relationship Id="rId377" Type="http://schemas.openxmlformats.org/officeDocument/2006/relationships/customXml" Target="../ink/ink426.xml"/><Relationship Id="rId376" Type="http://schemas.openxmlformats.org/officeDocument/2006/relationships/image" Target="../media/image445.png"/><Relationship Id="rId375" Type="http://schemas.openxmlformats.org/officeDocument/2006/relationships/customXml" Target="../ink/ink425.xml"/><Relationship Id="rId374" Type="http://schemas.openxmlformats.org/officeDocument/2006/relationships/image" Target="../media/image444.png"/><Relationship Id="rId373" Type="http://schemas.openxmlformats.org/officeDocument/2006/relationships/customXml" Target="../ink/ink424.xml"/><Relationship Id="rId372" Type="http://schemas.openxmlformats.org/officeDocument/2006/relationships/image" Target="../media/image443.png"/><Relationship Id="rId371" Type="http://schemas.openxmlformats.org/officeDocument/2006/relationships/customXml" Target="../ink/ink423.xml"/><Relationship Id="rId370" Type="http://schemas.openxmlformats.org/officeDocument/2006/relationships/image" Target="../media/image442.png"/><Relationship Id="rId37" Type="http://schemas.openxmlformats.org/officeDocument/2006/relationships/customXml" Target="../ink/ink256.xml"/><Relationship Id="rId369" Type="http://schemas.openxmlformats.org/officeDocument/2006/relationships/customXml" Target="../ink/ink422.xml"/><Relationship Id="rId368" Type="http://schemas.openxmlformats.org/officeDocument/2006/relationships/image" Target="../media/image441.png"/><Relationship Id="rId367" Type="http://schemas.openxmlformats.org/officeDocument/2006/relationships/customXml" Target="../ink/ink421.xml"/><Relationship Id="rId366" Type="http://schemas.openxmlformats.org/officeDocument/2006/relationships/image" Target="../media/image440.png"/><Relationship Id="rId365" Type="http://schemas.openxmlformats.org/officeDocument/2006/relationships/customXml" Target="../ink/ink420.xml"/><Relationship Id="rId364" Type="http://schemas.openxmlformats.org/officeDocument/2006/relationships/image" Target="../media/image439.png"/><Relationship Id="rId363" Type="http://schemas.openxmlformats.org/officeDocument/2006/relationships/customXml" Target="../ink/ink419.xml"/><Relationship Id="rId362" Type="http://schemas.openxmlformats.org/officeDocument/2006/relationships/image" Target="../media/image438.png"/><Relationship Id="rId361" Type="http://schemas.openxmlformats.org/officeDocument/2006/relationships/customXml" Target="../ink/ink418.xml"/><Relationship Id="rId360" Type="http://schemas.openxmlformats.org/officeDocument/2006/relationships/image" Target="../media/image437.png"/><Relationship Id="rId36" Type="http://schemas.openxmlformats.org/officeDocument/2006/relationships/image" Target="../media/image276.png"/><Relationship Id="rId359" Type="http://schemas.openxmlformats.org/officeDocument/2006/relationships/customXml" Target="../ink/ink417.xml"/><Relationship Id="rId358" Type="http://schemas.openxmlformats.org/officeDocument/2006/relationships/image" Target="../media/image436.png"/><Relationship Id="rId357" Type="http://schemas.openxmlformats.org/officeDocument/2006/relationships/customXml" Target="../ink/ink416.xml"/><Relationship Id="rId356" Type="http://schemas.openxmlformats.org/officeDocument/2006/relationships/image" Target="../media/image435.png"/><Relationship Id="rId355" Type="http://schemas.openxmlformats.org/officeDocument/2006/relationships/customXml" Target="../ink/ink415.xml"/><Relationship Id="rId354" Type="http://schemas.openxmlformats.org/officeDocument/2006/relationships/image" Target="../media/image434.png"/><Relationship Id="rId353" Type="http://schemas.openxmlformats.org/officeDocument/2006/relationships/customXml" Target="../ink/ink414.xml"/><Relationship Id="rId352" Type="http://schemas.openxmlformats.org/officeDocument/2006/relationships/image" Target="../media/image433.png"/><Relationship Id="rId351" Type="http://schemas.openxmlformats.org/officeDocument/2006/relationships/customXml" Target="../ink/ink413.xml"/><Relationship Id="rId350" Type="http://schemas.openxmlformats.org/officeDocument/2006/relationships/image" Target="../media/image432.png"/><Relationship Id="rId35" Type="http://schemas.openxmlformats.org/officeDocument/2006/relationships/customXml" Target="../ink/ink255.xml"/><Relationship Id="rId349" Type="http://schemas.openxmlformats.org/officeDocument/2006/relationships/customXml" Target="../ink/ink412.xml"/><Relationship Id="rId348" Type="http://schemas.openxmlformats.org/officeDocument/2006/relationships/image" Target="../media/image431.png"/><Relationship Id="rId347" Type="http://schemas.openxmlformats.org/officeDocument/2006/relationships/customXml" Target="../ink/ink411.xml"/><Relationship Id="rId346" Type="http://schemas.openxmlformats.org/officeDocument/2006/relationships/image" Target="../media/image430.png"/><Relationship Id="rId345" Type="http://schemas.openxmlformats.org/officeDocument/2006/relationships/customXml" Target="../ink/ink410.xml"/><Relationship Id="rId344" Type="http://schemas.openxmlformats.org/officeDocument/2006/relationships/image" Target="../media/image429.png"/><Relationship Id="rId343" Type="http://schemas.openxmlformats.org/officeDocument/2006/relationships/customXml" Target="../ink/ink409.xml"/><Relationship Id="rId342" Type="http://schemas.openxmlformats.org/officeDocument/2006/relationships/image" Target="../media/image428.png"/><Relationship Id="rId341" Type="http://schemas.openxmlformats.org/officeDocument/2006/relationships/customXml" Target="../ink/ink408.xml"/><Relationship Id="rId340" Type="http://schemas.openxmlformats.org/officeDocument/2006/relationships/image" Target="../media/image427.png"/><Relationship Id="rId34" Type="http://schemas.openxmlformats.org/officeDocument/2006/relationships/image" Target="../media/image275.png"/><Relationship Id="rId339" Type="http://schemas.openxmlformats.org/officeDocument/2006/relationships/customXml" Target="../ink/ink407.xml"/><Relationship Id="rId338" Type="http://schemas.openxmlformats.org/officeDocument/2006/relationships/image" Target="../media/image426.png"/><Relationship Id="rId337" Type="http://schemas.openxmlformats.org/officeDocument/2006/relationships/customXml" Target="../ink/ink406.xml"/><Relationship Id="rId336" Type="http://schemas.openxmlformats.org/officeDocument/2006/relationships/image" Target="../media/image425.png"/><Relationship Id="rId335" Type="http://schemas.openxmlformats.org/officeDocument/2006/relationships/customXml" Target="../ink/ink405.xml"/><Relationship Id="rId334" Type="http://schemas.openxmlformats.org/officeDocument/2006/relationships/image" Target="../media/image424.png"/><Relationship Id="rId333" Type="http://schemas.openxmlformats.org/officeDocument/2006/relationships/customXml" Target="../ink/ink404.xml"/><Relationship Id="rId332" Type="http://schemas.openxmlformats.org/officeDocument/2006/relationships/image" Target="../media/image423.png"/><Relationship Id="rId331" Type="http://schemas.openxmlformats.org/officeDocument/2006/relationships/customXml" Target="../ink/ink403.xml"/><Relationship Id="rId330" Type="http://schemas.openxmlformats.org/officeDocument/2006/relationships/image" Target="../media/image422.png"/><Relationship Id="rId33" Type="http://schemas.openxmlformats.org/officeDocument/2006/relationships/customXml" Target="../ink/ink254.xml"/><Relationship Id="rId329" Type="http://schemas.openxmlformats.org/officeDocument/2006/relationships/customXml" Target="../ink/ink402.xml"/><Relationship Id="rId328" Type="http://schemas.openxmlformats.org/officeDocument/2006/relationships/image" Target="../media/image421.png"/><Relationship Id="rId327" Type="http://schemas.openxmlformats.org/officeDocument/2006/relationships/customXml" Target="../ink/ink401.xml"/><Relationship Id="rId326" Type="http://schemas.openxmlformats.org/officeDocument/2006/relationships/image" Target="../media/image420.png"/><Relationship Id="rId325" Type="http://schemas.openxmlformats.org/officeDocument/2006/relationships/customXml" Target="../ink/ink400.xml"/><Relationship Id="rId324" Type="http://schemas.openxmlformats.org/officeDocument/2006/relationships/image" Target="../media/image419.png"/><Relationship Id="rId323" Type="http://schemas.openxmlformats.org/officeDocument/2006/relationships/customXml" Target="../ink/ink399.xml"/><Relationship Id="rId322" Type="http://schemas.openxmlformats.org/officeDocument/2006/relationships/image" Target="../media/image418.png"/><Relationship Id="rId321" Type="http://schemas.openxmlformats.org/officeDocument/2006/relationships/customXml" Target="../ink/ink398.xml"/><Relationship Id="rId320" Type="http://schemas.openxmlformats.org/officeDocument/2006/relationships/image" Target="../media/image417.png"/><Relationship Id="rId32" Type="http://schemas.openxmlformats.org/officeDocument/2006/relationships/image" Target="../media/image274.png"/><Relationship Id="rId319" Type="http://schemas.openxmlformats.org/officeDocument/2006/relationships/customXml" Target="../ink/ink397.xml"/><Relationship Id="rId318" Type="http://schemas.openxmlformats.org/officeDocument/2006/relationships/image" Target="../media/image416.png"/><Relationship Id="rId317" Type="http://schemas.openxmlformats.org/officeDocument/2006/relationships/customXml" Target="../ink/ink396.xml"/><Relationship Id="rId316" Type="http://schemas.openxmlformats.org/officeDocument/2006/relationships/image" Target="../media/image415.png"/><Relationship Id="rId315" Type="http://schemas.openxmlformats.org/officeDocument/2006/relationships/customXml" Target="../ink/ink395.xml"/><Relationship Id="rId314" Type="http://schemas.openxmlformats.org/officeDocument/2006/relationships/image" Target="../media/image414.png"/><Relationship Id="rId313" Type="http://schemas.openxmlformats.org/officeDocument/2006/relationships/customXml" Target="../ink/ink394.xml"/><Relationship Id="rId312" Type="http://schemas.openxmlformats.org/officeDocument/2006/relationships/image" Target="../media/image413.png"/><Relationship Id="rId311" Type="http://schemas.openxmlformats.org/officeDocument/2006/relationships/customXml" Target="../ink/ink393.xml"/><Relationship Id="rId310" Type="http://schemas.openxmlformats.org/officeDocument/2006/relationships/image" Target="../media/image412.png"/><Relationship Id="rId31" Type="http://schemas.openxmlformats.org/officeDocument/2006/relationships/customXml" Target="../ink/ink253.xml"/><Relationship Id="rId309" Type="http://schemas.openxmlformats.org/officeDocument/2006/relationships/customXml" Target="../ink/ink392.xml"/><Relationship Id="rId308" Type="http://schemas.openxmlformats.org/officeDocument/2006/relationships/image" Target="../media/image411.png"/><Relationship Id="rId307" Type="http://schemas.openxmlformats.org/officeDocument/2006/relationships/customXml" Target="../ink/ink391.xml"/><Relationship Id="rId306" Type="http://schemas.openxmlformats.org/officeDocument/2006/relationships/image" Target="../media/image410.png"/><Relationship Id="rId305" Type="http://schemas.openxmlformats.org/officeDocument/2006/relationships/customXml" Target="../ink/ink390.xml"/><Relationship Id="rId304" Type="http://schemas.openxmlformats.org/officeDocument/2006/relationships/image" Target="../media/image409.png"/><Relationship Id="rId303" Type="http://schemas.openxmlformats.org/officeDocument/2006/relationships/customXml" Target="../ink/ink389.xml"/><Relationship Id="rId302" Type="http://schemas.openxmlformats.org/officeDocument/2006/relationships/image" Target="../media/image408.png"/><Relationship Id="rId301" Type="http://schemas.openxmlformats.org/officeDocument/2006/relationships/customXml" Target="../ink/ink388.xml"/><Relationship Id="rId300" Type="http://schemas.openxmlformats.org/officeDocument/2006/relationships/image" Target="../media/image407.png"/><Relationship Id="rId30" Type="http://schemas.openxmlformats.org/officeDocument/2006/relationships/image" Target="../media/image273.png"/><Relationship Id="rId3" Type="http://schemas.openxmlformats.org/officeDocument/2006/relationships/customXml" Target="../ink/ink239.xml"/><Relationship Id="rId299" Type="http://schemas.openxmlformats.org/officeDocument/2006/relationships/customXml" Target="../ink/ink387.xml"/><Relationship Id="rId298" Type="http://schemas.openxmlformats.org/officeDocument/2006/relationships/image" Target="../media/image406.png"/><Relationship Id="rId297" Type="http://schemas.openxmlformats.org/officeDocument/2006/relationships/customXml" Target="../ink/ink386.xml"/><Relationship Id="rId296" Type="http://schemas.openxmlformats.org/officeDocument/2006/relationships/image" Target="../media/image405.png"/><Relationship Id="rId295" Type="http://schemas.openxmlformats.org/officeDocument/2006/relationships/customXml" Target="../ink/ink385.xml"/><Relationship Id="rId294" Type="http://schemas.openxmlformats.org/officeDocument/2006/relationships/image" Target="../media/image404.png"/><Relationship Id="rId293" Type="http://schemas.openxmlformats.org/officeDocument/2006/relationships/customXml" Target="../ink/ink384.xml"/><Relationship Id="rId292" Type="http://schemas.openxmlformats.org/officeDocument/2006/relationships/image" Target="../media/image403.png"/><Relationship Id="rId291" Type="http://schemas.openxmlformats.org/officeDocument/2006/relationships/customXml" Target="../ink/ink383.xml"/><Relationship Id="rId290" Type="http://schemas.openxmlformats.org/officeDocument/2006/relationships/image" Target="../media/image402.png"/><Relationship Id="rId29" Type="http://schemas.openxmlformats.org/officeDocument/2006/relationships/customXml" Target="../ink/ink252.xml"/><Relationship Id="rId289" Type="http://schemas.openxmlformats.org/officeDocument/2006/relationships/customXml" Target="../ink/ink382.xml"/><Relationship Id="rId288" Type="http://schemas.openxmlformats.org/officeDocument/2006/relationships/image" Target="../media/image401.png"/><Relationship Id="rId287" Type="http://schemas.openxmlformats.org/officeDocument/2006/relationships/customXml" Target="../ink/ink381.xml"/><Relationship Id="rId286" Type="http://schemas.openxmlformats.org/officeDocument/2006/relationships/image" Target="../media/image400.png"/><Relationship Id="rId285" Type="http://schemas.openxmlformats.org/officeDocument/2006/relationships/customXml" Target="../ink/ink380.xml"/><Relationship Id="rId284" Type="http://schemas.openxmlformats.org/officeDocument/2006/relationships/image" Target="../media/image399.png"/><Relationship Id="rId283" Type="http://schemas.openxmlformats.org/officeDocument/2006/relationships/customXml" Target="../ink/ink379.xml"/><Relationship Id="rId282" Type="http://schemas.openxmlformats.org/officeDocument/2006/relationships/image" Target="../media/image398.png"/><Relationship Id="rId281" Type="http://schemas.openxmlformats.org/officeDocument/2006/relationships/customXml" Target="../ink/ink378.xml"/><Relationship Id="rId280" Type="http://schemas.openxmlformats.org/officeDocument/2006/relationships/image" Target="../media/image397.png"/><Relationship Id="rId28" Type="http://schemas.openxmlformats.org/officeDocument/2006/relationships/image" Target="../media/image272.png"/><Relationship Id="rId279" Type="http://schemas.openxmlformats.org/officeDocument/2006/relationships/customXml" Target="../ink/ink377.xml"/><Relationship Id="rId278" Type="http://schemas.openxmlformats.org/officeDocument/2006/relationships/image" Target="../media/image396.png"/><Relationship Id="rId277" Type="http://schemas.openxmlformats.org/officeDocument/2006/relationships/customXml" Target="../ink/ink376.xml"/><Relationship Id="rId276" Type="http://schemas.openxmlformats.org/officeDocument/2006/relationships/image" Target="../media/image395.png"/><Relationship Id="rId275" Type="http://schemas.openxmlformats.org/officeDocument/2006/relationships/customXml" Target="../ink/ink375.xml"/><Relationship Id="rId274" Type="http://schemas.openxmlformats.org/officeDocument/2006/relationships/image" Target="../media/image394.png"/><Relationship Id="rId273" Type="http://schemas.openxmlformats.org/officeDocument/2006/relationships/customXml" Target="../ink/ink374.xml"/><Relationship Id="rId272" Type="http://schemas.openxmlformats.org/officeDocument/2006/relationships/image" Target="../media/image393.png"/><Relationship Id="rId271" Type="http://schemas.openxmlformats.org/officeDocument/2006/relationships/customXml" Target="../ink/ink373.xml"/><Relationship Id="rId270" Type="http://schemas.openxmlformats.org/officeDocument/2006/relationships/image" Target="../media/image392.png"/><Relationship Id="rId27" Type="http://schemas.openxmlformats.org/officeDocument/2006/relationships/customXml" Target="../ink/ink251.xml"/><Relationship Id="rId269" Type="http://schemas.openxmlformats.org/officeDocument/2006/relationships/customXml" Target="../ink/ink372.xml"/><Relationship Id="rId268" Type="http://schemas.openxmlformats.org/officeDocument/2006/relationships/image" Target="../media/image391.png"/><Relationship Id="rId267" Type="http://schemas.openxmlformats.org/officeDocument/2006/relationships/customXml" Target="../ink/ink371.xml"/><Relationship Id="rId266" Type="http://schemas.openxmlformats.org/officeDocument/2006/relationships/image" Target="../media/image390.png"/><Relationship Id="rId265" Type="http://schemas.openxmlformats.org/officeDocument/2006/relationships/customXml" Target="../ink/ink370.xml"/><Relationship Id="rId264" Type="http://schemas.openxmlformats.org/officeDocument/2006/relationships/image" Target="../media/image389.png"/><Relationship Id="rId263" Type="http://schemas.openxmlformats.org/officeDocument/2006/relationships/customXml" Target="../ink/ink369.xml"/><Relationship Id="rId262" Type="http://schemas.openxmlformats.org/officeDocument/2006/relationships/image" Target="../media/image388.png"/><Relationship Id="rId261" Type="http://schemas.openxmlformats.org/officeDocument/2006/relationships/customXml" Target="../ink/ink368.xml"/><Relationship Id="rId260" Type="http://schemas.openxmlformats.org/officeDocument/2006/relationships/image" Target="../media/image387.png"/><Relationship Id="rId26" Type="http://schemas.openxmlformats.org/officeDocument/2006/relationships/image" Target="../media/image271.png"/><Relationship Id="rId259" Type="http://schemas.openxmlformats.org/officeDocument/2006/relationships/customXml" Target="../ink/ink367.xml"/><Relationship Id="rId258" Type="http://schemas.openxmlformats.org/officeDocument/2006/relationships/image" Target="../media/image386.png"/><Relationship Id="rId257" Type="http://schemas.openxmlformats.org/officeDocument/2006/relationships/customXml" Target="../ink/ink366.xml"/><Relationship Id="rId256" Type="http://schemas.openxmlformats.org/officeDocument/2006/relationships/image" Target="../media/image385.png"/><Relationship Id="rId255" Type="http://schemas.openxmlformats.org/officeDocument/2006/relationships/customXml" Target="../ink/ink365.xml"/><Relationship Id="rId254" Type="http://schemas.openxmlformats.org/officeDocument/2006/relationships/image" Target="../media/image384.png"/><Relationship Id="rId253" Type="http://schemas.openxmlformats.org/officeDocument/2006/relationships/customXml" Target="../ink/ink364.xml"/><Relationship Id="rId252" Type="http://schemas.openxmlformats.org/officeDocument/2006/relationships/image" Target="../media/image383.png"/><Relationship Id="rId251" Type="http://schemas.openxmlformats.org/officeDocument/2006/relationships/customXml" Target="../ink/ink363.xml"/><Relationship Id="rId250" Type="http://schemas.openxmlformats.org/officeDocument/2006/relationships/image" Target="../media/image382.png"/><Relationship Id="rId25" Type="http://schemas.openxmlformats.org/officeDocument/2006/relationships/customXml" Target="../ink/ink250.xml"/><Relationship Id="rId249" Type="http://schemas.openxmlformats.org/officeDocument/2006/relationships/customXml" Target="../ink/ink362.xml"/><Relationship Id="rId248" Type="http://schemas.openxmlformats.org/officeDocument/2006/relationships/image" Target="../media/image381.png"/><Relationship Id="rId247" Type="http://schemas.openxmlformats.org/officeDocument/2006/relationships/customXml" Target="../ink/ink361.xml"/><Relationship Id="rId246" Type="http://schemas.openxmlformats.org/officeDocument/2006/relationships/image" Target="../media/image380.png"/><Relationship Id="rId245" Type="http://schemas.openxmlformats.org/officeDocument/2006/relationships/customXml" Target="../ink/ink360.xml"/><Relationship Id="rId244" Type="http://schemas.openxmlformats.org/officeDocument/2006/relationships/image" Target="../media/image379.png"/><Relationship Id="rId243" Type="http://schemas.openxmlformats.org/officeDocument/2006/relationships/customXml" Target="../ink/ink359.xml"/><Relationship Id="rId242" Type="http://schemas.openxmlformats.org/officeDocument/2006/relationships/image" Target="../media/image378.png"/><Relationship Id="rId241" Type="http://schemas.openxmlformats.org/officeDocument/2006/relationships/customXml" Target="../ink/ink358.xml"/><Relationship Id="rId240" Type="http://schemas.openxmlformats.org/officeDocument/2006/relationships/image" Target="../media/image377.png"/><Relationship Id="rId24" Type="http://schemas.openxmlformats.org/officeDocument/2006/relationships/image" Target="../media/image270.png"/><Relationship Id="rId239" Type="http://schemas.openxmlformats.org/officeDocument/2006/relationships/customXml" Target="../ink/ink357.xml"/><Relationship Id="rId238" Type="http://schemas.openxmlformats.org/officeDocument/2006/relationships/image" Target="../media/image376.png"/><Relationship Id="rId237" Type="http://schemas.openxmlformats.org/officeDocument/2006/relationships/customXml" Target="../ink/ink356.xml"/><Relationship Id="rId236" Type="http://schemas.openxmlformats.org/officeDocument/2006/relationships/image" Target="../media/image375.png"/><Relationship Id="rId235" Type="http://schemas.openxmlformats.org/officeDocument/2006/relationships/customXml" Target="../ink/ink355.xml"/><Relationship Id="rId234" Type="http://schemas.openxmlformats.org/officeDocument/2006/relationships/image" Target="../media/image374.png"/><Relationship Id="rId233" Type="http://schemas.openxmlformats.org/officeDocument/2006/relationships/customXml" Target="../ink/ink354.xml"/><Relationship Id="rId232" Type="http://schemas.openxmlformats.org/officeDocument/2006/relationships/image" Target="../media/image373.png"/><Relationship Id="rId231" Type="http://schemas.openxmlformats.org/officeDocument/2006/relationships/customXml" Target="../ink/ink353.xml"/><Relationship Id="rId230" Type="http://schemas.openxmlformats.org/officeDocument/2006/relationships/image" Target="../media/image372.png"/><Relationship Id="rId23" Type="http://schemas.openxmlformats.org/officeDocument/2006/relationships/customXml" Target="../ink/ink249.xml"/><Relationship Id="rId229" Type="http://schemas.openxmlformats.org/officeDocument/2006/relationships/customXml" Target="../ink/ink352.xml"/><Relationship Id="rId228" Type="http://schemas.openxmlformats.org/officeDocument/2006/relationships/image" Target="../media/image371.png"/><Relationship Id="rId227" Type="http://schemas.openxmlformats.org/officeDocument/2006/relationships/customXml" Target="../ink/ink351.xml"/><Relationship Id="rId226" Type="http://schemas.openxmlformats.org/officeDocument/2006/relationships/image" Target="../media/image370.png"/><Relationship Id="rId225" Type="http://schemas.openxmlformats.org/officeDocument/2006/relationships/customXml" Target="../ink/ink350.xml"/><Relationship Id="rId224" Type="http://schemas.openxmlformats.org/officeDocument/2006/relationships/image" Target="../media/image369.png"/><Relationship Id="rId223" Type="http://schemas.openxmlformats.org/officeDocument/2006/relationships/customXml" Target="../ink/ink349.xml"/><Relationship Id="rId222" Type="http://schemas.openxmlformats.org/officeDocument/2006/relationships/image" Target="../media/image368.png"/><Relationship Id="rId221" Type="http://schemas.openxmlformats.org/officeDocument/2006/relationships/customXml" Target="../ink/ink348.xml"/><Relationship Id="rId220" Type="http://schemas.openxmlformats.org/officeDocument/2006/relationships/image" Target="../media/image367.png"/><Relationship Id="rId22" Type="http://schemas.openxmlformats.org/officeDocument/2006/relationships/image" Target="../media/image269.png"/><Relationship Id="rId219" Type="http://schemas.openxmlformats.org/officeDocument/2006/relationships/customXml" Target="../ink/ink347.xml"/><Relationship Id="rId218" Type="http://schemas.openxmlformats.org/officeDocument/2006/relationships/image" Target="../media/image366.png"/><Relationship Id="rId217" Type="http://schemas.openxmlformats.org/officeDocument/2006/relationships/customXml" Target="../ink/ink346.xml"/><Relationship Id="rId216" Type="http://schemas.openxmlformats.org/officeDocument/2006/relationships/image" Target="../media/image365.png"/><Relationship Id="rId215" Type="http://schemas.openxmlformats.org/officeDocument/2006/relationships/customXml" Target="../ink/ink345.xml"/><Relationship Id="rId214" Type="http://schemas.openxmlformats.org/officeDocument/2006/relationships/image" Target="../media/image364.png"/><Relationship Id="rId213" Type="http://schemas.openxmlformats.org/officeDocument/2006/relationships/customXml" Target="../ink/ink344.xml"/><Relationship Id="rId212" Type="http://schemas.openxmlformats.org/officeDocument/2006/relationships/image" Target="../media/image363.png"/><Relationship Id="rId211" Type="http://schemas.openxmlformats.org/officeDocument/2006/relationships/customXml" Target="../ink/ink343.xml"/><Relationship Id="rId210" Type="http://schemas.openxmlformats.org/officeDocument/2006/relationships/image" Target="../media/image362.png"/><Relationship Id="rId21" Type="http://schemas.openxmlformats.org/officeDocument/2006/relationships/customXml" Target="../ink/ink248.xml"/><Relationship Id="rId209" Type="http://schemas.openxmlformats.org/officeDocument/2006/relationships/customXml" Target="../ink/ink342.xml"/><Relationship Id="rId208" Type="http://schemas.openxmlformats.org/officeDocument/2006/relationships/image" Target="../media/image361.png"/><Relationship Id="rId207" Type="http://schemas.openxmlformats.org/officeDocument/2006/relationships/customXml" Target="../ink/ink341.xml"/><Relationship Id="rId206" Type="http://schemas.openxmlformats.org/officeDocument/2006/relationships/image" Target="../media/image116.png"/><Relationship Id="rId205" Type="http://schemas.openxmlformats.org/officeDocument/2006/relationships/customXml" Target="../ink/ink340.xml"/><Relationship Id="rId204" Type="http://schemas.openxmlformats.org/officeDocument/2006/relationships/image" Target="../media/image360.png"/><Relationship Id="rId203" Type="http://schemas.openxmlformats.org/officeDocument/2006/relationships/customXml" Target="../ink/ink339.xml"/><Relationship Id="rId202" Type="http://schemas.openxmlformats.org/officeDocument/2006/relationships/image" Target="../media/image359.png"/><Relationship Id="rId201" Type="http://schemas.openxmlformats.org/officeDocument/2006/relationships/customXml" Target="../ink/ink338.xml"/><Relationship Id="rId200" Type="http://schemas.openxmlformats.org/officeDocument/2006/relationships/image" Target="../media/image358.png"/><Relationship Id="rId20" Type="http://schemas.openxmlformats.org/officeDocument/2006/relationships/image" Target="../media/image268.png"/><Relationship Id="rId2" Type="http://schemas.openxmlformats.org/officeDocument/2006/relationships/image" Target="../media/image259.png"/><Relationship Id="rId199" Type="http://schemas.openxmlformats.org/officeDocument/2006/relationships/customXml" Target="../ink/ink337.xml"/><Relationship Id="rId198" Type="http://schemas.openxmlformats.org/officeDocument/2006/relationships/image" Target="../media/image357.png"/><Relationship Id="rId197" Type="http://schemas.openxmlformats.org/officeDocument/2006/relationships/customXml" Target="../ink/ink336.xml"/><Relationship Id="rId196" Type="http://schemas.openxmlformats.org/officeDocument/2006/relationships/image" Target="../media/image356.png"/><Relationship Id="rId195" Type="http://schemas.openxmlformats.org/officeDocument/2006/relationships/customXml" Target="../ink/ink335.xml"/><Relationship Id="rId194" Type="http://schemas.openxmlformats.org/officeDocument/2006/relationships/image" Target="../media/image355.png"/><Relationship Id="rId193" Type="http://schemas.openxmlformats.org/officeDocument/2006/relationships/customXml" Target="../ink/ink334.xml"/><Relationship Id="rId192" Type="http://schemas.openxmlformats.org/officeDocument/2006/relationships/image" Target="../media/image354.png"/><Relationship Id="rId191" Type="http://schemas.openxmlformats.org/officeDocument/2006/relationships/customXml" Target="../ink/ink333.xml"/><Relationship Id="rId190" Type="http://schemas.openxmlformats.org/officeDocument/2006/relationships/image" Target="../media/image353.png"/><Relationship Id="rId19" Type="http://schemas.openxmlformats.org/officeDocument/2006/relationships/customXml" Target="../ink/ink247.xml"/><Relationship Id="rId189" Type="http://schemas.openxmlformats.org/officeDocument/2006/relationships/customXml" Target="../ink/ink332.xml"/><Relationship Id="rId188" Type="http://schemas.openxmlformats.org/officeDocument/2006/relationships/image" Target="../media/image352.png"/><Relationship Id="rId187" Type="http://schemas.openxmlformats.org/officeDocument/2006/relationships/customXml" Target="../ink/ink331.xml"/><Relationship Id="rId186" Type="http://schemas.openxmlformats.org/officeDocument/2006/relationships/image" Target="../media/image351.png"/><Relationship Id="rId185" Type="http://schemas.openxmlformats.org/officeDocument/2006/relationships/customXml" Target="../ink/ink330.xml"/><Relationship Id="rId184" Type="http://schemas.openxmlformats.org/officeDocument/2006/relationships/image" Target="../media/image350.png"/><Relationship Id="rId183" Type="http://schemas.openxmlformats.org/officeDocument/2006/relationships/customXml" Target="../ink/ink329.xml"/><Relationship Id="rId182" Type="http://schemas.openxmlformats.org/officeDocument/2006/relationships/image" Target="../media/image349.png"/><Relationship Id="rId181" Type="http://schemas.openxmlformats.org/officeDocument/2006/relationships/customXml" Target="../ink/ink328.xml"/><Relationship Id="rId180" Type="http://schemas.openxmlformats.org/officeDocument/2006/relationships/image" Target="../media/image348.png"/><Relationship Id="rId18" Type="http://schemas.openxmlformats.org/officeDocument/2006/relationships/image" Target="../media/image267.png"/><Relationship Id="rId179" Type="http://schemas.openxmlformats.org/officeDocument/2006/relationships/customXml" Target="../ink/ink327.xml"/><Relationship Id="rId178" Type="http://schemas.openxmlformats.org/officeDocument/2006/relationships/image" Target="../media/image347.png"/><Relationship Id="rId177" Type="http://schemas.openxmlformats.org/officeDocument/2006/relationships/customXml" Target="../ink/ink326.xml"/><Relationship Id="rId176" Type="http://schemas.openxmlformats.org/officeDocument/2006/relationships/image" Target="../media/image346.png"/><Relationship Id="rId175" Type="http://schemas.openxmlformats.org/officeDocument/2006/relationships/customXml" Target="../ink/ink325.xml"/><Relationship Id="rId174" Type="http://schemas.openxmlformats.org/officeDocument/2006/relationships/image" Target="../media/image345.png"/><Relationship Id="rId173" Type="http://schemas.openxmlformats.org/officeDocument/2006/relationships/customXml" Target="../ink/ink324.xml"/><Relationship Id="rId172" Type="http://schemas.openxmlformats.org/officeDocument/2006/relationships/image" Target="../media/image344.png"/><Relationship Id="rId171" Type="http://schemas.openxmlformats.org/officeDocument/2006/relationships/customXml" Target="../ink/ink323.xml"/><Relationship Id="rId170" Type="http://schemas.openxmlformats.org/officeDocument/2006/relationships/image" Target="../media/image343.png"/><Relationship Id="rId17" Type="http://schemas.openxmlformats.org/officeDocument/2006/relationships/customXml" Target="../ink/ink246.xml"/><Relationship Id="rId169" Type="http://schemas.openxmlformats.org/officeDocument/2006/relationships/customXml" Target="../ink/ink322.xml"/><Relationship Id="rId168" Type="http://schemas.openxmlformats.org/officeDocument/2006/relationships/image" Target="../media/image342.png"/><Relationship Id="rId167" Type="http://schemas.openxmlformats.org/officeDocument/2006/relationships/customXml" Target="../ink/ink321.xml"/><Relationship Id="rId166" Type="http://schemas.openxmlformats.org/officeDocument/2006/relationships/image" Target="../media/image341.png"/><Relationship Id="rId165" Type="http://schemas.openxmlformats.org/officeDocument/2006/relationships/customXml" Target="../ink/ink320.xml"/><Relationship Id="rId164" Type="http://schemas.openxmlformats.org/officeDocument/2006/relationships/image" Target="../media/image340.png"/><Relationship Id="rId163" Type="http://schemas.openxmlformats.org/officeDocument/2006/relationships/customXml" Target="../ink/ink319.xml"/><Relationship Id="rId162" Type="http://schemas.openxmlformats.org/officeDocument/2006/relationships/image" Target="../media/image339.png"/><Relationship Id="rId161" Type="http://schemas.openxmlformats.org/officeDocument/2006/relationships/customXml" Target="../ink/ink318.xml"/><Relationship Id="rId160" Type="http://schemas.openxmlformats.org/officeDocument/2006/relationships/image" Target="../media/image338.png"/><Relationship Id="rId16" Type="http://schemas.openxmlformats.org/officeDocument/2006/relationships/image" Target="../media/image266.png"/><Relationship Id="rId159" Type="http://schemas.openxmlformats.org/officeDocument/2006/relationships/customXml" Target="../ink/ink317.xml"/><Relationship Id="rId158" Type="http://schemas.openxmlformats.org/officeDocument/2006/relationships/image" Target="../media/image337.png"/><Relationship Id="rId157" Type="http://schemas.openxmlformats.org/officeDocument/2006/relationships/customXml" Target="../ink/ink316.xml"/><Relationship Id="rId156" Type="http://schemas.openxmlformats.org/officeDocument/2006/relationships/image" Target="../media/image336.png"/><Relationship Id="rId155" Type="http://schemas.openxmlformats.org/officeDocument/2006/relationships/customXml" Target="../ink/ink315.xml"/><Relationship Id="rId154" Type="http://schemas.openxmlformats.org/officeDocument/2006/relationships/image" Target="../media/image335.png"/><Relationship Id="rId153" Type="http://schemas.openxmlformats.org/officeDocument/2006/relationships/customXml" Target="../ink/ink314.xml"/><Relationship Id="rId152" Type="http://schemas.openxmlformats.org/officeDocument/2006/relationships/image" Target="../media/image334.png"/><Relationship Id="rId151" Type="http://schemas.openxmlformats.org/officeDocument/2006/relationships/customXml" Target="../ink/ink313.xml"/><Relationship Id="rId150" Type="http://schemas.openxmlformats.org/officeDocument/2006/relationships/image" Target="../media/image333.png"/><Relationship Id="rId15" Type="http://schemas.openxmlformats.org/officeDocument/2006/relationships/customXml" Target="../ink/ink245.xml"/><Relationship Id="rId149" Type="http://schemas.openxmlformats.org/officeDocument/2006/relationships/customXml" Target="../ink/ink312.xml"/><Relationship Id="rId148" Type="http://schemas.openxmlformats.org/officeDocument/2006/relationships/image" Target="../media/image332.png"/><Relationship Id="rId147" Type="http://schemas.openxmlformats.org/officeDocument/2006/relationships/customXml" Target="../ink/ink311.xml"/><Relationship Id="rId146" Type="http://schemas.openxmlformats.org/officeDocument/2006/relationships/image" Target="../media/image331.png"/><Relationship Id="rId145" Type="http://schemas.openxmlformats.org/officeDocument/2006/relationships/customXml" Target="../ink/ink310.xml"/><Relationship Id="rId144" Type="http://schemas.openxmlformats.org/officeDocument/2006/relationships/image" Target="../media/image330.png"/><Relationship Id="rId143" Type="http://schemas.openxmlformats.org/officeDocument/2006/relationships/customXml" Target="../ink/ink309.xml"/><Relationship Id="rId142" Type="http://schemas.openxmlformats.org/officeDocument/2006/relationships/image" Target="../media/image329.png"/><Relationship Id="rId141" Type="http://schemas.openxmlformats.org/officeDocument/2006/relationships/customXml" Target="../ink/ink308.xml"/><Relationship Id="rId140" Type="http://schemas.openxmlformats.org/officeDocument/2006/relationships/image" Target="../media/image328.png"/><Relationship Id="rId14" Type="http://schemas.openxmlformats.org/officeDocument/2006/relationships/image" Target="../media/image265.png"/><Relationship Id="rId139" Type="http://schemas.openxmlformats.org/officeDocument/2006/relationships/customXml" Target="../ink/ink307.xml"/><Relationship Id="rId138" Type="http://schemas.openxmlformats.org/officeDocument/2006/relationships/image" Target="../media/image327.png"/><Relationship Id="rId137" Type="http://schemas.openxmlformats.org/officeDocument/2006/relationships/customXml" Target="../ink/ink306.xml"/><Relationship Id="rId136" Type="http://schemas.openxmlformats.org/officeDocument/2006/relationships/image" Target="../media/image326.png"/><Relationship Id="rId135" Type="http://schemas.openxmlformats.org/officeDocument/2006/relationships/customXml" Target="../ink/ink305.xml"/><Relationship Id="rId134" Type="http://schemas.openxmlformats.org/officeDocument/2006/relationships/image" Target="../media/image325.png"/><Relationship Id="rId133" Type="http://schemas.openxmlformats.org/officeDocument/2006/relationships/customXml" Target="../ink/ink304.xml"/><Relationship Id="rId132" Type="http://schemas.openxmlformats.org/officeDocument/2006/relationships/image" Target="../media/image324.png"/><Relationship Id="rId131" Type="http://schemas.openxmlformats.org/officeDocument/2006/relationships/customXml" Target="../ink/ink303.xml"/><Relationship Id="rId130" Type="http://schemas.openxmlformats.org/officeDocument/2006/relationships/image" Target="../media/image323.png"/><Relationship Id="rId13" Type="http://schemas.openxmlformats.org/officeDocument/2006/relationships/customXml" Target="../ink/ink244.xml"/><Relationship Id="rId129" Type="http://schemas.openxmlformats.org/officeDocument/2006/relationships/customXml" Target="../ink/ink302.xml"/><Relationship Id="rId128" Type="http://schemas.openxmlformats.org/officeDocument/2006/relationships/image" Target="../media/image322.png"/><Relationship Id="rId127" Type="http://schemas.openxmlformats.org/officeDocument/2006/relationships/customXml" Target="../ink/ink301.xml"/><Relationship Id="rId126" Type="http://schemas.openxmlformats.org/officeDocument/2006/relationships/image" Target="../media/image321.png"/><Relationship Id="rId125" Type="http://schemas.openxmlformats.org/officeDocument/2006/relationships/customXml" Target="../ink/ink300.xml"/><Relationship Id="rId124" Type="http://schemas.openxmlformats.org/officeDocument/2006/relationships/image" Target="../media/image320.png"/><Relationship Id="rId123" Type="http://schemas.openxmlformats.org/officeDocument/2006/relationships/customXml" Target="../ink/ink299.xml"/><Relationship Id="rId122" Type="http://schemas.openxmlformats.org/officeDocument/2006/relationships/image" Target="../media/image319.png"/><Relationship Id="rId121" Type="http://schemas.openxmlformats.org/officeDocument/2006/relationships/customXml" Target="../ink/ink298.xml"/><Relationship Id="rId120" Type="http://schemas.openxmlformats.org/officeDocument/2006/relationships/image" Target="../media/image318.png"/><Relationship Id="rId12" Type="http://schemas.openxmlformats.org/officeDocument/2006/relationships/image" Target="../media/image264.png"/><Relationship Id="rId119" Type="http://schemas.openxmlformats.org/officeDocument/2006/relationships/customXml" Target="../ink/ink297.xml"/><Relationship Id="rId118" Type="http://schemas.openxmlformats.org/officeDocument/2006/relationships/image" Target="../media/image317.png"/><Relationship Id="rId117" Type="http://schemas.openxmlformats.org/officeDocument/2006/relationships/customXml" Target="../ink/ink296.xml"/><Relationship Id="rId116" Type="http://schemas.openxmlformats.org/officeDocument/2006/relationships/image" Target="../media/image316.png"/><Relationship Id="rId115" Type="http://schemas.openxmlformats.org/officeDocument/2006/relationships/customXml" Target="../ink/ink295.xml"/><Relationship Id="rId114" Type="http://schemas.openxmlformats.org/officeDocument/2006/relationships/image" Target="../media/image315.png"/><Relationship Id="rId113" Type="http://schemas.openxmlformats.org/officeDocument/2006/relationships/customXml" Target="../ink/ink294.xml"/><Relationship Id="rId112" Type="http://schemas.openxmlformats.org/officeDocument/2006/relationships/image" Target="../media/image314.png"/><Relationship Id="rId111" Type="http://schemas.openxmlformats.org/officeDocument/2006/relationships/customXml" Target="../ink/ink293.xml"/><Relationship Id="rId110" Type="http://schemas.openxmlformats.org/officeDocument/2006/relationships/image" Target="../media/image313.png"/><Relationship Id="rId11" Type="http://schemas.openxmlformats.org/officeDocument/2006/relationships/customXml" Target="../ink/ink243.xml"/><Relationship Id="rId109" Type="http://schemas.openxmlformats.org/officeDocument/2006/relationships/customXml" Target="../ink/ink292.xml"/><Relationship Id="rId108" Type="http://schemas.openxmlformats.org/officeDocument/2006/relationships/image" Target="../media/image312.png"/><Relationship Id="rId107" Type="http://schemas.openxmlformats.org/officeDocument/2006/relationships/customXml" Target="../ink/ink291.xml"/><Relationship Id="rId106" Type="http://schemas.openxmlformats.org/officeDocument/2006/relationships/image" Target="../media/image311.png"/><Relationship Id="rId105" Type="http://schemas.openxmlformats.org/officeDocument/2006/relationships/customXml" Target="../ink/ink290.xml"/><Relationship Id="rId104" Type="http://schemas.openxmlformats.org/officeDocument/2006/relationships/image" Target="../media/image310.png"/><Relationship Id="rId103" Type="http://schemas.openxmlformats.org/officeDocument/2006/relationships/customXml" Target="../ink/ink289.xml"/><Relationship Id="rId102" Type="http://schemas.openxmlformats.org/officeDocument/2006/relationships/image" Target="../media/image309.png"/><Relationship Id="rId101" Type="http://schemas.openxmlformats.org/officeDocument/2006/relationships/customXml" Target="../ink/ink288.xml"/><Relationship Id="rId100" Type="http://schemas.openxmlformats.org/officeDocument/2006/relationships/image" Target="../media/image308.png"/><Relationship Id="rId10" Type="http://schemas.openxmlformats.org/officeDocument/2006/relationships/image" Target="../media/image263.png"/><Relationship Id="rId1" Type="http://schemas.openxmlformats.org/officeDocument/2006/relationships/image" Target="../media/image258.png"/></Relationships>
</file>

<file path=ppt/slides/_rels/slide9.xml.rels><?xml version="1.0" encoding="UTF-8" standalone="yes"?>
<Relationships xmlns="http://schemas.openxmlformats.org/package/2006/relationships"><Relationship Id="rId99" Type="http://schemas.openxmlformats.org/officeDocument/2006/relationships/image" Target="../media/image569.png"/><Relationship Id="rId98" Type="http://schemas.openxmlformats.org/officeDocument/2006/relationships/customXml" Target="../ink/ink548.xml"/><Relationship Id="rId97" Type="http://schemas.openxmlformats.org/officeDocument/2006/relationships/image" Target="../media/image568.png"/><Relationship Id="rId96" Type="http://schemas.openxmlformats.org/officeDocument/2006/relationships/customXml" Target="../ink/ink547.xml"/><Relationship Id="rId95" Type="http://schemas.openxmlformats.org/officeDocument/2006/relationships/image" Target="../media/image567.png"/><Relationship Id="rId94" Type="http://schemas.openxmlformats.org/officeDocument/2006/relationships/customXml" Target="../ink/ink546.xml"/><Relationship Id="rId93" Type="http://schemas.openxmlformats.org/officeDocument/2006/relationships/image" Target="../media/image566.png"/><Relationship Id="rId92" Type="http://schemas.openxmlformats.org/officeDocument/2006/relationships/customXml" Target="../ink/ink545.xml"/><Relationship Id="rId91" Type="http://schemas.openxmlformats.org/officeDocument/2006/relationships/image" Target="../media/image565.png"/><Relationship Id="rId90" Type="http://schemas.openxmlformats.org/officeDocument/2006/relationships/customXml" Target="../ink/ink544.xml"/><Relationship Id="rId9" Type="http://schemas.openxmlformats.org/officeDocument/2006/relationships/image" Target="../media/image524.png"/><Relationship Id="rId89" Type="http://schemas.openxmlformats.org/officeDocument/2006/relationships/image" Target="../media/image564.png"/><Relationship Id="rId88" Type="http://schemas.openxmlformats.org/officeDocument/2006/relationships/customXml" Target="../ink/ink543.xml"/><Relationship Id="rId87" Type="http://schemas.openxmlformats.org/officeDocument/2006/relationships/image" Target="../media/image563.png"/><Relationship Id="rId86" Type="http://schemas.openxmlformats.org/officeDocument/2006/relationships/customXml" Target="../ink/ink542.xml"/><Relationship Id="rId85" Type="http://schemas.openxmlformats.org/officeDocument/2006/relationships/image" Target="../media/image562.png"/><Relationship Id="rId84" Type="http://schemas.openxmlformats.org/officeDocument/2006/relationships/customXml" Target="../ink/ink541.xml"/><Relationship Id="rId83" Type="http://schemas.openxmlformats.org/officeDocument/2006/relationships/image" Target="../media/image561.png"/><Relationship Id="rId82" Type="http://schemas.openxmlformats.org/officeDocument/2006/relationships/customXml" Target="../ink/ink540.xml"/><Relationship Id="rId81" Type="http://schemas.openxmlformats.org/officeDocument/2006/relationships/image" Target="../media/image560.png"/><Relationship Id="rId80" Type="http://schemas.openxmlformats.org/officeDocument/2006/relationships/customXml" Target="../ink/ink539.xml"/><Relationship Id="rId8" Type="http://schemas.openxmlformats.org/officeDocument/2006/relationships/customXml" Target="../ink/ink503.xml"/><Relationship Id="rId79" Type="http://schemas.openxmlformats.org/officeDocument/2006/relationships/image" Target="../media/image559.png"/><Relationship Id="rId78" Type="http://schemas.openxmlformats.org/officeDocument/2006/relationships/customXml" Target="../ink/ink538.xml"/><Relationship Id="rId77" Type="http://schemas.openxmlformats.org/officeDocument/2006/relationships/image" Target="../media/image558.png"/><Relationship Id="rId76" Type="http://schemas.openxmlformats.org/officeDocument/2006/relationships/customXml" Target="../ink/ink537.xml"/><Relationship Id="rId75" Type="http://schemas.openxmlformats.org/officeDocument/2006/relationships/image" Target="../media/image557.png"/><Relationship Id="rId74" Type="http://schemas.openxmlformats.org/officeDocument/2006/relationships/customXml" Target="../ink/ink536.xml"/><Relationship Id="rId73" Type="http://schemas.openxmlformats.org/officeDocument/2006/relationships/image" Target="../media/image556.png"/><Relationship Id="rId72" Type="http://schemas.openxmlformats.org/officeDocument/2006/relationships/customXml" Target="../ink/ink535.xml"/><Relationship Id="rId71" Type="http://schemas.openxmlformats.org/officeDocument/2006/relationships/image" Target="../media/image555.png"/><Relationship Id="rId70" Type="http://schemas.openxmlformats.org/officeDocument/2006/relationships/customXml" Target="../ink/ink534.xml"/><Relationship Id="rId7" Type="http://schemas.openxmlformats.org/officeDocument/2006/relationships/image" Target="../media/image523.png"/><Relationship Id="rId69" Type="http://schemas.openxmlformats.org/officeDocument/2006/relationships/image" Target="../media/image554.png"/><Relationship Id="rId68" Type="http://schemas.openxmlformats.org/officeDocument/2006/relationships/customXml" Target="../ink/ink533.xml"/><Relationship Id="rId67" Type="http://schemas.openxmlformats.org/officeDocument/2006/relationships/image" Target="../media/image553.png"/><Relationship Id="rId66" Type="http://schemas.openxmlformats.org/officeDocument/2006/relationships/customXml" Target="../ink/ink532.xml"/><Relationship Id="rId65" Type="http://schemas.openxmlformats.org/officeDocument/2006/relationships/image" Target="../media/image552.png"/><Relationship Id="rId64" Type="http://schemas.openxmlformats.org/officeDocument/2006/relationships/customXml" Target="../ink/ink531.xml"/><Relationship Id="rId63" Type="http://schemas.openxmlformats.org/officeDocument/2006/relationships/image" Target="../media/image551.png"/><Relationship Id="rId62" Type="http://schemas.openxmlformats.org/officeDocument/2006/relationships/customXml" Target="../ink/ink530.xml"/><Relationship Id="rId61" Type="http://schemas.openxmlformats.org/officeDocument/2006/relationships/image" Target="../media/image550.png"/><Relationship Id="rId60" Type="http://schemas.openxmlformats.org/officeDocument/2006/relationships/customXml" Target="../ink/ink529.xml"/><Relationship Id="rId6" Type="http://schemas.openxmlformats.org/officeDocument/2006/relationships/customXml" Target="../ink/ink502.xml"/><Relationship Id="rId59" Type="http://schemas.openxmlformats.org/officeDocument/2006/relationships/image" Target="../media/image549.png"/><Relationship Id="rId58" Type="http://schemas.openxmlformats.org/officeDocument/2006/relationships/customXml" Target="../ink/ink528.xml"/><Relationship Id="rId57" Type="http://schemas.openxmlformats.org/officeDocument/2006/relationships/image" Target="../media/image548.png"/><Relationship Id="rId56" Type="http://schemas.openxmlformats.org/officeDocument/2006/relationships/customXml" Target="../ink/ink527.xml"/><Relationship Id="rId55" Type="http://schemas.openxmlformats.org/officeDocument/2006/relationships/image" Target="../media/image547.png"/><Relationship Id="rId54" Type="http://schemas.openxmlformats.org/officeDocument/2006/relationships/customXml" Target="../ink/ink526.xml"/><Relationship Id="rId53" Type="http://schemas.openxmlformats.org/officeDocument/2006/relationships/image" Target="../media/image546.png"/><Relationship Id="rId52" Type="http://schemas.openxmlformats.org/officeDocument/2006/relationships/customXml" Target="../ink/ink525.xml"/><Relationship Id="rId51" Type="http://schemas.openxmlformats.org/officeDocument/2006/relationships/image" Target="../media/image545.png"/><Relationship Id="rId50" Type="http://schemas.openxmlformats.org/officeDocument/2006/relationships/customXml" Target="../ink/ink524.xml"/><Relationship Id="rId5" Type="http://schemas.openxmlformats.org/officeDocument/2006/relationships/image" Target="../media/image522.png"/><Relationship Id="rId49" Type="http://schemas.openxmlformats.org/officeDocument/2006/relationships/image" Target="../media/image544.png"/><Relationship Id="rId48" Type="http://schemas.openxmlformats.org/officeDocument/2006/relationships/customXml" Target="../ink/ink523.xml"/><Relationship Id="rId47" Type="http://schemas.openxmlformats.org/officeDocument/2006/relationships/image" Target="../media/image543.png"/><Relationship Id="rId46" Type="http://schemas.openxmlformats.org/officeDocument/2006/relationships/customXml" Target="../ink/ink522.xml"/><Relationship Id="rId45" Type="http://schemas.openxmlformats.org/officeDocument/2006/relationships/image" Target="../media/image542.png"/><Relationship Id="rId44" Type="http://schemas.openxmlformats.org/officeDocument/2006/relationships/customXml" Target="../ink/ink521.xml"/><Relationship Id="rId43" Type="http://schemas.openxmlformats.org/officeDocument/2006/relationships/image" Target="../media/image541.png"/><Relationship Id="rId42" Type="http://schemas.openxmlformats.org/officeDocument/2006/relationships/customXml" Target="../ink/ink520.xml"/><Relationship Id="rId41" Type="http://schemas.openxmlformats.org/officeDocument/2006/relationships/image" Target="../media/image540.png"/><Relationship Id="rId40" Type="http://schemas.openxmlformats.org/officeDocument/2006/relationships/customXml" Target="../ink/ink519.xml"/><Relationship Id="rId4" Type="http://schemas.openxmlformats.org/officeDocument/2006/relationships/customXml" Target="../ink/ink501.xml"/><Relationship Id="rId39" Type="http://schemas.openxmlformats.org/officeDocument/2006/relationships/image" Target="../media/image539.png"/><Relationship Id="rId38" Type="http://schemas.openxmlformats.org/officeDocument/2006/relationships/customXml" Target="../ink/ink518.xml"/><Relationship Id="rId37" Type="http://schemas.openxmlformats.org/officeDocument/2006/relationships/image" Target="../media/image538.png"/><Relationship Id="rId36" Type="http://schemas.openxmlformats.org/officeDocument/2006/relationships/customXml" Target="../ink/ink517.xml"/><Relationship Id="rId35" Type="http://schemas.openxmlformats.org/officeDocument/2006/relationships/image" Target="../media/image537.png"/><Relationship Id="rId34" Type="http://schemas.openxmlformats.org/officeDocument/2006/relationships/customXml" Target="../ink/ink516.xml"/><Relationship Id="rId33" Type="http://schemas.openxmlformats.org/officeDocument/2006/relationships/image" Target="../media/image536.png"/><Relationship Id="rId32" Type="http://schemas.openxmlformats.org/officeDocument/2006/relationships/customXml" Target="../ink/ink515.xml"/><Relationship Id="rId31" Type="http://schemas.openxmlformats.org/officeDocument/2006/relationships/image" Target="../media/image535.png"/><Relationship Id="rId30" Type="http://schemas.openxmlformats.org/officeDocument/2006/relationships/customXml" Target="../ink/ink514.xml"/><Relationship Id="rId3" Type="http://schemas.openxmlformats.org/officeDocument/2006/relationships/image" Target="../media/image521.png"/><Relationship Id="rId29" Type="http://schemas.openxmlformats.org/officeDocument/2006/relationships/image" Target="../media/image534.png"/><Relationship Id="rId28" Type="http://schemas.openxmlformats.org/officeDocument/2006/relationships/customXml" Target="../ink/ink513.xml"/><Relationship Id="rId27" Type="http://schemas.openxmlformats.org/officeDocument/2006/relationships/image" Target="../media/image533.png"/><Relationship Id="rId26" Type="http://schemas.openxmlformats.org/officeDocument/2006/relationships/customXml" Target="../ink/ink512.xml"/><Relationship Id="rId25" Type="http://schemas.openxmlformats.org/officeDocument/2006/relationships/image" Target="../media/image532.png"/><Relationship Id="rId24" Type="http://schemas.openxmlformats.org/officeDocument/2006/relationships/customXml" Target="../ink/ink511.xml"/><Relationship Id="rId230" Type="http://schemas.openxmlformats.org/officeDocument/2006/relationships/notesSlide" Target="../notesSlides/notesSlide9.xml"/><Relationship Id="rId23" Type="http://schemas.openxmlformats.org/officeDocument/2006/relationships/image" Target="../media/image531.png"/><Relationship Id="rId229" Type="http://schemas.openxmlformats.org/officeDocument/2006/relationships/slideLayout" Target="../slideLayouts/slideLayout6.xml"/><Relationship Id="rId228" Type="http://schemas.openxmlformats.org/officeDocument/2006/relationships/image" Target="../media/image632.png"/><Relationship Id="rId227" Type="http://schemas.openxmlformats.org/officeDocument/2006/relationships/customXml" Target="../ink/ink613.xml"/><Relationship Id="rId226" Type="http://schemas.openxmlformats.org/officeDocument/2006/relationships/image" Target="../media/image631.png"/><Relationship Id="rId225" Type="http://schemas.openxmlformats.org/officeDocument/2006/relationships/customXml" Target="../ink/ink612.xml"/><Relationship Id="rId224" Type="http://schemas.openxmlformats.org/officeDocument/2006/relationships/image" Target="../media/image630.png"/><Relationship Id="rId223" Type="http://schemas.openxmlformats.org/officeDocument/2006/relationships/customXml" Target="../ink/ink611.xml"/><Relationship Id="rId222" Type="http://schemas.openxmlformats.org/officeDocument/2006/relationships/image" Target="../media/image629.png"/><Relationship Id="rId221" Type="http://schemas.openxmlformats.org/officeDocument/2006/relationships/customXml" Target="../ink/ink610.xml"/><Relationship Id="rId220" Type="http://schemas.openxmlformats.org/officeDocument/2006/relationships/image" Target="../media/image628.png"/><Relationship Id="rId22" Type="http://schemas.openxmlformats.org/officeDocument/2006/relationships/customXml" Target="../ink/ink510.xml"/><Relationship Id="rId219" Type="http://schemas.openxmlformats.org/officeDocument/2006/relationships/customXml" Target="../ink/ink609.xml"/><Relationship Id="rId218" Type="http://schemas.openxmlformats.org/officeDocument/2006/relationships/image" Target="../media/image627.png"/><Relationship Id="rId217" Type="http://schemas.openxmlformats.org/officeDocument/2006/relationships/customXml" Target="../ink/ink608.xml"/><Relationship Id="rId216" Type="http://schemas.openxmlformats.org/officeDocument/2006/relationships/image" Target="../media/image626.png"/><Relationship Id="rId215" Type="http://schemas.openxmlformats.org/officeDocument/2006/relationships/customXml" Target="../ink/ink607.xml"/><Relationship Id="rId214" Type="http://schemas.openxmlformats.org/officeDocument/2006/relationships/image" Target="../media/image625.png"/><Relationship Id="rId213" Type="http://schemas.openxmlformats.org/officeDocument/2006/relationships/customXml" Target="../ink/ink606.xml"/><Relationship Id="rId212" Type="http://schemas.openxmlformats.org/officeDocument/2006/relationships/image" Target="../media/image624.png"/><Relationship Id="rId211" Type="http://schemas.openxmlformats.org/officeDocument/2006/relationships/customXml" Target="../ink/ink605.xml"/><Relationship Id="rId210" Type="http://schemas.openxmlformats.org/officeDocument/2006/relationships/image" Target="../media/image623.png"/><Relationship Id="rId21" Type="http://schemas.openxmlformats.org/officeDocument/2006/relationships/image" Target="../media/image530.png"/><Relationship Id="rId209" Type="http://schemas.openxmlformats.org/officeDocument/2006/relationships/customXml" Target="../ink/ink604.xml"/><Relationship Id="rId208" Type="http://schemas.openxmlformats.org/officeDocument/2006/relationships/image" Target="../media/image622.png"/><Relationship Id="rId207" Type="http://schemas.openxmlformats.org/officeDocument/2006/relationships/customXml" Target="../ink/ink603.xml"/><Relationship Id="rId206" Type="http://schemas.openxmlformats.org/officeDocument/2006/relationships/image" Target="../media/image621.png"/><Relationship Id="rId205" Type="http://schemas.openxmlformats.org/officeDocument/2006/relationships/customXml" Target="../ink/ink602.xml"/><Relationship Id="rId204" Type="http://schemas.openxmlformats.org/officeDocument/2006/relationships/image" Target="../media/image620.png"/><Relationship Id="rId203" Type="http://schemas.openxmlformats.org/officeDocument/2006/relationships/customXml" Target="../ink/ink601.xml"/><Relationship Id="rId202" Type="http://schemas.openxmlformats.org/officeDocument/2006/relationships/image" Target="../media/image619.png"/><Relationship Id="rId201" Type="http://schemas.openxmlformats.org/officeDocument/2006/relationships/customXml" Target="../ink/ink600.xml"/><Relationship Id="rId200" Type="http://schemas.openxmlformats.org/officeDocument/2006/relationships/image" Target="../media/image618.png"/><Relationship Id="rId20" Type="http://schemas.openxmlformats.org/officeDocument/2006/relationships/customXml" Target="../ink/ink509.xml"/><Relationship Id="rId2" Type="http://schemas.openxmlformats.org/officeDocument/2006/relationships/customXml" Target="../ink/ink500.xml"/><Relationship Id="rId199" Type="http://schemas.openxmlformats.org/officeDocument/2006/relationships/customXml" Target="../ink/ink599.xml"/><Relationship Id="rId198" Type="http://schemas.openxmlformats.org/officeDocument/2006/relationships/image" Target="../media/image617.png"/><Relationship Id="rId197" Type="http://schemas.openxmlformats.org/officeDocument/2006/relationships/customXml" Target="../ink/ink598.xml"/><Relationship Id="rId196" Type="http://schemas.openxmlformats.org/officeDocument/2006/relationships/image" Target="../media/image616.png"/><Relationship Id="rId195" Type="http://schemas.openxmlformats.org/officeDocument/2006/relationships/customXml" Target="../ink/ink597.xml"/><Relationship Id="rId194" Type="http://schemas.openxmlformats.org/officeDocument/2006/relationships/image" Target="../media/image615.png"/><Relationship Id="rId193" Type="http://schemas.openxmlformats.org/officeDocument/2006/relationships/customXml" Target="../ink/ink596.xml"/><Relationship Id="rId192" Type="http://schemas.openxmlformats.org/officeDocument/2006/relationships/image" Target="../media/image614.png"/><Relationship Id="rId191" Type="http://schemas.openxmlformats.org/officeDocument/2006/relationships/customXml" Target="../ink/ink595.xml"/><Relationship Id="rId190" Type="http://schemas.openxmlformats.org/officeDocument/2006/relationships/image" Target="../media/image613.png"/><Relationship Id="rId19" Type="http://schemas.openxmlformats.org/officeDocument/2006/relationships/image" Target="../media/image529.png"/><Relationship Id="rId189" Type="http://schemas.openxmlformats.org/officeDocument/2006/relationships/customXml" Target="../ink/ink594.xml"/><Relationship Id="rId188" Type="http://schemas.openxmlformats.org/officeDocument/2006/relationships/image" Target="../media/image612.png"/><Relationship Id="rId187" Type="http://schemas.openxmlformats.org/officeDocument/2006/relationships/customXml" Target="../ink/ink593.xml"/><Relationship Id="rId186" Type="http://schemas.openxmlformats.org/officeDocument/2006/relationships/image" Target="../media/image611.png"/><Relationship Id="rId185" Type="http://schemas.openxmlformats.org/officeDocument/2006/relationships/customXml" Target="../ink/ink592.xml"/><Relationship Id="rId184" Type="http://schemas.openxmlformats.org/officeDocument/2006/relationships/image" Target="../media/image610.png"/><Relationship Id="rId183" Type="http://schemas.openxmlformats.org/officeDocument/2006/relationships/customXml" Target="../ink/ink591.xml"/><Relationship Id="rId182" Type="http://schemas.openxmlformats.org/officeDocument/2006/relationships/image" Target="../media/image609.png"/><Relationship Id="rId181" Type="http://schemas.openxmlformats.org/officeDocument/2006/relationships/customXml" Target="../ink/ink590.xml"/><Relationship Id="rId180" Type="http://schemas.openxmlformats.org/officeDocument/2006/relationships/image" Target="../media/image608.png"/><Relationship Id="rId18" Type="http://schemas.openxmlformats.org/officeDocument/2006/relationships/customXml" Target="../ink/ink508.xml"/><Relationship Id="rId179" Type="http://schemas.openxmlformats.org/officeDocument/2006/relationships/customXml" Target="../ink/ink589.xml"/><Relationship Id="rId178" Type="http://schemas.openxmlformats.org/officeDocument/2006/relationships/image" Target="../media/image607.png"/><Relationship Id="rId177" Type="http://schemas.openxmlformats.org/officeDocument/2006/relationships/customXml" Target="../ink/ink588.xml"/><Relationship Id="rId176" Type="http://schemas.openxmlformats.org/officeDocument/2006/relationships/image" Target="../media/image606.png"/><Relationship Id="rId175" Type="http://schemas.openxmlformats.org/officeDocument/2006/relationships/customXml" Target="../ink/ink587.xml"/><Relationship Id="rId174" Type="http://schemas.openxmlformats.org/officeDocument/2006/relationships/image" Target="../media/image605.png"/><Relationship Id="rId173" Type="http://schemas.openxmlformats.org/officeDocument/2006/relationships/customXml" Target="../ink/ink586.xml"/><Relationship Id="rId172" Type="http://schemas.openxmlformats.org/officeDocument/2006/relationships/image" Target="../media/image604.png"/><Relationship Id="rId171" Type="http://schemas.openxmlformats.org/officeDocument/2006/relationships/customXml" Target="../ink/ink585.xml"/><Relationship Id="rId170" Type="http://schemas.openxmlformats.org/officeDocument/2006/relationships/image" Target="../media/image603.png"/><Relationship Id="rId17" Type="http://schemas.openxmlformats.org/officeDocument/2006/relationships/image" Target="../media/image528.png"/><Relationship Id="rId169" Type="http://schemas.openxmlformats.org/officeDocument/2006/relationships/customXml" Target="../ink/ink584.xml"/><Relationship Id="rId168" Type="http://schemas.openxmlformats.org/officeDocument/2006/relationships/image" Target="../media/image602.png"/><Relationship Id="rId167" Type="http://schemas.openxmlformats.org/officeDocument/2006/relationships/customXml" Target="../ink/ink583.xml"/><Relationship Id="rId166" Type="http://schemas.openxmlformats.org/officeDocument/2006/relationships/image" Target="../media/image601.png"/><Relationship Id="rId165" Type="http://schemas.openxmlformats.org/officeDocument/2006/relationships/customXml" Target="../ink/ink582.xml"/><Relationship Id="rId164" Type="http://schemas.openxmlformats.org/officeDocument/2006/relationships/image" Target="../media/image600.png"/><Relationship Id="rId163" Type="http://schemas.openxmlformats.org/officeDocument/2006/relationships/customXml" Target="../ink/ink581.xml"/><Relationship Id="rId162" Type="http://schemas.openxmlformats.org/officeDocument/2006/relationships/image" Target="../media/image599.png"/><Relationship Id="rId161" Type="http://schemas.openxmlformats.org/officeDocument/2006/relationships/customXml" Target="../ink/ink580.xml"/><Relationship Id="rId160" Type="http://schemas.openxmlformats.org/officeDocument/2006/relationships/image" Target="../media/image598.png"/><Relationship Id="rId16" Type="http://schemas.openxmlformats.org/officeDocument/2006/relationships/customXml" Target="../ink/ink507.xml"/><Relationship Id="rId159" Type="http://schemas.openxmlformats.org/officeDocument/2006/relationships/customXml" Target="../ink/ink579.xml"/><Relationship Id="rId158" Type="http://schemas.openxmlformats.org/officeDocument/2006/relationships/image" Target="../media/image597.png"/><Relationship Id="rId157" Type="http://schemas.openxmlformats.org/officeDocument/2006/relationships/customXml" Target="../ink/ink578.xml"/><Relationship Id="rId156" Type="http://schemas.openxmlformats.org/officeDocument/2006/relationships/customXml" Target="../ink/ink577.xml"/><Relationship Id="rId155" Type="http://schemas.openxmlformats.org/officeDocument/2006/relationships/image" Target="../media/image596.png"/><Relationship Id="rId154" Type="http://schemas.openxmlformats.org/officeDocument/2006/relationships/customXml" Target="../ink/ink576.xml"/><Relationship Id="rId153" Type="http://schemas.openxmlformats.org/officeDocument/2006/relationships/image" Target="../media/image595.png"/><Relationship Id="rId152" Type="http://schemas.openxmlformats.org/officeDocument/2006/relationships/customXml" Target="../ink/ink575.xml"/><Relationship Id="rId151" Type="http://schemas.openxmlformats.org/officeDocument/2006/relationships/image" Target="../media/image594.png"/><Relationship Id="rId150" Type="http://schemas.openxmlformats.org/officeDocument/2006/relationships/customXml" Target="../ink/ink574.xml"/><Relationship Id="rId15" Type="http://schemas.openxmlformats.org/officeDocument/2006/relationships/image" Target="../media/image527.png"/><Relationship Id="rId149" Type="http://schemas.openxmlformats.org/officeDocument/2006/relationships/image" Target="../media/image593.png"/><Relationship Id="rId148" Type="http://schemas.openxmlformats.org/officeDocument/2006/relationships/customXml" Target="../ink/ink573.xml"/><Relationship Id="rId147" Type="http://schemas.openxmlformats.org/officeDocument/2006/relationships/image" Target="../media/image592.png"/><Relationship Id="rId146" Type="http://schemas.openxmlformats.org/officeDocument/2006/relationships/customXml" Target="../ink/ink572.xml"/><Relationship Id="rId145" Type="http://schemas.openxmlformats.org/officeDocument/2006/relationships/image" Target="../media/image591.png"/><Relationship Id="rId144" Type="http://schemas.openxmlformats.org/officeDocument/2006/relationships/customXml" Target="../ink/ink571.xml"/><Relationship Id="rId143" Type="http://schemas.openxmlformats.org/officeDocument/2006/relationships/image" Target="../media/image590.png"/><Relationship Id="rId142" Type="http://schemas.openxmlformats.org/officeDocument/2006/relationships/customXml" Target="../ink/ink570.xml"/><Relationship Id="rId141" Type="http://schemas.openxmlformats.org/officeDocument/2006/relationships/image" Target="../media/image589.png"/><Relationship Id="rId140" Type="http://schemas.openxmlformats.org/officeDocument/2006/relationships/customXml" Target="../ink/ink569.xml"/><Relationship Id="rId14" Type="http://schemas.openxmlformats.org/officeDocument/2006/relationships/customXml" Target="../ink/ink506.xml"/><Relationship Id="rId139" Type="http://schemas.openxmlformats.org/officeDocument/2006/relationships/image" Target="../media/image588.png"/><Relationship Id="rId138" Type="http://schemas.openxmlformats.org/officeDocument/2006/relationships/customXml" Target="../ink/ink568.xml"/><Relationship Id="rId137" Type="http://schemas.openxmlformats.org/officeDocument/2006/relationships/image" Target="../media/image587.png"/><Relationship Id="rId136" Type="http://schemas.openxmlformats.org/officeDocument/2006/relationships/customXml" Target="../ink/ink567.xml"/><Relationship Id="rId135" Type="http://schemas.openxmlformats.org/officeDocument/2006/relationships/image" Target="../media/image586.png"/><Relationship Id="rId134" Type="http://schemas.openxmlformats.org/officeDocument/2006/relationships/customXml" Target="../ink/ink566.xml"/><Relationship Id="rId133" Type="http://schemas.openxmlformats.org/officeDocument/2006/relationships/image" Target="../media/image585.png"/><Relationship Id="rId132" Type="http://schemas.openxmlformats.org/officeDocument/2006/relationships/customXml" Target="../ink/ink565.xml"/><Relationship Id="rId131" Type="http://schemas.openxmlformats.org/officeDocument/2006/relationships/image" Target="../media/image584.png"/><Relationship Id="rId130" Type="http://schemas.openxmlformats.org/officeDocument/2006/relationships/customXml" Target="../ink/ink564.xml"/><Relationship Id="rId13" Type="http://schemas.openxmlformats.org/officeDocument/2006/relationships/image" Target="../media/image526.png"/><Relationship Id="rId129" Type="http://schemas.openxmlformats.org/officeDocument/2006/relationships/image" Target="../media/image583.png"/><Relationship Id="rId128" Type="http://schemas.openxmlformats.org/officeDocument/2006/relationships/customXml" Target="../ink/ink563.xml"/><Relationship Id="rId127" Type="http://schemas.openxmlformats.org/officeDocument/2006/relationships/image" Target="../media/image582.png"/><Relationship Id="rId126" Type="http://schemas.openxmlformats.org/officeDocument/2006/relationships/customXml" Target="../ink/ink562.xml"/><Relationship Id="rId125" Type="http://schemas.openxmlformats.org/officeDocument/2006/relationships/image" Target="../media/image581.png"/><Relationship Id="rId124" Type="http://schemas.openxmlformats.org/officeDocument/2006/relationships/customXml" Target="../ink/ink561.xml"/><Relationship Id="rId123" Type="http://schemas.openxmlformats.org/officeDocument/2006/relationships/image" Target="../media/image580.png"/><Relationship Id="rId122" Type="http://schemas.openxmlformats.org/officeDocument/2006/relationships/customXml" Target="../ink/ink560.xml"/><Relationship Id="rId121" Type="http://schemas.openxmlformats.org/officeDocument/2006/relationships/image" Target="../media/image579.png"/><Relationship Id="rId120" Type="http://schemas.openxmlformats.org/officeDocument/2006/relationships/customXml" Target="../ink/ink559.xml"/><Relationship Id="rId12" Type="http://schemas.openxmlformats.org/officeDocument/2006/relationships/customXml" Target="../ink/ink505.xml"/><Relationship Id="rId119" Type="http://schemas.openxmlformats.org/officeDocument/2006/relationships/image" Target="../media/image578.png"/><Relationship Id="rId118" Type="http://schemas.openxmlformats.org/officeDocument/2006/relationships/customXml" Target="../ink/ink558.xml"/><Relationship Id="rId117" Type="http://schemas.openxmlformats.org/officeDocument/2006/relationships/image" Target="../media/image577.png"/><Relationship Id="rId116" Type="http://schemas.openxmlformats.org/officeDocument/2006/relationships/customXml" Target="../ink/ink557.xml"/><Relationship Id="rId115" Type="http://schemas.openxmlformats.org/officeDocument/2006/relationships/image" Target="../media/image576.png"/><Relationship Id="rId114" Type="http://schemas.openxmlformats.org/officeDocument/2006/relationships/customXml" Target="../ink/ink556.xml"/><Relationship Id="rId113" Type="http://schemas.openxmlformats.org/officeDocument/2006/relationships/image" Target="../media/image575.png"/><Relationship Id="rId112" Type="http://schemas.openxmlformats.org/officeDocument/2006/relationships/customXml" Target="../ink/ink555.xml"/><Relationship Id="rId111" Type="http://schemas.openxmlformats.org/officeDocument/2006/relationships/image" Target="../media/image574.png"/><Relationship Id="rId110" Type="http://schemas.openxmlformats.org/officeDocument/2006/relationships/customXml" Target="../ink/ink554.xml"/><Relationship Id="rId11" Type="http://schemas.openxmlformats.org/officeDocument/2006/relationships/image" Target="../media/image525.png"/><Relationship Id="rId109" Type="http://schemas.openxmlformats.org/officeDocument/2006/relationships/image" Target="../media/image573.png"/><Relationship Id="rId108" Type="http://schemas.openxmlformats.org/officeDocument/2006/relationships/customXml" Target="../ink/ink553.xml"/><Relationship Id="rId107" Type="http://schemas.openxmlformats.org/officeDocument/2006/relationships/image" Target="../media/image572.png"/><Relationship Id="rId106" Type="http://schemas.openxmlformats.org/officeDocument/2006/relationships/customXml" Target="../ink/ink552.xml"/><Relationship Id="rId105" Type="http://schemas.openxmlformats.org/officeDocument/2006/relationships/image" Target="../media/image571.png"/><Relationship Id="rId104" Type="http://schemas.openxmlformats.org/officeDocument/2006/relationships/customXml" Target="../ink/ink551.xml"/><Relationship Id="rId103" Type="http://schemas.openxmlformats.org/officeDocument/2006/relationships/image" Target="../media/image116.png"/><Relationship Id="rId102" Type="http://schemas.openxmlformats.org/officeDocument/2006/relationships/customXml" Target="../ink/ink550.xml"/><Relationship Id="rId101" Type="http://schemas.openxmlformats.org/officeDocument/2006/relationships/image" Target="../media/image570.png"/><Relationship Id="rId100" Type="http://schemas.openxmlformats.org/officeDocument/2006/relationships/customXml" Target="../ink/ink549.xml"/><Relationship Id="rId10" Type="http://schemas.openxmlformats.org/officeDocument/2006/relationships/customXml" Target="../ink/ink504.xml"/><Relationship Id="rId1" Type="http://schemas.openxmlformats.org/officeDocument/2006/relationships/image" Target="../media/image5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_1#d0a4cdfa9?sp=1&amp;vop=1&amp;pid=67b4c1bcc&amp;color=0,0,0&amp;vtp=1&amp;bt=1&amp;bbb=1&amp;hb=1"/>
          <p:cNvSpPr/>
          <p:nvPr/>
        </p:nvSpPr>
        <p:spPr>
          <a:xfrm>
            <a:off x="409829" y="193540"/>
            <a:ext cx="10899648" cy="914400"/>
          </a:xfrm>
          <a:prstGeom prst="rect">
            <a:avLst/>
          </a:prstGeom>
          <a:blipFill rotWithShape="1">
            <a:blip r:embed="rId1"/>
            <a:stretch>
              <a:fillRect l="-2" t="-55" r="-1426" b="55"/>
            </a:stretch>
          </a:blipFill>
        </p:spPr>
        <p:txBody>
          <a:bodyPr/>
          <a:lstStyle/>
          <a:p>
            <a:r>
              <a:rPr lang="zh-CN" altLang="en-US">
                <a:noFill/>
              </a:rPr>
              <a:t> </a:t>
            </a:r>
            <a:endParaRPr lang="zh-CN" altLang="en-US">
              <a:noFill/>
            </a:endParaRPr>
          </a:p>
        </p:txBody>
      </p:sp>
      <p:pic>
        <p:nvPicPr>
          <p:cNvPr id="3" name="QO_6_BD.1_2#d0a4cdfa9?vop=1&amp;pid=67b4c1bc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2750185" y="1191895"/>
            <a:ext cx="6386830" cy="459549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_3#d0a4cdfa9?vop=1&amp;pid=67b4c1bcc&amp;color=0,0,0&amp;mp=1&amp;vtp=1&amp;bt=1&amp;bbb=1&amp;hb=1"/>
          <p:cNvSpPr/>
          <p:nvPr/>
        </p:nvSpPr>
        <p:spPr>
          <a:xfrm>
            <a:off x="749935" y="5356225"/>
            <a:ext cx="9331960" cy="76200"/>
          </a:xfrm>
          <a:prstGeom prst="rect">
            <a:avLst/>
          </a:prstGeom>
          <a:blipFill rotWithShape="1">
            <a:blip r:embed="rId3"/>
            <a:stretch>
              <a:fillRect b="-1750000"/>
            </a:stretch>
          </a:blipFill>
        </p:spPr>
        <p:txBody>
          <a:bodyPr/>
          <a:lstStyle/>
          <a:p>
            <a:r>
              <a:rPr lang="zh-CN" altLang="en-US">
                <a:noFill/>
              </a:rPr>
              <a:t> </a:t>
            </a:r>
            <a:endParaRPr lang="zh-CN" altLang="en-US">
              <a:noFill/>
            </a:endParaRPr>
          </a:p>
        </p:txBody>
      </p:sp>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36_1#87130066f?sp=1&amp;vop=1&amp;pid=67b4c1bcc&amp;color=0,0,0&amp;vtp=1&amp;bt=1&amp;bbb=1&amp;hb=1"/>
          <p:cNvSpPr/>
          <p:nvPr/>
        </p:nvSpPr>
        <p:spPr>
          <a:xfrm>
            <a:off x="385699" y="267200"/>
            <a:ext cx="10899648" cy="812800"/>
          </a:xfrm>
          <a:prstGeom prst="rect">
            <a:avLst/>
          </a:prstGeom>
          <a:blipFill rotWithShape="1">
            <a:blip r:embed="rId1"/>
            <a:stretch>
              <a:fillRect l="-2" t="-62" r="1" b="62"/>
            </a:stretch>
          </a:blipFill>
        </p:spPr>
        <p:txBody>
          <a:bodyPr/>
          <a:lstStyle/>
          <a:p>
            <a:r>
              <a:rPr lang="zh-CN" altLang="en-US">
                <a:noFill/>
              </a:rPr>
              <a:t> </a:t>
            </a:r>
            <a:endParaRPr lang="zh-CN" altLang="en-US">
              <a:noFill/>
            </a:endParaRPr>
          </a:p>
        </p:txBody>
      </p:sp>
      <p:pic>
        <p:nvPicPr>
          <p:cNvPr id="3" name="QO_6_BD.36_2#87130066f?vop=1&amp;pid=67b4c1bc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3190240" y="1224915"/>
            <a:ext cx="8005445" cy="340360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36_3#87130066f?vop=1&amp;pid=67b4c1bcc&amp;color=0,0,0&amp;vtp=1&amp;bbb=1&amp;hb=1"/>
          <p:cNvSpPr/>
          <p:nvPr/>
        </p:nvSpPr>
        <p:spPr>
          <a:xfrm>
            <a:off x="649224" y="4224012"/>
            <a:ext cx="10899648" cy="825500"/>
          </a:xfrm>
          <a:prstGeom prst="rect">
            <a:avLst/>
          </a:prstGeom>
          <a:blipFill rotWithShape="1">
            <a:blip r:embed="rId3"/>
            <a:stretch>
              <a:fillRect l="-2" t="-76" r="1" b="76"/>
            </a:stretch>
          </a:blipFill>
        </p:spPr>
        <p:txBody>
          <a:bodyPr/>
          <a:lstStyle/>
          <a:p>
            <a:r>
              <a:rPr lang="zh-CN" altLang="en-US">
                <a:noFill/>
              </a:rPr>
              <a:t> </a:t>
            </a:r>
            <a:endParaRPr lang="zh-CN" altLang="en-US">
              <a:noFill/>
            </a:endParaRPr>
          </a:p>
        </p:txBody>
      </p:sp>
      <p:graphicFrame>
        <p:nvGraphicFramePr>
          <p:cNvPr id="16" name="QO_6_BD.36_4#87130066f?colgroup=5,6,6,6,6,6&amp;vop=1&amp;pid=67b4c1bcc&amp;color=0,0,0&amp;vtp=1&amp;bbb=1"/>
          <p:cNvGraphicFramePr>
            <a:graphicFrameLocks noGrp="1"/>
          </p:cNvGraphicFramePr>
          <p:nvPr/>
        </p:nvGraphicFramePr>
        <p:xfrm>
          <a:off x="648970" y="5163820"/>
          <a:ext cx="5184775" cy="1143000"/>
        </p:xfrm>
        <a:graphic>
          <a:graphicData uri="http://schemas.openxmlformats.org/drawingml/2006/table">
            <a:tbl>
              <a:tblPr/>
              <a:tblGrid>
                <a:gridCol w="784225"/>
                <a:gridCol w="879475"/>
                <a:gridCol w="880110"/>
                <a:gridCol w="880745"/>
                <a:gridCol w="879475"/>
                <a:gridCol w="880745"/>
              </a:tblGrid>
              <a:tr h="381000">
                <a:tc>
                  <a:txBody>
                    <a:bodyPr/>
                    <a:lstStyle/>
                    <a:p>
                      <a:pPr algn="ctr" latinLnBrk="1" hangingPunct="0">
                        <a:lnSpc>
                          <a:spcPts val="3000"/>
                        </a:lnSpc>
                      </a:pPr>
                      <a:r>
                        <a:rPr lang="en-US" altLang="zh-CN" sz="12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沉淀物</a:t>
                      </a:r>
                      <a:endParaRPr lang="en-US" altLang="zh-CN" sz="12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r>
              <a:tr h="381000">
                <a:tc>
                  <a:txBody>
                    <a:bodyPr/>
                    <a:lstStyle/>
                    <a:p>
                      <a:pPr algn="ctr" latinLnBrk="1" hangingPunct="0">
                        <a:lnSpc>
                          <a:spcPts val="3000"/>
                        </a:lnSpc>
                      </a:pPr>
                      <a:r>
                        <a:rPr lang="en-US" altLang="zh-CN" sz="12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开始沉淀</a:t>
                      </a:r>
                      <a:endParaRPr lang="en-US" altLang="zh-CN" sz="12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2.7</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7.6</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7.6</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4.0</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7.7</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pPr algn="ctr" latinLnBrk="1" hangingPunct="0">
                        <a:lnSpc>
                          <a:spcPts val="3000"/>
                        </a:lnSpc>
                      </a:pPr>
                      <a:r>
                        <a:rPr lang="en-US" altLang="zh-CN" sz="12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完全沉淀</a:t>
                      </a:r>
                      <a:endParaRPr lang="en-US" altLang="zh-CN" sz="12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3.7</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9.6</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9.2</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5.2</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9.8</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dir="in"/>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36_5#87130066f?vop=1&amp;pid=67b4c1bcc&amp;color=0,0,0&amp;mp=1&amp;vtp=1&amp;bt=1&amp;bbb=1"/>
          <p:cNvSpPr/>
          <p:nvPr/>
        </p:nvSpPr>
        <p:spPr>
          <a:xfrm>
            <a:off x="649224" y="1080000"/>
            <a:ext cx="10899648" cy="520700"/>
          </a:xfrm>
          <a:prstGeom prst="rect">
            <a:avLst/>
          </a:prstGeom>
          <a:blipFill rotWithShape="1">
            <a:blip r:embed="rId1"/>
            <a:stretch>
              <a:fillRect l="-2" t="-96" r="1" b="96"/>
            </a:stretch>
          </a:blipFill>
        </p:spPr>
        <p:txBody>
          <a:bodyPr/>
          <a:lstStyle/>
          <a:p>
            <a:r>
              <a:rPr lang="zh-CN" altLang="en-US">
                <a:noFill/>
              </a:rPr>
              <a:t> </a:t>
            </a:r>
            <a:endParaRPr lang="zh-CN" altLang="en-US">
              <a:noFill/>
            </a:endParaRPr>
          </a:p>
        </p:txBody>
      </p:sp>
      <p:sp>
        <p:nvSpPr>
          <p:cNvPr id="3" name="QB_7_BD.37_1#a4e6d48d0?vop=1&amp;pid=87130066f&amp;color=0,0,0&amp;vtp=1&amp;bbb=1&amp;hb=1"/>
          <p:cNvSpPr/>
          <p:nvPr/>
        </p:nvSpPr>
        <p:spPr>
          <a:xfrm>
            <a:off x="649224" y="1543296"/>
            <a:ext cx="10899648" cy="914400"/>
          </a:xfrm>
          <a:prstGeom prst="rect">
            <a:avLst/>
          </a:prstGeom>
          <a:noFill/>
        </p:spPr>
        <p:txBody>
          <a:bodyPr wrap="none" lIns="0" tIns="0" rIns="0" bIns="0" rtlCol="0" anchor="t"/>
          <a:lstStyle/>
          <a:p>
            <a:pPr algn="l" latinLnBrk="1">
              <a:lnSpc>
                <a:spcPts val="36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（1）</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写出盐酸酸浸水钴矿过程中发生的主要反应的离子方程式：</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____________________________</a:t>
            </a:r>
            <a:endPar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endParaRPr>
          </a:p>
          <a:p>
            <a:pPr latinLnBrk="1">
              <a:lnSpc>
                <a:spcPts val="3600"/>
              </a:lnSpc>
            </a:pP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___________________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endParaRPr lang="en-US" altLang="zh-CN" sz="2000" dirty="0">
              <a:solidFill>
                <a:srgbClr val="000000"/>
              </a:solidFill>
            </a:endParaRPr>
          </a:p>
        </p:txBody>
      </p:sp>
      <p:sp>
        <p:nvSpPr>
          <p:cNvPr id="4" name="QB_7_AN.38_1#a4e6d48d0.blank?vop=1&amp;pid=87130066f&amp;color=0,0,0&amp;vpa=16&amp;vtp=1&amp;bbb=1&amp;rh=26.38504&amp;hb=1"/>
          <p:cNvSpPr/>
          <p:nvPr/>
        </p:nvSpPr>
        <p:spPr>
          <a:xfrm>
            <a:off x="649224" y="1505196"/>
            <a:ext cx="10894782" cy="914400"/>
          </a:xfrm>
          <a:prstGeom prst="rect">
            <a:avLst/>
          </a:prstGeom>
          <a:blipFill rotWithShape="1">
            <a:blip r:embed="rId2"/>
            <a:stretch>
              <a:fillRect l="-2" t="-27" r="3" b="-5945"/>
            </a:stretch>
          </a:blipFill>
        </p:spPr>
        <p:txBody>
          <a:bodyPr/>
          <a:lstStyle/>
          <a:p>
            <a:r>
              <a:rPr lang="zh-CN" altLang="en-US">
                <a:noFill/>
              </a:rPr>
              <a:t> </a:t>
            </a:r>
            <a:endParaRPr lang="zh-CN" altLang="en-US">
              <a:noFill/>
            </a:endParaRPr>
          </a:p>
        </p:txBody>
      </p:sp>
      <p:pic>
        <p:nvPicPr>
          <p:cNvPr id="6" name="图片 5"/>
          <p:cNvPicPr>
            <a:picLocks noChangeAspect="1"/>
          </p:cNvPicPr>
          <p:nvPr/>
        </p:nvPicPr>
        <p:blipFill>
          <a:blip r:embed="rId3"/>
          <a:stretch>
            <a:fillRect/>
          </a:stretch>
        </p:blipFill>
        <p:spPr>
          <a:xfrm>
            <a:off x="628650" y="2716530"/>
            <a:ext cx="10915650" cy="2838450"/>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47_1#31f697f97?vop=1&amp;pid=87130066f&amp;color=0,0,0&amp;vtp=1&amp;bt=1&amp;bbb=1&amp;hb=1"/>
          <p:cNvSpPr/>
          <p:nvPr/>
        </p:nvSpPr>
        <p:spPr>
          <a:xfrm>
            <a:off x="649224" y="1078992"/>
            <a:ext cx="10899648" cy="914400"/>
          </a:xfrm>
          <a:prstGeom prst="rect">
            <a:avLst/>
          </a:prstGeom>
          <a:blipFill rotWithShape="1">
            <a:blip r:embed="rId1"/>
            <a:stretch>
              <a:fillRect l="-2" t="-14" r="-16" b="14"/>
            </a:stretch>
          </a:blipFill>
        </p:spPr>
        <p:txBody>
          <a:bodyPr/>
          <a:lstStyle/>
          <a:p>
            <a:r>
              <a:rPr lang="zh-CN" altLang="en-US">
                <a:noFill/>
              </a:rPr>
              <a:t> </a:t>
            </a:r>
            <a:endParaRPr lang="zh-CN" altLang="en-US">
              <a:noFill/>
            </a:endParaRPr>
          </a:p>
        </p:txBody>
      </p:sp>
      <p:sp>
        <p:nvSpPr>
          <p:cNvPr id="3" name="QB_7_AN.48_1#31f697f97.blank?vop=1&amp;pid=87130066f&amp;color=0,0,0&amp;vpa=20&amp;vtp=1&amp;bbb=1"/>
          <p:cNvSpPr/>
          <p:nvPr/>
        </p:nvSpPr>
        <p:spPr>
          <a:xfrm>
            <a:off x="6834759" y="1040892"/>
            <a:ext cx="692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盐酸</a:t>
            </a:r>
            <a:endParaRPr lang="en-US" altLang="zh-CN" sz="2000" dirty="0">
              <a:solidFill>
                <a:srgbClr val="FF0000"/>
              </a:solidFill>
            </a:endParaRPr>
          </a:p>
        </p:txBody>
      </p:sp>
      <p:sp>
        <p:nvSpPr>
          <p:cNvPr id="4" name="QB_7_AN.49_1#31f697f97.blank?vop=1&amp;pid=87130066f&amp;color=0,0,0&amp;vpa=21&amp;vtp=1&amp;bbb=1&amp;hb=1"/>
          <p:cNvSpPr/>
          <p:nvPr/>
        </p:nvSpPr>
        <p:spPr>
          <a:xfrm>
            <a:off x="649224" y="1040892"/>
            <a:ext cx="10894782" cy="914400"/>
          </a:xfrm>
          <a:prstGeom prst="rect">
            <a:avLst/>
          </a:prstGeom>
          <a:noFill/>
        </p:spPr>
        <p:txBody>
          <a:bodyPr wrap="square" lIns="0" tIns="0" rIns="0" bIns="0" rtlCol="0" anchor="t"/>
          <a:lstStyle/>
          <a:p>
            <a:pPr latinLnBrk="1">
              <a:lnSpc>
                <a:spcPts val="3600"/>
              </a:lnSpc>
            </a:pPr>
            <a:r>
              <a:rPr lang="en-US" altLang="zh-CN" sz="2000" b="0" i="0">
                <a:solidFill>
                  <a:srgbClr val="FF0000"/>
                </a:solidFill>
                <a:latin typeface="宋体" panose="02010600030101010101" pitchFamily="2" charset="-122"/>
                <a:ea typeface="黑体" panose="02010609060101010101" pitchFamily="34" charset="-122"/>
                <a:cs typeface="黑体" panose="02010609060101010101" pitchFamily="34" charset="-122"/>
              </a:rPr>
              <a:t>                                                                       </a:t>
            </a: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蒸发浓缩、冷却</a:t>
            </a:r>
            <a:endPar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endParaRPr>
          </a:p>
          <a:p>
            <a:pPr latinLnBrk="1">
              <a:lnSpc>
                <a:spcPts val="3600"/>
              </a:lnSpc>
            </a:pP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结晶</a:t>
            </a:r>
            <a:endParaRPr lang="en-US" altLang="zh-CN" sz="2000" dirty="0">
              <a:solidFill>
                <a:srgbClr val="FF0000"/>
              </a:solidFill>
            </a:endParaRPr>
          </a:p>
        </p:txBody>
      </p:sp>
      <p:sp>
        <p:nvSpPr>
          <p:cNvPr id="6" name="QB_7_BD.51_1#6b008724b?vop=1&amp;pid=87130066f&amp;color=0,0,0&amp;vtp=1&amp;bbb=1&amp;hb=1"/>
          <p:cNvSpPr/>
          <p:nvPr/>
        </p:nvSpPr>
        <p:spPr>
          <a:xfrm>
            <a:off x="649224" y="2997234"/>
            <a:ext cx="10899648" cy="914400"/>
          </a:xfrm>
          <a:prstGeom prst="rect">
            <a:avLst/>
          </a:prstGeom>
          <a:blipFill rotWithShape="1">
            <a:blip r:embed="rId2"/>
            <a:stretch>
              <a:fillRect l="-2" t="-4" r="1" b="4"/>
            </a:stretch>
          </a:blipFill>
        </p:spPr>
        <p:txBody>
          <a:bodyPr/>
          <a:lstStyle/>
          <a:p>
            <a:r>
              <a:rPr lang="zh-CN" altLang="en-US">
                <a:noFill/>
              </a:rPr>
              <a:t> </a:t>
            </a:r>
            <a:endParaRPr lang="zh-CN" altLang="en-US">
              <a:noFill/>
            </a:endParaRPr>
          </a:p>
        </p:txBody>
      </p:sp>
      <p:sp>
        <p:nvSpPr>
          <p:cNvPr id="7" name="QB_7_AN.52_1#6b008724b.blank?vop=1&amp;pid=87130066f&amp;color=0,0,0&amp;vpa=22&amp;vtp=1&amp;bbb=1"/>
          <p:cNvSpPr/>
          <p:nvPr/>
        </p:nvSpPr>
        <p:spPr>
          <a:xfrm>
            <a:off x="4550156" y="3503295"/>
            <a:ext cx="531241" cy="317500"/>
          </a:xfrm>
          <a:prstGeom prst="rect">
            <a:avLst/>
          </a:prstGeom>
          <a:blipFill rotWithShape="1">
            <a:blip r:embed="rId3"/>
            <a:stretch>
              <a:fillRect l="-72" r="24"/>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7"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54_1#9a44f5296?vop=1&amp;pid=87130066f&amp;color=0,0,0&amp;vtp=1&amp;bt=1&amp;bbb=1&amp;hb=1"/>
          <p:cNvSpPr/>
          <p:nvPr/>
        </p:nvSpPr>
        <p:spPr>
          <a:xfrm>
            <a:off x="649224" y="1080000"/>
            <a:ext cx="10899648" cy="1371600"/>
          </a:xfrm>
          <a:prstGeom prst="rect">
            <a:avLst/>
          </a:prstGeom>
          <a:blipFill rotWithShape="1">
            <a:blip r:embed="rId1"/>
            <a:stretch>
              <a:fillRect l="-2" t="-36" r="1" b="36"/>
            </a:stretch>
          </a:blipFill>
        </p:spPr>
        <p:txBody>
          <a:bodyPr/>
          <a:lstStyle/>
          <a:p>
            <a:r>
              <a:rPr lang="zh-CN" altLang="en-US">
                <a:noFill/>
              </a:rPr>
              <a:t> </a:t>
            </a:r>
            <a:endParaRPr lang="zh-CN" altLang="en-US">
              <a:noFill/>
            </a:endParaRPr>
          </a:p>
        </p:txBody>
      </p:sp>
      <p:sp>
        <p:nvSpPr>
          <p:cNvPr id="3" name="QB_7_AN.55_1#9a44f5296.blank?vop=1&amp;pid=87130066f&amp;color=0,0,0&amp;vpa=23&amp;vtp=1&amp;bbb=1"/>
          <p:cNvSpPr/>
          <p:nvPr/>
        </p:nvSpPr>
        <p:spPr>
          <a:xfrm>
            <a:off x="5926074" y="2044184"/>
            <a:ext cx="1587119" cy="317500"/>
          </a:xfrm>
          <a:prstGeom prst="rect">
            <a:avLst/>
          </a:prstGeom>
          <a:blipFill rotWithShape="1">
            <a:blip r:embed="rId2"/>
            <a:stretch>
              <a:fillRect l="-16" t="-37" r="32" b="37"/>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58_1#d25276925?sp=1&amp;vop=1&amp;pid=67b4c1bcc&amp;color=0,0,0&amp;vtp=1&amp;bt=1&amp;bbb=1&amp;hb=1"/>
          <p:cNvSpPr/>
          <p:nvPr/>
        </p:nvSpPr>
        <p:spPr>
          <a:xfrm>
            <a:off x="265684" y="165600"/>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pic>
        <p:nvPicPr>
          <p:cNvPr id="3" name="QO_6_BD.58_2#d25276925?vop=1&amp;pid=67b4c1bc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382135" y="852170"/>
            <a:ext cx="7305675" cy="426275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58_3#d25276925?vop=1&amp;pid=67b4c1bcc&amp;color=0,0,0&amp;vtp=1&amp;bbb=1&amp;hb=1"/>
          <p:cNvSpPr/>
          <p:nvPr/>
        </p:nvSpPr>
        <p:spPr>
          <a:xfrm>
            <a:off x="649224" y="4437733"/>
            <a:ext cx="10899648" cy="1866900"/>
          </a:xfrm>
          <a:prstGeom prst="rect">
            <a:avLst/>
          </a:prstGeom>
          <a:blipFill rotWithShape="1">
            <a:blip r:embed="rId3"/>
            <a:stretch>
              <a:fillRect l="-2" t="-19" r="1" b="19"/>
            </a:stretch>
          </a:blipFill>
        </p:spPr>
        <p:txBody>
          <a:bodyPr/>
          <a:lstStyle/>
          <a:p>
            <a:r>
              <a:rPr lang="zh-CN" altLang="en-US">
                <a:noFill/>
              </a:rPr>
              <a:t> </a:t>
            </a:r>
            <a:endParaRPr lang="zh-CN" altLang="en-US">
              <a:noFill/>
            </a:endParaRPr>
          </a:p>
        </p:txBody>
      </p:sp>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59_1#f453f4494?vop=1&amp;pid=d25276925&amp;color=0,0,0&amp;mp=1&amp;vtp=1&amp;bt=1&amp;bbb=1&amp;hb=1"/>
          <p:cNvSpPr/>
          <p:nvPr/>
        </p:nvSpPr>
        <p:spPr>
          <a:xfrm>
            <a:off x="649224" y="1078992"/>
            <a:ext cx="10899648" cy="914400"/>
          </a:xfrm>
          <a:prstGeom prst="rect">
            <a:avLst/>
          </a:prstGeom>
          <a:noFill/>
        </p:spPr>
        <p:txBody>
          <a:bodyPr wrap="none" lIns="0" tIns="0" rIns="0" bIns="0" rtlCol="0" anchor="t"/>
          <a:lstStyle/>
          <a:p>
            <a:pPr algn="l" latinLnBrk="1">
              <a:lnSpc>
                <a:spcPts val="36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（1）“滤渣</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”的成分是</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填化学式），“酸浸”时加过量盐酸的目的：①</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与辉锑矿充分反应；</a:t>
            </a:r>
            <a:endPar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p>
            <a:pPr latinLnBrk="1">
              <a:lnSpc>
                <a:spcPts val="3600"/>
              </a:lnSpc>
            </a:pP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②</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____________________________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endParaRPr lang="en-US" altLang="zh-CN" sz="2000" dirty="0">
              <a:solidFill>
                <a:srgbClr val="000000"/>
              </a:solidFill>
            </a:endParaRPr>
          </a:p>
        </p:txBody>
      </p:sp>
      <p:sp>
        <p:nvSpPr>
          <p:cNvPr id="3" name="QB_7_AN.60_1#f453f4494.blank?vop=1&amp;pid=d25276925&amp;color=0,0,0&amp;mp=1&amp;vpa=24&amp;vtp=1&amp;bbb=1"/>
          <p:cNvSpPr/>
          <p:nvPr/>
        </p:nvSpPr>
        <p:spPr>
          <a:xfrm>
            <a:off x="3057461" y="1129538"/>
            <a:ext cx="990029" cy="330200"/>
          </a:xfrm>
          <a:prstGeom prst="rect">
            <a:avLst/>
          </a:prstGeom>
          <a:blipFill rotWithShape="1">
            <a:blip r:embed="rId1"/>
            <a:stretch>
              <a:fillRect l="-58" t="-154" b="154"/>
            </a:stretch>
          </a:blipFill>
        </p:spPr>
        <p:txBody>
          <a:bodyPr/>
          <a:lstStyle/>
          <a:p>
            <a:r>
              <a:rPr lang="zh-CN" altLang="en-US">
                <a:noFill/>
              </a:rPr>
              <a:t> </a:t>
            </a:r>
            <a:endParaRPr lang="zh-CN" altLang="en-US">
              <a:noFill/>
            </a:endParaRPr>
          </a:p>
        </p:txBody>
      </p:sp>
      <p:sp>
        <p:nvSpPr>
          <p:cNvPr id="4" name="QB_7_AN.61_1#f453f4494.blank?vop=1&amp;pid=d25276925&amp;color=0,0,0&amp;mp=1&amp;vpa=25&amp;vtp=1&amp;bbb=1"/>
          <p:cNvSpPr/>
          <p:nvPr/>
        </p:nvSpPr>
        <p:spPr>
          <a:xfrm>
            <a:off x="912749" y="1589024"/>
            <a:ext cx="3495548" cy="317500"/>
          </a:xfrm>
          <a:prstGeom prst="rect">
            <a:avLst/>
          </a:prstGeom>
          <a:blipFill rotWithShape="1">
            <a:blip r:embed="rId2"/>
            <a:stretch>
              <a:fillRect l="-7" t="-80" r="4" b="80"/>
            </a:stretch>
          </a:blipFill>
        </p:spPr>
        <p:txBody>
          <a:bodyPr/>
          <a:lstStyle/>
          <a:p>
            <a:r>
              <a:rPr lang="zh-CN" altLang="en-US">
                <a:noFill/>
              </a:rPr>
              <a:t> </a:t>
            </a:r>
            <a:endParaRPr lang="zh-CN" altLang="en-US">
              <a:noFill/>
            </a:endParaRPr>
          </a:p>
        </p:txBody>
      </p:sp>
      <p:sp>
        <p:nvSpPr>
          <p:cNvPr id="6" name="QB_7_BD.63_1#8d3171f01?vop=1&amp;pid=d25276925&amp;color=0,0,0&amp;vtp=1&amp;bbb=1"/>
          <p:cNvSpPr/>
          <p:nvPr/>
        </p:nvSpPr>
        <p:spPr>
          <a:xfrm>
            <a:off x="649224" y="2997234"/>
            <a:ext cx="10899648" cy="431800"/>
          </a:xfrm>
          <a:prstGeom prst="rect">
            <a:avLst/>
          </a:prstGeom>
          <a:blipFill rotWithShape="1">
            <a:blip r:embed="rId3"/>
            <a:stretch>
              <a:fillRect l="-2" t="-8" r="1" b="8"/>
            </a:stretch>
          </a:blipFill>
        </p:spPr>
        <p:txBody>
          <a:bodyPr/>
          <a:lstStyle/>
          <a:p>
            <a:r>
              <a:rPr lang="zh-CN" altLang="en-US">
                <a:noFill/>
              </a:rPr>
              <a:t> </a:t>
            </a:r>
            <a:endParaRPr lang="zh-CN" altLang="en-US">
              <a:noFill/>
            </a:endParaRPr>
          </a:p>
        </p:txBody>
      </p:sp>
      <p:sp>
        <p:nvSpPr>
          <p:cNvPr id="7" name="QB_7_AN.64_1#8d3171f01.blank?vop=1&amp;pid=d25276925&amp;color=0,0,0&amp;vpa=26&amp;vtp=1&amp;bbb=1"/>
          <p:cNvSpPr/>
          <p:nvPr/>
        </p:nvSpPr>
        <p:spPr>
          <a:xfrm>
            <a:off x="2214500" y="3056826"/>
            <a:ext cx="724916" cy="317500"/>
          </a:xfrm>
          <a:prstGeom prst="rect">
            <a:avLst/>
          </a:prstGeom>
          <a:blipFill rotWithShape="1">
            <a:blip r:embed="rId4"/>
            <a:stretch>
              <a:fillRect l="-35" t="-180" b="180"/>
            </a:stretch>
          </a:blipFill>
        </p:spPr>
        <p:txBody>
          <a:bodyPr/>
          <a:lstStyle/>
          <a:p>
            <a:r>
              <a:rPr lang="zh-CN" altLang="en-US">
                <a:noFill/>
              </a:rPr>
              <a:t> </a:t>
            </a:r>
            <a:endParaRPr lang="zh-CN" altLang="en-US">
              <a:noFill/>
            </a:endParaRPr>
          </a:p>
        </p:txBody>
      </p:sp>
      <p:sp>
        <p:nvSpPr>
          <p:cNvPr id="8" name="QB_7_AN.65_1#8d3171f01.blank?vop=1&amp;pid=d25276925&amp;color=0,0,0&amp;vpa=27&amp;vtp=1&amp;bbb=1"/>
          <p:cNvSpPr/>
          <p:nvPr/>
        </p:nvSpPr>
        <p:spPr>
          <a:xfrm>
            <a:off x="6448361" y="3049778"/>
            <a:ext cx="2335657" cy="330200"/>
          </a:xfrm>
          <a:prstGeom prst="rect">
            <a:avLst/>
          </a:prstGeom>
          <a:blipFill rotWithShape="1">
            <a:blip r:embed="rId5"/>
            <a:stretch>
              <a:fillRect l="-24" t="-154" r="3" b="154"/>
            </a:stretch>
          </a:blipFill>
        </p:spPr>
        <p:txBody>
          <a:bodyPr/>
          <a:lstStyle/>
          <a:p>
            <a:r>
              <a:rPr lang="zh-CN" altLang="en-US">
                <a:noFill/>
              </a:rPr>
              <a:t> </a:t>
            </a:r>
            <a:endParaRPr lang="zh-CN" altLang="en-US">
              <a:noFill/>
            </a:endParaRPr>
          </a:p>
        </p:txBody>
      </p:sp>
      <p:sp>
        <p:nvSpPr>
          <p:cNvPr id="10" name="QB_7_AN.68_1#a038749cc.blank?vop=1&amp;pid=d25276925&amp;color=0,0,0&amp;vpa=28&amp;vtp=1&amp;bbb=1&amp;rh=26.38504&amp;hb=1"/>
          <p:cNvSpPr/>
          <p:nvPr/>
        </p:nvSpPr>
        <p:spPr>
          <a:xfrm>
            <a:off x="421259" y="4525137"/>
            <a:ext cx="10894782" cy="889000"/>
          </a:xfrm>
          <a:prstGeom prst="rect">
            <a:avLst/>
          </a:prstGeom>
          <a:blipFill rotWithShape="1">
            <a:blip r:embed="rId6"/>
            <a:stretch>
              <a:fillRect l="-2" t="-14" r="3" b="-5986"/>
            </a:stretch>
          </a:blipFill>
        </p:spPr>
        <p:txBody>
          <a:bodyPr/>
          <a:lstStyle/>
          <a:p>
            <a:r>
              <a:rPr lang="zh-CN" altLang="en-US">
                <a:noFill/>
              </a:rPr>
              <a:t> </a:t>
            </a:r>
            <a:endParaRPr lang="zh-CN" altLang="en-US">
              <a:noFill/>
            </a:endParaRPr>
          </a:p>
        </p:txBody>
      </p:sp>
      <p:sp>
        <p:nvSpPr>
          <p:cNvPr id="12" name="文本框 11"/>
          <p:cNvSpPr txBox="1"/>
          <p:nvPr/>
        </p:nvSpPr>
        <p:spPr>
          <a:xfrm>
            <a:off x="3048000" y="3229610"/>
            <a:ext cx="6096000" cy="398780"/>
          </a:xfrm>
          <a:prstGeom prst="rect">
            <a:avLst/>
          </a:prstGeom>
          <a:noFill/>
        </p:spPr>
        <p:txBody>
          <a:bodyPr wrap="square" rtlCol="0" anchor="t">
            <a:spAutoFit/>
          </a:bodyPr>
          <a:p>
            <a:r>
              <a:rPr lang="en-US" altLang="zh-CN" sz="2000" kern="0">
                <a:solidFill>
                  <a:srgbClr val="FFFFFF"/>
                </a:solidFill>
                <a:latin typeface="宋体" panose="02010600030101010101" pitchFamily="2" charset="-122"/>
                <a:ea typeface="黑体" panose="02010609060101010101" pitchFamily="34" charset="-122"/>
                <a:cs typeface="黑体" panose="02010609060101010101" pitchFamily="34" charset="-122"/>
                <a:sym typeface="+mn-ea"/>
              </a:rPr>
              <a:t>                                                                </a:t>
            </a:r>
            <a:endParaRPr lang="en-US" altLang="zh-CN" sz="2000" kern="0">
              <a:solidFill>
                <a:srgbClr val="FFFFFF"/>
              </a:solidFill>
              <a:latin typeface="宋体" panose="02010600030101010101" pitchFamily="2" charset="-122"/>
              <a:ea typeface="黑体" panose="02010609060101010101" pitchFamily="34" charset="-122"/>
              <a:cs typeface="黑体" panose="02010609060101010101" pitchFamily="34" charset="-122"/>
              <a:sym typeface="+mn-ea"/>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7" grpId="0" animBg="1" build="p"/>
      <p:bldP spid="8" grpId="0" animBg="1" build="p"/>
      <p:bldP spid="10"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7_BD.70_1#ed1c20eda?sp=1&amp;vop=1&amp;pid=d25276925&amp;color=0,0,0&amp;vtp=1&amp;bt=1&amp;bbb=1"/>
          <p:cNvSpPr/>
          <p:nvPr/>
        </p:nvSpPr>
        <p:spPr>
          <a:xfrm>
            <a:off x="445389" y="315460"/>
            <a:ext cx="10899648" cy="520700"/>
          </a:xfrm>
          <a:prstGeom prst="rect">
            <a:avLst/>
          </a:prstGeom>
          <a:blipFill rotWithShape="1">
            <a:blip r:embed="rId1"/>
            <a:stretch>
              <a:fillRect l="-2" t="-96" r="1" b="96"/>
            </a:stretch>
          </a:blipFill>
        </p:spPr>
        <p:txBody>
          <a:bodyPr/>
          <a:lstStyle/>
          <a:p>
            <a:r>
              <a:rPr lang="zh-CN" altLang="en-US">
                <a:noFill/>
              </a:rPr>
              <a:t> </a:t>
            </a:r>
            <a:endParaRPr lang="zh-CN" altLang="en-US">
              <a:noFill/>
            </a:endParaRPr>
          </a:p>
        </p:txBody>
      </p:sp>
      <p:pic>
        <p:nvPicPr>
          <p:cNvPr id="3" name="QO_7_BD.70_2#ed1c20eda?vop=1&amp;pid=d25276925&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5144770" y="1023620"/>
            <a:ext cx="6470015" cy="458406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B_8_BD.71_1#31f8ecc96?vop=1&amp;pid=ed1c20eda&amp;color=0,0,0&amp;vtp=1&amp;bbb=1"/>
          <p:cNvSpPr/>
          <p:nvPr/>
        </p:nvSpPr>
        <p:spPr>
          <a:xfrm>
            <a:off x="241554" y="5570847"/>
            <a:ext cx="10899648" cy="431800"/>
          </a:xfrm>
          <a:prstGeom prst="rect">
            <a:avLst/>
          </a:prstGeom>
          <a:noFill/>
        </p:spPr>
        <p:txBody>
          <a:bodyPr wrap="none" lIns="0" tIns="0" rIns="0" bIns="0" rtlCol="0" anchor="t"/>
          <a:lstStyle/>
          <a:p>
            <a:pPr algn="l" latinLnBrk="1">
              <a:lnSpc>
                <a:spcPts val="3400"/>
              </a:lnSpc>
            </a:pP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①浸取铅的最合适的条件是</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___________________________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endParaRPr lang="en-US" altLang="zh-CN" sz="2000" dirty="0">
              <a:solidFill>
                <a:srgbClr val="000000"/>
              </a:solidFill>
            </a:endParaRPr>
          </a:p>
        </p:txBody>
      </p:sp>
      <p:sp>
        <p:nvSpPr>
          <p:cNvPr id="5" name="QB_8_AN.72_1#31f8ecc96.blank?vop=1&amp;pid=ed1c20eda&amp;color=0,0,0&amp;vpa=29&amp;vtp=1&amp;bbb=1"/>
          <p:cNvSpPr/>
          <p:nvPr/>
        </p:nvSpPr>
        <p:spPr>
          <a:xfrm>
            <a:off x="3721036" y="5571101"/>
            <a:ext cx="3382772" cy="330200"/>
          </a:xfrm>
          <a:prstGeom prst="rect">
            <a:avLst/>
          </a:prstGeom>
          <a:blipFill rotWithShape="1">
            <a:blip r:embed="rId3"/>
            <a:stretch>
              <a:fillRect l="-17" t="-75" r="2" b="75"/>
            </a:stretch>
          </a:blipFill>
        </p:spPr>
        <p:txBody>
          <a:bodyPr/>
          <a:lstStyle/>
          <a:p>
            <a:r>
              <a:rPr lang="zh-CN" altLang="en-US">
                <a:noFill/>
              </a:rPr>
              <a:t> </a:t>
            </a:r>
            <a:endParaRPr lang="zh-CN" altLang="en-US">
              <a:noFill/>
            </a:endParaRPr>
          </a:p>
        </p:txBody>
      </p:sp>
      <p:pic>
        <p:nvPicPr>
          <p:cNvPr id="7" name="图片 6"/>
          <p:cNvPicPr>
            <a:picLocks noChangeAspect="1"/>
          </p:cNvPicPr>
          <p:nvPr/>
        </p:nvPicPr>
        <p:blipFill>
          <a:blip r:embed="rId4"/>
          <a:stretch>
            <a:fillRect/>
          </a:stretch>
        </p:blipFill>
        <p:spPr>
          <a:xfrm>
            <a:off x="441960" y="5901055"/>
            <a:ext cx="9740265" cy="816610"/>
          </a:xfrm>
          <a:prstGeom prst="rect">
            <a:avLst/>
          </a:prstGeom>
        </p:spPr>
      </p:pic>
      <p:sp>
        <p:nvSpPr>
          <p:cNvPr id="8" name="QB_8_AN.75_1#3e1cea983.blank?vop=1&amp;pid=ed1c20eda&amp;color=0,0,0&amp;vpa=30&amp;vtp=1&amp;bbb=1"/>
          <p:cNvSpPr/>
          <p:nvPr/>
        </p:nvSpPr>
        <p:spPr>
          <a:xfrm>
            <a:off x="3142044" y="6327894"/>
            <a:ext cx="6267895" cy="317500"/>
          </a:xfrm>
          <a:prstGeom prst="rect">
            <a:avLst/>
          </a:prstGeom>
          <a:blipFill rotWithShape="1">
            <a:blip r:embed="rId5"/>
            <a:stretch>
              <a:fillRect l="-1" t="-37" r="8" b="37"/>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8"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BD.77_1#70b2df07c?vop=1&amp;pid=ed1c20eda&amp;color=0,0,0&amp;mp=1&amp;vtp=1&amp;bt=1&amp;bbb=1&amp;hb=1"/>
          <p:cNvSpPr/>
          <p:nvPr/>
        </p:nvSpPr>
        <p:spPr>
          <a:xfrm>
            <a:off x="649224" y="1080000"/>
            <a:ext cx="10899648" cy="1397000"/>
          </a:xfrm>
          <a:prstGeom prst="rect">
            <a:avLst/>
          </a:prstGeom>
          <a:blipFill rotWithShape="1">
            <a:blip r:embed="rId1"/>
            <a:stretch>
              <a:fillRect l="-2" t="-36" r="-168" b="36"/>
            </a:stretch>
          </a:blipFill>
        </p:spPr>
        <p:txBody>
          <a:bodyPr/>
          <a:lstStyle/>
          <a:p>
            <a:r>
              <a:rPr lang="zh-CN" altLang="en-US">
                <a:noFill/>
              </a:rPr>
              <a:t> </a:t>
            </a:r>
            <a:endParaRPr lang="zh-CN" altLang="en-US">
              <a:noFill/>
            </a:endParaRPr>
          </a:p>
        </p:txBody>
      </p:sp>
      <p:sp>
        <p:nvSpPr>
          <p:cNvPr id="3" name="QB_8_AN.78_1#70b2df07c.blank?vop=1&amp;pid=ed1c20eda&amp;color=0,0,0&amp;mp=1&amp;vpa=31&amp;vtp=1&amp;bbb=1"/>
          <p:cNvSpPr/>
          <p:nvPr/>
        </p:nvSpPr>
        <p:spPr>
          <a:xfrm>
            <a:off x="7585838" y="1613399"/>
            <a:ext cx="1565085" cy="317500"/>
          </a:xfrm>
          <a:prstGeom prst="rect">
            <a:avLst/>
          </a:prstGeom>
          <a:blipFill rotWithShape="1">
            <a:blip r:embed="rId2"/>
            <a:stretch>
              <a:fillRect l="-8" t="-157" r="37" b="157"/>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81_1#e2b56fe34?sp=1&amp;vop=1&amp;pid=67b4c1bcc&amp;color=0,0,0&amp;vtp=1&amp;bt=1&amp;bbb=1&amp;hb=1"/>
          <p:cNvSpPr/>
          <p:nvPr/>
        </p:nvSpPr>
        <p:spPr>
          <a:xfrm>
            <a:off x="493649" y="289425"/>
            <a:ext cx="10899648" cy="952500"/>
          </a:xfrm>
          <a:prstGeom prst="rect">
            <a:avLst/>
          </a:prstGeom>
          <a:blipFill rotWithShape="1">
            <a:blip r:embed="rId1"/>
            <a:stretch>
              <a:fillRect l="-2" t="-52" r="1" b="52"/>
            </a:stretch>
          </a:blipFill>
        </p:spPr>
        <p:txBody>
          <a:bodyPr/>
          <a:lstStyle/>
          <a:p>
            <a:r>
              <a:rPr lang="zh-CN" altLang="en-US">
                <a:noFill/>
              </a:rPr>
              <a:t> </a:t>
            </a:r>
            <a:endParaRPr lang="zh-CN" altLang="en-US">
              <a:noFill/>
            </a:endParaRPr>
          </a:p>
        </p:txBody>
      </p:sp>
      <p:pic>
        <p:nvPicPr>
          <p:cNvPr id="3" name="QO_6_BD.81_2#e2b56fe34?vop=1&amp;pid=67b4c1bc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2118995" y="1290955"/>
            <a:ext cx="6690995" cy="376237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81_3#e2b56fe34?vop=1&amp;pid=67b4c1bcc&amp;color=0,0,0&amp;vtp=1&amp;bbb=1&amp;hb=1"/>
          <p:cNvSpPr/>
          <p:nvPr/>
        </p:nvSpPr>
        <p:spPr>
          <a:xfrm>
            <a:off x="649224" y="5024112"/>
            <a:ext cx="10899648" cy="1397000"/>
          </a:xfrm>
          <a:prstGeom prst="rect">
            <a:avLst/>
          </a:prstGeom>
          <a:blipFill rotWithShape="1">
            <a:blip r:embed="rId3"/>
            <a:stretch>
              <a:fillRect l="-2" t="-45" r="1" b="45"/>
            </a:stretch>
          </a:blipFill>
        </p:spPr>
        <p:txBody>
          <a:bodyPr/>
          <a:lstStyle/>
          <a:p>
            <a:r>
              <a:rPr lang="zh-CN" altLang="en-US">
                <a:noFill/>
              </a:rPr>
              <a:t> </a:t>
            </a:r>
            <a:endParaRPr lang="zh-CN" altLang="en-US">
              <a:noFill/>
            </a:endParaRPr>
          </a:p>
        </p:txBody>
      </p:sp>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82_1#da59a827f?vop=1&amp;pid=e2b56fe34&amp;color=0,0,0&amp;vtp=1&amp;bt=1&amp;bbb=1&amp;hb=1"/>
          <p:cNvSpPr/>
          <p:nvPr/>
        </p:nvSpPr>
        <p:spPr>
          <a:xfrm>
            <a:off x="649224" y="1078992"/>
            <a:ext cx="10899648" cy="1117600"/>
          </a:xfrm>
          <a:prstGeom prst="rect">
            <a:avLst/>
          </a:prstGeom>
          <a:blipFill rotWithShape="1">
            <a:blip r:embed="rId1"/>
            <a:stretch>
              <a:fillRect l="-2" t="-11" r="1" b="11"/>
            </a:stretch>
          </a:blipFill>
        </p:spPr>
        <p:txBody>
          <a:bodyPr/>
          <a:lstStyle/>
          <a:p>
            <a:r>
              <a:rPr lang="zh-CN" altLang="en-US">
                <a:noFill/>
              </a:rPr>
              <a:t> </a:t>
            </a:r>
            <a:endParaRPr lang="zh-CN" altLang="en-US">
              <a:noFill/>
            </a:endParaRPr>
          </a:p>
        </p:txBody>
      </p:sp>
      <p:sp>
        <p:nvSpPr>
          <p:cNvPr id="3" name="QB_7_AN.83_1#da59a827f.blank?vop=1&amp;pid=e2b56fe34&amp;color=0,0,0&amp;vpa=32&amp;vtp=1&amp;bbb=1"/>
          <p:cNvSpPr/>
          <p:nvPr/>
        </p:nvSpPr>
        <p:spPr>
          <a:xfrm>
            <a:off x="2982849" y="1800478"/>
            <a:ext cx="461963" cy="317500"/>
          </a:xfrm>
          <a:prstGeom prst="rect">
            <a:avLst/>
          </a:prstGeom>
          <a:blipFill rotWithShape="1">
            <a:blip r:embed="rId2"/>
            <a:stretch>
              <a:fillRect l="-55" t="-80" r="124" b="80"/>
            </a:stretch>
          </a:blipFill>
        </p:spPr>
        <p:txBody>
          <a:bodyPr/>
          <a:lstStyle/>
          <a:p>
            <a:r>
              <a:rPr lang="zh-CN" altLang="en-US">
                <a:noFill/>
              </a:rPr>
              <a:t> </a:t>
            </a:r>
            <a:endParaRPr lang="zh-CN" altLang="en-US">
              <a:noFill/>
            </a:endParaRPr>
          </a:p>
        </p:txBody>
      </p:sp>
      <p:sp>
        <p:nvSpPr>
          <p:cNvPr id="5" name="QB_7_BD.85_1#f2256273e?vop=1&amp;pid=e2b56fe34&amp;color=0,0,0&amp;vtp=1&amp;bbb=1"/>
          <p:cNvSpPr/>
          <p:nvPr/>
        </p:nvSpPr>
        <p:spPr>
          <a:xfrm>
            <a:off x="529209" y="2745740"/>
            <a:ext cx="10899648" cy="431800"/>
          </a:xfrm>
          <a:prstGeom prst="rect">
            <a:avLst/>
          </a:prstGeom>
          <a:noFill/>
        </p:spPr>
        <p:txBody>
          <a:bodyPr wrap="none" lIns="0" tIns="0" rIns="0" bIns="0" rtlCol="0" anchor="t"/>
          <a:lstStyle/>
          <a:p>
            <a:pPr algn="l" latinLnBrk="1">
              <a:lnSpc>
                <a:spcPts val="34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（2）“碱浸</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”后的滤液中存在的阴离子有</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_________________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填化学式）。</a:t>
            </a:r>
            <a:endParaRPr lang="en-US" altLang="zh-CN" sz="2000" dirty="0">
              <a:solidFill>
                <a:srgbClr val="000000"/>
              </a:solidFill>
            </a:endParaRPr>
          </a:p>
        </p:txBody>
      </p:sp>
      <p:sp>
        <p:nvSpPr>
          <p:cNvPr id="6" name="QB_7_AN.86_1#f2256273e.blank?vop=1&amp;pid=e2b56fe34&amp;color=0,0,0&amp;vpa=33&amp;vtp=1&amp;bbb=1"/>
          <p:cNvSpPr/>
          <p:nvPr/>
        </p:nvSpPr>
        <p:spPr>
          <a:xfrm>
            <a:off x="5377751" y="2666746"/>
            <a:ext cx="2098675" cy="330200"/>
          </a:xfrm>
          <a:prstGeom prst="rect">
            <a:avLst/>
          </a:prstGeom>
          <a:blipFill rotWithShape="1">
            <a:blip r:embed="rId3"/>
            <a:stretch>
              <a:fillRect l="-27" t="-115" r="27" b="115"/>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_1#d0a4cdfa9?sp=1&amp;vop=1&amp;pid=67b4c1bcc&amp;color=0,0,0&amp;vtp=1&amp;bt=1&amp;bbb=1&amp;hb=1"/>
          <p:cNvSpPr/>
          <p:nvPr/>
        </p:nvSpPr>
        <p:spPr>
          <a:xfrm>
            <a:off x="409829" y="193540"/>
            <a:ext cx="10899648" cy="914400"/>
          </a:xfrm>
          <a:prstGeom prst="rect">
            <a:avLst/>
          </a:prstGeom>
          <a:blipFill rotWithShape="1">
            <a:blip r:embed="rId1"/>
            <a:stretch>
              <a:fillRect l="-2" t="-55" r="-1426" b="55"/>
            </a:stretch>
          </a:blipFill>
        </p:spPr>
        <p:txBody>
          <a:bodyPr/>
          <a:lstStyle/>
          <a:p>
            <a:r>
              <a:rPr lang="zh-CN" altLang="en-US">
                <a:noFill/>
              </a:rPr>
              <a:t> </a:t>
            </a:r>
            <a:endParaRPr lang="zh-CN" altLang="en-US">
              <a:noFill/>
            </a:endParaRPr>
          </a:p>
        </p:txBody>
      </p:sp>
      <p:pic>
        <p:nvPicPr>
          <p:cNvPr id="3" name="QO_6_BD.1_2#d0a4cdfa9?vop=1&amp;pid=67b4c1bc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2750185" y="1191895"/>
            <a:ext cx="6386830" cy="459549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_3#d0a4cdfa9?vop=1&amp;pid=67b4c1bcc&amp;color=0,0,0&amp;mp=1&amp;vtp=1&amp;bt=1&amp;bbb=1&amp;hb=1"/>
          <p:cNvSpPr/>
          <p:nvPr/>
        </p:nvSpPr>
        <p:spPr>
          <a:xfrm>
            <a:off x="749935" y="5356225"/>
            <a:ext cx="9331960" cy="76200"/>
          </a:xfrm>
          <a:prstGeom prst="rect">
            <a:avLst/>
          </a:prstGeom>
          <a:blipFill rotWithShape="1">
            <a:blip r:embed="rId3"/>
            <a:stretch>
              <a:fillRect b="-1750000"/>
            </a:stretch>
          </a:blipFill>
        </p:spPr>
        <p:txBody>
          <a:bodyPr/>
          <a:lstStyle/>
          <a:p>
            <a:r>
              <a:rPr lang="zh-CN" altLang="en-US">
                <a:noFill/>
              </a:rPr>
              <a:t> </a:t>
            </a:r>
            <a:endParaRPr lang="zh-CN" altLang="en-US">
              <a:noFill/>
            </a:endParaRPr>
          </a:p>
        </p:txBody>
      </p:sp>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88_1#a49159fbe?sp=1&amp;vop=1&amp;pid=e2b56fe34&amp;color=0,0,0&amp;vtp=1&amp;bt=1&amp;bbb=1&amp;hb=1"/>
          <p:cNvSpPr/>
          <p:nvPr/>
        </p:nvSpPr>
        <p:spPr>
          <a:xfrm>
            <a:off x="649224" y="1080000"/>
            <a:ext cx="10899648" cy="2311400"/>
          </a:xfrm>
          <a:prstGeom prst="rect">
            <a:avLst/>
          </a:prstGeom>
          <a:blipFill rotWithShape="1">
            <a:blip r:embed="rId1"/>
            <a:stretch>
              <a:fillRect l="-2" t="-22" r="-512" b="22"/>
            </a:stretch>
          </a:blipFill>
        </p:spPr>
        <p:txBody>
          <a:bodyPr/>
          <a:lstStyle/>
          <a:p>
            <a:r>
              <a:rPr lang="zh-CN" altLang="en-US">
                <a:noFill/>
              </a:rPr>
              <a:t> </a:t>
            </a:r>
            <a:endParaRPr lang="zh-CN" altLang="en-US">
              <a:noFill/>
            </a:endParaRPr>
          </a:p>
        </p:txBody>
      </p:sp>
      <p:sp>
        <p:nvSpPr>
          <p:cNvPr id="3" name="QB_7_AN.89_1#a49159fbe.blank?vop=1&amp;pid=e2b56fe34&amp;color=0,0,0&amp;vpa=34&amp;vtp=1&amp;bbb=1&amp;hb=1"/>
          <p:cNvSpPr/>
          <p:nvPr/>
        </p:nvSpPr>
        <p:spPr>
          <a:xfrm>
            <a:off x="649224" y="1499100"/>
            <a:ext cx="10894782" cy="939800"/>
          </a:xfrm>
          <a:prstGeom prst="rect">
            <a:avLst/>
          </a:prstGeom>
          <a:blipFill rotWithShape="1">
            <a:blip r:embed="rId2"/>
            <a:stretch>
              <a:fillRect l="-2" t="-53" r="3" b="-893"/>
            </a:stretch>
          </a:blipFill>
        </p:spPr>
        <p:txBody>
          <a:bodyPr/>
          <a:lstStyle/>
          <a:p>
            <a:r>
              <a:rPr lang="zh-CN" altLang="en-US">
                <a:noFill/>
              </a:rPr>
              <a:t> </a:t>
            </a:r>
            <a:endParaRPr lang="zh-CN" altLang="en-US">
              <a:noFill/>
            </a:endParaRPr>
          </a:p>
        </p:txBody>
      </p:sp>
      <p:sp>
        <p:nvSpPr>
          <p:cNvPr id="4" name="QB_7_AN.90_1#a49159fbe.blank?vop=1&amp;pid=e2b56fe34&amp;color=0,0,0&amp;vpa=35&amp;vtp=1&amp;bbb=1&amp;hb=1"/>
          <p:cNvSpPr/>
          <p:nvPr/>
        </p:nvSpPr>
        <p:spPr>
          <a:xfrm>
            <a:off x="649224" y="2426200"/>
            <a:ext cx="10894782" cy="914400"/>
          </a:xfrm>
          <a:prstGeom prst="rect">
            <a:avLst/>
          </a:prstGeom>
          <a:blipFill rotWithShape="1">
            <a:blip r:embed="rId3"/>
            <a:stretch>
              <a:fillRect l="-2" t="-55" r="3" b="-640"/>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92_1#6e0e5967b?vop=1&amp;pid=e2b56fe34&amp;color=0,0,0&amp;vtp=1&amp;bt=1&amp;bbb=1&amp;hb=1"/>
          <p:cNvSpPr/>
          <p:nvPr/>
        </p:nvSpPr>
        <p:spPr>
          <a:xfrm>
            <a:off x="649224" y="1080000"/>
            <a:ext cx="10899648" cy="1371600"/>
          </a:xfrm>
          <a:prstGeom prst="rect">
            <a:avLst/>
          </a:prstGeom>
          <a:blipFill rotWithShape="1">
            <a:blip r:embed="rId1"/>
            <a:stretch>
              <a:fillRect l="-2" t="-36" r="-203" b="36"/>
            </a:stretch>
          </a:blipFill>
        </p:spPr>
        <p:txBody>
          <a:bodyPr/>
          <a:lstStyle/>
          <a:p>
            <a:r>
              <a:rPr lang="zh-CN" altLang="en-US">
                <a:noFill/>
              </a:rPr>
              <a:t> </a:t>
            </a:r>
            <a:endParaRPr lang="zh-CN" altLang="en-US">
              <a:noFill/>
            </a:endParaRPr>
          </a:p>
        </p:txBody>
      </p:sp>
      <p:sp>
        <p:nvSpPr>
          <p:cNvPr id="3" name="QB_7_AN.93_1#6e0e5967b.blank?vop=1&amp;pid=e2b56fe34&amp;color=0,0,0&amp;vpa=36&amp;vtp=1&amp;bbb=1&amp;rh=26.38504&amp;hb=1"/>
          <p:cNvSpPr/>
          <p:nvPr/>
        </p:nvSpPr>
        <p:spPr>
          <a:xfrm>
            <a:off x="649224" y="1499100"/>
            <a:ext cx="10894782" cy="914400"/>
          </a:xfrm>
          <a:prstGeom prst="rect">
            <a:avLst/>
          </a:prstGeom>
          <a:blipFill rotWithShape="1">
            <a:blip r:embed="rId2"/>
            <a:stretch>
              <a:fillRect l="-2" t="-55" r="3" b="-5918"/>
            </a:stretch>
          </a:blipFill>
        </p:spPr>
        <p:txBody>
          <a:bodyPr/>
          <a:lstStyle/>
          <a:p>
            <a:r>
              <a:rPr lang="zh-CN" altLang="en-US">
                <a:noFill/>
              </a:rPr>
              <a:t> </a:t>
            </a:r>
            <a:endParaRPr lang="zh-CN" altLang="en-US">
              <a:noFill/>
            </a:endParaRPr>
          </a:p>
        </p:txBody>
      </p:sp>
      <p:sp>
        <p:nvSpPr>
          <p:cNvPr id="5" name="QB_7_BD.95_1#65df4715c?vop=1&amp;pid=e2b56fe34&amp;color=0,0,0&amp;vtp=1&amp;bbb=1&amp;hb=1"/>
          <p:cNvSpPr/>
          <p:nvPr/>
        </p:nvSpPr>
        <p:spPr>
          <a:xfrm>
            <a:off x="649224" y="3429246"/>
            <a:ext cx="10899648" cy="927100"/>
          </a:xfrm>
          <a:prstGeom prst="rect">
            <a:avLst/>
          </a:prstGeom>
          <a:blipFill rotWithShape="1">
            <a:blip r:embed="rId3"/>
            <a:stretch>
              <a:fillRect l="-2" t="-27" r="1" b="27"/>
            </a:stretch>
          </a:blipFill>
        </p:spPr>
        <p:txBody>
          <a:bodyPr/>
          <a:lstStyle/>
          <a:p>
            <a:r>
              <a:rPr lang="zh-CN" altLang="en-US">
                <a:noFill/>
              </a:rPr>
              <a:t> </a:t>
            </a:r>
            <a:endParaRPr lang="zh-CN" altLang="en-US">
              <a:noFill/>
            </a:endParaRPr>
          </a:p>
        </p:txBody>
      </p:sp>
      <p:sp>
        <p:nvSpPr>
          <p:cNvPr id="6" name="QB_7_AN.96_1#65df4715c.blank?vop=1&amp;pid=e2b56fe34&amp;color=0,0,0&amp;vpa=37&amp;vtp=1&amp;bbb=1&amp;rh=34.56504"/>
          <p:cNvSpPr/>
          <p:nvPr/>
        </p:nvSpPr>
        <p:spPr>
          <a:xfrm>
            <a:off x="7826311" y="3376096"/>
            <a:ext cx="345631" cy="438976"/>
          </a:xfrm>
          <a:prstGeom prst="rect">
            <a:avLst/>
          </a:prstGeom>
          <a:blipFill rotWithShape="1">
            <a:blip r:embed="rId4"/>
            <a:stretch>
              <a:fillRect l="-165" t="-99" r="37" b="-1159"/>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98_1#36b6c7228?vop=1&amp;pid=e2b56fe34&amp;color=0,0,0&amp;vtp=1&amp;bt=1&amp;bbb=1&amp;hb=1"/>
          <p:cNvSpPr/>
          <p:nvPr/>
        </p:nvSpPr>
        <p:spPr>
          <a:xfrm>
            <a:off x="649224" y="1078992"/>
            <a:ext cx="10899648" cy="1371600"/>
          </a:xfrm>
          <a:prstGeom prst="rect">
            <a:avLst/>
          </a:prstGeom>
          <a:blipFill rotWithShape="1">
            <a:blip r:embed="rId1"/>
            <a:stretch>
              <a:fillRect l="-2" t="-9" r="-482" b="9"/>
            </a:stretch>
          </a:blipFill>
        </p:spPr>
        <p:txBody>
          <a:bodyPr/>
          <a:lstStyle/>
          <a:p>
            <a:r>
              <a:rPr lang="zh-CN" altLang="en-US">
                <a:noFill/>
              </a:rPr>
              <a:t> </a:t>
            </a:r>
            <a:endParaRPr lang="zh-CN" altLang="en-US">
              <a:noFill/>
            </a:endParaRPr>
          </a:p>
        </p:txBody>
      </p:sp>
      <p:sp>
        <p:nvSpPr>
          <p:cNvPr id="3" name="QB_7_AN.99_1#36b6c7228.blank?vop=1&amp;pid=e2b56fe34&amp;color=0,0,0&amp;vpa=38&amp;vtp=1&amp;bbb=1&amp;hb=1"/>
          <p:cNvSpPr/>
          <p:nvPr/>
        </p:nvSpPr>
        <p:spPr>
          <a:xfrm>
            <a:off x="649224" y="977138"/>
            <a:ext cx="10894782" cy="1371600"/>
          </a:xfrm>
          <a:prstGeom prst="rect">
            <a:avLst/>
          </a:prstGeom>
          <a:blipFill rotWithShape="1">
            <a:blip r:embed="rId2"/>
            <a:stretch>
              <a:fillRect l="-2" t="-37" r="3" b="-380"/>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02_1#f986ba43a?sp=1&amp;vop=1&amp;pid=bb2a75e1a&amp;color=0,0,0&amp;vtp=1&amp;bt=1&amp;bbb=1&amp;hb=1"/>
          <p:cNvSpPr/>
          <p:nvPr/>
        </p:nvSpPr>
        <p:spPr>
          <a:xfrm>
            <a:off x="278384" y="165600"/>
            <a:ext cx="10899648" cy="914400"/>
          </a:xfrm>
          <a:prstGeom prst="rect">
            <a:avLst/>
          </a:prstGeom>
          <a:blipFill rotWithShape="1">
            <a:blip r:embed="rId1"/>
            <a:stretch>
              <a:fillRect l="-2" t="-55" r="-1758" b="55"/>
            </a:stretch>
          </a:blipFill>
        </p:spPr>
        <p:txBody>
          <a:bodyPr/>
          <a:lstStyle/>
          <a:p>
            <a:r>
              <a:rPr lang="zh-CN" altLang="en-US">
                <a:noFill/>
              </a:rPr>
              <a:t> </a:t>
            </a:r>
            <a:endParaRPr lang="zh-CN" altLang="en-US">
              <a:noFill/>
            </a:endParaRPr>
          </a:p>
        </p:txBody>
      </p:sp>
      <p:pic>
        <p:nvPicPr>
          <p:cNvPr id="3" name="QO_6_BD.102_2#f986ba43a?vop=1&amp;pid=bb2a75e1a&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2686050" y="1084580"/>
            <a:ext cx="7558405" cy="286893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02_3#f986ba43a?vop=1&amp;pid=bb2a75e1a&amp;color=0,0,0&amp;vtp=1&amp;bbb=1&amp;hb=1"/>
          <p:cNvSpPr/>
          <p:nvPr/>
        </p:nvSpPr>
        <p:spPr>
          <a:xfrm>
            <a:off x="649224" y="3957312"/>
            <a:ext cx="10899648" cy="2324100"/>
          </a:xfrm>
          <a:prstGeom prst="rect">
            <a:avLst/>
          </a:prstGeom>
          <a:blipFill rotWithShape="1">
            <a:blip r:embed="rId3"/>
            <a:stretch>
              <a:fillRect l="-2" t="-27" r="1" b="27"/>
            </a:stretch>
          </a:blipFill>
        </p:spPr>
        <p:txBody>
          <a:bodyPr/>
          <a:lstStyle/>
          <a:p>
            <a:r>
              <a:rPr lang="zh-CN" altLang="en-US">
                <a:noFill/>
              </a:rPr>
              <a:t> </a:t>
            </a:r>
            <a:endParaRPr lang="zh-CN" altLang="en-US">
              <a:noFill/>
            </a:endParaRPr>
          </a:p>
        </p:txBody>
      </p:sp>
    </p:spTree>
  </p:cSld>
  <p:clrMapOvr>
    <a:masterClrMapping/>
  </p:clrMapOvr>
  <p:transition>
    <p:split dir="in"/>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02_1#f986ba43a?sp=1&amp;vop=1&amp;pid=bb2a75e1a&amp;color=0,0,0&amp;vtp=1&amp;bt=1&amp;bbb=1&amp;hb=1"/>
          <p:cNvSpPr/>
          <p:nvPr/>
        </p:nvSpPr>
        <p:spPr>
          <a:xfrm>
            <a:off x="278384" y="165600"/>
            <a:ext cx="10899648" cy="914400"/>
          </a:xfrm>
          <a:prstGeom prst="rect">
            <a:avLst/>
          </a:prstGeom>
          <a:blipFill rotWithShape="1">
            <a:blip r:embed="rId1"/>
            <a:stretch>
              <a:fillRect l="-2" t="-55" r="-1758" b="55"/>
            </a:stretch>
          </a:blipFill>
        </p:spPr>
        <p:txBody>
          <a:bodyPr/>
          <a:lstStyle/>
          <a:p>
            <a:r>
              <a:rPr lang="zh-CN" altLang="en-US">
                <a:noFill/>
              </a:rPr>
              <a:t> </a:t>
            </a:r>
            <a:endParaRPr lang="zh-CN" altLang="en-US">
              <a:noFill/>
            </a:endParaRPr>
          </a:p>
        </p:txBody>
      </p:sp>
      <p:pic>
        <p:nvPicPr>
          <p:cNvPr id="3" name="QO_6_BD.102_2#f986ba43a?vop=1&amp;pid=bb2a75e1a&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2686050" y="1084580"/>
            <a:ext cx="7558405" cy="286893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02_3#f986ba43a?vop=1&amp;pid=bb2a75e1a&amp;color=0,0,0&amp;vtp=1&amp;bbb=1&amp;hb=1"/>
          <p:cNvSpPr/>
          <p:nvPr/>
        </p:nvSpPr>
        <p:spPr>
          <a:xfrm>
            <a:off x="649224" y="3957312"/>
            <a:ext cx="10899648" cy="2324100"/>
          </a:xfrm>
          <a:prstGeom prst="rect">
            <a:avLst/>
          </a:prstGeom>
          <a:blipFill rotWithShape="1">
            <a:blip r:embed="rId3"/>
            <a:stretch>
              <a:fillRect l="-2" t="-27" r="1" b="27"/>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8105422" y="1624263"/>
              <a:ext cx="28222" cy="22559"/>
            </p14:xfrm>
          </p:contentPart>
        </mc:Choice>
        <mc:Fallback xmlns="">
          <p:pic>
            <p:nvPicPr>
              <p:cNvPr id="5" name="墨迹 4"/>
            </p:nvPicPr>
            <p:blipFill>
              <a:blip r:embed="rId5"/>
            </p:blipFill>
            <p:spPr>
              <a:xfrm>
                <a:off x="8105422" y="1624263"/>
                <a:ext cx="28222" cy="2255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7888111" y="3705350"/>
              <a:ext cx="2822" cy="67677"/>
            </p14:xfrm>
          </p:contentPart>
        </mc:Choice>
        <mc:Fallback xmlns="">
          <p:pic>
            <p:nvPicPr>
              <p:cNvPr id="6" name="墨迹 5"/>
            </p:nvPicPr>
            <p:blipFill>
              <a:blip r:embed="rId7"/>
            </p:blipFill>
            <p:spPr>
              <a:xfrm>
                <a:off x="7888111" y="3705350"/>
                <a:ext cx="2822" cy="676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856897" y="5295774"/>
              <a:ext cx="6844241" cy="112796"/>
            </p14:xfrm>
          </p:contentPart>
        </mc:Choice>
        <mc:Fallback xmlns="">
          <p:pic>
            <p:nvPicPr>
              <p:cNvPr id="7" name="墨迹 6"/>
            </p:nvPicPr>
            <p:blipFill>
              <a:blip r:embed="rId9"/>
            </p:blipFill>
            <p:spPr>
              <a:xfrm>
                <a:off x="856897" y="5295774"/>
                <a:ext cx="6844241" cy="11279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773288" y="5837195"/>
              <a:ext cx="3976512" cy="129716"/>
            </p14:xfrm>
          </p:contentPart>
        </mc:Choice>
        <mc:Fallback xmlns="">
          <p:pic>
            <p:nvPicPr>
              <p:cNvPr id="8" name="墨迹 7"/>
            </p:nvPicPr>
            <p:blipFill>
              <a:blip r:embed="rId11"/>
            </p:blipFill>
            <p:spPr>
              <a:xfrm>
                <a:off x="773288" y="5837195"/>
                <a:ext cx="3976512" cy="12971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7100711" y="3451559"/>
              <a:ext cx="101600" cy="138704"/>
            </p14:xfrm>
          </p:contentPart>
        </mc:Choice>
        <mc:Fallback xmlns="">
          <p:pic>
            <p:nvPicPr>
              <p:cNvPr id="9" name="墨迹 8"/>
            </p:nvPicPr>
            <p:blipFill>
              <a:blip r:embed="rId13"/>
            </p:blipFill>
            <p:spPr>
              <a:xfrm>
                <a:off x="7100711" y="3451559"/>
                <a:ext cx="101600" cy="13870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7371644" y="541421"/>
              <a:ext cx="688622" cy="82658"/>
            </p14:xfrm>
          </p:contentPart>
        </mc:Choice>
        <mc:Fallback xmlns="">
          <p:pic>
            <p:nvPicPr>
              <p:cNvPr id="10" name="墨迹 9"/>
            </p:nvPicPr>
            <p:blipFill>
              <a:blip r:embed="rId15"/>
            </p:blipFill>
            <p:spPr>
              <a:xfrm>
                <a:off x="7371644" y="541421"/>
                <a:ext cx="688622" cy="8265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5997927" y="1088481"/>
              <a:ext cx="120650" cy="386327"/>
            </p14:xfrm>
          </p:contentPart>
        </mc:Choice>
        <mc:Fallback xmlns="">
          <p:pic>
            <p:nvPicPr>
              <p:cNvPr id="11" name="墨迹 10"/>
            </p:nvPicPr>
            <p:blipFill>
              <a:blip r:embed="rId17"/>
            </p:blipFill>
            <p:spPr>
              <a:xfrm>
                <a:off x="5997927" y="1088481"/>
                <a:ext cx="120650" cy="38632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6146800" y="996835"/>
              <a:ext cx="94544" cy="331867"/>
            </p14:xfrm>
          </p:contentPart>
        </mc:Choice>
        <mc:Fallback xmlns="">
          <p:pic>
            <p:nvPicPr>
              <p:cNvPr id="12" name="墨迹 11"/>
            </p:nvPicPr>
            <p:blipFill>
              <a:blip r:embed="rId19"/>
            </p:blipFill>
            <p:spPr>
              <a:xfrm>
                <a:off x="6146800" y="996835"/>
                <a:ext cx="94544" cy="33186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6259688" y="1036137"/>
              <a:ext cx="92075" cy="279699"/>
            </p14:xfrm>
          </p:contentPart>
        </mc:Choice>
        <mc:Fallback xmlns="">
          <p:pic>
            <p:nvPicPr>
              <p:cNvPr id="13" name="墨迹 12"/>
            </p:nvPicPr>
            <p:blipFill>
              <a:blip r:embed="rId21"/>
            </p:blipFill>
            <p:spPr>
              <a:xfrm>
                <a:off x="6259688" y="1036137"/>
                <a:ext cx="92075" cy="27969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6383866" y="1056053"/>
              <a:ext cx="84666" cy="218366"/>
            </p14:xfrm>
          </p:contentPart>
        </mc:Choice>
        <mc:Fallback xmlns="">
          <p:pic>
            <p:nvPicPr>
              <p:cNvPr id="14" name="墨迹 13"/>
            </p:nvPicPr>
            <p:blipFill>
              <a:blip r:embed="rId23"/>
            </p:blipFill>
            <p:spPr>
              <a:xfrm>
                <a:off x="6383866" y="1056053"/>
                <a:ext cx="84666" cy="21836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6481233" y="1127960"/>
              <a:ext cx="139700" cy="105218"/>
            </p14:xfrm>
          </p:contentPart>
        </mc:Choice>
        <mc:Fallback xmlns="">
          <p:pic>
            <p:nvPicPr>
              <p:cNvPr id="15" name="墨迹 14"/>
            </p:nvPicPr>
            <p:blipFill>
              <a:blip r:embed="rId25"/>
            </p:blipFill>
            <p:spPr>
              <a:xfrm>
                <a:off x="6481233" y="1127960"/>
                <a:ext cx="139700" cy="105218"/>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6547555" y="1107340"/>
              <a:ext cx="84667" cy="198274"/>
            </p14:xfrm>
          </p:contentPart>
        </mc:Choice>
        <mc:Fallback xmlns="">
          <p:pic>
            <p:nvPicPr>
              <p:cNvPr id="16" name="墨迹 15"/>
            </p:nvPicPr>
            <p:blipFill>
              <a:blip r:embed="rId27"/>
            </p:blipFill>
            <p:spPr>
              <a:xfrm>
                <a:off x="6547555" y="1107340"/>
                <a:ext cx="84667" cy="19827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4899377" y="5822215"/>
              <a:ext cx="265995" cy="430387"/>
            </p14:xfrm>
          </p:contentPart>
        </mc:Choice>
        <mc:Fallback xmlns="">
          <p:pic>
            <p:nvPicPr>
              <p:cNvPr id="17" name="墨迹 16"/>
            </p:nvPicPr>
            <p:blipFill>
              <a:blip r:embed="rId29"/>
            </p:blipFill>
            <p:spPr>
              <a:xfrm>
                <a:off x="4899377" y="5822215"/>
                <a:ext cx="265995" cy="43038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5203296" y="6101032"/>
              <a:ext cx="125059" cy="147869"/>
            </p14:xfrm>
          </p:contentPart>
        </mc:Choice>
        <mc:Fallback xmlns="">
          <p:pic>
            <p:nvPicPr>
              <p:cNvPr id="18" name="墨迹 17"/>
            </p:nvPicPr>
            <p:blipFill>
              <a:blip r:embed="rId31"/>
            </p:blipFill>
            <p:spPr>
              <a:xfrm>
                <a:off x="5203296" y="6101032"/>
                <a:ext cx="125059" cy="14786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5500511" y="5919677"/>
              <a:ext cx="125060" cy="323584"/>
            </p14:xfrm>
          </p:contentPart>
        </mc:Choice>
        <mc:Fallback xmlns="">
          <p:pic>
            <p:nvPicPr>
              <p:cNvPr id="19" name="墨迹 18"/>
            </p:nvPicPr>
            <p:blipFill>
              <a:blip r:embed="rId33"/>
            </p:blipFill>
            <p:spPr>
              <a:xfrm>
                <a:off x="5500511" y="5919677"/>
                <a:ext cx="125060" cy="32358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5644444" y="6047278"/>
              <a:ext cx="143933" cy="331339"/>
            </p14:xfrm>
          </p:contentPart>
        </mc:Choice>
        <mc:Fallback xmlns="">
          <p:pic>
            <p:nvPicPr>
              <p:cNvPr id="20" name="墨迹 19"/>
            </p:nvPicPr>
            <p:blipFill>
              <a:blip r:embed="rId35"/>
            </p:blipFill>
            <p:spPr>
              <a:xfrm>
                <a:off x="5644444" y="6047278"/>
                <a:ext cx="143933" cy="33133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5336116" y="6136105"/>
              <a:ext cx="181328" cy="166374"/>
            </p14:xfrm>
          </p:contentPart>
        </mc:Choice>
        <mc:Fallback xmlns="">
          <p:pic>
            <p:nvPicPr>
              <p:cNvPr id="21" name="墨迹 20"/>
            </p:nvPicPr>
            <p:blipFill>
              <a:blip r:embed="rId37"/>
            </p:blipFill>
            <p:spPr>
              <a:xfrm>
                <a:off x="5336116" y="6136105"/>
                <a:ext cx="181328" cy="16637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5898444" y="6028949"/>
              <a:ext cx="220133" cy="22559"/>
            </p14:xfrm>
          </p:contentPart>
        </mc:Choice>
        <mc:Fallback xmlns="">
          <p:pic>
            <p:nvPicPr>
              <p:cNvPr id="22" name="墨迹 21"/>
            </p:nvPicPr>
            <p:blipFill>
              <a:blip r:embed="rId39"/>
            </p:blipFill>
            <p:spPr>
              <a:xfrm>
                <a:off x="5898444" y="6028949"/>
                <a:ext cx="220133" cy="2255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5994400" y="5875264"/>
              <a:ext cx="22577" cy="334158"/>
            </p14:xfrm>
          </p:contentPart>
        </mc:Choice>
        <mc:Fallback xmlns="">
          <p:pic>
            <p:nvPicPr>
              <p:cNvPr id="23" name="墨迹 22"/>
            </p:nvPicPr>
            <p:blipFill>
              <a:blip r:embed="rId41"/>
            </p:blipFill>
            <p:spPr>
              <a:xfrm>
                <a:off x="5994400" y="5875264"/>
                <a:ext cx="22577" cy="33415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6380162" y="5899233"/>
              <a:ext cx="99660" cy="229117"/>
            </p14:xfrm>
          </p:contentPart>
        </mc:Choice>
        <mc:Fallback xmlns="">
          <p:pic>
            <p:nvPicPr>
              <p:cNvPr id="24" name="墨迹 23"/>
            </p:nvPicPr>
            <p:blipFill>
              <a:blip r:embed="rId43"/>
            </p:blipFill>
            <p:spPr>
              <a:xfrm>
                <a:off x="6380162" y="5899233"/>
                <a:ext cx="99660" cy="22911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6429022" y="5887248"/>
              <a:ext cx="163688" cy="212197"/>
            </p14:xfrm>
          </p:contentPart>
        </mc:Choice>
        <mc:Fallback xmlns="">
          <p:pic>
            <p:nvPicPr>
              <p:cNvPr id="25" name="墨迹 24"/>
            </p:nvPicPr>
            <p:blipFill>
              <a:blip r:embed="rId45"/>
            </p:blipFill>
            <p:spPr>
              <a:xfrm>
                <a:off x="6429022" y="5887248"/>
                <a:ext cx="163688" cy="21219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6649155" y="5985945"/>
              <a:ext cx="76200" cy="133064"/>
            </p14:xfrm>
          </p:contentPart>
        </mc:Choice>
        <mc:Fallback xmlns="">
          <p:pic>
            <p:nvPicPr>
              <p:cNvPr id="26" name="墨迹 25"/>
            </p:nvPicPr>
            <p:blipFill>
              <a:blip r:embed="rId47"/>
            </p:blipFill>
            <p:spPr>
              <a:xfrm>
                <a:off x="6649155" y="5985945"/>
                <a:ext cx="76200" cy="133064"/>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6767688" y="5923202"/>
              <a:ext cx="118534" cy="222067"/>
            </p14:xfrm>
          </p:contentPart>
        </mc:Choice>
        <mc:Fallback xmlns="">
          <p:pic>
            <p:nvPicPr>
              <p:cNvPr id="27" name="墨迹 26"/>
            </p:nvPicPr>
            <p:blipFill>
              <a:blip r:embed="rId49"/>
            </p:blipFill>
            <p:spPr>
              <a:xfrm>
                <a:off x="6767688" y="5923202"/>
                <a:ext cx="118534" cy="22206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6929261" y="6030358"/>
              <a:ext cx="151694" cy="138175"/>
            </p14:xfrm>
          </p:contentPart>
        </mc:Choice>
        <mc:Fallback xmlns="">
          <p:pic>
            <p:nvPicPr>
              <p:cNvPr id="28" name="墨迹 27"/>
            </p:nvPicPr>
            <p:blipFill>
              <a:blip r:embed="rId51"/>
            </p:blipFill>
            <p:spPr>
              <a:xfrm>
                <a:off x="6929261" y="6030358"/>
                <a:ext cx="151694" cy="13817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8166805" y="5966911"/>
              <a:ext cx="147462" cy="36659"/>
            </p14:xfrm>
          </p:contentPart>
        </mc:Choice>
        <mc:Fallback xmlns="">
          <p:pic>
            <p:nvPicPr>
              <p:cNvPr id="29" name="墨迹 28"/>
            </p:nvPicPr>
            <p:blipFill>
              <a:blip r:embed="rId53"/>
            </p:blipFill>
            <p:spPr>
              <a:xfrm>
                <a:off x="8166805" y="5966911"/>
                <a:ext cx="147462" cy="3665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8145638" y="6075477"/>
              <a:ext cx="174272" cy="13570"/>
            </p14:xfrm>
          </p:contentPart>
        </mc:Choice>
        <mc:Fallback xmlns="">
          <p:pic>
            <p:nvPicPr>
              <p:cNvPr id="30" name="墨迹 29"/>
            </p:nvPicPr>
            <p:blipFill>
              <a:blip r:embed="rId55"/>
            </p:blipFill>
            <p:spPr>
              <a:xfrm>
                <a:off x="8145638" y="6075477"/>
                <a:ext cx="174272" cy="1357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8535105" y="5720169"/>
              <a:ext cx="188384" cy="382097"/>
            </p14:xfrm>
          </p:contentPart>
        </mc:Choice>
        <mc:Fallback xmlns="">
          <p:pic>
            <p:nvPicPr>
              <p:cNvPr id="31" name="墨迹 30"/>
            </p:nvPicPr>
            <p:blipFill>
              <a:blip r:embed="rId57"/>
            </p:blipFill>
            <p:spPr>
              <a:xfrm>
                <a:off x="8535105" y="5720169"/>
                <a:ext cx="188384" cy="38209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8785401" y="5960566"/>
              <a:ext cx="118709" cy="138880"/>
            </p14:xfrm>
          </p:contentPart>
        </mc:Choice>
        <mc:Fallback xmlns="">
          <p:pic>
            <p:nvPicPr>
              <p:cNvPr id="32" name="墨迹 31"/>
            </p:nvPicPr>
            <p:blipFill>
              <a:blip r:embed="rId59"/>
            </p:blipFill>
            <p:spPr>
              <a:xfrm>
                <a:off x="8785401" y="5960566"/>
                <a:ext cx="118709" cy="13888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8998655" y="5989470"/>
              <a:ext cx="156634" cy="163554"/>
            </p14:xfrm>
          </p:contentPart>
        </mc:Choice>
        <mc:Fallback xmlns="">
          <p:pic>
            <p:nvPicPr>
              <p:cNvPr id="34" name="墨迹 33"/>
            </p:nvPicPr>
            <p:blipFill>
              <a:blip r:embed="rId61"/>
            </p:blipFill>
            <p:spPr>
              <a:xfrm>
                <a:off x="8998655" y="5989470"/>
                <a:ext cx="156634" cy="16355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9258828" y="5769518"/>
              <a:ext cx="99660" cy="290450"/>
            </p14:xfrm>
          </p:contentPart>
        </mc:Choice>
        <mc:Fallback xmlns="">
          <p:pic>
            <p:nvPicPr>
              <p:cNvPr id="35" name="墨迹 34"/>
            </p:nvPicPr>
            <p:blipFill>
              <a:blip r:embed="rId63"/>
            </p:blipFill>
            <p:spPr>
              <a:xfrm>
                <a:off x="9258828" y="5769518"/>
                <a:ext cx="99660" cy="29045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9369777" y="5782736"/>
              <a:ext cx="112889" cy="272473"/>
            </p14:xfrm>
          </p:contentPart>
        </mc:Choice>
        <mc:Fallback xmlns="">
          <p:pic>
            <p:nvPicPr>
              <p:cNvPr id="36" name="墨迹 35"/>
            </p:nvPicPr>
            <p:blipFill>
              <a:blip r:embed="rId65"/>
            </p:blipFill>
            <p:spPr>
              <a:xfrm>
                <a:off x="9369777" y="5782736"/>
                <a:ext cx="112889" cy="27247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9506655" y="5797716"/>
              <a:ext cx="233539" cy="217132"/>
            </p14:xfrm>
          </p:contentPart>
        </mc:Choice>
        <mc:Fallback xmlns="">
          <p:pic>
            <p:nvPicPr>
              <p:cNvPr id="37" name="墨迹 36"/>
            </p:nvPicPr>
            <p:blipFill>
              <a:blip r:embed="rId67"/>
            </p:blipFill>
            <p:spPr>
              <a:xfrm>
                <a:off x="9506655" y="5797716"/>
                <a:ext cx="233539" cy="217132"/>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9674577" y="5881256"/>
              <a:ext cx="45156" cy="223829"/>
            </p14:xfrm>
          </p:contentPart>
        </mc:Choice>
        <mc:Fallback xmlns="">
          <p:pic>
            <p:nvPicPr>
              <p:cNvPr id="38" name="墨迹 37"/>
            </p:nvPicPr>
            <p:blipFill>
              <a:blip r:embed="rId69"/>
            </p:blipFill>
            <p:spPr>
              <a:xfrm>
                <a:off x="9674577" y="5881256"/>
                <a:ext cx="45156" cy="22382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9699977" y="5684921"/>
              <a:ext cx="104423" cy="360947"/>
            </p14:xfrm>
          </p:contentPart>
        </mc:Choice>
        <mc:Fallback xmlns="">
          <p:pic>
            <p:nvPicPr>
              <p:cNvPr id="39" name="墨迹 38"/>
            </p:nvPicPr>
            <p:blipFill>
              <a:blip r:embed="rId71"/>
            </p:blipFill>
            <p:spPr>
              <a:xfrm>
                <a:off x="9699977" y="5684921"/>
                <a:ext cx="104423" cy="36094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9742311" y="5887953"/>
              <a:ext cx="138818" cy="394787"/>
            </p14:xfrm>
          </p:contentPart>
        </mc:Choice>
        <mc:Fallback xmlns="">
          <p:pic>
            <p:nvPicPr>
              <p:cNvPr id="40" name="墨迹 39"/>
            </p:nvPicPr>
            <p:blipFill>
              <a:blip r:embed="rId73"/>
            </p:blipFill>
            <p:spPr>
              <a:xfrm>
                <a:off x="9742311" y="5887953"/>
                <a:ext cx="138818" cy="39478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9922933" y="5893593"/>
              <a:ext cx="195439" cy="11280"/>
            </p14:xfrm>
          </p:contentPart>
        </mc:Choice>
        <mc:Fallback xmlns="">
          <p:pic>
            <p:nvPicPr>
              <p:cNvPr id="41" name="墨迹 40"/>
            </p:nvPicPr>
            <p:blipFill>
              <a:blip r:embed="rId75"/>
            </p:blipFill>
            <p:spPr>
              <a:xfrm>
                <a:off x="9922933" y="5893593"/>
                <a:ext cx="195439" cy="1128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9990666" y="5813226"/>
              <a:ext cx="50800" cy="232642"/>
            </p14:xfrm>
          </p:contentPart>
        </mc:Choice>
        <mc:Fallback xmlns="">
          <p:pic>
            <p:nvPicPr>
              <p:cNvPr id="42" name="墨迹 41"/>
            </p:nvPicPr>
            <p:blipFill>
              <a:blip r:embed="rId77"/>
            </p:blipFill>
            <p:spPr>
              <a:xfrm>
                <a:off x="9990666" y="5813226"/>
                <a:ext cx="50800" cy="232642"/>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10191044" y="5790315"/>
              <a:ext cx="172156" cy="278112"/>
            </p14:xfrm>
          </p:contentPart>
        </mc:Choice>
        <mc:Fallback xmlns="">
          <p:pic>
            <p:nvPicPr>
              <p:cNvPr id="43" name="墨迹 42"/>
            </p:nvPicPr>
            <p:blipFill>
              <a:blip r:embed="rId79"/>
            </p:blipFill>
            <p:spPr>
              <a:xfrm>
                <a:off x="10191044" y="5790315"/>
                <a:ext cx="172156" cy="278112"/>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10334977" y="5811816"/>
              <a:ext cx="129823" cy="248151"/>
            </p14:xfrm>
          </p:contentPart>
        </mc:Choice>
        <mc:Fallback xmlns="">
          <p:pic>
            <p:nvPicPr>
              <p:cNvPr id="44" name="墨迹 43"/>
            </p:nvPicPr>
            <p:blipFill>
              <a:blip r:embed="rId81"/>
            </p:blipFill>
            <p:spPr>
              <a:xfrm>
                <a:off x="10334977" y="5811816"/>
                <a:ext cx="129823" cy="24815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10523713" y="5895003"/>
              <a:ext cx="130175" cy="129716"/>
            </p14:xfrm>
          </p:contentPart>
        </mc:Choice>
        <mc:Fallback xmlns="">
          <p:pic>
            <p:nvPicPr>
              <p:cNvPr id="45" name="墨迹 44"/>
            </p:nvPicPr>
            <p:blipFill>
              <a:blip r:embed="rId83"/>
            </p:blipFill>
            <p:spPr>
              <a:xfrm>
                <a:off x="10523713" y="5895003"/>
                <a:ext cx="130175" cy="12971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10690577" y="5749778"/>
              <a:ext cx="76905" cy="298910"/>
            </p14:xfrm>
          </p:contentPart>
        </mc:Choice>
        <mc:Fallback xmlns="">
          <p:pic>
            <p:nvPicPr>
              <p:cNvPr id="46" name="墨迹 45"/>
            </p:nvPicPr>
            <p:blipFill>
              <a:blip r:embed="rId85"/>
            </p:blipFill>
            <p:spPr>
              <a:xfrm>
                <a:off x="10690577" y="5749778"/>
                <a:ext cx="76905" cy="29891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墨迹 46"/>
              <p14:cNvContentPartPr/>
              <p14:nvPr/>
            </p14:nvContentPartPr>
            <p14:xfrm>
              <a:off x="10972800" y="5803356"/>
              <a:ext cx="33867" cy="33839"/>
            </p14:xfrm>
          </p:contentPart>
        </mc:Choice>
        <mc:Fallback xmlns="">
          <p:pic>
            <p:nvPicPr>
              <p:cNvPr id="47" name="墨迹 46"/>
            </p:nvPicPr>
            <p:blipFill>
              <a:blip r:embed="rId87"/>
            </p:blipFill>
            <p:spPr>
              <a:xfrm>
                <a:off x="10972800" y="5803356"/>
                <a:ext cx="33867" cy="3383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10865555" y="5754713"/>
              <a:ext cx="122238" cy="227178"/>
            </p14:xfrm>
          </p:contentPart>
        </mc:Choice>
        <mc:Fallback xmlns="">
          <p:pic>
            <p:nvPicPr>
              <p:cNvPr id="48" name="墨迹 47"/>
            </p:nvPicPr>
            <p:blipFill>
              <a:blip r:embed="rId89"/>
            </p:blipFill>
            <p:spPr>
              <a:xfrm>
                <a:off x="10865555" y="5754713"/>
                <a:ext cx="122238" cy="22717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10975093" y="5831555"/>
              <a:ext cx="113418" cy="174834"/>
            </p14:xfrm>
          </p:contentPart>
        </mc:Choice>
        <mc:Fallback xmlns="">
          <p:pic>
            <p:nvPicPr>
              <p:cNvPr id="49" name="墨迹 48"/>
            </p:nvPicPr>
            <p:blipFill>
              <a:blip r:embed="rId91"/>
            </p:blipFill>
            <p:spPr>
              <a:xfrm>
                <a:off x="10975093" y="5831555"/>
                <a:ext cx="113418" cy="174834"/>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墨迹 49"/>
              <p14:cNvContentPartPr/>
              <p14:nvPr/>
            </p14:nvContentPartPr>
            <p14:xfrm>
              <a:off x="10958688" y="5863985"/>
              <a:ext cx="115712" cy="255201"/>
            </p14:xfrm>
          </p:contentPart>
        </mc:Choice>
        <mc:Fallback xmlns="">
          <p:pic>
            <p:nvPicPr>
              <p:cNvPr id="50" name="墨迹 49"/>
            </p:nvPicPr>
            <p:blipFill>
              <a:blip r:embed="rId93"/>
            </p:blipFill>
            <p:spPr>
              <a:xfrm>
                <a:off x="10958688" y="5863985"/>
                <a:ext cx="115712" cy="255201"/>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墨迹 50"/>
              <p14:cNvContentPartPr/>
              <p14:nvPr/>
            </p14:nvContentPartPr>
            <p14:xfrm>
              <a:off x="11119555" y="5831555"/>
              <a:ext cx="203200" cy="28200"/>
            </p14:xfrm>
          </p:contentPart>
        </mc:Choice>
        <mc:Fallback xmlns="">
          <p:pic>
            <p:nvPicPr>
              <p:cNvPr id="51" name="墨迹 50"/>
            </p:nvPicPr>
            <p:blipFill>
              <a:blip r:embed="rId95"/>
            </p:blipFill>
            <p:spPr>
              <a:xfrm>
                <a:off x="11119555" y="5831555"/>
                <a:ext cx="203200" cy="2820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墨迹 51"/>
              <p14:cNvContentPartPr/>
              <p14:nvPr/>
            </p14:nvContentPartPr>
            <p14:xfrm>
              <a:off x="11190111" y="5717349"/>
              <a:ext cx="64911" cy="325699"/>
            </p14:xfrm>
          </p:contentPart>
        </mc:Choice>
        <mc:Fallback xmlns="">
          <p:pic>
            <p:nvPicPr>
              <p:cNvPr id="52" name="墨迹 51"/>
            </p:nvPicPr>
            <p:blipFill>
              <a:blip r:embed="rId97"/>
            </p:blipFill>
            <p:spPr>
              <a:xfrm>
                <a:off x="11190111" y="5717349"/>
                <a:ext cx="64911" cy="32569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墨迹 52"/>
              <p14:cNvContentPartPr/>
              <p14:nvPr/>
            </p14:nvContentPartPr>
            <p14:xfrm>
              <a:off x="11503377" y="5773924"/>
              <a:ext cx="50800" cy="201447"/>
            </p14:xfrm>
          </p:contentPart>
        </mc:Choice>
        <mc:Fallback xmlns="">
          <p:pic>
            <p:nvPicPr>
              <p:cNvPr id="53" name="墨迹 52"/>
            </p:nvPicPr>
            <p:blipFill>
              <a:blip r:embed="rId99"/>
            </p:blipFill>
            <p:spPr>
              <a:xfrm>
                <a:off x="11503377" y="5773924"/>
                <a:ext cx="50800" cy="20144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墨迹 53"/>
              <p14:cNvContentPartPr/>
              <p14:nvPr/>
            </p14:nvContentPartPr>
            <p14:xfrm>
              <a:off x="11509022" y="5825916"/>
              <a:ext cx="118533" cy="73317"/>
            </p14:xfrm>
          </p:contentPart>
        </mc:Choice>
        <mc:Fallback xmlns="">
          <p:pic>
            <p:nvPicPr>
              <p:cNvPr id="54" name="墨迹 53"/>
            </p:nvPicPr>
            <p:blipFill>
              <a:blip r:embed="rId101"/>
            </p:blipFill>
            <p:spPr>
              <a:xfrm>
                <a:off x="11509022" y="5825916"/>
                <a:ext cx="118533" cy="7331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墨迹 54"/>
              <p14:cNvContentPartPr/>
              <p14:nvPr/>
            </p14:nvContentPartPr>
            <p14:xfrm>
              <a:off x="11578167" y="5693380"/>
              <a:ext cx="354188" cy="336979"/>
            </p14:xfrm>
          </p:contentPart>
        </mc:Choice>
        <mc:Fallback xmlns="">
          <p:pic>
            <p:nvPicPr>
              <p:cNvPr id="55" name="墨迹 54"/>
            </p:nvPicPr>
            <p:blipFill>
              <a:blip r:embed="rId103"/>
            </p:blipFill>
            <p:spPr>
              <a:xfrm>
                <a:off x="11578167" y="5693380"/>
                <a:ext cx="354188" cy="33697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墨迹 55"/>
              <p14:cNvContentPartPr/>
              <p14:nvPr/>
            </p14:nvContentPartPr>
            <p14:xfrm>
              <a:off x="5511094" y="5735679"/>
              <a:ext cx="116416" cy="22559"/>
            </p14:xfrm>
          </p:contentPart>
        </mc:Choice>
        <mc:Fallback xmlns="">
          <p:pic>
            <p:nvPicPr>
              <p:cNvPr id="56" name="墨迹 55"/>
            </p:nvPicPr>
            <p:blipFill>
              <a:blip r:embed="rId105"/>
            </p:blipFill>
            <p:spPr>
              <a:xfrm>
                <a:off x="5511094" y="5735679"/>
                <a:ext cx="116416" cy="2255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墨迹 56"/>
              <p14:cNvContentPartPr/>
              <p14:nvPr/>
            </p14:nvContentPartPr>
            <p14:xfrm>
              <a:off x="5661377" y="5645442"/>
              <a:ext cx="132645" cy="181179"/>
            </p14:xfrm>
          </p:contentPart>
        </mc:Choice>
        <mc:Fallback xmlns="">
          <p:pic>
            <p:nvPicPr>
              <p:cNvPr id="57" name="墨迹 56"/>
            </p:nvPicPr>
            <p:blipFill>
              <a:blip r:embed="rId107"/>
            </p:blipFill>
            <p:spPr>
              <a:xfrm>
                <a:off x="5661377" y="5645442"/>
                <a:ext cx="132645" cy="18117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墨迹 57"/>
              <p14:cNvContentPartPr/>
              <p14:nvPr/>
            </p14:nvContentPartPr>
            <p14:xfrm>
              <a:off x="4942769" y="5611603"/>
              <a:ext cx="159808" cy="28199"/>
            </p14:xfrm>
          </p:contentPart>
        </mc:Choice>
        <mc:Fallback xmlns="">
          <p:pic>
            <p:nvPicPr>
              <p:cNvPr id="58" name="墨迹 57"/>
            </p:nvPicPr>
            <p:blipFill>
              <a:blip r:embed="rId109"/>
            </p:blipFill>
            <p:spPr>
              <a:xfrm>
                <a:off x="4942769" y="5611603"/>
                <a:ext cx="159808" cy="2819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墨迹 58"/>
              <p14:cNvContentPartPr/>
              <p14:nvPr/>
            </p14:nvContentPartPr>
            <p14:xfrm>
              <a:off x="5014206" y="5528945"/>
              <a:ext cx="20638" cy="229293"/>
            </p14:xfrm>
          </p:contentPart>
        </mc:Choice>
        <mc:Fallback xmlns="">
          <p:pic>
            <p:nvPicPr>
              <p:cNvPr id="59" name="墨迹 58"/>
            </p:nvPicPr>
            <p:blipFill>
              <a:blip r:embed="rId111"/>
            </p:blipFill>
            <p:spPr>
              <a:xfrm>
                <a:off x="5014206" y="5528945"/>
                <a:ext cx="20638" cy="229293"/>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墨迹 59"/>
              <p14:cNvContentPartPr/>
              <p14:nvPr/>
            </p14:nvContentPartPr>
            <p14:xfrm>
              <a:off x="5144911" y="5502684"/>
              <a:ext cx="107597" cy="331691"/>
            </p14:xfrm>
          </p:contentPart>
        </mc:Choice>
        <mc:Fallback xmlns="">
          <p:pic>
            <p:nvPicPr>
              <p:cNvPr id="60" name="墨迹 59"/>
            </p:nvPicPr>
            <p:blipFill>
              <a:blip r:embed="rId113"/>
            </p:blipFill>
            <p:spPr>
              <a:xfrm>
                <a:off x="5144911" y="5502684"/>
                <a:ext cx="107597" cy="331691"/>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墨迹 60"/>
              <p14:cNvContentPartPr/>
              <p14:nvPr/>
            </p14:nvContentPartPr>
            <p14:xfrm>
              <a:off x="6431844" y="5624292"/>
              <a:ext cx="254706" cy="49349"/>
            </p14:xfrm>
          </p:contentPart>
        </mc:Choice>
        <mc:Fallback xmlns="">
          <p:pic>
            <p:nvPicPr>
              <p:cNvPr id="61" name="墨迹 60"/>
            </p:nvPicPr>
            <p:blipFill>
              <a:blip r:embed="rId115"/>
            </p:blipFill>
            <p:spPr>
              <a:xfrm>
                <a:off x="6431844" y="5624292"/>
                <a:ext cx="254706" cy="4934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墨迹 61"/>
              <p14:cNvContentPartPr/>
              <p14:nvPr/>
            </p14:nvContentPartPr>
            <p14:xfrm>
              <a:off x="6575777" y="5517665"/>
              <a:ext cx="16934" cy="218014"/>
            </p14:xfrm>
          </p:contentPart>
        </mc:Choice>
        <mc:Fallback xmlns="">
          <p:pic>
            <p:nvPicPr>
              <p:cNvPr id="62" name="墨迹 61"/>
            </p:nvPicPr>
            <p:blipFill>
              <a:blip r:embed="rId117"/>
            </p:blipFill>
            <p:spPr>
              <a:xfrm>
                <a:off x="6575777" y="5517665"/>
                <a:ext cx="16934" cy="218014"/>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3" name="墨迹 62"/>
              <p14:cNvContentPartPr/>
              <p14:nvPr/>
            </p14:nvContentPartPr>
            <p14:xfrm>
              <a:off x="6726413" y="5490347"/>
              <a:ext cx="109009" cy="138175"/>
            </p14:xfrm>
          </p:contentPart>
        </mc:Choice>
        <mc:Fallback xmlns="">
          <p:pic>
            <p:nvPicPr>
              <p:cNvPr id="63" name="墨迹 62"/>
            </p:nvPicPr>
            <p:blipFill>
              <a:blip r:embed="rId119"/>
            </p:blipFill>
            <p:spPr>
              <a:xfrm>
                <a:off x="6726413" y="5490347"/>
                <a:ext cx="109009" cy="13817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4" name="墨迹 63"/>
              <p14:cNvContentPartPr/>
              <p14:nvPr/>
            </p14:nvContentPartPr>
            <p14:xfrm>
              <a:off x="6781800" y="5464968"/>
              <a:ext cx="53622" cy="273531"/>
            </p14:xfrm>
          </p:contentPart>
        </mc:Choice>
        <mc:Fallback xmlns="">
          <p:pic>
            <p:nvPicPr>
              <p:cNvPr id="64" name="墨迹 63"/>
            </p:nvPicPr>
            <p:blipFill>
              <a:blip r:embed="rId121"/>
            </p:blipFill>
            <p:spPr>
              <a:xfrm>
                <a:off x="6781800" y="5464968"/>
                <a:ext cx="53622" cy="273531"/>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5" name="墨迹 64"/>
              <p14:cNvContentPartPr/>
              <p14:nvPr/>
            </p14:nvContentPartPr>
            <p14:xfrm>
              <a:off x="10647538" y="5521366"/>
              <a:ext cx="208139" cy="22559"/>
            </p14:xfrm>
          </p:contentPart>
        </mc:Choice>
        <mc:Fallback xmlns="">
          <p:pic>
            <p:nvPicPr>
              <p:cNvPr id="65" name="墨迹 64"/>
            </p:nvPicPr>
            <p:blipFill>
              <a:blip r:embed="rId123"/>
            </p:blipFill>
            <p:spPr>
              <a:xfrm>
                <a:off x="10647538" y="5521366"/>
                <a:ext cx="208139" cy="2255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6" name="墨迹 65"/>
              <p14:cNvContentPartPr/>
              <p14:nvPr/>
            </p14:nvContentPartPr>
            <p14:xfrm>
              <a:off x="10758311" y="5452984"/>
              <a:ext cx="28223" cy="171485"/>
            </p14:xfrm>
          </p:contentPart>
        </mc:Choice>
        <mc:Fallback xmlns="">
          <p:pic>
            <p:nvPicPr>
              <p:cNvPr id="66" name="墨迹 65"/>
            </p:nvPicPr>
            <p:blipFill>
              <a:blip r:embed="rId125"/>
            </p:blipFill>
            <p:spPr>
              <a:xfrm>
                <a:off x="10758311" y="5452984"/>
                <a:ext cx="28223" cy="17148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7" name="墨迹 66"/>
              <p14:cNvContentPartPr/>
              <p14:nvPr/>
            </p14:nvContentPartPr>
            <p14:xfrm>
              <a:off x="10845800" y="5316218"/>
              <a:ext cx="149225" cy="274940"/>
            </p14:xfrm>
          </p:contentPart>
        </mc:Choice>
        <mc:Fallback xmlns="">
          <p:pic>
            <p:nvPicPr>
              <p:cNvPr id="67" name="墨迹 66"/>
            </p:nvPicPr>
            <p:blipFill>
              <a:blip r:embed="rId127"/>
            </p:blipFill>
            <p:spPr>
              <a:xfrm>
                <a:off x="10845800" y="5316218"/>
                <a:ext cx="149225" cy="27494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8" name="墨迹 67"/>
              <p14:cNvContentPartPr/>
              <p14:nvPr/>
            </p14:nvContentPartPr>
            <p14:xfrm>
              <a:off x="5695244" y="5065952"/>
              <a:ext cx="5644" cy="450480"/>
            </p14:xfrm>
          </p:contentPart>
        </mc:Choice>
        <mc:Fallback xmlns="">
          <p:pic>
            <p:nvPicPr>
              <p:cNvPr id="68" name="墨迹 67"/>
            </p:nvPicPr>
            <p:blipFill>
              <a:blip r:embed="rId129"/>
            </p:blipFill>
            <p:spPr>
              <a:xfrm>
                <a:off x="5695244" y="5065952"/>
                <a:ext cx="5644" cy="45048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9" name="墨迹 68"/>
              <p14:cNvContentPartPr/>
              <p14:nvPr/>
            </p14:nvContentPartPr>
            <p14:xfrm>
              <a:off x="5616222" y="5067362"/>
              <a:ext cx="118533" cy="157210"/>
            </p14:xfrm>
          </p:contentPart>
        </mc:Choice>
        <mc:Fallback xmlns="">
          <p:pic>
            <p:nvPicPr>
              <p:cNvPr id="69" name="墨迹 68"/>
            </p:nvPicPr>
            <p:blipFill>
              <a:blip r:embed="rId131"/>
            </p:blipFill>
            <p:spPr>
              <a:xfrm>
                <a:off x="5616222" y="5067362"/>
                <a:ext cx="118533" cy="15721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墨迹 69"/>
              <p14:cNvContentPartPr/>
              <p14:nvPr/>
            </p14:nvContentPartPr>
            <p14:xfrm>
              <a:off x="5712177" y="5087101"/>
              <a:ext cx="118534" cy="87417"/>
            </p14:xfrm>
          </p:contentPart>
        </mc:Choice>
        <mc:Fallback xmlns="">
          <p:pic>
            <p:nvPicPr>
              <p:cNvPr id="70" name="墨迹 69"/>
            </p:nvPicPr>
            <p:blipFill>
              <a:blip r:embed="rId133"/>
            </p:blipFill>
            <p:spPr>
              <a:xfrm>
                <a:off x="5712177" y="5087101"/>
                <a:ext cx="118534" cy="87417"/>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墨迹 70"/>
              <p14:cNvContentPartPr/>
              <p14:nvPr/>
            </p14:nvContentPartPr>
            <p14:xfrm>
              <a:off x="5782556" y="5363452"/>
              <a:ext cx="127176" cy="133416"/>
            </p14:xfrm>
          </p:contentPart>
        </mc:Choice>
        <mc:Fallback xmlns="">
          <p:pic>
            <p:nvPicPr>
              <p:cNvPr id="71" name="墨迹 70"/>
            </p:nvPicPr>
            <p:blipFill>
              <a:blip r:embed="rId135"/>
            </p:blipFill>
            <p:spPr>
              <a:xfrm>
                <a:off x="5782556" y="5363452"/>
                <a:ext cx="127176" cy="133416"/>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墨迹 71"/>
              <p14:cNvContentPartPr/>
              <p14:nvPr/>
            </p14:nvContentPartPr>
            <p14:xfrm>
              <a:off x="5926666" y="5250656"/>
              <a:ext cx="129822" cy="157914"/>
            </p14:xfrm>
          </p:contentPart>
        </mc:Choice>
        <mc:Fallback xmlns="">
          <p:pic>
            <p:nvPicPr>
              <p:cNvPr id="72" name="墨迹 71"/>
            </p:nvPicPr>
            <p:blipFill>
              <a:blip r:embed="rId137"/>
            </p:blipFill>
            <p:spPr>
              <a:xfrm>
                <a:off x="5926666" y="5250656"/>
                <a:ext cx="129822" cy="157914"/>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3" name="墨迹 72"/>
              <p14:cNvContentPartPr/>
              <p14:nvPr/>
            </p14:nvContentPartPr>
            <p14:xfrm>
              <a:off x="5946422" y="5245016"/>
              <a:ext cx="115711" cy="355307"/>
            </p14:xfrm>
          </p:contentPart>
        </mc:Choice>
        <mc:Fallback xmlns="">
          <p:pic>
            <p:nvPicPr>
              <p:cNvPr id="73" name="墨迹 72"/>
            </p:nvPicPr>
            <p:blipFill>
              <a:blip r:embed="rId139"/>
            </p:blipFill>
            <p:spPr>
              <a:xfrm>
                <a:off x="5946422" y="5245016"/>
                <a:ext cx="115711" cy="355307"/>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4" name="墨迹 73"/>
              <p14:cNvContentPartPr/>
              <p14:nvPr/>
            </p14:nvContentPartPr>
            <p14:xfrm>
              <a:off x="6976533" y="5073707"/>
              <a:ext cx="26811" cy="496126"/>
            </p14:xfrm>
          </p:contentPart>
        </mc:Choice>
        <mc:Fallback xmlns="">
          <p:pic>
            <p:nvPicPr>
              <p:cNvPr id="74" name="墨迹 73"/>
            </p:nvPicPr>
            <p:blipFill>
              <a:blip r:embed="rId141"/>
            </p:blipFill>
            <p:spPr>
              <a:xfrm>
                <a:off x="6976533" y="5073707"/>
                <a:ext cx="26811" cy="496126"/>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5" name="墨迹 74"/>
              <p14:cNvContentPartPr/>
              <p14:nvPr/>
            </p14:nvContentPartPr>
            <p14:xfrm>
              <a:off x="6898922" y="5416149"/>
              <a:ext cx="193322" cy="214136"/>
            </p14:xfrm>
          </p:contentPart>
        </mc:Choice>
        <mc:Fallback xmlns="">
          <p:pic>
            <p:nvPicPr>
              <p:cNvPr id="75" name="墨迹 74"/>
            </p:nvPicPr>
            <p:blipFill>
              <a:blip r:embed="rId143"/>
            </p:blipFill>
            <p:spPr>
              <a:xfrm>
                <a:off x="6898922" y="5416149"/>
                <a:ext cx="193322" cy="214136"/>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6" name="墨迹 75"/>
              <p14:cNvContentPartPr/>
              <p14:nvPr/>
            </p14:nvContentPartPr>
            <p14:xfrm>
              <a:off x="7106355" y="5318333"/>
              <a:ext cx="222956" cy="195102"/>
            </p14:xfrm>
          </p:contentPart>
        </mc:Choice>
        <mc:Fallback xmlns="">
          <p:pic>
            <p:nvPicPr>
              <p:cNvPr id="76" name="墨迹 75"/>
            </p:nvPicPr>
            <p:blipFill>
              <a:blip r:embed="rId145"/>
            </p:blipFill>
            <p:spPr>
              <a:xfrm>
                <a:off x="7106355" y="5318333"/>
                <a:ext cx="222956" cy="195102"/>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7" name="墨迹 76"/>
              <p14:cNvContentPartPr/>
              <p14:nvPr/>
            </p14:nvContentPartPr>
            <p14:xfrm>
              <a:off x="6146800" y="5915447"/>
              <a:ext cx="56444" cy="218367"/>
            </p14:xfrm>
          </p:contentPart>
        </mc:Choice>
        <mc:Fallback xmlns="">
          <p:pic>
            <p:nvPicPr>
              <p:cNvPr id="77" name="墨迹 76"/>
            </p:nvPicPr>
            <p:blipFill>
              <a:blip r:embed="rId147"/>
            </p:blipFill>
            <p:spPr>
              <a:xfrm>
                <a:off x="6146800" y="5915447"/>
                <a:ext cx="56444" cy="218367"/>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8" name="墨迹 77"/>
              <p14:cNvContentPartPr/>
              <p14:nvPr/>
            </p14:nvContentPartPr>
            <p14:xfrm>
              <a:off x="6225998" y="5879494"/>
              <a:ext cx="225602" cy="225591"/>
            </p14:xfrm>
          </p:contentPart>
        </mc:Choice>
        <mc:Fallback xmlns="">
          <p:pic>
            <p:nvPicPr>
              <p:cNvPr id="78" name="墨迹 77"/>
            </p:nvPicPr>
            <p:blipFill>
              <a:blip r:embed="rId149"/>
            </p:blipFill>
            <p:spPr>
              <a:xfrm>
                <a:off x="6225998" y="5879494"/>
                <a:ext cx="225602" cy="225591"/>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9" name="墨迹 78"/>
              <p14:cNvContentPartPr/>
              <p14:nvPr/>
            </p14:nvContentPartPr>
            <p14:xfrm>
              <a:off x="10075333" y="5649319"/>
              <a:ext cx="90311" cy="270358"/>
            </p14:xfrm>
          </p:contentPart>
        </mc:Choice>
        <mc:Fallback xmlns="">
          <p:pic>
            <p:nvPicPr>
              <p:cNvPr id="79" name="墨迹 78"/>
            </p:nvPicPr>
            <p:blipFill>
              <a:blip r:embed="rId151"/>
            </p:blipFill>
            <p:spPr>
              <a:xfrm>
                <a:off x="10075333" y="5649319"/>
                <a:ext cx="90311" cy="270358"/>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0" name="墨迹 79"/>
              <p14:cNvContentPartPr/>
              <p14:nvPr/>
            </p14:nvContentPartPr>
            <p14:xfrm>
              <a:off x="10160176" y="5656722"/>
              <a:ext cx="169156" cy="186113"/>
            </p14:xfrm>
          </p:contentPart>
        </mc:Choice>
        <mc:Fallback xmlns="">
          <p:pic>
            <p:nvPicPr>
              <p:cNvPr id="80" name="墨迹 79"/>
            </p:nvPicPr>
            <p:blipFill>
              <a:blip r:embed="rId153"/>
            </p:blipFill>
            <p:spPr>
              <a:xfrm>
                <a:off x="10160176" y="5656722"/>
                <a:ext cx="169156" cy="186113"/>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1" name="墨迹 80"/>
              <p14:cNvContentPartPr/>
              <p14:nvPr/>
            </p14:nvContentPartPr>
            <p14:xfrm>
              <a:off x="7078133" y="6002160"/>
              <a:ext cx="177800" cy="32429"/>
            </p14:xfrm>
          </p:contentPart>
        </mc:Choice>
        <mc:Fallback xmlns="">
          <p:pic>
            <p:nvPicPr>
              <p:cNvPr id="81" name="墨迹 80"/>
            </p:nvPicPr>
            <p:blipFill>
              <a:blip r:embed="rId155"/>
            </p:blipFill>
            <p:spPr>
              <a:xfrm>
                <a:off x="7078133" y="6002160"/>
                <a:ext cx="177800" cy="3242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2" name="墨迹 81"/>
              <p14:cNvContentPartPr/>
              <p14:nvPr/>
            </p14:nvContentPartPr>
            <p14:xfrm>
              <a:off x="7152922" y="5930957"/>
              <a:ext cx="26811" cy="222067"/>
            </p14:xfrm>
          </p:contentPart>
        </mc:Choice>
        <mc:Fallback xmlns="">
          <p:pic>
            <p:nvPicPr>
              <p:cNvPr id="82" name="墨迹 81"/>
            </p:nvPicPr>
            <p:blipFill>
              <a:blip r:embed="rId157"/>
            </p:blipFill>
            <p:spPr>
              <a:xfrm>
                <a:off x="7152922" y="5930957"/>
                <a:ext cx="26811" cy="222067"/>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3" name="墨迹 82"/>
              <p14:cNvContentPartPr/>
              <p14:nvPr/>
            </p14:nvContentPartPr>
            <p14:xfrm>
              <a:off x="7334955" y="5910513"/>
              <a:ext cx="31045" cy="248151"/>
            </p14:xfrm>
          </p:contentPart>
        </mc:Choice>
        <mc:Fallback xmlns="">
          <p:pic>
            <p:nvPicPr>
              <p:cNvPr id="83" name="墨迹 82"/>
            </p:nvPicPr>
            <p:blipFill>
              <a:blip r:embed="rId159"/>
            </p:blipFill>
            <p:spPr>
              <a:xfrm>
                <a:off x="7334955" y="5910513"/>
                <a:ext cx="31045" cy="248151"/>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4" name="墨迹 83"/>
              <p14:cNvContentPartPr/>
              <p14:nvPr/>
            </p14:nvContentPartPr>
            <p14:xfrm>
              <a:off x="7411155" y="5927432"/>
              <a:ext cx="146756" cy="178535"/>
            </p14:xfrm>
          </p:contentPart>
        </mc:Choice>
        <mc:Fallback xmlns="">
          <p:pic>
            <p:nvPicPr>
              <p:cNvPr id="84" name="墨迹 83"/>
            </p:nvPicPr>
            <p:blipFill>
              <a:blip r:embed="rId161"/>
            </p:blipFill>
            <p:spPr>
              <a:xfrm>
                <a:off x="7411155" y="5927432"/>
                <a:ext cx="146756" cy="178535"/>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5" name="墨迹 84"/>
              <p14:cNvContentPartPr/>
              <p14:nvPr/>
            </p14:nvContentPartPr>
            <p14:xfrm>
              <a:off x="7580488" y="5889363"/>
              <a:ext cx="90312" cy="209378"/>
            </p14:xfrm>
          </p:contentPart>
        </mc:Choice>
        <mc:Fallback xmlns="">
          <p:pic>
            <p:nvPicPr>
              <p:cNvPr id="85" name="墨迹 84"/>
            </p:nvPicPr>
            <p:blipFill>
              <a:blip r:embed="rId163"/>
            </p:blipFill>
            <p:spPr>
              <a:xfrm>
                <a:off x="7580488" y="5889363"/>
                <a:ext cx="90312" cy="209378"/>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6" name="墨迹 85"/>
              <p14:cNvContentPartPr/>
              <p14:nvPr/>
            </p14:nvContentPartPr>
            <p14:xfrm>
              <a:off x="7639755" y="5854467"/>
              <a:ext cx="46038" cy="263309"/>
            </p14:xfrm>
          </p:contentPart>
        </mc:Choice>
        <mc:Fallback xmlns="">
          <p:pic>
            <p:nvPicPr>
              <p:cNvPr id="86" name="墨迹 85"/>
            </p:nvPicPr>
            <p:blipFill>
              <a:blip r:embed="rId165"/>
            </p:blipFill>
            <p:spPr>
              <a:xfrm>
                <a:off x="7639755" y="5854467"/>
                <a:ext cx="46038" cy="26330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7" name="墨迹 86"/>
              <p14:cNvContentPartPr/>
              <p14:nvPr/>
            </p14:nvContentPartPr>
            <p14:xfrm>
              <a:off x="7653866" y="5935892"/>
              <a:ext cx="172509" cy="224887"/>
            </p14:xfrm>
          </p:contentPart>
        </mc:Choice>
        <mc:Fallback xmlns="">
          <p:pic>
            <p:nvPicPr>
              <p:cNvPr id="87" name="墨迹 86"/>
            </p:nvPicPr>
            <p:blipFill>
              <a:blip r:embed="rId167"/>
            </p:blipFill>
            <p:spPr>
              <a:xfrm>
                <a:off x="7653866" y="5935892"/>
                <a:ext cx="172509" cy="224887"/>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8" name="墨迹 87"/>
              <p14:cNvContentPartPr/>
              <p14:nvPr/>
            </p14:nvContentPartPr>
            <p14:xfrm>
              <a:off x="7885288" y="5874912"/>
              <a:ext cx="95956" cy="238634"/>
            </p14:xfrm>
          </p:contentPart>
        </mc:Choice>
        <mc:Fallback xmlns="">
          <p:pic>
            <p:nvPicPr>
              <p:cNvPr id="88" name="墨迹 87"/>
            </p:nvPicPr>
            <p:blipFill>
              <a:blip r:embed="rId169"/>
            </p:blipFill>
            <p:spPr>
              <a:xfrm>
                <a:off x="7885288" y="5874912"/>
                <a:ext cx="95956" cy="238634"/>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9" name="墨迹 88"/>
              <p14:cNvContentPartPr/>
              <p14:nvPr/>
            </p14:nvContentPartPr>
            <p14:xfrm>
              <a:off x="7967133" y="5972550"/>
              <a:ext cx="149578" cy="375047"/>
            </p14:xfrm>
          </p:contentPart>
        </mc:Choice>
        <mc:Fallback xmlns="">
          <p:pic>
            <p:nvPicPr>
              <p:cNvPr id="89" name="墨迹 88"/>
            </p:nvPicPr>
            <p:blipFill>
              <a:blip r:embed="rId171"/>
            </p:blipFill>
            <p:spPr>
              <a:xfrm>
                <a:off x="7967133" y="5972550"/>
                <a:ext cx="149578" cy="375047"/>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0" name="墨迹 89"/>
              <p14:cNvContentPartPr/>
              <p14:nvPr/>
            </p14:nvContentPartPr>
            <p14:xfrm>
              <a:off x="11305822" y="5763878"/>
              <a:ext cx="50800" cy="217132"/>
            </p14:xfrm>
          </p:contentPart>
        </mc:Choice>
        <mc:Fallback xmlns="">
          <p:pic>
            <p:nvPicPr>
              <p:cNvPr id="90" name="墨迹 89"/>
            </p:nvPicPr>
            <p:blipFill>
              <a:blip r:embed="rId173"/>
            </p:blipFill>
            <p:spPr>
              <a:xfrm>
                <a:off x="11305822" y="5763878"/>
                <a:ext cx="50800" cy="217132"/>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1" name="墨迹 90"/>
              <p14:cNvContentPartPr/>
              <p14:nvPr/>
            </p14:nvContentPartPr>
            <p14:xfrm>
              <a:off x="11367205" y="5746958"/>
              <a:ext cx="153106" cy="184175"/>
            </p14:xfrm>
          </p:contentPart>
        </mc:Choice>
        <mc:Fallback xmlns="">
          <p:pic>
            <p:nvPicPr>
              <p:cNvPr id="91" name="墨迹 90"/>
            </p:nvPicPr>
            <p:blipFill>
              <a:blip r:embed="rId175"/>
            </p:blipFill>
            <p:spPr>
              <a:xfrm>
                <a:off x="11367205" y="5746958"/>
                <a:ext cx="153106" cy="184175"/>
              </a:xfrm>
              <a:prstGeom prst="rect"/>
            </p:spPr>
          </p:pic>
        </mc:Fallback>
      </mc:AlternateContent>
    </p:spTree>
  </p:cSld>
  <p:clrMapOvr>
    <a:masterClrMapping/>
  </p:clrMapOvr>
  <p:transition>
    <p:split dir="in"/>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03_1#0ff7f9922?vop=1&amp;pid=f986ba43a&amp;color=0,0,0&amp;vtp=1&amp;bt=1&amp;bbb=1&amp;hb=1"/>
          <p:cNvSpPr/>
          <p:nvPr/>
        </p:nvSpPr>
        <p:spPr>
          <a:xfrm>
            <a:off x="649224" y="1078992"/>
            <a:ext cx="10899648" cy="914400"/>
          </a:xfrm>
          <a:prstGeom prst="rect">
            <a:avLst/>
          </a:prstGeom>
          <a:blipFill rotWithShape="1">
            <a:blip r:embed="rId1"/>
            <a:stretch>
              <a:fillRect l="-2" t="-14" r="1" b="14"/>
            </a:stretch>
          </a:blipFill>
        </p:spPr>
        <p:txBody>
          <a:bodyPr/>
          <a:lstStyle/>
          <a:p>
            <a:r>
              <a:rPr lang="zh-CN" altLang="en-US">
                <a:noFill/>
              </a:rPr>
              <a:t> </a:t>
            </a:r>
            <a:endParaRPr lang="zh-CN" altLang="en-US">
              <a:noFill/>
            </a:endParaRPr>
          </a:p>
        </p:txBody>
      </p:sp>
      <p:sp>
        <p:nvSpPr>
          <p:cNvPr id="3" name="QB_7_AN.104_1#0ff7f9922.blank?vop=1&amp;pid=f986ba43a&amp;color=0,0,0&amp;vpa=39&amp;vtp=1&amp;bbb=1"/>
          <p:cNvSpPr/>
          <p:nvPr/>
        </p:nvSpPr>
        <p:spPr>
          <a:xfrm>
            <a:off x="5356161" y="1136586"/>
            <a:ext cx="824929" cy="317500"/>
          </a:xfrm>
          <a:prstGeom prst="rect">
            <a:avLst/>
          </a:prstGeom>
          <a:blipFill rotWithShape="1">
            <a:blip r:embed="rId2"/>
            <a:stretch>
              <a:fillRect l="-69" t="-180" b="180"/>
            </a:stretch>
          </a:blipFill>
        </p:spPr>
        <p:txBody>
          <a:bodyPr/>
          <a:lstStyle/>
          <a:p>
            <a:r>
              <a:rPr lang="zh-CN" altLang="en-US">
                <a:noFill/>
              </a:rPr>
              <a:t> </a:t>
            </a:r>
            <a:endParaRPr lang="zh-CN" altLang="en-US">
              <a:noFill/>
            </a:endParaRPr>
          </a:p>
        </p:txBody>
      </p:sp>
      <p:sp>
        <p:nvSpPr>
          <p:cNvPr id="4" name="QB_7_AN.105_1#0ff7f9922.blank?vop=1&amp;pid=f986ba43a&amp;color=0,0,0&amp;vpa=40&amp;vtp=1&amp;bbb=1&amp;rh=31.88"/>
          <p:cNvSpPr/>
          <p:nvPr/>
        </p:nvSpPr>
        <p:spPr>
          <a:xfrm>
            <a:off x="2984436" y="1527048"/>
            <a:ext cx="7146735" cy="404876"/>
          </a:xfrm>
          <a:prstGeom prst="rect">
            <a:avLst/>
          </a:prstGeom>
          <a:blipFill rotWithShape="1">
            <a:blip r:embed="rId3"/>
            <a:stretch>
              <a:fillRect l="-8" t="-28827" r="5" b="-565"/>
            </a:stretch>
          </a:blipFill>
        </p:spPr>
        <p:txBody>
          <a:bodyPr/>
          <a:lstStyle/>
          <a:p>
            <a:r>
              <a:rPr lang="zh-CN" altLang="en-US">
                <a:noFill/>
              </a:rPr>
              <a:t> </a:t>
            </a:r>
            <a:endParaRPr lang="zh-CN" altLang="en-US">
              <a:noFill/>
            </a:endParaRPr>
          </a:p>
        </p:txBody>
      </p:sp>
      <p:sp>
        <p:nvSpPr>
          <p:cNvPr id="6" name="QB_7_BD.107_1#0e751012c?vop=1&amp;pid=f986ba43a&amp;color=0,0,0&amp;vtp=1&amp;bt=1&amp;bbb=1&amp;hb=1"/>
          <p:cNvSpPr/>
          <p:nvPr/>
        </p:nvSpPr>
        <p:spPr>
          <a:xfrm>
            <a:off x="319024" y="3679690"/>
            <a:ext cx="10899648" cy="1828800"/>
          </a:xfrm>
          <a:prstGeom prst="rect">
            <a:avLst/>
          </a:prstGeom>
          <a:blipFill rotWithShape="1">
            <a:blip r:embed="rId4"/>
            <a:stretch>
              <a:fillRect l="-2" t="-27" r="-1100" b="27"/>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5275791" y="4630277"/>
              <a:ext cx="413809" cy="129716"/>
            </p14:xfrm>
          </p:contentPart>
        </mc:Choice>
        <mc:Fallback xmlns="">
          <p:pic>
            <p:nvPicPr>
              <p:cNvPr id="5" name="墨迹 4"/>
            </p:nvPicPr>
            <p:blipFill>
              <a:blip r:embed="rId6"/>
            </p:blipFill>
            <p:spPr>
              <a:xfrm>
                <a:off x="5275791" y="4630277"/>
                <a:ext cx="413809" cy="12971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5345288" y="4528761"/>
              <a:ext cx="3378200" cy="124075"/>
            </p14:xfrm>
          </p:contentPart>
        </mc:Choice>
        <mc:Fallback xmlns="">
          <p:pic>
            <p:nvPicPr>
              <p:cNvPr id="7" name="墨迹 6"/>
            </p:nvPicPr>
            <p:blipFill>
              <a:blip r:embed="rId8"/>
            </p:blipFill>
            <p:spPr>
              <a:xfrm>
                <a:off x="5345288" y="4528761"/>
                <a:ext cx="3378200" cy="12407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3364088" y="1624263"/>
              <a:ext cx="110067" cy="50758"/>
            </p14:xfrm>
          </p:contentPart>
        </mc:Choice>
        <mc:Fallback xmlns="">
          <p:pic>
            <p:nvPicPr>
              <p:cNvPr id="8" name="墨迹 7"/>
            </p:nvPicPr>
            <p:blipFill>
              <a:blip r:embed="rId10"/>
            </p:blipFill>
            <p:spPr>
              <a:xfrm>
                <a:off x="3364088" y="1624263"/>
                <a:ext cx="110067" cy="5075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7066844" y="949425"/>
              <a:ext cx="16933" cy="20621"/>
            </p14:xfrm>
          </p:contentPart>
        </mc:Choice>
        <mc:Fallback xmlns="">
          <p:pic>
            <p:nvPicPr>
              <p:cNvPr id="9" name="墨迹 8"/>
            </p:nvPicPr>
            <p:blipFill>
              <a:blip r:embed="rId12"/>
            </p:blipFill>
            <p:spPr>
              <a:xfrm>
                <a:off x="7066844" y="949425"/>
                <a:ext cx="16933" cy="2062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3369027" y="1607343"/>
              <a:ext cx="122591" cy="45119"/>
            </p14:xfrm>
          </p:contentPart>
        </mc:Choice>
        <mc:Fallback xmlns="">
          <p:pic>
            <p:nvPicPr>
              <p:cNvPr id="10" name="墨迹 9"/>
            </p:nvPicPr>
            <p:blipFill>
              <a:blip r:embed="rId14"/>
            </p:blipFill>
            <p:spPr>
              <a:xfrm>
                <a:off x="3369027" y="1607343"/>
                <a:ext cx="122591" cy="451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3482622" y="1494547"/>
              <a:ext cx="347133" cy="249385"/>
            </p14:xfrm>
          </p:contentPart>
        </mc:Choice>
        <mc:Fallback xmlns="">
          <p:pic>
            <p:nvPicPr>
              <p:cNvPr id="11" name="墨迹 10"/>
            </p:nvPicPr>
            <p:blipFill>
              <a:blip r:embed="rId16"/>
            </p:blipFill>
            <p:spPr>
              <a:xfrm>
                <a:off x="3482622" y="1494547"/>
                <a:ext cx="347133" cy="24938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8449733" y="1567865"/>
              <a:ext cx="217311" cy="8459"/>
            </p14:xfrm>
          </p:contentPart>
        </mc:Choice>
        <mc:Fallback xmlns="">
          <p:pic>
            <p:nvPicPr>
              <p:cNvPr id="12" name="墨迹 11"/>
            </p:nvPicPr>
            <p:blipFill>
              <a:blip r:embed="rId18"/>
            </p:blipFill>
            <p:spPr>
              <a:xfrm>
                <a:off x="8449733" y="1567865"/>
                <a:ext cx="217311" cy="845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8534400" y="1505827"/>
              <a:ext cx="62088" cy="186113"/>
            </p14:xfrm>
          </p:contentPart>
        </mc:Choice>
        <mc:Fallback xmlns="">
          <p:pic>
            <p:nvPicPr>
              <p:cNvPr id="13" name="墨迹 12"/>
            </p:nvPicPr>
            <p:blipFill>
              <a:blip r:embed="rId20"/>
            </p:blipFill>
            <p:spPr>
              <a:xfrm>
                <a:off x="8534400" y="1505827"/>
                <a:ext cx="62088" cy="18611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8582377" y="1451367"/>
              <a:ext cx="183445" cy="246213"/>
            </p14:xfrm>
          </p:contentPart>
        </mc:Choice>
        <mc:Fallback xmlns="">
          <p:pic>
            <p:nvPicPr>
              <p:cNvPr id="14" name="墨迹 13"/>
            </p:nvPicPr>
            <p:blipFill>
              <a:blip r:embed="rId22"/>
            </p:blipFill>
            <p:spPr>
              <a:xfrm>
                <a:off x="8582377" y="1451367"/>
                <a:ext cx="183445" cy="24621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3651955" y="1084075"/>
              <a:ext cx="32456" cy="535605"/>
            </p14:xfrm>
          </p:contentPart>
        </mc:Choice>
        <mc:Fallback xmlns="">
          <p:pic>
            <p:nvPicPr>
              <p:cNvPr id="15" name="墨迹 14"/>
            </p:nvPicPr>
            <p:blipFill>
              <a:blip r:embed="rId24"/>
            </p:blipFill>
            <p:spPr>
              <a:xfrm>
                <a:off x="3651955" y="1084075"/>
                <a:ext cx="32456" cy="53560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3581400" y="1080727"/>
              <a:ext cx="104422" cy="154389"/>
            </p14:xfrm>
          </p:contentPart>
        </mc:Choice>
        <mc:Fallback xmlns="">
          <p:pic>
            <p:nvPicPr>
              <p:cNvPr id="16" name="墨迹 15"/>
            </p:nvPicPr>
            <p:blipFill>
              <a:blip r:embed="rId26"/>
            </p:blipFill>
            <p:spPr>
              <a:xfrm>
                <a:off x="3581400" y="1080727"/>
                <a:ext cx="104422" cy="15438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3708400" y="1090773"/>
              <a:ext cx="101600" cy="71026"/>
            </p14:xfrm>
          </p:contentPart>
        </mc:Choice>
        <mc:Fallback xmlns="">
          <p:pic>
            <p:nvPicPr>
              <p:cNvPr id="17" name="墨迹 16"/>
            </p:nvPicPr>
            <p:blipFill>
              <a:blip r:embed="rId28"/>
            </p:blipFill>
            <p:spPr>
              <a:xfrm>
                <a:off x="3708400" y="1090773"/>
                <a:ext cx="101600" cy="7102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3847394" y="1153163"/>
              <a:ext cx="309739" cy="271415"/>
            </p14:xfrm>
          </p:contentPart>
        </mc:Choice>
        <mc:Fallback xmlns="">
          <p:pic>
            <p:nvPicPr>
              <p:cNvPr id="18" name="墨迹 17"/>
            </p:nvPicPr>
            <p:blipFill>
              <a:blip r:embed="rId30"/>
            </p:blipFill>
            <p:spPr>
              <a:xfrm>
                <a:off x="3847394" y="1153163"/>
                <a:ext cx="309739" cy="27141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4346222" y="1596064"/>
              <a:ext cx="169333" cy="62037"/>
            </p14:xfrm>
          </p:contentPart>
        </mc:Choice>
        <mc:Fallback xmlns="">
          <p:pic>
            <p:nvPicPr>
              <p:cNvPr id="19" name="墨迹 18"/>
            </p:nvPicPr>
            <p:blipFill>
              <a:blip r:embed="rId32"/>
            </p:blipFill>
            <p:spPr>
              <a:xfrm>
                <a:off x="4346222" y="1596064"/>
                <a:ext cx="169333" cy="6203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4419600" y="1532263"/>
              <a:ext cx="39511" cy="140819"/>
            </p14:xfrm>
          </p:contentPart>
        </mc:Choice>
        <mc:Fallback xmlns="">
          <p:pic>
            <p:nvPicPr>
              <p:cNvPr id="20" name="墨迹 19"/>
            </p:nvPicPr>
            <p:blipFill>
              <a:blip r:embed="rId34"/>
            </p:blipFill>
            <p:spPr>
              <a:xfrm>
                <a:off x="4419600" y="1532263"/>
                <a:ext cx="39511" cy="14081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4526844" y="1500187"/>
              <a:ext cx="124178" cy="109976"/>
            </p14:xfrm>
          </p:contentPart>
        </mc:Choice>
        <mc:Fallback xmlns="">
          <p:pic>
            <p:nvPicPr>
              <p:cNvPr id="21" name="墨迹 20"/>
            </p:nvPicPr>
            <p:blipFill>
              <a:blip r:embed="rId36"/>
            </p:blipFill>
            <p:spPr>
              <a:xfrm>
                <a:off x="4526844" y="1500187"/>
                <a:ext cx="124178" cy="10997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4549422" y="1490846"/>
              <a:ext cx="129822" cy="218014"/>
            </p14:xfrm>
          </p:contentPart>
        </mc:Choice>
        <mc:Fallback xmlns="">
          <p:pic>
            <p:nvPicPr>
              <p:cNvPr id="22" name="墨迹 21"/>
            </p:nvPicPr>
            <p:blipFill>
              <a:blip r:embed="rId38"/>
            </p:blipFill>
            <p:spPr>
              <a:xfrm>
                <a:off x="4549422" y="1490846"/>
                <a:ext cx="129822" cy="21801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8144933" y="1612983"/>
              <a:ext cx="70556" cy="14100"/>
            </p14:xfrm>
          </p:contentPart>
        </mc:Choice>
        <mc:Fallback xmlns="">
          <p:pic>
            <p:nvPicPr>
              <p:cNvPr id="23" name="墨迹 22"/>
            </p:nvPicPr>
            <p:blipFill>
              <a:blip r:embed="rId40"/>
            </p:blipFill>
            <p:spPr>
              <a:xfrm>
                <a:off x="8144933" y="1612983"/>
                <a:ext cx="70556" cy="1410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4701822" y="919287"/>
              <a:ext cx="33866" cy="476564"/>
            </p14:xfrm>
          </p:contentPart>
        </mc:Choice>
        <mc:Fallback xmlns="">
          <p:pic>
            <p:nvPicPr>
              <p:cNvPr id="24" name="墨迹 23"/>
            </p:nvPicPr>
            <p:blipFill>
              <a:blip r:embed="rId42"/>
            </p:blipFill>
            <p:spPr>
              <a:xfrm>
                <a:off x="4701822" y="919287"/>
                <a:ext cx="33866" cy="47656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4634088" y="1291514"/>
              <a:ext cx="234245" cy="217133"/>
            </p14:xfrm>
          </p:contentPart>
        </mc:Choice>
        <mc:Fallback xmlns="">
          <p:pic>
            <p:nvPicPr>
              <p:cNvPr id="25" name="墨迹 24"/>
            </p:nvPicPr>
            <p:blipFill>
              <a:blip r:embed="rId44"/>
            </p:blipFill>
            <p:spPr>
              <a:xfrm>
                <a:off x="4634088" y="1291514"/>
                <a:ext cx="234245" cy="21713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4915252" y="1112979"/>
              <a:ext cx="201436" cy="229294"/>
            </p14:xfrm>
          </p:contentPart>
        </mc:Choice>
        <mc:Fallback xmlns="">
          <p:pic>
            <p:nvPicPr>
              <p:cNvPr id="26" name="墨迹 25"/>
            </p:nvPicPr>
            <p:blipFill>
              <a:blip r:embed="rId46"/>
            </p:blipFill>
            <p:spPr>
              <a:xfrm>
                <a:off x="4915252" y="1112979"/>
                <a:ext cx="201436" cy="22929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5221111" y="981501"/>
              <a:ext cx="129822" cy="262075"/>
            </p14:xfrm>
          </p:contentPart>
        </mc:Choice>
        <mc:Fallback xmlns="">
          <p:pic>
            <p:nvPicPr>
              <p:cNvPr id="27" name="墨迹 26"/>
            </p:nvPicPr>
            <p:blipFill>
              <a:blip r:embed="rId48"/>
            </p:blipFill>
            <p:spPr>
              <a:xfrm>
                <a:off x="5221111" y="981501"/>
                <a:ext cx="129822" cy="26207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5178248" y="1063102"/>
              <a:ext cx="172685" cy="214313"/>
            </p14:xfrm>
          </p:contentPart>
        </mc:Choice>
        <mc:Fallback xmlns="">
          <p:pic>
            <p:nvPicPr>
              <p:cNvPr id="28" name="墨迹 27"/>
            </p:nvPicPr>
            <p:blipFill>
              <a:blip r:embed="rId50"/>
            </p:blipFill>
            <p:spPr>
              <a:xfrm>
                <a:off x="5178248" y="1063102"/>
                <a:ext cx="172685" cy="214313"/>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3968044" y="1142764"/>
              <a:ext cx="310444" cy="312128"/>
            </p14:xfrm>
          </p:contentPart>
        </mc:Choice>
        <mc:Fallback xmlns="">
          <p:pic>
            <p:nvPicPr>
              <p:cNvPr id="29" name="墨迹 28"/>
            </p:nvPicPr>
            <p:blipFill>
              <a:blip r:embed="rId52"/>
            </p:blipFill>
            <p:spPr>
              <a:xfrm>
                <a:off x="3968044" y="1142764"/>
                <a:ext cx="310444" cy="31212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4117622" y="1148404"/>
              <a:ext cx="70555" cy="515337"/>
            </p14:xfrm>
          </p:contentPart>
        </mc:Choice>
        <mc:Fallback xmlns="">
          <p:pic>
            <p:nvPicPr>
              <p:cNvPr id="30" name="墨迹 29"/>
            </p:nvPicPr>
            <p:blipFill>
              <a:blip r:embed="rId54"/>
            </p:blipFill>
            <p:spPr>
              <a:xfrm>
                <a:off x="4117622" y="1148404"/>
                <a:ext cx="70555" cy="51533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5486400" y="998245"/>
              <a:ext cx="5644" cy="205852"/>
            </p14:xfrm>
          </p:contentPart>
        </mc:Choice>
        <mc:Fallback xmlns="">
          <p:pic>
            <p:nvPicPr>
              <p:cNvPr id="31" name="墨迹 30"/>
            </p:nvPicPr>
            <p:blipFill>
              <a:blip r:embed="rId56"/>
            </p:blipFill>
            <p:spPr>
              <a:xfrm>
                <a:off x="5486400" y="998245"/>
                <a:ext cx="5644" cy="20585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5604933" y="971984"/>
              <a:ext cx="330200" cy="172895"/>
            </p14:xfrm>
          </p:contentPart>
        </mc:Choice>
        <mc:Fallback xmlns="">
          <p:pic>
            <p:nvPicPr>
              <p:cNvPr id="32" name="墨迹 31"/>
            </p:nvPicPr>
            <p:blipFill>
              <a:blip r:embed="rId58"/>
            </p:blipFill>
            <p:spPr>
              <a:xfrm>
                <a:off x="5604933" y="971984"/>
                <a:ext cx="330200" cy="17289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8026400" y="1688415"/>
              <a:ext cx="39511" cy="178359"/>
            </p14:xfrm>
          </p:contentPart>
        </mc:Choice>
        <mc:Fallback xmlns="">
          <p:pic>
            <p:nvPicPr>
              <p:cNvPr id="33" name="墨迹 32"/>
            </p:nvPicPr>
            <p:blipFill>
              <a:blip r:embed="rId60"/>
            </p:blipFill>
            <p:spPr>
              <a:xfrm>
                <a:off x="8026400" y="1688415"/>
                <a:ext cx="39511" cy="17835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8111066" y="1703220"/>
              <a:ext cx="214489" cy="172014"/>
            </p14:xfrm>
          </p:contentPart>
        </mc:Choice>
        <mc:Fallback xmlns="">
          <p:pic>
            <p:nvPicPr>
              <p:cNvPr id="34" name="墨迹 33"/>
            </p:nvPicPr>
            <p:blipFill>
              <a:blip r:embed="rId62"/>
            </p:blipFill>
            <p:spPr>
              <a:xfrm>
                <a:off x="8111066" y="1703220"/>
                <a:ext cx="214489" cy="17201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7699022" y="2425115"/>
              <a:ext cx="11288" cy="22559"/>
            </p14:xfrm>
          </p:contentPart>
        </mc:Choice>
        <mc:Fallback xmlns="">
          <p:pic>
            <p:nvPicPr>
              <p:cNvPr id="35" name="墨迹 34"/>
            </p:nvPicPr>
            <p:blipFill>
              <a:blip r:embed="rId64"/>
            </p:blipFill>
            <p:spPr>
              <a:xfrm>
                <a:off x="7699022" y="2425115"/>
                <a:ext cx="11288" cy="2255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2641600" y="2977815"/>
              <a:ext cx="118533" cy="365882"/>
            </p14:xfrm>
          </p:contentPart>
        </mc:Choice>
        <mc:Fallback xmlns="">
          <p:pic>
            <p:nvPicPr>
              <p:cNvPr id="36" name="墨迹 35"/>
            </p:nvPicPr>
            <p:blipFill>
              <a:blip r:embed="rId66"/>
            </p:blipFill>
            <p:spPr>
              <a:xfrm>
                <a:off x="2641600" y="2977815"/>
                <a:ext cx="118533" cy="365882"/>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2765777" y="2908552"/>
              <a:ext cx="129823" cy="349844"/>
            </p14:xfrm>
          </p:contentPart>
        </mc:Choice>
        <mc:Fallback xmlns="">
          <p:pic>
            <p:nvPicPr>
              <p:cNvPr id="37" name="墨迹 36"/>
            </p:nvPicPr>
            <p:blipFill>
              <a:blip r:embed="rId68"/>
            </p:blipFill>
            <p:spPr>
              <a:xfrm>
                <a:off x="2765777" y="2908552"/>
                <a:ext cx="129823" cy="34984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2935111" y="2948911"/>
              <a:ext cx="213077" cy="305255"/>
            </p14:xfrm>
          </p:contentPart>
        </mc:Choice>
        <mc:Fallback xmlns="">
          <p:pic>
            <p:nvPicPr>
              <p:cNvPr id="38" name="墨迹 37"/>
            </p:nvPicPr>
            <p:blipFill>
              <a:blip r:embed="rId70"/>
            </p:blipFill>
            <p:spPr>
              <a:xfrm>
                <a:off x="2935111" y="2948911"/>
                <a:ext cx="213077" cy="30525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3194755" y="3113170"/>
              <a:ext cx="118533" cy="138704"/>
            </p14:xfrm>
          </p:contentPart>
        </mc:Choice>
        <mc:Fallback xmlns="">
          <p:pic>
            <p:nvPicPr>
              <p:cNvPr id="39" name="墨迹 38"/>
            </p:nvPicPr>
            <p:blipFill>
              <a:blip r:embed="rId72"/>
            </p:blipFill>
            <p:spPr>
              <a:xfrm>
                <a:off x="3194755" y="3113170"/>
                <a:ext cx="118533" cy="13870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3426177" y="3045493"/>
              <a:ext cx="237067" cy="16919"/>
            </p14:xfrm>
          </p:contentPart>
        </mc:Choice>
        <mc:Fallback xmlns="">
          <p:pic>
            <p:nvPicPr>
              <p:cNvPr id="40" name="墨迹 39"/>
            </p:nvPicPr>
            <p:blipFill>
              <a:blip r:embed="rId74"/>
            </p:blipFill>
            <p:spPr>
              <a:xfrm>
                <a:off x="3426177" y="3045493"/>
                <a:ext cx="237067" cy="1691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3635022" y="2972176"/>
              <a:ext cx="135466" cy="50758"/>
            </p14:xfrm>
          </p:contentPart>
        </mc:Choice>
        <mc:Fallback xmlns="">
          <p:pic>
            <p:nvPicPr>
              <p:cNvPr id="41" name="墨迹 40"/>
            </p:nvPicPr>
            <p:blipFill>
              <a:blip r:embed="rId76"/>
            </p:blipFill>
            <p:spPr>
              <a:xfrm>
                <a:off x="3635022" y="2972176"/>
                <a:ext cx="135466" cy="5075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3476977" y="3118810"/>
              <a:ext cx="248356" cy="16920"/>
            </p14:xfrm>
          </p:contentPart>
        </mc:Choice>
        <mc:Fallback xmlns="">
          <p:pic>
            <p:nvPicPr>
              <p:cNvPr id="42" name="墨迹 41"/>
            </p:nvPicPr>
            <p:blipFill>
              <a:blip r:embed="rId78"/>
            </p:blipFill>
            <p:spPr>
              <a:xfrm>
                <a:off x="3476977" y="3118810"/>
                <a:ext cx="248356" cy="1692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3500261" y="3150887"/>
              <a:ext cx="123472" cy="69440"/>
            </p14:xfrm>
          </p:contentPart>
        </mc:Choice>
        <mc:Fallback xmlns="">
          <p:pic>
            <p:nvPicPr>
              <p:cNvPr id="43" name="墨迹 42"/>
            </p:nvPicPr>
            <p:blipFill>
              <a:blip r:embed="rId80"/>
            </p:blipFill>
            <p:spPr>
              <a:xfrm>
                <a:off x="3500261" y="3150887"/>
                <a:ext cx="123472" cy="6944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3900311" y="2906437"/>
              <a:ext cx="127881" cy="415406"/>
            </p14:xfrm>
          </p:contentPart>
        </mc:Choice>
        <mc:Fallback xmlns="">
          <p:pic>
            <p:nvPicPr>
              <p:cNvPr id="44" name="墨迹 43"/>
            </p:nvPicPr>
            <p:blipFill>
              <a:blip r:embed="rId82"/>
            </p:blipFill>
            <p:spPr>
              <a:xfrm>
                <a:off x="3900311" y="2906437"/>
                <a:ext cx="127881" cy="41540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4038600" y="2816552"/>
              <a:ext cx="130527" cy="331162"/>
            </p14:xfrm>
          </p:contentPart>
        </mc:Choice>
        <mc:Fallback xmlns="">
          <p:pic>
            <p:nvPicPr>
              <p:cNvPr id="45" name="墨迹 44"/>
            </p:nvPicPr>
            <p:blipFill>
              <a:blip r:embed="rId84"/>
            </p:blipFill>
            <p:spPr>
              <a:xfrm>
                <a:off x="4038600" y="2816552"/>
                <a:ext cx="130527" cy="331162"/>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4211108" y="2780422"/>
              <a:ext cx="65264" cy="146635"/>
            </p14:xfrm>
          </p:contentPart>
        </mc:Choice>
        <mc:Fallback xmlns="">
          <p:pic>
            <p:nvPicPr>
              <p:cNvPr id="46" name="墨迹 45"/>
            </p:nvPicPr>
            <p:blipFill>
              <a:blip r:embed="rId86"/>
            </p:blipFill>
            <p:spPr>
              <a:xfrm>
                <a:off x="4211108" y="2780422"/>
                <a:ext cx="65264" cy="14663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4278488" y="2819901"/>
              <a:ext cx="138289" cy="28199"/>
            </p14:xfrm>
          </p:contentPart>
        </mc:Choice>
        <mc:Fallback xmlns="">
          <p:pic>
            <p:nvPicPr>
              <p:cNvPr id="47" name="墨迹 46"/>
            </p:nvPicPr>
            <p:blipFill>
              <a:blip r:embed="rId88"/>
            </p:blipFill>
            <p:spPr>
              <a:xfrm>
                <a:off x="4278488" y="2819901"/>
                <a:ext cx="138289" cy="2819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4340577" y="2717680"/>
              <a:ext cx="28223" cy="215017"/>
            </p14:xfrm>
          </p:contentPart>
        </mc:Choice>
        <mc:Fallback xmlns="">
          <p:pic>
            <p:nvPicPr>
              <p:cNvPr id="48" name="墨迹 47"/>
            </p:nvPicPr>
            <p:blipFill>
              <a:blip r:embed="rId90"/>
            </p:blipFill>
            <p:spPr>
              <a:xfrm>
                <a:off x="4340577" y="2717680"/>
                <a:ext cx="28223" cy="21501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4487333" y="3028573"/>
              <a:ext cx="203200" cy="16920"/>
            </p14:xfrm>
          </p:contentPart>
        </mc:Choice>
        <mc:Fallback xmlns="">
          <p:pic>
            <p:nvPicPr>
              <p:cNvPr id="49" name="墨迹 48"/>
            </p:nvPicPr>
            <p:blipFill>
              <a:blip r:embed="rId92"/>
            </p:blipFill>
            <p:spPr>
              <a:xfrm>
                <a:off x="4487333" y="3028573"/>
                <a:ext cx="203200" cy="1692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4512733" y="2963716"/>
              <a:ext cx="53622" cy="267890"/>
            </p14:xfrm>
          </p:contentPart>
        </mc:Choice>
        <mc:Fallback xmlns="">
          <p:pic>
            <p:nvPicPr>
              <p:cNvPr id="50" name="墨迹 49"/>
            </p:nvPicPr>
            <p:blipFill>
              <a:blip r:embed="rId94"/>
            </p:blipFill>
            <p:spPr>
              <a:xfrm>
                <a:off x="4512733" y="2963716"/>
                <a:ext cx="53622" cy="26789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4842227" y="2938337"/>
              <a:ext cx="243417" cy="189638"/>
            </p14:xfrm>
          </p:contentPart>
        </mc:Choice>
        <mc:Fallback xmlns="">
          <p:pic>
            <p:nvPicPr>
              <p:cNvPr id="51" name="墨迹 50"/>
            </p:nvPicPr>
            <p:blipFill>
              <a:blip r:embed="rId96"/>
            </p:blipFill>
            <p:spPr>
              <a:xfrm>
                <a:off x="4842227" y="2938337"/>
                <a:ext cx="243417" cy="18963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5091288" y="2886168"/>
              <a:ext cx="169334" cy="215723"/>
            </p14:xfrm>
          </p:contentPart>
        </mc:Choice>
        <mc:Fallback xmlns="">
          <p:pic>
            <p:nvPicPr>
              <p:cNvPr id="52" name="墨迹 51"/>
            </p:nvPicPr>
            <p:blipFill>
              <a:blip r:embed="rId98"/>
            </p:blipFill>
            <p:spPr>
              <a:xfrm>
                <a:off x="5091288" y="2886168"/>
                <a:ext cx="169334" cy="21572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5413022" y="2799457"/>
              <a:ext cx="172155" cy="59922"/>
            </p14:xfrm>
          </p:contentPart>
        </mc:Choice>
        <mc:Fallback xmlns="">
          <p:pic>
            <p:nvPicPr>
              <p:cNvPr id="53" name="墨迹 52"/>
            </p:nvPicPr>
            <p:blipFill>
              <a:blip r:embed="rId100"/>
            </p:blipFill>
            <p:spPr>
              <a:xfrm>
                <a:off x="5413022" y="2799457"/>
                <a:ext cx="172155" cy="59922"/>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3962400" y="3429000"/>
              <a:ext cx="118533" cy="144343"/>
            </p14:xfrm>
          </p:contentPart>
        </mc:Choice>
        <mc:Fallback xmlns="">
          <p:pic>
            <p:nvPicPr>
              <p:cNvPr id="54" name="墨迹 53"/>
            </p:nvPicPr>
            <p:blipFill>
              <a:blip r:embed="rId102"/>
            </p:blipFill>
            <p:spPr>
              <a:xfrm>
                <a:off x="3962400" y="3429000"/>
                <a:ext cx="118533" cy="144343"/>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3925711" y="3312502"/>
              <a:ext cx="228600" cy="288511"/>
            </p14:xfrm>
          </p:contentPart>
        </mc:Choice>
        <mc:Fallback xmlns="">
          <p:pic>
            <p:nvPicPr>
              <p:cNvPr id="55" name="墨迹 54"/>
            </p:nvPicPr>
            <p:blipFill>
              <a:blip r:embed="rId104"/>
            </p:blipFill>
            <p:spPr>
              <a:xfrm>
                <a:off x="3925711" y="3312502"/>
                <a:ext cx="228600" cy="288511"/>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4943827" y="3329422"/>
              <a:ext cx="178506" cy="164964"/>
            </p14:xfrm>
          </p:contentPart>
        </mc:Choice>
        <mc:Fallback xmlns="">
          <p:pic>
            <p:nvPicPr>
              <p:cNvPr id="56" name="墨迹 55"/>
            </p:nvPicPr>
            <p:blipFill>
              <a:blip r:embed="rId106"/>
            </p:blipFill>
            <p:spPr>
              <a:xfrm>
                <a:off x="4943827" y="3329422"/>
                <a:ext cx="178506" cy="16496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5142088" y="3262097"/>
              <a:ext cx="146756" cy="185937"/>
            </p14:xfrm>
          </p:contentPart>
        </mc:Choice>
        <mc:Fallback xmlns="">
          <p:pic>
            <p:nvPicPr>
              <p:cNvPr id="57" name="墨迹 56"/>
            </p:nvPicPr>
            <p:blipFill>
              <a:blip r:embed="rId108"/>
            </p:blipFill>
            <p:spPr>
              <a:xfrm>
                <a:off x="5142088" y="3262097"/>
                <a:ext cx="146756" cy="18593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5094111" y="3225967"/>
              <a:ext cx="282927" cy="315829"/>
            </p14:xfrm>
          </p:contentPart>
        </mc:Choice>
        <mc:Fallback xmlns="">
          <p:pic>
            <p:nvPicPr>
              <p:cNvPr id="58" name="墨迹 57"/>
            </p:nvPicPr>
            <p:blipFill>
              <a:blip r:embed="rId110"/>
            </p:blipFill>
            <p:spPr>
              <a:xfrm>
                <a:off x="5094111" y="3225967"/>
                <a:ext cx="282927" cy="31582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6839478" y="2814966"/>
              <a:ext cx="204788" cy="179769"/>
            </p14:xfrm>
          </p:contentPart>
        </mc:Choice>
        <mc:Fallback xmlns="">
          <p:pic>
            <p:nvPicPr>
              <p:cNvPr id="59" name="墨迹 58"/>
            </p:nvPicPr>
            <p:blipFill>
              <a:blip r:embed="rId112"/>
            </p:blipFill>
            <p:spPr>
              <a:xfrm>
                <a:off x="6839478" y="2814966"/>
                <a:ext cx="204788" cy="17976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6968066" y="2808621"/>
              <a:ext cx="121356" cy="321469"/>
            </p14:xfrm>
          </p:contentPart>
        </mc:Choice>
        <mc:Fallback xmlns="">
          <p:pic>
            <p:nvPicPr>
              <p:cNvPr id="60" name="墨迹 59"/>
            </p:nvPicPr>
            <p:blipFill>
              <a:blip r:embed="rId114"/>
            </p:blipFill>
            <p:spPr>
              <a:xfrm>
                <a:off x="6968066" y="2808621"/>
                <a:ext cx="121356" cy="32146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7151511" y="2756100"/>
              <a:ext cx="180622" cy="231585"/>
            </p14:xfrm>
          </p:contentPart>
        </mc:Choice>
        <mc:Fallback xmlns="">
          <p:pic>
            <p:nvPicPr>
              <p:cNvPr id="61" name="墨迹 60"/>
            </p:nvPicPr>
            <p:blipFill>
              <a:blip r:embed="rId116"/>
            </p:blipFill>
            <p:spPr>
              <a:xfrm>
                <a:off x="7151511" y="2756100"/>
                <a:ext cx="180622" cy="23158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7185377" y="2747288"/>
              <a:ext cx="211844" cy="317944"/>
            </p14:xfrm>
          </p:contentPart>
        </mc:Choice>
        <mc:Fallback xmlns="">
          <p:pic>
            <p:nvPicPr>
              <p:cNvPr id="62" name="墨迹 61"/>
            </p:nvPicPr>
            <p:blipFill>
              <a:blip r:embed="rId118"/>
            </p:blipFill>
            <p:spPr>
              <a:xfrm>
                <a:off x="7185377" y="2747288"/>
                <a:ext cx="211844" cy="317944"/>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7405511" y="2554830"/>
              <a:ext cx="137231" cy="265071"/>
            </p14:xfrm>
          </p:contentPart>
        </mc:Choice>
        <mc:Fallback xmlns="">
          <p:pic>
            <p:nvPicPr>
              <p:cNvPr id="63" name="墨迹 62"/>
            </p:nvPicPr>
            <p:blipFill>
              <a:blip r:embed="rId120"/>
            </p:blipFill>
            <p:spPr>
              <a:xfrm>
                <a:off x="7405511" y="2554830"/>
                <a:ext cx="137231" cy="265071"/>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7584898" y="2819901"/>
              <a:ext cx="157163" cy="56398"/>
            </p14:xfrm>
          </p:contentPart>
        </mc:Choice>
        <mc:Fallback xmlns="">
          <p:pic>
            <p:nvPicPr>
              <p:cNvPr id="64" name="墨迹 63"/>
            </p:nvPicPr>
            <p:blipFill>
              <a:blip r:embed="rId122"/>
            </p:blipFill>
            <p:spPr>
              <a:xfrm>
                <a:off x="7584898" y="2819901"/>
                <a:ext cx="157163" cy="56398"/>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7557205" y="2927057"/>
              <a:ext cx="144639" cy="19739"/>
            </p14:xfrm>
          </p:contentPart>
        </mc:Choice>
        <mc:Fallback xmlns="">
          <p:pic>
            <p:nvPicPr>
              <p:cNvPr id="65" name="墨迹 64"/>
            </p:nvPicPr>
            <p:blipFill>
              <a:blip r:embed="rId124"/>
            </p:blipFill>
            <p:spPr>
              <a:xfrm>
                <a:off x="7557205" y="2927057"/>
                <a:ext cx="144639" cy="1973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5" name="墨迹 74"/>
              <p14:cNvContentPartPr/>
              <p14:nvPr/>
            </p14:nvContentPartPr>
            <p14:xfrm>
              <a:off x="8051623" y="2842460"/>
              <a:ext cx="25577" cy="81777"/>
            </p14:xfrm>
          </p:contentPart>
        </mc:Choice>
        <mc:Fallback xmlns="">
          <p:pic>
            <p:nvPicPr>
              <p:cNvPr id="75" name="墨迹 74"/>
            </p:nvPicPr>
            <p:blipFill>
              <a:blip r:embed="rId126"/>
            </p:blipFill>
            <p:spPr>
              <a:xfrm>
                <a:off x="8051623" y="2842460"/>
                <a:ext cx="25577" cy="8177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6" name="墨迹 75"/>
              <p14:cNvContentPartPr/>
              <p14:nvPr/>
            </p14:nvContentPartPr>
            <p14:xfrm>
              <a:off x="7907866" y="2684545"/>
              <a:ext cx="95956" cy="296090"/>
            </p14:xfrm>
          </p:contentPart>
        </mc:Choice>
        <mc:Fallback xmlns="">
          <p:pic>
            <p:nvPicPr>
              <p:cNvPr id="76" name="墨迹 75"/>
            </p:nvPicPr>
            <p:blipFill>
              <a:blip r:embed="rId128"/>
            </p:blipFill>
            <p:spPr>
              <a:xfrm>
                <a:off x="7907866" y="2684545"/>
                <a:ext cx="95956" cy="29609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7" name="墨迹 76"/>
              <p14:cNvContentPartPr/>
              <p14:nvPr/>
            </p14:nvContentPartPr>
            <p14:xfrm>
              <a:off x="8026400" y="2866958"/>
              <a:ext cx="42333" cy="62919"/>
            </p14:xfrm>
          </p:contentPart>
        </mc:Choice>
        <mc:Fallback xmlns="">
          <p:pic>
            <p:nvPicPr>
              <p:cNvPr id="77" name="墨迹 76"/>
            </p:nvPicPr>
            <p:blipFill>
              <a:blip r:embed="rId130"/>
            </p:blipFill>
            <p:spPr>
              <a:xfrm>
                <a:off x="8026400" y="2866958"/>
                <a:ext cx="42333" cy="6291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8" name="墨迹 77"/>
              <p14:cNvContentPartPr/>
              <p14:nvPr/>
            </p14:nvContentPartPr>
            <p14:xfrm>
              <a:off x="8136290" y="2650707"/>
              <a:ext cx="138465" cy="459644"/>
            </p14:xfrm>
          </p:contentPart>
        </mc:Choice>
        <mc:Fallback xmlns="">
          <p:pic>
            <p:nvPicPr>
              <p:cNvPr id="78" name="墨迹 77"/>
            </p:nvPicPr>
            <p:blipFill>
              <a:blip r:embed="rId132"/>
            </p:blipFill>
            <p:spPr>
              <a:xfrm>
                <a:off x="8136290" y="2650707"/>
                <a:ext cx="138465" cy="459644"/>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9" name="墨迹 78"/>
              <p14:cNvContentPartPr/>
              <p14:nvPr/>
            </p14:nvContentPartPr>
            <p14:xfrm>
              <a:off x="8336844" y="2699703"/>
              <a:ext cx="146756" cy="218894"/>
            </p14:xfrm>
          </p:contentPart>
        </mc:Choice>
        <mc:Fallback xmlns="">
          <p:pic>
            <p:nvPicPr>
              <p:cNvPr id="79" name="墨迹 78"/>
            </p:nvPicPr>
            <p:blipFill>
              <a:blip r:embed="rId134"/>
            </p:blipFill>
            <p:spPr>
              <a:xfrm>
                <a:off x="8336844" y="2699703"/>
                <a:ext cx="146756" cy="218894"/>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80" name="墨迹 79"/>
              <p14:cNvContentPartPr/>
              <p14:nvPr/>
            </p14:nvContentPartPr>
            <p14:xfrm>
              <a:off x="8348133" y="2740239"/>
              <a:ext cx="93134" cy="215017"/>
            </p14:xfrm>
          </p:contentPart>
        </mc:Choice>
        <mc:Fallback xmlns="">
          <p:pic>
            <p:nvPicPr>
              <p:cNvPr id="80" name="墨迹 79"/>
            </p:nvPicPr>
            <p:blipFill>
              <a:blip r:embed="rId136"/>
            </p:blipFill>
            <p:spPr>
              <a:xfrm>
                <a:off x="8348133" y="2740239"/>
                <a:ext cx="93134" cy="21501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81" name="墨迹 80"/>
              <p14:cNvContentPartPr/>
              <p14:nvPr/>
            </p14:nvContentPartPr>
            <p14:xfrm>
              <a:off x="8545688" y="2688423"/>
              <a:ext cx="50800" cy="227354"/>
            </p14:xfrm>
          </p:contentPart>
        </mc:Choice>
        <mc:Fallback xmlns="">
          <p:pic>
            <p:nvPicPr>
              <p:cNvPr id="81" name="墨迹 80"/>
            </p:nvPicPr>
            <p:blipFill>
              <a:blip r:embed="rId138"/>
            </p:blipFill>
            <p:spPr>
              <a:xfrm>
                <a:off x="8545688" y="2688423"/>
                <a:ext cx="50800" cy="227354"/>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82" name="墨迹 81"/>
              <p14:cNvContentPartPr/>
              <p14:nvPr/>
            </p14:nvContentPartPr>
            <p14:xfrm>
              <a:off x="8647288" y="2720323"/>
              <a:ext cx="95956" cy="159325"/>
            </p14:xfrm>
          </p:contentPart>
        </mc:Choice>
        <mc:Fallback xmlns="">
          <p:pic>
            <p:nvPicPr>
              <p:cNvPr id="82" name="墨迹 81"/>
            </p:nvPicPr>
            <p:blipFill>
              <a:blip r:embed="rId140"/>
            </p:blipFill>
            <p:spPr>
              <a:xfrm>
                <a:off x="8647288" y="2720323"/>
                <a:ext cx="95956" cy="15932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83" name="墨迹 82"/>
              <p14:cNvContentPartPr/>
              <p14:nvPr/>
            </p14:nvContentPartPr>
            <p14:xfrm>
              <a:off x="8760177" y="2639427"/>
              <a:ext cx="79023" cy="22559"/>
            </p14:xfrm>
          </p:contentPart>
        </mc:Choice>
        <mc:Fallback xmlns="">
          <p:pic>
            <p:nvPicPr>
              <p:cNvPr id="83" name="墨迹 82"/>
            </p:nvPicPr>
            <p:blipFill>
              <a:blip r:embed="rId142"/>
            </p:blipFill>
            <p:spPr>
              <a:xfrm>
                <a:off x="8760177" y="2639427"/>
                <a:ext cx="79023" cy="2255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84" name="墨迹 83"/>
              <p14:cNvContentPartPr/>
              <p14:nvPr/>
            </p14:nvContentPartPr>
            <p14:xfrm>
              <a:off x="8839200" y="2545665"/>
              <a:ext cx="112536" cy="229117"/>
            </p14:xfrm>
          </p:contentPart>
        </mc:Choice>
        <mc:Fallback xmlns="">
          <p:pic>
            <p:nvPicPr>
              <p:cNvPr id="84" name="墨迹 83"/>
            </p:nvPicPr>
            <p:blipFill>
              <a:blip r:embed="rId144"/>
            </p:blipFill>
            <p:spPr>
              <a:xfrm>
                <a:off x="8839200" y="2545665"/>
                <a:ext cx="112536" cy="22911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5" name="墨迹 84"/>
              <p14:cNvContentPartPr/>
              <p14:nvPr/>
            </p14:nvContentPartPr>
            <p14:xfrm>
              <a:off x="9008533" y="2517290"/>
              <a:ext cx="135467" cy="48820"/>
            </p14:xfrm>
          </p:contentPart>
        </mc:Choice>
        <mc:Fallback xmlns="">
          <p:pic>
            <p:nvPicPr>
              <p:cNvPr id="85" name="墨迹 84"/>
            </p:nvPicPr>
            <p:blipFill>
              <a:blip r:embed="rId146"/>
            </p:blipFill>
            <p:spPr>
              <a:xfrm>
                <a:off x="9008533" y="2517290"/>
                <a:ext cx="135467" cy="4882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6" name="墨迹 85"/>
              <p14:cNvContentPartPr/>
              <p14:nvPr/>
            </p14:nvContentPartPr>
            <p14:xfrm>
              <a:off x="7185377" y="3357092"/>
              <a:ext cx="163689" cy="255906"/>
            </p14:xfrm>
          </p:contentPart>
        </mc:Choice>
        <mc:Fallback xmlns="">
          <p:pic>
            <p:nvPicPr>
              <p:cNvPr id="86" name="墨迹 85"/>
            </p:nvPicPr>
            <p:blipFill>
              <a:blip r:embed="rId148"/>
            </p:blipFill>
            <p:spPr>
              <a:xfrm>
                <a:off x="7185377" y="3357092"/>
                <a:ext cx="163689" cy="25590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7" name="墨迹 86"/>
              <p14:cNvContentPartPr/>
              <p14:nvPr/>
            </p14:nvContentPartPr>
            <p14:xfrm>
              <a:off x="7233355" y="3303161"/>
              <a:ext cx="172156" cy="311952"/>
            </p14:xfrm>
          </p:contentPart>
        </mc:Choice>
        <mc:Fallback xmlns="">
          <p:pic>
            <p:nvPicPr>
              <p:cNvPr id="87" name="墨迹 86"/>
            </p:nvPicPr>
            <p:blipFill>
              <a:blip r:embed="rId150"/>
            </p:blipFill>
            <p:spPr>
              <a:xfrm>
                <a:off x="7233355" y="3303161"/>
                <a:ext cx="172156" cy="31195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8" name="墨迹 87"/>
              <p14:cNvContentPartPr/>
              <p14:nvPr/>
            </p14:nvContentPartPr>
            <p14:xfrm>
              <a:off x="7467600" y="3225967"/>
              <a:ext cx="99306" cy="194573"/>
            </p14:xfrm>
          </p:contentPart>
        </mc:Choice>
        <mc:Fallback xmlns="">
          <p:pic>
            <p:nvPicPr>
              <p:cNvPr id="88" name="墨迹 87"/>
            </p:nvPicPr>
            <p:blipFill>
              <a:blip r:embed="rId152"/>
            </p:blipFill>
            <p:spPr>
              <a:xfrm>
                <a:off x="7467600" y="3225967"/>
                <a:ext cx="99306" cy="194573"/>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9" name="墨迹 88"/>
              <p14:cNvContentPartPr/>
              <p14:nvPr/>
            </p14:nvContentPartPr>
            <p14:xfrm>
              <a:off x="7687733" y="3429000"/>
              <a:ext cx="144815" cy="19739"/>
            </p14:xfrm>
          </p:contentPart>
        </mc:Choice>
        <mc:Fallback xmlns="">
          <p:pic>
            <p:nvPicPr>
              <p:cNvPr id="89" name="墨迹 88"/>
            </p:nvPicPr>
            <p:blipFill>
              <a:blip r:embed="rId154"/>
            </p:blipFill>
            <p:spPr>
              <a:xfrm>
                <a:off x="7687733" y="3429000"/>
                <a:ext cx="144815" cy="1973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90" name="墨迹 89"/>
              <p14:cNvContentPartPr/>
              <p14:nvPr/>
            </p14:nvContentPartPr>
            <p14:xfrm>
              <a:off x="7669036" y="3530516"/>
              <a:ext cx="176741" cy="2820"/>
            </p14:xfrm>
          </p:contentPart>
        </mc:Choice>
        <mc:Fallback xmlns="">
          <p:pic>
            <p:nvPicPr>
              <p:cNvPr id="90" name="墨迹 89"/>
            </p:nvPicPr>
            <p:blipFill>
              <a:blip r:embed="rId156"/>
            </p:blipFill>
            <p:spPr>
              <a:xfrm>
                <a:off x="7669036" y="3530516"/>
                <a:ext cx="176741" cy="282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91" name="墨迹 90"/>
              <p14:cNvContentPartPr/>
              <p14:nvPr/>
            </p14:nvContentPartPr>
            <p14:xfrm>
              <a:off x="10673644" y="242511"/>
              <a:ext cx="342370" cy="16919"/>
            </p14:xfrm>
          </p:contentPart>
        </mc:Choice>
        <mc:Fallback xmlns="">
          <p:pic>
            <p:nvPicPr>
              <p:cNvPr id="91" name="墨迹 90"/>
            </p:nvPicPr>
            <p:blipFill>
              <a:blip r:embed="rId158"/>
            </p:blipFill>
            <p:spPr>
              <a:xfrm>
                <a:off x="10673644" y="242511"/>
                <a:ext cx="342370" cy="1691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92" name="墨迹 91"/>
              <p14:cNvContentPartPr/>
              <p14:nvPr/>
            </p14:nvContentPartPr>
            <p14:xfrm>
              <a:off x="10529711" y="310189"/>
              <a:ext cx="110067" cy="338388"/>
            </p14:xfrm>
          </p:contentPart>
        </mc:Choice>
        <mc:Fallback xmlns="">
          <p:pic>
            <p:nvPicPr>
              <p:cNvPr id="92" name="墨迹 91"/>
            </p:nvPicPr>
            <p:blipFill>
              <a:blip r:embed="rId160"/>
            </p:blipFill>
            <p:spPr>
              <a:xfrm>
                <a:off x="10529711" y="310189"/>
                <a:ext cx="110067" cy="33838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3" name="墨迹 92"/>
              <p14:cNvContentPartPr/>
              <p14:nvPr/>
            </p14:nvContentPartPr>
            <p14:xfrm>
              <a:off x="10696222" y="471628"/>
              <a:ext cx="28223" cy="114911"/>
            </p14:xfrm>
          </p:contentPart>
        </mc:Choice>
        <mc:Fallback xmlns="">
          <p:pic>
            <p:nvPicPr>
              <p:cNvPr id="93" name="墨迹 92"/>
            </p:nvPicPr>
            <p:blipFill>
              <a:blip r:embed="rId162"/>
            </p:blipFill>
            <p:spPr>
              <a:xfrm>
                <a:off x="10696222" y="471628"/>
                <a:ext cx="28223" cy="114911"/>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94" name="墨迹 93"/>
              <p14:cNvContentPartPr/>
              <p14:nvPr/>
            </p14:nvContentPartPr>
            <p14:xfrm>
              <a:off x="10780888" y="535781"/>
              <a:ext cx="2823" cy="31019"/>
            </p14:xfrm>
          </p:contentPart>
        </mc:Choice>
        <mc:Fallback xmlns="">
          <p:pic>
            <p:nvPicPr>
              <p:cNvPr id="94" name="墨迹 93"/>
            </p:nvPicPr>
            <p:blipFill>
              <a:blip r:embed="rId164"/>
            </p:blipFill>
            <p:spPr>
              <a:xfrm>
                <a:off x="10780888" y="535781"/>
                <a:ext cx="2823" cy="3101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5" name="墨迹 94"/>
              <p14:cNvContentPartPr/>
              <p14:nvPr/>
            </p14:nvContentPartPr>
            <p14:xfrm>
              <a:off x="10888132" y="428625"/>
              <a:ext cx="95956" cy="346847"/>
            </p14:xfrm>
          </p:contentPart>
        </mc:Choice>
        <mc:Fallback xmlns="">
          <p:pic>
            <p:nvPicPr>
              <p:cNvPr id="95" name="墨迹 94"/>
            </p:nvPicPr>
            <p:blipFill>
              <a:blip r:embed="rId166"/>
            </p:blipFill>
            <p:spPr>
              <a:xfrm>
                <a:off x="10888132" y="428625"/>
                <a:ext cx="95956" cy="34684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6" name="墨迹 95"/>
              <p14:cNvContentPartPr/>
              <p14:nvPr/>
            </p14:nvContentPartPr>
            <p14:xfrm>
              <a:off x="10408355" y="355307"/>
              <a:ext cx="87489" cy="166374"/>
            </p14:xfrm>
          </p:contentPart>
        </mc:Choice>
        <mc:Fallback xmlns="">
          <p:pic>
            <p:nvPicPr>
              <p:cNvPr id="96" name="墨迹 95"/>
            </p:nvPicPr>
            <p:blipFill>
              <a:blip r:embed="rId168"/>
            </p:blipFill>
            <p:spPr>
              <a:xfrm>
                <a:off x="10408355" y="355307"/>
                <a:ext cx="87489" cy="166374"/>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7" name="墨迹 96"/>
              <p14:cNvContentPartPr/>
              <p14:nvPr/>
            </p14:nvContentPartPr>
            <p14:xfrm>
              <a:off x="10411177" y="411705"/>
              <a:ext cx="149577" cy="172014"/>
            </p14:xfrm>
          </p:contentPart>
        </mc:Choice>
        <mc:Fallback xmlns="">
          <p:pic>
            <p:nvPicPr>
              <p:cNvPr id="97" name="墨迹 96"/>
            </p:nvPicPr>
            <p:blipFill>
              <a:blip r:embed="rId170"/>
            </p:blipFill>
            <p:spPr>
              <a:xfrm>
                <a:off x="10411177" y="411705"/>
                <a:ext cx="149577" cy="172014"/>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8" name="墨迹 97"/>
              <p14:cNvContentPartPr/>
              <p14:nvPr/>
            </p14:nvContentPartPr>
            <p14:xfrm>
              <a:off x="10771539" y="73317"/>
              <a:ext cx="77082" cy="88122"/>
            </p14:xfrm>
          </p:contentPart>
        </mc:Choice>
        <mc:Fallback xmlns="">
          <p:pic>
            <p:nvPicPr>
              <p:cNvPr id="98" name="墨迹 97"/>
            </p:nvPicPr>
            <p:blipFill>
              <a:blip r:embed="rId172"/>
            </p:blipFill>
            <p:spPr>
              <a:xfrm>
                <a:off x="10771539" y="73317"/>
                <a:ext cx="77082" cy="88122"/>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9" name="墨迹 98"/>
              <p14:cNvContentPartPr/>
              <p14:nvPr/>
            </p14:nvContentPartPr>
            <p14:xfrm>
              <a:off x="10831688" y="124075"/>
              <a:ext cx="53623" cy="36659"/>
            </p14:xfrm>
          </p:contentPart>
        </mc:Choice>
        <mc:Fallback xmlns="">
          <p:pic>
            <p:nvPicPr>
              <p:cNvPr id="99" name="墨迹 98"/>
            </p:nvPicPr>
            <p:blipFill>
              <a:blip r:embed="rId174"/>
            </p:blipFill>
            <p:spPr>
              <a:xfrm>
                <a:off x="10831688" y="124075"/>
                <a:ext cx="53623" cy="3665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00" name="墨迹 99"/>
              <p14:cNvContentPartPr/>
              <p14:nvPr/>
            </p14:nvContentPartPr>
            <p14:xfrm>
              <a:off x="10969095" y="-1762"/>
              <a:ext cx="105305" cy="154036"/>
            </p14:xfrm>
          </p:contentPart>
        </mc:Choice>
        <mc:Fallback xmlns="">
          <p:pic>
            <p:nvPicPr>
              <p:cNvPr id="100" name="墨迹 99"/>
            </p:nvPicPr>
            <p:blipFill>
              <a:blip r:embed="rId176"/>
            </p:blipFill>
            <p:spPr>
              <a:xfrm>
                <a:off x="10969095" y="-1762"/>
                <a:ext cx="105305" cy="154036"/>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01" name="墨迹 100"/>
              <p14:cNvContentPartPr/>
              <p14:nvPr/>
            </p14:nvContentPartPr>
            <p14:xfrm>
              <a:off x="10984088" y="19034"/>
              <a:ext cx="169333" cy="243216"/>
            </p14:xfrm>
          </p:contentPart>
        </mc:Choice>
        <mc:Fallback xmlns="">
          <p:pic>
            <p:nvPicPr>
              <p:cNvPr id="101" name="墨迹 100"/>
            </p:nvPicPr>
            <p:blipFill>
              <a:blip r:embed="rId178"/>
            </p:blipFill>
            <p:spPr>
              <a:xfrm>
                <a:off x="10984088" y="19034"/>
                <a:ext cx="169333" cy="243216"/>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02" name="墨迹 101"/>
              <p14:cNvContentPartPr/>
              <p14:nvPr/>
            </p14:nvContentPartPr>
            <p14:xfrm>
              <a:off x="10690577" y="779702"/>
              <a:ext cx="28223" cy="139585"/>
            </p14:xfrm>
          </p:contentPart>
        </mc:Choice>
        <mc:Fallback xmlns="">
          <p:pic>
            <p:nvPicPr>
              <p:cNvPr id="102" name="墨迹 101"/>
            </p:nvPicPr>
            <p:blipFill>
              <a:blip r:embed="rId180"/>
            </p:blipFill>
            <p:spPr>
              <a:xfrm>
                <a:off x="10690577" y="779702"/>
                <a:ext cx="28223" cy="139585"/>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3" name="墨迹 102"/>
              <p14:cNvContentPartPr/>
              <p14:nvPr/>
            </p14:nvContentPartPr>
            <p14:xfrm>
              <a:off x="10809111" y="693695"/>
              <a:ext cx="231423" cy="212903"/>
            </p14:xfrm>
          </p:contentPart>
        </mc:Choice>
        <mc:Fallback xmlns="">
          <p:pic>
            <p:nvPicPr>
              <p:cNvPr id="103" name="墨迹 102"/>
            </p:nvPicPr>
            <p:blipFill>
              <a:blip r:embed="rId182"/>
            </p:blipFill>
            <p:spPr>
              <a:xfrm>
                <a:off x="10809111" y="693695"/>
                <a:ext cx="231423" cy="212903"/>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4" name="墨迹 103"/>
              <p14:cNvContentPartPr/>
              <p14:nvPr/>
            </p14:nvContentPartPr>
            <p14:xfrm>
              <a:off x="10491257" y="936207"/>
              <a:ext cx="707320" cy="50758"/>
            </p14:xfrm>
          </p:contentPart>
        </mc:Choice>
        <mc:Fallback xmlns="">
          <p:pic>
            <p:nvPicPr>
              <p:cNvPr id="104" name="墨迹 103"/>
            </p:nvPicPr>
            <p:blipFill>
              <a:blip r:embed="rId184"/>
            </p:blipFill>
            <p:spPr>
              <a:xfrm>
                <a:off x="10491257" y="936207"/>
                <a:ext cx="707320" cy="5075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5" name="墨迹 104"/>
              <p14:cNvContentPartPr/>
              <p14:nvPr/>
            </p14:nvContentPartPr>
            <p14:xfrm>
              <a:off x="10938932" y="1009524"/>
              <a:ext cx="39512" cy="135355"/>
            </p14:xfrm>
          </p:contentPart>
        </mc:Choice>
        <mc:Fallback xmlns="">
          <p:pic>
            <p:nvPicPr>
              <p:cNvPr id="105" name="墨迹 104"/>
            </p:nvPicPr>
            <p:blipFill>
              <a:blip r:embed="rId186"/>
            </p:blipFill>
            <p:spPr>
              <a:xfrm>
                <a:off x="10938932" y="1009524"/>
                <a:ext cx="39512" cy="135355"/>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6" name="墨迹 105"/>
              <p14:cNvContentPartPr/>
              <p14:nvPr/>
            </p14:nvContentPartPr>
            <p14:xfrm>
              <a:off x="11082867" y="981325"/>
              <a:ext cx="68262" cy="118436"/>
            </p14:xfrm>
          </p:contentPart>
        </mc:Choice>
        <mc:Fallback xmlns="">
          <p:pic>
            <p:nvPicPr>
              <p:cNvPr id="106" name="墨迹 105"/>
            </p:nvPicPr>
            <p:blipFill>
              <a:blip r:embed="rId188"/>
            </p:blipFill>
            <p:spPr>
              <a:xfrm>
                <a:off x="11082867" y="981325"/>
                <a:ext cx="68262" cy="118436"/>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7" name="墨迹 106"/>
              <p14:cNvContentPartPr/>
              <p14:nvPr/>
            </p14:nvContentPartPr>
            <p14:xfrm>
              <a:off x="11202987" y="33838"/>
              <a:ext cx="150813" cy="152275"/>
            </p14:xfrm>
          </p:contentPart>
        </mc:Choice>
        <mc:Fallback xmlns="">
          <p:pic>
            <p:nvPicPr>
              <p:cNvPr id="107" name="墨迹 106"/>
            </p:nvPicPr>
            <p:blipFill>
              <a:blip r:embed="rId190"/>
            </p:blipFill>
            <p:spPr>
              <a:xfrm>
                <a:off x="11202987" y="33838"/>
                <a:ext cx="150813" cy="152275"/>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8" name="墨迹 107"/>
              <p14:cNvContentPartPr/>
              <p14:nvPr/>
            </p14:nvContentPartPr>
            <p14:xfrm>
              <a:off x="11044061" y="1178718"/>
              <a:ext cx="165806" cy="174834"/>
            </p14:xfrm>
          </p:contentPart>
        </mc:Choice>
        <mc:Fallback xmlns="">
          <p:pic>
            <p:nvPicPr>
              <p:cNvPr id="108" name="墨迹 107"/>
            </p:nvPicPr>
            <p:blipFill>
              <a:blip r:embed="rId192"/>
            </p:blipFill>
            <p:spPr>
              <a:xfrm>
                <a:off x="11044061" y="1178718"/>
                <a:ext cx="165806" cy="174834"/>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9" name="墨迹 108"/>
              <p14:cNvContentPartPr/>
              <p14:nvPr/>
            </p14:nvContentPartPr>
            <p14:xfrm>
              <a:off x="10752667" y="1370472"/>
              <a:ext cx="553155" cy="45118"/>
            </p14:xfrm>
          </p:contentPart>
        </mc:Choice>
        <mc:Fallback xmlns="">
          <p:pic>
            <p:nvPicPr>
              <p:cNvPr id="109" name="墨迹 108"/>
            </p:nvPicPr>
            <p:blipFill>
              <a:blip r:embed="rId194"/>
            </p:blipFill>
            <p:spPr>
              <a:xfrm>
                <a:off x="10752667" y="1370472"/>
                <a:ext cx="553155" cy="4511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10" name="墨迹 109"/>
              <p14:cNvContentPartPr/>
              <p14:nvPr/>
            </p14:nvContentPartPr>
            <p14:xfrm>
              <a:off x="11040532" y="1428279"/>
              <a:ext cx="319618" cy="88827"/>
            </p14:xfrm>
          </p:contentPart>
        </mc:Choice>
        <mc:Fallback xmlns="">
          <p:pic>
            <p:nvPicPr>
              <p:cNvPr id="110" name="墨迹 109"/>
            </p:nvPicPr>
            <p:blipFill>
              <a:blip r:embed="rId196"/>
            </p:blipFill>
            <p:spPr>
              <a:xfrm>
                <a:off x="11040532" y="1428279"/>
                <a:ext cx="319618" cy="88827"/>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11" name="墨迹 110"/>
              <p14:cNvContentPartPr/>
              <p14:nvPr/>
            </p14:nvContentPartPr>
            <p14:xfrm>
              <a:off x="11288888" y="0"/>
              <a:ext cx="160867" cy="281990"/>
            </p14:xfrm>
          </p:contentPart>
        </mc:Choice>
        <mc:Fallback xmlns="">
          <p:pic>
            <p:nvPicPr>
              <p:cNvPr id="111" name="墨迹 110"/>
            </p:nvPicPr>
            <p:blipFill>
              <a:blip r:embed="rId198"/>
            </p:blipFill>
            <p:spPr>
              <a:xfrm>
                <a:off x="11288888" y="0"/>
                <a:ext cx="160867" cy="28199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12" name="墨迹 111"/>
              <p14:cNvContentPartPr/>
              <p14:nvPr/>
            </p14:nvContentPartPr>
            <p14:xfrm>
              <a:off x="11441288" y="57807"/>
              <a:ext cx="160867" cy="38069"/>
            </p14:xfrm>
          </p:contentPart>
        </mc:Choice>
        <mc:Fallback xmlns="">
          <p:pic>
            <p:nvPicPr>
              <p:cNvPr id="112" name="墨迹 111"/>
            </p:nvPicPr>
            <p:blipFill>
              <a:blip r:embed="rId200"/>
            </p:blipFill>
            <p:spPr>
              <a:xfrm>
                <a:off x="11441288" y="57807"/>
                <a:ext cx="160867" cy="3806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13" name="墨迹 112"/>
              <p14:cNvContentPartPr/>
              <p14:nvPr/>
            </p14:nvContentPartPr>
            <p14:xfrm>
              <a:off x="8077200" y="3378241"/>
              <a:ext cx="84666" cy="182236"/>
            </p14:xfrm>
          </p:contentPart>
        </mc:Choice>
        <mc:Fallback xmlns="">
          <p:pic>
            <p:nvPicPr>
              <p:cNvPr id="113" name="墨迹 112"/>
            </p:nvPicPr>
            <p:blipFill>
              <a:blip r:embed="rId202"/>
            </p:blipFill>
            <p:spPr>
              <a:xfrm>
                <a:off x="8077200" y="3378241"/>
                <a:ext cx="84666" cy="182236"/>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4" name="墨迹 113"/>
              <p14:cNvContentPartPr/>
              <p14:nvPr/>
            </p14:nvContentPartPr>
            <p14:xfrm>
              <a:off x="8252177" y="3462838"/>
              <a:ext cx="28223" cy="56398"/>
            </p14:xfrm>
          </p:contentPart>
        </mc:Choice>
        <mc:Fallback xmlns="">
          <p:pic>
            <p:nvPicPr>
              <p:cNvPr id="114" name="墨迹 113"/>
            </p:nvPicPr>
            <p:blipFill>
              <a:blip r:embed="rId204"/>
            </p:blipFill>
            <p:spPr>
              <a:xfrm>
                <a:off x="8252177" y="3462838"/>
                <a:ext cx="28223" cy="56398"/>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5" name="墨迹 114"/>
              <p14:cNvContentPartPr/>
              <p14:nvPr/>
            </p14:nvContentPartPr>
            <p14:xfrm>
              <a:off x="8370711" y="3273024"/>
              <a:ext cx="155928" cy="155976"/>
            </p14:xfrm>
          </p:contentPart>
        </mc:Choice>
        <mc:Fallback xmlns="">
          <p:pic>
            <p:nvPicPr>
              <p:cNvPr id="115" name="墨迹 114"/>
            </p:nvPicPr>
            <p:blipFill>
              <a:blip r:embed="rId206"/>
            </p:blipFill>
            <p:spPr>
              <a:xfrm>
                <a:off x="8370711" y="3273024"/>
                <a:ext cx="155928" cy="155976"/>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6" name="墨迹 115"/>
              <p14:cNvContentPartPr/>
              <p14:nvPr/>
            </p14:nvContentPartPr>
            <p14:xfrm>
              <a:off x="8434211" y="3311269"/>
              <a:ext cx="49389" cy="250266"/>
            </p14:xfrm>
          </p:contentPart>
        </mc:Choice>
        <mc:Fallback xmlns="">
          <p:pic>
            <p:nvPicPr>
              <p:cNvPr id="116" name="墨迹 115"/>
            </p:nvPicPr>
            <p:blipFill>
              <a:blip r:embed="rId208"/>
            </p:blipFill>
            <p:spPr>
              <a:xfrm>
                <a:off x="8434211" y="3311269"/>
                <a:ext cx="49389" cy="250266"/>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7" name="墨迹 116"/>
              <p14:cNvContentPartPr/>
              <p14:nvPr/>
            </p14:nvContentPartPr>
            <p14:xfrm>
              <a:off x="8545688" y="3268970"/>
              <a:ext cx="208844" cy="305254"/>
            </p14:xfrm>
          </p:contentPart>
        </mc:Choice>
        <mc:Fallback xmlns="">
          <p:pic>
            <p:nvPicPr>
              <p:cNvPr id="117" name="墨迹 116"/>
            </p:nvPicPr>
            <p:blipFill>
              <a:blip r:embed="rId210"/>
            </p:blipFill>
            <p:spPr>
              <a:xfrm>
                <a:off x="8545688" y="3268970"/>
                <a:ext cx="208844" cy="305254"/>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8" name="墨迹 117"/>
              <p14:cNvContentPartPr/>
              <p14:nvPr/>
            </p14:nvContentPartPr>
            <p14:xfrm>
              <a:off x="8726311" y="3272495"/>
              <a:ext cx="143933" cy="43708"/>
            </p14:xfrm>
          </p:contentPart>
        </mc:Choice>
        <mc:Fallback xmlns="">
          <p:pic>
            <p:nvPicPr>
              <p:cNvPr id="118" name="墨迹 117"/>
            </p:nvPicPr>
            <p:blipFill>
              <a:blip r:embed="rId212"/>
            </p:blipFill>
            <p:spPr>
              <a:xfrm>
                <a:off x="8726311" y="3272495"/>
                <a:ext cx="143933" cy="43708"/>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9" name="墨迹 118"/>
              <p14:cNvContentPartPr/>
              <p14:nvPr/>
            </p14:nvContentPartPr>
            <p14:xfrm>
              <a:off x="8926688" y="3254166"/>
              <a:ext cx="127000" cy="214312"/>
            </p14:xfrm>
          </p:contentPart>
        </mc:Choice>
        <mc:Fallback xmlns="">
          <p:pic>
            <p:nvPicPr>
              <p:cNvPr id="119" name="墨迹 118"/>
            </p:nvPicPr>
            <p:blipFill>
              <a:blip r:embed="rId214"/>
            </p:blipFill>
            <p:spPr>
              <a:xfrm>
                <a:off x="8926688" y="3254166"/>
                <a:ext cx="127000" cy="214312"/>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20" name="墨迹 119"/>
              <p14:cNvContentPartPr/>
              <p14:nvPr/>
            </p14:nvContentPartPr>
            <p14:xfrm>
              <a:off x="8909755" y="3280955"/>
              <a:ext cx="93134" cy="235461"/>
            </p14:xfrm>
          </p:contentPart>
        </mc:Choice>
        <mc:Fallback xmlns="">
          <p:pic>
            <p:nvPicPr>
              <p:cNvPr id="120" name="墨迹 119"/>
            </p:nvPicPr>
            <p:blipFill>
              <a:blip r:embed="rId216"/>
            </p:blipFill>
            <p:spPr>
              <a:xfrm>
                <a:off x="8909755" y="3280955"/>
                <a:ext cx="93134" cy="235461"/>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21" name="墨迹 120"/>
              <p14:cNvContentPartPr/>
              <p14:nvPr/>
            </p14:nvContentPartPr>
            <p14:xfrm>
              <a:off x="9087555" y="3241124"/>
              <a:ext cx="22578" cy="208320"/>
            </p14:xfrm>
          </p:contentPart>
        </mc:Choice>
        <mc:Fallback xmlns="">
          <p:pic>
            <p:nvPicPr>
              <p:cNvPr id="121" name="墨迹 120"/>
            </p:nvPicPr>
            <p:blipFill>
              <a:blip r:embed="rId218"/>
            </p:blipFill>
            <p:spPr>
              <a:xfrm>
                <a:off x="9087555" y="3241124"/>
                <a:ext cx="22578" cy="20832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22" name="墨迹 121"/>
              <p14:cNvContentPartPr/>
              <p14:nvPr/>
            </p14:nvContentPartPr>
            <p14:xfrm>
              <a:off x="9177866" y="3282365"/>
              <a:ext cx="84666" cy="137470"/>
            </p14:xfrm>
          </p:contentPart>
        </mc:Choice>
        <mc:Fallback xmlns="">
          <p:pic>
            <p:nvPicPr>
              <p:cNvPr id="122" name="墨迹 121"/>
            </p:nvPicPr>
            <p:blipFill>
              <a:blip r:embed="rId220"/>
            </p:blipFill>
            <p:spPr>
              <a:xfrm>
                <a:off x="9177866" y="3282365"/>
                <a:ext cx="84666" cy="13747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3" name="墨迹 122"/>
              <p14:cNvContentPartPr/>
              <p14:nvPr/>
            </p14:nvContentPartPr>
            <p14:xfrm>
              <a:off x="9256888" y="3259805"/>
              <a:ext cx="101600" cy="5640"/>
            </p14:xfrm>
          </p:contentPart>
        </mc:Choice>
        <mc:Fallback xmlns="">
          <p:pic>
            <p:nvPicPr>
              <p:cNvPr id="123" name="墨迹 122"/>
            </p:nvPicPr>
            <p:blipFill>
              <a:blip r:embed="rId222"/>
            </p:blipFill>
            <p:spPr>
              <a:xfrm>
                <a:off x="9256888" y="3259805"/>
                <a:ext cx="101600" cy="564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4" name="墨迹 123"/>
              <p14:cNvContentPartPr/>
              <p14:nvPr/>
            </p14:nvContentPartPr>
            <p14:xfrm>
              <a:off x="9358488" y="3169569"/>
              <a:ext cx="77082" cy="214312"/>
            </p14:xfrm>
          </p:contentPart>
        </mc:Choice>
        <mc:Fallback xmlns="">
          <p:pic>
            <p:nvPicPr>
              <p:cNvPr id="124" name="墨迹 123"/>
            </p:nvPicPr>
            <p:blipFill>
              <a:blip r:embed="rId224"/>
            </p:blipFill>
            <p:spPr>
              <a:xfrm>
                <a:off x="9358488" y="3169569"/>
                <a:ext cx="77082" cy="214312"/>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5" name="墨迹 124"/>
              <p14:cNvContentPartPr/>
              <p14:nvPr/>
            </p14:nvContentPartPr>
            <p14:xfrm>
              <a:off x="9443155" y="3180848"/>
              <a:ext cx="84667" cy="11280"/>
            </p14:xfrm>
          </p:contentPart>
        </mc:Choice>
        <mc:Fallback xmlns="">
          <p:pic>
            <p:nvPicPr>
              <p:cNvPr id="125" name="墨迹 124"/>
            </p:nvPicPr>
            <p:blipFill>
              <a:blip r:embed="rId226"/>
            </p:blipFill>
            <p:spPr>
              <a:xfrm>
                <a:off x="9443155" y="3180848"/>
                <a:ext cx="84667" cy="1128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6" name="墨迹 125"/>
              <p14:cNvContentPartPr/>
              <p14:nvPr/>
            </p14:nvContentPartPr>
            <p14:xfrm>
              <a:off x="10164233" y="3088849"/>
              <a:ext cx="184856" cy="225239"/>
            </p14:xfrm>
          </p:contentPart>
        </mc:Choice>
        <mc:Fallback xmlns="">
          <p:pic>
            <p:nvPicPr>
              <p:cNvPr id="126" name="墨迹 125"/>
            </p:nvPicPr>
            <p:blipFill>
              <a:blip r:embed="rId228"/>
            </p:blipFill>
            <p:spPr>
              <a:xfrm>
                <a:off x="10164233" y="3088849"/>
                <a:ext cx="184856" cy="225239"/>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7" name="墨迹 126"/>
              <p14:cNvContentPartPr/>
              <p14:nvPr/>
            </p14:nvContentPartPr>
            <p14:xfrm>
              <a:off x="10165644" y="3058888"/>
              <a:ext cx="240418" cy="313714"/>
            </p14:xfrm>
          </p:contentPart>
        </mc:Choice>
        <mc:Fallback xmlns="">
          <p:pic>
            <p:nvPicPr>
              <p:cNvPr id="127" name="墨迹 126"/>
            </p:nvPicPr>
            <p:blipFill>
              <a:blip r:embed="rId230"/>
            </p:blipFill>
            <p:spPr>
              <a:xfrm>
                <a:off x="10165644" y="3058888"/>
                <a:ext cx="240418" cy="31371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8" name="墨迹 127"/>
              <p14:cNvContentPartPr/>
              <p14:nvPr/>
            </p14:nvContentPartPr>
            <p14:xfrm>
              <a:off x="10470444" y="3124450"/>
              <a:ext cx="134056" cy="36659"/>
            </p14:xfrm>
          </p:contentPart>
        </mc:Choice>
        <mc:Fallback xmlns="">
          <p:pic>
            <p:nvPicPr>
              <p:cNvPr id="128" name="墨迹 127"/>
            </p:nvPicPr>
            <p:blipFill>
              <a:blip r:embed="rId232"/>
            </p:blipFill>
            <p:spPr>
              <a:xfrm>
                <a:off x="10470444" y="3124450"/>
                <a:ext cx="134056" cy="36659"/>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9" name="墨迹 128"/>
              <p14:cNvContentPartPr/>
              <p14:nvPr/>
            </p14:nvContentPartPr>
            <p14:xfrm>
              <a:off x="10458450" y="3237246"/>
              <a:ext cx="164394" cy="31019"/>
            </p14:xfrm>
          </p:contentPart>
        </mc:Choice>
        <mc:Fallback xmlns="">
          <p:pic>
            <p:nvPicPr>
              <p:cNvPr id="129" name="墨迹 128"/>
            </p:nvPicPr>
            <p:blipFill>
              <a:blip r:embed="rId234"/>
            </p:blipFill>
            <p:spPr>
              <a:xfrm>
                <a:off x="10458450" y="3237246"/>
                <a:ext cx="164394" cy="31019"/>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30" name="墨迹 129"/>
              <p14:cNvContentPartPr/>
              <p14:nvPr/>
            </p14:nvContentPartPr>
            <p14:xfrm>
              <a:off x="10780888" y="3248526"/>
              <a:ext cx="105018" cy="59958"/>
            </p14:xfrm>
          </p:contentPart>
        </mc:Choice>
        <mc:Fallback xmlns="">
          <p:pic>
            <p:nvPicPr>
              <p:cNvPr id="130" name="墨迹 129"/>
            </p:nvPicPr>
            <p:blipFill>
              <a:blip r:embed="rId236"/>
            </p:blipFill>
            <p:spPr>
              <a:xfrm>
                <a:off x="10780888" y="3248526"/>
                <a:ext cx="105018" cy="59958"/>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31" name="墨迹 130"/>
              <p14:cNvContentPartPr/>
              <p14:nvPr/>
            </p14:nvContentPartPr>
            <p14:xfrm>
              <a:off x="7100711" y="4297529"/>
              <a:ext cx="21166" cy="16919"/>
            </p14:xfrm>
          </p:contentPart>
        </mc:Choice>
        <mc:Fallback xmlns="">
          <p:pic>
            <p:nvPicPr>
              <p:cNvPr id="131" name="墨迹 130"/>
            </p:nvPicPr>
            <p:blipFill>
              <a:blip r:embed="rId238"/>
            </p:blipFill>
            <p:spPr>
              <a:xfrm>
                <a:off x="7100711" y="4297529"/>
                <a:ext cx="21166" cy="16919"/>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32" name="墨迹 131"/>
              <p14:cNvContentPartPr/>
              <p14:nvPr/>
            </p14:nvContentPartPr>
            <p14:xfrm>
              <a:off x="7038622" y="4272855"/>
              <a:ext cx="173566" cy="360242"/>
            </p14:xfrm>
          </p:contentPart>
        </mc:Choice>
        <mc:Fallback xmlns="">
          <p:pic>
            <p:nvPicPr>
              <p:cNvPr id="132" name="墨迹 131"/>
            </p:nvPicPr>
            <p:blipFill>
              <a:blip r:embed="rId240"/>
            </p:blipFill>
            <p:spPr>
              <a:xfrm>
                <a:off x="7038622" y="4272855"/>
                <a:ext cx="173566" cy="360242"/>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3" name="墨迹 132"/>
              <p14:cNvContentPartPr/>
              <p14:nvPr/>
            </p14:nvContentPartPr>
            <p14:xfrm>
              <a:off x="7185377" y="4472363"/>
              <a:ext cx="76200" cy="65563"/>
            </p14:xfrm>
          </p:contentPart>
        </mc:Choice>
        <mc:Fallback xmlns="">
          <p:pic>
            <p:nvPicPr>
              <p:cNvPr id="133" name="墨迹 132"/>
            </p:nvPicPr>
            <p:blipFill>
              <a:blip r:embed="rId242"/>
            </p:blipFill>
            <p:spPr>
              <a:xfrm>
                <a:off x="7185377" y="4472363"/>
                <a:ext cx="76200" cy="65563"/>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4" name="墨迹 133"/>
              <p14:cNvContentPartPr/>
              <p14:nvPr/>
            </p14:nvContentPartPr>
            <p14:xfrm>
              <a:off x="7270044" y="4267568"/>
              <a:ext cx="112888" cy="295032"/>
            </p14:xfrm>
          </p:contentPart>
        </mc:Choice>
        <mc:Fallback xmlns="">
          <p:pic>
            <p:nvPicPr>
              <p:cNvPr id="134" name="墨迹 133"/>
            </p:nvPicPr>
            <p:blipFill>
              <a:blip r:embed="rId244"/>
            </p:blipFill>
            <p:spPr>
              <a:xfrm>
                <a:off x="7270044" y="4267568"/>
                <a:ext cx="112888" cy="295032"/>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5" name="墨迹 134"/>
              <p14:cNvContentPartPr/>
              <p14:nvPr/>
            </p14:nvContentPartPr>
            <p14:xfrm>
              <a:off x="7377288" y="4246771"/>
              <a:ext cx="141112" cy="22559"/>
            </p14:xfrm>
          </p:contentPart>
        </mc:Choice>
        <mc:Fallback xmlns="">
          <p:pic>
            <p:nvPicPr>
              <p:cNvPr id="135" name="墨迹 134"/>
            </p:nvPicPr>
            <p:blipFill>
              <a:blip r:embed="rId246"/>
            </p:blipFill>
            <p:spPr>
              <a:xfrm>
                <a:off x="7377288" y="4246771"/>
                <a:ext cx="141112" cy="22559"/>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6" name="墨迹 135"/>
              <p14:cNvContentPartPr/>
              <p14:nvPr/>
            </p14:nvContentPartPr>
            <p14:xfrm>
              <a:off x="6795911" y="3942222"/>
              <a:ext cx="426156" cy="592179"/>
            </p14:xfrm>
          </p:contentPart>
        </mc:Choice>
        <mc:Fallback xmlns="">
          <p:pic>
            <p:nvPicPr>
              <p:cNvPr id="136" name="墨迹 135"/>
            </p:nvPicPr>
            <p:blipFill>
              <a:blip r:embed="rId248"/>
            </p:blipFill>
            <p:spPr>
              <a:xfrm>
                <a:off x="6795911" y="3942222"/>
                <a:ext cx="426156" cy="59217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7" name="墨迹 136"/>
              <p14:cNvContentPartPr/>
              <p14:nvPr/>
            </p14:nvContentPartPr>
            <p14:xfrm>
              <a:off x="6953955" y="4647197"/>
              <a:ext cx="87489" cy="135355"/>
            </p14:xfrm>
          </p:contentPart>
        </mc:Choice>
        <mc:Fallback xmlns="">
          <p:pic>
            <p:nvPicPr>
              <p:cNvPr id="137" name="墨迹 136"/>
            </p:nvPicPr>
            <p:blipFill>
              <a:blip r:embed="rId250"/>
            </p:blipFill>
            <p:spPr>
              <a:xfrm>
                <a:off x="6953955" y="4647197"/>
                <a:ext cx="87489" cy="135355"/>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8" name="墨迹 137"/>
              <p14:cNvContentPartPr/>
              <p14:nvPr/>
            </p14:nvContentPartPr>
            <p14:xfrm>
              <a:off x="6897511" y="5290134"/>
              <a:ext cx="107244" cy="441491"/>
            </p14:xfrm>
          </p:contentPart>
        </mc:Choice>
        <mc:Fallback xmlns="">
          <p:pic>
            <p:nvPicPr>
              <p:cNvPr id="138" name="墨迹 137"/>
            </p:nvPicPr>
            <p:blipFill>
              <a:blip r:embed="rId252"/>
            </p:blipFill>
            <p:spPr>
              <a:xfrm>
                <a:off x="6897511" y="5290134"/>
                <a:ext cx="107244" cy="441491"/>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9" name="墨迹 138"/>
              <p14:cNvContentPartPr/>
              <p14:nvPr/>
            </p14:nvContentPartPr>
            <p14:xfrm>
              <a:off x="7032977" y="5221751"/>
              <a:ext cx="122062" cy="370818"/>
            </p14:xfrm>
          </p:contentPart>
        </mc:Choice>
        <mc:Fallback xmlns="">
          <p:pic>
            <p:nvPicPr>
              <p:cNvPr id="139" name="墨迹 138"/>
            </p:nvPicPr>
            <p:blipFill>
              <a:blip r:embed="rId254"/>
            </p:blipFill>
            <p:spPr>
              <a:xfrm>
                <a:off x="7032977" y="5221751"/>
                <a:ext cx="122062" cy="370818"/>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0" name="墨迹 139"/>
              <p14:cNvContentPartPr/>
              <p14:nvPr/>
            </p14:nvContentPartPr>
            <p14:xfrm>
              <a:off x="7187318" y="5216817"/>
              <a:ext cx="99659" cy="143110"/>
            </p14:xfrm>
          </p:contentPart>
        </mc:Choice>
        <mc:Fallback xmlns="">
          <p:pic>
            <p:nvPicPr>
              <p:cNvPr id="140" name="墨迹 139"/>
            </p:nvPicPr>
            <p:blipFill>
              <a:blip r:embed="rId256"/>
            </p:blipFill>
            <p:spPr>
              <a:xfrm>
                <a:off x="7187318" y="5216817"/>
                <a:ext cx="99659" cy="14311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41" name="墨迹 140"/>
              <p14:cNvContentPartPr/>
              <p14:nvPr/>
            </p14:nvContentPartPr>
            <p14:xfrm>
              <a:off x="7275688" y="5222457"/>
              <a:ext cx="101600" cy="39478"/>
            </p14:xfrm>
          </p:contentPart>
        </mc:Choice>
        <mc:Fallback xmlns="">
          <p:pic>
            <p:nvPicPr>
              <p:cNvPr id="141" name="墨迹 140"/>
            </p:nvPicPr>
            <p:blipFill>
              <a:blip r:embed="rId258"/>
            </p:blipFill>
            <p:spPr>
              <a:xfrm>
                <a:off x="7275688" y="5222457"/>
                <a:ext cx="101600" cy="39478"/>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42" name="墨迹 141"/>
              <p14:cNvContentPartPr/>
              <p14:nvPr/>
            </p14:nvContentPartPr>
            <p14:xfrm>
              <a:off x="7337777" y="5129400"/>
              <a:ext cx="16934" cy="234052"/>
            </p14:xfrm>
          </p:contentPart>
        </mc:Choice>
        <mc:Fallback xmlns="">
          <p:pic>
            <p:nvPicPr>
              <p:cNvPr id="142" name="墨迹 141"/>
            </p:nvPicPr>
            <p:blipFill>
              <a:blip r:embed="rId260"/>
            </p:blipFill>
            <p:spPr>
              <a:xfrm>
                <a:off x="7337777" y="5129400"/>
                <a:ext cx="16934" cy="234052"/>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3" name="墨迹 142"/>
              <p14:cNvContentPartPr/>
              <p14:nvPr/>
            </p14:nvContentPartPr>
            <p14:xfrm>
              <a:off x="7413977" y="5205537"/>
              <a:ext cx="155223" cy="389147"/>
            </p14:xfrm>
          </p:contentPart>
        </mc:Choice>
        <mc:Fallback xmlns="">
          <p:pic>
            <p:nvPicPr>
              <p:cNvPr id="143" name="墨迹 142"/>
            </p:nvPicPr>
            <p:blipFill>
              <a:blip r:embed="rId262"/>
            </p:blipFill>
            <p:spPr>
              <a:xfrm>
                <a:off x="7413977" y="5205537"/>
                <a:ext cx="155223" cy="389147"/>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4" name="墨迹 143"/>
              <p14:cNvContentPartPr/>
              <p14:nvPr/>
            </p14:nvContentPartPr>
            <p14:xfrm>
              <a:off x="6699955" y="5250656"/>
              <a:ext cx="112889" cy="400426"/>
            </p14:xfrm>
          </p:contentPart>
        </mc:Choice>
        <mc:Fallback xmlns="">
          <p:pic>
            <p:nvPicPr>
              <p:cNvPr id="144" name="墨迹 143"/>
            </p:nvPicPr>
            <p:blipFill>
              <a:blip r:embed="rId264"/>
            </p:blipFill>
            <p:spPr>
              <a:xfrm>
                <a:off x="6699955" y="5250656"/>
                <a:ext cx="112889" cy="400426"/>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5" name="墨迹 144"/>
              <p14:cNvContentPartPr/>
              <p14:nvPr/>
            </p14:nvContentPartPr>
            <p14:xfrm>
              <a:off x="7712251" y="5258410"/>
              <a:ext cx="139171" cy="356013"/>
            </p14:xfrm>
          </p:contentPart>
        </mc:Choice>
        <mc:Fallback xmlns="">
          <p:pic>
            <p:nvPicPr>
              <p:cNvPr id="145" name="墨迹 144"/>
            </p:nvPicPr>
            <p:blipFill>
              <a:blip r:embed="rId266"/>
            </p:blipFill>
            <p:spPr>
              <a:xfrm>
                <a:off x="7712251" y="5258410"/>
                <a:ext cx="139171" cy="356013"/>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6" name="墨迹 145"/>
              <p14:cNvContentPartPr/>
              <p14:nvPr/>
            </p14:nvContentPartPr>
            <p14:xfrm>
              <a:off x="7885288" y="5295069"/>
              <a:ext cx="208844" cy="387031"/>
            </p14:xfrm>
          </p:contentPart>
        </mc:Choice>
        <mc:Fallback xmlns="">
          <p:pic>
            <p:nvPicPr>
              <p:cNvPr id="146" name="墨迹 145"/>
            </p:nvPicPr>
            <p:blipFill>
              <a:blip r:embed="rId268"/>
            </p:blipFill>
            <p:spPr>
              <a:xfrm>
                <a:off x="7885288" y="5295069"/>
                <a:ext cx="208844" cy="387031"/>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7" name="墨迹 146"/>
              <p14:cNvContentPartPr/>
              <p14:nvPr/>
            </p14:nvContentPartPr>
            <p14:xfrm>
              <a:off x="8161866" y="5329613"/>
              <a:ext cx="90311" cy="11279"/>
            </p14:xfrm>
          </p:contentPart>
        </mc:Choice>
        <mc:Fallback xmlns="">
          <p:pic>
            <p:nvPicPr>
              <p:cNvPr id="147" name="墨迹 146"/>
            </p:nvPicPr>
            <p:blipFill>
              <a:blip r:embed="rId270"/>
            </p:blipFill>
            <p:spPr>
              <a:xfrm>
                <a:off x="8161866" y="5329613"/>
                <a:ext cx="90311" cy="11279"/>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8" name="墨迹 147"/>
              <p14:cNvContentPartPr/>
              <p14:nvPr/>
            </p14:nvContentPartPr>
            <p14:xfrm>
              <a:off x="8156222" y="5216817"/>
              <a:ext cx="174978" cy="411706"/>
            </p14:xfrm>
          </p:contentPart>
        </mc:Choice>
        <mc:Fallback xmlns="">
          <p:pic>
            <p:nvPicPr>
              <p:cNvPr id="148" name="墨迹 147"/>
            </p:nvPicPr>
            <p:blipFill>
              <a:blip r:embed="rId272"/>
            </p:blipFill>
            <p:spPr>
              <a:xfrm>
                <a:off x="8156222" y="5216817"/>
                <a:ext cx="174978" cy="411706"/>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9" name="墨迹 148"/>
              <p14:cNvContentPartPr/>
              <p14:nvPr/>
            </p14:nvContentPartPr>
            <p14:xfrm>
              <a:off x="8422922" y="5137860"/>
              <a:ext cx="162278" cy="110505"/>
            </p14:xfrm>
          </p:contentPart>
        </mc:Choice>
        <mc:Fallback xmlns="">
          <p:pic>
            <p:nvPicPr>
              <p:cNvPr id="149" name="墨迹 148"/>
            </p:nvPicPr>
            <p:blipFill>
              <a:blip r:embed="rId274"/>
            </p:blipFill>
            <p:spPr>
              <a:xfrm>
                <a:off x="8422922" y="5137860"/>
                <a:ext cx="162278" cy="110505"/>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50" name="墨迹 149"/>
              <p14:cNvContentPartPr/>
              <p14:nvPr/>
            </p14:nvContentPartPr>
            <p14:xfrm>
              <a:off x="8536693" y="5391651"/>
              <a:ext cx="152224" cy="25378"/>
            </p14:xfrm>
          </p:contentPart>
        </mc:Choice>
        <mc:Fallback xmlns="">
          <p:pic>
            <p:nvPicPr>
              <p:cNvPr id="150" name="墨迹 149"/>
            </p:nvPicPr>
            <p:blipFill>
              <a:blip r:embed="rId276"/>
            </p:blipFill>
            <p:spPr>
              <a:xfrm>
                <a:off x="8536693" y="5391651"/>
                <a:ext cx="152224" cy="25378"/>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51" name="墨迹 150"/>
              <p14:cNvContentPartPr/>
              <p14:nvPr/>
            </p14:nvContentPartPr>
            <p14:xfrm>
              <a:off x="8525051" y="5470608"/>
              <a:ext cx="201259" cy="22559"/>
            </p14:xfrm>
          </p:contentPart>
        </mc:Choice>
        <mc:Fallback xmlns="">
          <p:pic>
            <p:nvPicPr>
              <p:cNvPr id="151" name="墨迹 150"/>
            </p:nvPicPr>
            <p:blipFill>
              <a:blip r:embed="rId278"/>
            </p:blipFill>
            <p:spPr>
              <a:xfrm>
                <a:off x="8525051" y="5470608"/>
                <a:ext cx="201259" cy="2255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52" name="墨迹 151"/>
              <p14:cNvContentPartPr/>
              <p14:nvPr/>
            </p14:nvContentPartPr>
            <p14:xfrm>
              <a:off x="8969022" y="5105431"/>
              <a:ext cx="28222" cy="485375"/>
            </p14:xfrm>
          </p:contentPart>
        </mc:Choice>
        <mc:Fallback xmlns="">
          <p:pic>
            <p:nvPicPr>
              <p:cNvPr id="152" name="墨迹 151"/>
            </p:nvPicPr>
            <p:blipFill>
              <a:blip r:embed="rId280"/>
            </p:blipFill>
            <p:spPr>
              <a:xfrm>
                <a:off x="8969022" y="5105431"/>
                <a:ext cx="28222" cy="485375"/>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3" name="墨迹 152"/>
              <p14:cNvContentPartPr/>
              <p14:nvPr/>
            </p14:nvContentPartPr>
            <p14:xfrm>
              <a:off x="8988425" y="5196196"/>
              <a:ext cx="220486" cy="251853"/>
            </p14:xfrm>
          </p:contentPart>
        </mc:Choice>
        <mc:Fallback xmlns="">
          <p:pic>
            <p:nvPicPr>
              <p:cNvPr id="153" name="墨迹 152"/>
            </p:nvPicPr>
            <p:blipFill>
              <a:blip r:embed="rId282"/>
            </p:blipFill>
            <p:spPr>
              <a:xfrm>
                <a:off x="8988425" y="5196196"/>
                <a:ext cx="220486" cy="251853"/>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4" name="墨迹 153"/>
              <p14:cNvContentPartPr/>
              <p14:nvPr/>
            </p14:nvContentPartPr>
            <p14:xfrm>
              <a:off x="9170634" y="5338072"/>
              <a:ext cx="170921" cy="479384"/>
            </p14:xfrm>
          </p:contentPart>
        </mc:Choice>
        <mc:Fallback xmlns="">
          <p:pic>
            <p:nvPicPr>
              <p:cNvPr id="154" name="墨迹 153"/>
            </p:nvPicPr>
            <p:blipFill>
              <a:blip r:embed="rId284"/>
            </p:blipFill>
            <p:spPr>
              <a:xfrm>
                <a:off x="9170634" y="5338072"/>
                <a:ext cx="170921" cy="479384"/>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5" name="墨迹 154"/>
              <p14:cNvContentPartPr/>
              <p14:nvPr/>
            </p14:nvContentPartPr>
            <p14:xfrm>
              <a:off x="9285111" y="5340893"/>
              <a:ext cx="161219" cy="177653"/>
            </p14:xfrm>
          </p:contentPart>
        </mc:Choice>
        <mc:Fallback xmlns="">
          <p:pic>
            <p:nvPicPr>
              <p:cNvPr id="155" name="墨迹 154"/>
            </p:nvPicPr>
            <p:blipFill>
              <a:blip r:embed="rId286"/>
            </p:blipFill>
            <p:spPr>
              <a:xfrm>
                <a:off x="9285111" y="5340893"/>
                <a:ext cx="161219" cy="177653"/>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6" name="墨迹 155"/>
              <p14:cNvContentPartPr/>
              <p14:nvPr/>
            </p14:nvContentPartPr>
            <p14:xfrm>
              <a:off x="7213600" y="5972550"/>
              <a:ext cx="118533" cy="355308"/>
            </p14:xfrm>
          </p:contentPart>
        </mc:Choice>
        <mc:Fallback xmlns="">
          <p:pic>
            <p:nvPicPr>
              <p:cNvPr id="156" name="墨迹 155"/>
            </p:nvPicPr>
            <p:blipFill>
              <a:blip r:embed="rId288"/>
            </p:blipFill>
            <p:spPr>
              <a:xfrm>
                <a:off x="7213600" y="5972550"/>
                <a:ext cx="118533" cy="355308"/>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7" name="墨迹 156"/>
              <p14:cNvContentPartPr/>
              <p14:nvPr/>
            </p14:nvContentPartPr>
            <p14:xfrm>
              <a:off x="7371644" y="6062787"/>
              <a:ext cx="177800" cy="187700"/>
            </p14:xfrm>
          </p:contentPart>
        </mc:Choice>
        <mc:Fallback xmlns="">
          <p:pic>
            <p:nvPicPr>
              <p:cNvPr id="157" name="墨迹 156"/>
            </p:nvPicPr>
            <p:blipFill>
              <a:blip r:embed="rId290"/>
            </p:blipFill>
            <p:spPr>
              <a:xfrm>
                <a:off x="7371644" y="6062787"/>
                <a:ext cx="177800" cy="18770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8" name="墨迹 157"/>
              <p14:cNvContentPartPr/>
              <p14:nvPr/>
            </p14:nvContentPartPr>
            <p14:xfrm>
              <a:off x="7532511" y="6068427"/>
              <a:ext cx="25400" cy="389147"/>
            </p14:xfrm>
          </p:contentPart>
        </mc:Choice>
        <mc:Fallback xmlns="">
          <p:pic>
            <p:nvPicPr>
              <p:cNvPr id="158" name="墨迹 157"/>
            </p:nvPicPr>
            <p:blipFill>
              <a:blip r:embed="rId292"/>
            </p:blipFill>
            <p:spPr>
              <a:xfrm>
                <a:off x="7532511" y="6068427"/>
                <a:ext cx="25400" cy="389147"/>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9" name="墨迹 158"/>
              <p14:cNvContentPartPr/>
              <p14:nvPr/>
            </p14:nvContentPartPr>
            <p14:xfrm>
              <a:off x="7631288" y="6090986"/>
              <a:ext cx="107244" cy="360"/>
            </p14:xfrm>
          </p:contentPart>
        </mc:Choice>
        <mc:Fallback xmlns="">
          <p:pic>
            <p:nvPicPr>
              <p:cNvPr id="159" name="墨迹 158"/>
            </p:nvPicPr>
            <p:blipFill>
              <a:blip r:embed="rId294"/>
            </p:blipFill>
            <p:spPr>
              <a:xfrm>
                <a:off x="7631288" y="6090986"/>
                <a:ext cx="107244" cy="36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60" name="墨迹 159"/>
              <p14:cNvContentPartPr/>
              <p14:nvPr/>
            </p14:nvContentPartPr>
            <p14:xfrm>
              <a:off x="7651044" y="5983830"/>
              <a:ext cx="177800" cy="347729"/>
            </p14:xfrm>
          </p:contentPart>
        </mc:Choice>
        <mc:Fallback xmlns="">
          <p:pic>
            <p:nvPicPr>
              <p:cNvPr id="160" name="墨迹 159"/>
            </p:nvPicPr>
            <p:blipFill>
              <a:blip r:embed="rId296"/>
            </p:blipFill>
            <p:spPr>
              <a:xfrm>
                <a:off x="7651044" y="5983830"/>
                <a:ext cx="177800" cy="347729"/>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61" name="墨迹 160"/>
              <p14:cNvContentPartPr/>
              <p14:nvPr/>
            </p14:nvContentPartPr>
            <p14:xfrm>
              <a:off x="7919155" y="5887953"/>
              <a:ext cx="90312" cy="99402"/>
            </p14:xfrm>
          </p:contentPart>
        </mc:Choice>
        <mc:Fallback xmlns="">
          <p:pic>
            <p:nvPicPr>
              <p:cNvPr id="161" name="墨迹 160"/>
            </p:nvPicPr>
            <p:blipFill>
              <a:blip r:embed="rId298"/>
            </p:blipFill>
            <p:spPr>
              <a:xfrm>
                <a:off x="7919155" y="5887953"/>
                <a:ext cx="90312" cy="99402"/>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62" name="墨迹 161"/>
              <p14:cNvContentPartPr/>
              <p14:nvPr/>
            </p14:nvContentPartPr>
            <p14:xfrm>
              <a:off x="8061677" y="6047806"/>
              <a:ext cx="165100" cy="43180"/>
            </p14:xfrm>
          </p:contentPart>
        </mc:Choice>
        <mc:Fallback xmlns="">
          <p:pic>
            <p:nvPicPr>
              <p:cNvPr id="162" name="墨迹 161"/>
            </p:nvPicPr>
            <p:blipFill>
              <a:blip r:embed="rId300"/>
            </p:blipFill>
            <p:spPr>
              <a:xfrm>
                <a:off x="8061677" y="6047806"/>
                <a:ext cx="165100" cy="4318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63" name="墨迹 162"/>
              <p14:cNvContentPartPr/>
              <p14:nvPr/>
            </p14:nvContentPartPr>
            <p14:xfrm>
              <a:off x="8049683" y="6192503"/>
              <a:ext cx="261761" cy="36659"/>
            </p14:xfrm>
          </p:contentPart>
        </mc:Choice>
        <mc:Fallback xmlns="">
          <p:pic>
            <p:nvPicPr>
              <p:cNvPr id="163" name="墨迹 162"/>
            </p:nvPicPr>
            <p:blipFill>
              <a:blip r:embed="rId302"/>
            </p:blipFill>
            <p:spPr>
              <a:xfrm>
                <a:off x="8049683" y="6192503"/>
                <a:ext cx="261761" cy="3665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4" name="墨迹 163"/>
              <p14:cNvContentPartPr/>
              <p14:nvPr/>
            </p14:nvContentPartPr>
            <p14:xfrm>
              <a:off x="8573911" y="6119185"/>
              <a:ext cx="1206500" cy="56398"/>
            </p14:xfrm>
          </p:contentPart>
        </mc:Choice>
        <mc:Fallback xmlns="">
          <p:pic>
            <p:nvPicPr>
              <p:cNvPr id="164" name="墨迹 163"/>
            </p:nvPicPr>
            <p:blipFill>
              <a:blip r:embed="rId304"/>
            </p:blipFill>
            <p:spPr>
              <a:xfrm>
                <a:off x="8573911" y="6119185"/>
                <a:ext cx="1206500" cy="56398"/>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5" name="墨迹 164"/>
              <p14:cNvContentPartPr/>
              <p14:nvPr/>
            </p14:nvContentPartPr>
            <p14:xfrm>
              <a:off x="8997244" y="5718759"/>
              <a:ext cx="28222" cy="380687"/>
            </p14:xfrm>
          </p:contentPart>
        </mc:Choice>
        <mc:Fallback xmlns="">
          <p:pic>
            <p:nvPicPr>
              <p:cNvPr id="165" name="墨迹 164"/>
            </p:nvPicPr>
            <p:blipFill>
              <a:blip r:embed="rId306"/>
            </p:blipFill>
            <p:spPr>
              <a:xfrm>
                <a:off x="8997244" y="5718759"/>
                <a:ext cx="28222" cy="380687"/>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6" name="墨迹 165"/>
              <p14:cNvContentPartPr/>
              <p14:nvPr/>
            </p14:nvContentPartPr>
            <p14:xfrm>
              <a:off x="9018411" y="5820276"/>
              <a:ext cx="179211" cy="208672"/>
            </p14:xfrm>
          </p:contentPart>
        </mc:Choice>
        <mc:Fallback xmlns="">
          <p:pic>
            <p:nvPicPr>
              <p:cNvPr id="166" name="墨迹 165"/>
            </p:nvPicPr>
            <p:blipFill>
              <a:blip r:embed="rId308"/>
            </p:blipFill>
            <p:spPr>
              <a:xfrm>
                <a:off x="9018411" y="5820276"/>
                <a:ext cx="179211" cy="208672"/>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7" name="墨迹 166"/>
              <p14:cNvContentPartPr/>
              <p14:nvPr/>
            </p14:nvContentPartPr>
            <p14:xfrm>
              <a:off x="9209616" y="5897471"/>
              <a:ext cx="141287" cy="289392"/>
            </p14:xfrm>
          </p:contentPart>
        </mc:Choice>
        <mc:Fallback xmlns="">
          <p:pic>
            <p:nvPicPr>
              <p:cNvPr id="167" name="墨迹 166"/>
            </p:nvPicPr>
            <p:blipFill>
              <a:blip r:embed="rId310"/>
            </p:blipFill>
            <p:spPr>
              <a:xfrm>
                <a:off x="9209616" y="5897471"/>
                <a:ext cx="141287" cy="28939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8" name="墨迹 167"/>
              <p14:cNvContentPartPr/>
              <p14:nvPr/>
            </p14:nvContentPartPr>
            <p14:xfrm>
              <a:off x="9299222" y="5887953"/>
              <a:ext cx="130704" cy="157915"/>
            </p14:xfrm>
          </p:contentPart>
        </mc:Choice>
        <mc:Fallback xmlns="">
          <p:pic>
            <p:nvPicPr>
              <p:cNvPr id="168" name="墨迹 167"/>
            </p:nvPicPr>
            <p:blipFill>
              <a:blip r:embed="rId312"/>
            </p:blipFill>
            <p:spPr>
              <a:xfrm>
                <a:off x="9299222" y="5887953"/>
                <a:ext cx="130704" cy="157915"/>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9" name="墨迹 168"/>
              <p14:cNvContentPartPr/>
              <p14:nvPr/>
            </p14:nvContentPartPr>
            <p14:xfrm>
              <a:off x="8918222" y="6262119"/>
              <a:ext cx="146755" cy="294151"/>
            </p14:xfrm>
          </p:contentPart>
        </mc:Choice>
        <mc:Fallback xmlns="">
          <p:pic>
            <p:nvPicPr>
              <p:cNvPr id="169" name="墨迹 168"/>
            </p:nvPicPr>
            <p:blipFill>
              <a:blip r:embed="rId314"/>
            </p:blipFill>
            <p:spPr>
              <a:xfrm>
                <a:off x="8918222" y="6262119"/>
                <a:ext cx="146755" cy="294151"/>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70" name="墨迹 169"/>
              <p14:cNvContentPartPr/>
              <p14:nvPr/>
            </p14:nvContentPartPr>
            <p14:xfrm>
              <a:off x="9053688" y="6288380"/>
              <a:ext cx="107244" cy="403246"/>
            </p14:xfrm>
          </p:contentPart>
        </mc:Choice>
        <mc:Fallback xmlns="">
          <p:pic>
            <p:nvPicPr>
              <p:cNvPr id="170" name="墨迹 169"/>
            </p:nvPicPr>
            <p:blipFill>
              <a:blip r:embed="rId316"/>
            </p:blipFill>
            <p:spPr>
              <a:xfrm>
                <a:off x="9053688" y="6288380"/>
                <a:ext cx="107244" cy="403246"/>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71" name="墨迹 170"/>
              <p14:cNvContentPartPr/>
              <p14:nvPr/>
            </p14:nvContentPartPr>
            <p14:xfrm>
              <a:off x="9169400" y="6294019"/>
              <a:ext cx="91722" cy="285691"/>
            </p14:xfrm>
          </p:contentPart>
        </mc:Choice>
        <mc:Fallback xmlns="">
          <p:pic>
            <p:nvPicPr>
              <p:cNvPr id="171" name="墨迹 170"/>
            </p:nvPicPr>
            <p:blipFill>
              <a:blip r:embed="rId318"/>
            </p:blipFill>
            <p:spPr>
              <a:xfrm>
                <a:off x="9169400" y="6294019"/>
                <a:ext cx="91722" cy="285691"/>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72" name="墨迹 171"/>
              <p14:cNvContentPartPr/>
              <p14:nvPr/>
            </p14:nvContentPartPr>
            <p14:xfrm>
              <a:off x="9290931" y="6333498"/>
              <a:ext cx="118357" cy="127777"/>
            </p14:xfrm>
          </p:contentPart>
        </mc:Choice>
        <mc:Fallback xmlns="">
          <p:pic>
            <p:nvPicPr>
              <p:cNvPr id="172" name="墨迹 171"/>
            </p:nvPicPr>
            <p:blipFill>
              <a:blip r:embed="rId320"/>
            </p:blipFill>
            <p:spPr>
              <a:xfrm>
                <a:off x="9290931" y="6333498"/>
                <a:ext cx="118357" cy="127777"/>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73" name="墨迹 172"/>
              <p14:cNvContentPartPr/>
              <p14:nvPr/>
            </p14:nvContentPartPr>
            <p14:xfrm>
              <a:off x="9381066" y="6372977"/>
              <a:ext cx="90311" cy="360"/>
            </p14:xfrm>
          </p:contentPart>
        </mc:Choice>
        <mc:Fallback xmlns="">
          <p:pic>
            <p:nvPicPr>
              <p:cNvPr id="173" name="墨迹 172"/>
            </p:nvPicPr>
            <p:blipFill>
              <a:blip r:embed="rId322"/>
            </p:blipFill>
            <p:spPr>
              <a:xfrm>
                <a:off x="9381066" y="6372977"/>
                <a:ext cx="90311" cy="36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74" name="墨迹 173"/>
              <p14:cNvContentPartPr/>
              <p14:nvPr/>
            </p14:nvContentPartPr>
            <p14:xfrm>
              <a:off x="9412111" y="6320632"/>
              <a:ext cx="31044" cy="105923"/>
            </p14:xfrm>
          </p:contentPart>
        </mc:Choice>
        <mc:Fallback xmlns="">
          <p:pic>
            <p:nvPicPr>
              <p:cNvPr id="174" name="墨迹 173"/>
            </p:nvPicPr>
            <p:blipFill>
              <a:blip r:embed="rId324"/>
            </p:blipFill>
            <p:spPr>
              <a:xfrm>
                <a:off x="9412111" y="6320632"/>
                <a:ext cx="31044" cy="105923"/>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75" name="墨迹 174"/>
              <p14:cNvContentPartPr/>
              <p14:nvPr/>
            </p14:nvContentPartPr>
            <p14:xfrm>
              <a:off x="9369777" y="6277100"/>
              <a:ext cx="203200" cy="324993"/>
            </p14:xfrm>
          </p:contentPart>
        </mc:Choice>
        <mc:Fallback xmlns="">
          <p:pic>
            <p:nvPicPr>
              <p:cNvPr id="175" name="墨迹 174"/>
            </p:nvPicPr>
            <p:blipFill>
              <a:blip r:embed="rId326"/>
            </p:blipFill>
            <p:spPr>
              <a:xfrm>
                <a:off x="9369777" y="6277100"/>
                <a:ext cx="203200" cy="324993"/>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76" name="墨迹 175"/>
              <p14:cNvContentPartPr/>
              <p14:nvPr/>
            </p14:nvContentPartPr>
            <p14:xfrm>
              <a:off x="1044222" y="5730039"/>
              <a:ext cx="112889" cy="420342"/>
            </p14:xfrm>
          </p:contentPart>
        </mc:Choice>
        <mc:Fallback xmlns="">
          <p:pic>
            <p:nvPicPr>
              <p:cNvPr id="176" name="墨迹 175"/>
            </p:nvPicPr>
            <p:blipFill>
              <a:blip r:embed="rId328"/>
            </p:blipFill>
            <p:spPr>
              <a:xfrm>
                <a:off x="1044222" y="5730039"/>
                <a:ext cx="112889" cy="420342"/>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77" name="墨迹 176"/>
              <p14:cNvContentPartPr/>
              <p14:nvPr/>
            </p14:nvContentPartPr>
            <p14:xfrm>
              <a:off x="1153406" y="5696376"/>
              <a:ext cx="85902" cy="351607"/>
            </p14:xfrm>
          </p:contentPart>
        </mc:Choice>
        <mc:Fallback xmlns="">
          <p:pic>
            <p:nvPicPr>
              <p:cNvPr id="177" name="墨迹 176"/>
            </p:nvPicPr>
            <p:blipFill>
              <a:blip r:embed="rId330"/>
            </p:blipFill>
            <p:spPr>
              <a:xfrm>
                <a:off x="1153406" y="5696376"/>
                <a:ext cx="85902" cy="351607"/>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8" name="墨迹 177"/>
              <p14:cNvContentPartPr/>
              <p14:nvPr/>
            </p14:nvContentPartPr>
            <p14:xfrm>
              <a:off x="1292577" y="5773042"/>
              <a:ext cx="285927" cy="413821"/>
            </p14:xfrm>
          </p:contentPart>
        </mc:Choice>
        <mc:Fallback xmlns="">
          <p:pic>
            <p:nvPicPr>
              <p:cNvPr id="178" name="墨迹 177"/>
            </p:nvPicPr>
            <p:blipFill>
              <a:blip r:embed="rId332"/>
            </p:blipFill>
            <p:spPr>
              <a:xfrm>
                <a:off x="1292577" y="5773042"/>
                <a:ext cx="285927" cy="413821"/>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9" name="墨迹 178"/>
              <p14:cNvContentPartPr/>
              <p14:nvPr/>
            </p14:nvContentPartPr>
            <p14:xfrm>
              <a:off x="1687688" y="5851294"/>
              <a:ext cx="383823" cy="42299"/>
            </p14:xfrm>
          </p:contentPart>
        </mc:Choice>
        <mc:Fallback xmlns="">
          <p:pic>
            <p:nvPicPr>
              <p:cNvPr id="179" name="墨迹 178"/>
            </p:nvPicPr>
            <p:blipFill>
              <a:blip r:embed="rId334"/>
            </p:blipFill>
            <p:spPr>
              <a:xfrm>
                <a:off x="1687688" y="5851294"/>
                <a:ext cx="383823" cy="42299"/>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80" name="墨迹 179"/>
              <p14:cNvContentPartPr/>
              <p14:nvPr/>
            </p14:nvContentPartPr>
            <p14:xfrm>
              <a:off x="1811866" y="5694438"/>
              <a:ext cx="127882" cy="125838"/>
            </p14:xfrm>
          </p:contentPart>
        </mc:Choice>
        <mc:Fallback xmlns="">
          <p:pic>
            <p:nvPicPr>
              <p:cNvPr id="180" name="墨迹 179"/>
            </p:nvPicPr>
            <p:blipFill>
              <a:blip r:embed="rId336"/>
            </p:blipFill>
            <p:spPr>
              <a:xfrm>
                <a:off x="1811866" y="5694438"/>
                <a:ext cx="127882" cy="125838"/>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81" name="墨迹 180"/>
              <p14:cNvContentPartPr/>
              <p14:nvPr/>
            </p14:nvContentPartPr>
            <p14:xfrm>
              <a:off x="1701094" y="5924612"/>
              <a:ext cx="412750" cy="64858"/>
            </p14:xfrm>
          </p:contentPart>
        </mc:Choice>
        <mc:Fallback xmlns="">
          <p:pic>
            <p:nvPicPr>
              <p:cNvPr id="181" name="墨迹 180"/>
            </p:nvPicPr>
            <p:blipFill>
              <a:blip r:embed="rId338"/>
            </p:blipFill>
            <p:spPr>
              <a:xfrm>
                <a:off x="1701094" y="5924612"/>
                <a:ext cx="412750" cy="64858"/>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82" name="墨迹 181"/>
              <p14:cNvContentPartPr/>
              <p14:nvPr/>
            </p14:nvContentPartPr>
            <p14:xfrm>
              <a:off x="2257777" y="5651082"/>
              <a:ext cx="129823" cy="365177"/>
            </p14:xfrm>
          </p:contentPart>
        </mc:Choice>
        <mc:Fallback xmlns="">
          <p:pic>
            <p:nvPicPr>
              <p:cNvPr id="182" name="墨迹 181"/>
            </p:nvPicPr>
            <p:blipFill>
              <a:blip r:embed="rId340"/>
            </p:blipFill>
            <p:spPr>
              <a:xfrm>
                <a:off x="2257777" y="5651082"/>
                <a:ext cx="129823" cy="365177"/>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83" name="墨迹 182"/>
              <p14:cNvContentPartPr/>
              <p14:nvPr/>
            </p14:nvContentPartPr>
            <p14:xfrm>
              <a:off x="2397125" y="5578470"/>
              <a:ext cx="112359" cy="350372"/>
            </p14:xfrm>
          </p:contentPart>
        </mc:Choice>
        <mc:Fallback xmlns="">
          <p:pic>
            <p:nvPicPr>
              <p:cNvPr id="183" name="墨迹 182"/>
            </p:nvPicPr>
            <p:blipFill>
              <a:blip r:embed="rId342"/>
            </p:blipFill>
            <p:spPr>
              <a:xfrm>
                <a:off x="2397125" y="5578470"/>
                <a:ext cx="112359" cy="350372"/>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84" name="墨迹 183"/>
              <p14:cNvContentPartPr/>
              <p14:nvPr/>
            </p14:nvContentPartPr>
            <p14:xfrm>
              <a:off x="2569633" y="5716645"/>
              <a:ext cx="103011" cy="152098"/>
            </p14:xfrm>
          </p:contentPart>
        </mc:Choice>
        <mc:Fallback xmlns="">
          <p:pic>
            <p:nvPicPr>
              <p:cNvPr id="184" name="墨迹 183"/>
            </p:nvPicPr>
            <p:blipFill>
              <a:blip r:embed="rId344"/>
            </p:blipFill>
            <p:spPr>
              <a:xfrm>
                <a:off x="2569633" y="5716645"/>
                <a:ext cx="103011" cy="152098"/>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85" name="墨迹 184"/>
              <p14:cNvContentPartPr/>
              <p14:nvPr/>
            </p14:nvContentPartPr>
            <p14:xfrm>
              <a:off x="2809345" y="5769518"/>
              <a:ext cx="227366" cy="22559"/>
            </p14:xfrm>
          </p:contentPart>
        </mc:Choice>
        <mc:Fallback xmlns="">
          <p:pic>
            <p:nvPicPr>
              <p:cNvPr id="185" name="墨迹 184"/>
            </p:nvPicPr>
            <p:blipFill>
              <a:blip r:embed="rId346"/>
            </p:blipFill>
            <p:spPr>
              <a:xfrm>
                <a:off x="2809345" y="5769518"/>
                <a:ext cx="227366" cy="22559"/>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86" name="墨迹 185"/>
              <p14:cNvContentPartPr/>
              <p14:nvPr/>
            </p14:nvContentPartPr>
            <p14:xfrm>
              <a:off x="2889955" y="5653197"/>
              <a:ext cx="22578" cy="308074"/>
            </p14:xfrm>
          </p:contentPart>
        </mc:Choice>
        <mc:Fallback xmlns="">
          <p:pic>
            <p:nvPicPr>
              <p:cNvPr id="186" name="墨迹 185"/>
            </p:nvPicPr>
            <p:blipFill>
              <a:blip r:embed="rId348"/>
            </p:blipFill>
            <p:spPr>
              <a:xfrm>
                <a:off x="2889955" y="5653197"/>
                <a:ext cx="22578" cy="308074"/>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87" name="墨迹 186"/>
              <p14:cNvContentPartPr/>
              <p14:nvPr/>
            </p14:nvContentPartPr>
            <p14:xfrm>
              <a:off x="3214511" y="5664476"/>
              <a:ext cx="316618" cy="145930"/>
            </p14:xfrm>
          </p:contentPart>
        </mc:Choice>
        <mc:Fallback xmlns="">
          <p:pic>
            <p:nvPicPr>
              <p:cNvPr id="187" name="墨迹 186"/>
            </p:nvPicPr>
            <p:blipFill>
              <a:blip r:embed="rId350"/>
            </p:blipFill>
            <p:spPr>
              <a:xfrm>
                <a:off x="3214511" y="5664476"/>
                <a:ext cx="316618" cy="14593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8" name="墨迹 187"/>
              <p14:cNvContentPartPr/>
              <p14:nvPr/>
            </p14:nvContentPartPr>
            <p14:xfrm>
              <a:off x="3550355" y="5724399"/>
              <a:ext cx="293511" cy="174834"/>
            </p14:xfrm>
          </p:contentPart>
        </mc:Choice>
        <mc:Fallback xmlns="">
          <p:pic>
            <p:nvPicPr>
              <p:cNvPr id="188" name="墨迹 187"/>
            </p:nvPicPr>
            <p:blipFill>
              <a:blip r:embed="rId352"/>
            </p:blipFill>
            <p:spPr>
              <a:xfrm>
                <a:off x="3550355" y="5724399"/>
                <a:ext cx="293511" cy="174834"/>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9" name="墨迹 188"/>
              <p14:cNvContentPartPr/>
              <p14:nvPr/>
            </p14:nvContentPartPr>
            <p14:xfrm>
              <a:off x="258056" y="4977125"/>
              <a:ext cx="1175632" cy="70498"/>
            </p14:xfrm>
          </p:contentPart>
        </mc:Choice>
        <mc:Fallback xmlns="">
          <p:pic>
            <p:nvPicPr>
              <p:cNvPr id="189" name="墨迹 188"/>
            </p:nvPicPr>
            <p:blipFill>
              <a:blip r:embed="rId354"/>
            </p:blipFill>
            <p:spPr>
              <a:xfrm>
                <a:off x="258056" y="4977125"/>
                <a:ext cx="1175632" cy="70498"/>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90" name="墨迹 189"/>
              <p14:cNvContentPartPr/>
              <p14:nvPr/>
            </p14:nvContentPartPr>
            <p14:xfrm>
              <a:off x="801511" y="4602079"/>
              <a:ext cx="129822" cy="420165"/>
            </p14:xfrm>
          </p:contentPart>
        </mc:Choice>
        <mc:Fallback xmlns="">
          <p:pic>
            <p:nvPicPr>
              <p:cNvPr id="190" name="墨迹 189"/>
            </p:nvPicPr>
            <p:blipFill>
              <a:blip r:embed="rId356"/>
            </p:blipFill>
            <p:spPr>
              <a:xfrm>
                <a:off x="801511" y="4602079"/>
                <a:ext cx="129822" cy="420165"/>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91" name="墨迹 190"/>
              <p14:cNvContentPartPr/>
              <p14:nvPr/>
            </p14:nvContentPartPr>
            <p14:xfrm>
              <a:off x="3443111" y="5088512"/>
              <a:ext cx="172508" cy="365177"/>
            </p14:xfrm>
          </p:contentPart>
        </mc:Choice>
        <mc:Fallback xmlns="">
          <p:pic>
            <p:nvPicPr>
              <p:cNvPr id="191" name="墨迹 190"/>
            </p:nvPicPr>
            <p:blipFill>
              <a:blip r:embed="rId358"/>
            </p:blipFill>
            <p:spPr>
              <a:xfrm>
                <a:off x="3443111" y="5088512"/>
                <a:ext cx="172508" cy="365177"/>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92" name="墨迹 191"/>
              <p14:cNvContentPartPr/>
              <p14:nvPr/>
            </p14:nvContentPartPr>
            <p14:xfrm>
              <a:off x="3708400" y="5175576"/>
              <a:ext cx="76905" cy="103279"/>
            </p14:xfrm>
          </p:contentPart>
        </mc:Choice>
        <mc:Fallback xmlns="">
          <p:pic>
            <p:nvPicPr>
              <p:cNvPr id="192" name="墨迹 191"/>
            </p:nvPicPr>
            <p:blipFill>
              <a:blip r:embed="rId360"/>
            </p:blipFill>
            <p:spPr>
              <a:xfrm>
                <a:off x="3708400" y="5175576"/>
                <a:ext cx="76905" cy="103279"/>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93" name="墨迹 192"/>
              <p14:cNvContentPartPr/>
              <p14:nvPr/>
            </p14:nvContentPartPr>
            <p14:xfrm>
              <a:off x="3673827" y="5307054"/>
              <a:ext cx="85373" cy="33838"/>
            </p14:xfrm>
          </p:contentPart>
        </mc:Choice>
        <mc:Fallback xmlns="">
          <p:pic>
            <p:nvPicPr>
              <p:cNvPr id="193" name="墨迹 192"/>
            </p:nvPicPr>
            <p:blipFill>
              <a:blip r:embed="rId362"/>
            </p:blipFill>
            <p:spPr>
              <a:xfrm>
                <a:off x="3673827" y="5307054"/>
                <a:ext cx="85373" cy="33838"/>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94" name="墨迹 193"/>
              <p14:cNvContentPartPr/>
              <p14:nvPr/>
            </p14:nvContentPartPr>
            <p14:xfrm>
              <a:off x="3922888" y="5050090"/>
              <a:ext cx="16934" cy="462816"/>
            </p14:xfrm>
          </p:contentPart>
        </mc:Choice>
        <mc:Fallback xmlns="">
          <p:pic>
            <p:nvPicPr>
              <p:cNvPr id="194" name="墨迹 193"/>
            </p:nvPicPr>
            <p:blipFill>
              <a:blip r:embed="rId364"/>
            </p:blipFill>
            <p:spPr>
              <a:xfrm>
                <a:off x="3922888" y="5050090"/>
                <a:ext cx="16934" cy="462816"/>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95" name="墨迹 194"/>
              <p14:cNvContentPartPr/>
              <p14:nvPr/>
            </p14:nvContentPartPr>
            <p14:xfrm>
              <a:off x="1896533" y="6446294"/>
              <a:ext cx="127882" cy="352487"/>
            </p14:xfrm>
          </p:contentPart>
        </mc:Choice>
        <mc:Fallback xmlns="">
          <p:pic>
            <p:nvPicPr>
              <p:cNvPr id="195" name="墨迹 194"/>
            </p:nvPicPr>
            <p:blipFill>
              <a:blip r:embed="rId366"/>
            </p:blipFill>
            <p:spPr>
              <a:xfrm>
                <a:off x="1896533" y="6446294"/>
                <a:ext cx="127882" cy="352487"/>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96" name="墨迹 195"/>
              <p14:cNvContentPartPr/>
              <p14:nvPr/>
            </p14:nvContentPartPr>
            <p14:xfrm>
              <a:off x="2122311" y="6497052"/>
              <a:ext cx="88370" cy="414526"/>
            </p14:xfrm>
          </p:contentPart>
        </mc:Choice>
        <mc:Fallback xmlns="">
          <p:pic>
            <p:nvPicPr>
              <p:cNvPr id="196" name="墨迹 195"/>
            </p:nvPicPr>
            <p:blipFill>
              <a:blip r:embed="rId368"/>
            </p:blipFill>
            <p:spPr>
              <a:xfrm>
                <a:off x="2122311" y="6497052"/>
                <a:ext cx="88370" cy="414526"/>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97" name="墨迹 196"/>
              <p14:cNvContentPartPr/>
              <p14:nvPr/>
            </p14:nvContentPartPr>
            <p14:xfrm>
              <a:off x="2239433" y="6392187"/>
              <a:ext cx="108655" cy="356542"/>
            </p14:xfrm>
          </p:contentPart>
        </mc:Choice>
        <mc:Fallback xmlns="">
          <p:pic>
            <p:nvPicPr>
              <p:cNvPr id="197" name="墨迹 196"/>
            </p:nvPicPr>
            <p:blipFill>
              <a:blip r:embed="rId370"/>
            </p:blipFill>
            <p:spPr>
              <a:xfrm>
                <a:off x="2239433" y="6392187"/>
                <a:ext cx="108655" cy="356542"/>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8" name="墨迹 197"/>
              <p14:cNvContentPartPr/>
              <p14:nvPr/>
            </p14:nvContentPartPr>
            <p14:xfrm>
              <a:off x="2374194" y="6510271"/>
              <a:ext cx="323850" cy="330809"/>
            </p14:xfrm>
          </p:contentPart>
        </mc:Choice>
        <mc:Fallback xmlns="">
          <p:pic>
            <p:nvPicPr>
              <p:cNvPr id="198" name="墨迹 197"/>
            </p:nvPicPr>
            <p:blipFill>
              <a:blip r:embed="rId372"/>
            </p:blipFill>
            <p:spPr>
              <a:xfrm>
                <a:off x="2374194" y="6510271"/>
                <a:ext cx="323850" cy="33080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9" name="墨迹 198"/>
              <p14:cNvContentPartPr/>
              <p14:nvPr/>
            </p14:nvContentPartPr>
            <p14:xfrm>
              <a:off x="2935111" y="6621128"/>
              <a:ext cx="296333" cy="45118"/>
            </p14:xfrm>
          </p:contentPart>
        </mc:Choice>
        <mc:Fallback xmlns="">
          <p:pic>
            <p:nvPicPr>
              <p:cNvPr id="199" name="墨迹 198"/>
            </p:nvPicPr>
            <p:blipFill>
              <a:blip r:embed="rId374"/>
            </p:blipFill>
            <p:spPr>
              <a:xfrm>
                <a:off x="2935111" y="6621128"/>
                <a:ext cx="296333" cy="45118"/>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00" name="墨迹 199"/>
              <p14:cNvContentPartPr/>
              <p14:nvPr/>
            </p14:nvContentPartPr>
            <p14:xfrm>
              <a:off x="3561644" y="6604208"/>
              <a:ext cx="8467" cy="8460"/>
            </p14:xfrm>
          </p:contentPart>
        </mc:Choice>
        <mc:Fallback xmlns="">
          <p:pic>
            <p:nvPicPr>
              <p:cNvPr id="200" name="墨迹 199"/>
            </p:nvPicPr>
            <p:blipFill>
              <a:blip r:embed="rId376"/>
            </p:blipFill>
            <p:spPr>
              <a:xfrm>
                <a:off x="3561644" y="6604208"/>
                <a:ext cx="8467" cy="846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01" name="墨迹 200"/>
              <p14:cNvContentPartPr/>
              <p14:nvPr/>
            </p14:nvContentPartPr>
            <p14:xfrm>
              <a:off x="3601155" y="6488240"/>
              <a:ext cx="225778" cy="187875"/>
            </p14:xfrm>
          </p:contentPart>
        </mc:Choice>
        <mc:Fallback xmlns="">
          <p:pic>
            <p:nvPicPr>
              <p:cNvPr id="201" name="墨迹 200"/>
            </p:nvPicPr>
            <p:blipFill>
              <a:blip r:embed="rId378"/>
            </p:blipFill>
            <p:spPr>
              <a:xfrm>
                <a:off x="3601155" y="6488240"/>
                <a:ext cx="225778" cy="187875"/>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02" name="墨迹 201"/>
              <p14:cNvContentPartPr/>
              <p14:nvPr/>
            </p14:nvContentPartPr>
            <p14:xfrm>
              <a:off x="3824111" y="6453344"/>
              <a:ext cx="294216" cy="184704"/>
            </p14:xfrm>
          </p:contentPart>
        </mc:Choice>
        <mc:Fallback xmlns="">
          <p:pic>
            <p:nvPicPr>
              <p:cNvPr id="202" name="墨迹 201"/>
            </p:nvPicPr>
            <p:blipFill>
              <a:blip r:embed="rId380"/>
            </p:blipFill>
            <p:spPr>
              <a:xfrm>
                <a:off x="3824111" y="6453344"/>
                <a:ext cx="294216" cy="184704"/>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03" name="墨迹 202"/>
              <p14:cNvContentPartPr/>
              <p14:nvPr/>
            </p14:nvContentPartPr>
            <p14:xfrm>
              <a:off x="4136848" y="6542171"/>
              <a:ext cx="265818" cy="163554"/>
            </p14:xfrm>
          </p:contentPart>
        </mc:Choice>
        <mc:Fallback xmlns="">
          <p:pic>
            <p:nvPicPr>
              <p:cNvPr id="203" name="墨迹 202"/>
            </p:nvPicPr>
            <p:blipFill>
              <a:blip r:embed="rId382"/>
            </p:blipFill>
            <p:spPr>
              <a:xfrm>
                <a:off x="4136848" y="6542171"/>
                <a:ext cx="265818" cy="163554"/>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7_BD.111_1#b5da93dba?sp=1&amp;vop=1&amp;pid=f986ba43a&amp;color=0,0,0&amp;vtp=1&amp;bt=1&amp;bbb=1"/>
          <p:cNvSpPr/>
          <p:nvPr/>
        </p:nvSpPr>
        <p:spPr>
          <a:xfrm>
            <a:off x="649224" y="1080000"/>
            <a:ext cx="10899648" cy="520700"/>
          </a:xfrm>
          <a:prstGeom prst="rect">
            <a:avLst/>
          </a:prstGeom>
          <a:noFill/>
        </p:spPr>
        <p:txBody>
          <a:bodyPr wrap="none" lIns="0" tIns="0" rIns="0" bIns="0" rtlCol="0" anchor="t"/>
          <a:lstStyle/>
          <a:p>
            <a:pPr algn="l" latinLnBrk="1">
              <a:lnSpc>
                <a:spcPts val="41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（3）“系列操作”含如下步骤：</a:t>
            </a:r>
            <a:endParaRPr lang="en-US" altLang="zh-CN" sz="2000" dirty="0"/>
          </a:p>
        </p:txBody>
      </p:sp>
      <p:pic>
        <p:nvPicPr>
          <p:cNvPr id="3" name="QO_7_BD.111_2#b5da93dba?vop=1&amp;pid=f986ba43a&amp;color=0,0,0&amp;tib=255,255,255&amp;vtp=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5010785" y="623570"/>
            <a:ext cx="4380865" cy="207962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B_8_BD.112_1#659f7e578?vop=1&amp;pid=b5da93dba&amp;color=0,0,0&amp;vtp=1&amp;bbb=1&amp;hb=1"/>
          <p:cNvSpPr/>
          <p:nvPr/>
        </p:nvSpPr>
        <p:spPr>
          <a:xfrm>
            <a:off x="649224" y="2838442"/>
            <a:ext cx="10899648" cy="914400"/>
          </a:xfrm>
          <a:prstGeom prst="rect">
            <a:avLst/>
          </a:prstGeom>
          <a:blipFill rotWithShape="1">
            <a:blip r:embed="rId2"/>
            <a:stretch>
              <a:fillRect l="-2" t="-69" r="-739" b="69"/>
            </a:stretch>
          </a:blipFill>
        </p:spPr>
        <p:txBody>
          <a:bodyPr/>
          <a:lstStyle/>
          <a:p>
            <a:r>
              <a:rPr lang="zh-CN" altLang="en-US">
                <a:noFill/>
              </a:rPr>
              <a:t> </a:t>
            </a:r>
            <a:endParaRPr lang="zh-CN" altLang="en-US">
              <a:noFill/>
            </a:endParaRPr>
          </a:p>
        </p:txBody>
      </p:sp>
      <p:sp>
        <p:nvSpPr>
          <p:cNvPr id="5" name="QB_8_AN.113_1#659f7e578.blank?vop=1&amp;pid=b5da93dba&amp;color=0,0,0&amp;vpa=43&amp;vtp=1&amp;bbb=1&amp;hb=1"/>
          <p:cNvSpPr/>
          <p:nvPr/>
        </p:nvSpPr>
        <p:spPr>
          <a:xfrm>
            <a:off x="649224" y="2800342"/>
            <a:ext cx="10894782" cy="914400"/>
          </a:xfrm>
          <a:prstGeom prst="rect">
            <a:avLst/>
          </a:prstGeom>
          <a:blipFill rotWithShape="1">
            <a:blip r:embed="rId3"/>
            <a:stretch>
              <a:fillRect l="-2" t="-69" r="3" b="-4376"/>
            </a:stretch>
          </a:blipFill>
        </p:spPr>
        <p:txBody>
          <a:bodyPr/>
          <a:lstStyle/>
          <a:p>
            <a:r>
              <a:rPr lang="zh-CN" altLang="en-US">
                <a:noFill/>
              </a:rPr>
              <a:t> </a:t>
            </a:r>
            <a:endParaRPr lang="zh-CN" altLang="en-US">
              <a:noFill/>
            </a:endParaRPr>
          </a:p>
        </p:txBody>
      </p:sp>
      <p:sp>
        <p:nvSpPr>
          <p:cNvPr id="7" name="QC_8_BD.115_1#47f45856b?vop=1&amp;pid=b5da93dba&amp;color=0,0,0&amp;vtp=1&amp;bt=1&amp;bbb=1"/>
          <p:cNvSpPr/>
          <p:nvPr/>
        </p:nvSpPr>
        <p:spPr>
          <a:xfrm>
            <a:off x="529209" y="4050157"/>
            <a:ext cx="10899648" cy="431800"/>
          </a:xfrm>
          <a:prstGeom prst="rect">
            <a:avLst/>
          </a:prstGeom>
          <a:noFill/>
        </p:spPr>
        <p:txBody>
          <a:bodyPr wrap="none" lIns="0" tIns="0" rIns="0" bIns="0" rtlCol="0" anchor="t"/>
          <a:lstStyle/>
          <a:p>
            <a:pPr algn="l" latinLnBrk="1">
              <a:lnSpc>
                <a:spcPts val="34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②关于萃取与反萃取</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，下列说法错误的是</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填序号）。</a:t>
            </a:r>
            <a:endParaRPr lang="en-US" altLang="zh-CN" sz="2000" dirty="0"/>
          </a:p>
        </p:txBody>
      </p:sp>
      <p:sp>
        <p:nvSpPr>
          <p:cNvPr id="8" name="QC_8_BD.115_2#47f45856b.choices?vop=1&amp;pid=b5da93dba&amp;color=0,0,0&amp;vtp=1&amp;bbb=1"/>
          <p:cNvSpPr/>
          <p:nvPr/>
        </p:nvSpPr>
        <p:spPr>
          <a:xfrm>
            <a:off x="529209" y="4474752"/>
            <a:ext cx="10899648" cy="1397000"/>
          </a:xfrm>
          <a:prstGeom prst="rect">
            <a:avLst/>
          </a:prstGeom>
          <a:blipFill rotWithShape="1">
            <a:blip r:embed="rId4"/>
            <a:stretch>
              <a:fillRect l="-2" t="-39" r="1" b="39"/>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7755466" y="1218197"/>
              <a:ext cx="105017" cy="59958"/>
            </p14:xfrm>
          </p:contentPart>
        </mc:Choice>
        <mc:Fallback xmlns="">
          <p:pic>
            <p:nvPicPr>
              <p:cNvPr id="6" name="墨迹 5"/>
            </p:nvPicPr>
            <p:blipFill>
              <a:blip r:embed="rId6"/>
            </p:blipFill>
            <p:spPr>
              <a:xfrm>
                <a:off x="7755466" y="1218197"/>
                <a:ext cx="105017" cy="5995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2054577" y="2743058"/>
              <a:ext cx="940682" cy="644348"/>
            </p14:xfrm>
          </p:contentPart>
        </mc:Choice>
        <mc:Fallback xmlns="">
          <p:pic>
            <p:nvPicPr>
              <p:cNvPr id="9" name="墨迹 8"/>
            </p:nvPicPr>
            <p:blipFill>
              <a:blip r:embed="rId8"/>
            </p:blipFill>
            <p:spPr>
              <a:xfrm>
                <a:off x="2054577" y="2743058"/>
                <a:ext cx="940682" cy="64434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2801761" y="2467413"/>
              <a:ext cx="328083" cy="321821"/>
            </p14:xfrm>
          </p:contentPart>
        </mc:Choice>
        <mc:Fallback xmlns="">
          <p:pic>
            <p:nvPicPr>
              <p:cNvPr id="10" name="墨迹 9"/>
            </p:nvPicPr>
            <p:blipFill>
              <a:blip r:embed="rId10"/>
            </p:blipFill>
            <p:spPr>
              <a:xfrm>
                <a:off x="2801761" y="2467413"/>
                <a:ext cx="328083" cy="32182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墨迹 10"/>
              <p14:cNvContentPartPr/>
              <p14:nvPr/>
            </p14:nvContentPartPr>
            <p14:xfrm>
              <a:off x="3093155" y="2359376"/>
              <a:ext cx="182739" cy="607160"/>
            </p14:xfrm>
          </p:contentPart>
        </mc:Choice>
        <mc:Fallback xmlns="">
          <p:pic>
            <p:nvPicPr>
              <p:cNvPr id="11" name="墨迹 10"/>
            </p:nvPicPr>
            <p:blipFill>
              <a:blip r:embed="rId12"/>
            </p:blipFill>
            <p:spPr>
              <a:xfrm>
                <a:off x="3093155" y="2359376"/>
                <a:ext cx="182739" cy="60716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2" name="墨迹 11"/>
              <p14:cNvContentPartPr/>
              <p14:nvPr/>
            </p14:nvContentPartPr>
            <p14:xfrm>
              <a:off x="3115733" y="2478693"/>
              <a:ext cx="223837" cy="258726"/>
            </p14:xfrm>
          </p:contentPart>
        </mc:Choice>
        <mc:Fallback xmlns="">
          <p:pic>
            <p:nvPicPr>
              <p:cNvPr id="12" name="墨迹 11"/>
            </p:nvPicPr>
            <p:blipFill>
              <a:blip r:embed="rId14"/>
            </p:blipFill>
            <p:spPr>
              <a:xfrm>
                <a:off x="3115733" y="2478693"/>
                <a:ext cx="223837" cy="25872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3" name="墨迹 12"/>
              <p14:cNvContentPartPr/>
              <p14:nvPr/>
            </p14:nvContentPartPr>
            <p14:xfrm>
              <a:off x="3305527" y="2346157"/>
              <a:ext cx="343606" cy="327109"/>
            </p14:xfrm>
          </p:contentPart>
        </mc:Choice>
        <mc:Fallback xmlns="">
          <p:pic>
            <p:nvPicPr>
              <p:cNvPr id="13" name="墨迹 12"/>
            </p:nvPicPr>
            <p:blipFill>
              <a:blip r:embed="rId16"/>
            </p:blipFill>
            <p:spPr>
              <a:xfrm>
                <a:off x="3305527" y="2346157"/>
                <a:ext cx="343606" cy="32710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 name="墨迹 13"/>
              <p14:cNvContentPartPr/>
              <p14:nvPr/>
            </p14:nvContentPartPr>
            <p14:xfrm>
              <a:off x="3675944" y="2308794"/>
              <a:ext cx="40922" cy="942552"/>
            </p14:xfrm>
          </p:contentPart>
        </mc:Choice>
        <mc:Fallback xmlns="">
          <p:pic>
            <p:nvPicPr>
              <p:cNvPr id="14" name="墨迹 13"/>
            </p:nvPicPr>
            <p:blipFill>
              <a:blip r:embed="rId18"/>
            </p:blipFill>
            <p:spPr>
              <a:xfrm>
                <a:off x="3675944" y="2308794"/>
                <a:ext cx="40922" cy="942552"/>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5" name="墨迹 14"/>
              <p14:cNvContentPartPr/>
              <p14:nvPr/>
            </p14:nvContentPartPr>
            <p14:xfrm>
              <a:off x="7360355" y="2818843"/>
              <a:ext cx="66322" cy="506525"/>
            </p14:xfrm>
          </p:contentPart>
        </mc:Choice>
        <mc:Fallback xmlns="">
          <p:pic>
            <p:nvPicPr>
              <p:cNvPr id="15" name="墨迹 14"/>
            </p:nvPicPr>
            <p:blipFill>
              <a:blip r:embed="rId20"/>
            </p:blipFill>
            <p:spPr>
              <a:xfrm>
                <a:off x="7360355" y="2818843"/>
                <a:ext cx="66322" cy="50652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6" name="墨迹 15"/>
              <p14:cNvContentPartPr/>
              <p14:nvPr/>
            </p14:nvContentPartPr>
            <p14:xfrm>
              <a:off x="7411155" y="2769143"/>
              <a:ext cx="3651956" cy="84597"/>
            </p14:xfrm>
          </p:contentPart>
        </mc:Choice>
        <mc:Fallback xmlns="">
          <p:pic>
            <p:nvPicPr>
              <p:cNvPr id="16" name="墨迹 15"/>
            </p:nvPicPr>
            <p:blipFill>
              <a:blip r:embed="rId22"/>
            </p:blipFill>
            <p:spPr>
              <a:xfrm>
                <a:off x="7411155" y="2769143"/>
                <a:ext cx="3651956" cy="8459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7" name="墨迹 16"/>
              <p14:cNvContentPartPr/>
              <p14:nvPr/>
            </p14:nvContentPartPr>
            <p14:xfrm>
              <a:off x="654755" y="3316204"/>
              <a:ext cx="5667022" cy="507582"/>
            </p14:xfrm>
          </p:contentPart>
        </mc:Choice>
        <mc:Fallback xmlns="">
          <p:pic>
            <p:nvPicPr>
              <p:cNvPr id="17" name="墨迹 16"/>
            </p:nvPicPr>
            <p:blipFill>
              <a:blip r:embed="rId24"/>
            </p:blipFill>
            <p:spPr>
              <a:xfrm>
                <a:off x="654755" y="3316204"/>
                <a:ext cx="5667022" cy="50758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8" name="墨迹 17"/>
              <p14:cNvContentPartPr/>
              <p14:nvPr/>
            </p14:nvContentPartPr>
            <p14:xfrm>
              <a:off x="7275688" y="2856559"/>
              <a:ext cx="79022" cy="549881"/>
            </p14:xfrm>
          </p:contentPart>
        </mc:Choice>
        <mc:Fallback xmlns="">
          <p:pic>
            <p:nvPicPr>
              <p:cNvPr id="18" name="墨迹 17"/>
            </p:nvPicPr>
            <p:blipFill>
              <a:blip r:embed="rId26"/>
            </p:blipFill>
            <p:spPr>
              <a:xfrm>
                <a:off x="7275688" y="2856559"/>
                <a:ext cx="79022" cy="54988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9" name="墨迹 18"/>
              <p14:cNvContentPartPr/>
              <p14:nvPr/>
            </p14:nvContentPartPr>
            <p14:xfrm>
              <a:off x="7255580" y="2701465"/>
              <a:ext cx="3886554" cy="595704"/>
            </p14:xfrm>
          </p:contentPart>
        </mc:Choice>
        <mc:Fallback xmlns="">
          <p:pic>
            <p:nvPicPr>
              <p:cNvPr id="19" name="墨迹 18"/>
            </p:nvPicPr>
            <p:blipFill>
              <a:blip r:embed="rId28"/>
            </p:blipFill>
            <p:spPr>
              <a:xfrm>
                <a:off x="7255580" y="2701465"/>
                <a:ext cx="3886554" cy="59570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0" name="墨迹 19"/>
              <p14:cNvContentPartPr/>
              <p14:nvPr/>
            </p14:nvContentPartPr>
            <p14:xfrm>
              <a:off x="7275688" y="2735304"/>
              <a:ext cx="225778" cy="661267"/>
            </p14:xfrm>
          </p:contentPart>
        </mc:Choice>
        <mc:Fallback xmlns="">
          <p:pic>
            <p:nvPicPr>
              <p:cNvPr id="20" name="墨迹 19"/>
            </p:nvPicPr>
            <p:blipFill>
              <a:blip r:embed="rId30"/>
            </p:blipFill>
            <p:spPr>
              <a:xfrm>
                <a:off x="7275688" y="2735304"/>
                <a:ext cx="225778" cy="66126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1" name="墨迹 20"/>
              <p14:cNvContentPartPr/>
              <p14:nvPr/>
            </p14:nvContentPartPr>
            <p14:xfrm>
              <a:off x="7351183" y="2797342"/>
              <a:ext cx="3869972" cy="552700"/>
            </p14:xfrm>
          </p:contentPart>
        </mc:Choice>
        <mc:Fallback xmlns="">
          <p:pic>
            <p:nvPicPr>
              <p:cNvPr id="21" name="墨迹 20"/>
            </p:nvPicPr>
            <p:blipFill>
              <a:blip r:embed="rId32"/>
            </p:blipFill>
            <p:spPr>
              <a:xfrm>
                <a:off x="7351183" y="2797342"/>
                <a:ext cx="3869972" cy="55270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2" name="墨迹 21"/>
              <p14:cNvContentPartPr/>
              <p14:nvPr/>
            </p14:nvContentPartPr>
            <p14:xfrm>
              <a:off x="7800622" y="3708170"/>
              <a:ext cx="184150" cy="425100"/>
            </p14:xfrm>
          </p:contentPart>
        </mc:Choice>
        <mc:Fallback xmlns="">
          <p:pic>
            <p:nvPicPr>
              <p:cNvPr id="22" name="墨迹 21"/>
            </p:nvPicPr>
            <p:blipFill>
              <a:blip r:embed="rId34"/>
            </p:blipFill>
            <p:spPr>
              <a:xfrm>
                <a:off x="7800622" y="3708170"/>
                <a:ext cx="184150" cy="4251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3" name="墨迹 22"/>
              <p14:cNvContentPartPr/>
              <p14:nvPr/>
            </p14:nvContentPartPr>
            <p14:xfrm>
              <a:off x="7817555" y="3840705"/>
              <a:ext cx="285045" cy="167079"/>
            </p14:xfrm>
          </p:contentPart>
        </mc:Choice>
        <mc:Fallback xmlns="">
          <p:pic>
            <p:nvPicPr>
              <p:cNvPr id="23" name="墨迹 22"/>
            </p:nvPicPr>
            <p:blipFill>
              <a:blip r:embed="rId36"/>
            </p:blipFill>
            <p:spPr>
              <a:xfrm>
                <a:off x="7817555" y="3840705"/>
                <a:ext cx="285045" cy="16707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4" name="墨迹 23"/>
              <p14:cNvContentPartPr/>
              <p14:nvPr/>
            </p14:nvContentPartPr>
            <p14:xfrm>
              <a:off x="8116711" y="3611412"/>
              <a:ext cx="73378" cy="257492"/>
            </p14:xfrm>
          </p:contentPart>
        </mc:Choice>
        <mc:Fallback xmlns="">
          <p:pic>
            <p:nvPicPr>
              <p:cNvPr id="24" name="墨迹 23"/>
            </p:nvPicPr>
            <p:blipFill>
              <a:blip r:embed="rId38"/>
            </p:blipFill>
            <p:spPr>
              <a:xfrm>
                <a:off x="8116711" y="3611412"/>
                <a:ext cx="73378" cy="25749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5" name="墨迹 24"/>
              <p14:cNvContentPartPr/>
              <p14:nvPr/>
            </p14:nvContentPartPr>
            <p14:xfrm>
              <a:off x="8207022" y="3665871"/>
              <a:ext cx="93133" cy="28199"/>
            </p14:xfrm>
          </p:contentPart>
        </mc:Choice>
        <mc:Fallback xmlns="">
          <p:pic>
            <p:nvPicPr>
              <p:cNvPr id="25" name="墨迹 24"/>
            </p:nvPicPr>
            <p:blipFill>
              <a:blip r:embed="rId40"/>
            </p:blipFill>
            <p:spPr>
              <a:xfrm>
                <a:off x="8207022" y="3665871"/>
                <a:ext cx="93133" cy="2819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6" name="墨迹 25"/>
              <p14:cNvContentPartPr/>
              <p14:nvPr/>
            </p14:nvContentPartPr>
            <p14:xfrm>
              <a:off x="8263466" y="3572286"/>
              <a:ext cx="45156" cy="259959"/>
            </p14:xfrm>
          </p:contentPart>
        </mc:Choice>
        <mc:Fallback xmlns="">
          <p:pic>
            <p:nvPicPr>
              <p:cNvPr id="26" name="墨迹 25"/>
            </p:nvPicPr>
            <p:blipFill>
              <a:blip r:embed="rId42"/>
            </p:blipFill>
            <p:spPr>
              <a:xfrm>
                <a:off x="8263466" y="3572286"/>
                <a:ext cx="45156" cy="25995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7" name="墨迹 26"/>
              <p14:cNvContentPartPr/>
              <p14:nvPr/>
            </p14:nvContentPartPr>
            <p14:xfrm>
              <a:off x="8298744" y="3883004"/>
              <a:ext cx="1420988" cy="25379"/>
            </p14:xfrm>
          </p:contentPart>
        </mc:Choice>
        <mc:Fallback xmlns="">
          <p:pic>
            <p:nvPicPr>
              <p:cNvPr id="27" name="墨迹 26"/>
            </p:nvPicPr>
            <p:blipFill>
              <a:blip r:embed="rId44"/>
            </p:blipFill>
            <p:spPr>
              <a:xfrm>
                <a:off x="8298744" y="3883004"/>
                <a:ext cx="1420988" cy="2537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8" name="墨迹 27"/>
              <p14:cNvContentPartPr/>
              <p14:nvPr/>
            </p14:nvContentPartPr>
            <p14:xfrm>
              <a:off x="9649177" y="3705350"/>
              <a:ext cx="203200" cy="246212"/>
            </p14:xfrm>
          </p:contentPart>
        </mc:Choice>
        <mc:Fallback xmlns="">
          <p:pic>
            <p:nvPicPr>
              <p:cNvPr id="28" name="墨迹 27"/>
            </p:nvPicPr>
            <p:blipFill>
              <a:blip r:embed="rId46"/>
            </p:blipFill>
            <p:spPr>
              <a:xfrm>
                <a:off x="9649177" y="3705350"/>
                <a:ext cx="203200" cy="246212"/>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9" name="墨迹 28"/>
              <p14:cNvContentPartPr/>
              <p14:nvPr/>
            </p14:nvContentPartPr>
            <p14:xfrm>
              <a:off x="9939866" y="3600132"/>
              <a:ext cx="318911" cy="532433"/>
            </p14:xfrm>
          </p:contentPart>
        </mc:Choice>
        <mc:Fallback xmlns="">
          <p:pic>
            <p:nvPicPr>
              <p:cNvPr id="29" name="墨迹 28"/>
            </p:nvPicPr>
            <p:blipFill>
              <a:blip r:embed="rId48"/>
            </p:blipFill>
            <p:spPr>
              <a:xfrm>
                <a:off x="9939866" y="3600132"/>
                <a:ext cx="318911" cy="532433"/>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0" name="墨迹 29"/>
              <p14:cNvContentPartPr/>
              <p14:nvPr/>
            </p14:nvContentPartPr>
            <p14:xfrm>
              <a:off x="10294055" y="3561359"/>
              <a:ext cx="103012" cy="136941"/>
            </p14:xfrm>
          </p:contentPart>
        </mc:Choice>
        <mc:Fallback xmlns="">
          <p:pic>
            <p:nvPicPr>
              <p:cNvPr id="30" name="墨迹 29"/>
            </p:nvPicPr>
            <p:blipFill>
              <a:blip r:embed="rId50"/>
            </p:blipFill>
            <p:spPr>
              <a:xfrm>
                <a:off x="10294055" y="3561359"/>
                <a:ext cx="103012" cy="13694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1" name="墨迹 30"/>
              <p14:cNvContentPartPr/>
              <p14:nvPr/>
            </p14:nvContentPartPr>
            <p14:xfrm>
              <a:off x="10397066" y="3615113"/>
              <a:ext cx="127882" cy="14100"/>
            </p14:xfrm>
          </p:contentPart>
        </mc:Choice>
        <mc:Fallback xmlns="">
          <p:pic>
            <p:nvPicPr>
              <p:cNvPr id="31" name="墨迹 30"/>
            </p:nvPicPr>
            <p:blipFill>
              <a:blip r:embed="rId52"/>
            </p:blipFill>
            <p:spPr>
              <a:xfrm>
                <a:off x="10397066" y="3615113"/>
                <a:ext cx="127882" cy="1410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2" name="墨迹 31"/>
              <p14:cNvContentPartPr/>
              <p14:nvPr/>
            </p14:nvContentPartPr>
            <p14:xfrm>
              <a:off x="10447867" y="3545320"/>
              <a:ext cx="45155" cy="182589"/>
            </p14:xfrm>
          </p:contentPart>
        </mc:Choice>
        <mc:Fallback xmlns="">
          <p:pic>
            <p:nvPicPr>
              <p:cNvPr id="32" name="墨迹 31"/>
            </p:nvPicPr>
            <p:blipFill>
              <a:blip r:embed="rId54"/>
            </p:blipFill>
            <p:spPr>
              <a:xfrm>
                <a:off x="10447867" y="3545320"/>
                <a:ext cx="45155" cy="18258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3" name="墨迹 32"/>
              <p14:cNvContentPartPr/>
              <p14:nvPr/>
            </p14:nvContentPartPr>
            <p14:xfrm>
              <a:off x="8627533" y="3569290"/>
              <a:ext cx="121356" cy="184350"/>
            </p14:xfrm>
          </p:contentPart>
        </mc:Choice>
        <mc:Fallback xmlns="">
          <p:pic>
            <p:nvPicPr>
              <p:cNvPr id="33" name="墨迹 32"/>
            </p:nvPicPr>
            <p:blipFill>
              <a:blip r:embed="rId56"/>
            </p:blipFill>
            <p:spPr>
              <a:xfrm>
                <a:off x="8627533" y="3569290"/>
                <a:ext cx="121356" cy="18435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4" name="墨迹 33"/>
              <p14:cNvContentPartPr/>
              <p14:nvPr/>
            </p14:nvContentPartPr>
            <p14:xfrm>
              <a:off x="8737600" y="3524171"/>
              <a:ext cx="133526" cy="244626"/>
            </p14:xfrm>
          </p:contentPart>
        </mc:Choice>
        <mc:Fallback xmlns="">
          <p:pic>
            <p:nvPicPr>
              <p:cNvPr id="34" name="墨迹 33"/>
            </p:nvPicPr>
            <p:blipFill>
              <a:blip r:embed="rId58"/>
            </p:blipFill>
            <p:spPr>
              <a:xfrm>
                <a:off x="8737600" y="3524171"/>
                <a:ext cx="133526" cy="24462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5" name="墨迹 34"/>
              <p14:cNvContentPartPr/>
              <p14:nvPr/>
            </p14:nvContentPartPr>
            <p14:xfrm>
              <a:off x="8844844" y="3487689"/>
              <a:ext cx="331082" cy="223301"/>
            </p14:xfrm>
          </p:contentPart>
        </mc:Choice>
        <mc:Fallback xmlns="">
          <p:pic>
            <p:nvPicPr>
              <p:cNvPr id="35" name="墨迹 34"/>
            </p:nvPicPr>
            <p:blipFill>
              <a:blip r:embed="rId60"/>
            </p:blipFill>
            <p:spPr>
              <a:xfrm>
                <a:off x="8844844" y="3487689"/>
                <a:ext cx="331082" cy="223301"/>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6" name="墨迹 35"/>
              <p14:cNvContentPartPr/>
              <p14:nvPr/>
            </p14:nvContentPartPr>
            <p14:xfrm>
              <a:off x="9177866" y="3515711"/>
              <a:ext cx="152400" cy="361653"/>
            </p14:xfrm>
          </p:contentPart>
        </mc:Choice>
        <mc:Fallback xmlns="">
          <p:pic>
            <p:nvPicPr>
              <p:cNvPr id="36" name="墨迹 35"/>
            </p:nvPicPr>
            <p:blipFill>
              <a:blip r:embed="rId62"/>
            </p:blipFill>
            <p:spPr>
              <a:xfrm>
                <a:off x="9177866" y="3515711"/>
                <a:ext cx="152400" cy="361653"/>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7" name="墨迹 36"/>
              <p14:cNvContentPartPr/>
              <p14:nvPr/>
            </p14:nvContentPartPr>
            <p14:xfrm>
              <a:off x="9403644" y="3743066"/>
              <a:ext cx="14111" cy="7402"/>
            </p14:xfrm>
          </p:contentPart>
        </mc:Choice>
        <mc:Fallback xmlns="">
          <p:pic>
            <p:nvPicPr>
              <p:cNvPr id="37" name="墨迹 36"/>
            </p:nvPicPr>
            <p:blipFill>
              <a:blip r:embed="rId64"/>
            </p:blipFill>
            <p:spPr>
              <a:xfrm>
                <a:off x="9403644" y="3743066"/>
                <a:ext cx="14111" cy="7402"/>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8" name="墨迹 37"/>
              <p14:cNvContentPartPr/>
              <p14:nvPr/>
            </p14:nvContentPartPr>
            <p14:xfrm>
              <a:off x="10713155" y="3617933"/>
              <a:ext cx="142170" cy="400426"/>
            </p14:xfrm>
          </p:contentPart>
        </mc:Choice>
        <mc:Fallback xmlns="">
          <p:pic>
            <p:nvPicPr>
              <p:cNvPr id="38" name="墨迹 37"/>
            </p:nvPicPr>
            <p:blipFill>
              <a:blip r:embed="rId66"/>
            </p:blipFill>
            <p:spPr>
              <a:xfrm>
                <a:off x="10713155" y="3617933"/>
                <a:ext cx="142170" cy="40042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9" name="墨迹 38"/>
              <p14:cNvContentPartPr/>
              <p14:nvPr/>
            </p14:nvContentPartPr>
            <p14:xfrm>
              <a:off x="10830982" y="3574930"/>
              <a:ext cx="443795" cy="303315"/>
            </p14:xfrm>
          </p:contentPart>
        </mc:Choice>
        <mc:Fallback xmlns="">
          <p:pic>
            <p:nvPicPr>
              <p:cNvPr id="39" name="墨迹 38"/>
            </p:nvPicPr>
            <p:blipFill>
              <a:blip r:embed="rId68"/>
            </p:blipFill>
            <p:spPr>
              <a:xfrm>
                <a:off x="10830982" y="3574930"/>
                <a:ext cx="443795" cy="30331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0" name="墨迹 39"/>
              <p14:cNvContentPartPr/>
              <p14:nvPr/>
            </p14:nvContentPartPr>
            <p14:xfrm>
              <a:off x="11260667" y="3513597"/>
              <a:ext cx="249061" cy="483084"/>
            </p14:xfrm>
          </p:contentPart>
        </mc:Choice>
        <mc:Fallback xmlns="">
          <p:pic>
            <p:nvPicPr>
              <p:cNvPr id="40" name="墨迹 39"/>
            </p:nvPicPr>
            <p:blipFill>
              <a:blip r:embed="rId70"/>
            </p:blipFill>
            <p:spPr>
              <a:xfrm>
                <a:off x="11260667" y="3513597"/>
                <a:ext cx="249061" cy="48308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1" name="墨迹 40"/>
              <p14:cNvContentPartPr/>
              <p14:nvPr/>
            </p14:nvContentPartPr>
            <p14:xfrm>
              <a:off x="11288888" y="3654592"/>
              <a:ext cx="270933" cy="174834"/>
            </p14:xfrm>
          </p:contentPart>
        </mc:Choice>
        <mc:Fallback xmlns="">
          <p:pic>
            <p:nvPicPr>
              <p:cNvPr id="41" name="墨迹 40"/>
            </p:nvPicPr>
            <p:blipFill>
              <a:blip r:embed="rId72"/>
            </p:blipFill>
            <p:spPr>
              <a:xfrm>
                <a:off x="11288888" y="3654592"/>
                <a:ext cx="270933" cy="17483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2" name="墨迹 41"/>
              <p14:cNvContentPartPr/>
              <p14:nvPr/>
            </p14:nvContentPartPr>
            <p14:xfrm>
              <a:off x="11517488" y="3451559"/>
              <a:ext cx="112889" cy="200918"/>
            </p14:xfrm>
          </p:contentPart>
        </mc:Choice>
        <mc:Fallback xmlns="">
          <p:pic>
            <p:nvPicPr>
              <p:cNvPr id="42" name="墨迹 41"/>
            </p:nvPicPr>
            <p:blipFill>
              <a:blip r:embed="rId74"/>
            </p:blipFill>
            <p:spPr>
              <a:xfrm>
                <a:off x="11517488" y="3451559"/>
                <a:ext cx="112889" cy="20091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3" name="墨迹 42"/>
              <p14:cNvContentPartPr/>
              <p14:nvPr/>
            </p14:nvContentPartPr>
            <p14:xfrm>
              <a:off x="11604977" y="3547435"/>
              <a:ext cx="158044" cy="16920"/>
            </p14:xfrm>
          </p:contentPart>
        </mc:Choice>
        <mc:Fallback xmlns="">
          <p:pic>
            <p:nvPicPr>
              <p:cNvPr id="43" name="墨迹 42"/>
            </p:nvPicPr>
            <p:blipFill>
              <a:blip r:embed="rId76"/>
            </p:blipFill>
            <p:spPr>
              <a:xfrm>
                <a:off x="11604977" y="3547435"/>
                <a:ext cx="158044" cy="1692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4" name="墨迹 43"/>
              <p14:cNvContentPartPr/>
              <p14:nvPr/>
            </p14:nvContentPartPr>
            <p14:xfrm>
              <a:off x="11644488" y="3434639"/>
              <a:ext cx="79023" cy="239692"/>
            </p14:xfrm>
          </p:contentPart>
        </mc:Choice>
        <mc:Fallback xmlns="">
          <p:pic>
            <p:nvPicPr>
              <p:cNvPr id="44" name="墨迹 43"/>
            </p:nvPicPr>
            <p:blipFill>
              <a:blip r:embed="rId78"/>
            </p:blipFill>
            <p:spPr>
              <a:xfrm>
                <a:off x="11644488" y="3434639"/>
                <a:ext cx="79023" cy="23969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5" name="墨迹 44"/>
              <p14:cNvContentPartPr/>
              <p14:nvPr/>
            </p14:nvContentPartPr>
            <p14:xfrm>
              <a:off x="10600267" y="4152833"/>
              <a:ext cx="200377" cy="344204"/>
            </p14:xfrm>
          </p:contentPart>
        </mc:Choice>
        <mc:Fallback xmlns="">
          <p:pic>
            <p:nvPicPr>
              <p:cNvPr id="45" name="墨迹 44"/>
            </p:nvPicPr>
            <p:blipFill>
              <a:blip r:embed="rId80"/>
            </p:blipFill>
            <p:spPr>
              <a:xfrm>
                <a:off x="10600267" y="4152833"/>
                <a:ext cx="200377" cy="344204"/>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6" name="墨迹 45"/>
              <p14:cNvContentPartPr/>
              <p14:nvPr/>
            </p14:nvContentPartPr>
            <p14:xfrm>
              <a:off x="10752667" y="4367145"/>
              <a:ext cx="84667" cy="86184"/>
            </p14:xfrm>
          </p:contentPart>
        </mc:Choice>
        <mc:Fallback xmlns="">
          <p:pic>
            <p:nvPicPr>
              <p:cNvPr id="46" name="墨迹 45"/>
            </p:nvPicPr>
            <p:blipFill>
              <a:blip r:embed="rId82"/>
            </p:blipFill>
            <p:spPr>
              <a:xfrm>
                <a:off x="10752667" y="4367145"/>
                <a:ext cx="84667" cy="86184"/>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7" name="墨迹 46"/>
              <p14:cNvContentPartPr/>
              <p14:nvPr/>
            </p14:nvContentPartPr>
            <p14:xfrm>
              <a:off x="10727267" y="4269330"/>
              <a:ext cx="147461" cy="128306"/>
            </p14:xfrm>
          </p:contentPart>
        </mc:Choice>
        <mc:Fallback xmlns="">
          <p:pic>
            <p:nvPicPr>
              <p:cNvPr id="47" name="墨迹 46"/>
            </p:nvPicPr>
            <p:blipFill>
              <a:blip r:embed="rId84"/>
            </p:blipFill>
            <p:spPr>
              <a:xfrm>
                <a:off x="10727267" y="4269330"/>
                <a:ext cx="147461" cy="128306"/>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8" name="墨迹 47"/>
              <p14:cNvContentPartPr/>
              <p14:nvPr/>
            </p14:nvContentPartPr>
            <p14:xfrm>
              <a:off x="10879667" y="4175921"/>
              <a:ext cx="135467" cy="172366"/>
            </p14:xfrm>
          </p:contentPart>
        </mc:Choice>
        <mc:Fallback xmlns="">
          <p:pic>
            <p:nvPicPr>
              <p:cNvPr id="48" name="墨迹 47"/>
            </p:nvPicPr>
            <p:blipFill>
              <a:blip r:embed="rId86"/>
            </p:blipFill>
            <p:spPr>
              <a:xfrm>
                <a:off x="10879667" y="4175921"/>
                <a:ext cx="135467" cy="172366"/>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9" name="墨迹 48"/>
              <p14:cNvContentPartPr/>
              <p14:nvPr/>
            </p14:nvContentPartPr>
            <p14:xfrm>
              <a:off x="10783181" y="4294004"/>
              <a:ext cx="221369" cy="254496"/>
            </p14:xfrm>
          </p:contentPart>
        </mc:Choice>
        <mc:Fallback xmlns="">
          <p:pic>
            <p:nvPicPr>
              <p:cNvPr id="49" name="墨迹 48"/>
            </p:nvPicPr>
            <p:blipFill>
              <a:blip r:embed="rId88"/>
            </p:blipFill>
            <p:spPr>
              <a:xfrm>
                <a:off x="10783181" y="4294004"/>
                <a:ext cx="221369" cy="254496"/>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0" name="墨迹 49"/>
              <p14:cNvContentPartPr/>
              <p14:nvPr/>
            </p14:nvContentPartPr>
            <p14:xfrm>
              <a:off x="11094155" y="4098550"/>
              <a:ext cx="301096" cy="165140"/>
            </p14:xfrm>
          </p:contentPart>
        </mc:Choice>
        <mc:Fallback xmlns="">
          <p:pic>
            <p:nvPicPr>
              <p:cNvPr id="50" name="墨迹 49"/>
            </p:nvPicPr>
            <p:blipFill>
              <a:blip r:embed="rId90"/>
            </p:blipFill>
            <p:spPr>
              <a:xfrm>
                <a:off x="11094155" y="4098550"/>
                <a:ext cx="301096" cy="16514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1" name="墨迹 50"/>
              <p14:cNvContentPartPr/>
              <p14:nvPr/>
            </p14:nvContentPartPr>
            <p14:xfrm>
              <a:off x="11130138" y="4126925"/>
              <a:ext cx="215194" cy="370817"/>
            </p14:xfrm>
          </p:contentPart>
        </mc:Choice>
        <mc:Fallback xmlns="">
          <p:pic>
            <p:nvPicPr>
              <p:cNvPr id="51" name="墨迹 50"/>
            </p:nvPicPr>
            <p:blipFill>
              <a:blip r:embed="rId92"/>
            </p:blipFill>
            <p:spPr>
              <a:xfrm>
                <a:off x="11130138" y="4126925"/>
                <a:ext cx="215194" cy="37081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2" name="墨迹 51"/>
              <p14:cNvContentPartPr/>
              <p14:nvPr/>
            </p14:nvContentPartPr>
            <p14:xfrm>
              <a:off x="11480800" y="4167814"/>
              <a:ext cx="210961" cy="187876"/>
            </p14:xfrm>
          </p:contentPart>
        </mc:Choice>
        <mc:Fallback xmlns="">
          <p:pic>
            <p:nvPicPr>
              <p:cNvPr id="52" name="墨迹 51"/>
            </p:nvPicPr>
            <p:blipFill>
              <a:blip r:embed="rId94"/>
            </p:blipFill>
            <p:spPr>
              <a:xfrm>
                <a:off x="11480800" y="4167814"/>
                <a:ext cx="210961" cy="187876"/>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3" name="墨迹 52"/>
              <p14:cNvContentPartPr/>
              <p14:nvPr/>
            </p14:nvContentPartPr>
            <p14:xfrm>
              <a:off x="11525955" y="4206235"/>
              <a:ext cx="62089" cy="545298"/>
            </p14:xfrm>
          </p:contentPart>
        </mc:Choice>
        <mc:Fallback xmlns="">
          <p:pic>
            <p:nvPicPr>
              <p:cNvPr id="53" name="墨迹 52"/>
            </p:nvPicPr>
            <p:blipFill>
              <a:blip r:embed="rId96"/>
            </p:blipFill>
            <p:spPr>
              <a:xfrm>
                <a:off x="11525955" y="4206235"/>
                <a:ext cx="62089" cy="54529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4" name="墨迹 53"/>
              <p14:cNvContentPartPr/>
              <p14:nvPr/>
            </p14:nvContentPartPr>
            <p14:xfrm>
              <a:off x="11414477" y="4355866"/>
              <a:ext cx="379588" cy="167960"/>
            </p14:xfrm>
          </p:contentPart>
        </mc:Choice>
        <mc:Fallback xmlns="">
          <p:pic>
            <p:nvPicPr>
              <p:cNvPr id="54" name="墨迹 53"/>
            </p:nvPicPr>
            <p:blipFill>
              <a:blip r:embed="rId98"/>
            </p:blipFill>
            <p:spPr>
              <a:xfrm>
                <a:off x="11414477" y="4355866"/>
                <a:ext cx="379588" cy="16796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5" name="墨迹 54"/>
              <p14:cNvContentPartPr/>
              <p14:nvPr/>
            </p14:nvContentPartPr>
            <p14:xfrm>
              <a:off x="11610622" y="4415965"/>
              <a:ext cx="177800" cy="301729"/>
            </p14:xfrm>
          </p:contentPart>
        </mc:Choice>
        <mc:Fallback xmlns="">
          <p:pic>
            <p:nvPicPr>
              <p:cNvPr id="55" name="墨迹 54"/>
            </p:nvPicPr>
            <p:blipFill>
              <a:blip r:embed="rId100"/>
            </p:blipFill>
            <p:spPr>
              <a:xfrm>
                <a:off x="11610622" y="4415965"/>
                <a:ext cx="177800" cy="30172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6" name="墨迹 55"/>
              <p14:cNvContentPartPr/>
              <p14:nvPr/>
            </p14:nvContentPartPr>
            <p14:xfrm>
              <a:off x="1524000" y="4857279"/>
              <a:ext cx="1157111" cy="167785"/>
            </p14:xfrm>
          </p:contentPart>
        </mc:Choice>
        <mc:Fallback xmlns="">
          <p:pic>
            <p:nvPicPr>
              <p:cNvPr id="56" name="墨迹 55"/>
            </p:nvPicPr>
            <p:blipFill>
              <a:blip r:embed="rId102"/>
            </p:blipFill>
            <p:spPr>
              <a:xfrm>
                <a:off x="1524000" y="4857279"/>
                <a:ext cx="1157111" cy="16778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7" name="墨迹 56"/>
              <p14:cNvContentPartPr/>
              <p14:nvPr/>
            </p14:nvContentPartPr>
            <p14:xfrm>
              <a:off x="3254022" y="4635917"/>
              <a:ext cx="160866" cy="228412"/>
            </p14:xfrm>
          </p:contentPart>
        </mc:Choice>
        <mc:Fallback xmlns="">
          <p:pic>
            <p:nvPicPr>
              <p:cNvPr id="57" name="墨迹 56"/>
            </p:nvPicPr>
            <p:blipFill>
              <a:blip r:embed="rId104"/>
            </p:blipFill>
            <p:spPr>
              <a:xfrm>
                <a:off x="3254022" y="4635917"/>
                <a:ext cx="160866" cy="22841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8" name="墨迹 57"/>
              <p14:cNvContentPartPr/>
              <p14:nvPr/>
            </p14:nvContentPartPr>
            <p14:xfrm>
              <a:off x="3227034" y="4647197"/>
              <a:ext cx="176566" cy="172014"/>
            </p14:xfrm>
          </p:contentPart>
        </mc:Choice>
        <mc:Fallback xmlns="">
          <p:pic>
            <p:nvPicPr>
              <p:cNvPr id="58" name="墨迹 57"/>
            </p:nvPicPr>
            <p:blipFill>
              <a:blip r:embed="rId106"/>
            </p:blipFill>
            <p:spPr>
              <a:xfrm>
                <a:off x="3227034" y="4647197"/>
                <a:ext cx="176566" cy="17201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9" name="墨迹 58"/>
              <p14:cNvContentPartPr/>
              <p14:nvPr/>
            </p14:nvContentPartPr>
            <p14:xfrm>
              <a:off x="3925711" y="4524531"/>
              <a:ext cx="397933" cy="376457"/>
            </p14:xfrm>
          </p:contentPart>
        </mc:Choice>
        <mc:Fallback xmlns="">
          <p:pic>
            <p:nvPicPr>
              <p:cNvPr id="59" name="墨迹 58"/>
            </p:nvPicPr>
            <p:blipFill>
              <a:blip r:embed="rId108"/>
            </p:blipFill>
            <p:spPr>
              <a:xfrm>
                <a:off x="3925711" y="4524531"/>
                <a:ext cx="397933" cy="37645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0" name="墨迹 59"/>
              <p14:cNvContentPartPr/>
              <p14:nvPr/>
            </p14:nvContentPartPr>
            <p14:xfrm>
              <a:off x="4165600" y="4635917"/>
              <a:ext cx="210961" cy="239692"/>
            </p14:xfrm>
          </p:contentPart>
        </mc:Choice>
        <mc:Fallback xmlns="">
          <p:pic>
            <p:nvPicPr>
              <p:cNvPr id="60" name="墨迹 59"/>
            </p:nvPicPr>
            <p:blipFill>
              <a:blip r:embed="rId110"/>
            </p:blipFill>
            <p:spPr>
              <a:xfrm>
                <a:off x="4165600" y="4635917"/>
                <a:ext cx="210961" cy="239692"/>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1" name="墨迹 60"/>
              <p14:cNvContentPartPr/>
              <p14:nvPr/>
            </p14:nvContentPartPr>
            <p14:xfrm>
              <a:off x="4250266" y="4486110"/>
              <a:ext cx="81845" cy="65210"/>
            </p14:xfrm>
          </p:contentPart>
        </mc:Choice>
        <mc:Fallback xmlns="">
          <p:pic>
            <p:nvPicPr>
              <p:cNvPr id="61" name="墨迹 60"/>
            </p:nvPicPr>
            <p:blipFill>
              <a:blip r:embed="rId112"/>
            </p:blipFill>
            <p:spPr>
              <a:xfrm>
                <a:off x="4250266" y="4486110"/>
                <a:ext cx="81845" cy="6521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2" name="墨迹 61"/>
              <p14:cNvContentPartPr/>
              <p14:nvPr/>
            </p14:nvContentPartPr>
            <p14:xfrm>
              <a:off x="4628444" y="4553259"/>
              <a:ext cx="5644" cy="14981"/>
            </p14:xfrm>
          </p:contentPart>
        </mc:Choice>
        <mc:Fallback xmlns="">
          <p:pic>
            <p:nvPicPr>
              <p:cNvPr id="62" name="墨迹 61"/>
            </p:nvPicPr>
            <p:blipFill>
              <a:blip r:embed="rId114"/>
            </p:blipFill>
            <p:spPr>
              <a:xfrm>
                <a:off x="4628444" y="4553259"/>
                <a:ext cx="5644" cy="1498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3" name="墨迹 62"/>
              <p14:cNvContentPartPr/>
              <p14:nvPr/>
            </p14:nvContentPartPr>
            <p14:xfrm>
              <a:off x="4576233" y="4556960"/>
              <a:ext cx="176389" cy="265071"/>
            </p14:xfrm>
          </p:contentPart>
        </mc:Choice>
        <mc:Fallback xmlns="">
          <p:pic>
            <p:nvPicPr>
              <p:cNvPr id="63" name="墨迹 62"/>
            </p:nvPicPr>
            <p:blipFill>
              <a:blip r:embed="rId116"/>
            </p:blipFill>
            <p:spPr>
              <a:xfrm>
                <a:off x="4576233" y="4556960"/>
                <a:ext cx="176389" cy="26507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4" name="墨迹 63"/>
              <p14:cNvContentPartPr/>
              <p14:nvPr/>
            </p14:nvContentPartPr>
            <p14:xfrm>
              <a:off x="4779786" y="4711878"/>
              <a:ext cx="111125" cy="110153"/>
            </p14:xfrm>
          </p:contentPart>
        </mc:Choice>
        <mc:Fallback xmlns="">
          <p:pic>
            <p:nvPicPr>
              <p:cNvPr id="64" name="墨迹 63"/>
            </p:nvPicPr>
            <p:blipFill>
              <a:blip r:embed="rId118"/>
            </p:blipFill>
            <p:spPr>
              <a:xfrm>
                <a:off x="4779786" y="4711878"/>
                <a:ext cx="111125" cy="11015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5" name="墨迹 64"/>
              <p14:cNvContentPartPr/>
              <p14:nvPr/>
            </p14:nvContentPartPr>
            <p14:xfrm>
              <a:off x="4967111" y="4587098"/>
              <a:ext cx="231422" cy="180650"/>
            </p14:xfrm>
          </p:contentPart>
        </mc:Choice>
        <mc:Fallback xmlns="">
          <p:pic>
            <p:nvPicPr>
              <p:cNvPr id="65" name="墨迹 64"/>
            </p:nvPicPr>
            <p:blipFill>
              <a:blip r:embed="rId120"/>
            </p:blipFill>
            <p:spPr>
              <a:xfrm>
                <a:off x="4967111" y="4587098"/>
                <a:ext cx="231422" cy="1806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6" name="墨迹 65"/>
              <p14:cNvContentPartPr/>
              <p14:nvPr/>
            </p14:nvContentPartPr>
            <p14:xfrm>
              <a:off x="5223051" y="4485758"/>
              <a:ext cx="91899" cy="395491"/>
            </p14:xfrm>
          </p:contentPart>
        </mc:Choice>
        <mc:Fallback xmlns="">
          <p:pic>
            <p:nvPicPr>
              <p:cNvPr id="66" name="墨迹 65"/>
            </p:nvPicPr>
            <p:blipFill>
              <a:blip r:embed="rId122"/>
            </p:blipFill>
            <p:spPr>
              <a:xfrm>
                <a:off x="5223051" y="4485758"/>
                <a:ext cx="91899" cy="395491"/>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7" name="墨迹 66"/>
              <p14:cNvContentPartPr/>
              <p14:nvPr/>
            </p14:nvContentPartPr>
            <p14:xfrm>
              <a:off x="5503333" y="4418256"/>
              <a:ext cx="39511" cy="465813"/>
            </p14:xfrm>
          </p:contentPart>
        </mc:Choice>
        <mc:Fallback xmlns="">
          <p:pic>
            <p:nvPicPr>
              <p:cNvPr id="67" name="墨迹 66"/>
            </p:nvPicPr>
            <p:blipFill>
              <a:blip r:embed="rId124"/>
            </p:blipFill>
            <p:spPr>
              <a:xfrm>
                <a:off x="5503333" y="4418256"/>
                <a:ext cx="39511" cy="46581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8" name="墨迹 67"/>
              <p14:cNvContentPartPr/>
              <p14:nvPr/>
            </p14:nvContentPartPr>
            <p14:xfrm>
              <a:off x="5413022" y="4740254"/>
              <a:ext cx="333022" cy="273530"/>
            </p14:xfrm>
          </p:contentPart>
        </mc:Choice>
        <mc:Fallback xmlns="">
          <p:pic>
            <p:nvPicPr>
              <p:cNvPr id="68" name="墨迹 67"/>
            </p:nvPicPr>
            <p:blipFill>
              <a:blip r:embed="rId126"/>
            </p:blipFill>
            <p:spPr>
              <a:xfrm>
                <a:off x="5413022" y="4740254"/>
                <a:ext cx="333022" cy="27353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9" name="墨迹 68"/>
              <p14:cNvContentPartPr/>
              <p14:nvPr/>
            </p14:nvContentPartPr>
            <p14:xfrm>
              <a:off x="3603095" y="5030704"/>
              <a:ext cx="734660" cy="505291"/>
            </p14:xfrm>
          </p:contentPart>
        </mc:Choice>
        <mc:Fallback xmlns="">
          <p:pic>
            <p:nvPicPr>
              <p:cNvPr id="69" name="墨迹 68"/>
            </p:nvPicPr>
            <p:blipFill>
              <a:blip r:embed="rId128"/>
            </p:blipFill>
            <p:spPr>
              <a:xfrm>
                <a:off x="3603095" y="5030704"/>
                <a:ext cx="734660" cy="50529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0" name="墨迹 69"/>
              <p14:cNvContentPartPr/>
              <p14:nvPr/>
            </p14:nvContentPartPr>
            <p14:xfrm>
              <a:off x="6882871" y="5651082"/>
              <a:ext cx="717373" cy="451184"/>
            </p14:xfrm>
          </p:contentPart>
        </mc:Choice>
        <mc:Fallback xmlns="">
          <p:pic>
            <p:nvPicPr>
              <p:cNvPr id="70" name="墨迹 69"/>
            </p:nvPicPr>
            <p:blipFill>
              <a:blip r:embed="rId130"/>
            </p:blipFill>
            <p:spPr>
              <a:xfrm>
                <a:off x="6882871" y="5651082"/>
                <a:ext cx="717373" cy="451184"/>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8_BD.118_1#bdc97d173?sp=1&amp;vop=1&amp;pid=b5da93dba&amp;color=0,0,0&amp;vtp=1&amp;bt=1&amp;bbb=1&amp;hb=1"/>
          <p:cNvSpPr/>
          <p:nvPr/>
        </p:nvSpPr>
        <p:spPr>
          <a:xfrm>
            <a:off x="901319" y="675505"/>
            <a:ext cx="10899648" cy="914400"/>
          </a:xfrm>
          <a:prstGeom prst="rect">
            <a:avLst/>
          </a:prstGeom>
          <a:noFill/>
        </p:spPr>
        <p:txBody>
          <a:bodyPr wrap="none" lIns="0" tIns="0" rIns="0" bIns="0" rtlCol="0" anchor="t"/>
          <a:lstStyle/>
          <a:p>
            <a:pPr algn="l" latinLnBrk="1">
              <a:lnSpc>
                <a:spcPts val="36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③反萃取时，有机相与水相体积比和反萃取率、水相中铟浓度的关系如图乙所示</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，操作时选择有</a:t>
            </a:r>
            <a:endPar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p>
            <a:pPr latinLnBrk="1">
              <a:lnSpc>
                <a:spcPts val="3600"/>
              </a:lnSpc>
            </a:pP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机相和水相的体积比为</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；所需玻璃仪器为</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________________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endParaRPr lang="en-US" altLang="zh-CN" sz="2000" dirty="0">
              <a:solidFill>
                <a:srgbClr val="000000"/>
              </a:solidFill>
            </a:endParaRPr>
          </a:p>
        </p:txBody>
      </p:sp>
      <p:sp>
        <p:nvSpPr>
          <p:cNvPr id="3" name="QB_8_AN.119_1#bdc97d173.blank?vop=1&amp;pid=b5da93dba&amp;color=0,0,0&amp;vpa=45&amp;vtp=1&amp;bbb=1"/>
          <p:cNvSpPr/>
          <p:nvPr/>
        </p:nvSpPr>
        <p:spPr>
          <a:xfrm>
            <a:off x="3394646" y="1272722"/>
            <a:ext cx="521780" cy="317500"/>
          </a:xfrm>
          <a:prstGeom prst="rect">
            <a:avLst/>
          </a:prstGeom>
          <a:blipFill rotWithShape="1">
            <a:blip r:embed="rId1"/>
            <a:stretch>
              <a:fillRect l="-109" t="-57" r="73" b="57"/>
            </a:stretch>
          </a:blipFill>
        </p:spPr>
        <p:txBody>
          <a:bodyPr/>
          <a:lstStyle/>
          <a:p>
            <a:r>
              <a:rPr lang="zh-CN" altLang="en-US">
                <a:noFill/>
              </a:rPr>
              <a:t> </a:t>
            </a:r>
            <a:endParaRPr lang="zh-CN" altLang="en-US">
              <a:noFill/>
            </a:endParaRPr>
          </a:p>
        </p:txBody>
      </p:sp>
      <p:sp>
        <p:nvSpPr>
          <p:cNvPr id="4" name="QB_8_AN.121_1#bdc97d173.blank?vop=1&amp;pid=b5da93dba&amp;color=0,0,0&amp;vpa=46&amp;vtp=1&amp;bbb=1"/>
          <p:cNvSpPr/>
          <p:nvPr/>
        </p:nvSpPr>
        <p:spPr>
          <a:xfrm>
            <a:off x="6129274" y="1132705"/>
            <a:ext cx="1962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烧杯、分液漏斗</a:t>
            </a:r>
            <a:endParaRPr lang="en-US" altLang="zh-CN" sz="2000" dirty="0">
              <a:solidFill>
                <a:srgbClr val="FF0000"/>
              </a:solidFill>
            </a:endParaRPr>
          </a:p>
        </p:txBody>
      </p:sp>
      <p:pic>
        <p:nvPicPr>
          <p:cNvPr id="5" name="QB_8_BD.120_1#bdc97d173?vop=1&amp;pid=b5da93dba&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4316095" y="2128520"/>
            <a:ext cx="6444615" cy="4103370"/>
          </a:xfrm>
          <a:prstGeom prst="rect">
            <a:avLst/>
          </a:prstGeom>
          <a:noFill/>
          <a:extLst>
            <a:ext uri="{909E8E84-426E-40DD-AFC4-6F175D3DCCD1}">
              <a14:hiddenFill xmlns:a14="http://schemas.microsoft.com/office/drawing/2010/main">
                <a:solidFill>
                  <a:scrgbClr r="0" g="0" b="0">
                    <a:alpha val="0"/>
                  </a:scrgbClr>
                </a:solidFill>
              </a14:hiddenFill>
            </a:ext>
          </a:extLst>
        </p:spPr>
      </p:pic>
      <mc:AlternateContent xmlns:mc="http://schemas.openxmlformats.org/markup-compatibility/2006" xmlns:p14="http://schemas.microsoft.com/office/powerpoint/2010/main">
        <mc:Choice Requires="p14">
          <p:contentPart r:id="rId3" p14:bwMode="auto">
            <p14:nvContentPartPr>
              <p14:cNvPr id="6" name="墨迹 5"/>
              <p14:cNvContentPartPr/>
              <p14:nvPr/>
            </p14:nvContentPartPr>
            <p14:xfrm>
              <a:off x="6737702" y="4382126"/>
              <a:ext cx="1668463" cy="411706"/>
            </p14:xfrm>
          </p:contentPart>
        </mc:Choice>
        <mc:Fallback xmlns="">
          <p:pic>
            <p:nvPicPr>
              <p:cNvPr id="6" name="墨迹 5"/>
            </p:nvPicPr>
            <p:blipFill>
              <a:blip r:embed="rId4"/>
            </p:blipFill>
            <p:spPr>
              <a:xfrm>
                <a:off x="6737702" y="4382126"/>
                <a:ext cx="1668463" cy="41170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8523111" y="4489282"/>
              <a:ext cx="172156" cy="359538"/>
            </p14:xfrm>
          </p:contentPart>
        </mc:Choice>
        <mc:Fallback xmlns="">
          <p:pic>
            <p:nvPicPr>
              <p:cNvPr id="7" name="墨迹 6"/>
            </p:nvPicPr>
            <p:blipFill>
              <a:blip r:embed="rId6"/>
            </p:blipFill>
            <p:spPr>
              <a:xfrm>
                <a:off x="8523111" y="4489282"/>
                <a:ext cx="172156" cy="35953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8703027" y="4382126"/>
              <a:ext cx="222956" cy="140995"/>
            </p14:xfrm>
          </p:contentPart>
        </mc:Choice>
        <mc:Fallback xmlns="">
          <p:pic>
            <p:nvPicPr>
              <p:cNvPr id="8" name="墨迹 7"/>
            </p:nvPicPr>
            <p:blipFill>
              <a:blip r:embed="rId8"/>
            </p:blipFill>
            <p:spPr>
              <a:xfrm>
                <a:off x="8703027" y="4382126"/>
                <a:ext cx="222956" cy="14099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8805509" y="4395345"/>
              <a:ext cx="161043" cy="268771"/>
            </p14:xfrm>
          </p:contentPart>
        </mc:Choice>
        <mc:Fallback xmlns="">
          <p:pic>
            <p:nvPicPr>
              <p:cNvPr id="9" name="墨迹 8"/>
            </p:nvPicPr>
            <p:blipFill>
              <a:blip r:embed="rId10"/>
            </p:blipFill>
            <p:spPr>
              <a:xfrm>
                <a:off x="8805509" y="4395345"/>
                <a:ext cx="161043" cy="26877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8878711" y="4547972"/>
              <a:ext cx="39511" cy="257139"/>
            </p14:xfrm>
          </p:contentPart>
        </mc:Choice>
        <mc:Fallback xmlns="">
          <p:pic>
            <p:nvPicPr>
              <p:cNvPr id="10" name="墨迹 9"/>
            </p:nvPicPr>
            <p:blipFill>
              <a:blip r:embed="rId12"/>
            </p:blipFill>
            <p:spPr>
              <a:xfrm>
                <a:off x="8878711" y="4547972"/>
                <a:ext cx="39511" cy="25713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9036755" y="4415965"/>
              <a:ext cx="136172" cy="169018"/>
            </p14:xfrm>
          </p:contentPart>
        </mc:Choice>
        <mc:Fallback xmlns="">
          <p:pic>
            <p:nvPicPr>
              <p:cNvPr id="11" name="墨迹 10"/>
            </p:nvPicPr>
            <p:blipFill>
              <a:blip r:embed="rId14"/>
            </p:blipFill>
            <p:spPr>
              <a:xfrm>
                <a:off x="9036755" y="4415965"/>
                <a:ext cx="136172" cy="16901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9090377" y="4440639"/>
              <a:ext cx="34749" cy="612624"/>
            </p14:xfrm>
          </p:contentPart>
        </mc:Choice>
        <mc:Fallback xmlns="">
          <p:pic>
            <p:nvPicPr>
              <p:cNvPr id="12" name="墨迹 11"/>
            </p:nvPicPr>
            <p:blipFill>
              <a:blip r:embed="rId16"/>
            </p:blipFill>
            <p:spPr>
              <a:xfrm>
                <a:off x="9090377" y="4440639"/>
                <a:ext cx="34749" cy="61262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8976783" y="4526999"/>
              <a:ext cx="285750" cy="228235"/>
            </p14:xfrm>
          </p:contentPart>
        </mc:Choice>
        <mc:Fallback xmlns="">
          <p:pic>
            <p:nvPicPr>
              <p:cNvPr id="13" name="墨迹 12"/>
            </p:nvPicPr>
            <p:blipFill>
              <a:blip r:embed="rId18"/>
            </p:blipFill>
            <p:spPr>
              <a:xfrm>
                <a:off x="8976783" y="4526999"/>
                <a:ext cx="285750" cy="22823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9277350" y="4338946"/>
              <a:ext cx="217311" cy="542303"/>
            </p14:xfrm>
          </p:contentPart>
        </mc:Choice>
        <mc:Fallback xmlns="">
          <p:pic>
            <p:nvPicPr>
              <p:cNvPr id="14" name="墨迹 13"/>
            </p:nvPicPr>
            <p:blipFill>
              <a:blip r:embed="rId20"/>
            </p:blipFill>
            <p:spPr>
              <a:xfrm>
                <a:off x="9277350" y="4338946"/>
                <a:ext cx="217311" cy="54230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9581444" y="4342648"/>
              <a:ext cx="243063" cy="428625"/>
            </p14:xfrm>
          </p:contentPart>
        </mc:Choice>
        <mc:Fallback xmlns="">
          <p:pic>
            <p:nvPicPr>
              <p:cNvPr id="15" name="墨迹 14"/>
            </p:nvPicPr>
            <p:blipFill>
              <a:blip r:embed="rId22"/>
            </p:blipFill>
            <p:spPr>
              <a:xfrm>
                <a:off x="9581444" y="4342648"/>
                <a:ext cx="243063" cy="42862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9491838" y="4554140"/>
              <a:ext cx="388762" cy="241454"/>
            </p14:xfrm>
          </p:contentPart>
        </mc:Choice>
        <mc:Fallback xmlns="">
          <p:pic>
            <p:nvPicPr>
              <p:cNvPr id="16" name="墨迹 15"/>
            </p:nvPicPr>
            <p:blipFill>
              <a:blip r:embed="rId24"/>
            </p:blipFill>
            <p:spPr>
              <a:xfrm>
                <a:off x="9491838" y="4554140"/>
                <a:ext cx="388762" cy="24145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9833327" y="4353927"/>
              <a:ext cx="264584" cy="392671"/>
            </p14:xfrm>
          </p:contentPart>
        </mc:Choice>
        <mc:Fallback xmlns="">
          <p:pic>
            <p:nvPicPr>
              <p:cNvPr id="17" name="墨迹 16"/>
            </p:nvPicPr>
            <p:blipFill>
              <a:blip r:embed="rId26"/>
            </p:blipFill>
            <p:spPr>
              <a:xfrm>
                <a:off x="9833327" y="4353927"/>
                <a:ext cx="264584" cy="39267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5691893" y="2438509"/>
              <a:ext cx="175859" cy="185761"/>
            </p14:xfrm>
          </p:contentPart>
        </mc:Choice>
        <mc:Fallback xmlns="">
          <p:pic>
            <p:nvPicPr>
              <p:cNvPr id="18" name="墨迹 17"/>
            </p:nvPicPr>
            <p:blipFill>
              <a:blip r:embed="rId28"/>
            </p:blipFill>
            <p:spPr>
              <a:xfrm>
                <a:off x="5691893" y="2438509"/>
                <a:ext cx="175859" cy="18576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5805311" y="2675381"/>
              <a:ext cx="8466" cy="90942"/>
            </p14:xfrm>
          </p:contentPart>
        </mc:Choice>
        <mc:Fallback xmlns="">
          <p:pic>
            <p:nvPicPr>
              <p:cNvPr id="19" name="墨迹 18"/>
            </p:nvPicPr>
            <p:blipFill>
              <a:blip r:embed="rId30"/>
            </p:blipFill>
            <p:spPr>
              <a:xfrm>
                <a:off x="5805311" y="2675381"/>
                <a:ext cx="8466" cy="9094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5802488" y="2865019"/>
              <a:ext cx="28222" cy="372227"/>
            </p14:xfrm>
          </p:contentPart>
        </mc:Choice>
        <mc:Fallback xmlns="">
          <p:pic>
            <p:nvPicPr>
              <p:cNvPr id="20" name="墨迹 19"/>
            </p:nvPicPr>
            <p:blipFill>
              <a:blip r:embed="rId32"/>
            </p:blipFill>
            <p:spPr>
              <a:xfrm>
                <a:off x="5802488" y="2865019"/>
                <a:ext cx="28222" cy="37222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5796844" y="3310564"/>
              <a:ext cx="39511" cy="953126"/>
            </p14:xfrm>
          </p:contentPart>
        </mc:Choice>
        <mc:Fallback xmlns="">
          <p:pic>
            <p:nvPicPr>
              <p:cNvPr id="21" name="墨迹 20"/>
            </p:nvPicPr>
            <p:blipFill>
              <a:blip r:embed="rId34"/>
            </p:blipFill>
            <p:spPr>
              <a:xfrm>
                <a:off x="5796844" y="3310564"/>
                <a:ext cx="39511" cy="95312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5802488" y="4382126"/>
              <a:ext cx="22578" cy="965111"/>
            </p14:xfrm>
          </p:contentPart>
        </mc:Choice>
        <mc:Fallback xmlns="">
          <p:pic>
            <p:nvPicPr>
              <p:cNvPr id="22" name="墨迹 21"/>
            </p:nvPicPr>
            <p:blipFill>
              <a:blip r:embed="rId36"/>
            </p:blipFill>
            <p:spPr>
              <a:xfrm>
                <a:off x="5802488" y="4382126"/>
                <a:ext cx="22578" cy="96511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5683955" y="2515352"/>
              <a:ext cx="141112" cy="3003194"/>
            </p14:xfrm>
          </p:contentPart>
        </mc:Choice>
        <mc:Fallback xmlns="">
          <p:pic>
            <p:nvPicPr>
              <p:cNvPr id="23" name="墨迹 22"/>
            </p:nvPicPr>
            <p:blipFill>
              <a:blip r:embed="rId38"/>
            </p:blipFill>
            <p:spPr>
              <a:xfrm>
                <a:off x="5683955" y="2515352"/>
                <a:ext cx="141112" cy="300319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8525933" y="2912958"/>
              <a:ext cx="36689" cy="2819"/>
            </p14:xfrm>
          </p:contentPart>
        </mc:Choice>
        <mc:Fallback xmlns="">
          <p:pic>
            <p:nvPicPr>
              <p:cNvPr id="24" name="墨迹 23"/>
            </p:nvPicPr>
            <p:blipFill>
              <a:blip r:embed="rId40"/>
            </p:blipFill>
            <p:spPr>
              <a:xfrm>
                <a:off x="8525933" y="2912958"/>
                <a:ext cx="36689" cy="281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5686777" y="2577389"/>
              <a:ext cx="4131734" cy="2411016"/>
            </p14:xfrm>
          </p:contentPart>
        </mc:Choice>
        <mc:Fallback xmlns="">
          <p:pic>
            <p:nvPicPr>
              <p:cNvPr id="25" name="墨迹 24"/>
            </p:nvPicPr>
            <p:blipFill>
              <a:blip r:embed="rId42"/>
            </p:blipFill>
            <p:spPr>
              <a:xfrm>
                <a:off x="5686777" y="2577389"/>
                <a:ext cx="4131734" cy="2411016"/>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24_1#45efb2acb?sp=1&amp;vop=1&amp;pid=bb2a75e1a&amp;color=0,0,0&amp;vtp=1&amp;bt=1&amp;bbb=1&amp;hb=1"/>
          <p:cNvSpPr/>
          <p:nvPr/>
        </p:nvSpPr>
        <p:spPr>
          <a:xfrm>
            <a:off x="349504" y="295775"/>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pic>
        <p:nvPicPr>
          <p:cNvPr id="3" name="QO_6_BD.124_2#45efb2acb?iti=1&amp;vop=1&amp;pid=bb2a75e1a&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3705225" y="1559560"/>
            <a:ext cx="8188325" cy="262572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24_3#45efb2acb?iti=1&amp;vop=1&amp;pid=bb2a75e1a&amp;color=0,0,0&amp;vtp=1"/>
          <p:cNvSpPr/>
          <p:nvPr/>
        </p:nvSpPr>
        <p:spPr>
          <a:xfrm>
            <a:off x="5938901" y="3718552"/>
            <a:ext cx="311150" cy="812800"/>
          </a:xfrm>
          <a:prstGeom prst="rect">
            <a:avLst/>
          </a:prstGeom>
          <a:noFill/>
        </p:spPr>
        <p:txBody>
          <a:bodyPr wrap="square" lIns="0" tIns="0" rIns="0" bIns="0" rtlCol="0" anchor="t"/>
          <a:lstStyle/>
          <a:p>
            <a:pPr algn="ctr" latinLnBrk="1">
              <a:lnSpc>
                <a:spcPct val="150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甲</a:t>
            </a:r>
            <a:endParaRPr lang="en-US" altLang="zh-CN" sz="2000" dirty="0">
              <a:solidFill>
                <a:srgbClr val="000000"/>
              </a:solidFill>
            </a:endParaRPr>
          </a:p>
        </p:txBody>
      </p:sp>
      <p:sp>
        <p:nvSpPr>
          <p:cNvPr id="5" name="QO_6_BD.124_4#45efb2acb?vop=1&amp;pid=bb2a75e1a&amp;color=0,0,0&amp;vtp=1&amp;bbb=1"/>
          <p:cNvSpPr/>
          <p:nvPr/>
        </p:nvSpPr>
        <p:spPr>
          <a:xfrm>
            <a:off x="649224" y="4224046"/>
            <a:ext cx="10899648" cy="927100"/>
          </a:xfrm>
          <a:prstGeom prst="rect">
            <a:avLst/>
          </a:prstGeom>
          <a:blipFill rotWithShape="1">
            <a:blip r:embed="rId3"/>
            <a:stretch>
              <a:fillRect l="-2" t="-3" r="1" b="3"/>
            </a:stretch>
          </a:blipFill>
        </p:spPr>
        <p:txBody>
          <a:bodyPr/>
          <a:lstStyle/>
          <a:p>
            <a:r>
              <a:rPr lang="zh-CN" altLang="en-US">
                <a:noFill/>
              </a:rPr>
              <a:t> </a:t>
            </a:r>
            <a:endParaRPr lang="zh-CN" altLang="en-US">
              <a:noFill/>
            </a:endParaRPr>
          </a:p>
        </p:txBody>
      </p:sp>
      <p:sp>
        <p:nvSpPr>
          <p:cNvPr id="6" name="QB_7_BD.125_1#44baca70d?vop=1&amp;pid=45efb2acb&amp;color=0,0,0&amp;vtp=1&amp;bbb=1"/>
          <p:cNvSpPr/>
          <p:nvPr/>
        </p:nvSpPr>
        <p:spPr>
          <a:xfrm>
            <a:off x="649224" y="5189246"/>
            <a:ext cx="10899648" cy="431800"/>
          </a:xfrm>
          <a:prstGeom prst="rect">
            <a:avLst/>
          </a:prstGeom>
          <a:noFill/>
        </p:spPr>
        <p:txBody>
          <a:bodyPr wrap="none" lIns="0" tIns="0" rIns="0" bIns="0" rtlCol="0" anchor="t"/>
          <a:lstStyle/>
          <a:p>
            <a:pPr algn="l" latinLnBrk="1">
              <a:lnSpc>
                <a:spcPts val="34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（1）“浸渣</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”的主要成分为</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填化学式）。</a:t>
            </a:r>
            <a:endParaRPr lang="en-US" altLang="zh-CN" sz="2000" dirty="0">
              <a:solidFill>
                <a:srgbClr val="000000"/>
              </a:solidFill>
            </a:endParaRPr>
          </a:p>
        </p:txBody>
      </p:sp>
      <p:sp>
        <p:nvSpPr>
          <p:cNvPr id="7" name="QB_7_AN.126_1#44baca70d.blank?vop=1&amp;pid=45efb2acb&amp;color=0,0,0&amp;vpa=47&amp;vtp=1&amp;bbb=1"/>
          <p:cNvSpPr/>
          <p:nvPr/>
        </p:nvSpPr>
        <p:spPr>
          <a:xfrm>
            <a:off x="3603561" y="5239504"/>
            <a:ext cx="1541907" cy="330200"/>
          </a:xfrm>
          <a:prstGeom prst="rect">
            <a:avLst/>
          </a:prstGeom>
          <a:blipFill rotWithShape="1">
            <a:blip r:embed="rId4"/>
            <a:stretch>
              <a:fillRect l="-37" t="-36" r="4" b="36"/>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5" p14:bwMode="auto">
            <p14:nvContentPartPr>
              <p14:cNvPr id="8" name="墨迹 7"/>
              <p14:cNvContentPartPr/>
              <p14:nvPr/>
            </p14:nvContentPartPr>
            <p14:xfrm>
              <a:off x="7687027" y="913648"/>
              <a:ext cx="68439" cy="19739"/>
            </p14:xfrm>
          </p:contentPart>
        </mc:Choice>
        <mc:Fallback xmlns="">
          <p:pic>
            <p:nvPicPr>
              <p:cNvPr id="8" name="墨迹 7"/>
            </p:nvPicPr>
            <p:blipFill>
              <a:blip r:embed="rId6"/>
            </p:blipFill>
            <p:spPr>
              <a:xfrm>
                <a:off x="7687027" y="913648"/>
                <a:ext cx="68439" cy="1973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4540602" y="3515535"/>
              <a:ext cx="166864" cy="206734"/>
            </p14:xfrm>
          </p:contentPart>
        </mc:Choice>
        <mc:Fallback xmlns="">
          <p:pic>
            <p:nvPicPr>
              <p:cNvPr id="9" name="墨迹 8"/>
            </p:nvPicPr>
            <p:blipFill>
              <a:blip r:embed="rId8"/>
            </p:blipFill>
            <p:spPr>
              <a:xfrm>
                <a:off x="4540602" y="3515535"/>
                <a:ext cx="166864" cy="20673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4696177" y="3569995"/>
              <a:ext cx="39511" cy="33838"/>
            </p14:xfrm>
          </p:contentPart>
        </mc:Choice>
        <mc:Fallback xmlns="">
          <p:pic>
            <p:nvPicPr>
              <p:cNvPr id="10" name="墨迹 9"/>
            </p:nvPicPr>
            <p:blipFill>
              <a:blip r:embed="rId10"/>
            </p:blipFill>
            <p:spPr>
              <a:xfrm>
                <a:off x="4696177" y="3569995"/>
                <a:ext cx="39511" cy="3383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1" name="墨迹 10"/>
              <p14:cNvContentPartPr/>
              <p14:nvPr/>
            </p14:nvContentPartPr>
            <p14:xfrm>
              <a:off x="4778022" y="3515535"/>
              <a:ext cx="91016" cy="157386"/>
            </p14:xfrm>
          </p:contentPart>
        </mc:Choice>
        <mc:Fallback xmlns="">
          <p:pic>
            <p:nvPicPr>
              <p:cNvPr id="11" name="墨迹 10"/>
            </p:nvPicPr>
            <p:blipFill>
              <a:blip r:embed="rId12"/>
            </p:blipFill>
            <p:spPr>
              <a:xfrm>
                <a:off x="4778022" y="3515535"/>
                <a:ext cx="91016" cy="15738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2" name="墨迹 11"/>
              <p14:cNvContentPartPr/>
              <p14:nvPr/>
            </p14:nvContentPartPr>
            <p14:xfrm>
              <a:off x="4899730" y="3564355"/>
              <a:ext cx="140758" cy="131830"/>
            </p14:xfrm>
          </p:contentPart>
        </mc:Choice>
        <mc:Fallback xmlns="">
          <p:pic>
            <p:nvPicPr>
              <p:cNvPr id="12" name="墨迹 11"/>
            </p:nvPicPr>
            <p:blipFill>
              <a:blip r:embed="rId14"/>
            </p:blipFill>
            <p:spPr>
              <a:xfrm>
                <a:off x="4899730" y="3564355"/>
                <a:ext cx="140758" cy="13183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3" name="墨迹 12"/>
              <p14:cNvContentPartPr/>
              <p14:nvPr/>
            </p14:nvContentPartPr>
            <p14:xfrm>
              <a:off x="4511322" y="3830835"/>
              <a:ext cx="376766" cy="231585"/>
            </p14:xfrm>
          </p:contentPart>
        </mc:Choice>
        <mc:Fallback xmlns="">
          <p:pic>
            <p:nvPicPr>
              <p:cNvPr id="13" name="墨迹 12"/>
            </p:nvPicPr>
            <p:blipFill>
              <a:blip r:embed="rId16"/>
            </p:blipFill>
            <p:spPr>
              <a:xfrm>
                <a:off x="4511322" y="3830835"/>
                <a:ext cx="376766" cy="23158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 name="墨迹 13"/>
              <p14:cNvContentPartPr/>
              <p14:nvPr/>
            </p14:nvContentPartPr>
            <p14:xfrm>
              <a:off x="4927600" y="3846345"/>
              <a:ext cx="84666" cy="188933"/>
            </p14:xfrm>
          </p:contentPart>
        </mc:Choice>
        <mc:Fallback xmlns="">
          <p:pic>
            <p:nvPicPr>
              <p:cNvPr id="14" name="墨迹 13"/>
            </p:nvPicPr>
            <p:blipFill>
              <a:blip r:embed="rId18"/>
            </p:blipFill>
            <p:spPr>
              <a:xfrm>
                <a:off x="4927600" y="3846345"/>
                <a:ext cx="84666" cy="18893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5" name="墨迹 14"/>
              <p14:cNvContentPartPr/>
              <p14:nvPr/>
            </p14:nvContentPartPr>
            <p14:xfrm>
              <a:off x="5063066" y="3902743"/>
              <a:ext cx="129822" cy="116497"/>
            </p14:xfrm>
          </p:contentPart>
        </mc:Choice>
        <mc:Fallback xmlns="">
          <p:pic>
            <p:nvPicPr>
              <p:cNvPr id="15" name="墨迹 14"/>
            </p:nvPicPr>
            <p:blipFill>
              <a:blip r:embed="rId20"/>
            </p:blipFill>
            <p:spPr>
              <a:xfrm>
                <a:off x="5063066" y="3902743"/>
                <a:ext cx="129822" cy="11649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6" name="墨迹 15"/>
              <p14:cNvContentPartPr/>
              <p14:nvPr/>
            </p14:nvContentPartPr>
            <p14:xfrm>
              <a:off x="5099755" y="3893578"/>
              <a:ext cx="87489" cy="302435"/>
            </p14:xfrm>
          </p:contentPart>
        </mc:Choice>
        <mc:Fallback xmlns="">
          <p:pic>
            <p:nvPicPr>
              <p:cNvPr id="16" name="墨迹 15"/>
            </p:nvPicPr>
            <p:blipFill>
              <a:blip r:embed="rId22"/>
            </p:blipFill>
            <p:spPr>
              <a:xfrm>
                <a:off x="5099755" y="3893578"/>
                <a:ext cx="87489" cy="30243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7" name="墨迹 16"/>
              <p14:cNvContentPartPr/>
              <p14:nvPr/>
            </p14:nvContentPartPr>
            <p14:xfrm>
              <a:off x="7270044" y="4697955"/>
              <a:ext cx="2000956" cy="65563"/>
            </p14:xfrm>
          </p:contentPart>
        </mc:Choice>
        <mc:Fallback xmlns="">
          <p:pic>
            <p:nvPicPr>
              <p:cNvPr id="17" name="墨迹 16"/>
            </p:nvPicPr>
            <p:blipFill>
              <a:blip r:embed="rId24"/>
            </p:blipFill>
            <p:spPr>
              <a:xfrm>
                <a:off x="7270044" y="4697955"/>
                <a:ext cx="2000956" cy="6556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8" name="墨迹 17"/>
              <p14:cNvContentPartPr/>
              <p14:nvPr/>
            </p14:nvContentPartPr>
            <p14:xfrm>
              <a:off x="1952977" y="4681036"/>
              <a:ext cx="4876800" cy="90237"/>
            </p14:xfrm>
          </p:contentPart>
        </mc:Choice>
        <mc:Fallback xmlns="">
          <p:pic>
            <p:nvPicPr>
              <p:cNvPr id="18" name="墨迹 17"/>
            </p:nvPicPr>
            <p:blipFill>
              <a:blip r:embed="rId26"/>
            </p:blipFill>
            <p:spPr>
              <a:xfrm>
                <a:off x="1952977" y="4681036"/>
                <a:ext cx="4876800" cy="9023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9" name="墨迹 18"/>
              <p14:cNvContentPartPr/>
              <p14:nvPr/>
            </p14:nvContentPartPr>
            <p14:xfrm>
              <a:off x="7670800" y="2442034"/>
              <a:ext cx="3333044" cy="146635"/>
            </p14:xfrm>
          </p:contentPart>
        </mc:Choice>
        <mc:Fallback xmlns="">
          <p:pic>
            <p:nvPicPr>
              <p:cNvPr id="19" name="墨迹 18"/>
            </p:nvPicPr>
            <p:blipFill>
              <a:blip r:embed="rId28"/>
            </p:blipFill>
            <p:spPr>
              <a:xfrm>
                <a:off x="7670800" y="2442034"/>
                <a:ext cx="3333044" cy="146635"/>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27_1#4d994e049?sp=1&amp;vop=1&amp;pid=45efb2acb&amp;color=0,0,0&amp;vtp=1&amp;bt=1&amp;bbb=1&amp;hb=1"/>
          <p:cNvSpPr/>
          <p:nvPr/>
        </p:nvSpPr>
        <p:spPr>
          <a:xfrm>
            <a:off x="373634" y="324985"/>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sp>
        <p:nvSpPr>
          <p:cNvPr id="3" name="QB_7_AN.128_1#4d994e049.blank?vop=1&amp;pid=45efb2acb&amp;color=0,0,0&amp;vpa=48&amp;vtp=1&amp;bbb=1"/>
          <p:cNvSpPr/>
          <p:nvPr/>
        </p:nvSpPr>
        <p:spPr>
          <a:xfrm>
            <a:off x="3458146" y="847272"/>
            <a:ext cx="961073" cy="317500"/>
          </a:xfrm>
          <a:prstGeom prst="rect">
            <a:avLst/>
          </a:prstGeom>
          <a:blipFill rotWithShape="1">
            <a:blip r:embed="rId2"/>
            <a:stretch>
              <a:fillRect l="-59" t="-57" r="26" b="57"/>
            </a:stretch>
          </a:blipFill>
        </p:spPr>
        <p:txBody>
          <a:bodyPr/>
          <a:lstStyle/>
          <a:p>
            <a:r>
              <a:rPr lang="zh-CN" altLang="en-US">
                <a:noFill/>
              </a:rPr>
              <a:t> </a:t>
            </a:r>
            <a:endParaRPr lang="zh-CN" altLang="en-US">
              <a:noFill/>
            </a:endParaRPr>
          </a:p>
        </p:txBody>
      </p:sp>
      <p:sp>
        <p:nvSpPr>
          <p:cNvPr id="4" name="QB_7_AN.130_1#4d994e049.blank?vop=1&amp;pid=45efb2acb&amp;color=0,0,0&amp;vpa=49&amp;vtp=1"/>
          <p:cNvSpPr/>
          <p:nvPr/>
        </p:nvSpPr>
        <p:spPr>
          <a:xfrm>
            <a:off x="9233472" y="1499100"/>
            <a:ext cx="311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2</a:t>
            </a:r>
            <a:endParaRPr lang="en-US" altLang="zh-CN" sz="2000" dirty="0">
              <a:solidFill>
                <a:srgbClr val="FF0000"/>
              </a:solidFill>
            </a:endParaRPr>
          </a:p>
        </p:txBody>
      </p:sp>
      <p:pic>
        <p:nvPicPr>
          <p:cNvPr id="5" name="QB_7_BD.129_1#4d994e049?iti=2&amp;vop=1&amp;pid=45efb2acb&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4088765" y="1499235"/>
            <a:ext cx="4860290" cy="374205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6" name="QB_7_BD.129_2#4d994e049?iti=2&amp;vop=1&amp;pid=45efb2acb&amp;color=0,0,0&amp;vtp=1"/>
          <p:cNvSpPr/>
          <p:nvPr/>
        </p:nvSpPr>
        <p:spPr>
          <a:xfrm>
            <a:off x="5938901" y="4459216"/>
            <a:ext cx="311150" cy="812800"/>
          </a:xfrm>
          <a:prstGeom prst="rect">
            <a:avLst/>
          </a:prstGeom>
          <a:noFill/>
        </p:spPr>
        <p:txBody>
          <a:bodyPr wrap="square" lIns="0" tIns="0" rIns="0" bIns="0" rtlCol="0" anchor="t"/>
          <a:lstStyle/>
          <a:p>
            <a:pPr algn="ctr" latinLnBrk="1">
              <a:lnSpc>
                <a:spcPct val="1500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乙</a:t>
            </a:r>
            <a:endParaRPr lang="en-US" altLang="zh-CN" sz="2000" dirty="0">
              <a:solidFill>
                <a:srgbClr val="000000"/>
              </a:solidFill>
            </a:endParaRPr>
          </a:p>
        </p:txBody>
      </p:sp>
      <mc:AlternateContent xmlns:mc="http://schemas.openxmlformats.org/markup-compatibility/2006" xmlns:p14="http://schemas.microsoft.com/office/powerpoint/2010/main">
        <mc:Choice Requires="p14">
          <p:contentPart r:id="rId4" p14:bwMode="auto">
            <p14:nvContentPartPr>
              <p14:cNvPr id="7" name="墨迹 6"/>
              <p14:cNvContentPartPr/>
              <p14:nvPr/>
            </p14:nvContentPartPr>
            <p14:xfrm>
              <a:off x="6240991" y="744453"/>
              <a:ext cx="4489097" cy="107157"/>
            </p14:xfrm>
          </p:contentPart>
        </mc:Choice>
        <mc:Fallback xmlns="">
          <p:pic>
            <p:nvPicPr>
              <p:cNvPr id="7" name="墨迹 6"/>
            </p:nvPicPr>
            <p:blipFill>
              <a:blip r:embed="rId5"/>
            </p:blipFill>
            <p:spPr>
              <a:xfrm>
                <a:off x="6240991" y="744453"/>
                <a:ext cx="4489097" cy="10715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4888088" y="1641182"/>
              <a:ext cx="4066823" cy="315829"/>
            </p14:xfrm>
          </p:contentPart>
        </mc:Choice>
        <mc:Fallback xmlns="">
          <p:pic>
            <p:nvPicPr>
              <p:cNvPr id="8" name="墨迹 7"/>
            </p:nvPicPr>
            <p:blipFill>
              <a:blip r:embed="rId7"/>
            </p:blipFill>
            <p:spPr>
              <a:xfrm>
                <a:off x="4888088" y="1641182"/>
                <a:ext cx="4066823" cy="31582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7763227" y="1282173"/>
              <a:ext cx="184150" cy="272473"/>
            </p14:xfrm>
          </p:contentPart>
        </mc:Choice>
        <mc:Fallback xmlns="">
          <p:pic>
            <p:nvPicPr>
              <p:cNvPr id="9" name="墨迹 8"/>
            </p:nvPicPr>
            <p:blipFill>
              <a:blip r:embed="rId9"/>
            </p:blipFill>
            <p:spPr>
              <a:xfrm>
                <a:off x="7763227" y="1282173"/>
                <a:ext cx="184150" cy="27247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墨迹 9"/>
              <p14:cNvContentPartPr/>
              <p14:nvPr/>
            </p14:nvContentPartPr>
            <p14:xfrm>
              <a:off x="7865180" y="1423168"/>
              <a:ext cx="104775" cy="103279"/>
            </p14:xfrm>
          </p:contentPart>
        </mc:Choice>
        <mc:Fallback xmlns="">
          <p:pic>
            <p:nvPicPr>
              <p:cNvPr id="10" name="墨迹 9"/>
            </p:nvPicPr>
            <p:blipFill>
              <a:blip r:embed="rId11"/>
            </p:blipFill>
            <p:spPr>
              <a:xfrm>
                <a:off x="7865180" y="1423168"/>
                <a:ext cx="104775" cy="10327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墨迹 10"/>
              <p14:cNvContentPartPr/>
              <p14:nvPr/>
            </p14:nvContentPartPr>
            <p14:xfrm>
              <a:off x="8048977" y="1218197"/>
              <a:ext cx="76906" cy="186113"/>
            </p14:xfrm>
          </p:contentPart>
        </mc:Choice>
        <mc:Fallback xmlns="">
          <p:pic>
            <p:nvPicPr>
              <p:cNvPr id="11" name="墨迹 10"/>
            </p:nvPicPr>
            <p:blipFill>
              <a:blip r:embed="rId13"/>
            </p:blipFill>
            <p:spPr>
              <a:xfrm>
                <a:off x="8048977" y="1218197"/>
                <a:ext cx="76906" cy="18611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墨迹 11"/>
              <p14:cNvContentPartPr/>
              <p14:nvPr/>
            </p14:nvContentPartPr>
            <p14:xfrm>
              <a:off x="8139288" y="1263315"/>
              <a:ext cx="90312" cy="28199"/>
            </p14:xfrm>
          </p:contentPart>
        </mc:Choice>
        <mc:Fallback xmlns="">
          <p:pic>
            <p:nvPicPr>
              <p:cNvPr id="12" name="墨迹 11"/>
            </p:nvPicPr>
            <p:blipFill>
              <a:blip r:embed="rId15"/>
            </p:blipFill>
            <p:spPr>
              <a:xfrm>
                <a:off x="8139288" y="1263315"/>
                <a:ext cx="90312" cy="2819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墨迹 12"/>
              <p14:cNvContentPartPr/>
              <p14:nvPr/>
            </p14:nvContentPartPr>
            <p14:xfrm>
              <a:off x="8175977" y="1178718"/>
              <a:ext cx="31045" cy="183294"/>
            </p14:xfrm>
          </p:contentPart>
        </mc:Choice>
        <mc:Fallback xmlns="">
          <p:pic>
            <p:nvPicPr>
              <p:cNvPr id="13" name="墨迹 12"/>
            </p:nvPicPr>
            <p:blipFill>
              <a:blip r:embed="rId17"/>
            </p:blipFill>
            <p:spPr>
              <a:xfrm>
                <a:off x="8175977" y="1178718"/>
                <a:ext cx="31045" cy="18329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8331200" y="857250"/>
              <a:ext cx="67733" cy="36658"/>
            </p14:xfrm>
          </p:contentPart>
        </mc:Choice>
        <mc:Fallback xmlns="">
          <p:pic>
            <p:nvPicPr>
              <p:cNvPr id="14" name="墨迹 13"/>
            </p:nvPicPr>
            <p:blipFill>
              <a:blip r:embed="rId19"/>
            </p:blipFill>
            <p:spPr>
              <a:xfrm>
                <a:off x="8331200" y="857250"/>
                <a:ext cx="67733" cy="3665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墨迹 14"/>
              <p14:cNvContentPartPr/>
              <p14:nvPr/>
            </p14:nvContentPartPr>
            <p14:xfrm>
              <a:off x="8161866" y="181178"/>
              <a:ext cx="301978" cy="371522"/>
            </p14:xfrm>
          </p:contentPart>
        </mc:Choice>
        <mc:Fallback xmlns="">
          <p:pic>
            <p:nvPicPr>
              <p:cNvPr id="15" name="墨迹 14"/>
            </p:nvPicPr>
            <p:blipFill>
              <a:blip r:embed="rId21"/>
            </p:blipFill>
            <p:spPr>
              <a:xfrm>
                <a:off x="8161866" y="181178"/>
                <a:ext cx="301978" cy="37152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墨迹 15"/>
              <p14:cNvContentPartPr/>
              <p14:nvPr/>
            </p14:nvContentPartPr>
            <p14:xfrm>
              <a:off x="8531577" y="187523"/>
              <a:ext cx="162984" cy="348258"/>
            </p14:xfrm>
          </p:contentPart>
        </mc:Choice>
        <mc:Fallback xmlns="">
          <p:pic>
            <p:nvPicPr>
              <p:cNvPr id="16" name="墨迹 15"/>
            </p:nvPicPr>
            <p:blipFill>
              <a:blip r:embed="rId23"/>
            </p:blipFill>
            <p:spPr>
              <a:xfrm>
                <a:off x="8531577" y="187523"/>
                <a:ext cx="162984" cy="34825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墨迹 16"/>
              <p14:cNvContentPartPr/>
              <p14:nvPr/>
            </p14:nvContentPartPr>
            <p14:xfrm>
              <a:off x="8540044" y="310189"/>
              <a:ext cx="186266" cy="180473"/>
            </p14:xfrm>
          </p:contentPart>
        </mc:Choice>
        <mc:Fallback xmlns="">
          <p:pic>
            <p:nvPicPr>
              <p:cNvPr id="17" name="墨迹 16"/>
            </p:nvPicPr>
            <p:blipFill>
              <a:blip r:embed="rId25"/>
            </p:blipFill>
            <p:spPr>
              <a:xfrm>
                <a:off x="8540044" y="310189"/>
                <a:ext cx="186266" cy="18047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8" name="墨迹 17"/>
              <p14:cNvContentPartPr/>
              <p14:nvPr/>
            </p14:nvContentPartPr>
            <p14:xfrm>
              <a:off x="8715022" y="157914"/>
              <a:ext cx="99659" cy="195454"/>
            </p14:xfrm>
          </p:contentPart>
        </mc:Choice>
        <mc:Fallback xmlns="">
          <p:pic>
            <p:nvPicPr>
              <p:cNvPr id="18" name="墨迹 17"/>
            </p:nvPicPr>
            <p:blipFill>
              <a:blip r:embed="rId27"/>
            </p:blipFill>
            <p:spPr>
              <a:xfrm>
                <a:off x="8715022" y="157914"/>
                <a:ext cx="99659" cy="19545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墨迹 18"/>
              <p14:cNvContentPartPr/>
              <p14:nvPr/>
            </p14:nvContentPartPr>
            <p14:xfrm>
              <a:off x="8827911" y="203032"/>
              <a:ext cx="101600" cy="22560"/>
            </p14:xfrm>
          </p:contentPart>
        </mc:Choice>
        <mc:Fallback xmlns="">
          <p:pic>
            <p:nvPicPr>
              <p:cNvPr id="19" name="墨迹 18"/>
            </p:nvPicPr>
            <p:blipFill>
              <a:blip r:embed="rId29"/>
            </p:blipFill>
            <p:spPr>
              <a:xfrm>
                <a:off x="8827911" y="203032"/>
                <a:ext cx="101600" cy="2256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墨迹 19"/>
              <p14:cNvContentPartPr/>
              <p14:nvPr/>
            </p14:nvContentPartPr>
            <p14:xfrm>
              <a:off x="8858955" y="136060"/>
              <a:ext cx="42334" cy="202328"/>
            </p14:xfrm>
          </p:contentPart>
        </mc:Choice>
        <mc:Fallback xmlns="">
          <p:pic>
            <p:nvPicPr>
              <p:cNvPr id="20" name="墨迹 19"/>
            </p:nvPicPr>
            <p:blipFill>
              <a:blip r:embed="rId31"/>
            </p:blipFill>
            <p:spPr>
              <a:xfrm>
                <a:off x="8858955" y="136060"/>
                <a:ext cx="42334" cy="20232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墨迹 20"/>
              <p14:cNvContentPartPr/>
              <p14:nvPr/>
            </p14:nvContentPartPr>
            <p14:xfrm>
              <a:off x="9046809" y="169194"/>
              <a:ext cx="123472" cy="133240"/>
            </p14:xfrm>
          </p:contentPart>
        </mc:Choice>
        <mc:Fallback xmlns="">
          <p:pic>
            <p:nvPicPr>
              <p:cNvPr id="21" name="墨迹 20"/>
            </p:nvPicPr>
            <p:blipFill>
              <a:blip r:embed="rId33"/>
            </p:blipFill>
            <p:spPr>
              <a:xfrm>
                <a:off x="9046809" y="169194"/>
                <a:ext cx="123472" cy="13324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墨迹 21"/>
              <p14:cNvContentPartPr/>
              <p14:nvPr/>
            </p14:nvContentPartPr>
            <p14:xfrm>
              <a:off x="8946444" y="293269"/>
              <a:ext cx="389466" cy="163555"/>
            </p14:xfrm>
          </p:contentPart>
        </mc:Choice>
        <mc:Fallback xmlns="">
          <p:pic>
            <p:nvPicPr>
              <p:cNvPr id="22" name="墨迹 21"/>
            </p:nvPicPr>
            <p:blipFill>
              <a:blip r:embed="rId35"/>
            </p:blipFill>
            <p:spPr>
              <a:xfrm>
                <a:off x="8946444" y="293269"/>
                <a:ext cx="389466" cy="16355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墨迹 22"/>
              <p14:cNvContentPartPr/>
              <p14:nvPr/>
            </p14:nvContentPartPr>
            <p14:xfrm>
              <a:off x="9064977" y="265070"/>
              <a:ext cx="5645" cy="129716"/>
            </p14:xfrm>
          </p:contentPart>
        </mc:Choice>
        <mc:Fallback xmlns="">
          <p:pic>
            <p:nvPicPr>
              <p:cNvPr id="23" name="墨迹 22"/>
            </p:nvPicPr>
            <p:blipFill>
              <a:blip r:embed="rId37"/>
            </p:blipFill>
            <p:spPr>
              <a:xfrm>
                <a:off x="9064977" y="265070"/>
                <a:ext cx="5645" cy="12971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墨迹 23"/>
              <p14:cNvContentPartPr/>
              <p14:nvPr/>
            </p14:nvContentPartPr>
            <p14:xfrm>
              <a:off x="8949266" y="233170"/>
              <a:ext cx="121356" cy="122137"/>
            </p14:xfrm>
          </p:contentPart>
        </mc:Choice>
        <mc:Fallback xmlns="">
          <p:pic>
            <p:nvPicPr>
              <p:cNvPr id="24" name="墨迹 23"/>
            </p:nvPicPr>
            <p:blipFill>
              <a:blip r:embed="rId39"/>
            </p:blipFill>
            <p:spPr>
              <a:xfrm>
                <a:off x="8949266" y="233170"/>
                <a:ext cx="121356" cy="12213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5" name="墨迹 24"/>
              <p14:cNvContentPartPr/>
              <p14:nvPr/>
            </p14:nvContentPartPr>
            <p14:xfrm>
              <a:off x="9296400" y="101516"/>
              <a:ext cx="132997" cy="36659"/>
            </p14:xfrm>
          </p:contentPart>
        </mc:Choice>
        <mc:Fallback xmlns="">
          <p:pic>
            <p:nvPicPr>
              <p:cNvPr id="25" name="墨迹 24"/>
            </p:nvPicPr>
            <p:blipFill>
              <a:blip r:embed="rId41"/>
            </p:blipFill>
            <p:spPr>
              <a:xfrm>
                <a:off x="9296400" y="101516"/>
                <a:ext cx="132997" cy="3665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6" name="墨迹 25"/>
              <p14:cNvContentPartPr/>
              <p14:nvPr/>
            </p14:nvContentPartPr>
            <p14:xfrm>
              <a:off x="9144000" y="163554"/>
              <a:ext cx="180622" cy="366587"/>
            </p14:xfrm>
          </p:contentPart>
        </mc:Choice>
        <mc:Fallback xmlns="">
          <p:pic>
            <p:nvPicPr>
              <p:cNvPr id="26" name="墨迹 25"/>
            </p:nvPicPr>
            <p:blipFill>
              <a:blip r:embed="rId43"/>
            </p:blipFill>
            <p:spPr>
              <a:xfrm>
                <a:off x="9144000" y="163554"/>
                <a:ext cx="180622" cy="36658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7" name="墨迹 26"/>
              <p14:cNvContentPartPr/>
              <p14:nvPr/>
            </p14:nvContentPartPr>
            <p14:xfrm>
              <a:off x="9290755" y="154918"/>
              <a:ext cx="178506" cy="361123"/>
            </p14:xfrm>
          </p:contentPart>
        </mc:Choice>
        <mc:Fallback xmlns="">
          <p:pic>
            <p:nvPicPr>
              <p:cNvPr id="27" name="墨迹 26"/>
            </p:nvPicPr>
            <p:blipFill>
              <a:blip r:embed="rId45"/>
            </p:blipFill>
            <p:spPr>
              <a:xfrm>
                <a:off x="9290755" y="154918"/>
                <a:ext cx="178506" cy="361123"/>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8" name="墨迹 27"/>
              <p14:cNvContentPartPr/>
              <p14:nvPr/>
            </p14:nvContentPartPr>
            <p14:xfrm>
              <a:off x="9477022" y="366587"/>
              <a:ext cx="53622" cy="56398"/>
            </p14:xfrm>
          </p:contentPart>
        </mc:Choice>
        <mc:Fallback xmlns="">
          <p:pic>
            <p:nvPicPr>
              <p:cNvPr id="28" name="墨迹 27"/>
            </p:nvPicPr>
            <p:blipFill>
              <a:blip r:embed="rId47"/>
            </p:blipFill>
            <p:spPr>
              <a:xfrm>
                <a:off x="9477022" y="366587"/>
                <a:ext cx="53622" cy="5639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9" name="墨迹 28"/>
              <p14:cNvContentPartPr/>
              <p14:nvPr/>
            </p14:nvContentPartPr>
            <p14:xfrm>
              <a:off x="9575800" y="127953"/>
              <a:ext cx="217311" cy="330457"/>
            </p14:xfrm>
          </p:contentPart>
        </mc:Choice>
        <mc:Fallback xmlns="">
          <p:pic>
            <p:nvPicPr>
              <p:cNvPr id="29" name="墨迹 28"/>
            </p:nvPicPr>
            <p:blipFill>
              <a:blip r:embed="rId49"/>
            </p:blipFill>
            <p:spPr>
              <a:xfrm>
                <a:off x="9575800" y="127953"/>
                <a:ext cx="217311" cy="33045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墨迹 29"/>
              <p14:cNvContentPartPr/>
              <p14:nvPr/>
            </p14:nvContentPartPr>
            <p14:xfrm>
              <a:off x="9691511" y="287629"/>
              <a:ext cx="43744" cy="87417"/>
            </p14:xfrm>
          </p:contentPart>
        </mc:Choice>
        <mc:Fallback xmlns="">
          <p:pic>
            <p:nvPicPr>
              <p:cNvPr id="30" name="墨迹 29"/>
            </p:nvPicPr>
            <p:blipFill>
              <a:blip r:embed="rId51"/>
            </p:blipFill>
            <p:spPr>
              <a:xfrm>
                <a:off x="9691511" y="287629"/>
                <a:ext cx="43744" cy="8741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墨迹 30"/>
              <p14:cNvContentPartPr/>
              <p14:nvPr/>
            </p14:nvContentPartPr>
            <p14:xfrm>
              <a:off x="9606844" y="124075"/>
              <a:ext cx="110066" cy="98697"/>
            </p14:xfrm>
          </p:contentPart>
        </mc:Choice>
        <mc:Fallback xmlns="">
          <p:pic>
            <p:nvPicPr>
              <p:cNvPr id="31" name="墨迹 30"/>
            </p:nvPicPr>
            <p:blipFill>
              <a:blip r:embed="rId53"/>
            </p:blipFill>
            <p:spPr>
              <a:xfrm>
                <a:off x="9606844" y="124075"/>
                <a:ext cx="110066" cy="9869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墨迹 31"/>
              <p14:cNvContentPartPr/>
              <p14:nvPr/>
            </p14:nvContentPartPr>
            <p14:xfrm>
              <a:off x="9939866" y="140995"/>
              <a:ext cx="165276" cy="434264"/>
            </p14:xfrm>
          </p:contentPart>
        </mc:Choice>
        <mc:Fallback xmlns="">
          <p:pic>
            <p:nvPicPr>
              <p:cNvPr id="32" name="墨迹 31"/>
            </p:nvPicPr>
            <p:blipFill>
              <a:blip r:embed="rId55"/>
            </p:blipFill>
            <p:spPr>
              <a:xfrm>
                <a:off x="9939866" y="140995"/>
                <a:ext cx="165276" cy="43426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3" name="墨迹 32"/>
              <p14:cNvContentPartPr/>
              <p14:nvPr/>
            </p14:nvContentPartPr>
            <p14:xfrm>
              <a:off x="10007600" y="236871"/>
              <a:ext cx="194027" cy="225592"/>
            </p14:xfrm>
          </p:contentPart>
        </mc:Choice>
        <mc:Fallback xmlns="">
          <p:pic>
            <p:nvPicPr>
              <p:cNvPr id="33" name="墨迹 32"/>
            </p:nvPicPr>
            <p:blipFill>
              <a:blip r:embed="rId57"/>
            </p:blipFill>
            <p:spPr>
              <a:xfrm>
                <a:off x="10007600" y="236871"/>
                <a:ext cx="194027" cy="225592"/>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4" name="墨迹 33"/>
              <p14:cNvContentPartPr/>
              <p14:nvPr/>
            </p14:nvContentPartPr>
            <p14:xfrm>
              <a:off x="10242550" y="112796"/>
              <a:ext cx="143227" cy="118435"/>
            </p14:xfrm>
          </p:contentPart>
        </mc:Choice>
        <mc:Fallback xmlns="">
          <p:pic>
            <p:nvPicPr>
              <p:cNvPr id="34" name="墨迹 33"/>
            </p:nvPicPr>
            <p:blipFill>
              <a:blip r:embed="rId59"/>
            </p:blipFill>
            <p:spPr>
              <a:xfrm>
                <a:off x="10242550" y="112796"/>
                <a:ext cx="143227" cy="11843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5" name="墨迹 34"/>
              <p14:cNvContentPartPr/>
              <p14:nvPr/>
            </p14:nvContentPartPr>
            <p14:xfrm>
              <a:off x="10397066" y="135355"/>
              <a:ext cx="126999" cy="16919"/>
            </p14:xfrm>
          </p:contentPart>
        </mc:Choice>
        <mc:Fallback xmlns="">
          <p:pic>
            <p:nvPicPr>
              <p:cNvPr id="35" name="墨迹 34"/>
            </p:nvPicPr>
            <p:blipFill>
              <a:blip r:embed="rId61"/>
            </p:blipFill>
            <p:spPr>
              <a:xfrm>
                <a:off x="10397066" y="135355"/>
                <a:ext cx="126999" cy="1691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6" name="墨迹 35"/>
              <p14:cNvContentPartPr/>
              <p14:nvPr/>
            </p14:nvContentPartPr>
            <p14:xfrm>
              <a:off x="10443632" y="47938"/>
              <a:ext cx="32456" cy="197393"/>
            </p14:xfrm>
          </p:contentPart>
        </mc:Choice>
        <mc:Fallback xmlns="">
          <p:pic>
            <p:nvPicPr>
              <p:cNvPr id="36" name="墨迹 35"/>
            </p:nvPicPr>
            <p:blipFill>
              <a:blip r:embed="rId63"/>
            </p:blipFill>
            <p:spPr>
              <a:xfrm>
                <a:off x="10443632" y="47938"/>
                <a:ext cx="32456" cy="197393"/>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7" name="墨迹 36"/>
              <p14:cNvContentPartPr/>
              <p14:nvPr/>
            </p14:nvContentPartPr>
            <p14:xfrm>
              <a:off x="8734777" y="152274"/>
              <a:ext cx="74260" cy="183294"/>
            </p14:xfrm>
          </p:contentPart>
        </mc:Choice>
        <mc:Fallback xmlns="">
          <p:pic>
            <p:nvPicPr>
              <p:cNvPr id="37" name="墨迹 36"/>
            </p:nvPicPr>
            <p:blipFill>
              <a:blip r:embed="rId65"/>
            </p:blipFill>
            <p:spPr>
              <a:xfrm>
                <a:off x="8734777" y="152274"/>
                <a:ext cx="74260" cy="18329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8" name="墨迹 37"/>
              <p14:cNvContentPartPr/>
              <p14:nvPr/>
            </p14:nvContentPartPr>
            <p14:xfrm>
              <a:off x="8814858" y="203032"/>
              <a:ext cx="109009" cy="16920"/>
            </p14:xfrm>
          </p:contentPart>
        </mc:Choice>
        <mc:Fallback xmlns="">
          <p:pic>
            <p:nvPicPr>
              <p:cNvPr id="38" name="墨迹 37"/>
            </p:nvPicPr>
            <p:blipFill>
              <a:blip r:embed="rId67"/>
            </p:blipFill>
            <p:spPr>
              <a:xfrm>
                <a:off x="8814858" y="203032"/>
                <a:ext cx="109009" cy="1692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9" name="墨迹 38"/>
              <p14:cNvContentPartPr/>
              <p14:nvPr/>
            </p14:nvContentPartPr>
            <p14:xfrm>
              <a:off x="8869362" y="115439"/>
              <a:ext cx="14993" cy="135532"/>
            </p14:xfrm>
          </p:contentPart>
        </mc:Choice>
        <mc:Fallback xmlns="">
          <p:pic>
            <p:nvPicPr>
              <p:cNvPr id="39" name="墨迹 38"/>
            </p:nvPicPr>
            <p:blipFill>
              <a:blip r:embed="rId69"/>
            </p:blipFill>
            <p:spPr>
              <a:xfrm>
                <a:off x="8869362" y="115439"/>
                <a:ext cx="14993" cy="13553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0" name="墨迹 39"/>
              <p14:cNvContentPartPr/>
              <p14:nvPr/>
            </p14:nvContentPartPr>
            <p14:xfrm>
              <a:off x="9056511" y="262250"/>
              <a:ext cx="18344" cy="205853"/>
            </p14:xfrm>
          </p:contentPart>
        </mc:Choice>
        <mc:Fallback xmlns="">
          <p:pic>
            <p:nvPicPr>
              <p:cNvPr id="40" name="墨迹 39"/>
            </p:nvPicPr>
            <p:blipFill>
              <a:blip r:embed="rId71"/>
            </p:blipFill>
            <p:spPr>
              <a:xfrm>
                <a:off x="9056511" y="262250"/>
                <a:ext cx="18344" cy="205853"/>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1" name="墨迹 40"/>
              <p14:cNvContentPartPr/>
              <p14:nvPr/>
            </p14:nvContentPartPr>
            <p14:xfrm>
              <a:off x="9110133" y="270710"/>
              <a:ext cx="76200" cy="56398"/>
            </p14:xfrm>
          </p:contentPart>
        </mc:Choice>
        <mc:Fallback xmlns="">
          <p:pic>
            <p:nvPicPr>
              <p:cNvPr id="41" name="墨迹 40"/>
            </p:nvPicPr>
            <p:blipFill>
              <a:blip r:embed="rId73"/>
            </p:blipFill>
            <p:spPr>
              <a:xfrm>
                <a:off x="9110133" y="270710"/>
                <a:ext cx="76200" cy="5639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2" name="墨迹 41"/>
              <p14:cNvContentPartPr/>
              <p14:nvPr/>
            </p14:nvContentPartPr>
            <p14:xfrm>
              <a:off x="8875888" y="189990"/>
              <a:ext cx="91193" cy="213255"/>
            </p14:xfrm>
          </p:contentPart>
        </mc:Choice>
        <mc:Fallback xmlns="">
          <p:pic>
            <p:nvPicPr>
              <p:cNvPr id="42" name="墨迹 41"/>
            </p:nvPicPr>
            <p:blipFill>
              <a:blip r:embed="rId75"/>
            </p:blipFill>
            <p:spPr>
              <a:xfrm>
                <a:off x="8875888" y="189990"/>
                <a:ext cx="91193" cy="21325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3" name="墨迹 42"/>
              <p14:cNvContentPartPr/>
              <p14:nvPr/>
            </p14:nvContentPartPr>
            <p14:xfrm>
              <a:off x="5584648" y="4289069"/>
              <a:ext cx="231952" cy="280933"/>
            </p14:xfrm>
          </p:contentPart>
        </mc:Choice>
        <mc:Fallback xmlns="">
          <p:pic>
            <p:nvPicPr>
              <p:cNvPr id="43" name="墨迹 42"/>
            </p:nvPicPr>
            <p:blipFill>
              <a:blip r:embed="rId77"/>
            </p:blipFill>
            <p:spPr>
              <a:xfrm>
                <a:off x="5584648" y="4289069"/>
                <a:ext cx="231952" cy="28093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4" name="墨迹 43"/>
              <p14:cNvContentPartPr/>
              <p14:nvPr/>
            </p14:nvContentPartPr>
            <p14:xfrm>
              <a:off x="5842000" y="4238311"/>
              <a:ext cx="25400" cy="25379"/>
            </p14:xfrm>
          </p:contentPart>
        </mc:Choice>
        <mc:Fallback xmlns="">
          <p:pic>
            <p:nvPicPr>
              <p:cNvPr id="44" name="墨迹 43"/>
            </p:nvPicPr>
            <p:blipFill>
              <a:blip r:embed="rId79"/>
            </p:blipFill>
            <p:spPr>
              <a:xfrm>
                <a:off x="5842000" y="4238311"/>
                <a:ext cx="25400" cy="2537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5" name="墨迹 44"/>
              <p14:cNvContentPartPr/>
              <p14:nvPr/>
            </p14:nvContentPartPr>
            <p14:xfrm>
              <a:off x="5887155" y="4176273"/>
              <a:ext cx="42334" cy="36659"/>
            </p14:xfrm>
          </p:contentPart>
        </mc:Choice>
        <mc:Fallback xmlns="">
          <p:pic>
            <p:nvPicPr>
              <p:cNvPr id="45" name="墨迹 44"/>
            </p:nvPicPr>
            <p:blipFill>
              <a:blip r:embed="rId81"/>
            </p:blipFill>
            <p:spPr>
              <a:xfrm>
                <a:off x="5887155" y="4176273"/>
                <a:ext cx="42334" cy="3665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6" name="墨迹 45"/>
              <p14:cNvContentPartPr/>
              <p14:nvPr/>
            </p14:nvContentPartPr>
            <p14:xfrm>
              <a:off x="5971822" y="4080397"/>
              <a:ext cx="39511" cy="53578"/>
            </p14:xfrm>
          </p:contentPart>
        </mc:Choice>
        <mc:Fallback xmlns="">
          <p:pic>
            <p:nvPicPr>
              <p:cNvPr id="46" name="墨迹 45"/>
            </p:nvPicPr>
            <p:blipFill>
              <a:blip r:embed="rId83"/>
            </p:blipFill>
            <p:spPr>
              <a:xfrm>
                <a:off x="5971822" y="4080397"/>
                <a:ext cx="39511" cy="5357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7" name="墨迹 46"/>
              <p14:cNvContentPartPr/>
              <p14:nvPr/>
            </p14:nvContentPartPr>
            <p14:xfrm>
              <a:off x="6081006" y="3939402"/>
              <a:ext cx="26282" cy="25379"/>
            </p14:xfrm>
          </p:contentPart>
        </mc:Choice>
        <mc:Fallback xmlns="">
          <p:pic>
            <p:nvPicPr>
              <p:cNvPr id="47" name="墨迹 46"/>
            </p:nvPicPr>
            <p:blipFill>
              <a:blip r:embed="rId85"/>
            </p:blipFill>
            <p:spPr>
              <a:xfrm>
                <a:off x="6081006" y="3939402"/>
                <a:ext cx="26282" cy="2537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8" name="墨迹 47"/>
              <p14:cNvContentPartPr/>
              <p14:nvPr/>
            </p14:nvContentPartPr>
            <p14:xfrm>
              <a:off x="6218413" y="3795587"/>
              <a:ext cx="24342" cy="39478"/>
            </p14:xfrm>
          </p:contentPart>
        </mc:Choice>
        <mc:Fallback xmlns="">
          <p:pic>
            <p:nvPicPr>
              <p:cNvPr id="48" name="墨迹 47"/>
            </p:nvPicPr>
            <p:blipFill>
              <a:blip r:embed="rId87"/>
            </p:blipFill>
            <p:spPr>
              <a:xfrm>
                <a:off x="6218413" y="3795587"/>
                <a:ext cx="24342" cy="3947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9" name="墨迹 48"/>
              <p14:cNvContentPartPr/>
              <p14:nvPr/>
            </p14:nvContentPartPr>
            <p14:xfrm>
              <a:off x="6312781" y="3429000"/>
              <a:ext cx="85196" cy="197393"/>
            </p14:xfrm>
          </p:contentPart>
        </mc:Choice>
        <mc:Fallback xmlns="">
          <p:pic>
            <p:nvPicPr>
              <p:cNvPr id="49" name="墨迹 48"/>
            </p:nvPicPr>
            <p:blipFill>
              <a:blip r:embed="rId89"/>
            </p:blipFill>
            <p:spPr>
              <a:xfrm>
                <a:off x="6312781" y="3429000"/>
                <a:ext cx="85196" cy="197393"/>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0" name="墨迹 49"/>
              <p14:cNvContentPartPr/>
              <p14:nvPr/>
            </p14:nvContentPartPr>
            <p14:xfrm>
              <a:off x="6429022" y="3189308"/>
              <a:ext cx="42333" cy="109976"/>
            </p14:xfrm>
          </p:contentPart>
        </mc:Choice>
        <mc:Fallback xmlns="">
          <p:pic>
            <p:nvPicPr>
              <p:cNvPr id="50" name="墨迹 49"/>
            </p:nvPicPr>
            <p:blipFill>
              <a:blip r:embed="rId91"/>
            </p:blipFill>
            <p:spPr>
              <a:xfrm>
                <a:off x="6429022" y="3189308"/>
                <a:ext cx="42333" cy="10997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1" name="墨迹 50"/>
              <p14:cNvContentPartPr/>
              <p14:nvPr/>
            </p14:nvContentPartPr>
            <p14:xfrm>
              <a:off x="6491111" y="2244641"/>
              <a:ext cx="2260600" cy="829051"/>
            </p14:xfrm>
          </p:contentPart>
        </mc:Choice>
        <mc:Fallback xmlns="">
          <p:pic>
            <p:nvPicPr>
              <p:cNvPr id="51" name="墨迹 50"/>
            </p:nvPicPr>
            <p:blipFill>
              <a:blip r:embed="rId93"/>
            </p:blipFill>
            <p:spPr>
              <a:xfrm>
                <a:off x="6491111" y="2244641"/>
                <a:ext cx="2260600" cy="829051"/>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2" name="墨迹 51"/>
              <p14:cNvContentPartPr/>
              <p14:nvPr/>
            </p14:nvContentPartPr>
            <p14:xfrm>
              <a:off x="8331200" y="2133255"/>
              <a:ext cx="185737" cy="415935"/>
            </p14:xfrm>
          </p:contentPart>
        </mc:Choice>
        <mc:Fallback xmlns="">
          <p:pic>
            <p:nvPicPr>
              <p:cNvPr id="52" name="墨迹 51"/>
            </p:nvPicPr>
            <p:blipFill>
              <a:blip r:embed="rId95"/>
            </p:blipFill>
            <p:spPr>
              <a:xfrm>
                <a:off x="8331200" y="2133255"/>
                <a:ext cx="185737" cy="41593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3" name="墨迹 52"/>
              <p14:cNvContentPartPr/>
              <p14:nvPr/>
            </p14:nvContentPartPr>
            <p14:xfrm>
              <a:off x="8376355" y="2217852"/>
              <a:ext cx="182739" cy="173424"/>
            </p14:xfrm>
          </p:contentPart>
        </mc:Choice>
        <mc:Fallback xmlns="">
          <p:pic>
            <p:nvPicPr>
              <p:cNvPr id="53" name="墨迹 52"/>
            </p:nvPicPr>
            <p:blipFill>
              <a:blip r:embed="rId97"/>
            </p:blipFill>
            <p:spPr>
              <a:xfrm>
                <a:off x="8376355" y="2217852"/>
                <a:ext cx="182739" cy="173424"/>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4" name="墨迹 53"/>
              <p14:cNvContentPartPr/>
              <p14:nvPr/>
            </p14:nvContentPartPr>
            <p14:xfrm>
              <a:off x="8588022" y="2105056"/>
              <a:ext cx="95955" cy="128305"/>
            </p14:xfrm>
          </p:contentPart>
        </mc:Choice>
        <mc:Fallback xmlns="">
          <p:pic>
            <p:nvPicPr>
              <p:cNvPr id="54" name="墨迹 53"/>
            </p:nvPicPr>
            <p:blipFill>
              <a:blip r:embed="rId99"/>
            </p:blipFill>
            <p:spPr>
              <a:xfrm>
                <a:off x="8588022" y="2105056"/>
                <a:ext cx="95955" cy="12830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5" name="墨迹 54"/>
              <p14:cNvContentPartPr/>
              <p14:nvPr/>
            </p14:nvContentPartPr>
            <p14:xfrm>
              <a:off x="8641644" y="2126205"/>
              <a:ext cx="135466" cy="22559"/>
            </p14:xfrm>
          </p:contentPart>
        </mc:Choice>
        <mc:Fallback xmlns="">
          <p:pic>
            <p:nvPicPr>
              <p:cNvPr id="55" name="墨迹 54"/>
            </p:nvPicPr>
            <p:blipFill>
              <a:blip r:embed="rId101"/>
            </p:blipFill>
            <p:spPr>
              <a:xfrm>
                <a:off x="8641644" y="2126205"/>
                <a:ext cx="135466" cy="2255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6" name="墨迹 55"/>
              <p14:cNvContentPartPr/>
              <p14:nvPr/>
            </p14:nvContentPartPr>
            <p14:xfrm>
              <a:off x="8720666" y="2069807"/>
              <a:ext cx="22578" cy="188934"/>
            </p14:xfrm>
          </p:contentPart>
        </mc:Choice>
        <mc:Fallback xmlns="">
          <p:pic>
            <p:nvPicPr>
              <p:cNvPr id="56" name="墨迹 55"/>
            </p:nvPicPr>
            <p:blipFill>
              <a:blip r:embed="rId103"/>
            </p:blipFill>
            <p:spPr>
              <a:xfrm>
                <a:off x="8720666" y="2069807"/>
                <a:ext cx="22578" cy="188934"/>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7" name="墨迹 56"/>
              <p14:cNvContentPartPr/>
              <p14:nvPr/>
            </p14:nvContentPartPr>
            <p14:xfrm>
              <a:off x="7563555" y="121255"/>
              <a:ext cx="5645" cy="14100"/>
            </p14:xfrm>
          </p:contentPart>
        </mc:Choice>
        <mc:Fallback xmlns="">
          <p:pic>
            <p:nvPicPr>
              <p:cNvPr id="57" name="墨迹 56"/>
            </p:nvPicPr>
            <p:blipFill>
              <a:blip r:embed="rId105"/>
            </p:blipFill>
            <p:spPr>
              <a:xfrm>
                <a:off x="7563555" y="121255"/>
                <a:ext cx="5645" cy="1410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8" name="墨迹 57"/>
              <p14:cNvContentPartPr/>
              <p14:nvPr/>
            </p14:nvContentPartPr>
            <p14:xfrm>
              <a:off x="1165225" y="791687"/>
              <a:ext cx="875241" cy="48643"/>
            </p14:xfrm>
          </p:contentPart>
        </mc:Choice>
        <mc:Fallback xmlns="">
          <p:pic>
            <p:nvPicPr>
              <p:cNvPr id="58" name="墨迹 57"/>
            </p:nvPicPr>
            <p:blipFill>
              <a:blip r:embed="rId107"/>
            </p:blipFill>
            <p:spPr>
              <a:xfrm>
                <a:off x="1165225" y="791687"/>
                <a:ext cx="875241" cy="48643"/>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9" name="墨迹 58"/>
              <p14:cNvContentPartPr/>
              <p14:nvPr/>
            </p14:nvContentPartPr>
            <p14:xfrm>
              <a:off x="2833511" y="740752"/>
              <a:ext cx="1986844" cy="115088"/>
            </p14:xfrm>
          </p:contentPart>
        </mc:Choice>
        <mc:Fallback xmlns="">
          <p:pic>
            <p:nvPicPr>
              <p:cNvPr id="59" name="墨迹 58"/>
            </p:nvPicPr>
            <p:blipFill>
              <a:blip r:embed="rId109"/>
            </p:blipFill>
            <p:spPr>
              <a:xfrm>
                <a:off x="2833511" y="740752"/>
                <a:ext cx="1986844" cy="11508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0" name="墨迹 59"/>
              <p14:cNvContentPartPr/>
              <p14:nvPr/>
            </p14:nvContentPartPr>
            <p14:xfrm>
              <a:off x="9832622" y="2489972"/>
              <a:ext cx="50800" cy="19740"/>
            </p14:xfrm>
          </p:contentPart>
        </mc:Choice>
        <mc:Fallback xmlns="">
          <p:pic>
            <p:nvPicPr>
              <p:cNvPr id="60" name="墨迹 59"/>
            </p:nvPicPr>
            <p:blipFill>
              <a:blip r:embed="rId111"/>
            </p:blipFill>
            <p:spPr>
              <a:xfrm>
                <a:off x="9832622" y="2489972"/>
                <a:ext cx="50800" cy="1974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1" name="墨迹 60"/>
              <p14:cNvContentPartPr/>
              <p14:nvPr/>
            </p14:nvContentPartPr>
            <p14:xfrm>
              <a:off x="5510388" y="1748338"/>
              <a:ext cx="26812" cy="217133"/>
            </p14:xfrm>
          </p:contentPart>
        </mc:Choice>
        <mc:Fallback xmlns="">
          <p:pic>
            <p:nvPicPr>
              <p:cNvPr id="61" name="墨迹 60"/>
            </p:nvPicPr>
            <p:blipFill>
              <a:blip r:embed="rId113"/>
            </p:blipFill>
            <p:spPr>
              <a:xfrm>
                <a:off x="5510388" y="1748338"/>
                <a:ext cx="26812" cy="21713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2" name="墨迹 61"/>
              <p14:cNvContentPartPr/>
              <p14:nvPr/>
            </p14:nvContentPartPr>
            <p14:xfrm>
              <a:off x="5514622" y="2013409"/>
              <a:ext cx="28222" cy="118436"/>
            </p14:xfrm>
          </p:contentPart>
        </mc:Choice>
        <mc:Fallback xmlns="">
          <p:pic>
            <p:nvPicPr>
              <p:cNvPr id="62" name="墨迹 61"/>
            </p:nvPicPr>
            <p:blipFill>
              <a:blip r:embed="rId115"/>
            </p:blipFill>
            <p:spPr>
              <a:xfrm>
                <a:off x="5514622" y="2013409"/>
                <a:ext cx="28222" cy="118436"/>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3" name="墨迹 62"/>
              <p14:cNvContentPartPr/>
              <p14:nvPr/>
            </p14:nvContentPartPr>
            <p14:xfrm>
              <a:off x="5492044" y="2205162"/>
              <a:ext cx="56444" cy="2406786"/>
            </p14:xfrm>
          </p:contentPart>
        </mc:Choice>
        <mc:Fallback xmlns="">
          <p:pic>
            <p:nvPicPr>
              <p:cNvPr id="63" name="墨迹 62"/>
            </p:nvPicPr>
            <p:blipFill>
              <a:blip r:embed="rId117"/>
            </p:blipFill>
            <p:spPr>
              <a:xfrm>
                <a:off x="5492044" y="2205162"/>
                <a:ext cx="56444" cy="2406786"/>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4" name="墨迹 63"/>
              <p14:cNvContentPartPr/>
              <p14:nvPr/>
            </p14:nvContentPartPr>
            <p14:xfrm>
              <a:off x="5508977" y="1616508"/>
              <a:ext cx="26106" cy="284105"/>
            </p14:xfrm>
          </p:contentPart>
        </mc:Choice>
        <mc:Fallback xmlns="">
          <p:pic>
            <p:nvPicPr>
              <p:cNvPr id="64" name="墨迹 63"/>
            </p:nvPicPr>
            <p:blipFill>
              <a:blip r:embed="rId119"/>
            </p:blipFill>
            <p:spPr>
              <a:xfrm>
                <a:off x="5508977" y="1616508"/>
                <a:ext cx="26106" cy="28410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5" name="墨迹 64"/>
              <p14:cNvContentPartPr/>
              <p14:nvPr/>
            </p14:nvContentPartPr>
            <p14:xfrm>
              <a:off x="9939866" y="879809"/>
              <a:ext cx="112889" cy="187523"/>
            </p14:xfrm>
          </p:contentPart>
        </mc:Choice>
        <mc:Fallback xmlns="">
          <p:pic>
            <p:nvPicPr>
              <p:cNvPr id="65" name="墨迹 64"/>
            </p:nvPicPr>
            <p:blipFill>
              <a:blip r:embed="rId121"/>
            </p:blipFill>
            <p:spPr>
              <a:xfrm>
                <a:off x="9939866" y="879809"/>
                <a:ext cx="112889" cy="187523"/>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6" name="墨迹 65"/>
              <p14:cNvContentPartPr/>
              <p14:nvPr/>
            </p14:nvContentPartPr>
            <p14:xfrm>
              <a:off x="5186362" y="1219607"/>
              <a:ext cx="310974" cy="244098"/>
            </p14:xfrm>
          </p:contentPart>
        </mc:Choice>
        <mc:Fallback xmlns="">
          <p:pic>
            <p:nvPicPr>
              <p:cNvPr id="66" name="墨迹 65"/>
            </p:nvPicPr>
            <p:blipFill>
              <a:blip r:embed="rId123"/>
            </p:blipFill>
            <p:spPr>
              <a:xfrm>
                <a:off x="5186362" y="1219607"/>
                <a:ext cx="310974" cy="24409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7" name="墨迹 66"/>
              <p14:cNvContentPartPr/>
              <p14:nvPr/>
            </p14:nvContentPartPr>
            <p14:xfrm>
              <a:off x="5262033" y="1426870"/>
              <a:ext cx="66322" cy="136765"/>
            </p14:xfrm>
          </p:contentPart>
        </mc:Choice>
        <mc:Fallback xmlns="">
          <p:pic>
            <p:nvPicPr>
              <p:cNvPr id="67" name="墨迹 66"/>
            </p:nvPicPr>
            <p:blipFill>
              <a:blip r:embed="rId125"/>
            </p:blipFill>
            <p:spPr>
              <a:xfrm>
                <a:off x="5262033" y="1426870"/>
                <a:ext cx="66322" cy="13676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8" name="墨迹 67"/>
              <p14:cNvContentPartPr/>
              <p14:nvPr/>
            </p14:nvContentPartPr>
            <p14:xfrm>
              <a:off x="5231694" y="1428279"/>
              <a:ext cx="316794" cy="258021"/>
            </p14:xfrm>
          </p:contentPart>
        </mc:Choice>
        <mc:Fallback xmlns="">
          <p:pic>
            <p:nvPicPr>
              <p:cNvPr id="68" name="墨迹 67"/>
            </p:nvPicPr>
            <p:blipFill>
              <a:blip r:embed="rId127"/>
            </p:blipFill>
            <p:spPr>
              <a:xfrm>
                <a:off x="5231694" y="1428279"/>
                <a:ext cx="316794" cy="25802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9" name="墨迹 68"/>
              <p14:cNvContentPartPr/>
              <p14:nvPr/>
            </p14:nvContentPartPr>
            <p14:xfrm>
              <a:off x="5535965" y="1237055"/>
              <a:ext cx="413279" cy="382978"/>
            </p14:xfrm>
          </p:contentPart>
        </mc:Choice>
        <mc:Fallback xmlns="">
          <p:pic>
            <p:nvPicPr>
              <p:cNvPr id="69" name="墨迹 68"/>
            </p:nvPicPr>
            <p:blipFill>
              <a:blip r:embed="rId129"/>
            </p:blipFill>
            <p:spPr>
              <a:xfrm>
                <a:off x="5535965" y="1237055"/>
                <a:ext cx="413279" cy="382978"/>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0" name="墨迹 69"/>
              <p14:cNvContentPartPr/>
              <p14:nvPr/>
            </p14:nvContentPartPr>
            <p14:xfrm>
              <a:off x="5870222" y="1198458"/>
              <a:ext cx="135290" cy="358127"/>
            </p14:xfrm>
          </p:contentPart>
        </mc:Choice>
        <mc:Fallback xmlns="">
          <p:pic>
            <p:nvPicPr>
              <p:cNvPr id="70" name="墨迹 69"/>
            </p:nvPicPr>
            <p:blipFill>
              <a:blip r:embed="rId131"/>
            </p:blipFill>
            <p:spPr>
              <a:xfrm>
                <a:off x="5870222" y="1198458"/>
                <a:ext cx="135290" cy="35812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1" name="墨迹 70"/>
              <p14:cNvContentPartPr/>
              <p14:nvPr/>
            </p14:nvContentPartPr>
            <p14:xfrm>
              <a:off x="5864753" y="1304733"/>
              <a:ext cx="226837" cy="265952"/>
            </p14:xfrm>
          </p:contentPart>
        </mc:Choice>
        <mc:Fallback xmlns="">
          <p:pic>
            <p:nvPicPr>
              <p:cNvPr id="71" name="墨迹 70"/>
            </p:nvPicPr>
            <p:blipFill>
              <a:blip r:embed="rId133"/>
            </p:blipFill>
            <p:spPr>
              <a:xfrm>
                <a:off x="5864753" y="1304733"/>
                <a:ext cx="226837" cy="265952"/>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2" name="墨迹 71"/>
              <p14:cNvContentPartPr/>
              <p14:nvPr/>
            </p14:nvContentPartPr>
            <p14:xfrm>
              <a:off x="5971822" y="1479743"/>
              <a:ext cx="169333" cy="134474"/>
            </p14:xfrm>
          </p:contentPart>
        </mc:Choice>
        <mc:Fallback xmlns="">
          <p:pic>
            <p:nvPicPr>
              <p:cNvPr id="72" name="墨迹 71"/>
            </p:nvPicPr>
            <p:blipFill>
              <a:blip r:embed="rId135"/>
            </p:blipFill>
            <p:spPr>
              <a:xfrm>
                <a:off x="5971822" y="1479743"/>
                <a:ext cx="169333" cy="13447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3" name="墨迹 72"/>
              <p14:cNvContentPartPr/>
              <p14:nvPr/>
            </p14:nvContentPartPr>
            <p14:xfrm>
              <a:off x="4368800" y="1336633"/>
              <a:ext cx="107244" cy="342618"/>
            </p14:xfrm>
          </p:contentPart>
        </mc:Choice>
        <mc:Fallback xmlns="">
          <p:pic>
            <p:nvPicPr>
              <p:cNvPr id="73" name="墨迹 72"/>
            </p:nvPicPr>
            <p:blipFill>
              <a:blip r:embed="rId137"/>
            </p:blipFill>
            <p:spPr>
              <a:xfrm>
                <a:off x="4368800" y="1336633"/>
                <a:ext cx="107244" cy="34261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4" name="墨迹 73"/>
              <p14:cNvContentPartPr/>
              <p14:nvPr/>
            </p14:nvContentPartPr>
            <p14:xfrm>
              <a:off x="4495800" y="1376111"/>
              <a:ext cx="19755" cy="189639"/>
            </p14:xfrm>
          </p:contentPart>
        </mc:Choice>
        <mc:Fallback xmlns="">
          <p:pic>
            <p:nvPicPr>
              <p:cNvPr id="74" name="墨迹 73"/>
            </p:nvPicPr>
            <p:blipFill>
              <a:blip r:embed="rId139"/>
            </p:blipFill>
            <p:spPr>
              <a:xfrm>
                <a:off x="4495800" y="1376111"/>
                <a:ext cx="19755" cy="18963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5" name="墨迹 74"/>
              <p14:cNvContentPartPr/>
              <p14:nvPr/>
            </p14:nvContentPartPr>
            <p14:xfrm>
              <a:off x="4492977" y="1443789"/>
              <a:ext cx="121356" cy="78957"/>
            </p14:xfrm>
          </p:contentPart>
        </mc:Choice>
        <mc:Fallback xmlns="">
          <p:pic>
            <p:nvPicPr>
              <p:cNvPr id="75" name="墨迹 74"/>
            </p:nvPicPr>
            <p:blipFill>
              <a:blip r:embed="rId141"/>
            </p:blipFill>
            <p:spPr>
              <a:xfrm>
                <a:off x="4492977" y="1443789"/>
                <a:ext cx="121356" cy="78957"/>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6" name="墨迹 75"/>
              <p14:cNvContentPartPr/>
              <p14:nvPr/>
            </p14:nvContentPartPr>
            <p14:xfrm>
              <a:off x="4605866" y="1302265"/>
              <a:ext cx="14111" cy="364296"/>
            </p14:xfrm>
          </p:contentPart>
        </mc:Choice>
        <mc:Fallback xmlns="">
          <p:pic>
            <p:nvPicPr>
              <p:cNvPr id="76" name="墨迹 75"/>
            </p:nvPicPr>
            <p:blipFill>
              <a:blip r:embed="rId143"/>
            </p:blipFill>
            <p:spPr>
              <a:xfrm>
                <a:off x="4605866" y="1302265"/>
                <a:ext cx="14111" cy="364296"/>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7" name="墨迹 76"/>
              <p14:cNvContentPartPr/>
              <p14:nvPr/>
            </p14:nvContentPartPr>
            <p14:xfrm>
              <a:off x="4690533" y="1332932"/>
              <a:ext cx="146755" cy="43179"/>
            </p14:xfrm>
          </p:contentPart>
        </mc:Choice>
        <mc:Fallback xmlns="">
          <p:pic>
            <p:nvPicPr>
              <p:cNvPr id="77" name="墨迹 76"/>
            </p:nvPicPr>
            <p:blipFill>
              <a:blip r:embed="rId145"/>
            </p:blipFill>
            <p:spPr>
              <a:xfrm>
                <a:off x="4690533" y="1332932"/>
                <a:ext cx="146755" cy="4317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8" name="墨迹 77"/>
              <p14:cNvContentPartPr/>
              <p14:nvPr/>
            </p14:nvContentPartPr>
            <p14:xfrm>
              <a:off x="4693355" y="1432509"/>
              <a:ext cx="155222" cy="22560"/>
            </p14:xfrm>
          </p:contentPart>
        </mc:Choice>
        <mc:Fallback xmlns="">
          <p:pic>
            <p:nvPicPr>
              <p:cNvPr id="78" name="墨迹 77"/>
            </p:nvPicPr>
            <p:blipFill>
              <a:blip r:embed="rId147"/>
            </p:blipFill>
            <p:spPr>
              <a:xfrm>
                <a:off x="4693355" y="1432509"/>
                <a:ext cx="155222" cy="2256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9" name="墨迹 78"/>
              <p14:cNvContentPartPr/>
              <p14:nvPr/>
            </p14:nvContentPartPr>
            <p14:xfrm>
              <a:off x="4877681" y="1254327"/>
              <a:ext cx="405519" cy="287454"/>
            </p14:xfrm>
          </p:contentPart>
        </mc:Choice>
        <mc:Fallback xmlns="">
          <p:pic>
            <p:nvPicPr>
              <p:cNvPr id="79" name="墨迹 78"/>
            </p:nvPicPr>
            <p:blipFill>
              <a:blip r:embed="rId149"/>
            </p:blipFill>
            <p:spPr>
              <a:xfrm>
                <a:off x="4877681" y="1254327"/>
                <a:ext cx="405519" cy="287454"/>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_3#d0a4cdfa9?vop=1&amp;pid=67b4c1bcc&amp;color=0,0,0&amp;mp=1&amp;vtp=1&amp;bt=1&amp;bbb=1&amp;hb=1"/>
          <p:cNvSpPr/>
          <p:nvPr/>
        </p:nvSpPr>
        <p:spPr>
          <a:xfrm>
            <a:off x="644779" y="529455"/>
            <a:ext cx="10899648" cy="1409700"/>
          </a:xfrm>
          <a:prstGeom prst="rect">
            <a:avLst/>
          </a:prstGeom>
          <a:blipFill rotWithShape="1">
            <a:blip r:embed="rId1"/>
            <a:stretch>
              <a:fillRect l="-2" t="-35" r="-1094" b="35"/>
            </a:stretch>
          </a:blipFill>
        </p:spPr>
        <p:txBody>
          <a:bodyPr/>
          <a:lstStyle/>
          <a:p>
            <a:r>
              <a:rPr lang="zh-CN" altLang="en-US">
                <a:noFill/>
              </a:rPr>
              <a:t> </a:t>
            </a:r>
            <a:endParaRPr lang="zh-CN" altLang="en-US">
              <a:noFill/>
            </a:endParaRPr>
          </a:p>
        </p:txBody>
      </p:sp>
      <p:sp>
        <p:nvSpPr>
          <p:cNvPr id="3" name="QB_7_BD.2_1#f2eef199a?vop=1&amp;pid=d0a4cdfa9&amp;color=0,0,0&amp;vtp=1&amp;bbb=1&amp;hb=1"/>
          <p:cNvSpPr/>
          <p:nvPr/>
        </p:nvSpPr>
        <p:spPr>
          <a:xfrm>
            <a:off x="649224" y="2534946"/>
            <a:ext cx="10899648" cy="914400"/>
          </a:xfrm>
          <a:prstGeom prst="rect">
            <a:avLst/>
          </a:prstGeom>
          <a:noFill/>
        </p:spPr>
        <p:txBody>
          <a:bodyPr wrap="none" lIns="0" tIns="0" rIns="0" bIns="0" rtlCol="0" anchor="t"/>
          <a:lstStyle/>
          <a:p>
            <a:pPr algn="l" latinLnBrk="1">
              <a:lnSpc>
                <a:spcPts val="36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（1）“浸出”时为了加快浸出速率</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，可采取的措施为</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_________________________________________</a:t>
            </a:r>
            <a:endPar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endParaRPr>
          </a:p>
          <a:p>
            <a:pPr latinLnBrk="1">
              <a:lnSpc>
                <a:spcPts val="3600"/>
              </a:lnSpc>
            </a:pP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写出一点）。</a:t>
            </a:r>
            <a:endParaRPr lang="en-US" altLang="zh-CN" sz="2000" dirty="0"/>
          </a:p>
        </p:txBody>
      </p:sp>
      <p:sp>
        <p:nvSpPr>
          <p:cNvPr id="4" name="QB_7_AN.3_1#f2eef199a.blank?vop=1&amp;pid=d0a4cdfa9&amp;color=0,0,0&amp;vpa=1&amp;vtp=1&amp;bbb=1&amp;hb=1"/>
          <p:cNvSpPr/>
          <p:nvPr/>
        </p:nvSpPr>
        <p:spPr>
          <a:xfrm>
            <a:off x="654304" y="1939316"/>
            <a:ext cx="10894782" cy="914400"/>
          </a:xfrm>
          <a:prstGeom prst="rect">
            <a:avLst/>
          </a:prstGeom>
          <a:noFill/>
        </p:spPr>
        <p:txBody>
          <a:bodyPr wrap="square" lIns="0" tIns="0" rIns="0" bIns="0" rtlCol="0" anchor="t"/>
          <a:lstStyle/>
          <a:p>
            <a:pPr latinLnBrk="1">
              <a:lnSpc>
                <a:spcPts val="3600"/>
              </a:lnSpc>
            </a:pPr>
            <a:r>
              <a:rPr lang="en-US" altLang="zh-CN" sz="2000" b="0" i="0">
                <a:solidFill>
                  <a:srgbClr val="FF0000"/>
                </a:solidFill>
                <a:latin typeface="宋体" panose="02010600030101010101" pitchFamily="2" charset="-122"/>
                <a:ea typeface="黑体" panose="02010609060101010101" pitchFamily="34" charset="-122"/>
                <a:cs typeface="黑体" panose="02010609060101010101" pitchFamily="34" charset="-122"/>
              </a:rPr>
              <a:t>                                              </a:t>
            </a: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适当升高温度</a:t>
            </a: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（或适当增大酸的浓度</a:t>
            </a: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、搅拌</a:t>
            </a:r>
            <a:endPar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endParaRPr>
          </a:p>
          <a:p>
            <a:pPr latinLnBrk="1">
              <a:lnSpc>
                <a:spcPts val="3600"/>
              </a:lnSpc>
            </a:pP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等</a:t>
            </a: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a:t>
            </a:r>
            <a:endParaRPr lang="en-US" altLang="zh-CN" sz="2000" dirty="0"/>
          </a:p>
        </p:txBody>
      </p:sp>
      <p:pic>
        <p:nvPicPr>
          <p:cNvPr id="6" name="图片 5"/>
          <p:cNvPicPr>
            <a:picLocks noChangeAspect="1"/>
          </p:cNvPicPr>
          <p:nvPr/>
        </p:nvPicPr>
        <p:blipFill>
          <a:blip r:embed="rId2"/>
          <a:stretch>
            <a:fillRect/>
          </a:stretch>
        </p:blipFill>
        <p:spPr>
          <a:xfrm>
            <a:off x="521970" y="3972560"/>
            <a:ext cx="10909300" cy="2165350"/>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32_1#0713582a6?vop=1&amp;pid=45efb2acb&amp;color=0,0,0&amp;vtp=1&amp;bt=1&amp;bbb=1&amp;hb=1"/>
          <p:cNvSpPr/>
          <p:nvPr/>
        </p:nvSpPr>
        <p:spPr>
          <a:xfrm>
            <a:off x="649224" y="1080000"/>
            <a:ext cx="10899648" cy="1587500"/>
          </a:xfrm>
          <a:prstGeom prst="rect">
            <a:avLst/>
          </a:prstGeom>
          <a:blipFill rotWithShape="1">
            <a:blip r:embed="rId1"/>
            <a:stretch>
              <a:fillRect l="-2" t="-31" r="1" b="31"/>
            </a:stretch>
          </a:blipFill>
        </p:spPr>
        <p:txBody>
          <a:bodyPr/>
          <a:lstStyle/>
          <a:p>
            <a:r>
              <a:rPr lang="zh-CN" altLang="en-US">
                <a:noFill/>
              </a:rPr>
              <a:t> </a:t>
            </a:r>
            <a:endParaRPr lang="zh-CN" altLang="en-US">
              <a:noFill/>
            </a:endParaRPr>
          </a:p>
        </p:txBody>
      </p:sp>
      <p:sp>
        <p:nvSpPr>
          <p:cNvPr id="3" name="QB_7_AN.133_1#0713582a6.blank?vop=1&amp;pid=45efb2acb&amp;color=0,0,0&amp;vpa=50&amp;vtp=1&amp;bbb=1&amp;rh=37.43504"/>
          <p:cNvSpPr/>
          <p:nvPr/>
        </p:nvSpPr>
        <p:spPr>
          <a:xfrm>
            <a:off x="2148268" y="2038213"/>
            <a:ext cx="562991" cy="475425"/>
          </a:xfrm>
          <a:prstGeom prst="rect">
            <a:avLst/>
          </a:prstGeom>
          <a:blipFill rotWithShape="1">
            <a:blip r:embed="rId2"/>
            <a:stretch>
              <a:fillRect l="-11" t="-105" r="79" b="-1404"/>
            </a:stretch>
          </a:blipFill>
        </p:spPr>
        <p:txBody>
          <a:bodyPr/>
          <a:lstStyle/>
          <a:p>
            <a:r>
              <a:rPr lang="zh-CN" altLang="en-US">
                <a:noFill/>
              </a:rPr>
              <a:t> </a:t>
            </a:r>
            <a:endParaRPr lang="zh-CN" altLang="en-US">
              <a:noFill/>
            </a:endParaRPr>
          </a:p>
        </p:txBody>
      </p:sp>
      <p:sp>
        <p:nvSpPr>
          <p:cNvPr id="5" name="QB_7_BD.135_1#6fce25bd0?vop=1&amp;pid=45efb2acb&amp;color=0,0,0&amp;vtp=1&amp;bt=1&amp;bbb=1&amp;hb=1"/>
          <p:cNvSpPr/>
          <p:nvPr/>
        </p:nvSpPr>
        <p:spPr>
          <a:xfrm>
            <a:off x="570093" y="3785924"/>
            <a:ext cx="10899648" cy="914400"/>
          </a:xfrm>
          <a:prstGeom prst="rect">
            <a:avLst/>
          </a:prstGeom>
          <a:blipFill rotWithShape="1">
            <a:blip r:embed="rId3"/>
            <a:stretch>
              <a:fillRect l="-5" t="-6" r="3" b="6"/>
            </a:stretch>
          </a:blipFill>
        </p:spPr>
        <p:txBody>
          <a:bodyPr/>
          <a:lstStyle/>
          <a:p>
            <a:r>
              <a:rPr lang="zh-CN" altLang="en-US">
                <a:noFill/>
              </a:rPr>
              <a:t> </a:t>
            </a:r>
            <a:endParaRPr lang="zh-CN" altLang="en-US">
              <a:noFill/>
            </a:endParaRPr>
          </a:p>
        </p:txBody>
      </p:sp>
      <p:sp>
        <p:nvSpPr>
          <p:cNvPr id="6" name="QB_7_AN.136_1#6fce25bd0.blank?vop=1&amp;pid=45efb2acb&amp;color=0,0,0&amp;vpa=51&amp;vtp=1&amp;bbb=1&amp;rh=30.44"/>
          <p:cNvSpPr/>
          <p:nvPr/>
        </p:nvSpPr>
        <p:spPr>
          <a:xfrm>
            <a:off x="632005" y="4245410"/>
            <a:ext cx="4453001" cy="386588"/>
          </a:xfrm>
          <a:prstGeom prst="rect">
            <a:avLst/>
          </a:prstGeom>
          <a:blipFill rotWithShape="1">
            <a:blip r:embed="rId4"/>
            <a:stretch>
              <a:fillRect l="-4" t="-26887" r="13" b="-2056"/>
            </a:stretch>
          </a:blipFill>
        </p:spPr>
        <p:txBody>
          <a:bodyPr/>
          <a:lstStyle/>
          <a:p>
            <a:r>
              <a:rPr lang="zh-CN" altLang="en-US">
                <a:noFill/>
              </a:rPr>
              <a:t> </a:t>
            </a:r>
            <a:endParaRPr lang="zh-CN" altLang="en-US">
              <a:no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32_1#0713582a6?vop=1&amp;pid=45efb2acb&amp;color=0,0,0&amp;vtp=1&amp;bt=1&amp;bbb=1&amp;hb=1"/>
          <p:cNvSpPr/>
          <p:nvPr/>
        </p:nvSpPr>
        <p:spPr>
          <a:xfrm>
            <a:off x="649224" y="1080000"/>
            <a:ext cx="10899648" cy="1587500"/>
          </a:xfrm>
          <a:prstGeom prst="rect">
            <a:avLst/>
          </a:prstGeom>
          <a:blipFill rotWithShape="1">
            <a:blip r:embed="rId1"/>
            <a:stretch>
              <a:fillRect l="-2" t="-31" r="1" b="31"/>
            </a:stretch>
          </a:blipFill>
        </p:spPr>
        <p:txBody>
          <a:bodyPr/>
          <a:lstStyle/>
          <a:p>
            <a:r>
              <a:rPr lang="zh-CN" altLang="en-US">
                <a:noFill/>
              </a:rPr>
              <a:t> </a:t>
            </a:r>
            <a:endParaRPr lang="zh-CN" altLang="en-US">
              <a:noFill/>
            </a:endParaRPr>
          </a:p>
        </p:txBody>
      </p:sp>
      <p:sp>
        <p:nvSpPr>
          <p:cNvPr id="3" name="QB_7_AN.133_1#0713582a6.blank?vop=1&amp;pid=45efb2acb&amp;color=0,0,0&amp;vpa=50&amp;vtp=1&amp;bbb=1&amp;rh=37.43504"/>
          <p:cNvSpPr/>
          <p:nvPr/>
        </p:nvSpPr>
        <p:spPr>
          <a:xfrm>
            <a:off x="2148268" y="2038213"/>
            <a:ext cx="562991" cy="475425"/>
          </a:xfrm>
          <a:prstGeom prst="rect">
            <a:avLst/>
          </a:prstGeom>
          <a:blipFill rotWithShape="1">
            <a:blip r:embed="rId2"/>
            <a:stretch>
              <a:fillRect l="-11" t="-105" r="79" b="-1404"/>
            </a:stretch>
          </a:blipFill>
        </p:spPr>
        <p:txBody>
          <a:bodyPr/>
          <a:lstStyle/>
          <a:p>
            <a:r>
              <a:rPr lang="zh-CN" altLang="en-US">
                <a:noFill/>
              </a:rPr>
              <a:t> </a:t>
            </a:r>
            <a:endParaRPr lang="zh-CN" altLang="en-US">
              <a:noFill/>
            </a:endParaRPr>
          </a:p>
        </p:txBody>
      </p:sp>
      <p:sp>
        <p:nvSpPr>
          <p:cNvPr id="5" name="QB_7_BD.135_1#6fce25bd0?vop=1&amp;pid=45efb2acb&amp;color=0,0,0&amp;vtp=1&amp;bt=1&amp;bbb=1&amp;hb=1"/>
          <p:cNvSpPr/>
          <p:nvPr/>
        </p:nvSpPr>
        <p:spPr>
          <a:xfrm>
            <a:off x="570093" y="3785924"/>
            <a:ext cx="10899648" cy="914400"/>
          </a:xfrm>
          <a:prstGeom prst="rect">
            <a:avLst/>
          </a:prstGeom>
          <a:blipFill rotWithShape="1">
            <a:blip r:embed="rId3"/>
            <a:stretch>
              <a:fillRect l="-5" t="-6" r="3" b="6"/>
            </a:stretch>
          </a:blipFill>
        </p:spPr>
        <p:txBody>
          <a:bodyPr/>
          <a:lstStyle/>
          <a:p>
            <a:r>
              <a:rPr lang="zh-CN" altLang="en-US">
                <a:noFill/>
              </a:rPr>
              <a:t> </a:t>
            </a:r>
            <a:endParaRPr lang="zh-CN" altLang="en-US">
              <a:noFill/>
            </a:endParaRPr>
          </a:p>
        </p:txBody>
      </p:sp>
      <p:sp>
        <p:nvSpPr>
          <p:cNvPr id="6" name="QB_7_AN.136_1#6fce25bd0.blank?vop=1&amp;pid=45efb2acb&amp;color=0,0,0&amp;vpa=51&amp;vtp=1&amp;bbb=1&amp;rh=30.44"/>
          <p:cNvSpPr/>
          <p:nvPr/>
        </p:nvSpPr>
        <p:spPr>
          <a:xfrm>
            <a:off x="632005" y="4245410"/>
            <a:ext cx="4453001" cy="386588"/>
          </a:xfrm>
          <a:prstGeom prst="rect">
            <a:avLst/>
          </a:prstGeom>
          <a:blipFill rotWithShape="1">
            <a:blip r:embed="rId4"/>
            <a:stretch>
              <a:fillRect l="-4" t="-26887" r="13" b="-2056"/>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6705600" y="2419475"/>
              <a:ext cx="105017" cy="59958"/>
            </p14:xfrm>
          </p:contentPart>
        </mc:Choice>
        <mc:Fallback xmlns="">
          <p:pic>
            <p:nvPicPr>
              <p:cNvPr id="4" name="墨迹 3"/>
            </p:nvPicPr>
            <p:blipFill>
              <a:blip r:embed="rId6"/>
            </p:blipFill>
            <p:spPr>
              <a:xfrm>
                <a:off x="6705600" y="2419475"/>
                <a:ext cx="105017" cy="5995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6762044" y="2396916"/>
              <a:ext cx="45156" cy="578080"/>
            </p14:xfrm>
          </p:contentPart>
        </mc:Choice>
        <mc:Fallback xmlns="">
          <p:pic>
            <p:nvPicPr>
              <p:cNvPr id="7" name="墨迹 6"/>
            </p:nvPicPr>
            <p:blipFill>
              <a:blip r:embed="rId8"/>
            </p:blipFill>
            <p:spPr>
              <a:xfrm>
                <a:off x="6762044" y="2396916"/>
                <a:ext cx="45156" cy="57808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6771922" y="2611228"/>
              <a:ext cx="165100" cy="242511"/>
            </p14:xfrm>
          </p:contentPart>
        </mc:Choice>
        <mc:Fallback xmlns="">
          <p:pic>
            <p:nvPicPr>
              <p:cNvPr id="8" name="墨迹 7"/>
            </p:nvPicPr>
            <p:blipFill>
              <a:blip r:embed="rId10"/>
            </p:blipFill>
            <p:spPr>
              <a:xfrm>
                <a:off x="6771922" y="2611228"/>
                <a:ext cx="165100" cy="24251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6999111" y="2650707"/>
              <a:ext cx="128411" cy="31019"/>
            </p14:xfrm>
          </p:contentPart>
        </mc:Choice>
        <mc:Fallback xmlns="">
          <p:pic>
            <p:nvPicPr>
              <p:cNvPr id="9" name="墨迹 8"/>
            </p:nvPicPr>
            <p:blipFill>
              <a:blip r:embed="rId12"/>
            </p:blipFill>
            <p:spPr>
              <a:xfrm>
                <a:off x="6999111" y="2650707"/>
                <a:ext cx="128411" cy="3101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6968066" y="2769143"/>
              <a:ext cx="245534" cy="16919"/>
            </p14:xfrm>
          </p:contentPart>
        </mc:Choice>
        <mc:Fallback xmlns="">
          <p:pic>
            <p:nvPicPr>
              <p:cNvPr id="10" name="墨迹 9"/>
            </p:nvPicPr>
            <p:blipFill>
              <a:blip r:embed="rId14"/>
            </p:blipFill>
            <p:spPr>
              <a:xfrm>
                <a:off x="6968066" y="2769143"/>
                <a:ext cx="245534" cy="169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7343422" y="2670446"/>
              <a:ext cx="1594555" cy="81777"/>
            </p14:xfrm>
          </p:contentPart>
        </mc:Choice>
        <mc:Fallback xmlns="">
          <p:pic>
            <p:nvPicPr>
              <p:cNvPr id="11" name="墨迹 10"/>
            </p:nvPicPr>
            <p:blipFill>
              <a:blip r:embed="rId16"/>
            </p:blipFill>
            <p:spPr>
              <a:xfrm>
                <a:off x="7343422" y="2670446"/>
                <a:ext cx="1594555" cy="8177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7535333" y="2391276"/>
              <a:ext cx="90311" cy="265071"/>
            </p14:xfrm>
          </p:contentPart>
        </mc:Choice>
        <mc:Fallback xmlns="">
          <p:pic>
            <p:nvPicPr>
              <p:cNvPr id="12" name="墨迹 11"/>
            </p:nvPicPr>
            <p:blipFill>
              <a:blip r:embed="rId18"/>
            </p:blipFill>
            <p:spPr>
              <a:xfrm>
                <a:off x="7535333" y="2391276"/>
                <a:ext cx="90311" cy="26507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7693377" y="2396916"/>
              <a:ext cx="98778" cy="215017"/>
            </p14:xfrm>
          </p:contentPart>
        </mc:Choice>
        <mc:Fallback xmlns="">
          <p:pic>
            <p:nvPicPr>
              <p:cNvPr id="13" name="墨迹 12"/>
            </p:nvPicPr>
            <p:blipFill>
              <a:blip r:embed="rId20"/>
            </p:blipFill>
            <p:spPr>
              <a:xfrm>
                <a:off x="7693377" y="2396916"/>
                <a:ext cx="98778" cy="21501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7811911" y="2366954"/>
              <a:ext cx="11289" cy="373990"/>
            </p14:xfrm>
          </p:contentPart>
        </mc:Choice>
        <mc:Fallback xmlns="">
          <p:pic>
            <p:nvPicPr>
              <p:cNvPr id="14" name="墨迹 13"/>
            </p:nvPicPr>
            <p:blipFill>
              <a:blip r:embed="rId22"/>
            </p:blipFill>
            <p:spPr>
              <a:xfrm>
                <a:off x="7811911" y="2366954"/>
                <a:ext cx="11289" cy="37399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7882466" y="2408195"/>
              <a:ext cx="93134" cy="11280"/>
            </p14:xfrm>
          </p:contentPart>
        </mc:Choice>
        <mc:Fallback xmlns="">
          <p:pic>
            <p:nvPicPr>
              <p:cNvPr id="15" name="墨迹 14"/>
            </p:nvPicPr>
            <p:blipFill>
              <a:blip r:embed="rId24"/>
            </p:blipFill>
            <p:spPr>
              <a:xfrm>
                <a:off x="7882466" y="2408195"/>
                <a:ext cx="93134" cy="1128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7927622" y="2353912"/>
              <a:ext cx="25400" cy="130421"/>
            </p14:xfrm>
          </p:contentPart>
        </mc:Choice>
        <mc:Fallback xmlns="">
          <p:pic>
            <p:nvPicPr>
              <p:cNvPr id="16" name="墨迹 15"/>
            </p:nvPicPr>
            <p:blipFill>
              <a:blip r:embed="rId26"/>
            </p:blipFill>
            <p:spPr>
              <a:xfrm>
                <a:off x="7927622" y="2353912"/>
                <a:ext cx="25400" cy="13042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7964311" y="2323598"/>
              <a:ext cx="129822" cy="353369"/>
            </p14:xfrm>
          </p:contentPart>
        </mc:Choice>
        <mc:Fallback xmlns="">
          <p:pic>
            <p:nvPicPr>
              <p:cNvPr id="17" name="墨迹 16"/>
            </p:nvPicPr>
            <p:blipFill>
              <a:blip r:embed="rId28"/>
            </p:blipFill>
            <p:spPr>
              <a:xfrm>
                <a:off x="7964311" y="2323598"/>
                <a:ext cx="129822" cy="35336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8161866" y="2157929"/>
              <a:ext cx="110066" cy="202328"/>
            </p14:xfrm>
          </p:contentPart>
        </mc:Choice>
        <mc:Fallback xmlns="">
          <p:pic>
            <p:nvPicPr>
              <p:cNvPr id="18" name="墨迹 17"/>
            </p:nvPicPr>
            <p:blipFill>
              <a:blip r:embed="rId30"/>
            </p:blipFill>
            <p:spPr>
              <a:xfrm>
                <a:off x="8161866" y="2157929"/>
                <a:ext cx="110066" cy="20232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8348133" y="2312319"/>
              <a:ext cx="163689" cy="322173"/>
            </p14:xfrm>
          </p:contentPart>
        </mc:Choice>
        <mc:Fallback xmlns="">
          <p:pic>
            <p:nvPicPr>
              <p:cNvPr id="19" name="墨迹 18"/>
            </p:nvPicPr>
            <p:blipFill>
              <a:blip r:embed="rId32"/>
            </p:blipFill>
            <p:spPr>
              <a:xfrm>
                <a:off x="8348133" y="2312319"/>
                <a:ext cx="163689" cy="32217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8528755" y="2342456"/>
              <a:ext cx="135467" cy="212374"/>
            </p14:xfrm>
          </p:contentPart>
        </mc:Choice>
        <mc:Fallback xmlns="">
          <p:pic>
            <p:nvPicPr>
              <p:cNvPr id="20" name="墨迹 19"/>
            </p:nvPicPr>
            <p:blipFill>
              <a:blip r:embed="rId34"/>
            </p:blipFill>
            <p:spPr>
              <a:xfrm>
                <a:off x="8528755" y="2342456"/>
                <a:ext cx="135467" cy="21237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8642350" y="2347567"/>
              <a:ext cx="208138" cy="212198"/>
            </p14:xfrm>
          </p:contentPart>
        </mc:Choice>
        <mc:Fallback xmlns="">
          <p:pic>
            <p:nvPicPr>
              <p:cNvPr id="21" name="墨迹 20"/>
            </p:nvPicPr>
            <p:blipFill>
              <a:blip r:embed="rId36"/>
            </p:blipFill>
            <p:spPr>
              <a:xfrm>
                <a:off x="8642350" y="2347567"/>
                <a:ext cx="208138" cy="21219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8850488" y="2425115"/>
              <a:ext cx="76200" cy="107156"/>
            </p14:xfrm>
          </p:contentPart>
        </mc:Choice>
        <mc:Fallback xmlns="">
          <p:pic>
            <p:nvPicPr>
              <p:cNvPr id="22" name="墨迹 21"/>
            </p:nvPicPr>
            <p:blipFill>
              <a:blip r:embed="rId38"/>
            </p:blipFill>
            <p:spPr>
              <a:xfrm>
                <a:off x="8850488" y="2425115"/>
                <a:ext cx="76200" cy="10715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8884355" y="2427582"/>
              <a:ext cx="39512" cy="256963"/>
            </p14:xfrm>
          </p:contentPart>
        </mc:Choice>
        <mc:Fallback xmlns="">
          <p:pic>
            <p:nvPicPr>
              <p:cNvPr id="23" name="墨迹 22"/>
            </p:nvPicPr>
            <p:blipFill>
              <a:blip r:embed="rId40"/>
            </p:blipFill>
            <p:spPr>
              <a:xfrm>
                <a:off x="8884355" y="2427582"/>
                <a:ext cx="39512" cy="25696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8956851" y="2317958"/>
              <a:ext cx="99659" cy="104337"/>
            </p14:xfrm>
          </p:contentPart>
        </mc:Choice>
        <mc:Fallback xmlns="">
          <p:pic>
            <p:nvPicPr>
              <p:cNvPr id="24" name="墨迹 23"/>
            </p:nvPicPr>
            <p:blipFill>
              <a:blip r:embed="rId42"/>
            </p:blipFill>
            <p:spPr>
              <a:xfrm>
                <a:off x="8956851" y="2317958"/>
                <a:ext cx="99659" cy="10433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9056511" y="2346157"/>
              <a:ext cx="64911" cy="11280"/>
            </p14:xfrm>
          </p:contentPart>
        </mc:Choice>
        <mc:Fallback xmlns="">
          <p:pic>
            <p:nvPicPr>
              <p:cNvPr id="25" name="墨迹 24"/>
            </p:nvPicPr>
            <p:blipFill>
              <a:blip r:embed="rId44"/>
            </p:blipFill>
            <p:spPr>
              <a:xfrm>
                <a:off x="9056511" y="2346157"/>
                <a:ext cx="64911" cy="1128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9090377" y="2278480"/>
              <a:ext cx="115712" cy="346848"/>
            </p14:xfrm>
          </p:contentPart>
        </mc:Choice>
        <mc:Fallback xmlns="">
          <p:pic>
            <p:nvPicPr>
              <p:cNvPr id="26" name="墨迹 25"/>
            </p:nvPicPr>
            <p:blipFill>
              <a:blip r:embed="rId46"/>
            </p:blipFill>
            <p:spPr>
              <a:xfrm>
                <a:off x="9090377" y="2278480"/>
                <a:ext cx="115712" cy="34684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8867422" y="2661986"/>
              <a:ext cx="519288" cy="28199"/>
            </p14:xfrm>
          </p:contentPart>
        </mc:Choice>
        <mc:Fallback xmlns="">
          <p:pic>
            <p:nvPicPr>
              <p:cNvPr id="27" name="墨迹 26"/>
            </p:nvPicPr>
            <p:blipFill>
              <a:blip r:embed="rId48"/>
            </p:blipFill>
            <p:spPr>
              <a:xfrm>
                <a:off x="8867422" y="2661986"/>
                <a:ext cx="519288" cy="2819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9378244" y="2126205"/>
              <a:ext cx="103011" cy="234052"/>
            </p14:xfrm>
          </p:contentPart>
        </mc:Choice>
        <mc:Fallback xmlns="">
          <p:pic>
            <p:nvPicPr>
              <p:cNvPr id="28" name="墨迹 27"/>
            </p:nvPicPr>
            <p:blipFill>
              <a:blip r:embed="rId50"/>
            </p:blipFill>
            <p:spPr>
              <a:xfrm>
                <a:off x="9378244" y="2126205"/>
                <a:ext cx="103011" cy="23405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7591777" y="2972176"/>
              <a:ext cx="90312" cy="321468"/>
            </p14:xfrm>
          </p:contentPart>
        </mc:Choice>
        <mc:Fallback xmlns="">
          <p:pic>
            <p:nvPicPr>
              <p:cNvPr id="29" name="墨迹 28"/>
            </p:nvPicPr>
            <p:blipFill>
              <a:blip r:embed="rId52"/>
            </p:blipFill>
            <p:spPr>
              <a:xfrm>
                <a:off x="7591777" y="2972176"/>
                <a:ext cx="90312" cy="32146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7791450" y="2977815"/>
              <a:ext cx="138994" cy="296090"/>
            </p14:xfrm>
          </p:contentPart>
        </mc:Choice>
        <mc:Fallback xmlns="">
          <p:pic>
            <p:nvPicPr>
              <p:cNvPr id="30" name="墨迹 29"/>
            </p:nvPicPr>
            <p:blipFill>
              <a:blip r:embed="rId54"/>
            </p:blipFill>
            <p:spPr>
              <a:xfrm>
                <a:off x="7791450" y="2977815"/>
                <a:ext cx="138994" cy="29609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7928680" y="3134144"/>
              <a:ext cx="106187" cy="134826"/>
            </p14:xfrm>
          </p:contentPart>
        </mc:Choice>
        <mc:Fallback xmlns="">
          <p:pic>
            <p:nvPicPr>
              <p:cNvPr id="31" name="墨迹 30"/>
            </p:nvPicPr>
            <p:blipFill>
              <a:blip r:embed="rId56"/>
            </p:blipFill>
            <p:spPr>
              <a:xfrm>
                <a:off x="7928680" y="3134144"/>
                <a:ext cx="106187" cy="134826"/>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8063088" y="2927057"/>
              <a:ext cx="64912" cy="157915"/>
            </p14:xfrm>
          </p:contentPart>
        </mc:Choice>
        <mc:Fallback xmlns="">
          <p:pic>
            <p:nvPicPr>
              <p:cNvPr id="32" name="墨迹 31"/>
            </p:nvPicPr>
            <p:blipFill>
              <a:blip r:embed="rId58"/>
            </p:blipFill>
            <p:spPr>
              <a:xfrm>
                <a:off x="8063088" y="2927057"/>
                <a:ext cx="64912" cy="15791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8156222" y="2983455"/>
              <a:ext cx="70555" cy="11280"/>
            </p14:xfrm>
          </p:contentPart>
        </mc:Choice>
        <mc:Fallback xmlns="">
          <p:pic>
            <p:nvPicPr>
              <p:cNvPr id="33" name="墨迹 32"/>
            </p:nvPicPr>
            <p:blipFill>
              <a:blip r:embed="rId60"/>
            </p:blipFill>
            <p:spPr>
              <a:xfrm>
                <a:off x="8156222" y="2983455"/>
                <a:ext cx="70555" cy="1128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8181622" y="2936574"/>
              <a:ext cx="25400" cy="131478"/>
            </p14:xfrm>
          </p:contentPart>
        </mc:Choice>
        <mc:Fallback xmlns="">
          <p:pic>
            <p:nvPicPr>
              <p:cNvPr id="34" name="墨迹 33"/>
            </p:nvPicPr>
            <p:blipFill>
              <a:blip r:embed="rId62"/>
            </p:blipFill>
            <p:spPr>
              <a:xfrm>
                <a:off x="8181622" y="2936574"/>
                <a:ext cx="25400" cy="13147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8178800" y="2921417"/>
              <a:ext cx="150988" cy="391966"/>
            </p14:xfrm>
          </p:contentPart>
        </mc:Choice>
        <mc:Fallback xmlns="">
          <p:pic>
            <p:nvPicPr>
              <p:cNvPr id="35" name="墨迹 34"/>
            </p:nvPicPr>
            <p:blipFill>
              <a:blip r:embed="rId64"/>
            </p:blipFill>
            <p:spPr>
              <a:xfrm>
                <a:off x="8178800" y="2921417"/>
                <a:ext cx="150988" cy="391966"/>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8403872" y="2866429"/>
              <a:ext cx="99483" cy="100107"/>
            </p14:xfrm>
          </p:contentPart>
        </mc:Choice>
        <mc:Fallback xmlns="">
          <p:pic>
            <p:nvPicPr>
              <p:cNvPr id="36" name="墨迹 35"/>
            </p:nvPicPr>
            <p:blipFill>
              <a:blip r:embed="rId66"/>
            </p:blipFill>
            <p:spPr>
              <a:xfrm>
                <a:off x="8403872" y="2866429"/>
                <a:ext cx="99483" cy="100107"/>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8631766" y="2952436"/>
              <a:ext cx="88900" cy="298204"/>
            </p14:xfrm>
          </p:contentPart>
        </mc:Choice>
        <mc:Fallback xmlns="">
          <p:pic>
            <p:nvPicPr>
              <p:cNvPr id="37" name="墨迹 36"/>
            </p:nvPicPr>
            <p:blipFill>
              <a:blip r:embed="rId68"/>
            </p:blipFill>
            <p:spPr>
              <a:xfrm>
                <a:off x="8631766" y="2952436"/>
                <a:ext cx="88900" cy="29820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8839200" y="2960896"/>
              <a:ext cx="90311" cy="181179"/>
            </p14:xfrm>
          </p:contentPart>
        </mc:Choice>
        <mc:Fallback xmlns="">
          <p:pic>
            <p:nvPicPr>
              <p:cNvPr id="38" name="墨迹 37"/>
            </p:nvPicPr>
            <p:blipFill>
              <a:blip r:embed="rId70"/>
            </p:blipFill>
            <p:spPr>
              <a:xfrm>
                <a:off x="8839200" y="2960896"/>
                <a:ext cx="90311" cy="18117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8932333" y="2942567"/>
              <a:ext cx="14111" cy="331338"/>
            </p14:xfrm>
          </p:contentPart>
        </mc:Choice>
        <mc:Fallback xmlns="">
          <p:pic>
            <p:nvPicPr>
              <p:cNvPr id="39" name="墨迹 38"/>
            </p:nvPicPr>
            <p:blipFill>
              <a:blip r:embed="rId72"/>
            </p:blipFill>
            <p:spPr>
              <a:xfrm>
                <a:off x="8932333" y="2942567"/>
                <a:ext cx="14111" cy="33133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9008533" y="2972176"/>
              <a:ext cx="124178" cy="156504"/>
            </p14:xfrm>
          </p:contentPart>
        </mc:Choice>
        <mc:Fallback xmlns="">
          <p:pic>
            <p:nvPicPr>
              <p:cNvPr id="40" name="墨迹 39"/>
            </p:nvPicPr>
            <p:blipFill>
              <a:blip r:embed="rId74"/>
            </p:blipFill>
            <p:spPr>
              <a:xfrm>
                <a:off x="9008533" y="2972176"/>
                <a:ext cx="124178" cy="156504"/>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9115072" y="3039853"/>
              <a:ext cx="130528" cy="125486"/>
            </p14:xfrm>
          </p:contentPart>
        </mc:Choice>
        <mc:Fallback xmlns="">
          <p:pic>
            <p:nvPicPr>
              <p:cNvPr id="41" name="墨迹 40"/>
            </p:nvPicPr>
            <p:blipFill>
              <a:blip r:embed="rId76"/>
            </p:blipFill>
            <p:spPr>
              <a:xfrm>
                <a:off x="9115072" y="3039853"/>
                <a:ext cx="130528" cy="125486"/>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9256888" y="2967946"/>
              <a:ext cx="101600" cy="197569"/>
            </p14:xfrm>
          </p:contentPart>
        </mc:Choice>
        <mc:Fallback xmlns="">
          <p:pic>
            <p:nvPicPr>
              <p:cNvPr id="42" name="墨迹 41"/>
            </p:nvPicPr>
            <p:blipFill>
              <a:blip r:embed="rId78"/>
            </p:blipFill>
            <p:spPr>
              <a:xfrm>
                <a:off x="9256888" y="2967946"/>
                <a:ext cx="101600" cy="19756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9375422" y="3017294"/>
              <a:ext cx="101600" cy="157914"/>
            </p14:xfrm>
          </p:contentPart>
        </mc:Choice>
        <mc:Fallback xmlns="">
          <p:pic>
            <p:nvPicPr>
              <p:cNvPr id="43" name="墨迹 42"/>
            </p:nvPicPr>
            <p:blipFill>
              <a:blip r:embed="rId80"/>
            </p:blipFill>
            <p:spPr>
              <a:xfrm>
                <a:off x="9375422" y="3017294"/>
                <a:ext cx="101600" cy="157914"/>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9412111" y="3087791"/>
              <a:ext cx="47978" cy="276351"/>
            </p14:xfrm>
          </p:contentPart>
        </mc:Choice>
        <mc:Fallback xmlns="">
          <p:pic>
            <p:nvPicPr>
              <p:cNvPr id="44" name="墨迹 43"/>
            </p:nvPicPr>
            <p:blipFill>
              <a:blip r:embed="rId82"/>
            </p:blipFill>
            <p:spPr>
              <a:xfrm>
                <a:off x="9412111" y="3087791"/>
                <a:ext cx="47978" cy="276351"/>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7" name="墨迹 46"/>
              <p14:cNvContentPartPr/>
              <p14:nvPr/>
            </p14:nvContentPartPr>
            <p14:xfrm>
              <a:off x="9268177" y="2622508"/>
              <a:ext cx="742245" cy="45118"/>
            </p14:xfrm>
          </p:contentPart>
        </mc:Choice>
        <mc:Fallback xmlns="">
          <p:pic>
            <p:nvPicPr>
              <p:cNvPr id="47" name="墨迹 46"/>
            </p:nvPicPr>
            <p:blipFill>
              <a:blip r:embed="rId84"/>
            </p:blipFill>
            <p:spPr>
              <a:xfrm>
                <a:off x="9268177" y="2622508"/>
                <a:ext cx="742245" cy="4511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9" name="墨迹 48"/>
              <p14:cNvContentPartPr/>
              <p14:nvPr/>
            </p14:nvContentPartPr>
            <p14:xfrm>
              <a:off x="9499600" y="2853740"/>
              <a:ext cx="178681" cy="406065"/>
            </p14:xfrm>
          </p:contentPart>
        </mc:Choice>
        <mc:Fallback xmlns="">
          <p:pic>
            <p:nvPicPr>
              <p:cNvPr id="49" name="墨迹 48"/>
            </p:nvPicPr>
            <p:blipFill>
              <a:blip r:embed="rId86"/>
            </p:blipFill>
            <p:spPr>
              <a:xfrm>
                <a:off x="9499600" y="2853740"/>
                <a:ext cx="178681" cy="40606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0" name="墨迹 49"/>
              <p14:cNvContentPartPr/>
              <p14:nvPr/>
            </p14:nvContentPartPr>
            <p14:xfrm>
              <a:off x="9736666" y="2757863"/>
              <a:ext cx="101600" cy="234052"/>
            </p14:xfrm>
          </p:contentPart>
        </mc:Choice>
        <mc:Fallback xmlns="">
          <p:pic>
            <p:nvPicPr>
              <p:cNvPr id="50" name="墨迹 49"/>
            </p:nvPicPr>
            <p:blipFill>
              <a:blip r:embed="rId88"/>
            </p:blipFill>
            <p:spPr>
              <a:xfrm>
                <a:off x="9736666" y="2757863"/>
                <a:ext cx="101600" cy="234052"/>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1" name="墨迹 50"/>
              <p14:cNvContentPartPr/>
              <p14:nvPr/>
            </p14:nvContentPartPr>
            <p14:xfrm>
              <a:off x="10007600" y="2608408"/>
              <a:ext cx="869244" cy="19740"/>
            </p14:xfrm>
          </p:contentPart>
        </mc:Choice>
        <mc:Fallback xmlns="">
          <p:pic>
            <p:nvPicPr>
              <p:cNvPr id="51" name="墨迹 50"/>
            </p:nvPicPr>
            <p:blipFill>
              <a:blip r:embed="rId90"/>
            </p:blipFill>
            <p:spPr>
              <a:xfrm>
                <a:off x="10007600" y="2608408"/>
                <a:ext cx="869244" cy="1974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3" name="墨迹 52"/>
              <p14:cNvContentPartPr/>
              <p14:nvPr/>
            </p14:nvContentPartPr>
            <p14:xfrm>
              <a:off x="8825088" y="2981693"/>
              <a:ext cx="19756" cy="290802"/>
            </p14:xfrm>
          </p:contentPart>
        </mc:Choice>
        <mc:Fallback xmlns="">
          <p:pic>
            <p:nvPicPr>
              <p:cNvPr id="53" name="墨迹 52"/>
            </p:nvPicPr>
            <p:blipFill>
              <a:blip r:embed="rId92"/>
            </p:blipFill>
            <p:spPr>
              <a:xfrm>
                <a:off x="8825088" y="2981693"/>
                <a:ext cx="19756" cy="29080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4" name="墨迹 53"/>
              <p14:cNvContentPartPr/>
              <p14:nvPr/>
            </p14:nvContentPartPr>
            <p14:xfrm>
              <a:off x="8980311" y="3217507"/>
              <a:ext cx="141111" cy="81777"/>
            </p14:xfrm>
          </p:contentPart>
        </mc:Choice>
        <mc:Fallback xmlns="">
          <p:pic>
            <p:nvPicPr>
              <p:cNvPr id="54" name="墨迹 53"/>
            </p:nvPicPr>
            <p:blipFill>
              <a:blip r:embed="rId94"/>
            </p:blipFill>
            <p:spPr>
              <a:xfrm>
                <a:off x="8980311" y="3217507"/>
                <a:ext cx="141111" cy="81777"/>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5" name="墨迹 54"/>
              <p14:cNvContentPartPr/>
              <p14:nvPr/>
            </p14:nvContentPartPr>
            <p14:xfrm>
              <a:off x="8365066" y="2319897"/>
              <a:ext cx="124178" cy="297676"/>
            </p14:xfrm>
          </p:contentPart>
        </mc:Choice>
        <mc:Fallback xmlns="">
          <p:pic>
            <p:nvPicPr>
              <p:cNvPr id="55" name="墨迹 54"/>
            </p:nvPicPr>
            <p:blipFill>
              <a:blip r:embed="rId96"/>
            </p:blipFill>
            <p:spPr>
              <a:xfrm>
                <a:off x="8365066" y="2319897"/>
                <a:ext cx="124178" cy="29767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6" name="墨迹 55"/>
              <p14:cNvContentPartPr/>
              <p14:nvPr/>
            </p14:nvContentPartPr>
            <p14:xfrm>
              <a:off x="8378296" y="2346157"/>
              <a:ext cx="110948" cy="324289"/>
            </p14:xfrm>
          </p:contentPart>
        </mc:Choice>
        <mc:Fallback xmlns="">
          <p:pic>
            <p:nvPicPr>
              <p:cNvPr id="56" name="墨迹 55"/>
            </p:nvPicPr>
            <p:blipFill>
              <a:blip r:embed="rId98"/>
            </p:blipFill>
            <p:spPr>
              <a:xfrm>
                <a:off x="8378296" y="2346157"/>
                <a:ext cx="110948" cy="32428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7" name="墨迹 56"/>
              <p14:cNvContentPartPr/>
              <p14:nvPr/>
            </p14:nvContentPartPr>
            <p14:xfrm>
              <a:off x="8393288" y="2331177"/>
              <a:ext cx="90312" cy="57279"/>
            </p14:xfrm>
          </p:contentPart>
        </mc:Choice>
        <mc:Fallback xmlns="">
          <p:pic>
            <p:nvPicPr>
              <p:cNvPr id="57" name="墨迹 56"/>
            </p:nvPicPr>
            <p:blipFill>
              <a:blip r:embed="rId100"/>
            </p:blipFill>
            <p:spPr>
              <a:xfrm>
                <a:off x="8393288" y="2331177"/>
                <a:ext cx="90312" cy="5727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8" name="墨迹 57"/>
              <p14:cNvContentPartPr/>
              <p14:nvPr/>
            </p14:nvContentPartPr>
            <p14:xfrm>
              <a:off x="8528755" y="2340518"/>
              <a:ext cx="124178" cy="186113"/>
            </p14:xfrm>
          </p:contentPart>
        </mc:Choice>
        <mc:Fallback xmlns="">
          <p:pic>
            <p:nvPicPr>
              <p:cNvPr id="58" name="墨迹 57"/>
            </p:nvPicPr>
            <p:blipFill>
              <a:blip r:embed="rId102"/>
            </p:blipFill>
            <p:spPr>
              <a:xfrm>
                <a:off x="8528755" y="2340518"/>
                <a:ext cx="124178" cy="186113"/>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9" name="墨迹 58"/>
              <p14:cNvContentPartPr/>
              <p14:nvPr/>
            </p14:nvContentPartPr>
            <p14:xfrm>
              <a:off x="8606543" y="2425115"/>
              <a:ext cx="136701" cy="175538"/>
            </p14:xfrm>
          </p:contentPart>
        </mc:Choice>
        <mc:Fallback xmlns="">
          <p:pic>
            <p:nvPicPr>
              <p:cNvPr id="59" name="墨迹 58"/>
            </p:nvPicPr>
            <p:blipFill>
              <a:blip r:embed="rId104"/>
            </p:blipFill>
            <p:spPr>
              <a:xfrm>
                <a:off x="8606543" y="2425115"/>
                <a:ext cx="136701" cy="175538"/>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0" name="墨迹 59"/>
              <p14:cNvContentPartPr/>
              <p14:nvPr/>
            </p14:nvContentPartPr>
            <p14:xfrm>
              <a:off x="8760177" y="2351797"/>
              <a:ext cx="105834" cy="209378"/>
            </p14:xfrm>
          </p:contentPart>
        </mc:Choice>
        <mc:Fallback xmlns="">
          <p:pic>
            <p:nvPicPr>
              <p:cNvPr id="60" name="墨迹 59"/>
            </p:nvPicPr>
            <p:blipFill>
              <a:blip r:embed="rId106"/>
            </p:blipFill>
            <p:spPr>
              <a:xfrm>
                <a:off x="8760177" y="2351797"/>
                <a:ext cx="105834" cy="20937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1" name="墨迹 60"/>
              <p14:cNvContentPartPr/>
              <p14:nvPr/>
            </p14:nvContentPartPr>
            <p14:xfrm>
              <a:off x="8852958" y="2419475"/>
              <a:ext cx="99131" cy="156504"/>
            </p14:xfrm>
          </p:contentPart>
        </mc:Choice>
        <mc:Fallback xmlns="">
          <p:pic>
            <p:nvPicPr>
              <p:cNvPr id="61" name="墨迹 60"/>
            </p:nvPicPr>
            <p:blipFill>
              <a:blip r:embed="rId108"/>
            </p:blipFill>
            <p:spPr>
              <a:xfrm>
                <a:off x="8852958" y="2419475"/>
                <a:ext cx="99131" cy="156504"/>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2" name="墨迹 61"/>
              <p14:cNvContentPartPr/>
              <p14:nvPr/>
            </p14:nvContentPartPr>
            <p14:xfrm>
              <a:off x="8881533" y="2447674"/>
              <a:ext cx="53622" cy="301729"/>
            </p14:xfrm>
          </p:contentPart>
        </mc:Choice>
        <mc:Fallback xmlns="">
          <p:pic>
            <p:nvPicPr>
              <p:cNvPr id="62" name="墨迹 61"/>
            </p:nvPicPr>
            <p:blipFill>
              <a:blip r:embed="rId110"/>
            </p:blipFill>
            <p:spPr>
              <a:xfrm>
                <a:off x="8881533" y="2447674"/>
                <a:ext cx="53622" cy="30172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3" name="墨迹 62"/>
              <p14:cNvContentPartPr/>
              <p14:nvPr/>
            </p14:nvContentPartPr>
            <p14:xfrm>
              <a:off x="8952088" y="2293284"/>
              <a:ext cx="107244" cy="126191"/>
            </p14:xfrm>
          </p:contentPart>
        </mc:Choice>
        <mc:Fallback xmlns="">
          <p:pic>
            <p:nvPicPr>
              <p:cNvPr id="63" name="墨迹 62"/>
            </p:nvPicPr>
            <p:blipFill>
              <a:blip r:embed="rId112"/>
            </p:blipFill>
            <p:spPr>
              <a:xfrm>
                <a:off x="8952088" y="2293284"/>
                <a:ext cx="107244" cy="126191"/>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4" name="墨迹 63"/>
              <p14:cNvContentPartPr/>
              <p14:nvPr/>
            </p14:nvContentPartPr>
            <p14:xfrm>
              <a:off x="9057569" y="2334878"/>
              <a:ext cx="103363" cy="5640"/>
            </p14:xfrm>
          </p:contentPart>
        </mc:Choice>
        <mc:Fallback xmlns="">
          <p:pic>
            <p:nvPicPr>
              <p:cNvPr id="64" name="墨迹 63"/>
            </p:nvPicPr>
            <p:blipFill>
              <a:blip r:embed="rId114"/>
            </p:blipFill>
            <p:spPr>
              <a:xfrm>
                <a:off x="9057569" y="2334878"/>
                <a:ext cx="103363" cy="564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5" name="墨迹 64"/>
              <p14:cNvContentPartPr/>
              <p14:nvPr/>
            </p14:nvContentPartPr>
            <p14:xfrm>
              <a:off x="9079088" y="2255921"/>
              <a:ext cx="132644" cy="358127"/>
            </p14:xfrm>
          </p:contentPart>
        </mc:Choice>
        <mc:Fallback xmlns="">
          <p:pic>
            <p:nvPicPr>
              <p:cNvPr id="65" name="墨迹 64"/>
            </p:nvPicPr>
            <p:blipFill>
              <a:blip r:embed="rId116"/>
            </p:blipFill>
            <p:spPr>
              <a:xfrm>
                <a:off x="9079088" y="2255921"/>
                <a:ext cx="132644" cy="358127"/>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6" name="墨迹 65"/>
              <p14:cNvContentPartPr/>
              <p14:nvPr/>
            </p14:nvContentPartPr>
            <p14:xfrm>
              <a:off x="9369777" y="2081087"/>
              <a:ext cx="99484" cy="259431"/>
            </p14:xfrm>
          </p:contentPart>
        </mc:Choice>
        <mc:Fallback xmlns="">
          <p:pic>
            <p:nvPicPr>
              <p:cNvPr id="66" name="墨迹 65"/>
            </p:nvPicPr>
            <p:blipFill>
              <a:blip r:embed="rId118"/>
            </p:blipFill>
            <p:spPr>
              <a:xfrm>
                <a:off x="9369777" y="2081087"/>
                <a:ext cx="99484" cy="25943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7" name="墨迹 66"/>
              <p14:cNvContentPartPr/>
              <p14:nvPr/>
            </p14:nvContentPartPr>
            <p14:xfrm>
              <a:off x="10047111" y="2816200"/>
              <a:ext cx="124178" cy="367468"/>
            </p14:xfrm>
          </p:contentPart>
        </mc:Choice>
        <mc:Fallback xmlns="">
          <p:pic>
            <p:nvPicPr>
              <p:cNvPr id="67" name="墨迹 66"/>
            </p:nvPicPr>
            <p:blipFill>
              <a:blip r:embed="rId120"/>
            </p:blipFill>
            <p:spPr>
              <a:xfrm>
                <a:off x="10047111" y="2816200"/>
                <a:ext cx="124178" cy="36746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8" name="墨迹 67"/>
              <p14:cNvContentPartPr/>
              <p14:nvPr/>
            </p14:nvContentPartPr>
            <p14:xfrm>
              <a:off x="10224205" y="2878237"/>
              <a:ext cx="164924" cy="184175"/>
            </p14:xfrm>
          </p:contentPart>
        </mc:Choice>
        <mc:Fallback xmlns="">
          <p:pic>
            <p:nvPicPr>
              <p:cNvPr id="68" name="墨迹 67"/>
            </p:nvPicPr>
            <p:blipFill>
              <a:blip r:embed="rId122"/>
            </p:blipFill>
            <p:spPr>
              <a:xfrm>
                <a:off x="10224205" y="2878237"/>
                <a:ext cx="164924" cy="18417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9" name="墨迹 68"/>
              <p14:cNvContentPartPr/>
              <p14:nvPr/>
            </p14:nvContentPartPr>
            <p14:xfrm>
              <a:off x="10356144" y="2904498"/>
              <a:ext cx="221544" cy="172719"/>
            </p14:xfrm>
          </p:contentPart>
        </mc:Choice>
        <mc:Fallback xmlns="">
          <p:pic>
            <p:nvPicPr>
              <p:cNvPr id="69" name="墨迹 68"/>
            </p:nvPicPr>
            <p:blipFill>
              <a:blip r:embed="rId124"/>
            </p:blipFill>
            <p:spPr>
              <a:xfrm>
                <a:off x="10356144" y="2904498"/>
                <a:ext cx="221544" cy="17271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0" name="墨迹 69"/>
              <p14:cNvContentPartPr/>
              <p14:nvPr/>
            </p14:nvContentPartPr>
            <p14:xfrm>
              <a:off x="10554229" y="2960896"/>
              <a:ext cx="126648" cy="137470"/>
            </p14:xfrm>
          </p:contentPart>
        </mc:Choice>
        <mc:Fallback xmlns="">
          <p:pic>
            <p:nvPicPr>
              <p:cNvPr id="70" name="墨迹 69"/>
            </p:nvPicPr>
            <p:blipFill>
              <a:blip r:embed="rId126"/>
            </p:blipFill>
            <p:spPr>
              <a:xfrm>
                <a:off x="10554229" y="2960896"/>
                <a:ext cx="126648" cy="13747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1" name="墨迹 70"/>
              <p14:cNvContentPartPr/>
              <p14:nvPr/>
            </p14:nvContentPartPr>
            <p14:xfrm>
              <a:off x="10597444" y="2987509"/>
              <a:ext cx="42333" cy="345614"/>
            </p14:xfrm>
          </p:contentPart>
        </mc:Choice>
        <mc:Fallback xmlns="">
          <p:pic>
            <p:nvPicPr>
              <p:cNvPr id="71" name="墨迹 70"/>
            </p:nvPicPr>
            <p:blipFill>
              <a:blip r:embed="rId128"/>
            </p:blipFill>
            <p:spPr>
              <a:xfrm>
                <a:off x="10597444" y="2987509"/>
                <a:ext cx="42333" cy="34561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2" name="墨迹 71"/>
              <p14:cNvContentPartPr/>
              <p14:nvPr/>
            </p14:nvContentPartPr>
            <p14:xfrm>
              <a:off x="10656005" y="2788706"/>
              <a:ext cx="102306" cy="152450"/>
            </p14:xfrm>
          </p:contentPart>
        </mc:Choice>
        <mc:Fallback xmlns="">
          <p:pic>
            <p:nvPicPr>
              <p:cNvPr id="72" name="墨迹 71"/>
            </p:nvPicPr>
            <p:blipFill>
              <a:blip r:embed="rId130"/>
            </p:blipFill>
            <p:spPr>
              <a:xfrm>
                <a:off x="10656005" y="2788706"/>
                <a:ext cx="102306" cy="15245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3" name="墨迹 72"/>
              <p14:cNvContentPartPr/>
              <p14:nvPr/>
            </p14:nvContentPartPr>
            <p14:xfrm>
              <a:off x="10747022" y="2848100"/>
              <a:ext cx="110067" cy="16919"/>
            </p14:xfrm>
          </p:contentPart>
        </mc:Choice>
        <mc:Fallback xmlns="">
          <p:pic>
            <p:nvPicPr>
              <p:cNvPr id="73" name="墨迹 72"/>
            </p:nvPicPr>
            <p:blipFill>
              <a:blip r:embed="rId132"/>
            </p:blipFill>
            <p:spPr>
              <a:xfrm>
                <a:off x="10747022" y="2848100"/>
                <a:ext cx="110067" cy="1691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4" name="墨迹 73"/>
              <p14:cNvContentPartPr/>
              <p14:nvPr/>
            </p14:nvContentPartPr>
            <p14:xfrm>
              <a:off x="10795000" y="2752223"/>
              <a:ext cx="166511" cy="422985"/>
            </p14:xfrm>
          </p:contentPart>
        </mc:Choice>
        <mc:Fallback xmlns="">
          <p:pic>
            <p:nvPicPr>
              <p:cNvPr id="74" name="墨迹 73"/>
            </p:nvPicPr>
            <p:blipFill>
              <a:blip r:embed="rId134"/>
            </p:blipFill>
            <p:spPr>
              <a:xfrm>
                <a:off x="10795000" y="2752223"/>
                <a:ext cx="166511" cy="42298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5" name="墨迹 74"/>
              <p14:cNvContentPartPr/>
              <p14:nvPr/>
            </p14:nvContentPartPr>
            <p14:xfrm>
              <a:off x="10826044" y="2574569"/>
              <a:ext cx="471311" cy="31019"/>
            </p14:xfrm>
          </p:contentPart>
        </mc:Choice>
        <mc:Fallback xmlns="">
          <p:pic>
            <p:nvPicPr>
              <p:cNvPr id="75" name="墨迹 74"/>
            </p:nvPicPr>
            <p:blipFill>
              <a:blip r:embed="rId136"/>
            </p:blipFill>
            <p:spPr>
              <a:xfrm>
                <a:off x="10826044" y="2574569"/>
                <a:ext cx="471311" cy="3101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6" name="墨迹 75"/>
              <p14:cNvContentPartPr/>
              <p14:nvPr/>
            </p14:nvContentPartPr>
            <p14:xfrm>
              <a:off x="11057467" y="2695825"/>
              <a:ext cx="116593" cy="219952"/>
            </p14:xfrm>
          </p:contentPart>
        </mc:Choice>
        <mc:Fallback xmlns="">
          <p:pic>
            <p:nvPicPr>
              <p:cNvPr id="76" name="墨迹 75"/>
            </p:nvPicPr>
            <p:blipFill>
              <a:blip r:embed="rId138"/>
            </p:blipFill>
            <p:spPr>
              <a:xfrm>
                <a:off x="11057467" y="2695825"/>
                <a:ext cx="116593" cy="219952"/>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7" name="墨迹 76"/>
              <p14:cNvContentPartPr/>
              <p14:nvPr/>
            </p14:nvContentPartPr>
            <p14:xfrm>
              <a:off x="6881988" y="3626393"/>
              <a:ext cx="124531" cy="31019"/>
            </p14:xfrm>
          </p:contentPart>
        </mc:Choice>
        <mc:Fallback xmlns="">
          <p:pic>
            <p:nvPicPr>
              <p:cNvPr id="77" name="墨迹 76"/>
            </p:nvPicPr>
            <p:blipFill>
              <a:blip r:embed="rId140"/>
            </p:blipFill>
            <p:spPr>
              <a:xfrm>
                <a:off x="6881988" y="3626393"/>
                <a:ext cx="124531" cy="3101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8" name="墨迹 77"/>
              <p14:cNvContentPartPr/>
              <p14:nvPr/>
            </p14:nvContentPartPr>
            <p14:xfrm>
              <a:off x="6819371" y="3784307"/>
              <a:ext cx="227718" cy="25379"/>
            </p14:xfrm>
          </p:contentPart>
        </mc:Choice>
        <mc:Fallback xmlns="">
          <p:pic>
            <p:nvPicPr>
              <p:cNvPr id="78" name="墨迹 77"/>
            </p:nvPicPr>
            <p:blipFill>
              <a:blip r:embed="rId142"/>
            </p:blipFill>
            <p:spPr>
              <a:xfrm>
                <a:off x="6819371" y="3784307"/>
                <a:ext cx="227718" cy="2537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9" name="墨迹 78"/>
              <p14:cNvContentPartPr/>
              <p14:nvPr/>
            </p14:nvContentPartPr>
            <p14:xfrm>
              <a:off x="7467600" y="3425651"/>
              <a:ext cx="33866" cy="343852"/>
            </p14:xfrm>
          </p:contentPart>
        </mc:Choice>
        <mc:Fallback xmlns="">
          <p:pic>
            <p:nvPicPr>
              <p:cNvPr id="79" name="墨迹 78"/>
            </p:nvPicPr>
            <p:blipFill>
              <a:blip r:embed="rId144"/>
            </p:blipFill>
            <p:spPr>
              <a:xfrm>
                <a:off x="7467600" y="3425651"/>
                <a:ext cx="33866" cy="34385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0" name="墨迹 79"/>
              <p14:cNvContentPartPr/>
              <p14:nvPr/>
            </p14:nvContentPartPr>
            <p14:xfrm>
              <a:off x="7486826" y="3520118"/>
              <a:ext cx="137406" cy="159853"/>
            </p14:xfrm>
          </p:contentPart>
        </mc:Choice>
        <mc:Fallback xmlns="">
          <p:pic>
            <p:nvPicPr>
              <p:cNvPr id="80" name="墨迹 79"/>
            </p:nvPicPr>
            <p:blipFill>
              <a:blip r:embed="rId146"/>
            </p:blipFill>
            <p:spPr>
              <a:xfrm>
                <a:off x="7486826" y="3520118"/>
                <a:ext cx="137406" cy="159853"/>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1" name="墨迹 80"/>
              <p14:cNvContentPartPr/>
              <p14:nvPr/>
            </p14:nvContentPartPr>
            <p14:xfrm>
              <a:off x="7625644" y="3586914"/>
              <a:ext cx="110066" cy="104336"/>
            </p14:xfrm>
          </p:contentPart>
        </mc:Choice>
        <mc:Fallback xmlns="">
          <p:pic>
            <p:nvPicPr>
              <p:cNvPr id="81" name="墨迹 80"/>
            </p:nvPicPr>
            <p:blipFill>
              <a:blip r:embed="rId148"/>
            </p:blipFill>
            <p:spPr>
              <a:xfrm>
                <a:off x="7625644" y="3586914"/>
                <a:ext cx="110066" cy="10433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2" name="墨迹 81"/>
              <p14:cNvContentPartPr/>
              <p14:nvPr/>
            </p14:nvContentPartPr>
            <p14:xfrm>
              <a:off x="7806266" y="3613350"/>
              <a:ext cx="5644" cy="120199"/>
            </p14:xfrm>
          </p:contentPart>
        </mc:Choice>
        <mc:Fallback xmlns="">
          <p:pic>
            <p:nvPicPr>
              <p:cNvPr id="82" name="墨迹 81"/>
            </p:nvPicPr>
            <p:blipFill>
              <a:blip r:embed="rId150"/>
            </p:blipFill>
            <p:spPr>
              <a:xfrm>
                <a:off x="7806266" y="3613350"/>
                <a:ext cx="5644" cy="12019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3" name="墨迹 82"/>
              <p14:cNvContentPartPr/>
              <p14:nvPr/>
            </p14:nvContentPartPr>
            <p14:xfrm>
              <a:off x="7941733" y="3417720"/>
              <a:ext cx="22578" cy="355307"/>
            </p14:xfrm>
          </p:contentPart>
        </mc:Choice>
        <mc:Fallback xmlns="">
          <p:pic>
            <p:nvPicPr>
              <p:cNvPr id="83" name="墨迹 82"/>
            </p:nvPicPr>
            <p:blipFill>
              <a:blip r:embed="rId152"/>
            </p:blipFill>
            <p:spPr>
              <a:xfrm>
                <a:off x="7941733" y="3417720"/>
                <a:ext cx="22578" cy="355307"/>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4" name="墨迹 83"/>
              <p14:cNvContentPartPr/>
              <p14:nvPr/>
            </p14:nvContentPartPr>
            <p14:xfrm>
              <a:off x="7967838" y="3504432"/>
              <a:ext cx="120650" cy="152979"/>
            </p14:xfrm>
          </p:contentPart>
        </mc:Choice>
        <mc:Fallback xmlns="">
          <p:pic>
            <p:nvPicPr>
              <p:cNvPr id="84" name="墨迹 83"/>
            </p:nvPicPr>
            <p:blipFill>
              <a:blip r:embed="rId154"/>
            </p:blipFill>
            <p:spPr>
              <a:xfrm>
                <a:off x="7967838" y="3504432"/>
                <a:ext cx="120650" cy="15297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5" name="墨迹 84"/>
              <p14:cNvContentPartPr/>
              <p14:nvPr/>
            </p14:nvContentPartPr>
            <p14:xfrm>
              <a:off x="8067851" y="3564355"/>
              <a:ext cx="110949" cy="149454"/>
            </p14:xfrm>
          </p:contentPart>
        </mc:Choice>
        <mc:Fallback xmlns="">
          <p:pic>
            <p:nvPicPr>
              <p:cNvPr id="85" name="墨迹 84"/>
            </p:nvPicPr>
            <p:blipFill>
              <a:blip r:embed="rId156"/>
            </p:blipFill>
            <p:spPr>
              <a:xfrm>
                <a:off x="8067851" y="3564355"/>
                <a:ext cx="110949" cy="149454"/>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6" name="墨迹 85"/>
              <p14:cNvContentPartPr/>
              <p14:nvPr/>
            </p14:nvContentPartPr>
            <p14:xfrm>
              <a:off x="8269111" y="3582684"/>
              <a:ext cx="95956" cy="92528"/>
            </p14:xfrm>
          </p:contentPart>
        </mc:Choice>
        <mc:Fallback xmlns="">
          <p:pic>
            <p:nvPicPr>
              <p:cNvPr id="86" name="墨迹 85"/>
            </p:nvPicPr>
            <p:blipFill>
              <a:blip r:embed="rId158"/>
            </p:blipFill>
            <p:spPr>
              <a:xfrm>
                <a:off x="8269111" y="3582684"/>
                <a:ext cx="95956" cy="92528"/>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7" name="墨迹 86"/>
              <p14:cNvContentPartPr/>
              <p14:nvPr/>
            </p14:nvContentPartPr>
            <p14:xfrm>
              <a:off x="7269338" y="3789947"/>
              <a:ext cx="1414639" cy="39478"/>
            </p14:xfrm>
          </p:contentPart>
        </mc:Choice>
        <mc:Fallback xmlns="">
          <p:pic>
            <p:nvPicPr>
              <p:cNvPr id="87" name="墨迹 86"/>
            </p:nvPicPr>
            <p:blipFill>
              <a:blip r:embed="rId160"/>
            </p:blipFill>
            <p:spPr>
              <a:xfrm>
                <a:off x="7269338" y="3789947"/>
                <a:ext cx="1414639" cy="3947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8" name="墨迹 87"/>
              <p14:cNvContentPartPr/>
              <p14:nvPr/>
            </p14:nvContentPartPr>
            <p14:xfrm>
              <a:off x="7670800" y="3878069"/>
              <a:ext cx="22577" cy="460525"/>
            </p14:xfrm>
          </p:contentPart>
        </mc:Choice>
        <mc:Fallback xmlns="">
          <p:pic>
            <p:nvPicPr>
              <p:cNvPr id="88" name="墨迹 87"/>
            </p:nvPicPr>
            <p:blipFill>
              <a:blip r:embed="rId162"/>
            </p:blipFill>
            <p:spPr>
              <a:xfrm>
                <a:off x="7670800" y="3878069"/>
                <a:ext cx="22577" cy="46052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9" name="墨迹 88"/>
              <p14:cNvContentPartPr/>
              <p14:nvPr/>
            </p14:nvContentPartPr>
            <p14:xfrm>
              <a:off x="7696905" y="3974298"/>
              <a:ext cx="154517" cy="179416"/>
            </p14:xfrm>
          </p:contentPart>
        </mc:Choice>
        <mc:Fallback xmlns="">
          <p:pic>
            <p:nvPicPr>
              <p:cNvPr id="89" name="墨迹 88"/>
            </p:nvPicPr>
            <p:blipFill>
              <a:blip r:embed="rId164"/>
            </p:blipFill>
            <p:spPr>
              <a:xfrm>
                <a:off x="7696905" y="3974298"/>
                <a:ext cx="154517" cy="179416"/>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0" name="墨迹 89"/>
              <p14:cNvContentPartPr/>
              <p14:nvPr/>
            </p14:nvContentPartPr>
            <p14:xfrm>
              <a:off x="7862711" y="4023117"/>
              <a:ext cx="163689" cy="477445"/>
            </p14:xfrm>
          </p:contentPart>
        </mc:Choice>
        <mc:Fallback xmlns="">
          <p:pic>
            <p:nvPicPr>
              <p:cNvPr id="90" name="墨迹 89"/>
            </p:nvPicPr>
            <p:blipFill>
              <a:blip r:embed="rId166"/>
            </p:blipFill>
            <p:spPr>
              <a:xfrm>
                <a:off x="7862711" y="4023117"/>
                <a:ext cx="163689" cy="477445"/>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1" name="墨迹 90"/>
              <p14:cNvContentPartPr/>
              <p14:nvPr/>
            </p14:nvContentPartPr>
            <p14:xfrm>
              <a:off x="7989711" y="4021179"/>
              <a:ext cx="138289" cy="186113"/>
            </p14:xfrm>
          </p:contentPart>
        </mc:Choice>
        <mc:Fallback xmlns="">
          <p:pic>
            <p:nvPicPr>
              <p:cNvPr id="91" name="墨迹 90"/>
            </p:nvPicPr>
            <p:blipFill>
              <a:blip r:embed="rId168"/>
            </p:blipFill>
            <p:spPr>
              <a:xfrm>
                <a:off x="7989711" y="4021179"/>
                <a:ext cx="138289" cy="186113"/>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2" name="墨迹 91"/>
              <p14:cNvContentPartPr/>
              <p14:nvPr/>
            </p14:nvContentPartPr>
            <p14:xfrm>
              <a:off x="8881533" y="3727909"/>
              <a:ext cx="174978" cy="16919"/>
            </p14:xfrm>
          </p:contentPart>
        </mc:Choice>
        <mc:Fallback xmlns="">
          <p:pic>
            <p:nvPicPr>
              <p:cNvPr id="92" name="墨迹 91"/>
            </p:nvPicPr>
            <p:blipFill>
              <a:blip r:embed="rId170"/>
            </p:blipFill>
            <p:spPr>
              <a:xfrm>
                <a:off x="8881533" y="3727909"/>
                <a:ext cx="174978" cy="16919"/>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3" name="墨迹 92"/>
              <p14:cNvContentPartPr/>
              <p14:nvPr/>
            </p14:nvContentPartPr>
            <p14:xfrm>
              <a:off x="8888236" y="3835065"/>
              <a:ext cx="227541" cy="16920"/>
            </p14:xfrm>
          </p:contentPart>
        </mc:Choice>
        <mc:Fallback xmlns="">
          <p:pic>
            <p:nvPicPr>
              <p:cNvPr id="93" name="墨迹 92"/>
            </p:nvPicPr>
            <p:blipFill>
              <a:blip r:embed="rId172"/>
            </p:blipFill>
            <p:spPr>
              <a:xfrm>
                <a:off x="8888236" y="3835065"/>
                <a:ext cx="227541" cy="1692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4" name="墨迹 93"/>
              <p14:cNvContentPartPr/>
              <p14:nvPr/>
            </p14:nvContentPartPr>
            <p14:xfrm>
              <a:off x="9324622" y="3784307"/>
              <a:ext cx="953910" cy="28199"/>
            </p14:xfrm>
          </p:contentPart>
        </mc:Choice>
        <mc:Fallback xmlns="">
          <p:pic>
            <p:nvPicPr>
              <p:cNvPr id="94" name="墨迹 93"/>
            </p:nvPicPr>
            <p:blipFill>
              <a:blip r:embed="rId174"/>
            </p:blipFill>
            <p:spPr>
              <a:xfrm>
                <a:off x="9324622" y="3784307"/>
                <a:ext cx="953910" cy="2819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5" name="墨迹 94"/>
              <p14:cNvContentPartPr/>
              <p14:nvPr/>
            </p14:nvContentPartPr>
            <p14:xfrm>
              <a:off x="9556044" y="3491037"/>
              <a:ext cx="155222" cy="191754"/>
            </p14:xfrm>
          </p:contentPart>
        </mc:Choice>
        <mc:Fallback xmlns="">
          <p:pic>
            <p:nvPicPr>
              <p:cNvPr id="95" name="墨迹 94"/>
            </p:nvPicPr>
            <p:blipFill>
              <a:blip r:embed="rId176"/>
            </p:blipFill>
            <p:spPr>
              <a:xfrm>
                <a:off x="9556044" y="3491037"/>
                <a:ext cx="155222" cy="191754"/>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6" name="墨迹 95"/>
              <p14:cNvContentPartPr/>
              <p14:nvPr/>
            </p14:nvContentPartPr>
            <p14:xfrm>
              <a:off x="9764888" y="3389521"/>
              <a:ext cx="99484" cy="200213"/>
            </p14:xfrm>
          </p:contentPart>
        </mc:Choice>
        <mc:Fallback xmlns="">
          <p:pic>
            <p:nvPicPr>
              <p:cNvPr id="96" name="墨迹 95"/>
            </p:nvPicPr>
            <p:blipFill>
              <a:blip r:embed="rId178"/>
            </p:blipFill>
            <p:spPr>
              <a:xfrm>
                <a:off x="9764888" y="3389521"/>
                <a:ext cx="99484" cy="200213"/>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7" name="墨迹 96"/>
              <p14:cNvContentPartPr/>
              <p14:nvPr/>
            </p14:nvContentPartPr>
            <p14:xfrm>
              <a:off x="9911644" y="3359207"/>
              <a:ext cx="158044" cy="366587"/>
            </p14:xfrm>
          </p:contentPart>
        </mc:Choice>
        <mc:Fallback xmlns="">
          <p:pic>
            <p:nvPicPr>
              <p:cNvPr id="97" name="墨迹 96"/>
            </p:nvPicPr>
            <p:blipFill>
              <a:blip r:embed="rId180"/>
            </p:blipFill>
            <p:spPr>
              <a:xfrm>
                <a:off x="9911644" y="3359207"/>
                <a:ext cx="158044" cy="36658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8" name="墨迹 97"/>
              <p14:cNvContentPartPr/>
              <p14:nvPr/>
            </p14:nvContentPartPr>
            <p14:xfrm>
              <a:off x="9996311" y="3385996"/>
              <a:ext cx="217664" cy="344733"/>
            </p14:xfrm>
          </p:contentPart>
        </mc:Choice>
        <mc:Fallback xmlns="">
          <p:pic>
            <p:nvPicPr>
              <p:cNvPr id="98" name="墨迹 97"/>
            </p:nvPicPr>
            <p:blipFill>
              <a:blip r:embed="rId182"/>
            </p:blipFill>
            <p:spPr>
              <a:xfrm>
                <a:off x="9996311" y="3385996"/>
                <a:ext cx="217664" cy="344733"/>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9" name="墨迹 98"/>
              <p14:cNvContentPartPr/>
              <p14:nvPr/>
            </p14:nvContentPartPr>
            <p14:xfrm>
              <a:off x="9657644" y="3936582"/>
              <a:ext cx="465666" cy="209906"/>
            </p14:xfrm>
          </p:contentPart>
        </mc:Choice>
        <mc:Fallback xmlns="">
          <p:pic>
            <p:nvPicPr>
              <p:cNvPr id="99" name="墨迹 98"/>
            </p:nvPicPr>
            <p:blipFill>
              <a:blip r:embed="rId184"/>
            </p:blipFill>
            <p:spPr>
              <a:xfrm>
                <a:off x="9657644" y="3936582"/>
                <a:ext cx="465666" cy="209906"/>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0" name="墨迹 99"/>
              <p14:cNvContentPartPr/>
              <p14:nvPr/>
            </p14:nvContentPartPr>
            <p14:xfrm>
              <a:off x="8873066" y="4280610"/>
              <a:ext cx="1001889" cy="65739"/>
            </p14:xfrm>
          </p:contentPart>
        </mc:Choice>
        <mc:Fallback xmlns="">
          <p:pic>
            <p:nvPicPr>
              <p:cNvPr id="100" name="墨迹 99"/>
            </p:nvPicPr>
            <p:blipFill>
              <a:blip r:embed="rId186"/>
            </p:blipFill>
            <p:spPr>
              <a:xfrm>
                <a:off x="8873066" y="4280610"/>
                <a:ext cx="1001889" cy="6573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1" name="墨迹 100"/>
              <p14:cNvContentPartPr/>
              <p14:nvPr/>
            </p14:nvContentPartPr>
            <p14:xfrm>
              <a:off x="9138355" y="4472363"/>
              <a:ext cx="82374" cy="67678"/>
            </p14:xfrm>
          </p:contentPart>
        </mc:Choice>
        <mc:Fallback xmlns="">
          <p:pic>
            <p:nvPicPr>
              <p:cNvPr id="101" name="墨迹 100"/>
            </p:nvPicPr>
            <p:blipFill>
              <a:blip r:embed="rId188"/>
            </p:blipFill>
            <p:spPr>
              <a:xfrm>
                <a:off x="9138355" y="4472363"/>
                <a:ext cx="82374" cy="67678"/>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2" name="墨迹 101"/>
              <p14:cNvContentPartPr/>
              <p14:nvPr/>
            </p14:nvContentPartPr>
            <p14:xfrm>
              <a:off x="9059333" y="4551320"/>
              <a:ext cx="67734" cy="206029"/>
            </p14:xfrm>
          </p:contentPart>
        </mc:Choice>
        <mc:Fallback xmlns="">
          <p:pic>
            <p:nvPicPr>
              <p:cNvPr id="102" name="墨迹 101"/>
            </p:nvPicPr>
            <p:blipFill>
              <a:blip r:embed="rId190"/>
            </p:blipFill>
            <p:spPr>
              <a:xfrm>
                <a:off x="9059333" y="4551320"/>
                <a:ext cx="67734" cy="206029"/>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3" name="墨迹 102"/>
              <p14:cNvContentPartPr/>
              <p14:nvPr/>
            </p14:nvContentPartPr>
            <p14:xfrm>
              <a:off x="9023878" y="4569650"/>
              <a:ext cx="208139" cy="267009"/>
            </p14:xfrm>
          </p:contentPart>
        </mc:Choice>
        <mc:Fallback xmlns="">
          <p:pic>
            <p:nvPicPr>
              <p:cNvPr id="103" name="墨迹 102"/>
            </p:nvPicPr>
            <p:blipFill>
              <a:blip r:embed="rId192"/>
            </p:blipFill>
            <p:spPr>
              <a:xfrm>
                <a:off x="9023878" y="4569650"/>
                <a:ext cx="208139" cy="26700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4" name="墨迹 103"/>
              <p14:cNvContentPartPr/>
              <p14:nvPr/>
            </p14:nvContentPartPr>
            <p14:xfrm>
              <a:off x="9138355" y="4756292"/>
              <a:ext cx="129822" cy="82658"/>
            </p14:xfrm>
          </p:contentPart>
        </mc:Choice>
        <mc:Fallback xmlns="">
          <p:pic>
            <p:nvPicPr>
              <p:cNvPr id="104" name="墨迹 103"/>
            </p:nvPicPr>
            <p:blipFill>
              <a:blip r:embed="rId194"/>
            </p:blipFill>
            <p:spPr>
              <a:xfrm>
                <a:off x="9138355" y="4756292"/>
                <a:ext cx="129822" cy="8265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5" name="墨迹 104"/>
              <p14:cNvContentPartPr/>
              <p14:nvPr/>
            </p14:nvContentPartPr>
            <p14:xfrm>
              <a:off x="9276115" y="4509022"/>
              <a:ext cx="121885" cy="183293"/>
            </p14:xfrm>
          </p:contentPart>
        </mc:Choice>
        <mc:Fallback xmlns="">
          <p:pic>
            <p:nvPicPr>
              <p:cNvPr id="105" name="墨迹 104"/>
            </p:nvPicPr>
            <p:blipFill>
              <a:blip r:embed="rId196"/>
            </p:blipFill>
            <p:spPr>
              <a:xfrm>
                <a:off x="9276115" y="4509022"/>
                <a:ext cx="121885" cy="183293"/>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6" name="墨迹 105"/>
              <p14:cNvContentPartPr/>
              <p14:nvPr/>
            </p14:nvContentPartPr>
            <p14:xfrm>
              <a:off x="9312275" y="4540041"/>
              <a:ext cx="235302" cy="296794"/>
            </p14:xfrm>
          </p:contentPart>
        </mc:Choice>
        <mc:Fallback xmlns="">
          <p:pic>
            <p:nvPicPr>
              <p:cNvPr id="106" name="墨迹 105"/>
            </p:nvPicPr>
            <p:blipFill>
              <a:blip r:embed="rId198"/>
            </p:blipFill>
            <p:spPr>
              <a:xfrm>
                <a:off x="9312275" y="4540041"/>
                <a:ext cx="235302" cy="296794"/>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7" name="墨迹 106"/>
              <p14:cNvContentPartPr/>
              <p14:nvPr/>
            </p14:nvContentPartPr>
            <p14:xfrm>
              <a:off x="9520943" y="4514662"/>
              <a:ext cx="478896" cy="285515"/>
            </p14:xfrm>
          </p:contentPart>
        </mc:Choice>
        <mc:Fallback xmlns="">
          <p:pic>
            <p:nvPicPr>
              <p:cNvPr id="107" name="墨迹 106"/>
            </p:nvPicPr>
            <p:blipFill>
              <a:blip r:embed="rId200"/>
            </p:blipFill>
            <p:spPr>
              <a:xfrm>
                <a:off x="9520943" y="4514662"/>
                <a:ext cx="478896" cy="285515"/>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8" name="墨迹 107"/>
              <p14:cNvContentPartPr/>
              <p14:nvPr/>
            </p14:nvContentPartPr>
            <p14:xfrm>
              <a:off x="9880600" y="4559780"/>
              <a:ext cx="81844" cy="891089"/>
            </p14:xfrm>
          </p:contentPart>
        </mc:Choice>
        <mc:Fallback xmlns="">
          <p:pic>
            <p:nvPicPr>
              <p:cNvPr id="108" name="墨迹 107"/>
            </p:nvPicPr>
            <p:blipFill>
              <a:blip r:embed="rId202"/>
            </p:blipFill>
            <p:spPr>
              <a:xfrm>
                <a:off x="9880600" y="4559780"/>
                <a:ext cx="81844" cy="89108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9" name="墨迹 108"/>
              <p14:cNvContentPartPr/>
              <p14:nvPr/>
            </p14:nvContentPartPr>
            <p14:xfrm>
              <a:off x="8812388" y="3891463"/>
              <a:ext cx="1093612" cy="400426"/>
            </p14:xfrm>
          </p:contentPart>
        </mc:Choice>
        <mc:Fallback xmlns="">
          <p:pic>
            <p:nvPicPr>
              <p:cNvPr id="109" name="墨迹 108"/>
            </p:nvPicPr>
            <p:blipFill>
              <a:blip r:embed="rId204"/>
            </p:blipFill>
            <p:spPr>
              <a:xfrm>
                <a:off x="8812388" y="3891463"/>
                <a:ext cx="1093612" cy="400426"/>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0" name="墨迹 109"/>
              <p14:cNvContentPartPr/>
              <p14:nvPr/>
            </p14:nvContentPartPr>
            <p14:xfrm>
              <a:off x="2942695" y="5329613"/>
              <a:ext cx="246416" cy="355307"/>
            </p14:xfrm>
          </p:contentPart>
        </mc:Choice>
        <mc:Fallback xmlns="">
          <p:pic>
            <p:nvPicPr>
              <p:cNvPr id="110" name="墨迹 109"/>
            </p:nvPicPr>
            <p:blipFill>
              <a:blip r:embed="rId206"/>
            </p:blipFill>
            <p:spPr>
              <a:xfrm>
                <a:off x="2942695" y="5329613"/>
                <a:ext cx="246416" cy="355307"/>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4" name="墨迹 113"/>
              <p14:cNvContentPartPr/>
              <p14:nvPr/>
            </p14:nvContentPartPr>
            <p14:xfrm>
              <a:off x="3211688" y="5572125"/>
              <a:ext cx="104423" cy="152274"/>
            </p14:xfrm>
          </p:contentPart>
        </mc:Choice>
        <mc:Fallback xmlns="">
          <p:pic>
            <p:nvPicPr>
              <p:cNvPr id="114" name="墨迹 113"/>
            </p:nvPicPr>
            <p:blipFill>
              <a:blip r:embed="rId208"/>
            </p:blipFill>
            <p:spPr>
              <a:xfrm>
                <a:off x="3211688" y="5572125"/>
                <a:ext cx="104423" cy="152274"/>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5" name="墨迹 114"/>
              <p14:cNvContentPartPr/>
              <p14:nvPr/>
            </p14:nvContentPartPr>
            <p14:xfrm>
              <a:off x="3426177" y="5338072"/>
              <a:ext cx="203200" cy="346848"/>
            </p14:xfrm>
          </p:contentPart>
        </mc:Choice>
        <mc:Fallback xmlns="">
          <p:pic>
            <p:nvPicPr>
              <p:cNvPr id="115" name="墨迹 114"/>
            </p:nvPicPr>
            <p:blipFill>
              <a:blip r:embed="rId210"/>
            </p:blipFill>
            <p:spPr>
              <a:xfrm>
                <a:off x="3426177" y="5338072"/>
                <a:ext cx="203200" cy="346848"/>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6" name="墨迹 115"/>
              <p14:cNvContentPartPr/>
              <p14:nvPr/>
            </p14:nvContentPartPr>
            <p14:xfrm>
              <a:off x="3654777" y="5498807"/>
              <a:ext cx="59267" cy="318649"/>
            </p14:xfrm>
          </p:contentPart>
        </mc:Choice>
        <mc:Fallback xmlns="">
          <p:pic>
            <p:nvPicPr>
              <p:cNvPr id="116" name="墨迹 115"/>
            </p:nvPicPr>
            <p:blipFill>
              <a:blip r:embed="rId212"/>
            </p:blipFill>
            <p:spPr>
              <a:xfrm>
                <a:off x="3654777" y="5498807"/>
                <a:ext cx="59267" cy="31864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7" name="墨迹 116"/>
              <p14:cNvContentPartPr/>
              <p14:nvPr/>
            </p14:nvContentPartPr>
            <p14:xfrm>
              <a:off x="3832577" y="5510087"/>
              <a:ext cx="70556" cy="70497"/>
            </p14:xfrm>
          </p:contentPart>
        </mc:Choice>
        <mc:Fallback xmlns="">
          <p:pic>
            <p:nvPicPr>
              <p:cNvPr id="117" name="墨迹 116"/>
            </p:nvPicPr>
            <p:blipFill>
              <a:blip r:embed="rId214"/>
            </p:blipFill>
            <p:spPr>
              <a:xfrm>
                <a:off x="3832577" y="5510087"/>
                <a:ext cx="70556" cy="70497"/>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8" name="墨迹 117"/>
              <p14:cNvContentPartPr/>
              <p14:nvPr/>
            </p14:nvContentPartPr>
            <p14:xfrm>
              <a:off x="4013200" y="5391651"/>
              <a:ext cx="234244" cy="251499"/>
            </p14:xfrm>
          </p:contentPart>
        </mc:Choice>
        <mc:Fallback xmlns="">
          <p:pic>
            <p:nvPicPr>
              <p:cNvPr id="118" name="墨迹 117"/>
            </p:nvPicPr>
            <p:blipFill>
              <a:blip r:embed="rId216"/>
            </p:blipFill>
            <p:spPr>
              <a:xfrm>
                <a:off x="4013200" y="5391651"/>
                <a:ext cx="234244" cy="25149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9" name="墨迹 118"/>
              <p14:cNvContentPartPr/>
              <p14:nvPr/>
            </p14:nvContentPartPr>
            <p14:xfrm>
              <a:off x="4230511" y="5362218"/>
              <a:ext cx="14111" cy="404479"/>
            </p14:xfrm>
          </p:contentPart>
        </mc:Choice>
        <mc:Fallback xmlns="">
          <p:pic>
            <p:nvPicPr>
              <p:cNvPr id="119" name="墨迹 118"/>
            </p:nvPicPr>
            <p:blipFill>
              <a:blip r:embed="rId218"/>
            </p:blipFill>
            <p:spPr>
              <a:xfrm>
                <a:off x="4230511" y="5362218"/>
                <a:ext cx="14111" cy="404479"/>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20" name="墨迹 119"/>
              <p14:cNvContentPartPr/>
              <p14:nvPr/>
            </p14:nvContentPartPr>
            <p14:xfrm>
              <a:off x="4284133" y="5470608"/>
              <a:ext cx="252589" cy="152275"/>
            </p14:xfrm>
          </p:contentPart>
        </mc:Choice>
        <mc:Fallback xmlns="">
          <p:pic>
            <p:nvPicPr>
              <p:cNvPr id="120" name="墨迹 119"/>
            </p:nvPicPr>
            <p:blipFill>
              <a:blip r:embed="rId220"/>
            </p:blipFill>
            <p:spPr>
              <a:xfrm>
                <a:off x="4284133" y="5470608"/>
                <a:ext cx="252589" cy="152275"/>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1" name="墨迹 120"/>
              <p14:cNvContentPartPr/>
              <p14:nvPr/>
            </p14:nvContentPartPr>
            <p14:xfrm>
              <a:off x="4751916" y="5493167"/>
              <a:ext cx="316795" cy="11280"/>
            </p14:xfrm>
          </p:contentPart>
        </mc:Choice>
        <mc:Fallback xmlns="">
          <p:pic>
            <p:nvPicPr>
              <p:cNvPr id="121" name="墨迹 120"/>
            </p:nvPicPr>
            <p:blipFill>
              <a:blip r:embed="rId222"/>
            </p:blipFill>
            <p:spPr>
              <a:xfrm>
                <a:off x="4751916" y="5493167"/>
                <a:ext cx="316795" cy="1128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2" name="墨迹 121"/>
              <p14:cNvContentPartPr/>
              <p14:nvPr/>
            </p14:nvContentPartPr>
            <p14:xfrm>
              <a:off x="4746272" y="5600324"/>
              <a:ext cx="333728" cy="25379"/>
            </p14:xfrm>
          </p:contentPart>
        </mc:Choice>
        <mc:Fallback xmlns="">
          <p:pic>
            <p:nvPicPr>
              <p:cNvPr id="122" name="墨迹 121"/>
            </p:nvPicPr>
            <p:blipFill>
              <a:blip r:embed="rId224"/>
            </p:blipFill>
            <p:spPr>
              <a:xfrm>
                <a:off x="4746272" y="5600324"/>
                <a:ext cx="333728" cy="25379"/>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3" name="墨迹 122"/>
              <p14:cNvContentPartPr/>
              <p14:nvPr/>
            </p14:nvContentPartPr>
            <p14:xfrm>
              <a:off x="4828822" y="5240081"/>
              <a:ext cx="143933" cy="162849"/>
            </p14:xfrm>
          </p:contentPart>
        </mc:Choice>
        <mc:Fallback xmlns="">
          <p:pic>
            <p:nvPicPr>
              <p:cNvPr id="123" name="墨迹 122"/>
            </p:nvPicPr>
            <p:blipFill>
              <a:blip r:embed="rId226"/>
            </p:blipFill>
            <p:spPr>
              <a:xfrm>
                <a:off x="4828822" y="5240081"/>
                <a:ext cx="143933" cy="16284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4" name="墨迹 123"/>
              <p14:cNvContentPartPr/>
              <p14:nvPr/>
            </p14:nvContentPartPr>
            <p14:xfrm>
              <a:off x="5449005" y="5301414"/>
              <a:ext cx="155928" cy="389147"/>
            </p14:xfrm>
          </p:contentPart>
        </mc:Choice>
        <mc:Fallback xmlns="">
          <p:pic>
            <p:nvPicPr>
              <p:cNvPr id="124" name="墨迹 123"/>
            </p:nvPicPr>
            <p:blipFill>
              <a:blip r:embed="rId228"/>
            </p:blipFill>
            <p:spPr>
              <a:xfrm>
                <a:off x="5449005" y="5301414"/>
                <a:ext cx="155928" cy="389147"/>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5" name="墨迹 124"/>
              <p14:cNvContentPartPr/>
              <p14:nvPr/>
            </p14:nvContentPartPr>
            <p14:xfrm>
              <a:off x="5576711" y="5540577"/>
              <a:ext cx="95956" cy="136589"/>
            </p14:xfrm>
          </p:contentPart>
        </mc:Choice>
        <mc:Fallback xmlns="">
          <p:pic>
            <p:nvPicPr>
              <p:cNvPr id="125" name="墨迹 124"/>
            </p:nvPicPr>
            <p:blipFill>
              <a:blip r:embed="rId230"/>
            </p:blipFill>
            <p:spPr>
              <a:xfrm>
                <a:off x="5576711" y="5540577"/>
                <a:ext cx="95956" cy="136589"/>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6" name="墨迹 125"/>
              <p14:cNvContentPartPr/>
              <p14:nvPr/>
            </p14:nvContentPartPr>
            <p14:xfrm>
              <a:off x="5762977" y="5472547"/>
              <a:ext cx="129823" cy="189814"/>
            </p14:xfrm>
          </p:contentPart>
        </mc:Choice>
        <mc:Fallback xmlns="">
          <p:pic>
            <p:nvPicPr>
              <p:cNvPr id="126" name="墨迹 125"/>
            </p:nvPicPr>
            <p:blipFill>
              <a:blip r:embed="rId232"/>
            </p:blipFill>
            <p:spPr>
              <a:xfrm>
                <a:off x="5762977" y="5472547"/>
                <a:ext cx="129823" cy="189814"/>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7" name="墨迹 126"/>
              <p14:cNvContentPartPr/>
              <p14:nvPr/>
            </p14:nvContentPartPr>
            <p14:xfrm>
              <a:off x="5977466" y="5384425"/>
              <a:ext cx="201789" cy="311775"/>
            </p14:xfrm>
          </p:contentPart>
        </mc:Choice>
        <mc:Fallback xmlns="">
          <p:pic>
            <p:nvPicPr>
              <p:cNvPr id="127" name="墨迹 126"/>
            </p:nvPicPr>
            <p:blipFill>
              <a:blip r:embed="rId234"/>
            </p:blipFill>
            <p:spPr>
              <a:xfrm>
                <a:off x="5977466" y="5384425"/>
                <a:ext cx="201789" cy="311775"/>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8" name="墨迹 127"/>
              <p14:cNvContentPartPr/>
              <p14:nvPr/>
            </p14:nvContentPartPr>
            <p14:xfrm>
              <a:off x="6337300" y="5448049"/>
              <a:ext cx="241300" cy="11279"/>
            </p14:xfrm>
          </p:contentPart>
        </mc:Choice>
        <mc:Fallback xmlns="">
          <p:pic>
            <p:nvPicPr>
              <p:cNvPr id="128" name="墨迹 127"/>
            </p:nvPicPr>
            <p:blipFill>
              <a:blip r:embed="rId236"/>
            </p:blipFill>
            <p:spPr>
              <a:xfrm>
                <a:off x="6337300" y="5448049"/>
                <a:ext cx="241300" cy="11279"/>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9" name="墨迹 128"/>
              <p14:cNvContentPartPr/>
              <p14:nvPr/>
            </p14:nvContentPartPr>
            <p14:xfrm>
              <a:off x="6458655" y="5331728"/>
              <a:ext cx="21167" cy="305255"/>
            </p14:xfrm>
          </p:contentPart>
        </mc:Choice>
        <mc:Fallback xmlns="">
          <p:pic>
            <p:nvPicPr>
              <p:cNvPr id="129" name="墨迹 128"/>
            </p:nvPicPr>
            <p:blipFill>
              <a:blip r:embed="rId238"/>
            </p:blipFill>
            <p:spPr>
              <a:xfrm>
                <a:off x="6458655" y="5331728"/>
                <a:ext cx="21167" cy="305255"/>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30" name="墨迹 129"/>
              <p14:cNvContentPartPr/>
              <p14:nvPr/>
            </p14:nvContentPartPr>
            <p14:xfrm>
              <a:off x="6740172" y="5374731"/>
              <a:ext cx="222250" cy="189815"/>
            </p14:xfrm>
          </p:contentPart>
        </mc:Choice>
        <mc:Fallback xmlns="">
          <p:pic>
            <p:nvPicPr>
              <p:cNvPr id="130" name="墨迹 129"/>
            </p:nvPicPr>
            <p:blipFill>
              <a:blip r:embed="rId240"/>
            </p:blipFill>
            <p:spPr>
              <a:xfrm>
                <a:off x="6740172" y="5374731"/>
                <a:ext cx="222250" cy="189815"/>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1" name="墨迹 130"/>
              <p14:cNvContentPartPr/>
              <p14:nvPr/>
            </p14:nvContentPartPr>
            <p14:xfrm>
              <a:off x="7004755" y="5350586"/>
              <a:ext cx="84667" cy="187523"/>
            </p14:xfrm>
          </p:contentPart>
        </mc:Choice>
        <mc:Fallback xmlns="">
          <p:pic>
            <p:nvPicPr>
              <p:cNvPr id="131" name="墨迹 130"/>
            </p:nvPicPr>
            <p:blipFill>
              <a:blip r:embed="rId242"/>
            </p:blipFill>
            <p:spPr>
              <a:xfrm>
                <a:off x="7004755" y="5350586"/>
                <a:ext cx="84667" cy="187523"/>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2" name="墨迹 131"/>
              <p14:cNvContentPartPr/>
              <p14:nvPr/>
            </p14:nvContentPartPr>
            <p14:xfrm>
              <a:off x="7106355" y="5305291"/>
              <a:ext cx="11289" cy="326051"/>
            </p14:xfrm>
          </p:contentPart>
        </mc:Choice>
        <mc:Fallback xmlns="">
          <p:pic>
            <p:nvPicPr>
              <p:cNvPr id="132" name="墨迹 131"/>
            </p:nvPicPr>
            <p:blipFill>
              <a:blip r:embed="rId244"/>
            </p:blipFill>
            <p:spPr>
              <a:xfrm>
                <a:off x="7106355" y="5305291"/>
                <a:ext cx="11289" cy="326051"/>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3" name="墨迹 132"/>
              <p14:cNvContentPartPr/>
              <p14:nvPr/>
            </p14:nvContentPartPr>
            <p14:xfrm>
              <a:off x="7174088" y="5242901"/>
              <a:ext cx="218193" cy="351783"/>
            </p14:xfrm>
          </p:contentPart>
        </mc:Choice>
        <mc:Fallback xmlns="">
          <p:pic>
            <p:nvPicPr>
              <p:cNvPr id="133" name="墨迹 132"/>
            </p:nvPicPr>
            <p:blipFill>
              <a:blip r:embed="rId246"/>
            </p:blipFill>
            <p:spPr>
              <a:xfrm>
                <a:off x="7174088" y="5242901"/>
                <a:ext cx="218193" cy="351783"/>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4" name="墨迹 133"/>
              <p14:cNvContentPartPr/>
              <p14:nvPr/>
            </p14:nvContentPartPr>
            <p14:xfrm>
              <a:off x="7511344" y="5414210"/>
              <a:ext cx="230011" cy="22559"/>
            </p14:xfrm>
          </p:contentPart>
        </mc:Choice>
        <mc:Fallback xmlns="">
          <p:pic>
            <p:nvPicPr>
              <p:cNvPr id="134" name="墨迹 133"/>
            </p:nvPicPr>
            <p:blipFill>
              <a:blip r:embed="rId248"/>
            </p:blipFill>
            <p:spPr>
              <a:xfrm>
                <a:off x="7511344" y="5414210"/>
                <a:ext cx="230011" cy="2255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5" name="墨迹 134"/>
              <p14:cNvContentPartPr/>
              <p14:nvPr/>
            </p14:nvContentPartPr>
            <p14:xfrm>
              <a:off x="7620000" y="5286610"/>
              <a:ext cx="16933" cy="344733"/>
            </p14:xfrm>
          </p:contentPart>
        </mc:Choice>
        <mc:Fallback xmlns="">
          <p:pic>
            <p:nvPicPr>
              <p:cNvPr id="135" name="墨迹 134"/>
            </p:nvPicPr>
            <p:blipFill>
              <a:blip r:embed="rId250"/>
            </p:blipFill>
            <p:spPr>
              <a:xfrm>
                <a:off x="7620000" y="5286610"/>
                <a:ext cx="16933" cy="344733"/>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42" name="墨迹 141"/>
              <p14:cNvContentPartPr/>
              <p14:nvPr/>
            </p14:nvContentPartPr>
            <p14:xfrm>
              <a:off x="7862711" y="5301766"/>
              <a:ext cx="122061" cy="315477"/>
            </p14:xfrm>
          </p:contentPart>
        </mc:Choice>
        <mc:Fallback xmlns="">
          <p:pic>
            <p:nvPicPr>
              <p:cNvPr id="142" name="墨迹 141"/>
            </p:nvPicPr>
            <p:blipFill>
              <a:blip r:embed="rId252"/>
            </p:blipFill>
            <p:spPr>
              <a:xfrm>
                <a:off x="7862711" y="5301766"/>
                <a:ext cx="122061" cy="315477"/>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43" name="墨迹 142"/>
              <p14:cNvContentPartPr/>
              <p14:nvPr/>
            </p14:nvContentPartPr>
            <p14:xfrm>
              <a:off x="7998177" y="5391651"/>
              <a:ext cx="112889" cy="16919"/>
            </p14:xfrm>
          </p:contentPart>
        </mc:Choice>
        <mc:Fallback xmlns="">
          <p:pic>
            <p:nvPicPr>
              <p:cNvPr id="143" name="墨迹 142"/>
            </p:nvPicPr>
            <p:blipFill>
              <a:blip r:embed="rId254"/>
            </p:blipFill>
            <p:spPr>
              <a:xfrm>
                <a:off x="7998177" y="5391651"/>
                <a:ext cx="112889" cy="16919"/>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4" name="墨迹 143"/>
              <p14:cNvContentPartPr/>
              <p14:nvPr/>
            </p14:nvContentPartPr>
            <p14:xfrm>
              <a:off x="8147755" y="5297184"/>
              <a:ext cx="36689" cy="227002"/>
            </p14:xfrm>
          </p:contentPart>
        </mc:Choice>
        <mc:Fallback xmlns="">
          <p:pic>
            <p:nvPicPr>
              <p:cNvPr id="144" name="墨迹 143"/>
            </p:nvPicPr>
            <p:blipFill>
              <a:blip r:embed="rId256"/>
            </p:blipFill>
            <p:spPr>
              <a:xfrm>
                <a:off x="8147755" y="5297184"/>
                <a:ext cx="36689" cy="227002"/>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45" name="墨迹 144"/>
              <p14:cNvContentPartPr/>
              <p14:nvPr/>
            </p14:nvContentPartPr>
            <p14:xfrm>
              <a:off x="8161866" y="5391651"/>
              <a:ext cx="90311" cy="50758"/>
            </p14:xfrm>
          </p:contentPart>
        </mc:Choice>
        <mc:Fallback xmlns="">
          <p:pic>
            <p:nvPicPr>
              <p:cNvPr id="145" name="墨迹 144"/>
            </p:nvPicPr>
            <p:blipFill>
              <a:blip r:embed="rId258"/>
            </p:blipFill>
            <p:spPr>
              <a:xfrm>
                <a:off x="8161866" y="5391651"/>
                <a:ext cx="90311" cy="50758"/>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46" name="墨迹 145"/>
              <p14:cNvContentPartPr/>
              <p14:nvPr/>
            </p14:nvContentPartPr>
            <p14:xfrm>
              <a:off x="8243711" y="5198487"/>
              <a:ext cx="47978" cy="506173"/>
            </p14:xfrm>
          </p:contentPart>
        </mc:Choice>
        <mc:Fallback xmlns="">
          <p:pic>
            <p:nvPicPr>
              <p:cNvPr id="146" name="墨迹 145"/>
            </p:nvPicPr>
            <p:blipFill>
              <a:blip r:embed="rId260"/>
            </p:blipFill>
            <p:spPr>
              <a:xfrm>
                <a:off x="8243711" y="5198487"/>
                <a:ext cx="47978" cy="506173"/>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7" name="墨迹 146"/>
              <p14:cNvContentPartPr/>
              <p14:nvPr/>
            </p14:nvContentPartPr>
            <p14:xfrm>
              <a:off x="8291688" y="5393942"/>
              <a:ext cx="333022" cy="187523"/>
            </p14:xfrm>
          </p:contentPart>
        </mc:Choice>
        <mc:Fallback xmlns="">
          <p:pic>
            <p:nvPicPr>
              <p:cNvPr id="147" name="墨迹 146"/>
            </p:nvPicPr>
            <p:blipFill>
              <a:blip r:embed="rId262"/>
            </p:blipFill>
            <p:spPr>
              <a:xfrm>
                <a:off x="8291688" y="5393942"/>
                <a:ext cx="333022" cy="187523"/>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38_1#44c73a6d1?vop=1&amp;pid=45efb2acb&amp;color=0,0,0&amp;vtp=1&amp;bt=1&amp;bbb=1&amp;hb=1"/>
          <p:cNvSpPr/>
          <p:nvPr/>
        </p:nvSpPr>
        <p:spPr>
          <a:xfrm>
            <a:off x="649224" y="1080000"/>
            <a:ext cx="10899648" cy="2679700"/>
          </a:xfrm>
          <a:prstGeom prst="rect">
            <a:avLst/>
          </a:prstGeom>
          <a:blipFill rotWithShape="1">
            <a:blip r:embed="rId1"/>
            <a:stretch>
              <a:fillRect l="-2" t="-19" r="-593" b="19"/>
            </a:stretch>
          </a:blipFill>
        </p:spPr>
        <p:txBody>
          <a:bodyPr/>
          <a:lstStyle/>
          <a:p>
            <a:r>
              <a:rPr lang="zh-CN" altLang="en-US">
                <a:noFill/>
              </a:rPr>
              <a:t> </a:t>
            </a:r>
            <a:endParaRPr lang="zh-CN" altLang="en-US">
              <a:noFill/>
            </a:endParaRPr>
          </a:p>
        </p:txBody>
      </p:sp>
      <p:sp>
        <p:nvSpPr>
          <p:cNvPr id="3" name="QB_7_AN.139_1#44c73a6d1.blank?vop=1&amp;pid=45efb2acb&amp;color=0,0,0&amp;vpa=52&amp;vtp=1&amp;bbb=1"/>
          <p:cNvSpPr/>
          <p:nvPr/>
        </p:nvSpPr>
        <p:spPr>
          <a:xfrm>
            <a:off x="10547795" y="2349492"/>
            <a:ext cx="692150" cy="317500"/>
          </a:xfrm>
          <a:prstGeom prst="rect">
            <a:avLst/>
          </a:prstGeom>
          <a:noFill/>
        </p:spPr>
        <p:txBody>
          <a:bodyPr wrap="none" lIns="0" tIns="0" rIns="0" bIns="0" rtlCol="0" anchor="t"/>
          <a:lstStyle/>
          <a:p>
            <a:pPr algn="ctr" latinLnBrk="1">
              <a:lnSpc>
                <a:spcPts val="25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81.8</a:t>
            </a:r>
            <a:endParaRPr lang="en-US" altLang="zh-CN" sz="2000" dirty="0">
              <a:solidFill>
                <a:srgbClr val="FF0000"/>
              </a:solidFill>
            </a:endParaRPr>
          </a:p>
        </p:txBody>
      </p:sp>
      <p:sp>
        <p:nvSpPr>
          <p:cNvPr id="4" name="QB_7_AN.140_1#44c73a6d1.blank?vop=1&amp;pid=45efb2acb&amp;color=0,0,0&amp;vpa=53&amp;vtp=1&amp;bbb=1"/>
          <p:cNvSpPr/>
          <p:nvPr/>
        </p:nvSpPr>
        <p:spPr>
          <a:xfrm>
            <a:off x="2436749" y="3264400"/>
            <a:ext cx="565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6.4</a:t>
            </a:r>
            <a:endParaRPr lang="en-US" altLang="zh-CN" sz="2000" dirty="0">
              <a:solidFill>
                <a:srgbClr val="FF0000"/>
              </a:solidFill>
            </a:endParaRPr>
          </a:p>
        </p:txBody>
      </p:sp>
      <mc:AlternateContent xmlns:mc="http://schemas.openxmlformats.org/markup-compatibility/2006" xmlns:p14="http://schemas.microsoft.com/office/powerpoint/2010/main">
        <mc:Choice Requires="p14">
          <p:contentPart r:id="rId2" p14:bwMode="auto">
            <p14:nvContentPartPr>
              <p14:cNvPr id="5" name="墨迹 4"/>
              <p14:cNvContentPartPr/>
              <p14:nvPr/>
            </p14:nvContentPartPr>
            <p14:xfrm>
              <a:off x="646288" y="2842460"/>
              <a:ext cx="143934" cy="28199"/>
            </p14:xfrm>
          </p:contentPart>
        </mc:Choice>
        <mc:Fallback xmlns="">
          <p:pic>
            <p:nvPicPr>
              <p:cNvPr id="5" name="墨迹 4"/>
            </p:nvPicPr>
            <p:blipFill>
              <a:blip r:embed="rId3"/>
            </p:blipFill>
            <p:spPr>
              <a:xfrm>
                <a:off x="646288" y="2842460"/>
                <a:ext cx="143934" cy="2819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7450666" y="1009524"/>
              <a:ext cx="2822" cy="28199"/>
            </p14:xfrm>
          </p:contentPart>
        </mc:Choice>
        <mc:Fallback xmlns="">
          <p:pic>
            <p:nvPicPr>
              <p:cNvPr id="6" name="墨迹 5"/>
            </p:nvPicPr>
            <p:blipFill>
              <a:blip r:embed="rId5"/>
            </p:blipFill>
            <p:spPr>
              <a:xfrm>
                <a:off x="7450666" y="1009524"/>
                <a:ext cx="2822" cy="2819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666044" y="2819901"/>
              <a:ext cx="2257778" cy="50758"/>
            </p14:xfrm>
          </p:contentPart>
        </mc:Choice>
        <mc:Fallback xmlns="">
          <p:pic>
            <p:nvPicPr>
              <p:cNvPr id="7" name="墨迹 6"/>
            </p:nvPicPr>
            <p:blipFill>
              <a:blip r:embed="rId7"/>
            </p:blipFill>
            <p:spPr>
              <a:xfrm>
                <a:off x="666044" y="2819901"/>
                <a:ext cx="2257778" cy="5075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603955" y="2388456"/>
              <a:ext cx="33867" cy="532785"/>
            </p14:xfrm>
          </p:contentPart>
        </mc:Choice>
        <mc:Fallback xmlns="">
          <p:pic>
            <p:nvPicPr>
              <p:cNvPr id="8" name="墨迹 7"/>
            </p:nvPicPr>
            <p:blipFill>
              <a:blip r:embed="rId9"/>
            </p:blipFill>
            <p:spPr>
              <a:xfrm>
                <a:off x="603955" y="2388456"/>
                <a:ext cx="33867" cy="53278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711200" y="2317958"/>
              <a:ext cx="2206977" cy="33839"/>
            </p14:xfrm>
          </p:contentPart>
        </mc:Choice>
        <mc:Fallback xmlns="">
          <p:pic>
            <p:nvPicPr>
              <p:cNvPr id="9" name="墨迹 8"/>
            </p:nvPicPr>
            <p:blipFill>
              <a:blip r:embed="rId11"/>
            </p:blipFill>
            <p:spPr>
              <a:xfrm>
                <a:off x="711200" y="2317958"/>
                <a:ext cx="2206977" cy="3383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2873022" y="2359376"/>
              <a:ext cx="22578" cy="435146"/>
            </p14:xfrm>
          </p:contentPart>
        </mc:Choice>
        <mc:Fallback xmlns="">
          <p:pic>
            <p:nvPicPr>
              <p:cNvPr id="10" name="墨迹 9"/>
            </p:nvPicPr>
            <p:blipFill>
              <a:blip r:embed="rId13"/>
            </p:blipFill>
            <p:spPr>
              <a:xfrm>
                <a:off x="2873022" y="2359376"/>
                <a:ext cx="22578" cy="43514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3" name="墨迹 12"/>
              <p14:cNvContentPartPr/>
              <p14:nvPr/>
            </p14:nvContentPartPr>
            <p14:xfrm>
              <a:off x="6934200" y="1925992"/>
              <a:ext cx="2822" cy="19739"/>
            </p14:xfrm>
          </p:contentPart>
        </mc:Choice>
        <mc:Fallback xmlns="">
          <p:pic>
            <p:nvPicPr>
              <p:cNvPr id="13" name="墨迹 12"/>
            </p:nvPicPr>
            <p:blipFill>
              <a:blip r:embed="rId15"/>
            </p:blipFill>
            <p:spPr>
              <a:xfrm>
                <a:off x="6934200" y="1925992"/>
                <a:ext cx="2822" cy="1973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4" name="墨迹 13"/>
              <p14:cNvContentPartPr/>
              <p14:nvPr/>
            </p14:nvContentPartPr>
            <p14:xfrm>
              <a:off x="994833" y="4155124"/>
              <a:ext cx="193322" cy="390556"/>
            </p14:xfrm>
          </p:contentPart>
        </mc:Choice>
        <mc:Fallback xmlns="">
          <p:pic>
            <p:nvPicPr>
              <p:cNvPr id="14" name="墨迹 13"/>
            </p:nvPicPr>
            <p:blipFill>
              <a:blip r:embed="rId17"/>
            </p:blipFill>
            <p:spPr>
              <a:xfrm>
                <a:off x="994833" y="4155124"/>
                <a:ext cx="193322" cy="39055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5" name="墨迹 14"/>
              <p14:cNvContentPartPr/>
              <p14:nvPr/>
            </p14:nvContentPartPr>
            <p14:xfrm>
              <a:off x="1275644" y="4297529"/>
              <a:ext cx="138642" cy="28199"/>
            </p14:xfrm>
          </p:contentPart>
        </mc:Choice>
        <mc:Fallback xmlns="">
          <p:pic>
            <p:nvPicPr>
              <p:cNvPr id="15" name="墨迹 14"/>
            </p:nvPicPr>
            <p:blipFill>
              <a:blip r:embed="rId19"/>
            </p:blipFill>
            <p:spPr>
              <a:xfrm>
                <a:off x="1275644" y="4297529"/>
                <a:ext cx="138642" cy="2819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6" name="墨迹 15"/>
              <p14:cNvContentPartPr/>
              <p14:nvPr/>
            </p14:nvContentPartPr>
            <p14:xfrm>
              <a:off x="1267883" y="4219101"/>
              <a:ext cx="126294" cy="233875"/>
            </p14:xfrm>
          </p:contentPart>
        </mc:Choice>
        <mc:Fallback xmlns="">
          <p:pic>
            <p:nvPicPr>
              <p:cNvPr id="16" name="墨迹 15"/>
            </p:nvPicPr>
            <p:blipFill>
              <a:blip r:embed="rId21"/>
            </p:blipFill>
            <p:spPr>
              <a:xfrm>
                <a:off x="1267883" y="4219101"/>
                <a:ext cx="126294" cy="23387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7" name="墨迹 16"/>
              <p14:cNvContentPartPr/>
              <p14:nvPr/>
            </p14:nvContentPartPr>
            <p14:xfrm>
              <a:off x="1323622" y="4382126"/>
              <a:ext cx="8466" cy="95877"/>
            </p14:xfrm>
          </p:contentPart>
        </mc:Choice>
        <mc:Fallback xmlns="">
          <p:pic>
            <p:nvPicPr>
              <p:cNvPr id="17" name="墨迹 16"/>
            </p:nvPicPr>
            <p:blipFill>
              <a:blip r:embed="rId23"/>
            </p:blipFill>
            <p:spPr>
              <a:xfrm>
                <a:off x="1323622" y="4382126"/>
                <a:ext cx="8466" cy="9587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8" name="墨迹 17"/>
              <p14:cNvContentPartPr/>
              <p14:nvPr/>
            </p14:nvContentPartPr>
            <p14:xfrm>
              <a:off x="1349022" y="4353927"/>
              <a:ext cx="84666" cy="197393"/>
            </p14:xfrm>
          </p:contentPart>
        </mc:Choice>
        <mc:Fallback xmlns="">
          <p:pic>
            <p:nvPicPr>
              <p:cNvPr id="18" name="墨迹 17"/>
            </p:nvPicPr>
            <p:blipFill>
              <a:blip r:embed="rId25"/>
            </p:blipFill>
            <p:spPr>
              <a:xfrm>
                <a:off x="1349022" y="4353927"/>
                <a:ext cx="84666" cy="19739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9" name="墨迹 18"/>
              <p14:cNvContentPartPr/>
              <p14:nvPr/>
            </p14:nvContentPartPr>
            <p14:xfrm>
              <a:off x="1298222" y="4415965"/>
              <a:ext cx="5644" cy="155095"/>
            </p14:xfrm>
          </p:contentPart>
        </mc:Choice>
        <mc:Fallback xmlns="">
          <p:pic>
            <p:nvPicPr>
              <p:cNvPr id="19" name="墨迹 18"/>
            </p:nvPicPr>
            <p:blipFill>
              <a:blip r:embed="rId27"/>
            </p:blipFill>
            <p:spPr>
              <a:xfrm>
                <a:off x="1298222" y="4415965"/>
                <a:ext cx="5644" cy="15509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0" name="墨迹 19"/>
              <p14:cNvContentPartPr/>
              <p14:nvPr/>
            </p14:nvContentPartPr>
            <p14:xfrm>
              <a:off x="797806" y="4587979"/>
              <a:ext cx="1005594" cy="93057"/>
            </p14:xfrm>
          </p:contentPart>
        </mc:Choice>
        <mc:Fallback xmlns="">
          <p:pic>
            <p:nvPicPr>
              <p:cNvPr id="20" name="墨迹 19"/>
            </p:nvPicPr>
            <p:blipFill>
              <a:blip r:embed="rId29"/>
            </p:blipFill>
            <p:spPr>
              <a:xfrm>
                <a:off x="797806" y="4587979"/>
                <a:ext cx="1005594" cy="9305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1" name="墨迹 20"/>
              <p14:cNvContentPartPr/>
              <p14:nvPr/>
            </p14:nvContentPartPr>
            <p14:xfrm>
              <a:off x="1081616" y="4714875"/>
              <a:ext cx="162984" cy="295032"/>
            </p14:xfrm>
          </p:contentPart>
        </mc:Choice>
        <mc:Fallback xmlns="">
          <p:pic>
            <p:nvPicPr>
              <p:cNvPr id="21" name="墨迹 20"/>
            </p:nvPicPr>
            <p:blipFill>
              <a:blip r:embed="rId31"/>
            </p:blipFill>
            <p:spPr>
              <a:xfrm>
                <a:off x="1081616" y="4714875"/>
                <a:ext cx="162984" cy="29503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2" name="墨迹 21"/>
              <p14:cNvContentPartPr/>
              <p14:nvPr/>
            </p14:nvContentPartPr>
            <p14:xfrm>
              <a:off x="1303866" y="4765633"/>
              <a:ext cx="234245" cy="193163"/>
            </p14:xfrm>
          </p:contentPart>
        </mc:Choice>
        <mc:Fallback xmlns="">
          <p:pic>
            <p:nvPicPr>
              <p:cNvPr id="22" name="墨迹 21"/>
            </p:nvPicPr>
            <p:blipFill>
              <a:blip r:embed="rId33"/>
            </p:blipFill>
            <p:spPr>
              <a:xfrm>
                <a:off x="1303866" y="4765633"/>
                <a:ext cx="234245" cy="19316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3" name="墨迹 22"/>
              <p14:cNvContentPartPr/>
              <p14:nvPr/>
            </p14:nvContentPartPr>
            <p14:xfrm>
              <a:off x="1873955" y="4494922"/>
              <a:ext cx="150989" cy="19740"/>
            </p14:xfrm>
          </p:contentPart>
        </mc:Choice>
        <mc:Fallback xmlns="">
          <p:pic>
            <p:nvPicPr>
              <p:cNvPr id="23" name="墨迹 22"/>
            </p:nvPicPr>
            <p:blipFill>
              <a:blip r:embed="rId35"/>
            </p:blipFill>
            <p:spPr>
              <a:xfrm>
                <a:off x="1873955" y="4494922"/>
                <a:ext cx="150989" cy="1974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4" name="墨迹 23"/>
              <p14:cNvContentPartPr/>
              <p14:nvPr/>
            </p14:nvContentPartPr>
            <p14:xfrm>
              <a:off x="1873955" y="4607718"/>
              <a:ext cx="169333" cy="14100"/>
            </p14:xfrm>
          </p:contentPart>
        </mc:Choice>
        <mc:Fallback xmlns="">
          <p:pic>
            <p:nvPicPr>
              <p:cNvPr id="24" name="墨迹 23"/>
            </p:nvPicPr>
            <p:blipFill>
              <a:blip r:embed="rId37"/>
            </p:blipFill>
            <p:spPr>
              <a:xfrm>
                <a:off x="1873955" y="4607718"/>
                <a:ext cx="169333" cy="1410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5" name="墨迹 24"/>
              <p14:cNvContentPartPr/>
              <p14:nvPr/>
            </p14:nvContentPartPr>
            <p14:xfrm>
              <a:off x="2173111" y="4602079"/>
              <a:ext cx="1159933" cy="50758"/>
            </p14:xfrm>
          </p:contentPart>
        </mc:Choice>
        <mc:Fallback xmlns="">
          <p:pic>
            <p:nvPicPr>
              <p:cNvPr id="25" name="墨迹 24"/>
            </p:nvPicPr>
            <p:blipFill>
              <a:blip r:embed="rId39"/>
            </p:blipFill>
            <p:spPr>
              <a:xfrm>
                <a:off x="2173111" y="4602079"/>
                <a:ext cx="1159933" cy="5075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6" name="墨迹 25"/>
              <p14:cNvContentPartPr/>
              <p14:nvPr/>
            </p14:nvContentPartPr>
            <p14:xfrm>
              <a:off x="2359377" y="4181032"/>
              <a:ext cx="180623" cy="283753"/>
            </p14:xfrm>
          </p:contentPart>
        </mc:Choice>
        <mc:Fallback xmlns="">
          <p:pic>
            <p:nvPicPr>
              <p:cNvPr id="26" name="墨迹 25"/>
            </p:nvPicPr>
            <p:blipFill>
              <a:blip r:embed="rId41"/>
            </p:blipFill>
            <p:spPr>
              <a:xfrm>
                <a:off x="2359377" y="4181032"/>
                <a:ext cx="180623" cy="28375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7" name="墨迹 26"/>
              <p14:cNvContentPartPr/>
              <p14:nvPr/>
            </p14:nvContentPartPr>
            <p14:xfrm>
              <a:off x="2630311" y="4359567"/>
              <a:ext cx="11289" cy="152275"/>
            </p14:xfrm>
          </p:contentPart>
        </mc:Choice>
        <mc:Fallback xmlns="">
          <p:pic>
            <p:nvPicPr>
              <p:cNvPr id="27" name="墨迹 26"/>
            </p:nvPicPr>
            <p:blipFill>
              <a:blip r:embed="rId43"/>
            </p:blipFill>
            <p:spPr>
              <a:xfrm>
                <a:off x="2630311" y="4359567"/>
                <a:ext cx="11289" cy="15227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8" name="墨迹 27"/>
              <p14:cNvContentPartPr/>
              <p14:nvPr/>
            </p14:nvContentPartPr>
            <p14:xfrm>
              <a:off x="2737555" y="4179093"/>
              <a:ext cx="155222" cy="270182"/>
            </p14:xfrm>
          </p:contentPart>
        </mc:Choice>
        <mc:Fallback xmlns="">
          <p:pic>
            <p:nvPicPr>
              <p:cNvPr id="28" name="墨迹 27"/>
            </p:nvPicPr>
            <p:blipFill>
              <a:blip r:embed="rId45"/>
            </p:blipFill>
            <p:spPr>
              <a:xfrm>
                <a:off x="2737555" y="4179093"/>
                <a:ext cx="155222" cy="27018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9" name="墨迹 28"/>
              <p14:cNvContentPartPr/>
              <p14:nvPr/>
            </p14:nvContentPartPr>
            <p14:xfrm>
              <a:off x="2923822" y="4353927"/>
              <a:ext cx="5644" cy="140995"/>
            </p14:xfrm>
          </p:contentPart>
        </mc:Choice>
        <mc:Fallback xmlns="">
          <p:pic>
            <p:nvPicPr>
              <p:cNvPr id="29" name="墨迹 28"/>
            </p:nvPicPr>
            <p:blipFill>
              <a:blip r:embed="rId47"/>
            </p:blipFill>
            <p:spPr>
              <a:xfrm>
                <a:off x="2923822" y="4353927"/>
                <a:ext cx="5644" cy="14099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0" name="墨迹 29"/>
              <p14:cNvContentPartPr/>
              <p14:nvPr/>
            </p14:nvContentPartPr>
            <p14:xfrm>
              <a:off x="2359377" y="4773388"/>
              <a:ext cx="138289" cy="234756"/>
            </p14:xfrm>
          </p:contentPart>
        </mc:Choice>
        <mc:Fallback xmlns="">
          <p:pic>
            <p:nvPicPr>
              <p:cNvPr id="30" name="墨迹 29"/>
            </p:nvPicPr>
            <p:blipFill>
              <a:blip r:embed="rId49"/>
            </p:blipFill>
            <p:spPr>
              <a:xfrm>
                <a:off x="2359377" y="4773388"/>
                <a:ext cx="138289" cy="23475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1" name="墨迹 30"/>
              <p14:cNvContentPartPr/>
              <p14:nvPr/>
            </p14:nvContentPartPr>
            <p14:xfrm>
              <a:off x="2528711" y="4895348"/>
              <a:ext cx="124177" cy="95877"/>
            </p14:xfrm>
          </p:contentPart>
        </mc:Choice>
        <mc:Fallback xmlns="">
          <p:pic>
            <p:nvPicPr>
              <p:cNvPr id="31" name="墨迹 30"/>
            </p:nvPicPr>
            <p:blipFill>
              <a:blip r:embed="rId51"/>
            </p:blipFill>
            <p:spPr>
              <a:xfrm>
                <a:off x="2528711" y="4895348"/>
                <a:ext cx="124177" cy="9587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2" name="墨迹 31"/>
              <p14:cNvContentPartPr/>
              <p14:nvPr/>
            </p14:nvContentPartPr>
            <p14:xfrm>
              <a:off x="2720622" y="4786430"/>
              <a:ext cx="127000" cy="172542"/>
            </p14:xfrm>
          </p:contentPart>
        </mc:Choice>
        <mc:Fallback xmlns="">
          <p:pic>
            <p:nvPicPr>
              <p:cNvPr id="32" name="墨迹 31"/>
            </p:nvPicPr>
            <p:blipFill>
              <a:blip r:embed="rId53"/>
            </p:blipFill>
            <p:spPr>
              <a:xfrm>
                <a:off x="2720622" y="4786430"/>
                <a:ext cx="127000" cy="17254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3" name="墨迹 32"/>
              <p14:cNvContentPartPr/>
              <p14:nvPr/>
            </p14:nvContentPartPr>
            <p14:xfrm>
              <a:off x="2878666" y="4884069"/>
              <a:ext cx="127000" cy="90236"/>
            </p14:xfrm>
          </p:contentPart>
        </mc:Choice>
        <mc:Fallback xmlns="">
          <p:pic>
            <p:nvPicPr>
              <p:cNvPr id="33" name="墨迹 32"/>
            </p:nvPicPr>
            <p:blipFill>
              <a:blip r:embed="rId55"/>
            </p:blipFill>
            <p:spPr>
              <a:xfrm>
                <a:off x="2878666" y="4884069"/>
                <a:ext cx="127000" cy="9023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4" name="墨迹 33"/>
              <p14:cNvContentPartPr/>
              <p14:nvPr/>
            </p14:nvContentPartPr>
            <p14:xfrm>
              <a:off x="3324577" y="4530700"/>
              <a:ext cx="150460" cy="26260"/>
            </p14:xfrm>
          </p:contentPart>
        </mc:Choice>
        <mc:Fallback xmlns="">
          <p:pic>
            <p:nvPicPr>
              <p:cNvPr id="34" name="墨迹 33"/>
            </p:nvPicPr>
            <p:blipFill>
              <a:blip r:embed="rId57"/>
            </p:blipFill>
            <p:spPr>
              <a:xfrm>
                <a:off x="3324577" y="4530700"/>
                <a:ext cx="150460" cy="2626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5" name="墨迹 34"/>
              <p14:cNvContentPartPr/>
              <p14:nvPr/>
            </p14:nvContentPartPr>
            <p14:xfrm>
              <a:off x="3328811" y="4647197"/>
              <a:ext cx="215900" cy="24674"/>
            </p14:xfrm>
          </p:contentPart>
        </mc:Choice>
        <mc:Fallback xmlns="">
          <p:pic>
            <p:nvPicPr>
              <p:cNvPr id="35" name="墨迹 34"/>
            </p:nvPicPr>
            <p:blipFill>
              <a:blip r:embed="rId59"/>
            </p:blipFill>
            <p:spPr>
              <a:xfrm>
                <a:off x="3328811" y="4647197"/>
                <a:ext cx="215900" cy="2467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6" name="墨迹 35"/>
              <p14:cNvContentPartPr/>
              <p14:nvPr/>
            </p14:nvContentPartPr>
            <p14:xfrm>
              <a:off x="3654777" y="4554140"/>
              <a:ext cx="1270000" cy="64858"/>
            </p14:xfrm>
          </p:contentPart>
        </mc:Choice>
        <mc:Fallback xmlns="">
          <p:pic>
            <p:nvPicPr>
              <p:cNvPr id="36" name="墨迹 35"/>
            </p:nvPicPr>
            <p:blipFill>
              <a:blip r:embed="rId61"/>
            </p:blipFill>
            <p:spPr>
              <a:xfrm>
                <a:off x="3654777" y="4554140"/>
                <a:ext cx="1270000" cy="6485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7" name="墨迹 36"/>
              <p14:cNvContentPartPr/>
              <p14:nvPr/>
            </p14:nvContentPartPr>
            <p14:xfrm>
              <a:off x="3867855" y="4224212"/>
              <a:ext cx="126295" cy="327108"/>
            </p14:xfrm>
          </p:contentPart>
        </mc:Choice>
        <mc:Fallback xmlns="">
          <p:pic>
            <p:nvPicPr>
              <p:cNvPr id="37" name="墨迹 36"/>
            </p:nvPicPr>
            <p:blipFill>
              <a:blip r:embed="rId63"/>
            </p:blipFill>
            <p:spPr>
              <a:xfrm>
                <a:off x="3867855" y="4224212"/>
                <a:ext cx="126295" cy="32710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8" name="墨迹 37"/>
              <p14:cNvContentPartPr/>
              <p14:nvPr/>
            </p14:nvContentPartPr>
            <p14:xfrm>
              <a:off x="4007555" y="4382126"/>
              <a:ext cx="28222" cy="39479"/>
            </p14:xfrm>
          </p:contentPart>
        </mc:Choice>
        <mc:Fallback xmlns="">
          <p:pic>
            <p:nvPicPr>
              <p:cNvPr id="38" name="墨迹 37"/>
            </p:nvPicPr>
            <p:blipFill>
              <a:blip r:embed="rId65"/>
            </p:blipFill>
            <p:spPr>
              <a:xfrm>
                <a:off x="4007555" y="4382126"/>
                <a:ext cx="28222" cy="3947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9" name="墨迹 38"/>
              <p14:cNvContentPartPr/>
              <p14:nvPr/>
            </p14:nvContentPartPr>
            <p14:xfrm>
              <a:off x="4066822" y="4207292"/>
              <a:ext cx="102305" cy="298910"/>
            </p14:xfrm>
          </p:contentPart>
        </mc:Choice>
        <mc:Fallback xmlns="">
          <p:pic>
            <p:nvPicPr>
              <p:cNvPr id="39" name="墨迹 38"/>
            </p:nvPicPr>
            <p:blipFill>
              <a:blip r:embed="rId67"/>
            </p:blipFill>
            <p:spPr>
              <a:xfrm>
                <a:off x="4066822" y="4207292"/>
                <a:ext cx="102305" cy="29891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0" name="墨迹 39"/>
              <p14:cNvContentPartPr/>
              <p14:nvPr/>
            </p14:nvContentPartPr>
            <p14:xfrm>
              <a:off x="4137377" y="4229851"/>
              <a:ext cx="81845" cy="28199"/>
            </p14:xfrm>
          </p:contentPart>
        </mc:Choice>
        <mc:Fallback xmlns="">
          <p:pic>
            <p:nvPicPr>
              <p:cNvPr id="40" name="墨迹 39"/>
            </p:nvPicPr>
            <p:blipFill>
              <a:blip r:embed="rId69"/>
            </p:blipFill>
            <p:spPr>
              <a:xfrm>
                <a:off x="4137377" y="4229851"/>
                <a:ext cx="81845" cy="2819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1" name="墨迹 40"/>
              <p14:cNvContentPartPr/>
              <p14:nvPr/>
            </p14:nvContentPartPr>
            <p14:xfrm>
              <a:off x="4334933" y="4229851"/>
              <a:ext cx="135467" cy="180474"/>
            </p14:xfrm>
          </p:contentPart>
        </mc:Choice>
        <mc:Fallback xmlns="">
          <p:pic>
            <p:nvPicPr>
              <p:cNvPr id="41" name="墨迹 40"/>
            </p:nvPicPr>
            <p:blipFill>
              <a:blip r:embed="rId71"/>
            </p:blipFill>
            <p:spPr>
              <a:xfrm>
                <a:off x="4334933" y="4229851"/>
                <a:ext cx="135467" cy="180474"/>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2" name="墨迹 41"/>
              <p14:cNvContentPartPr/>
              <p14:nvPr/>
            </p14:nvContentPartPr>
            <p14:xfrm>
              <a:off x="4326466" y="4248709"/>
              <a:ext cx="107245" cy="167256"/>
            </p14:xfrm>
          </p:contentPart>
        </mc:Choice>
        <mc:Fallback xmlns="">
          <p:pic>
            <p:nvPicPr>
              <p:cNvPr id="42" name="墨迹 41"/>
            </p:nvPicPr>
            <p:blipFill>
              <a:blip r:embed="rId73"/>
            </p:blipFill>
            <p:spPr>
              <a:xfrm>
                <a:off x="4326466" y="4248709"/>
                <a:ext cx="107245" cy="16725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3" name="墨迹 42"/>
              <p14:cNvContentPartPr/>
              <p14:nvPr/>
            </p14:nvContentPartPr>
            <p14:xfrm>
              <a:off x="6800321" y="2780422"/>
              <a:ext cx="1068034" cy="33839"/>
            </p14:xfrm>
          </p:contentPart>
        </mc:Choice>
        <mc:Fallback xmlns="">
          <p:pic>
            <p:nvPicPr>
              <p:cNvPr id="43" name="墨迹 42"/>
            </p:nvPicPr>
            <p:blipFill>
              <a:blip r:embed="rId75"/>
            </p:blipFill>
            <p:spPr>
              <a:xfrm>
                <a:off x="6800321" y="2780422"/>
                <a:ext cx="1068034" cy="3383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4" name="墨迹 43"/>
              <p14:cNvContentPartPr/>
              <p14:nvPr/>
            </p14:nvContentPartPr>
            <p14:xfrm>
              <a:off x="4585229" y="4047615"/>
              <a:ext cx="116593" cy="441667"/>
            </p14:xfrm>
          </p:contentPart>
        </mc:Choice>
        <mc:Fallback xmlns="">
          <p:pic>
            <p:nvPicPr>
              <p:cNvPr id="44" name="墨迹 43"/>
            </p:nvPicPr>
            <p:blipFill>
              <a:blip r:embed="rId77"/>
            </p:blipFill>
            <p:spPr>
              <a:xfrm>
                <a:off x="4585229" y="4047615"/>
                <a:ext cx="116593" cy="44166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5" name="墨迹 44"/>
              <p14:cNvContentPartPr/>
              <p14:nvPr/>
            </p14:nvContentPartPr>
            <p14:xfrm>
              <a:off x="4752622" y="4258051"/>
              <a:ext cx="107244" cy="188228"/>
            </p14:xfrm>
          </p:contentPart>
        </mc:Choice>
        <mc:Fallback xmlns="">
          <p:pic>
            <p:nvPicPr>
              <p:cNvPr id="45" name="墨迹 44"/>
            </p:nvPicPr>
            <p:blipFill>
              <a:blip r:embed="rId79"/>
            </p:blipFill>
            <p:spPr>
              <a:xfrm>
                <a:off x="4752622" y="4258051"/>
                <a:ext cx="107244" cy="18822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6" name="墨迹 45"/>
              <p14:cNvContentPartPr/>
              <p14:nvPr/>
            </p14:nvContentPartPr>
            <p14:xfrm>
              <a:off x="4882444" y="4520301"/>
              <a:ext cx="618066" cy="42299"/>
            </p14:xfrm>
          </p:contentPart>
        </mc:Choice>
        <mc:Fallback xmlns="">
          <p:pic>
            <p:nvPicPr>
              <p:cNvPr id="46" name="墨迹 45"/>
            </p:nvPicPr>
            <p:blipFill>
              <a:blip r:embed="rId81"/>
            </p:blipFill>
            <p:spPr>
              <a:xfrm>
                <a:off x="4882444" y="4520301"/>
                <a:ext cx="618066" cy="4229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7" name="墨迹 46"/>
              <p14:cNvContentPartPr/>
              <p14:nvPr/>
            </p14:nvContentPartPr>
            <p14:xfrm>
              <a:off x="4171244" y="4662354"/>
              <a:ext cx="28222" cy="348610"/>
            </p14:xfrm>
          </p:contentPart>
        </mc:Choice>
        <mc:Fallback xmlns="">
          <p:pic>
            <p:nvPicPr>
              <p:cNvPr id="47" name="墨迹 46"/>
            </p:nvPicPr>
            <p:blipFill>
              <a:blip r:embed="rId83"/>
            </p:blipFill>
            <p:spPr>
              <a:xfrm>
                <a:off x="4171244" y="4662354"/>
                <a:ext cx="28222" cy="34861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8" name="墨迹 47"/>
              <p14:cNvContentPartPr/>
              <p14:nvPr/>
            </p14:nvContentPartPr>
            <p14:xfrm>
              <a:off x="4385733" y="4694430"/>
              <a:ext cx="143933" cy="186819"/>
            </p14:xfrm>
          </p:contentPart>
        </mc:Choice>
        <mc:Fallback xmlns="">
          <p:pic>
            <p:nvPicPr>
              <p:cNvPr id="48" name="墨迹 47"/>
            </p:nvPicPr>
            <p:blipFill>
              <a:blip r:embed="rId85"/>
            </p:blipFill>
            <p:spPr>
              <a:xfrm>
                <a:off x="4385733" y="4694430"/>
                <a:ext cx="143933" cy="18681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9" name="墨迹 48"/>
              <p14:cNvContentPartPr/>
              <p14:nvPr/>
            </p14:nvContentPartPr>
            <p14:xfrm>
              <a:off x="4394200" y="4729679"/>
              <a:ext cx="124177" cy="193868"/>
            </p14:xfrm>
          </p:contentPart>
        </mc:Choice>
        <mc:Fallback xmlns="">
          <p:pic>
            <p:nvPicPr>
              <p:cNvPr id="49" name="墨迹 48"/>
            </p:nvPicPr>
            <p:blipFill>
              <a:blip r:embed="rId87"/>
            </p:blipFill>
            <p:spPr>
              <a:xfrm>
                <a:off x="4394200" y="4729679"/>
                <a:ext cx="124177" cy="19386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0" name="墨迹 49"/>
              <p14:cNvContentPartPr/>
              <p14:nvPr/>
            </p14:nvContentPartPr>
            <p14:xfrm>
              <a:off x="4639733" y="4683151"/>
              <a:ext cx="33867" cy="195278"/>
            </p14:xfrm>
          </p:contentPart>
        </mc:Choice>
        <mc:Fallback xmlns="">
          <p:pic>
            <p:nvPicPr>
              <p:cNvPr id="50" name="墨迹 49"/>
            </p:nvPicPr>
            <p:blipFill>
              <a:blip r:embed="rId89"/>
            </p:blipFill>
            <p:spPr>
              <a:xfrm>
                <a:off x="4639733" y="4683151"/>
                <a:ext cx="33867" cy="19527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1" name="墨迹 50"/>
              <p14:cNvContentPartPr/>
              <p14:nvPr/>
            </p14:nvContentPartPr>
            <p14:xfrm>
              <a:off x="4745743" y="4703595"/>
              <a:ext cx="221368" cy="135355"/>
            </p14:xfrm>
          </p:contentPart>
        </mc:Choice>
        <mc:Fallback xmlns="">
          <p:pic>
            <p:nvPicPr>
              <p:cNvPr id="51" name="墨迹 50"/>
            </p:nvPicPr>
            <p:blipFill>
              <a:blip r:embed="rId91"/>
            </p:blipFill>
            <p:spPr>
              <a:xfrm>
                <a:off x="4745743" y="4703595"/>
                <a:ext cx="221368" cy="13535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2" name="墨迹 51"/>
              <p14:cNvContentPartPr/>
              <p14:nvPr/>
            </p14:nvContentPartPr>
            <p14:xfrm>
              <a:off x="5343525" y="4528761"/>
              <a:ext cx="176741" cy="19739"/>
            </p14:xfrm>
          </p:contentPart>
        </mc:Choice>
        <mc:Fallback xmlns="">
          <p:pic>
            <p:nvPicPr>
              <p:cNvPr id="52" name="墨迹 51"/>
            </p:nvPicPr>
            <p:blipFill>
              <a:blip r:embed="rId93"/>
            </p:blipFill>
            <p:spPr>
              <a:xfrm>
                <a:off x="5343525" y="4528761"/>
                <a:ext cx="176741" cy="1973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3" name="墨迹 52"/>
              <p14:cNvContentPartPr/>
              <p14:nvPr/>
            </p14:nvContentPartPr>
            <p14:xfrm>
              <a:off x="5338233" y="4647197"/>
              <a:ext cx="193322" cy="5639"/>
            </p14:xfrm>
          </p:contentPart>
        </mc:Choice>
        <mc:Fallback xmlns="">
          <p:pic>
            <p:nvPicPr>
              <p:cNvPr id="53" name="墨迹 52"/>
            </p:nvPicPr>
            <p:blipFill>
              <a:blip r:embed="rId95"/>
            </p:blipFill>
            <p:spPr>
              <a:xfrm>
                <a:off x="5338233" y="4647197"/>
                <a:ext cx="193322" cy="563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4" name="墨迹 53"/>
              <p14:cNvContentPartPr/>
              <p14:nvPr/>
            </p14:nvContentPartPr>
            <p14:xfrm>
              <a:off x="5634566" y="4507612"/>
              <a:ext cx="595489" cy="32429"/>
            </p14:xfrm>
          </p:contentPart>
        </mc:Choice>
        <mc:Fallback xmlns="">
          <p:pic>
            <p:nvPicPr>
              <p:cNvPr id="54" name="墨迹 53"/>
            </p:nvPicPr>
            <p:blipFill>
              <a:blip r:embed="rId97"/>
            </p:blipFill>
            <p:spPr>
              <a:xfrm>
                <a:off x="5634566" y="4507612"/>
                <a:ext cx="595489" cy="3242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5" name="墨迹 54"/>
              <p14:cNvContentPartPr/>
              <p14:nvPr/>
            </p14:nvContentPartPr>
            <p14:xfrm>
              <a:off x="5746044" y="4153185"/>
              <a:ext cx="178682" cy="200742"/>
            </p14:xfrm>
          </p:contentPart>
        </mc:Choice>
        <mc:Fallback xmlns="">
          <p:pic>
            <p:nvPicPr>
              <p:cNvPr id="55" name="墨迹 54"/>
            </p:nvPicPr>
            <p:blipFill>
              <a:blip r:embed="rId99"/>
            </p:blipFill>
            <p:spPr>
              <a:xfrm>
                <a:off x="5746044" y="4153185"/>
                <a:ext cx="178682" cy="200742"/>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6" name="墨迹 55"/>
              <p14:cNvContentPartPr/>
              <p14:nvPr/>
            </p14:nvContentPartPr>
            <p14:xfrm>
              <a:off x="5825066" y="4188963"/>
              <a:ext cx="56444" cy="328519"/>
            </p14:xfrm>
          </p:contentPart>
        </mc:Choice>
        <mc:Fallback xmlns="">
          <p:pic>
            <p:nvPicPr>
              <p:cNvPr id="56" name="墨迹 55"/>
            </p:nvPicPr>
            <p:blipFill>
              <a:blip r:embed="rId101"/>
            </p:blipFill>
            <p:spPr>
              <a:xfrm>
                <a:off x="5825066" y="4188963"/>
                <a:ext cx="56444" cy="32851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7" name="墨迹 56"/>
              <p14:cNvContentPartPr/>
              <p14:nvPr/>
            </p14:nvContentPartPr>
            <p14:xfrm>
              <a:off x="5878688" y="4184733"/>
              <a:ext cx="124354" cy="259431"/>
            </p14:xfrm>
          </p:contentPart>
        </mc:Choice>
        <mc:Fallback xmlns="">
          <p:pic>
            <p:nvPicPr>
              <p:cNvPr id="57" name="墨迹 56"/>
            </p:nvPicPr>
            <p:blipFill>
              <a:blip r:embed="rId103"/>
            </p:blipFill>
            <p:spPr>
              <a:xfrm>
                <a:off x="5878688" y="4184733"/>
                <a:ext cx="124354" cy="25943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8" name="墨迹 57"/>
              <p14:cNvContentPartPr/>
              <p14:nvPr/>
            </p14:nvContentPartPr>
            <p14:xfrm>
              <a:off x="5971822" y="4196013"/>
              <a:ext cx="112888" cy="22559"/>
            </p14:xfrm>
          </p:contentPart>
        </mc:Choice>
        <mc:Fallback xmlns="">
          <p:pic>
            <p:nvPicPr>
              <p:cNvPr id="58" name="墨迹 57"/>
            </p:nvPicPr>
            <p:blipFill>
              <a:blip r:embed="rId105"/>
            </p:blipFill>
            <p:spPr>
              <a:xfrm>
                <a:off x="5971822" y="4196013"/>
                <a:ext cx="112888" cy="2255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9" name="墨迹 58"/>
              <p14:cNvContentPartPr/>
              <p14:nvPr/>
            </p14:nvContentPartPr>
            <p14:xfrm>
              <a:off x="6070600" y="4265982"/>
              <a:ext cx="131233" cy="153684"/>
            </p14:xfrm>
          </p:contentPart>
        </mc:Choice>
        <mc:Fallback xmlns="">
          <p:pic>
            <p:nvPicPr>
              <p:cNvPr id="59" name="墨迹 58"/>
            </p:nvPicPr>
            <p:blipFill>
              <a:blip r:embed="rId107"/>
            </p:blipFill>
            <p:spPr>
              <a:xfrm>
                <a:off x="6070600" y="4265982"/>
                <a:ext cx="131233" cy="153684"/>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0" name="墨迹 59"/>
              <p14:cNvContentPartPr/>
              <p14:nvPr/>
            </p14:nvContentPartPr>
            <p14:xfrm>
              <a:off x="5717822" y="4639795"/>
              <a:ext cx="45155" cy="252733"/>
            </p14:xfrm>
          </p:contentPart>
        </mc:Choice>
        <mc:Fallback xmlns="">
          <p:pic>
            <p:nvPicPr>
              <p:cNvPr id="60" name="墨迹 59"/>
            </p:nvPicPr>
            <p:blipFill>
              <a:blip r:embed="rId109"/>
            </p:blipFill>
            <p:spPr>
              <a:xfrm>
                <a:off x="5717822" y="4639795"/>
                <a:ext cx="45155" cy="25273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1" name="墨迹 60"/>
              <p14:cNvContentPartPr/>
              <p14:nvPr/>
            </p14:nvContentPartPr>
            <p14:xfrm>
              <a:off x="5892800" y="4652837"/>
              <a:ext cx="276577" cy="131830"/>
            </p14:xfrm>
          </p:contentPart>
        </mc:Choice>
        <mc:Fallback xmlns="">
          <p:pic>
            <p:nvPicPr>
              <p:cNvPr id="61" name="墨迹 60"/>
            </p:nvPicPr>
            <p:blipFill>
              <a:blip r:embed="rId111"/>
            </p:blipFill>
            <p:spPr>
              <a:xfrm>
                <a:off x="5892800" y="4652837"/>
                <a:ext cx="276577" cy="13183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2" name="墨迹 61"/>
              <p14:cNvContentPartPr/>
              <p14:nvPr/>
            </p14:nvContentPartPr>
            <p14:xfrm>
              <a:off x="3169355" y="5707480"/>
              <a:ext cx="8467" cy="39478"/>
            </p14:xfrm>
          </p:contentPart>
        </mc:Choice>
        <mc:Fallback xmlns="">
          <p:pic>
            <p:nvPicPr>
              <p:cNvPr id="62" name="墨迹 61"/>
            </p:nvPicPr>
            <p:blipFill>
              <a:blip r:embed="rId113"/>
            </p:blipFill>
            <p:spPr>
              <a:xfrm>
                <a:off x="3169355" y="5707480"/>
                <a:ext cx="8467" cy="39478"/>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3" name="墨迹 62"/>
              <p14:cNvContentPartPr/>
              <p14:nvPr/>
            </p14:nvContentPartPr>
            <p14:xfrm>
              <a:off x="799394" y="5476248"/>
              <a:ext cx="289983" cy="22559"/>
            </p14:xfrm>
          </p:contentPart>
        </mc:Choice>
        <mc:Fallback xmlns="">
          <p:pic>
            <p:nvPicPr>
              <p:cNvPr id="63" name="墨迹 62"/>
            </p:nvPicPr>
            <p:blipFill>
              <a:blip r:embed="rId115"/>
            </p:blipFill>
            <p:spPr>
              <a:xfrm>
                <a:off x="799394" y="5476248"/>
                <a:ext cx="289983" cy="2255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4" name="墨迹 63"/>
              <p14:cNvContentPartPr/>
              <p14:nvPr/>
            </p14:nvContentPartPr>
            <p14:xfrm>
              <a:off x="903111" y="5374731"/>
              <a:ext cx="33866" cy="234052"/>
            </p14:xfrm>
          </p:contentPart>
        </mc:Choice>
        <mc:Fallback xmlns="">
          <p:pic>
            <p:nvPicPr>
              <p:cNvPr id="64" name="墨迹 63"/>
            </p:nvPicPr>
            <p:blipFill>
              <a:blip r:embed="rId117"/>
            </p:blipFill>
            <p:spPr>
              <a:xfrm>
                <a:off x="903111" y="5374731"/>
                <a:ext cx="33866" cy="234052"/>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5" name="墨迹 64"/>
              <p14:cNvContentPartPr/>
              <p14:nvPr/>
            </p14:nvContentPartPr>
            <p14:xfrm>
              <a:off x="999066" y="5391651"/>
              <a:ext cx="16934" cy="160734"/>
            </p14:xfrm>
          </p:contentPart>
        </mc:Choice>
        <mc:Fallback xmlns="">
          <p:pic>
            <p:nvPicPr>
              <p:cNvPr id="65" name="墨迹 64"/>
            </p:nvPicPr>
            <p:blipFill>
              <a:blip r:embed="rId119"/>
            </p:blipFill>
            <p:spPr>
              <a:xfrm>
                <a:off x="999066" y="5391651"/>
                <a:ext cx="16934" cy="160734"/>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6" name="墨迹 65"/>
              <p14:cNvContentPartPr/>
              <p14:nvPr/>
            </p14:nvContentPartPr>
            <p14:xfrm>
              <a:off x="948266" y="5504447"/>
              <a:ext cx="36689" cy="76137"/>
            </p14:xfrm>
          </p:contentPart>
        </mc:Choice>
        <mc:Fallback xmlns="">
          <p:pic>
            <p:nvPicPr>
              <p:cNvPr id="66" name="墨迹 65"/>
            </p:nvPicPr>
            <p:blipFill>
              <a:blip r:embed="rId121"/>
            </p:blipFill>
            <p:spPr>
              <a:xfrm>
                <a:off x="948266" y="5504447"/>
                <a:ext cx="36689" cy="76137"/>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7" name="墨迹 66"/>
              <p14:cNvContentPartPr/>
              <p14:nvPr/>
            </p14:nvContentPartPr>
            <p14:xfrm>
              <a:off x="805744" y="5572125"/>
              <a:ext cx="223661" cy="161615"/>
            </p14:xfrm>
          </p:contentPart>
        </mc:Choice>
        <mc:Fallback xmlns="">
          <p:pic>
            <p:nvPicPr>
              <p:cNvPr id="67" name="墨迹 66"/>
            </p:nvPicPr>
            <p:blipFill>
              <a:blip r:embed="rId123"/>
            </p:blipFill>
            <p:spPr>
              <a:xfrm>
                <a:off x="805744" y="5572125"/>
                <a:ext cx="223661" cy="16161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8" name="墨迹 67"/>
              <p14:cNvContentPartPr/>
              <p14:nvPr/>
            </p14:nvContentPartPr>
            <p14:xfrm>
              <a:off x="785283" y="5647381"/>
              <a:ext cx="283633" cy="204619"/>
            </p14:xfrm>
          </p:contentPart>
        </mc:Choice>
        <mc:Fallback xmlns="">
          <p:pic>
            <p:nvPicPr>
              <p:cNvPr id="68" name="墨迹 67"/>
            </p:nvPicPr>
            <p:blipFill>
              <a:blip r:embed="rId125"/>
            </p:blipFill>
            <p:spPr>
              <a:xfrm>
                <a:off x="785283" y="5647381"/>
                <a:ext cx="283633" cy="20461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9" name="墨迹 68"/>
              <p14:cNvContentPartPr/>
              <p14:nvPr/>
            </p14:nvContentPartPr>
            <p14:xfrm>
              <a:off x="948266" y="5737970"/>
              <a:ext cx="28222" cy="172543"/>
            </p14:xfrm>
          </p:contentPart>
        </mc:Choice>
        <mc:Fallback xmlns="">
          <p:pic>
            <p:nvPicPr>
              <p:cNvPr id="69" name="墨迹 68"/>
            </p:nvPicPr>
            <p:blipFill>
              <a:blip r:embed="rId127"/>
            </p:blipFill>
            <p:spPr>
              <a:xfrm>
                <a:off x="948266" y="5737970"/>
                <a:ext cx="28222" cy="172543"/>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0" name="墨迹 69"/>
              <p14:cNvContentPartPr/>
              <p14:nvPr/>
            </p14:nvContentPartPr>
            <p14:xfrm>
              <a:off x="1111955" y="5518017"/>
              <a:ext cx="121885" cy="228941"/>
            </p14:xfrm>
          </p:contentPart>
        </mc:Choice>
        <mc:Fallback xmlns="">
          <p:pic>
            <p:nvPicPr>
              <p:cNvPr id="70" name="墨迹 69"/>
            </p:nvPicPr>
            <p:blipFill>
              <a:blip r:embed="rId129"/>
            </p:blipFill>
            <p:spPr>
              <a:xfrm>
                <a:off x="1111955" y="5518017"/>
                <a:ext cx="121885" cy="228941"/>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1" name="墨迹 70"/>
              <p14:cNvContentPartPr/>
              <p14:nvPr/>
            </p14:nvContentPartPr>
            <p14:xfrm>
              <a:off x="1207911" y="5536876"/>
              <a:ext cx="360" cy="559750"/>
            </p14:xfrm>
          </p:contentPart>
        </mc:Choice>
        <mc:Fallback xmlns="">
          <p:pic>
            <p:nvPicPr>
              <p:cNvPr id="71" name="墨迹 70"/>
            </p:nvPicPr>
            <p:blipFill>
              <a:blip r:embed="rId131"/>
            </p:blipFill>
            <p:spPr>
              <a:xfrm>
                <a:off x="1207911" y="5536876"/>
                <a:ext cx="360" cy="55975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2" name="墨迹 71"/>
              <p14:cNvContentPartPr/>
              <p14:nvPr/>
            </p14:nvContentPartPr>
            <p14:xfrm>
              <a:off x="1076501" y="5642094"/>
              <a:ext cx="266876" cy="175539"/>
            </p14:xfrm>
          </p:contentPart>
        </mc:Choice>
        <mc:Fallback xmlns="">
          <p:pic>
            <p:nvPicPr>
              <p:cNvPr id="72" name="墨迹 71"/>
            </p:nvPicPr>
            <p:blipFill>
              <a:blip r:embed="rId133"/>
            </p:blipFill>
            <p:spPr>
              <a:xfrm>
                <a:off x="1076501" y="5642094"/>
                <a:ext cx="266876" cy="17553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3" name="墨迹 72"/>
              <p14:cNvContentPartPr/>
              <p14:nvPr/>
            </p14:nvContentPartPr>
            <p14:xfrm>
              <a:off x="1422400" y="5363452"/>
              <a:ext cx="117122" cy="76137"/>
            </p14:xfrm>
          </p:contentPart>
        </mc:Choice>
        <mc:Fallback xmlns="">
          <p:pic>
            <p:nvPicPr>
              <p:cNvPr id="73" name="墨迹 72"/>
            </p:nvPicPr>
            <p:blipFill>
              <a:blip r:embed="rId135"/>
            </p:blipFill>
            <p:spPr>
              <a:xfrm>
                <a:off x="1422400" y="5363452"/>
                <a:ext cx="117122" cy="76137"/>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4" name="墨迹 73"/>
              <p14:cNvContentPartPr/>
              <p14:nvPr/>
            </p14:nvContentPartPr>
            <p14:xfrm>
              <a:off x="1367895" y="5470608"/>
              <a:ext cx="237949" cy="304550"/>
            </p14:xfrm>
          </p:contentPart>
        </mc:Choice>
        <mc:Fallback xmlns="">
          <p:pic>
            <p:nvPicPr>
              <p:cNvPr id="74" name="墨迹 73"/>
            </p:nvPicPr>
            <p:blipFill>
              <a:blip r:embed="rId137"/>
            </p:blipFill>
            <p:spPr>
              <a:xfrm>
                <a:off x="1367895" y="5470608"/>
                <a:ext cx="237949" cy="30455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5" name="墨迹 74"/>
              <p14:cNvContentPartPr/>
              <p14:nvPr/>
            </p14:nvContentPartPr>
            <p14:xfrm>
              <a:off x="1490133" y="5608783"/>
              <a:ext cx="33867" cy="360948"/>
            </p14:xfrm>
          </p:contentPart>
        </mc:Choice>
        <mc:Fallback xmlns="">
          <p:pic>
            <p:nvPicPr>
              <p:cNvPr id="75" name="墨迹 74"/>
            </p:nvPicPr>
            <p:blipFill>
              <a:blip r:embed="rId139"/>
            </p:blipFill>
            <p:spPr>
              <a:xfrm>
                <a:off x="1490133" y="5608783"/>
                <a:ext cx="33867" cy="360948"/>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6" name="墨迹 75"/>
              <p14:cNvContentPartPr/>
              <p14:nvPr/>
            </p14:nvContentPartPr>
            <p14:xfrm>
              <a:off x="1708502" y="5577764"/>
              <a:ext cx="154164" cy="28200"/>
            </p14:xfrm>
          </p:contentPart>
        </mc:Choice>
        <mc:Fallback xmlns="">
          <p:pic>
            <p:nvPicPr>
              <p:cNvPr id="76" name="墨迹 75"/>
            </p:nvPicPr>
            <p:blipFill>
              <a:blip r:embed="rId141"/>
            </p:blipFill>
            <p:spPr>
              <a:xfrm>
                <a:off x="1708502" y="5577764"/>
                <a:ext cx="154164" cy="2820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7" name="墨迹 76"/>
              <p14:cNvContentPartPr/>
              <p14:nvPr/>
            </p14:nvContentPartPr>
            <p14:xfrm>
              <a:off x="1675694" y="5703250"/>
              <a:ext cx="186972" cy="15510"/>
            </p14:xfrm>
          </p:contentPart>
        </mc:Choice>
        <mc:Fallback xmlns="">
          <p:pic>
            <p:nvPicPr>
              <p:cNvPr id="77" name="墨迹 76"/>
            </p:nvPicPr>
            <p:blipFill>
              <a:blip r:embed="rId143"/>
            </p:blipFill>
            <p:spPr>
              <a:xfrm>
                <a:off x="1675694" y="5703250"/>
                <a:ext cx="186972" cy="1551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8" name="墨迹 77"/>
              <p14:cNvContentPartPr/>
              <p14:nvPr/>
            </p14:nvContentPartPr>
            <p14:xfrm>
              <a:off x="2051226" y="5676461"/>
              <a:ext cx="1310040" cy="25379"/>
            </p14:xfrm>
          </p:contentPart>
        </mc:Choice>
        <mc:Fallback xmlns="">
          <p:pic>
            <p:nvPicPr>
              <p:cNvPr id="78" name="墨迹 77"/>
            </p:nvPicPr>
            <p:blipFill>
              <a:blip r:embed="rId145"/>
            </p:blipFill>
            <p:spPr>
              <a:xfrm>
                <a:off x="2051226" y="5676461"/>
                <a:ext cx="1310040" cy="2537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9" name="墨迹 78"/>
              <p14:cNvContentPartPr/>
              <p14:nvPr/>
            </p14:nvContentPartPr>
            <p14:xfrm>
              <a:off x="2291644" y="5287315"/>
              <a:ext cx="197556" cy="397606"/>
            </p14:xfrm>
          </p:contentPart>
        </mc:Choice>
        <mc:Fallback xmlns="">
          <p:pic>
            <p:nvPicPr>
              <p:cNvPr id="79" name="墨迹 78"/>
            </p:nvPicPr>
            <p:blipFill>
              <a:blip r:embed="rId147"/>
            </p:blipFill>
            <p:spPr>
              <a:xfrm>
                <a:off x="2291644" y="5287315"/>
                <a:ext cx="197556" cy="397606"/>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0" name="墨迹 79"/>
              <p14:cNvContentPartPr/>
              <p14:nvPr/>
            </p14:nvContentPartPr>
            <p14:xfrm>
              <a:off x="2534355" y="5450869"/>
              <a:ext cx="160867" cy="25379"/>
            </p14:xfrm>
          </p:contentPart>
        </mc:Choice>
        <mc:Fallback xmlns="">
          <p:pic>
            <p:nvPicPr>
              <p:cNvPr id="80" name="墨迹 79"/>
            </p:nvPicPr>
            <p:blipFill>
              <a:blip r:embed="rId149"/>
            </p:blipFill>
            <p:spPr>
              <a:xfrm>
                <a:off x="2534355" y="5450869"/>
                <a:ext cx="160867" cy="2537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1" name="墨迹 80"/>
              <p14:cNvContentPartPr/>
              <p14:nvPr/>
            </p14:nvContentPartPr>
            <p14:xfrm>
              <a:off x="2540000" y="5379666"/>
              <a:ext cx="118533" cy="205853"/>
            </p14:xfrm>
          </p:contentPart>
        </mc:Choice>
        <mc:Fallback xmlns="">
          <p:pic>
            <p:nvPicPr>
              <p:cNvPr id="81" name="墨迹 80"/>
            </p:nvPicPr>
            <p:blipFill>
              <a:blip r:embed="rId151"/>
            </p:blipFill>
            <p:spPr>
              <a:xfrm>
                <a:off x="2540000" y="5379666"/>
                <a:ext cx="118533" cy="205853"/>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2" name="墨迹 81"/>
              <p14:cNvContentPartPr/>
              <p14:nvPr/>
            </p14:nvContentPartPr>
            <p14:xfrm>
              <a:off x="2571044" y="5515727"/>
              <a:ext cx="38453" cy="124075"/>
            </p14:xfrm>
          </p:contentPart>
        </mc:Choice>
        <mc:Fallback xmlns="">
          <p:pic>
            <p:nvPicPr>
              <p:cNvPr id="82" name="墨迹 81"/>
            </p:nvPicPr>
            <p:blipFill>
              <a:blip r:embed="rId153"/>
            </p:blipFill>
            <p:spPr>
              <a:xfrm>
                <a:off x="2571044" y="5515727"/>
                <a:ext cx="38453" cy="12407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3" name="墨迹 82"/>
              <p14:cNvContentPartPr/>
              <p14:nvPr/>
            </p14:nvContentPartPr>
            <p14:xfrm>
              <a:off x="2595033" y="5493167"/>
              <a:ext cx="69144" cy="170781"/>
            </p14:xfrm>
          </p:contentPart>
        </mc:Choice>
        <mc:Fallback xmlns="">
          <p:pic>
            <p:nvPicPr>
              <p:cNvPr id="83" name="墨迹 82"/>
            </p:nvPicPr>
            <p:blipFill>
              <a:blip r:embed="rId155"/>
            </p:blipFill>
            <p:spPr>
              <a:xfrm>
                <a:off x="2595033" y="5493167"/>
                <a:ext cx="69144" cy="170781"/>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4" name="墨迹 83"/>
              <p14:cNvContentPartPr/>
              <p14:nvPr/>
            </p14:nvContentPartPr>
            <p14:xfrm>
              <a:off x="2257777" y="5835080"/>
              <a:ext cx="197556" cy="299615"/>
            </p14:xfrm>
          </p:contentPart>
        </mc:Choice>
        <mc:Fallback xmlns="">
          <p:pic>
            <p:nvPicPr>
              <p:cNvPr id="84" name="墨迹 83"/>
            </p:nvPicPr>
            <p:blipFill>
              <a:blip r:embed="rId157"/>
            </p:blipFill>
            <p:spPr>
              <a:xfrm>
                <a:off x="2257777" y="5835080"/>
                <a:ext cx="197556" cy="299615"/>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5" name="墨迹 84"/>
              <p14:cNvContentPartPr/>
              <p14:nvPr/>
            </p14:nvContentPartPr>
            <p14:xfrm>
              <a:off x="2454098" y="5892183"/>
              <a:ext cx="249590" cy="285163"/>
            </p14:xfrm>
          </p:contentPart>
        </mc:Choice>
        <mc:Fallback xmlns="">
          <p:pic>
            <p:nvPicPr>
              <p:cNvPr id="85" name="墨迹 84"/>
            </p:nvPicPr>
            <p:blipFill>
              <a:blip r:embed="rId159"/>
            </p:blipFill>
            <p:spPr>
              <a:xfrm>
                <a:off x="2454098" y="5892183"/>
                <a:ext cx="249590" cy="285163"/>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6" name="墨迹 85"/>
              <p14:cNvContentPartPr/>
              <p14:nvPr/>
            </p14:nvContentPartPr>
            <p14:xfrm>
              <a:off x="2593269" y="6045868"/>
              <a:ext cx="51153" cy="16919"/>
            </p14:xfrm>
          </p:contentPart>
        </mc:Choice>
        <mc:Fallback xmlns="">
          <p:pic>
            <p:nvPicPr>
              <p:cNvPr id="86" name="墨迹 85"/>
            </p:nvPicPr>
            <p:blipFill>
              <a:blip r:embed="rId161"/>
            </p:blipFill>
            <p:spPr>
              <a:xfrm>
                <a:off x="2593269" y="6045868"/>
                <a:ext cx="51153" cy="1691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7" name="墨迹 86"/>
              <p14:cNvContentPartPr/>
              <p14:nvPr/>
            </p14:nvContentPartPr>
            <p14:xfrm>
              <a:off x="3268133" y="5583404"/>
              <a:ext cx="172155" cy="31019"/>
            </p14:xfrm>
          </p:contentPart>
        </mc:Choice>
        <mc:Fallback xmlns="">
          <p:pic>
            <p:nvPicPr>
              <p:cNvPr id="87" name="墨迹 86"/>
            </p:nvPicPr>
            <p:blipFill>
              <a:blip r:embed="rId163"/>
            </p:blipFill>
            <p:spPr>
              <a:xfrm>
                <a:off x="3268133" y="5583404"/>
                <a:ext cx="172155" cy="31019"/>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8" name="墨迹 87"/>
              <p14:cNvContentPartPr/>
              <p14:nvPr/>
            </p14:nvContentPartPr>
            <p14:xfrm>
              <a:off x="3221390" y="5690560"/>
              <a:ext cx="280987" cy="11279"/>
            </p14:xfrm>
          </p:contentPart>
        </mc:Choice>
        <mc:Fallback xmlns="">
          <p:pic>
            <p:nvPicPr>
              <p:cNvPr id="88" name="墨迹 87"/>
            </p:nvPicPr>
            <p:blipFill>
              <a:blip r:embed="rId165"/>
            </p:blipFill>
            <p:spPr>
              <a:xfrm>
                <a:off x="3221390" y="5690560"/>
                <a:ext cx="280987" cy="1127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9" name="墨迹 88"/>
              <p14:cNvContentPartPr/>
              <p14:nvPr/>
            </p14:nvContentPartPr>
            <p14:xfrm>
              <a:off x="3578577" y="5645442"/>
              <a:ext cx="1247423" cy="50759"/>
            </p14:xfrm>
          </p:contentPart>
        </mc:Choice>
        <mc:Fallback xmlns="">
          <p:pic>
            <p:nvPicPr>
              <p:cNvPr id="89" name="墨迹 88"/>
            </p:nvPicPr>
            <p:blipFill>
              <a:blip r:embed="rId167"/>
            </p:blipFill>
            <p:spPr>
              <a:xfrm>
                <a:off x="3578577" y="5645442"/>
                <a:ext cx="1247423" cy="50759"/>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0" name="墨迹 89"/>
              <p14:cNvContentPartPr/>
              <p14:nvPr/>
            </p14:nvContentPartPr>
            <p14:xfrm>
              <a:off x="3848805" y="5283613"/>
              <a:ext cx="232128" cy="198275"/>
            </p14:xfrm>
          </p:contentPart>
        </mc:Choice>
        <mc:Fallback xmlns="">
          <p:pic>
            <p:nvPicPr>
              <p:cNvPr id="90" name="墨迹 89"/>
            </p:nvPicPr>
            <p:blipFill>
              <a:blip r:embed="rId169"/>
            </p:blipFill>
            <p:spPr>
              <a:xfrm>
                <a:off x="3848805" y="5283613"/>
                <a:ext cx="232128" cy="19827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1" name="墨迹 90"/>
              <p14:cNvContentPartPr/>
              <p14:nvPr/>
            </p14:nvContentPartPr>
            <p14:xfrm>
              <a:off x="3968044" y="5338072"/>
              <a:ext cx="39511" cy="279170"/>
            </p14:xfrm>
          </p:contentPart>
        </mc:Choice>
        <mc:Fallback xmlns="">
          <p:pic>
            <p:nvPicPr>
              <p:cNvPr id="91" name="墨迹 90"/>
            </p:nvPicPr>
            <p:blipFill>
              <a:blip r:embed="rId171"/>
            </p:blipFill>
            <p:spPr>
              <a:xfrm>
                <a:off x="3968044" y="5338072"/>
                <a:ext cx="39511" cy="27917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2" name="墨迹 91"/>
              <p14:cNvContentPartPr/>
              <p14:nvPr/>
            </p14:nvContentPartPr>
            <p14:xfrm>
              <a:off x="4007555" y="5308464"/>
              <a:ext cx="141111" cy="262250"/>
            </p14:xfrm>
          </p:contentPart>
        </mc:Choice>
        <mc:Fallback xmlns="">
          <p:pic>
            <p:nvPicPr>
              <p:cNvPr id="92" name="墨迹 91"/>
            </p:nvPicPr>
            <p:blipFill>
              <a:blip r:embed="rId173"/>
            </p:blipFill>
            <p:spPr>
              <a:xfrm>
                <a:off x="4007555" y="5308464"/>
                <a:ext cx="141111" cy="262250"/>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3" name="墨迹 92"/>
              <p14:cNvContentPartPr/>
              <p14:nvPr/>
            </p14:nvContentPartPr>
            <p14:xfrm>
              <a:off x="4109155" y="5301414"/>
              <a:ext cx="141111" cy="50759"/>
            </p14:xfrm>
          </p:contentPart>
        </mc:Choice>
        <mc:Fallback xmlns="">
          <p:pic>
            <p:nvPicPr>
              <p:cNvPr id="93" name="墨迹 92"/>
            </p:nvPicPr>
            <p:blipFill>
              <a:blip r:embed="rId175"/>
            </p:blipFill>
            <p:spPr>
              <a:xfrm>
                <a:off x="4109155" y="5301414"/>
                <a:ext cx="141111" cy="50759"/>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4" name="墨迹 93"/>
              <p14:cNvContentPartPr/>
              <p14:nvPr/>
            </p14:nvContentPartPr>
            <p14:xfrm>
              <a:off x="4236155" y="5354639"/>
              <a:ext cx="130704" cy="158972"/>
            </p14:xfrm>
          </p:contentPart>
        </mc:Choice>
        <mc:Fallback xmlns="">
          <p:pic>
            <p:nvPicPr>
              <p:cNvPr id="94" name="墨迹 93"/>
            </p:nvPicPr>
            <p:blipFill>
              <a:blip r:embed="rId177"/>
            </p:blipFill>
            <p:spPr>
              <a:xfrm>
                <a:off x="4236155" y="5354639"/>
                <a:ext cx="130704" cy="158972"/>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5" name="墨迹 94"/>
              <p14:cNvContentPartPr/>
              <p14:nvPr/>
            </p14:nvContentPartPr>
            <p14:xfrm>
              <a:off x="3764844" y="5769518"/>
              <a:ext cx="191911" cy="162144"/>
            </p14:xfrm>
          </p:contentPart>
        </mc:Choice>
        <mc:Fallback xmlns="">
          <p:pic>
            <p:nvPicPr>
              <p:cNvPr id="95" name="墨迹 94"/>
            </p:nvPicPr>
            <p:blipFill>
              <a:blip r:embed="rId179"/>
            </p:blipFill>
            <p:spPr>
              <a:xfrm>
                <a:off x="3764844" y="5769518"/>
                <a:ext cx="191911" cy="162144"/>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6" name="墨迹 95"/>
              <p14:cNvContentPartPr/>
              <p14:nvPr/>
            </p14:nvContentPartPr>
            <p14:xfrm>
              <a:off x="3826933" y="5792077"/>
              <a:ext cx="95955" cy="273531"/>
            </p14:xfrm>
          </p:contentPart>
        </mc:Choice>
        <mc:Fallback xmlns="">
          <p:pic>
            <p:nvPicPr>
              <p:cNvPr id="96" name="墨迹 95"/>
            </p:nvPicPr>
            <p:blipFill>
              <a:blip r:embed="rId181"/>
            </p:blipFill>
            <p:spPr>
              <a:xfrm>
                <a:off x="3826933" y="5792077"/>
                <a:ext cx="95955" cy="273531"/>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7" name="墨迹 96"/>
              <p14:cNvContentPartPr/>
              <p14:nvPr/>
            </p14:nvContentPartPr>
            <p14:xfrm>
              <a:off x="3920066" y="5780797"/>
              <a:ext cx="115711" cy="229822"/>
            </p14:xfrm>
          </p:contentPart>
        </mc:Choice>
        <mc:Fallback xmlns="">
          <p:pic>
            <p:nvPicPr>
              <p:cNvPr id="97" name="墨迹 96"/>
            </p:nvPicPr>
            <p:blipFill>
              <a:blip r:embed="rId183"/>
            </p:blipFill>
            <p:spPr>
              <a:xfrm>
                <a:off x="3920066" y="5780797"/>
                <a:ext cx="115711" cy="229822"/>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8" name="墨迹 97"/>
              <p14:cNvContentPartPr/>
              <p14:nvPr/>
            </p14:nvContentPartPr>
            <p14:xfrm>
              <a:off x="4013200" y="5776567"/>
              <a:ext cx="107244" cy="12690"/>
            </p14:xfrm>
          </p:contentPart>
        </mc:Choice>
        <mc:Fallback xmlns="">
          <p:pic>
            <p:nvPicPr>
              <p:cNvPr id="98" name="墨迹 97"/>
            </p:nvPicPr>
            <p:blipFill>
              <a:blip r:embed="rId185"/>
            </p:blipFill>
            <p:spPr>
              <a:xfrm>
                <a:off x="4013200" y="5776567"/>
                <a:ext cx="107244" cy="1269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9" name="墨迹 98"/>
              <p14:cNvContentPartPr/>
              <p14:nvPr/>
            </p14:nvContentPartPr>
            <p14:xfrm>
              <a:off x="4143022" y="5837195"/>
              <a:ext cx="101600" cy="139057"/>
            </p14:xfrm>
          </p:contentPart>
        </mc:Choice>
        <mc:Fallback xmlns="">
          <p:pic>
            <p:nvPicPr>
              <p:cNvPr id="99" name="墨迹 98"/>
            </p:nvPicPr>
            <p:blipFill>
              <a:blip r:embed="rId187"/>
            </p:blipFill>
            <p:spPr>
              <a:xfrm>
                <a:off x="4143022" y="5837195"/>
                <a:ext cx="101600" cy="139057"/>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0" name="墨迹 99"/>
              <p14:cNvContentPartPr/>
              <p14:nvPr/>
            </p14:nvContentPartPr>
            <p14:xfrm>
              <a:off x="4289072" y="5859755"/>
              <a:ext cx="175683" cy="16919"/>
            </p14:xfrm>
          </p:contentPart>
        </mc:Choice>
        <mc:Fallback xmlns="">
          <p:pic>
            <p:nvPicPr>
              <p:cNvPr id="100" name="墨迹 99"/>
            </p:nvPicPr>
            <p:blipFill>
              <a:blip r:embed="rId189"/>
            </p:blipFill>
            <p:spPr>
              <a:xfrm>
                <a:off x="4289072" y="5859755"/>
                <a:ext cx="175683" cy="1691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1" name="墨迹 100"/>
              <p14:cNvContentPartPr/>
              <p14:nvPr/>
            </p14:nvContentPartPr>
            <p14:xfrm>
              <a:off x="4360333" y="5755418"/>
              <a:ext cx="42333" cy="290450"/>
            </p14:xfrm>
          </p:contentPart>
        </mc:Choice>
        <mc:Fallback xmlns="">
          <p:pic>
            <p:nvPicPr>
              <p:cNvPr id="101" name="墨迹 100"/>
            </p:nvPicPr>
            <p:blipFill>
              <a:blip r:embed="rId191"/>
            </p:blipFill>
            <p:spPr>
              <a:xfrm>
                <a:off x="4360333" y="5755418"/>
                <a:ext cx="42333" cy="29045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2" name="墨迹 101"/>
              <p14:cNvContentPartPr/>
              <p14:nvPr/>
            </p14:nvContentPartPr>
            <p14:xfrm>
              <a:off x="4488744" y="5782736"/>
              <a:ext cx="43744" cy="161616"/>
            </p14:xfrm>
          </p:contentPart>
        </mc:Choice>
        <mc:Fallback xmlns="">
          <p:pic>
            <p:nvPicPr>
              <p:cNvPr id="102" name="墨迹 101"/>
            </p:nvPicPr>
            <p:blipFill>
              <a:blip r:embed="rId193"/>
            </p:blipFill>
            <p:spPr>
              <a:xfrm>
                <a:off x="4488744" y="5782736"/>
                <a:ext cx="43744" cy="161616"/>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3" name="墨迹 102"/>
              <p14:cNvContentPartPr/>
              <p14:nvPr/>
            </p14:nvContentPartPr>
            <p14:xfrm>
              <a:off x="4572000" y="5808996"/>
              <a:ext cx="184855" cy="116321"/>
            </p14:xfrm>
          </p:contentPart>
        </mc:Choice>
        <mc:Fallback xmlns="">
          <p:pic>
            <p:nvPicPr>
              <p:cNvPr id="103" name="墨迹 102"/>
            </p:nvPicPr>
            <p:blipFill>
              <a:blip r:embed="rId195"/>
            </p:blipFill>
            <p:spPr>
              <a:xfrm>
                <a:off x="4572000" y="5808996"/>
                <a:ext cx="184855" cy="116321"/>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4" name="墨迹 103"/>
              <p14:cNvContentPartPr/>
              <p14:nvPr/>
            </p14:nvContentPartPr>
            <p14:xfrm>
              <a:off x="4842933" y="5590454"/>
              <a:ext cx="169333" cy="49348"/>
            </p14:xfrm>
          </p:contentPart>
        </mc:Choice>
        <mc:Fallback xmlns="">
          <p:pic>
            <p:nvPicPr>
              <p:cNvPr id="104" name="墨迹 103"/>
            </p:nvPicPr>
            <p:blipFill>
              <a:blip r:embed="rId197"/>
            </p:blipFill>
            <p:spPr>
              <a:xfrm>
                <a:off x="4842933" y="5590454"/>
                <a:ext cx="169333" cy="49348"/>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5" name="墨迹 104"/>
              <p14:cNvContentPartPr/>
              <p14:nvPr/>
            </p14:nvContentPartPr>
            <p14:xfrm>
              <a:off x="4811006" y="5708889"/>
              <a:ext cx="184327" cy="18330"/>
            </p14:xfrm>
          </p:contentPart>
        </mc:Choice>
        <mc:Fallback xmlns="">
          <p:pic>
            <p:nvPicPr>
              <p:cNvPr id="105" name="墨迹 104"/>
            </p:nvPicPr>
            <p:blipFill>
              <a:blip r:embed="rId199"/>
            </p:blipFill>
            <p:spPr>
              <a:xfrm>
                <a:off x="4811006" y="5708889"/>
                <a:ext cx="184327" cy="18330"/>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6" name="墨迹 105"/>
              <p14:cNvContentPartPr/>
              <p14:nvPr/>
            </p14:nvContentPartPr>
            <p14:xfrm>
              <a:off x="5257271" y="5309169"/>
              <a:ext cx="138818" cy="171309"/>
            </p14:xfrm>
          </p:contentPart>
        </mc:Choice>
        <mc:Fallback xmlns="">
          <p:pic>
            <p:nvPicPr>
              <p:cNvPr id="106" name="墨迹 105"/>
            </p:nvPicPr>
            <p:blipFill>
              <a:blip r:embed="rId201"/>
            </p:blipFill>
            <p:spPr>
              <a:xfrm>
                <a:off x="5257271" y="5309169"/>
                <a:ext cx="138818" cy="17130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7" name="墨迹 106"/>
              <p14:cNvContentPartPr/>
              <p14:nvPr/>
            </p14:nvContentPartPr>
            <p14:xfrm>
              <a:off x="5271911" y="5365390"/>
              <a:ext cx="129822" cy="268772"/>
            </p14:xfrm>
          </p:contentPart>
        </mc:Choice>
        <mc:Fallback xmlns="">
          <p:pic>
            <p:nvPicPr>
              <p:cNvPr id="107" name="墨迹 106"/>
            </p:nvPicPr>
            <p:blipFill>
              <a:blip r:embed="rId203"/>
            </p:blipFill>
            <p:spPr>
              <a:xfrm>
                <a:off x="5271911" y="5365390"/>
                <a:ext cx="129822" cy="268772"/>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8" name="墨迹 107"/>
              <p14:cNvContentPartPr/>
              <p14:nvPr/>
            </p14:nvContentPartPr>
            <p14:xfrm>
              <a:off x="5393266" y="5382486"/>
              <a:ext cx="87489" cy="182059"/>
            </p14:xfrm>
          </p:contentPart>
        </mc:Choice>
        <mc:Fallback xmlns="">
          <p:pic>
            <p:nvPicPr>
              <p:cNvPr id="108" name="墨迹 107"/>
            </p:nvPicPr>
            <p:blipFill>
              <a:blip r:embed="rId205"/>
            </p:blipFill>
            <p:spPr>
              <a:xfrm>
                <a:off x="5393266" y="5382486"/>
                <a:ext cx="87489" cy="182059"/>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9" name="墨迹 108"/>
              <p14:cNvContentPartPr/>
              <p14:nvPr/>
            </p14:nvContentPartPr>
            <p14:xfrm>
              <a:off x="5486400" y="5357812"/>
              <a:ext cx="90311" cy="33839"/>
            </p14:xfrm>
          </p:contentPart>
        </mc:Choice>
        <mc:Fallback xmlns="">
          <p:pic>
            <p:nvPicPr>
              <p:cNvPr id="109" name="墨迹 108"/>
            </p:nvPicPr>
            <p:blipFill>
              <a:blip r:embed="rId207"/>
            </p:blipFill>
            <p:spPr>
              <a:xfrm>
                <a:off x="5486400" y="5357812"/>
                <a:ext cx="90311" cy="33839"/>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0" name="墨迹 109"/>
              <p14:cNvContentPartPr/>
              <p14:nvPr/>
            </p14:nvContentPartPr>
            <p14:xfrm>
              <a:off x="5559777" y="5397291"/>
              <a:ext cx="144816" cy="105746"/>
            </p14:xfrm>
          </p:contentPart>
        </mc:Choice>
        <mc:Fallback xmlns="">
          <p:pic>
            <p:nvPicPr>
              <p:cNvPr id="110" name="墨迹 109"/>
            </p:nvPicPr>
            <p:blipFill>
              <a:blip r:embed="rId209"/>
            </p:blipFill>
            <p:spPr>
              <a:xfrm>
                <a:off x="5559777" y="5397291"/>
                <a:ext cx="144816" cy="105746"/>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1" name="墨迹 110"/>
              <p14:cNvContentPartPr/>
              <p14:nvPr/>
            </p14:nvContentPartPr>
            <p14:xfrm>
              <a:off x="5054423" y="5591335"/>
              <a:ext cx="817210" cy="48467"/>
            </p14:xfrm>
          </p:contentPart>
        </mc:Choice>
        <mc:Fallback xmlns="">
          <p:pic>
            <p:nvPicPr>
              <p:cNvPr id="111" name="墨迹 110"/>
            </p:nvPicPr>
            <p:blipFill>
              <a:blip r:embed="rId211"/>
            </p:blipFill>
            <p:spPr>
              <a:xfrm>
                <a:off x="5054423" y="5591335"/>
                <a:ext cx="817210" cy="48467"/>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2" name="墨迹 111"/>
              <p14:cNvContentPartPr/>
              <p14:nvPr/>
            </p14:nvContentPartPr>
            <p14:xfrm>
              <a:off x="5144911" y="5711005"/>
              <a:ext cx="98777" cy="205147"/>
            </p14:xfrm>
          </p:contentPart>
        </mc:Choice>
        <mc:Fallback xmlns="">
          <p:pic>
            <p:nvPicPr>
              <p:cNvPr id="112" name="墨迹 111"/>
            </p:nvPicPr>
            <p:blipFill>
              <a:blip r:embed="rId213"/>
            </p:blipFill>
            <p:spPr>
              <a:xfrm>
                <a:off x="5144911" y="5711005"/>
                <a:ext cx="98777" cy="205147"/>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3" name="墨迹 112"/>
              <p14:cNvContentPartPr/>
              <p14:nvPr/>
            </p14:nvContentPartPr>
            <p14:xfrm>
              <a:off x="5226755" y="5713119"/>
              <a:ext cx="149578" cy="28200"/>
            </p14:xfrm>
          </p:contentPart>
        </mc:Choice>
        <mc:Fallback xmlns="">
          <p:pic>
            <p:nvPicPr>
              <p:cNvPr id="113" name="墨迹 112"/>
            </p:nvPicPr>
            <p:blipFill>
              <a:blip r:embed="rId215"/>
            </p:blipFill>
            <p:spPr>
              <a:xfrm>
                <a:off x="5226755" y="5713119"/>
                <a:ext cx="149578" cy="2820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4" name="墨迹 113"/>
              <p14:cNvContentPartPr/>
              <p14:nvPr/>
            </p14:nvContentPartPr>
            <p14:xfrm>
              <a:off x="5294488" y="5730039"/>
              <a:ext cx="107244" cy="214313"/>
            </p14:xfrm>
          </p:contentPart>
        </mc:Choice>
        <mc:Fallback xmlns="">
          <p:pic>
            <p:nvPicPr>
              <p:cNvPr id="114" name="墨迹 113"/>
            </p:nvPicPr>
            <p:blipFill>
              <a:blip r:embed="rId217"/>
            </p:blipFill>
            <p:spPr>
              <a:xfrm>
                <a:off x="5294488" y="5730039"/>
                <a:ext cx="107244" cy="214313"/>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5" name="墨迹 114"/>
              <p14:cNvContentPartPr/>
              <p14:nvPr/>
            </p14:nvContentPartPr>
            <p14:xfrm>
              <a:off x="5396088" y="5730039"/>
              <a:ext cx="121356" cy="22559"/>
            </p14:xfrm>
          </p:contentPart>
        </mc:Choice>
        <mc:Fallback xmlns="">
          <p:pic>
            <p:nvPicPr>
              <p:cNvPr id="115" name="墨迹 114"/>
            </p:nvPicPr>
            <p:blipFill>
              <a:blip r:embed="rId219"/>
            </p:blipFill>
            <p:spPr>
              <a:xfrm>
                <a:off x="5396088" y="5730039"/>
                <a:ext cx="121356" cy="2255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6" name="墨迹 115"/>
              <p14:cNvContentPartPr/>
              <p14:nvPr/>
            </p14:nvContentPartPr>
            <p14:xfrm>
              <a:off x="5497688" y="5775158"/>
              <a:ext cx="90312" cy="124075"/>
            </p14:xfrm>
          </p:contentPart>
        </mc:Choice>
        <mc:Fallback xmlns="">
          <p:pic>
            <p:nvPicPr>
              <p:cNvPr id="116" name="墨迹 115"/>
            </p:nvPicPr>
            <p:blipFill>
              <a:blip r:embed="rId221"/>
            </p:blipFill>
            <p:spPr>
              <a:xfrm>
                <a:off x="5497688" y="5775158"/>
                <a:ext cx="90312" cy="124075"/>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7" name="墨迹 116"/>
              <p14:cNvContentPartPr/>
              <p14:nvPr/>
            </p14:nvContentPartPr>
            <p14:xfrm>
              <a:off x="5785555" y="5510087"/>
              <a:ext cx="163689" cy="205853"/>
            </p14:xfrm>
          </p:contentPart>
        </mc:Choice>
        <mc:Fallback xmlns="">
          <p:pic>
            <p:nvPicPr>
              <p:cNvPr id="117" name="墨迹 116"/>
            </p:nvPicPr>
            <p:blipFill>
              <a:blip r:embed="rId223"/>
            </p:blipFill>
            <p:spPr>
              <a:xfrm>
                <a:off x="5785555" y="5510087"/>
                <a:ext cx="163689" cy="205853"/>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8" name="墨迹 117"/>
              <p14:cNvContentPartPr/>
              <p14:nvPr/>
            </p14:nvContentPartPr>
            <p14:xfrm>
              <a:off x="5802488" y="5508677"/>
              <a:ext cx="93134" cy="207263"/>
            </p14:xfrm>
          </p:contentPart>
        </mc:Choice>
        <mc:Fallback xmlns="">
          <p:pic>
            <p:nvPicPr>
              <p:cNvPr id="118" name="墨迹 117"/>
            </p:nvPicPr>
            <p:blipFill>
              <a:blip r:embed="rId225"/>
            </p:blipFill>
            <p:spPr>
              <a:xfrm>
                <a:off x="5802488" y="5508677"/>
                <a:ext cx="93134" cy="207263"/>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9" name="墨迹 118"/>
              <p14:cNvContentPartPr/>
              <p14:nvPr/>
            </p14:nvContentPartPr>
            <p14:xfrm>
              <a:off x="5990696" y="5542163"/>
              <a:ext cx="54504" cy="154037"/>
            </p14:xfrm>
          </p:contentPart>
        </mc:Choice>
        <mc:Fallback xmlns="">
          <p:pic>
            <p:nvPicPr>
              <p:cNvPr id="119" name="墨迹 118"/>
            </p:nvPicPr>
            <p:blipFill>
              <a:blip r:embed="rId227"/>
            </p:blipFill>
            <p:spPr>
              <a:xfrm>
                <a:off x="5990696" y="5542163"/>
                <a:ext cx="54504" cy="154037"/>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0" name="墨迹 119"/>
              <p14:cNvContentPartPr/>
              <p14:nvPr/>
            </p14:nvContentPartPr>
            <p14:xfrm>
              <a:off x="6073422" y="5529297"/>
              <a:ext cx="169333" cy="148045"/>
            </p14:xfrm>
          </p:contentPart>
        </mc:Choice>
        <mc:Fallback xmlns="">
          <p:pic>
            <p:nvPicPr>
              <p:cNvPr id="120" name="墨迹 119"/>
            </p:nvPicPr>
            <p:blipFill>
              <a:blip r:embed="rId229"/>
            </p:blipFill>
            <p:spPr>
              <a:xfrm>
                <a:off x="6073422" y="5529297"/>
                <a:ext cx="169333" cy="148045"/>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1" name="墨迹 120"/>
              <p14:cNvContentPartPr/>
              <p14:nvPr/>
            </p14:nvContentPartPr>
            <p14:xfrm>
              <a:off x="6189133" y="5534584"/>
              <a:ext cx="87489" cy="131302"/>
            </p14:xfrm>
          </p:contentPart>
        </mc:Choice>
        <mc:Fallback xmlns="">
          <p:pic>
            <p:nvPicPr>
              <p:cNvPr id="121" name="墨迹 120"/>
            </p:nvPicPr>
            <p:blipFill>
              <a:blip r:embed="rId231"/>
            </p:blipFill>
            <p:spPr>
              <a:xfrm>
                <a:off x="6189133" y="5534584"/>
                <a:ext cx="87489" cy="131302"/>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2" name="墨迹 121"/>
              <p14:cNvContentPartPr/>
              <p14:nvPr/>
            </p14:nvContentPartPr>
            <p14:xfrm>
              <a:off x="6016977" y="5374731"/>
              <a:ext cx="383823" cy="735994"/>
            </p14:xfrm>
          </p:contentPart>
        </mc:Choice>
        <mc:Fallback xmlns="">
          <p:pic>
            <p:nvPicPr>
              <p:cNvPr id="122" name="墨迹 121"/>
            </p:nvPicPr>
            <p:blipFill>
              <a:blip r:embed="rId233"/>
            </p:blipFill>
            <p:spPr>
              <a:xfrm>
                <a:off x="6016977" y="5374731"/>
                <a:ext cx="383823" cy="735994"/>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3" name="墨迹 122"/>
              <p14:cNvContentPartPr/>
              <p14:nvPr/>
            </p14:nvContentPartPr>
            <p14:xfrm>
              <a:off x="6214533" y="5780797"/>
              <a:ext cx="93839" cy="77548"/>
            </p14:xfrm>
          </p:contentPart>
        </mc:Choice>
        <mc:Fallback xmlns="">
          <p:pic>
            <p:nvPicPr>
              <p:cNvPr id="123" name="墨迹 122"/>
            </p:nvPicPr>
            <p:blipFill>
              <a:blip r:embed="rId235"/>
            </p:blipFill>
            <p:spPr>
              <a:xfrm>
                <a:off x="6214533" y="5780797"/>
                <a:ext cx="93839" cy="77548"/>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4" name="墨迹 123"/>
              <p14:cNvContentPartPr/>
              <p14:nvPr/>
            </p14:nvContentPartPr>
            <p14:xfrm>
              <a:off x="6419850" y="5543925"/>
              <a:ext cx="119238" cy="11280"/>
            </p14:xfrm>
          </p:contentPart>
        </mc:Choice>
        <mc:Fallback xmlns="">
          <p:pic>
            <p:nvPicPr>
              <p:cNvPr id="124" name="墨迹 123"/>
            </p:nvPicPr>
            <p:blipFill>
              <a:blip r:embed="rId237"/>
            </p:blipFill>
            <p:spPr>
              <a:xfrm>
                <a:off x="6419850" y="5543925"/>
                <a:ext cx="119238" cy="1128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5" name="墨迹 124"/>
              <p14:cNvContentPartPr/>
              <p14:nvPr/>
            </p14:nvContentPartPr>
            <p14:xfrm>
              <a:off x="6377340" y="5645442"/>
              <a:ext cx="127882" cy="19740"/>
            </p14:xfrm>
          </p:contentPart>
        </mc:Choice>
        <mc:Fallback xmlns="">
          <p:pic>
            <p:nvPicPr>
              <p:cNvPr id="125" name="墨迹 124"/>
            </p:nvPicPr>
            <p:blipFill>
              <a:blip r:embed="rId239"/>
            </p:blipFill>
            <p:spPr>
              <a:xfrm>
                <a:off x="6377340" y="5645442"/>
                <a:ext cx="127882" cy="19740"/>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6" name="墨迹 125"/>
              <p14:cNvContentPartPr/>
              <p14:nvPr/>
            </p14:nvContentPartPr>
            <p14:xfrm>
              <a:off x="3631494" y="6350417"/>
              <a:ext cx="181328" cy="251677"/>
            </p14:xfrm>
          </p:contentPart>
        </mc:Choice>
        <mc:Fallback xmlns="">
          <p:pic>
            <p:nvPicPr>
              <p:cNvPr id="126" name="墨迹 125"/>
            </p:nvPicPr>
            <p:blipFill>
              <a:blip r:embed="rId241"/>
            </p:blipFill>
            <p:spPr>
              <a:xfrm>
                <a:off x="3631494" y="6350417"/>
                <a:ext cx="181328" cy="251677"/>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7" name="墨迹 126"/>
              <p14:cNvContentPartPr/>
              <p14:nvPr/>
            </p14:nvContentPartPr>
            <p14:xfrm>
              <a:off x="3818466" y="6337375"/>
              <a:ext cx="59267" cy="269653"/>
            </p14:xfrm>
          </p:contentPart>
        </mc:Choice>
        <mc:Fallback xmlns="">
          <p:pic>
            <p:nvPicPr>
              <p:cNvPr id="127" name="墨迹 126"/>
            </p:nvPicPr>
            <p:blipFill>
              <a:blip r:embed="rId243"/>
            </p:blipFill>
            <p:spPr>
              <a:xfrm>
                <a:off x="3818466" y="6337375"/>
                <a:ext cx="59267" cy="269653"/>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8" name="墨迹 127"/>
              <p14:cNvContentPartPr/>
              <p14:nvPr/>
            </p14:nvContentPartPr>
            <p14:xfrm>
              <a:off x="3889022" y="6513972"/>
              <a:ext cx="45155" cy="45118"/>
            </p14:xfrm>
          </p:contentPart>
        </mc:Choice>
        <mc:Fallback xmlns="">
          <p:pic>
            <p:nvPicPr>
              <p:cNvPr id="128" name="墨迹 127"/>
            </p:nvPicPr>
            <p:blipFill>
              <a:blip r:embed="rId245"/>
            </p:blipFill>
            <p:spPr>
              <a:xfrm>
                <a:off x="3889022" y="6513972"/>
                <a:ext cx="45155" cy="45118"/>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9" name="墨迹 128"/>
              <p14:cNvContentPartPr/>
              <p14:nvPr/>
            </p14:nvContentPartPr>
            <p14:xfrm>
              <a:off x="4080933" y="6305299"/>
              <a:ext cx="169333" cy="229822"/>
            </p14:xfrm>
          </p:contentPart>
        </mc:Choice>
        <mc:Fallback xmlns="">
          <p:pic>
            <p:nvPicPr>
              <p:cNvPr id="129" name="墨迹 128"/>
            </p:nvPicPr>
            <p:blipFill>
              <a:blip r:embed="rId247"/>
            </p:blipFill>
            <p:spPr>
              <a:xfrm>
                <a:off x="4080933" y="6305299"/>
                <a:ext cx="169333" cy="229822"/>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0" name="墨迹 129"/>
              <p14:cNvContentPartPr/>
              <p14:nvPr/>
            </p14:nvContentPartPr>
            <p14:xfrm>
              <a:off x="4103511" y="6186863"/>
              <a:ext cx="369711" cy="637297"/>
            </p14:xfrm>
          </p:contentPart>
        </mc:Choice>
        <mc:Fallback xmlns="">
          <p:pic>
            <p:nvPicPr>
              <p:cNvPr id="130" name="墨迹 129"/>
            </p:nvPicPr>
            <p:blipFill>
              <a:blip r:embed="rId249"/>
            </p:blipFill>
            <p:spPr>
              <a:xfrm>
                <a:off x="4103511" y="6186863"/>
                <a:ext cx="369711" cy="637297"/>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1" name="墨迹 130"/>
              <p14:cNvContentPartPr/>
              <p14:nvPr/>
            </p14:nvContentPartPr>
            <p14:xfrm>
              <a:off x="4374444" y="6533182"/>
              <a:ext cx="101600" cy="80015"/>
            </p14:xfrm>
          </p:contentPart>
        </mc:Choice>
        <mc:Fallback xmlns="">
          <p:pic>
            <p:nvPicPr>
              <p:cNvPr id="131" name="墨迹 130"/>
            </p:nvPicPr>
            <p:blipFill>
              <a:blip r:embed="rId251"/>
            </p:blipFill>
            <p:spPr>
              <a:xfrm>
                <a:off x="4374444" y="6533182"/>
                <a:ext cx="101600" cy="80015"/>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2" name="墨迹 131"/>
              <p14:cNvContentPartPr/>
              <p14:nvPr/>
            </p14:nvContentPartPr>
            <p14:xfrm>
              <a:off x="4938888" y="4187377"/>
              <a:ext cx="307623" cy="242688"/>
            </p14:xfrm>
          </p:contentPart>
        </mc:Choice>
        <mc:Fallback xmlns="">
          <p:pic>
            <p:nvPicPr>
              <p:cNvPr id="132" name="墨迹 131"/>
            </p:nvPicPr>
            <p:blipFill>
              <a:blip r:embed="rId253"/>
            </p:blipFill>
            <p:spPr>
              <a:xfrm>
                <a:off x="4938888" y="4187377"/>
                <a:ext cx="307623" cy="242688"/>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3" name="墨迹 132"/>
              <p14:cNvContentPartPr/>
              <p14:nvPr/>
            </p14:nvContentPartPr>
            <p14:xfrm>
              <a:off x="5051777" y="4742369"/>
              <a:ext cx="129823" cy="87417"/>
            </p14:xfrm>
          </p:contentPart>
        </mc:Choice>
        <mc:Fallback xmlns="">
          <p:pic>
            <p:nvPicPr>
              <p:cNvPr id="133" name="墨迹 132"/>
            </p:nvPicPr>
            <p:blipFill>
              <a:blip r:embed="rId255"/>
            </p:blipFill>
            <p:spPr>
              <a:xfrm>
                <a:off x="5051777" y="4742369"/>
                <a:ext cx="129823" cy="87417"/>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4" name="墨迹 133"/>
              <p14:cNvContentPartPr/>
              <p14:nvPr/>
            </p14:nvContentPartPr>
            <p14:xfrm>
              <a:off x="5187244" y="4681212"/>
              <a:ext cx="101600" cy="183118"/>
            </p14:xfrm>
          </p:contentPart>
        </mc:Choice>
        <mc:Fallback xmlns="">
          <p:pic>
            <p:nvPicPr>
              <p:cNvPr id="134" name="墨迹 133"/>
            </p:nvPicPr>
            <p:blipFill>
              <a:blip r:embed="rId257"/>
            </p:blipFill>
            <p:spPr>
              <a:xfrm>
                <a:off x="5187244" y="4681212"/>
                <a:ext cx="101600" cy="183118"/>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5" name="墨迹 134"/>
              <p14:cNvContentPartPr/>
              <p14:nvPr/>
            </p14:nvContentPartPr>
            <p14:xfrm>
              <a:off x="7320844" y="936207"/>
              <a:ext cx="73378" cy="50758"/>
            </p14:xfrm>
          </p:contentPart>
        </mc:Choice>
        <mc:Fallback xmlns="">
          <p:pic>
            <p:nvPicPr>
              <p:cNvPr id="135" name="墨迹 134"/>
            </p:nvPicPr>
            <p:blipFill>
              <a:blip r:embed="rId259"/>
            </p:blipFill>
            <p:spPr>
              <a:xfrm>
                <a:off x="7320844" y="936207"/>
                <a:ext cx="73378" cy="50758"/>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6" name="墨迹 135"/>
              <p14:cNvContentPartPr/>
              <p14:nvPr/>
            </p14:nvContentPartPr>
            <p14:xfrm>
              <a:off x="3306233" y="2740944"/>
              <a:ext cx="873478" cy="70497"/>
            </p14:xfrm>
          </p:contentPart>
        </mc:Choice>
        <mc:Fallback xmlns="">
          <p:pic>
            <p:nvPicPr>
              <p:cNvPr id="136" name="墨迹 135"/>
            </p:nvPicPr>
            <p:blipFill>
              <a:blip r:embed="rId261"/>
            </p:blipFill>
            <p:spPr>
              <a:xfrm>
                <a:off x="3306233" y="2740944"/>
                <a:ext cx="873478" cy="70497"/>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7" name="墨迹 136"/>
              <p14:cNvContentPartPr/>
              <p14:nvPr/>
            </p14:nvContentPartPr>
            <p14:xfrm>
              <a:off x="8847666" y="1307553"/>
              <a:ext cx="47978" cy="57279"/>
            </p14:xfrm>
          </p:contentPart>
        </mc:Choice>
        <mc:Fallback xmlns="">
          <p:pic>
            <p:nvPicPr>
              <p:cNvPr id="137" name="墨迹 136"/>
            </p:nvPicPr>
            <p:blipFill>
              <a:blip r:embed="rId263"/>
            </p:blipFill>
            <p:spPr>
              <a:xfrm>
                <a:off x="8847666" y="1307553"/>
                <a:ext cx="47978" cy="57279"/>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8" name="墨迹 137"/>
              <p14:cNvContentPartPr/>
              <p14:nvPr/>
            </p14:nvContentPartPr>
            <p14:xfrm>
              <a:off x="6570133" y="3414900"/>
              <a:ext cx="186267" cy="3364142"/>
            </p14:xfrm>
          </p:contentPart>
        </mc:Choice>
        <mc:Fallback xmlns="">
          <p:pic>
            <p:nvPicPr>
              <p:cNvPr id="138" name="墨迹 137"/>
            </p:nvPicPr>
            <p:blipFill>
              <a:blip r:embed="rId265"/>
            </p:blipFill>
            <p:spPr>
              <a:xfrm>
                <a:off x="6570133" y="3414900"/>
                <a:ext cx="186267" cy="3364142"/>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9" name="墨迹 138"/>
              <p14:cNvContentPartPr/>
              <p14:nvPr/>
            </p14:nvContentPartPr>
            <p14:xfrm>
              <a:off x="7230533" y="3456141"/>
              <a:ext cx="56444" cy="543184"/>
            </p14:xfrm>
          </p:contentPart>
        </mc:Choice>
        <mc:Fallback xmlns="">
          <p:pic>
            <p:nvPicPr>
              <p:cNvPr id="139" name="墨迹 138"/>
            </p:nvPicPr>
            <p:blipFill>
              <a:blip r:embed="rId267"/>
            </p:blipFill>
            <p:spPr>
              <a:xfrm>
                <a:off x="7230533" y="3456141"/>
                <a:ext cx="56444" cy="543184"/>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0" name="墨迹 139"/>
              <p14:cNvContentPartPr/>
              <p14:nvPr/>
            </p14:nvContentPartPr>
            <p14:xfrm>
              <a:off x="7238471" y="3611764"/>
              <a:ext cx="161396" cy="254320"/>
            </p14:xfrm>
          </p:contentPart>
        </mc:Choice>
        <mc:Fallback xmlns="">
          <p:pic>
            <p:nvPicPr>
              <p:cNvPr id="140" name="墨迹 139"/>
            </p:nvPicPr>
            <p:blipFill>
              <a:blip r:embed="rId269"/>
            </p:blipFill>
            <p:spPr>
              <a:xfrm>
                <a:off x="7238471" y="3611764"/>
                <a:ext cx="161396" cy="25432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1" name="墨迹 140"/>
              <p14:cNvContentPartPr/>
              <p14:nvPr/>
            </p14:nvContentPartPr>
            <p14:xfrm>
              <a:off x="7439377" y="3598899"/>
              <a:ext cx="135467" cy="261545"/>
            </p14:xfrm>
          </p:contentPart>
        </mc:Choice>
        <mc:Fallback xmlns="">
          <p:pic>
            <p:nvPicPr>
              <p:cNvPr id="141" name="墨迹 140"/>
            </p:nvPicPr>
            <p:blipFill>
              <a:blip r:embed="rId271"/>
            </p:blipFill>
            <p:spPr>
              <a:xfrm>
                <a:off x="7439377" y="3598899"/>
                <a:ext cx="135467" cy="261545"/>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2" name="墨迹 141"/>
              <p14:cNvContentPartPr/>
              <p14:nvPr/>
            </p14:nvContentPartPr>
            <p14:xfrm>
              <a:off x="7670800" y="3632032"/>
              <a:ext cx="122237" cy="25380"/>
            </p14:xfrm>
          </p:contentPart>
        </mc:Choice>
        <mc:Fallback xmlns="">
          <p:pic>
            <p:nvPicPr>
              <p:cNvPr id="142" name="墨迹 141"/>
            </p:nvPicPr>
            <p:blipFill>
              <a:blip r:embed="rId273"/>
            </p:blipFill>
            <p:spPr>
              <a:xfrm>
                <a:off x="7670800" y="3632032"/>
                <a:ext cx="122237" cy="25380"/>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3" name="墨迹 142"/>
              <p14:cNvContentPartPr/>
              <p14:nvPr/>
            </p14:nvContentPartPr>
            <p14:xfrm>
              <a:off x="7620176" y="3801226"/>
              <a:ext cx="149401" cy="22560"/>
            </p14:xfrm>
          </p:contentPart>
        </mc:Choice>
        <mc:Fallback xmlns="">
          <p:pic>
            <p:nvPicPr>
              <p:cNvPr id="143" name="墨迹 142"/>
            </p:nvPicPr>
            <p:blipFill>
              <a:blip r:embed="rId275"/>
            </p:blipFill>
            <p:spPr>
              <a:xfrm>
                <a:off x="7620176" y="3801226"/>
                <a:ext cx="149401" cy="22560"/>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4" name="墨迹 143"/>
              <p14:cNvContentPartPr/>
              <p14:nvPr/>
            </p14:nvContentPartPr>
            <p14:xfrm>
              <a:off x="7911747" y="3744829"/>
              <a:ext cx="509763" cy="16919"/>
            </p14:xfrm>
          </p:contentPart>
        </mc:Choice>
        <mc:Fallback xmlns="">
          <p:pic>
            <p:nvPicPr>
              <p:cNvPr id="144" name="墨迹 143"/>
            </p:nvPicPr>
            <p:blipFill>
              <a:blip r:embed="rId277"/>
            </p:blipFill>
            <p:spPr>
              <a:xfrm>
                <a:off x="7911747" y="3744829"/>
                <a:ext cx="509763" cy="16919"/>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5" name="墨迹 144"/>
              <p14:cNvContentPartPr/>
              <p14:nvPr/>
            </p14:nvContentPartPr>
            <p14:xfrm>
              <a:off x="8015111" y="3293644"/>
              <a:ext cx="254000" cy="327109"/>
            </p14:xfrm>
          </p:contentPart>
        </mc:Choice>
        <mc:Fallback xmlns="">
          <p:pic>
            <p:nvPicPr>
              <p:cNvPr id="145" name="墨迹 144"/>
            </p:nvPicPr>
            <p:blipFill>
              <a:blip r:embed="rId279"/>
            </p:blipFill>
            <p:spPr>
              <a:xfrm>
                <a:off x="8015111" y="3293644"/>
                <a:ext cx="254000" cy="32710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6" name="墨迹 145"/>
              <p14:cNvContentPartPr/>
              <p14:nvPr/>
            </p14:nvContentPartPr>
            <p14:xfrm>
              <a:off x="8212666" y="3417720"/>
              <a:ext cx="160866" cy="22559"/>
            </p14:xfrm>
          </p:contentPart>
        </mc:Choice>
        <mc:Fallback xmlns="">
          <p:pic>
            <p:nvPicPr>
              <p:cNvPr id="146" name="墨迹 145"/>
            </p:nvPicPr>
            <p:blipFill>
              <a:blip r:embed="rId281"/>
            </p:blipFill>
            <p:spPr>
              <a:xfrm>
                <a:off x="8212666" y="3417720"/>
                <a:ext cx="160866" cy="22559"/>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7" name="墨迹 146"/>
              <p14:cNvContentPartPr/>
              <p14:nvPr/>
            </p14:nvContentPartPr>
            <p14:xfrm>
              <a:off x="8197850" y="3338763"/>
              <a:ext cx="155927" cy="307369"/>
            </p14:xfrm>
          </p:contentPart>
        </mc:Choice>
        <mc:Fallback xmlns="">
          <p:pic>
            <p:nvPicPr>
              <p:cNvPr id="147" name="墨迹 146"/>
            </p:nvPicPr>
            <p:blipFill>
              <a:blip r:embed="rId283"/>
            </p:blipFill>
            <p:spPr>
              <a:xfrm>
                <a:off x="8197850" y="3338763"/>
                <a:ext cx="155927" cy="307369"/>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8" name="墨迹 147"/>
              <p14:cNvContentPartPr/>
              <p14:nvPr/>
            </p14:nvContentPartPr>
            <p14:xfrm>
              <a:off x="7981244" y="3795587"/>
              <a:ext cx="189088" cy="234933"/>
            </p14:xfrm>
          </p:contentPart>
        </mc:Choice>
        <mc:Fallback xmlns="">
          <p:pic>
            <p:nvPicPr>
              <p:cNvPr id="148" name="墨迹 147"/>
            </p:nvPicPr>
            <p:blipFill>
              <a:blip r:embed="rId285"/>
            </p:blipFill>
            <p:spPr>
              <a:xfrm>
                <a:off x="7981244" y="3795587"/>
                <a:ext cx="189088" cy="234933"/>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9" name="墨迹 148"/>
              <p14:cNvContentPartPr/>
              <p14:nvPr/>
            </p14:nvContentPartPr>
            <p14:xfrm>
              <a:off x="8163277" y="3846345"/>
              <a:ext cx="230012" cy="204795"/>
            </p14:xfrm>
          </p:contentPart>
        </mc:Choice>
        <mc:Fallback xmlns="">
          <p:pic>
            <p:nvPicPr>
              <p:cNvPr id="149" name="墨迹 148"/>
            </p:nvPicPr>
            <p:blipFill>
              <a:blip r:embed="rId287"/>
            </p:blipFill>
            <p:spPr>
              <a:xfrm>
                <a:off x="8163277" y="3846345"/>
                <a:ext cx="230012" cy="204795"/>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0" name="墨迹 149"/>
              <p14:cNvContentPartPr/>
              <p14:nvPr/>
            </p14:nvContentPartPr>
            <p14:xfrm>
              <a:off x="9151055" y="3369077"/>
              <a:ext cx="218722" cy="385621"/>
            </p14:xfrm>
          </p:contentPart>
        </mc:Choice>
        <mc:Fallback xmlns="">
          <p:pic>
            <p:nvPicPr>
              <p:cNvPr id="150" name="墨迹 149"/>
            </p:nvPicPr>
            <p:blipFill>
              <a:blip r:embed="rId289"/>
            </p:blipFill>
            <p:spPr>
              <a:xfrm>
                <a:off x="9151055" y="3369077"/>
                <a:ext cx="218722" cy="385621"/>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1" name="墨迹 150"/>
              <p14:cNvContentPartPr/>
              <p14:nvPr/>
            </p14:nvContentPartPr>
            <p14:xfrm>
              <a:off x="9414933" y="3457198"/>
              <a:ext cx="197556" cy="33839"/>
            </p14:xfrm>
          </p:contentPart>
        </mc:Choice>
        <mc:Fallback xmlns="">
          <p:pic>
            <p:nvPicPr>
              <p:cNvPr id="151" name="墨迹 150"/>
            </p:nvPicPr>
            <p:blipFill>
              <a:blip r:embed="rId291"/>
            </p:blipFill>
            <p:spPr>
              <a:xfrm>
                <a:off x="9414933" y="3457198"/>
                <a:ext cx="197556" cy="33839"/>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2" name="墨迹 151"/>
              <p14:cNvContentPartPr/>
              <p14:nvPr/>
            </p14:nvContentPartPr>
            <p14:xfrm>
              <a:off x="9392531" y="3387758"/>
              <a:ext cx="163513" cy="297853"/>
            </p14:xfrm>
          </p:contentPart>
        </mc:Choice>
        <mc:Fallback xmlns="">
          <p:pic>
            <p:nvPicPr>
              <p:cNvPr id="152" name="墨迹 151"/>
            </p:nvPicPr>
            <p:blipFill>
              <a:blip r:embed="rId293"/>
            </p:blipFill>
            <p:spPr>
              <a:xfrm>
                <a:off x="9392531" y="3387758"/>
                <a:ext cx="163513" cy="297853"/>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3" name="墨迹 152"/>
              <p14:cNvContentPartPr/>
              <p14:nvPr/>
            </p14:nvContentPartPr>
            <p14:xfrm>
              <a:off x="9501893" y="3543734"/>
              <a:ext cx="59796" cy="150336"/>
            </p14:xfrm>
          </p:contentPart>
        </mc:Choice>
        <mc:Fallback xmlns="">
          <p:pic>
            <p:nvPicPr>
              <p:cNvPr id="153" name="墨迹 152"/>
            </p:nvPicPr>
            <p:blipFill>
              <a:blip r:embed="rId295"/>
            </p:blipFill>
            <p:spPr>
              <a:xfrm>
                <a:off x="9501893" y="3543734"/>
                <a:ext cx="59796" cy="150336"/>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4" name="墨迹 153"/>
              <p14:cNvContentPartPr/>
              <p14:nvPr/>
            </p14:nvContentPartPr>
            <p14:xfrm>
              <a:off x="8901994" y="3756108"/>
              <a:ext cx="865716" cy="45118"/>
            </p14:xfrm>
          </p:contentPart>
        </mc:Choice>
        <mc:Fallback xmlns="">
          <p:pic>
            <p:nvPicPr>
              <p:cNvPr id="154" name="墨迹 153"/>
            </p:nvPicPr>
            <p:blipFill>
              <a:blip r:embed="rId297"/>
            </p:blipFill>
            <p:spPr>
              <a:xfrm>
                <a:off x="8901994" y="3756108"/>
                <a:ext cx="865716" cy="45118"/>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5" name="墨迹 154"/>
              <p14:cNvContentPartPr/>
              <p14:nvPr/>
            </p14:nvContentPartPr>
            <p14:xfrm>
              <a:off x="9152466" y="3844935"/>
              <a:ext cx="189089" cy="268243"/>
            </p14:xfrm>
          </p:contentPart>
        </mc:Choice>
        <mc:Fallback xmlns="">
          <p:pic>
            <p:nvPicPr>
              <p:cNvPr id="155" name="墨迹 154"/>
            </p:nvPicPr>
            <p:blipFill>
              <a:blip r:embed="rId299"/>
            </p:blipFill>
            <p:spPr>
              <a:xfrm>
                <a:off x="9152466" y="3844935"/>
                <a:ext cx="189089" cy="268243"/>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6" name="墨迹 155"/>
              <p14:cNvContentPartPr/>
              <p14:nvPr/>
            </p14:nvContentPartPr>
            <p14:xfrm>
              <a:off x="9422871" y="3914023"/>
              <a:ext cx="8996" cy="2820"/>
            </p14:xfrm>
          </p:contentPart>
        </mc:Choice>
        <mc:Fallback xmlns="">
          <p:pic>
            <p:nvPicPr>
              <p:cNvPr id="156" name="墨迹 155"/>
            </p:nvPicPr>
            <p:blipFill>
              <a:blip r:embed="rId301"/>
            </p:blipFill>
            <p:spPr>
              <a:xfrm>
                <a:off x="9422871" y="3914023"/>
                <a:ext cx="8996" cy="2820"/>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7" name="墨迹 156"/>
              <p14:cNvContentPartPr/>
              <p14:nvPr/>
            </p14:nvContentPartPr>
            <p14:xfrm>
              <a:off x="9340144" y="3908383"/>
              <a:ext cx="246944" cy="196688"/>
            </p14:xfrm>
          </p:contentPart>
        </mc:Choice>
        <mc:Fallback xmlns="">
          <p:pic>
            <p:nvPicPr>
              <p:cNvPr id="157" name="墨迹 156"/>
            </p:nvPicPr>
            <p:blipFill>
              <a:blip r:embed="rId303"/>
            </p:blipFill>
            <p:spPr>
              <a:xfrm>
                <a:off x="9340144" y="3908383"/>
                <a:ext cx="246944" cy="196688"/>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8" name="墨迹 157"/>
              <p14:cNvContentPartPr/>
              <p14:nvPr/>
            </p14:nvContentPartPr>
            <p14:xfrm>
              <a:off x="9784644" y="3682791"/>
              <a:ext cx="155222" cy="45118"/>
            </p14:xfrm>
          </p:contentPart>
        </mc:Choice>
        <mc:Fallback xmlns="">
          <p:pic>
            <p:nvPicPr>
              <p:cNvPr id="158" name="墨迹 157"/>
            </p:nvPicPr>
            <p:blipFill>
              <a:blip r:embed="rId305"/>
            </p:blipFill>
            <p:spPr>
              <a:xfrm>
                <a:off x="9784644" y="3682791"/>
                <a:ext cx="155222" cy="45118"/>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9" name="墨迹 158"/>
              <p14:cNvContentPartPr/>
              <p14:nvPr/>
            </p14:nvContentPartPr>
            <p14:xfrm>
              <a:off x="9764888" y="3812506"/>
              <a:ext cx="177800" cy="16919"/>
            </p14:xfrm>
          </p:contentPart>
        </mc:Choice>
        <mc:Fallback xmlns="">
          <p:pic>
            <p:nvPicPr>
              <p:cNvPr id="159" name="墨迹 158"/>
            </p:nvPicPr>
            <p:blipFill>
              <a:blip r:embed="rId307"/>
            </p:blipFill>
            <p:spPr>
              <a:xfrm>
                <a:off x="9764888" y="3812506"/>
                <a:ext cx="177800" cy="16919"/>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0" name="墨迹 159"/>
              <p14:cNvContentPartPr/>
              <p14:nvPr/>
            </p14:nvContentPartPr>
            <p14:xfrm>
              <a:off x="10069688" y="3801226"/>
              <a:ext cx="1089377" cy="21150"/>
            </p14:xfrm>
          </p:contentPart>
        </mc:Choice>
        <mc:Fallback xmlns="">
          <p:pic>
            <p:nvPicPr>
              <p:cNvPr id="160" name="墨迹 159"/>
            </p:nvPicPr>
            <p:blipFill>
              <a:blip r:embed="rId309"/>
            </p:blipFill>
            <p:spPr>
              <a:xfrm>
                <a:off x="10069688" y="3801226"/>
                <a:ext cx="1089377" cy="21150"/>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1" name="墨迹 160"/>
              <p14:cNvContentPartPr/>
              <p14:nvPr/>
            </p14:nvContentPartPr>
            <p14:xfrm>
              <a:off x="10134600" y="3430938"/>
              <a:ext cx="181327" cy="319530"/>
            </p14:xfrm>
          </p:contentPart>
        </mc:Choice>
        <mc:Fallback xmlns="">
          <p:pic>
            <p:nvPicPr>
              <p:cNvPr id="161" name="墨迹 160"/>
            </p:nvPicPr>
            <p:blipFill>
              <a:blip r:embed="rId311"/>
            </p:blipFill>
            <p:spPr>
              <a:xfrm>
                <a:off x="10134600" y="3430938"/>
                <a:ext cx="181327" cy="319530"/>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2" name="墨迹 161"/>
              <p14:cNvContentPartPr/>
              <p14:nvPr/>
            </p14:nvContentPartPr>
            <p14:xfrm>
              <a:off x="10318044" y="3574048"/>
              <a:ext cx="36688" cy="86184"/>
            </p14:xfrm>
          </p:contentPart>
        </mc:Choice>
        <mc:Fallback xmlns="">
          <p:pic>
            <p:nvPicPr>
              <p:cNvPr id="162" name="墨迹 161"/>
            </p:nvPicPr>
            <p:blipFill>
              <a:blip r:embed="rId313"/>
            </p:blipFill>
            <p:spPr>
              <a:xfrm>
                <a:off x="10318044" y="3574048"/>
                <a:ext cx="36688" cy="86184"/>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3" name="墨迹 162"/>
              <p14:cNvContentPartPr/>
              <p14:nvPr/>
            </p14:nvContentPartPr>
            <p14:xfrm>
              <a:off x="10354733" y="3455789"/>
              <a:ext cx="115711" cy="238281"/>
            </p14:xfrm>
          </p:contentPart>
        </mc:Choice>
        <mc:Fallback xmlns="">
          <p:pic>
            <p:nvPicPr>
              <p:cNvPr id="163" name="墨迹 162"/>
            </p:nvPicPr>
            <p:blipFill>
              <a:blip r:embed="rId315"/>
            </p:blipFill>
            <p:spPr>
              <a:xfrm>
                <a:off x="10354733" y="3455789"/>
                <a:ext cx="115711" cy="238281"/>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4" name="墨迹 163"/>
              <p14:cNvContentPartPr/>
              <p14:nvPr/>
            </p14:nvContentPartPr>
            <p14:xfrm>
              <a:off x="10453511" y="3431114"/>
              <a:ext cx="127000" cy="59923"/>
            </p14:xfrm>
          </p:contentPart>
        </mc:Choice>
        <mc:Fallback xmlns="">
          <p:pic>
            <p:nvPicPr>
              <p:cNvPr id="164" name="墨迹 163"/>
            </p:nvPicPr>
            <p:blipFill>
              <a:blip r:embed="rId317"/>
            </p:blipFill>
            <p:spPr>
              <a:xfrm>
                <a:off x="10453511" y="3431114"/>
                <a:ext cx="127000" cy="59923"/>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5" name="墨迹 164"/>
              <p14:cNvContentPartPr/>
              <p14:nvPr/>
            </p14:nvContentPartPr>
            <p14:xfrm>
              <a:off x="10704688" y="3507957"/>
              <a:ext cx="8467" cy="11279"/>
            </p14:xfrm>
          </p:contentPart>
        </mc:Choice>
        <mc:Fallback xmlns="">
          <p:pic>
            <p:nvPicPr>
              <p:cNvPr id="165" name="墨迹 164"/>
            </p:nvPicPr>
            <p:blipFill>
              <a:blip r:embed="rId319"/>
            </p:blipFill>
            <p:spPr>
              <a:xfrm>
                <a:off x="10704688" y="3507957"/>
                <a:ext cx="8467" cy="11279"/>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6" name="墨迹 165"/>
              <p14:cNvContentPartPr/>
              <p14:nvPr/>
            </p14:nvContentPartPr>
            <p14:xfrm>
              <a:off x="10568693" y="3512010"/>
              <a:ext cx="151518" cy="133417"/>
            </p14:xfrm>
          </p:contentPart>
        </mc:Choice>
        <mc:Fallback xmlns="">
          <p:pic>
            <p:nvPicPr>
              <p:cNvPr id="166" name="墨迹 165"/>
            </p:nvPicPr>
            <p:blipFill>
              <a:blip r:embed="rId321"/>
            </p:blipFill>
            <p:spPr>
              <a:xfrm>
                <a:off x="10568693" y="3512010"/>
                <a:ext cx="151518" cy="133417"/>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7" name="墨迹 166"/>
              <p14:cNvContentPartPr/>
              <p14:nvPr/>
            </p14:nvContentPartPr>
            <p14:xfrm>
              <a:off x="10611555" y="3488217"/>
              <a:ext cx="81845" cy="211493"/>
            </p14:xfrm>
          </p:contentPart>
        </mc:Choice>
        <mc:Fallback xmlns="">
          <p:pic>
            <p:nvPicPr>
              <p:cNvPr id="167" name="墨迹 166"/>
            </p:nvPicPr>
            <p:blipFill>
              <a:blip r:embed="rId323"/>
            </p:blipFill>
            <p:spPr>
              <a:xfrm>
                <a:off x="10611555" y="3488217"/>
                <a:ext cx="81845" cy="211493"/>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8" name="墨迹 167"/>
              <p14:cNvContentPartPr/>
              <p14:nvPr/>
            </p14:nvContentPartPr>
            <p14:xfrm>
              <a:off x="10739967" y="3429352"/>
              <a:ext cx="159455" cy="200742"/>
            </p14:xfrm>
          </p:contentPart>
        </mc:Choice>
        <mc:Fallback xmlns="">
          <p:pic>
            <p:nvPicPr>
              <p:cNvPr id="168" name="墨迹 167"/>
            </p:nvPicPr>
            <p:blipFill>
              <a:blip r:embed="rId325"/>
            </p:blipFill>
            <p:spPr>
              <a:xfrm>
                <a:off x="10739967" y="3429352"/>
                <a:ext cx="159455" cy="200742"/>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9" name="墨迹 168"/>
              <p14:cNvContentPartPr/>
              <p14:nvPr/>
            </p14:nvContentPartPr>
            <p14:xfrm>
              <a:off x="10941050" y="3493329"/>
              <a:ext cx="82550" cy="133769"/>
            </p14:xfrm>
          </p:contentPart>
        </mc:Choice>
        <mc:Fallback xmlns="">
          <p:pic>
            <p:nvPicPr>
              <p:cNvPr id="169" name="墨迹 168"/>
            </p:nvPicPr>
            <p:blipFill>
              <a:blip r:embed="rId327"/>
            </p:blipFill>
            <p:spPr>
              <a:xfrm>
                <a:off x="10941050" y="3493329"/>
                <a:ext cx="82550" cy="13376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0" name="墨迹 169"/>
              <p14:cNvContentPartPr/>
              <p14:nvPr/>
            </p14:nvContentPartPr>
            <p14:xfrm>
              <a:off x="11091332" y="3397981"/>
              <a:ext cx="361245" cy="245331"/>
            </p14:xfrm>
          </p:contentPart>
        </mc:Choice>
        <mc:Fallback xmlns="">
          <p:pic>
            <p:nvPicPr>
              <p:cNvPr id="170" name="墨迹 169"/>
            </p:nvPicPr>
            <p:blipFill>
              <a:blip r:embed="rId329"/>
            </p:blipFill>
            <p:spPr>
              <a:xfrm>
                <a:off x="11091332" y="3397981"/>
                <a:ext cx="361245" cy="245331"/>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1" name="墨迹 170"/>
              <p14:cNvContentPartPr/>
              <p14:nvPr/>
            </p14:nvContentPartPr>
            <p14:xfrm>
              <a:off x="11074400" y="3803341"/>
              <a:ext cx="361244" cy="45824"/>
            </p14:xfrm>
          </p:contentPart>
        </mc:Choice>
        <mc:Fallback xmlns="">
          <p:pic>
            <p:nvPicPr>
              <p:cNvPr id="171" name="墨迹 170"/>
            </p:nvPicPr>
            <p:blipFill>
              <a:blip r:embed="rId331"/>
            </p:blipFill>
            <p:spPr>
              <a:xfrm>
                <a:off x="11074400" y="3803341"/>
                <a:ext cx="361244" cy="45824"/>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2" name="墨迹 171"/>
              <p14:cNvContentPartPr/>
              <p14:nvPr/>
            </p14:nvContentPartPr>
            <p14:xfrm>
              <a:off x="10445044" y="3884061"/>
              <a:ext cx="98777" cy="393729"/>
            </p14:xfrm>
          </p:contentPart>
        </mc:Choice>
        <mc:Fallback xmlns="">
          <p:pic>
            <p:nvPicPr>
              <p:cNvPr id="172" name="墨迹 171"/>
            </p:nvPicPr>
            <p:blipFill>
              <a:blip r:embed="rId333"/>
            </p:blipFill>
            <p:spPr>
              <a:xfrm>
                <a:off x="10445044" y="3884061"/>
                <a:ext cx="98777" cy="393729"/>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3" name="墨迹 172"/>
              <p14:cNvContentPartPr/>
              <p14:nvPr/>
            </p14:nvContentPartPr>
            <p14:xfrm>
              <a:off x="10580511" y="3989631"/>
              <a:ext cx="166511" cy="181002"/>
            </p14:xfrm>
          </p:contentPart>
        </mc:Choice>
        <mc:Fallback xmlns="">
          <p:pic>
            <p:nvPicPr>
              <p:cNvPr id="173" name="墨迹 172"/>
            </p:nvPicPr>
            <p:blipFill>
              <a:blip r:embed="rId335"/>
            </p:blipFill>
            <p:spPr>
              <a:xfrm>
                <a:off x="10580511" y="3989631"/>
                <a:ext cx="166511" cy="181002"/>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4" name="墨迹 173"/>
              <p14:cNvContentPartPr/>
              <p14:nvPr/>
            </p14:nvContentPartPr>
            <p14:xfrm>
              <a:off x="10610144" y="4007079"/>
              <a:ext cx="100188" cy="183294"/>
            </p14:xfrm>
          </p:contentPart>
        </mc:Choice>
        <mc:Fallback xmlns="">
          <p:pic>
            <p:nvPicPr>
              <p:cNvPr id="174" name="墨迹 173"/>
            </p:nvPicPr>
            <p:blipFill>
              <a:blip r:embed="rId337"/>
            </p:blipFill>
            <p:spPr>
              <a:xfrm>
                <a:off x="10610144" y="4007079"/>
                <a:ext cx="100188" cy="183294"/>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5" name="墨迹 174"/>
              <p14:cNvContentPartPr/>
              <p14:nvPr/>
            </p14:nvContentPartPr>
            <p14:xfrm>
              <a:off x="10800644" y="3946099"/>
              <a:ext cx="76200" cy="264013"/>
            </p14:xfrm>
          </p:contentPart>
        </mc:Choice>
        <mc:Fallback xmlns="">
          <p:pic>
            <p:nvPicPr>
              <p:cNvPr id="175" name="墨迹 174"/>
            </p:nvPicPr>
            <p:blipFill>
              <a:blip r:embed="rId339"/>
            </p:blipFill>
            <p:spPr>
              <a:xfrm>
                <a:off x="10800644" y="3946099"/>
                <a:ext cx="76200" cy="264013"/>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6" name="墨迹 175"/>
              <p14:cNvContentPartPr/>
              <p14:nvPr/>
            </p14:nvContentPartPr>
            <p14:xfrm>
              <a:off x="10938932" y="3989279"/>
              <a:ext cx="203200" cy="161615"/>
            </p14:xfrm>
          </p:contentPart>
        </mc:Choice>
        <mc:Fallback xmlns="">
          <p:pic>
            <p:nvPicPr>
              <p:cNvPr id="176" name="墨迹 175"/>
            </p:nvPicPr>
            <p:blipFill>
              <a:blip r:embed="rId341"/>
            </p:blipFill>
            <p:spPr>
              <a:xfrm>
                <a:off x="10938932" y="3989279"/>
                <a:ext cx="203200" cy="161615"/>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7" name="墨迹 176"/>
              <p14:cNvContentPartPr/>
              <p14:nvPr/>
            </p14:nvContentPartPr>
            <p14:xfrm>
              <a:off x="11221155" y="4032458"/>
              <a:ext cx="338667" cy="183294"/>
            </p14:xfrm>
          </p:contentPart>
        </mc:Choice>
        <mc:Fallback xmlns="">
          <p:pic>
            <p:nvPicPr>
              <p:cNvPr id="177" name="墨迹 176"/>
            </p:nvPicPr>
            <p:blipFill>
              <a:blip r:embed="rId343"/>
            </p:blipFill>
            <p:spPr>
              <a:xfrm>
                <a:off x="11221155" y="4032458"/>
                <a:ext cx="338667" cy="183294"/>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8" name="墨迹 177"/>
              <p14:cNvContentPartPr/>
              <p14:nvPr/>
            </p14:nvContentPartPr>
            <p14:xfrm>
              <a:off x="11345332" y="3835065"/>
              <a:ext cx="457200" cy="8460"/>
            </p14:xfrm>
          </p:contentPart>
        </mc:Choice>
        <mc:Fallback xmlns="">
          <p:pic>
            <p:nvPicPr>
              <p:cNvPr id="178" name="墨迹 177"/>
            </p:nvPicPr>
            <p:blipFill>
              <a:blip r:embed="rId345"/>
            </p:blipFill>
            <p:spPr>
              <a:xfrm>
                <a:off x="11345332" y="3835065"/>
                <a:ext cx="457200" cy="8460"/>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9" name="墨迹 178"/>
              <p14:cNvContentPartPr/>
              <p14:nvPr/>
            </p14:nvContentPartPr>
            <p14:xfrm>
              <a:off x="7641166" y="4523121"/>
              <a:ext cx="161572" cy="53578"/>
            </p14:xfrm>
          </p:contentPart>
        </mc:Choice>
        <mc:Fallback xmlns="">
          <p:pic>
            <p:nvPicPr>
              <p:cNvPr id="179" name="墨迹 178"/>
            </p:nvPicPr>
            <p:blipFill>
              <a:blip r:embed="rId347"/>
            </p:blipFill>
            <p:spPr>
              <a:xfrm>
                <a:off x="7641166" y="4523121"/>
                <a:ext cx="161572" cy="53578"/>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0" name="墨迹 179"/>
              <p14:cNvContentPartPr/>
              <p14:nvPr/>
            </p14:nvContentPartPr>
            <p14:xfrm>
              <a:off x="7608711" y="4647197"/>
              <a:ext cx="270933" cy="28199"/>
            </p14:xfrm>
          </p:contentPart>
        </mc:Choice>
        <mc:Fallback xmlns="">
          <p:pic>
            <p:nvPicPr>
              <p:cNvPr id="180" name="墨迹 179"/>
            </p:nvPicPr>
            <p:blipFill>
              <a:blip r:embed="rId349"/>
            </p:blipFill>
            <p:spPr>
              <a:xfrm>
                <a:off x="7608711" y="4647197"/>
                <a:ext cx="270933" cy="28199"/>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1" name="墨迹 180"/>
              <p14:cNvContentPartPr/>
              <p14:nvPr/>
            </p14:nvContentPartPr>
            <p14:xfrm>
              <a:off x="8024812" y="4607718"/>
              <a:ext cx="633765" cy="22559"/>
            </p14:xfrm>
          </p:contentPart>
        </mc:Choice>
        <mc:Fallback xmlns="">
          <p:pic>
            <p:nvPicPr>
              <p:cNvPr id="181" name="墨迹 180"/>
            </p:nvPicPr>
            <p:blipFill>
              <a:blip r:embed="rId351"/>
            </p:blipFill>
            <p:spPr>
              <a:xfrm>
                <a:off x="8024812" y="4607718"/>
                <a:ext cx="633765" cy="22559"/>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2" name="墨迹 181"/>
              <p14:cNvContentPartPr/>
              <p14:nvPr/>
            </p14:nvContentPartPr>
            <p14:xfrm>
              <a:off x="8229600" y="4334893"/>
              <a:ext cx="67733" cy="233347"/>
            </p14:xfrm>
          </p:contentPart>
        </mc:Choice>
        <mc:Fallback xmlns="">
          <p:pic>
            <p:nvPicPr>
              <p:cNvPr id="182" name="墨迹 181"/>
            </p:nvPicPr>
            <p:blipFill>
              <a:blip r:embed="rId353"/>
            </p:blipFill>
            <p:spPr>
              <a:xfrm>
                <a:off x="8229600" y="4334893"/>
                <a:ext cx="67733" cy="233347"/>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3" name="墨迹 182"/>
              <p14:cNvContentPartPr/>
              <p14:nvPr/>
            </p14:nvContentPartPr>
            <p14:xfrm>
              <a:off x="8255000" y="4311452"/>
              <a:ext cx="149577" cy="256788"/>
            </p14:xfrm>
          </p:contentPart>
        </mc:Choice>
        <mc:Fallback xmlns="">
          <p:pic>
            <p:nvPicPr>
              <p:cNvPr id="183" name="墨迹 182"/>
            </p:nvPicPr>
            <p:blipFill>
              <a:blip r:embed="rId355"/>
            </p:blipFill>
            <p:spPr>
              <a:xfrm>
                <a:off x="8255000" y="4311452"/>
                <a:ext cx="149577" cy="256788"/>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4" name="墨迹 183"/>
              <p14:cNvContentPartPr/>
              <p14:nvPr/>
            </p14:nvContentPartPr>
            <p14:xfrm>
              <a:off x="8325555" y="4269330"/>
              <a:ext cx="166512" cy="62038"/>
            </p14:xfrm>
          </p:contentPart>
        </mc:Choice>
        <mc:Fallback xmlns="">
          <p:pic>
            <p:nvPicPr>
              <p:cNvPr id="184" name="墨迹 183"/>
            </p:nvPicPr>
            <p:blipFill>
              <a:blip r:embed="rId357"/>
            </p:blipFill>
            <p:spPr>
              <a:xfrm>
                <a:off x="8325555" y="4269330"/>
                <a:ext cx="166512" cy="62038"/>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5" name="墨迹 184"/>
              <p14:cNvContentPartPr/>
              <p14:nvPr/>
            </p14:nvContentPartPr>
            <p14:xfrm>
              <a:off x="8517466" y="4348287"/>
              <a:ext cx="84666" cy="115969"/>
            </p14:xfrm>
          </p:contentPart>
        </mc:Choice>
        <mc:Fallback xmlns="">
          <p:pic>
            <p:nvPicPr>
              <p:cNvPr id="185" name="墨迹 184"/>
            </p:nvPicPr>
            <p:blipFill>
              <a:blip r:embed="rId359"/>
            </p:blipFill>
            <p:spPr>
              <a:xfrm>
                <a:off x="8517466" y="4348287"/>
                <a:ext cx="84666" cy="115969"/>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6" name="墨迹 185"/>
              <p14:cNvContentPartPr/>
              <p14:nvPr/>
            </p14:nvContentPartPr>
            <p14:xfrm>
              <a:off x="8156222" y="4666231"/>
              <a:ext cx="65793" cy="251676"/>
            </p14:xfrm>
          </p:contentPart>
        </mc:Choice>
        <mc:Fallback xmlns="">
          <p:pic>
            <p:nvPicPr>
              <p:cNvPr id="186" name="墨迹 185"/>
            </p:nvPicPr>
            <p:blipFill>
              <a:blip r:embed="rId361"/>
            </p:blipFill>
            <p:spPr>
              <a:xfrm>
                <a:off x="8156222" y="4666231"/>
                <a:ext cx="65793" cy="251676"/>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7" name="墨迹 186"/>
              <p14:cNvContentPartPr/>
              <p14:nvPr/>
            </p14:nvContentPartPr>
            <p14:xfrm>
              <a:off x="8316736" y="4703595"/>
              <a:ext cx="278341" cy="131830"/>
            </p14:xfrm>
          </p:contentPart>
        </mc:Choice>
        <mc:Fallback xmlns="">
          <p:pic>
            <p:nvPicPr>
              <p:cNvPr id="187" name="墨迹 186"/>
            </p:nvPicPr>
            <p:blipFill>
              <a:blip r:embed="rId363"/>
            </p:blipFill>
            <p:spPr>
              <a:xfrm>
                <a:off x="8316736" y="4703595"/>
                <a:ext cx="278341" cy="131830"/>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8" name="墨迹 187"/>
              <p14:cNvContentPartPr/>
              <p14:nvPr/>
            </p14:nvContentPartPr>
            <p14:xfrm>
              <a:off x="7456311" y="5045508"/>
              <a:ext cx="386644" cy="636592"/>
            </p14:xfrm>
          </p:contentPart>
        </mc:Choice>
        <mc:Fallback xmlns="">
          <p:pic>
            <p:nvPicPr>
              <p:cNvPr id="188" name="墨迹 187"/>
            </p:nvPicPr>
            <p:blipFill>
              <a:blip r:embed="rId365"/>
            </p:blipFill>
            <p:spPr>
              <a:xfrm>
                <a:off x="7456311" y="5045508"/>
                <a:ext cx="386644" cy="636592"/>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9" name="墨迹 188"/>
              <p14:cNvContentPartPr/>
              <p14:nvPr/>
            </p14:nvContentPartPr>
            <p14:xfrm>
              <a:off x="7687733" y="5292955"/>
              <a:ext cx="223309" cy="212902"/>
            </p14:xfrm>
          </p:contentPart>
        </mc:Choice>
        <mc:Fallback xmlns="">
          <p:pic>
            <p:nvPicPr>
              <p:cNvPr id="189" name="墨迹 188"/>
            </p:nvPicPr>
            <p:blipFill>
              <a:blip r:embed="rId367"/>
            </p:blipFill>
            <p:spPr>
              <a:xfrm>
                <a:off x="7687733" y="5292955"/>
                <a:ext cx="223309" cy="212902"/>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0" name="墨迹 189"/>
              <p14:cNvContentPartPr/>
              <p14:nvPr/>
            </p14:nvContentPartPr>
            <p14:xfrm>
              <a:off x="7834488" y="5004796"/>
              <a:ext cx="104422" cy="102045"/>
            </p14:xfrm>
          </p:contentPart>
        </mc:Choice>
        <mc:Fallback xmlns="">
          <p:pic>
            <p:nvPicPr>
              <p:cNvPr id="190" name="墨迹 189"/>
            </p:nvPicPr>
            <p:blipFill>
              <a:blip r:embed="rId369"/>
            </p:blipFill>
            <p:spPr>
              <a:xfrm>
                <a:off x="7834488" y="5004796"/>
                <a:ext cx="104422" cy="102045"/>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91" name="墨迹 190"/>
              <p14:cNvContentPartPr/>
              <p14:nvPr/>
            </p14:nvContentPartPr>
            <p14:xfrm>
              <a:off x="8113888" y="5239376"/>
              <a:ext cx="155222" cy="31019"/>
            </p14:xfrm>
          </p:contentPart>
        </mc:Choice>
        <mc:Fallback xmlns="">
          <p:pic>
            <p:nvPicPr>
              <p:cNvPr id="191" name="墨迹 190"/>
            </p:nvPicPr>
            <p:blipFill>
              <a:blip r:embed="rId371"/>
            </p:blipFill>
            <p:spPr>
              <a:xfrm>
                <a:off x="8113888" y="5239376"/>
                <a:ext cx="155222" cy="31019"/>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2" name="墨迹 191"/>
              <p14:cNvContentPartPr/>
              <p14:nvPr/>
            </p14:nvContentPartPr>
            <p14:xfrm>
              <a:off x="8063794" y="5402930"/>
              <a:ext cx="179916" cy="31019"/>
            </p14:xfrm>
          </p:contentPart>
        </mc:Choice>
        <mc:Fallback xmlns="">
          <p:pic>
            <p:nvPicPr>
              <p:cNvPr id="192" name="墨迹 191"/>
            </p:nvPicPr>
            <p:blipFill>
              <a:blip r:embed="rId373"/>
            </p:blipFill>
            <p:spPr>
              <a:xfrm>
                <a:off x="8063794" y="5402930"/>
                <a:ext cx="179916" cy="31019"/>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3" name="墨迹 192"/>
              <p14:cNvContentPartPr/>
              <p14:nvPr/>
            </p14:nvContentPartPr>
            <p14:xfrm>
              <a:off x="8471252" y="5292073"/>
              <a:ext cx="977548" cy="43180"/>
            </p14:xfrm>
          </p:contentPart>
        </mc:Choice>
        <mc:Fallback xmlns="">
          <p:pic>
            <p:nvPicPr>
              <p:cNvPr id="193" name="墨迹 192"/>
            </p:nvPicPr>
            <p:blipFill>
              <a:blip r:embed="rId375"/>
            </p:blipFill>
            <p:spPr>
              <a:xfrm>
                <a:off x="8471252" y="5292073"/>
                <a:ext cx="977548" cy="43180"/>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4" name="墨迹 193"/>
              <p14:cNvContentPartPr/>
              <p14:nvPr/>
            </p14:nvContentPartPr>
            <p14:xfrm>
              <a:off x="8734248" y="4886360"/>
              <a:ext cx="234774" cy="327637"/>
            </p14:xfrm>
          </p:contentPart>
        </mc:Choice>
        <mc:Fallback xmlns="">
          <p:pic>
            <p:nvPicPr>
              <p:cNvPr id="194" name="墨迹 193"/>
            </p:nvPicPr>
            <p:blipFill>
              <a:blip r:embed="rId377"/>
            </p:blipFill>
            <p:spPr>
              <a:xfrm>
                <a:off x="8734248" y="4886360"/>
                <a:ext cx="234774" cy="327637"/>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5" name="墨迹 194"/>
              <p14:cNvContentPartPr/>
              <p14:nvPr/>
            </p14:nvContentPartPr>
            <p14:xfrm>
              <a:off x="8966200" y="5034581"/>
              <a:ext cx="234244" cy="161792"/>
            </p14:xfrm>
          </p:contentPart>
        </mc:Choice>
        <mc:Fallback xmlns="">
          <p:pic>
            <p:nvPicPr>
              <p:cNvPr id="195" name="墨迹 194"/>
            </p:nvPicPr>
            <p:blipFill>
              <a:blip r:embed="rId379"/>
            </p:blipFill>
            <p:spPr>
              <a:xfrm>
                <a:off x="8966200" y="5034581"/>
                <a:ext cx="234244" cy="161792"/>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6" name="墨迹 195"/>
              <p14:cNvContentPartPr/>
              <p14:nvPr/>
            </p14:nvContentPartPr>
            <p14:xfrm>
              <a:off x="8686800" y="5371912"/>
              <a:ext cx="191911" cy="259431"/>
            </p14:xfrm>
          </p:contentPart>
        </mc:Choice>
        <mc:Fallback xmlns="">
          <p:pic>
            <p:nvPicPr>
              <p:cNvPr id="196" name="墨迹 195"/>
            </p:nvPicPr>
            <p:blipFill>
              <a:blip r:embed="rId381"/>
            </p:blipFill>
            <p:spPr>
              <a:xfrm>
                <a:off x="8686800" y="5371912"/>
                <a:ext cx="191911" cy="259431"/>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7" name="墨迹 196"/>
              <p14:cNvContentPartPr/>
              <p14:nvPr/>
            </p14:nvContentPartPr>
            <p14:xfrm>
              <a:off x="8940094" y="5408570"/>
              <a:ext cx="254706" cy="246037"/>
            </p14:xfrm>
          </p:contentPart>
        </mc:Choice>
        <mc:Fallback xmlns="">
          <p:pic>
            <p:nvPicPr>
              <p:cNvPr id="197" name="墨迹 196"/>
            </p:nvPicPr>
            <p:blipFill>
              <a:blip r:embed="rId383"/>
            </p:blipFill>
            <p:spPr>
              <a:xfrm>
                <a:off x="8940094" y="5408570"/>
                <a:ext cx="254706" cy="246037"/>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8" name="墨迹 197"/>
              <p14:cNvContentPartPr/>
              <p14:nvPr/>
            </p14:nvContentPartPr>
            <p14:xfrm>
              <a:off x="9084203" y="5515727"/>
              <a:ext cx="73907" cy="11279"/>
            </p14:xfrm>
          </p:contentPart>
        </mc:Choice>
        <mc:Fallback xmlns="">
          <p:pic>
            <p:nvPicPr>
              <p:cNvPr id="198" name="墨迹 197"/>
            </p:nvPicPr>
            <p:blipFill>
              <a:blip r:embed="rId385"/>
            </p:blipFill>
            <p:spPr>
              <a:xfrm>
                <a:off x="9084203" y="5515727"/>
                <a:ext cx="73907" cy="11279"/>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9" name="墨迹 198"/>
              <p14:cNvContentPartPr/>
              <p14:nvPr/>
            </p14:nvContentPartPr>
            <p14:xfrm>
              <a:off x="9424811" y="5228097"/>
              <a:ext cx="159456" cy="33838"/>
            </p14:xfrm>
          </p:contentPart>
        </mc:Choice>
        <mc:Fallback xmlns="">
          <p:pic>
            <p:nvPicPr>
              <p:cNvPr id="199" name="墨迹 198"/>
            </p:nvPicPr>
            <p:blipFill>
              <a:blip r:embed="rId387"/>
            </p:blipFill>
            <p:spPr>
              <a:xfrm>
                <a:off x="9424811" y="5228097"/>
                <a:ext cx="159456" cy="33838"/>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00" name="墨迹 199"/>
              <p14:cNvContentPartPr/>
              <p14:nvPr/>
            </p14:nvContentPartPr>
            <p14:xfrm>
              <a:off x="9421283" y="5329613"/>
              <a:ext cx="160161" cy="11279"/>
            </p14:xfrm>
          </p:contentPart>
        </mc:Choice>
        <mc:Fallback xmlns="">
          <p:pic>
            <p:nvPicPr>
              <p:cNvPr id="200" name="墨迹 199"/>
            </p:nvPicPr>
            <p:blipFill>
              <a:blip r:embed="rId389"/>
            </p:blipFill>
            <p:spPr>
              <a:xfrm>
                <a:off x="9421283" y="5329613"/>
                <a:ext cx="160161" cy="11279"/>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01" name="墨迹 200"/>
              <p14:cNvContentPartPr/>
              <p14:nvPr/>
            </p14:nvContentPartPr>
            <p14:xfrm>
              <a:off x="9722026" y="5276035"/>
              <a:ext cx="777345" cy="64857"/>
            </p14:xfrm>
          </p:contentPart>
        </mc:Choice>
        <mc:Fallback xmlns="">
          <p:pic>
            <p:nvPicPr>
              <p:cNvPr id="201" name="墨迹 200"/>
            </p:nvPicPr>
            <p:blipFill>
              <a:blip r:embed="rId391"/>
            </p:blipFill>
            <p:spPr>
              <a:xfrm>
                <a:off x="9722026" y="5276035"/>
                <a:ext cx="777345" cy="64857"/>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02" name="墨迹 201"/>
              <p14:cNvContentPartPr/>
              <p14:nvPr/>
            </p14:nvContentPartPr>
            <p14:xfrm>
              <a:off x="9928577" y="4976420"/>
              <a:ext cx="84667" cy="215018"/>
            </p14:xfrm>
          </p:contentPart>
        </mc:Choice>
        <mc:Fallback xmlns="">
          <p:pic>
            <p:nvPicPr>
              <p:cNvPr id="202" name="墨迹 201"/>
            </p:nvPicPr>
            <p:blipFill>
              <a:blip r:embed="rId393"/>
            </p:blipFill>
            <p:spPr>
              <a:xfrm>
                <a:off x="9928577" y="4976420"/>
                <a:ext cx="84667" cy="215018"/>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3" name="墨迹 202"/>
              <p14:cNvContentPartPr/>
              <p14:nvPr/>
            </p14:nvContentPartPr>
            <p14:xfrm>
              <a:off x="10086622" y="5073707"/>
              <a:ext cx="118533" cy="106451"/>
            </p14:xfrm>
          </p:contentPart>
        </mc:Choice>
        <mc:Fallback xmlns="">
          <p:pic>
            <p:nvPicPr>
              <p:cNvPr id="203" name="墨迹 202"/>
            </p:nvPicPr>
            <p:blipFill>
              <a:blip r:embed="rId395"/>
            </p:blipFill>
            <p:spPr>
              <a:xfrm>
                <a:off x="10086622" y="5073707"/>
                <a:ext cx="118533" cy="106451"/>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4" name="墨迹 203"/>
              <p14:cNvContentPartPr/>
              <p14:nvPr/>
            </p14:nvContentPartPr>
            <p14:xfrm>
              <a:off x="10284177" y="5053263"/>
              <a:ext cx="112889" cy="112795"/>
            </p14:xfrm>
          </p:contentPart>
        </mc:Choice>
        <mc:Fallback xmlns="">
          <p:pic>
            <p:nvPicPr>
              <p:cNvPr id="204" name="墨迹 203"/>
            </p:nvPicPr>
            <p:blipFill>
              <a:blip r:embed="rId397"/>
            </p:blipFill>
            <p:spPr>
              <a:xfrm>
                <a:off x="10284177" y="5053263"/>
                <a:ext cx="112889" cy="112795"/>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5" name="墨迹 204"/>
              <p14:cNvContentPartPr/>
              <p14:nvPr/>
            </p14:nvContentPartPr>
            <p14:xfrm>
              <a:off x="9908822" y="5490347"/>
              <a:ext cx="47978" cy="31019"/>
            </p14:xfrm>
          </p:contentPart>
        </mc:Choice>
        <mc:Fallback xmlns="">
          <p:pic>
            <p:nvPicPr>
              <p:cNvPr id="205" name="墨迹 204"/>
            </p:nvPicPr>
            <p:blipFill>
              <a:blip r:embed="rId399"/>
            </p:blipFill>
            <p:spPr>
              <a:xfrm>
                <a:off x="9908822" y="5490347"/>
                <a:ext cx="47978" cy="31019"/>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6" name="墨迹 205"/>
              <p14:cNvContentPartPr/>
              <p14:nvPr/>
            </p14:nvContentPartPr>
            <p14:xfrm>
              <a:off x="9853965" y="5436769"/>
              <a:ext cx="236361" cy="223653"/>
            </p14:xfrm>
          </p:contentPart>
        </mc:Choice>
        <mc:Fallback xmlns="">
          <p:pic>
            <p:nvPicPr>
              <p:cNvPr id="206" name="墨迹 205"/>
            </p:nvPicPr>
            <p:blipFill>
              <a:blip r:embed="rId401"/>
            </p:blipFill>
            <p:spPr>
              <a:xfrm>
                <a:off x="9853965" y="5436769"/>
                <a:ext cx="236361" cy="223653"/>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7" name="墨迹 206"/>
              <p14:cNvContentPartPr/>
              <p14:nvPr/>
            </p14:nvContentPartPr>
            <p14:xfrm>
              <a:off x="10041466" y="5442409"/>
              <a:ext cx="138289" cy="16919"/>
            </p14:xfrm>
          </p:contentPart>
        </mc:Choice>
        <mc:Fallback xmlns="">
          <p:pic>
            <p:nvPicPr>
              <p:cNvPr id="207" name="墨迹 206"/>
            </p:nvPicPr>
            <p:blipFill>
              <a:blip r:embed="rId403"/>
            </p:blipFill>
            <p:spPr>
              <a:xfrm>
                <a:off x="10041466" y="5442409"/>
                <a:ext cx="138289" cy="16919"/>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8" name="墨迹 207"/>
              <p14:cNvContentPartPr/>
              <p14:nvPr/>
            </p14:nvContentPartPr>
            <p14:xfrm>
              <a:off x="10199511" y="5453689"/>
              <a:ext cx="117122" cy="122137"/>
            </p14:xfrm>
          </p:contentPart>
        </mc:Choice>
        <mc:Fallback xmlns="">
          <p:pic>
            <p:nvPicPr>
              <p:cNvPr id="208" name="墨迹 207"/>
            </p:nvPicPr>
            <p:blipFill>
              <a:blip r:embed="rId405"/>
            </p:blipFill>
            <p:spPr>
              <a:xfrm>
                <a:off x="10199511" y="5453689"/>
                <a:ext cx="117122" cy="122137"/>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9" name="墨迹 208"/>
              <p14:cNvContentPartPr/>
              <p14:nvPr/>
            </p14:nvContentPartPr>
            <p14:xfrm>
              <a:off x="10572044" y="5258234"/>
              <a:ext cx="138288" cy="23441"/>
            </p14:xfrm>
          </p:contentPart>
        </mc:Choice>
        <mc:Fallback xmlns="">
          <p:pic>
            <p:nvPicPr>
              <p:cNvPr id="209" name="墨迹 208"/>
            </p:nvPicPr>
            <p:blipFill>
              <a:blip r:embed="rId407"/>
            </p:blipFill>
            <p:spPr>
              <a:xfrm>
                <a:off x="10572044" y="5258234"/>
                <a:ext cx="138288" cy="23441"/>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10" name="墨迹 209"/>
              <p14:cNvContentPartPr/>
              <p14:nvPr/>
            </p14:nvContentPartPr>
            <p14:xfrm>
              <a:off x="10545938" y="5346533"/>
              <a:ext cx="167217" cy="8459"/>
            </p14:xfrm>
          </p:contentPart>
        </mc:Choice>
        <mc:Fallback xmlns="">
          <p:pic>
            <p:nvPicPr>
              <p:cNvPr id="210" name="墨迹 209"/>
            </p:nvPicPr>
            <p:blipFill>
              <a:blip r:embed="rId409"/>
            </p:blipFill>
            <p:spPr>
              <a:xfrm>
                <a:off x="10545938" y="5346533"/>
                <a:ext cx="167217" cy="8459"/>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11" name="墨迹 210"/>
              <p14:cNvContentPartPr/>
              <p14:nvPr/>
            </p14:nvContentPartPr>
            <p14:xfrm>
              <a:off x="10758311" y="5162358"/>
              <a:ext cx="132644" cy="176596"/>
            </p14:xfrm>
          </p:contentPart>
        </mc:Choice>
        <mc:Fallback xmlns="">
          <p:pic>
            <p:nvPicPr>
              <p:cNvPr id="211" name="墨迹 210"/>
            </p:nvPicPr>
            <p:blipFill>
              <a:blip r:embed="rId411"/>
            </p:blipFill>
            <p:spPr>
              <a:xfrm>
                <a:off x="10758311" y="5162358"/>
                <a:ext cx="132644" cy="176596"/>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2" name="墨迹 211"/>
              <p14:cNvContentPartPr/>
              <p14:nvPr/>
            </p14:nvContentPartPr>
            <p14:xfrm>
              <a:off x="10713155" y="5194258"/>
              <a:ext cx="220133" cy="245331"/>
            </p14:xfrm>
          </p:contentPart>
        </mc:Choice>
        <mc:Fallback xmlns="">
          <p:pic>
            <p:nvPicPr>
              <p:cNvPr id="212" name="墨迹 211"/>
            </p:nvPicPr>
            <p:blipFill>
              <a:blip r:embed="rId413"/>
            </p:blipFill>
            <p:spPr>
              <a:xfrm>
                <a:off x="10713155" y="5194258"/>
                <a:ext cx="220133" cy="245331"/>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3" name="墨迹 212"/>
              <p14:cNvContentPartPr/>
              <p14:nvPr/>
            </p14:nvContentPartPr>
            <p14:xfrm>
              <a:off x="10938932" y="5211177"/>
              <a:ext cx="110949" cy="154390"/>
            </p14:xfrm>
          </p:contentPart>
        </mc:Choice>
        <mc:Fallback xmlns="">
          <p:pic>
            <p:nvPicPr>
              <p:cNvPr id="213" name="墨迹 212"/>
            </p:nvPicPr>
            <p:blipFill>
              <a:blip r:embed="rId415"/>
            </p:blipFill>
            <p:spPr>
              <a:xfrm>
                <a:off x="10938932" y="5211177"/>
                <a:ext cx="110949" cy="154390"/>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4" name="墨迹 213"/>
              <p14:cNvContentPartPr/>
              <p14:nvPr/>
            </p14:nvContentPartPr>
            <p14:xfrm>
              <a:off x="10888132" y="5041983"/>
              <a:ext cx="381882" cy="704975"/>
            </p14:xfrm>
          </p:contentPart>
        </mc:Choice>
        <mc:Fallback xmlns="">
          <p:pic>
            <p:nvPicPr>
              <p:cNvPr id="214" name="墨迹 213"/>
            </p:nvPicPr>
            <p:blipFill>
              <a:blip r:embed="rId417"/>
            </p:blipFill>
            <p:spPr>
              <a:xfrm>
                <a:off x="10888132" y="5041983"/>
                <a:ext cx="381882" cy="704975"/>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5" name="墨迹 214"/>
              <p14:cNvContentPartPr/>
              <p14:nvPr/>
            </p14:nvContentPartPr>
            <p14:xfrm>
              <a:off x="11133667" y="5453689"/>
              <a:ext cx="80433" cy="78957"/>
            </p14:xfrm>
          </p:contentPart>
        </mc:Choice>
        <mc:Fallback xmlns="">
          <p:pic>
            <p:nvPicPr>
              <p:cNvPr id="215" name="墨迹 214"/>
            </p:nvPicPr>
            <p:blipFill>
              <a:blip r:embed="rId419"/>
            </p:blipFill>
            <p:spPr>
              <a:xfrm>
                <a:off x="11133667" y="5453689"/>
                <a:ext cx="80433" cy="78957"/>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6" name="墨迹 215"/>
              <p14:cNvContentPartPr/>
              <p14:nvPr/>
            </p14:nvContentPartPr>
            <p14:xfrm>
              <a:off x="11486444" y="5662361"/>
              <a:ext cx="22577" cy="360"/>
            </p14:xfrm>
          </p:contentPart>
        </mc:Choice>
        <mc:Fallback xmlns="">
          <p:pic>
            <p:nvPicPr>
              <p:cNvPr id="216" name="墨迹 215"/>
            </p:nvPicPr>
            <p:blipFill>
              <a:blip r:embed="rId421"/>
            </p:blipFill>
            <p:spPr>
              <a:xfrm>
                <a:off x="11486444" y="5662361"/>
                <a:ext cx="22577" cy="360"/>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7" name="墨迹 216"/>
              <p14:cNvContentPartPr/>
              <p14:nvPr/>
            </p14:nvContentPartPr>
            <p14:xfrm>
              <a:off x="7691613" y="5732859"/>
              <a:ext cx="179564" cy="31019"/>
            </p14:xfrm>
          </p:contentPart>
        </mc:Choice>
        <mc:Fallback xmlns="">
          <p:pic>
            <p:nvPicPr>
              <p:cNvPr id="217" name="墨迹 216"/>
            </p:nvPicPr>
            <p:blipFill>
              <a:blip r:embed="rId423"/>
            </p:blipFill>
            <p:spPr>
              <a:xfrm>
                <a:off x="7691613" y="5732859"/>
                <a:ext cx="179564" cy="31019"/>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8" name="墨迹 217"/>
              <p14:cNvContentPartPr/>
              <p14:nvPr/>
            </p14:nvContentPartPr>
            <p14:xfrm>
              <a:off x="7727244" y="5673641"/>
              <a:ext cx="16933" cy="135355"/>
            </p14:xfrm>
          </p:contentPart>
        </mc:Choice>
        <mc:Fallback xmlns="">
          <p:pic>
            <p:nvPicPr>
              <p:cNvPr id="218" name="墨迹 217"/>
            </p:nvPicPr>
            <p:blipFill>
              <a:blip r:embed="rId425"/>
            </p:blipFill>
            <p:spPr>
              <a:xfrm>
                <a:off x="7727244" y="5673641"/>
                <a:ext cx="16933" cy="135355"/>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19" name="墨迹 218"/>
              <p14:cNvContentPartPr/>
              <p14:nvPr/>
            </p14:nvContentPartPr>
            <p14:xfrm>
              <a:off x="7814733" y="5651082"/>
              <a:ext cx="14111" cy="126895"/>
            </p14:xfrm>
          </p:contentPart>
        </mc:Choice>
        <mc:Fallback xmlns="">
          <p:pic>
            <p:nvPicPr>
              <p:cNvPr id="219" name="墨迹 218"/>
            </p:nvPicPr>
            <p:blipFill>
              <a:blip r:embed="rId427"/>
            </p:blipFill>
            <p:spPr>
              <a:xfrm>
                <a:off x="7814733" y="5651082"/>
                <a:ext cx="14111" cy="126895"/>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20" name="墨迹 219"/>
              <p14:cNvContentPartPr/>
              <p14:nvPr/>
            </p14:nvContentPartPr>
            <p14:xfrm>
              <a:off x="7764991" y="5752598"/>
              <a:ext cx="29986" cy="81778"/>
            </p14:xfrm>
          </p:contentPart>
        </mc:Choice>
        <mc:Fallback xmlns="">
          <p:pic>
            <p:nvPicPr>
              <p:cNvPr id="220" name="墨迹 219"/>
            </p:nvPicPr>
            <p:blipFill>
              <a:blip r:embed="rId429"/>
            </p:blipFill>
            <p:spPr>
              <a:xfrm>
                <a:off x="7764991" y="5752598"/>
                <a:ext cx="29986" cy="81778"/>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21" name="墨迹 220"/>
              <p14:cNvContentPartPr/>
              <p14:nvPr/>
            </p14:nvContentPartPr>
            <p14:xfrm>
              <a:off x="7747000" y="5771456"/>
              <a:ext cx="31044" cy="62919"/>
            </p14:xfrm>
          </p:contentPart>
        </mc:Choice>
        <mc:Fallback xmlns="">
          <p:pic>
            <p:nvPicPr>
              <p:cNvPr id="221" name="墨迹 220"/>
            </p:nvPicPr>
            <p:blipFill>
              <a:blip r:embed="rId431"/>
            </p:blipFill>
            <p:spPr>
              <a:xfrm>
                <a:off x="7747000" y="5771456"/>
                <a:ext cx="31044" cy="62919"/>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22" name="墨迹 221"/>
              <p14:cNvContentPartPr/>
              <p14:nvPr/>
            </p14:nvContentPartPr>
            <p14:xfrm>
              <a:off x="7652102" y="5816575"/>
              <a:ext cx="242535" cy="201094"/>
            </p14:xfrm>
          </p:contentPart>
        </mc:Choice>
        <mc:Fallback xmlns="">
          <p:pic>
            <p:nvPicPr>
              <p:cNvPr id="222" name="墨迹 221"/>
            </p:nvPicPr>
            <p:blipFill>
              <a:blip r:embed="rId433"/>
            </p:blipFill>
            <p:spPr>
              <a:xfrm>
                <a:off x="7652102" y="5816575"/>
                <a:ext cx="242535" cy="201094"/>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3" name="墨迹 222"/>
              <p14:cNvContentPartPr/>
              <p14:nvPr/>
            </p14:nvContentPartPr>
            <p14:xfrm>
              <a:off x="7766755" y="5958098"/>
              <a:ext cx="56445" cy="169547"/>
            </p14:xfrm>
          </p:contentPart>
        </mc:Choice>
        <mc:Fallback xmlns="">
          <p:pic>
            <p:nvPicPr>
              <p:cNvPr id="223" name="墨迹 222"/>
            </p:nvPicPr>
            <p:blipFill>
              <a:blip r:embed="rId435"/>
            </p:blipFill>
            <p:spPr>
              <a:xfrm>
                <a:off x="7766755" y="5958098"/>
                <a:ext cx="56445" cy="169547"/>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4" name="墨迹 223"/>
              <p14:cNvContentPartPr/>
              <p14:nvPr/>
            </p14:nvContentPartPr>
            <p14:xfrm>
              <a:off x="7969955" y="5760177"/>
              <a:ext cx="118534" cy="20621"/>
            </p14:xfrm>
          </p:contentPart>
        </mc:Choice>
        <mc:Fallback xmlns="">
          <p:pic>
            <p:nvPicPr>
              <p:cNvPr id="224" name="墨迹 223"/>
            </p:nvPicPr>
            <p:blipFill>
              <a:blip r:embed="rId437"/>
            </p:blipFill>
            <p:spPr>
              <a:xfrm>
                <a:off x="7969955" y="5760177"/>
                <a:ext cx="118534" cy="20621"/>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5" name="墨迹 224"/>
              <p14:cNvContentPartPr/>
              <p14:nvPr/>
            </p14:nvContentPartPr>
            <p14:xfrm>
              <a:off x="7992533" y="5780797"/>
              <a:ext cx="50800" cy="107861"/>
            </p14:xfrm>
          </p:contentPart>
        </mc:Choice>
        <mc:Fallback xmlns="">
          <p:pic>
            <p:nvPicPr>
              <p:cNvPr id="225" name="墨迹 224"/>
            </p:nvPicPr>
            <p:blipFill>
              <a:blip r:embed="rId439"/>
            </p:blipFill>
            <p:spPr>
              <a:xfrm>
                <a:off x="7992533" y="5780797"/>
                <a:ext cx="50800" cy="107861"/>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6" name="墨迹 225"/>
              <p14:cNvContentPartPr/>
              <p14:nvPr/>
            </p14:nvContentPartPr>
            <p14:xfrm>
              <a:off x="8037688" y="5778682"/>
              <a:ext cx="16934" cy="504058"/>
            </p14:xfrm>
          </p:contentPart>
        </mc:Choice>
        <mc:Fallback xmlns="">
          <p:pic>
            <p:nvPicPr>
              <p:cNvPr id="226" name="墨迹 225"/>
            </p:nvPicPr>
            <p:blipFill>
              <a:blip r:embed="rId441"/>
            </p:blipFill>
            <p:spPr>
              <a:xfrm>
                <a:off x="8037688" y="5778682"/>
                <a:ext cx="16934" cy="504058"/>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7" name="墨迹 226"/>
              <p14:cNvContentPartPr/>
              <p14:nvPr/>
            </p14:nvContentPartPr>
            <p14:xfrm>
              <a:off x="7932561" y="5928842"/>
              <a:ext cx="282928" cy="184704"/>
            </p14:xfrm>
          </p:contentPart>
        </mc:Choice>
        <mc:Fallback xmlns="">
          <p:pic>
            <p:nvPicPr>
              <p:cNvPr id="227" name="墨迹 226"/>
            </p:nvPicPr>
            <p:blipFill>
              <a:blip r:embed="rId443"/>
            </p:blipFill>
            <p:spPr>
              <a:xfrm>
                <a:off x="7932561" y="5928842"/>
                <a:ext cx="282928" cy="184704"/>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8" name="墨迹 227"/>
              <p14:cNvContentPartPr/>
              <p14:nvPr/>
            </p14:nvContentPartPr>
            <p14:xfrm>
              <a:off x="8211961" y="5709595"/>
              <a:ext cx="260350" cy="323055"/>
            </p14:xfrm>
          </p:contentPart>
        </mc:Choice>
        <mc:Fallback xmlns="">
          <p:pic>
            <p:nvPicPr>
              <p:cNvPr id="228" name="墨迹 227"/>
            </p:nvPicPr>
            <p:blipFill>
              <a:blip r:embed="rId445"/>
            </p:blipFill>
            <p:spPr>
              <a:xfrm>
                <a:off x="8211961" y="5709595"/>
                <a:ext cx="260350" cy="323055"/>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29" name="墨迹 228"/>
              <p14:cNvContentPartPr/>
              <p14:nvPr/>
            </p14:nvContentPartPr>
            <p14:xfrm>
              <a:off x="8353777" y="5918091"/>
              <a:ext cx="33867" cy="308250"/>
            </p14:xfrm>
          </p:contentPart>
        </mc:Choice>
        <mc:Fallback xmlns="">
          <p:pic>
            <p:nvPicPr>
              <p:cNvPr id="229" name="墨迹 228"/>
            </p:nvPicPr>
            <p:blipFill>
              <a:blip r:embed="rId447"/>
            </p:blipFill>
            <p:spPr>
              <a:xfrm>
                <a:off x="8353777" y="5918091"/>
                <a:ext cx="33867" cy="308250"/>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30" name="墨迹 229"/>
              <p14:cNvContentPartPr/>
              <p14:nvPr/>
            </p14:nvContentPartPr>
            <p14:xfrm>
              <a:off x="8571088" y="5794015"/>
              <a:ext cx="134762" cy="321645"/>
            </p14:xfrm>
          </p:contentPart>
        </mc:Choice>
        <mc:Fallback xmlns="">
          <p:pic>
            <p:nvPicPr>
              <p:cNvPr id="230" name="墨迹 229"/>
            </p:nvPicPr>
            <p:blipFill>
              <a:blip r:embed="rId449"/>
            </p:blipFill>
            <p:spPr>
              <a:xfrm>
                <a:off x="8571088" y="5794015"/>
                <a:ext cx="134762" cy="321645"/>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31" name="墨迹 230"/>
              <p14:cNvContentPartPr/>
              <p14:nvPr/>
            </p14:nvContentPartPr>
            <p14:xfrm>
              <a:off x="8703733" y="5928842"/>
              <a:ext cx="95956" cy="69088"/>
            </p14:xfrm>
          </p:contentPart>
        </mc:Choice>
        <mc:Fallback xmlns="">
          <p:pic>
            <p:nvPicPr>
              <p:cNvPr id="231" name="墨迹 230"/>
            </p:nvPicPr>
            <p:blipFill>
              <a:blip r:embed="rId451"/>
            </p:blipFill>
            <p:spPr>
              <a:xfrm>
                <a:off x="8703733" y="5928842"/>
                <a:ext cx="95956" cy="69088"/>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32" name="墨迹 231"/>
              <p14:cNvContentPartPr/>
              <p14:nvPr/>
            </p14:nvContentPartPr>
            <p14:xfrm>
              <a:off x="8867422" y="5731449"/>
              <a:ext cx="50800" cy="86007"/>
            </p14:xfrm>
          </p:contentPart>
        </mc:Choice>
        <mc:Fallback xmlns="">
          <p:pic>
            <p:nvPicPr>
              <p:cNvPr id="232" name="墨迹 231"/>
            </p:nvPicPr>
            <p:blipFill>
              <a:blip r:embed="rId453"/>
            </p:blipFill>
            <p:spPr>
              <a:xfrm>
                <a:off x="8867422" y="5731449"/>
                <a:ext cx="50800" cy="86007"/>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3" name="墨迹 232"/>
              <p14:cNvContentPartPr/>
              <p14:nvPr/>
            </p14:nvContentPartPr>
            <p14:xfrm>
              <a:off x="8775700" y="5758238"/>
              <a:ext cx="239888" cy="342618"/>
            </p14:xfrm>
          </p:contentPart>
        </mc:Choice>
        <mc:Fallback xmlns="">
          <p:pic>
            <p:nvPicPr>
              <p:cNvPr id="233" name="墨迹 232"/>
            </p:nvPicPr>
            <p:blipFill>
              <a:blip r:embed="rId455"/>
            </p:blipFill>
            <p:spPr>
              <a:xfrm>
                <a:off x="8775700" y="5758238"/>
                <a:ext cx="239888" cy="342618"/>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4" name="墨迹 233"/>
              <p14:cNvContentPartPr/>
              <p14:nvPr/>
            </p14:nvContentPartPr>
            <p14:xfrm>
              <a:off x="8768115" y="5980129"/>
              <a:ext cx="206551" cy="127777"/>
            </p14:xfrm>
          </p:contentPart>
        </mc:Choice>
        <mc:Fallback xmlns="">
          <p:pic>
            <p:nvPicPr>
              <p:cNvPr id="234" name="墨迹 233"/>
            </p:nvPicPr>
            <p:blipFill>
              <a:blip r:embed="rId457"/>
            </p:blipFill>
            <p:spPr>
              <a:xfrm>
                <a:off x="8768115" y="5980129"/>
                <a:ext cx="206551" cy="127777"/>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5" name="墨迹 234"/>
              <p14:cNvContentPartPr/>
              <p14:nvPr/>
            </p14:nvContentPartPr>
            <p14:xfrm>
              <a:off x="9439451" y="5850766"/>
              <a:ext cx="14993" cy="14628"/>
            </p14:xfrm>
          </p:contentPart>
        </mc:Choice>
        <mc:Fallback xmlns="">
          <p:pic>
            <p:nvPicPr>
              <p:cNvPr id="235" name="墨迹 234"/>
            </p:nvPicPr>
            <p:blipFill>
              <a:blip r:embed="rId459"/>
            </p:blipFill>
            <p:spPr>
              <a:xfrm>
                <a:off x="9439451" y="5850766"/>
                <a:ext cx="14993" cy="14628"/>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6" name="墨迹 235"/>
              <p14:cNvContentPartPr/>
              <p14:nvPr/>
            </p14:nvContentPartPr>
            <p14:xfrm>
              <a:off x="9408583" y="5938712"/>
              <a:ext cx="28928" cy="2819"/>
            </p14:xfrm>
          </p:contentPart>
        </mc:Choice>
        <mc:Fallback xmlns="">
          <p:pic>
            <p:nvPicPr>
              <p:cNvPr id="236" name="墨迹 235"/>
            </p:nvPicPr>
            <p:blipFill>
              <a:blip r:embed="rId461"/>
            </p:blipFill>
            <p:spPr>
              <a:xfrm>
                <a:off x="9408583" y="5938712"/>
                <a:ext cx="28928" cy="2819"/>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7" name="墨迹 236"/>
              <p14:cNvContentPartPr/>
              <p14:nvPr/>
            </p14:nvContentPartPr>
            <p14:xfrm>
              <a:off x="8158691" y="6395536"/>
              <a:ext cx="120297" cy="182588"/>
            </p14:xfrm>
          </p:contentPart>
        </mc:Choice>
        <mc:Fallback xmlns="">
          <p:pic>
            <p:nvPicPr>
              <p:cNvPr id="237" name="墨迹 236"/>
            </p:nvPicPr>
            <p:blipFill>
              <a:blip r:embed="rId463"/>
            </p:blipFill>
            <p:spPr>
              <a:xfrm>
                <a:off x="8158691" y="6395536"/>
                <a:ext cx="120297" cy="182588"/>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8" name="墨迹 237"/>
              <p14:cNvContentPartPr/>
              <p14:nvPr/>
            </p14:nvContentPartPr>
            <p14:xfrm>
              <a:off x="8302977" y="6485772"/>
              <a:ext cx="67734" cy="112797"/>
            </p14:xfrm>
          </p:contentPart>
        </mc:Choice>
        <mc:Fallback xmlns="">
          <p:pic>
            <p:nvPicPr>
              <p:cNvPr id="238" name="墨迹 237"/>
            </p:nvPicPr>
            <p:blipFill>
              <a:blip r:embed="rId465"/>
            </p:blipFill>
            <p:spPr>
              <a:xfrm>
                <a:off x="8302977" y="6485772"/>
                <a:ext cx="67734" cy="112797"/>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39" name="墨迹 238"/>
              <p14:cNvContentPartPr/>
              <p14:nvPr/>
            </p14:nvContentPartPr>
            <p14:xfrm>
              <a:off x="8421511" y="6328563"/>
              <a:ext cx="138289" cy="172719"/>
            </p14:xfrm>
          </p:contentPart>
        </mc:Choice>
        <mc:Fallback xmlns="">
          <p:pic>
            <p:nvPicPr>
              <p:cNvPr id="239" name="墨迹 238"/>
            </p:nvPicPr>
            <p:blipFill>
              <a:blip r:embed="rId467"/>
            </p:blipFill>
            <p:spPr>
              <a:xfrm>
                <a:off x="8421511" y="6328563"/>
                <a:ext cx="138289" cy="172719"/>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40" name="墨迹 239"/>
              <p14:cNvContentPartPr/>
              <p14:nvPr/>
            </p14:nvContentPartPr>
            <p14:xfrm>
              <a:off x="8475133" y="6314992"/>
              <a:ext cx="53622" cy="359714"/>
            </p14:xfrm>
          </p:contentPart>
        </mc:Choice>
        <mc:Fallback xmlns="">
          <p:pic>
            <p:nvPicPr>
              <p:cNvPr id="240" name="墨迹 239"/>
            </p:nvPicPr>
            <p:blipFill>
              <a:blip r:embed="rId469"/>
            </p:blipFill>
            <p:spPr>
              <a:xfrm>
                <a:off x="8475133" y="6314992"/>
                <a:ext cx="53622" cy="359714"/>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41" name="墨迹 240"/>
              <p14:cNvContentPartPr/>
              <p14:nvPr/>
            </p14:nvContentPartPr>
            <p14:xfrm>
              <a:off x="8784872" y="6310939"/>
              <a:ext cx="150283" cy="185408"/>
            </p14:xfrm>
          </p:contentPart>
        </mc:Choice>
        <mc:Fallback xmlns="">
          <p:pic>
            <p:nvPicPr>
              <p:cNvPr id="241" name="墨迹 240"/>
            </p:nvPicPr>
            <p:blipFill>
              <a:blip r:embed="rId471"/>
            </p:blipFill>
            <p:spPr>
              <a:xfrm>
                <a:off x="8784872" y="6310939"/>
                <a:ext cx="150283" cy="185408"/>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42" name="墨迹 241"/>
              <p14:cNvContentPartPr/>
              <p14:nvPr/>
            </p14:nvContentPartPr>
            <p14:xfrm>
              <a:off x="8801628" y="6310939"/>
              <a:ext cx="141994" cy="208672"/>
            </p14:xfrm>
          </p:contentPart>
        </mc:Choice>
        <mc:Fallback xmlns="">
          <p:pic>
            <p:nvPicPr>
              <p:cNvPr id="242" name="墨迹 241"/>
            </p:nvPicPr>
            <p:blipFill>
              <a:blip r:embed="rId473"/>
            </p:blipFill>
            <p:spPr>
              <a:xfrm>
                <a:off x="8801628" y="6310939"/>
                <a:ext cx="141994" cy="208672"/>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3" name="墨迹 242"/>
              <p14:cNvContentPartPr/>
              <p14:nvPr/>
            </p14:nvContentPartPr>
            <p14:xfrm>
              <a:off x="9110133" y="6267230"/>
              <a:ext cx="105834" cy="175539"/>
            </p14:xfrm>
          </p:contentPart>
        </mc:Choice>
        <mc:Fallback xmlns="">
          <p:pic>
            <p:nvPicPr>
              <p:cNvPr id="243" name="墨迹 242"/>
            </p:nvPicPr>
            <p:blipFill>
              <a:blip r:embed="rId475"/>
            </p:blipFill>
            <p:spPr>
              <a:xfrm>
                <a:off x="9110133" y="6267230"/>
                <a:ext cx="105834" cy="175539"/>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4" name="墨迹 243"/>
              <p14:cNvContentPartPr/>
              <p14:nvPr/>
            </p14:nvContentPartPr>
            <p14:xfrm>
              <a:off x="9251244" y="6372977"/>
              <a:ext cx="59266" cy="64857"/>
            </p14:xfrm>
          </p:contentPart>
        </mc:Choice>
        <mc:Fallback xmlns="">
          <p:pic>
            <p:nvPicPr>
              <p:cNvPr id="244" name="墨迹 243"/>
            </p:nvPicPr>
            <p:blipFill>
              <a:blip r:embed="rId477"/>
            </p:blipFill>
            <p:spPr>
              <a:xfrm>
                <a:off x="9251244" y="6372977"/>
                <a:ext cx="59266" cy="64857"/>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5" name="墨迹 244"/>
              <p14:cNvContentPartPr/>
              <p14:nvPr/>
            </p14:nvContentPartPr>
            <p14:xfrm>
              <a:off x="9366250" y="6218587"/>
              <a:ext cx="124883" cy="154389"/>
            </p14:xfrm>
          </p:contentPart>
        </mc:Choice>
        <mc:Fallback xmlns="">
          <p:pic>
            <p:nvPicPr>
              <p:cNvPr id="245" name="墨迹 244"/>
            </p:nvPicPr>
            <p:blipFill>
              <a:blip r:embed="rId479"/>
            </p:blipFill>
            <p:spPr>
              <a:xfrm>
                <a:off x="9366250" y="6218587"/>
                <a:ext cx="124883" cy="154389"/>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6" name="墨迹 245"/>
              <p14:cNvContentPartPr/>
              <p14:nvPr/>
            </p14:nvContentPartPr>
            <p14:xfrm>
              <a:off x="9414933" y="6206602"/>
              <a:ext cx="50800" cy="375047"/>
            </p14:xfrm>
          </p:contentPart>
        </mc:Choice>
        <mc:Fallback xmlns="">
          <p:pic>
            <p:nvPicPr>
              <p:cNvPr id="246" name="墨迹 245"/>
            </p:nvPicPr>
            <p:blipFill>
              <a:blip r:embed="rId481"/>
            </p:blipFill>
            <p:spPr>
              <a:xfrm>
                <a:off x="9414933" y="6206602"/>
                <a:ext cx="50800" cy="375047"/>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47" name="墨迹 246"/>
              <p14:cNvContentPartPr/>
              <p14:nvPr/>
            </p14:nvContentPartPr>
            <p14:xfrm>
              <a:off x="9615311" y="6237621"/>
              <a:ext cx="166511" cy="195102"/>
            </p14:xfrm>
          </p:contentPart>
        </mc:Choice>
        <mc:Fallback xmlns="">
          <p:pic>
            <p:nvPicPr>
              <p:cNvPr id="247" name="墨迹 246"/>
            </p:nvPicPr>
            <p:blipFill>
              <a:blip r:embed="rId483"/>
            </p:blipFill>
            <p:spPr>
              <a:xfrm>
                <a:off x="9615311" y="6237621"/>
                <a:ext cx="166511" cy="195102"/>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48" name="墨迹 247"/>
              <p14:cNvContentPartPr/>
              <p14:nvPr/>
            </p14:nvContentPartPr>
            <p14:xfrm>
              <a:off x="9642651" y="6258418"/>
              <a:ext cx="139171" cy="207615"/>
            </p14:xfrm>
          </p:contentPart>
        </mc:Choice>
        <mc:Fallback xmlns="">
          <p:pic>
            <p:nvPicPr>
              <p:cNvPr id="248" name="墨迹 247"/>
            </p:nvPicPr>
            <p:blipFill>
              <a:blip r:embed="rId485"/>
            </p:blipFill>
            <p:spPr>
              <a:xfrm>
                <a:off x="9642651" y="6258418"/>
                <a:ext cx="139171" cy="207615"/>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49" name="墨迹 248"/>
              <p14:cNvContentPartPr/>
              <p14:nvPr/>
            </p14:nvContentPartPr>
            <p14:xfrm>
              <a:off x="9872133" y="6248901"/>
              <a:ext cx="84667" cy="143110"/>
            </p14:xfrm>
          </p:contentPart>
        </mc:Choice>
        <mc:Fallback xmlns="">
          <p:pic>
            <p:nvPicPr>
              <p:cNvPr id="249" name="墨迹 248"/>
            </p:nvPicPr>
            <p:blipFill>
              <a:blip r:embed="rId487"/>
            </p:blipFill>
            <p:spPr>
              <a:xfrm>
                <a:off x="9872133" y="6248901"/>
                <a:ext cx="84667" cy="143110"/>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50" name="墨迹 249"/>
              <p14:cNvContentPartPr/>
              <p14:nvPr/>
            </p14:nvContentPartPr>
            <p14:xfrm>
              <a:off x="9990666" y="6333498"/>
              <a:ext cx="50800" cy="73317"/>
            </p14:xfrm>
          </p:contentPart>
        </mc:Choice>
        <mc:Fallback xmlns="">
          <p:pic>
            <p:nvPicPr>
              <p:cNvPr id="250" name="墨迹 249"/>
            </p:nvPicPr>
            <p:blipFill>
              <a:blip r:embed="rId489"/>
            </p:blipFill>
            <p:spPr>
              <a:xfrm>
                <a:off x="9990666" y="6333498"/>
                <a:ext cx="50800" cy="73317"/>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51" name="墨迹 250"/>
              <p14:cNvContentPartPr/>
              <p14:nvPr/>
            </p14:nvContentPartPr>
            <p14:xfrm>
              <a:off x="10092266" y="6206426"/>
              <a:ext cx="180622" cy="187700"/>
            </p14:xfrm>
          </p:contentPart>
        </mc:Choice>
        <mc:Fallback xmlns="">
          <p:pic>
            <p:nvPicPr>
              <p:cNvPr id="251" name="墨迹 250"/>
            </p:nvPicPr>
            <p:blipFill>
              <a:blip r:embed="rId491"/>
            </p:blipFill>
            <p:spPr>
              <a:xfrm>
                <a:off x="10092266" y="6206426"/>
                <a:ext cx="180622" cy="187700"/>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52" name="墨迹 251"/>
              <p14:cNvContentPartPr/>
              <p14:nvPr/>
            </p14:nvContentPartPr>
            <p14:xfrm>
              <a:off x="10095088" y="6195322"/>
              <a:ext cx="143934" cy="442725"/>
            </p14:xfrm>
          </p:contentPart>
        </mc:Choice>
        <mc:Fallback xmlns="">
          <p:pic>
            <p:nvPicPr>
              <p:cNvPr id="252" name="墨迹 251"/>
            </p:nvPicPr>
            <p:blipFill>
              <a:blip r:embed="rId493"/>
            </p:blipFill>
            <p:spPr>
              <a:xfrm>
                <a:off x="10095088" y="6195322"/>
                <a:ext cx="143934" cy="442725"/>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53" name="墨迹 252"/>
              <p14:cNvContentPartPr/>
              <p14:nvPr/>
            </p14:nvContentPartPr>
            <p14:xfrm>
              <a:off x="7122583" y="5789257"/>
              <a:ext cx="107950" cy="109976"/>
            </p14:xfrm>
          </p:contentPart>
        </mc:Choice>
        <mc:Fallback xmlns="">
          <p:pic>
            <p:nvPicPr>
              <p:cNvPr id="253" name="墨迹 252"/>
            </p:nvPicPr>
            <p:blipFill>
              <a:blip r:embed="rId495"/>
            </p:blipFill>
            <p:spPr>
              <a:xfrm>
                <a:off x="7122583" y="5789257"/>
                <a:ext cx="107950" cy="109976"/>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54" name="墨迹 253"/>
              <p14:cNvContentPartPr/>
              <p14:nvPr/>
            </p14:nvContentPartPr>
            <p14:xfrm>
              <a:off x="7131226" y="5921792"/>
              <a:ext cx="88018" cy="73318"/>
            </p14:xfrm>
          </p:contentPart>
        </mc:Choice>
        <mc:Fallback xmlns="">
          <p:pic>
            <p:nvPicPr>
              <p:cNvPr id="254" name="墨迹 253"/>
            </p:nvPicPr>
            <p:blipFill>
              <a:blip r:embed="rId497"/>
            </p:blipFill>
            <p:spPr>
              <a:xfrm>
                <a:off x="7131226" y="5921792"/>
                <a:ext cx="88018" cy="73318"/>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55" name="墨迹 254"/>
              <p14:cNvContentPartPr/>
              <p14:nvPr/>
            </p14:nvContentPartPr>
            <p14:xfrm>
              <a:off x="6956248" y="6034588"/>
              <a:ext cx="350485" cy="33839"/>
            </p14:xfrm>
          </p:contentPart>
        </mc:Choice>
        <mc:Fallback xmlns="">
          <p:pic>
            <p:nvPicPr>
              <p:cNvPr id="255" name="墨迹 254"/>
            </p:nvPicPr>
            <p:blipFill>
              <a:blip r:embed="rId499"/>
            </p:blipFill>
            <p:spPr>
              <a:xfrm>
                <a:off x="6956248" y="6034588"/>
                <a:ext cx="350485" cy="33839"/>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56" name="墨迹 255"/>
              <p14:cNvContentPartPr/>
              <p14:nvPr/>
            </p14:nvContentPartPr>
            <p14:xfrm>
              <a:off x="7343422" y="5742024"/>
              <a:ext cx="287866" cy="334863"/>
            </p14:xfrm>
          </p:contentPart>
        </mc:Choice>
        <mc:Fallback xmlns="">
          <p:pic>
            <p:nvPicPr>
              <p:cNvPr id="256" name="墨迹 255"/>
            </p:nvPicPr>
            <p:blipFill>
              <a:blip r:embed="rId501"/>
            </p:blipFill>
            <p:spPr>
              <a:xfrm>
                <a:off x="7343422" y="5742024"/>
                <a:ext cx="287866" cy="334863"/>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57" name="墨迹 256"/>
              <p14:cNvContentPartPr/>
              <p14:nvPr/>
            </p14:nvContentPartPr>
            <p14:xfrm>
              <a:off x="7512755" y="5978190"/>
              <a:ext cx="132645" cy="174834"/>
            </p14:xfrm>
          </p:contentPart>
        </mc:Choice>
        <mc:Fallback xmlns="">
          <p:pic>
            <p:nvPicPr>
              <p:cNvPr id="257" name="墨迹 256"/>
            </p:nvPicPr>
            <p:blipFill>
              <a:blip r:embed="rId503"/>
            </p:blipFill>
            <p:spPr>
              <a:xfrm>
                <a:off x="7512755" y="5978190"/>
                <a:ext cx="132645" cy="174834"/>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58" name="墨迹 257"/>
              <p14:cNvContentPartPr/>
              <p14:nvPr/>
            </p14:nvContentPartPr>
            <p14:xfrm>
              <a:off x="10397772" y="6299659"/>
              <a:ext cx="185560" cy="53578"/>
            </p14:xfrm>
          </p:contentPart>
        </mc:Choice>
        <mc:Fallback xmlns="">
          <p:pic>
            <p:nvPicPr>
              <p:cNvPr id="258" name="墨迹 257"/>
            </p:nvPicPr>
            <p:blipFill>
              <a:blip r:embed="rId505"/>
            </p:blipFill>
            <p:spPr>
              <a:xfrm>
                <a:off x="10397772" y="6299659"/>
                <a:ext cx="185560" cy="53578"/>
              </a:xfrm>
              <a:prstGeom prst="rect"/>
            </p:spPr>
          </p:pic>
        </mc:Fallback>
      </mc:AlternateContent>
      <mc:AlternateContent xmlns:mc="http://schemas.openxmlformats.org/markup-compatibility/2006" xmlns:p14="http://schemas.microsoft.com/office/powerpoint/2010/main">
        <mc:Choice Requires="p14">
          <p:contentPart r:id="rId506" p14:bwMode="auto">
            <p14:nvContentPartPr>
              <p14:cNvPr id="259" name="墨迹 258"/>
              <p14:cNvContentPartPr/>
              <p14:nvPr/>
            </p14:nvContentPartPr>
            <p14:xfrm>
              <a:off x="10404827" y="6395536"/>
              <a:ext cx="198261" cy="45118"/>
            </p14:xfrm>
          </p:contentPart>
        </mc:Choice>
        <mc:Fallback xmlns="">
          <p:pic>
            <p:nvPicPr>
              <p:cNvPr id="259" name="墨迹 258"/>
            </p:nvPicPr>
            <p:blipFill>
              <a:blip r:embed="rId507"/>
            </p:blipFill>
            <p:spPr>
              <a:xfrm>
                <a:off x="10404827" y="6395536"/>
                <a:ext cx="198261" cy="45118"/>
              </a:xfrm>
              <a:prstGeom prst="rect"/>
            </p:spPr>
          </p:pic>
        </mc:Fallback>
      </mc:AlternateContent>
      <mc:AlternateContent xmlns:mc="http://schemas.openxmlformats.org/markup-compatibility/2006" xmlns:p14="http://schemas.microsoft.com/office/powerpoint/2010/main">
        <mc:Choice Requires="p14">
          <p:contentPart r:id="rId508" p14:bwMode="auto">
            <p14:nvContentPartPr>
              <p14:cNvPr id="260" name="墨迹 259"/>
              <p14:cNvContentPartPr/>
              <p14:nvPr/>
            </p14:nvContentPartPr>
            <p14:xfrm>
              <a:off x="10826044" y="6341958"/>
              <a:ext cx="2823" cy="14099"/>
            </p14:xfrm>
          </p:contentPart>
        </mc:Choice>
        <mc:Fallback xmlns="">
          <p:pic>
            <p:nvPicPr>
              <p:cNvPr id="260" name="墨迹 259"/>
            </p:nvPicPr>
            <p:blipFill>
              <a:blip r:embed="rId509"/>
            </p:blipFill>
            <p:spPr>
              <a:xfrm>
                <a:off x="10826044" y="6341958"/>
                <a:ext cx="2823" cy="14099"/>
              </a:xfrm>
              <a:prstGeom prst="rect"/>
            </p:spPr>
          </p:pic>
        </mc:Fallback>
      </mc:AlternateContent>
      <mc:AlternateContent xmlns:mc="http://schemas.openxmlformats.org/markup-compatibility/2006" xmlns:p14="http://schemas.microsoft.com/office/powerpoint/2010/main">
        <mc:Choice Requires="p14">
          <p:contentPart r:id="rId510" p14:bwMode="auto">
            <p14:nvContentPartPr>
              <p14:cNvPr id="261" name="墨迹 260"/>
              <p14:cNvContentPartPr/>
              <p14:nvPr/>
            </p14:nvContentPartPr>
            <p14:xfrm>
              <a:off x="10797822" y="6257361"/>
              <a:ext cx="152400" cy="173600"/>
            </p14:xfrm>
          </p:contentPart>
        </mc:Choice>
        <mc:Fallback xmlns="">
          <p:pic>
            <p:nvPicPr>
              <p:cNvPr id="261" name="墨迹 260"/>
            </p:nvPicPr>
            <p:blipFill>
              <a:blip r:embed="rId511"/>
            </p:blipFill>
            <p:spPr>
              <a:xfrm>
                <a:off x="10797822" y="6257361"/>
                <a:ext cx="152400" cy="173600"/>
              </a:xfrm>
              <a:prstGeom prst="rect"/>
            </p:spPr>
          </p:pic>
        </mc:Fallback>
      </mc:AlternateContent>
      <mc:AlternateContent xmlns:mc="http://schemas.openxmlformats.org/markup-compatibility/2006" xmlns:p14="http://schemas.microsoft.com/office/powerpoint/2010/main">
        <mc:Choice Requires="p14">
          <p:contentPart r:id="rId512" p14:bwMode="auto">
            <p14:nvContentPartPr>
              <p14:cNvPr id="262" name="墨迹 261"/>
              <p14:cNvContentPartPr/>
              <p14:nvPr/>
            </p14:nvContentPartPr>
            <p14:xfrm>
              <a:off x="10987969" y="6364517"/>
              <a:ext cx="52563" cy="64858"/>
            </p14:xfrm>
          </p:contentPart>
        </mc:Choice>
        <mc:Fallback xmlns="">
          <p:pic>
            <p:nvPicPr>
              <p:cNvPr id="262" name="墨迹 261"/>
            </p:nvPicPr>
            <p:blipFill>
              <a:blip r:embed="rId513"/>
            </p:blipFill>
            <p:spPr>
              <a:xfrm>
                <a:off x="10987969" y="6364517"/>
                <a:ext cx="52563" cy="64858"/>
              </a:xfrm>
              <a:prstGeom prst="rect"/>
            </p:spPr>
          </p:pic>
        </mc:Fallback>
      </mc:AlternateContent>
      <mc:AlternateContent xmlns:mc="http://schemas.openxmlformats.org/markup-compatibility/2006" xmlns:p14="http://schemas.microsoft.com/office/powerpoint/2010/main">
        <mc:Choice Requires="p14">
          <p:contentPart r:id="rId514" p14:bwMode="auto">
            <p14:nvContentPartPr>
              <p14:cNvPr id="263" name="墨迹 262"/>
              <p14:cNvContentPartPr/>
              <p14:nvPr/>
            </p14:nvContentPartPr>
            <p14:xfrm>
              <a:off x="11125200" y="6279038"/>
              <a:ext cx="107244" cy="116497"/>
            </p14:xfrm>
          </p:contentPart>
        </mc:Choice>
        <mc:Fallback xmlns="">
          <p:pic>
            <p:nvPicPr>
              <p:cNvPr id="263" name="墨迹 262"/>
            </p:nvPicPr>
            <p:blipFill>
              <a:blip r:embed="rId515"/>
            </p:blipFill>
            <p:spPr>
              <a:xfrm>
                <a:off x="11125200" y="6279038"/>
                <a:ext cx="107244" cy="116497"/>
              </a:xfrm>
              <a:prstGeom prst="rect"/>
            </p:spPr>
          </p:pic>
        </mc:Fallback>
      </mc:AlternateContent>
      <mc:AlternateContent xmlns:mc="http://schemas.openxmlformats.org/markup-compatibility/2006" xmlns:p14="http://schemas.microsoft.com/office/powerpoint/2010/main">
        <mc:Choice Requires="p14">
          <p:contentPart r:id="rId516" p14:bwMode="auto">
            <p14:nvContentPartPr>
              <p14:cNvPr id="264" name="墨迹 263"/>
              <p14:cNvContentPartPr/>
              <p14:nvPr/>
            </p14:nvContentPartPr>
            <p14:xfrm>
              <a:off x="11294532" y="6044282"/>
              <a:ext cx="163689" cy="435851"/>
            </p14:xfrm>
          </p:contentPart>
        </mc:Choice>
        <mc:Fallback xmlns="">
          <p:pic>
            <p:nvPicPr>
              <p:cNvPr id="264" name="墨迹 263"/>
            </p:nvPicPr>
            <p:blipFill>
              <a:blip r:embed="rId517"/>
            </p:blipFill>
            <p:spPr>
              <a:xfrm>
                <a:off x="11294532" y="6044282"/>
                <a:ext cx="163689" cy="435851"/>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65" name="墨迹 264"/>
              <p14:cNvContentPartPr/>
              <p14:nvPr/>
            </p14:nvContentPartPr>
            <p14:xfrm>
              <a:off x="11522251" y="6184748"/>
              <a:ext cx="204081" cy="182589"/>
            </p14:xfrm>
          </p:contentPart>
        </mc:Choice>
        <mc:Fallback xmlns="">
          <p:pic>
            <p:nvPicPr>
              <p:cNvPr id="265" name="墨迹 264"/>
            </p:nvPicPr>
            <p:blipFill>
              <a:blip r:embed="rId519"/>
            </p:blipFill>
            <p:spPr>
              <a:xfrm>
                <a:off x="11522251" y="6184748"/>
                <a:ext cx="204081" cy="182589"/>
              </a:xfrm>
              <a:prstGeom prst="rect"/>
            </p:spPr>
          </p:pic>
        </mc:Fallback>
      </mc:AlternateContent>
      <mc:AlternateContent xmlns:mc="http://schemas.openxmlformats.org/markup-compatibility/2006" xmlns:p14="http://schemas.microsoft.com/office/powerpoint/2010/main">
        <mc:Choice Requires="p14">
          <p:contentPart r:id="rId520" p14:bwMode="auto">
            <p14:nvContentPartPr>
              <p14:cNvPr id="266" name="墨迹 265"/>
              <p14:cNvContentPartPr/>
              <p14:nvPr/>
            </p14:nvContentPartPr>
            <p14:xfrm>
              <a:off x="11542888" y="6129936"/>
              <a:ext cx="163689" cy="533490"/>
            </p14:xfrm>
          </p:contentPart>
        </mc:Choice>
        <mc:Fallback xmlns="">
          <p:pic>
            <p:nvPicPr>
              <p:cNvPr id="266" name="墨迹 265"/>
            </p:nvPicPr>
            <p:blipFill>
              <a:blip r:embed="rId521"/>
            </p:blipFill>
            <p:spPr>
              <a:xfrm>
                <a:off x="11542888" y="6129936"/>
                <a:ext cx="163689" cy="533490"/>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43_1#33fcb6fc9?sp=1&amp;vop=1&amp;pid=bb2a75e1a&amp;color=0,0,0&amp;vtp=1&amp;bt=1&amp;bbb=1&amp;hb=1"/>
          <p:cNvSpPr/>
          <p:nvPr/>
        </p:nvSpPr>
        <p:spPr>
          <a:xfrm>
            <a:off x="649224" y="397375"/>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pic>
        <p:nvPicPr>
          <p:cNvPr id="3" name="QO_6_BD.143_2#33fcb6fc9?vop=1&amp;pid=bb2a75e1a&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3785870" y="1441450"/>
            <a:ext cx="7364730" cy="277939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43_3#33fcb6fc9?vop=1&amp;pid=bb2a75e1a&amp;color=0,0,0&amp;vtp=1&amp;bbb=1"/>
          <p:cNvSpPr/>
          <p:nvPr/>
        </p:nvSpPr>
        <p:spPr>
          <a:xfrm>
            <a:off x="649224" y="4211947"/>
            <a:ext cx="10899648" cy="927100"/>
          </a:xfrm>
          <a:prstGeom prst="rect">
            <a:avLst/>
          </a:prstGeom>
          <a:blipFill rotWithShape="1">
            <a:blip r:embed="rId3"/>
            <a:stretch>
              <a:fillRect l="-2" t="-68" r="1" b="68"/>
            </a:stretch>
          </a:blipFill>
        </p:spPr>
        <p:txBody>
          <a:bodyPr/>
          <a:lstStyle/>
          <a:p>
            <a:r>
              <a:rPr lang="zh-CN" altLang="en-US">
                <a:noFill/>
              </a:rPr>
              <a:t> </a:t>
            </a:r>
            <a:endParaRPr lang="zh-CN" altLang="en-US">
              <a:noFill/>
            </a:endParaRPr>
          </a:p>
        </p:txBody>
      </p:sp>
      <p:graphicFrame>
        <p:nvGraphicFramePr>
          <p:cNvPr id="52" name="QO_6_BD.143_4#33fcb6fc9?colgroup=9,7,7,7,7&amp;vop=1&amp;pid=bb2a75e1a&amp;color=0,0,0&amp;vtp=1&amp;bbb=1"/>
          <p:cNvGraphicFramePr>
            <a:graphicFrameLocks noGrp="1"/>
          </p:cNvGraphicFramePr>
          <p:nvPr/>
        </p:nvGraphicFramePr>
        <p:xfrm>
          <a:off x="648970" y="5298440"/>
          <a:ext cx="6184900" cy="1143000"/>
        </p:xfrm>
        <a:graphic>
          <a:graphicData uri="http://schemas.openxmlformats.org/drawingml/2006/table">
            <a:tbl>
              <a:tblPr/>
              <a:tblGrid>
                <a:gridCol w="1491615"/>
                <a:gridCol w="1172845"/>
                <a:gridCol w="1173480"/>
                <a:gridCol w="1173480"/>
                <a:gridCol w="1173480"/>
              </a:tblGrid>
              <a:tr h="381000">
                <a:tc>
                  <a:txBody>
                    <a:bodyPr/>
                    <a:lstStyle/>
                    <a:p>
                      <a:pPr algn="ctr" latinLnBrk="1" hangingPunct="0">
                        <a:lnSpc>
                          <a:spcPts val="3000"/>
                        </a:lnSpc>
                      </a:pPr>
                      <a:r>
                        <a:rPr lang="en-US" altLang="zh-CN" sz="12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金属氢氧化物</a:t>
                      </a:r>
                      <a:endParaRPr lang="en-US" altLang="zh-CN" sz="12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r>
              <a:tr h="381000">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1.9</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3.4</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6.4</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7.0</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3.2</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4.7</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7.6</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9.0</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8015111" y="296089"/>
              <a:ext cx="8466" cy="25379"/>
            </p14:xfrm>
          </p:contentPart>
        </mc:Choice>
        <mc:Fallback xmlns="">
          <p:pic>
            <p:nvPicPr>
              <p:cNvPr id="5" name="墨迹 4"/>
            </p:nvPicPr>
            <p:blipFill>
              <a:blip r:embed="rId6"/>
            </p:blipFill>
            <p:spPr>
              <a:xfrm>
                <a:off x="8015111" y="296089"/>
                <a:ext cx="8466" cy="25379"/>
              </a:xfrm>
              <a:prstGeom prst="rect"/>
            </p:spPr>
          </p:pic>
        </mc:Fallback>
      </mc:AlternateContent>
    </p:spTree>
  </p:cSld>
  <p:clrMapOvr>
    <a:masterClrMapping/>
  </p:clrMapOvr>
  <p:transition>
    <p:split dir="in"/>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43_1#33fcb6fc9?sp=1&amp;vop=1&amp;pid=bb2a75e1a&amp;color=0,0,0&amp;vtp=1&amp;bt=1&amp;bbb=1&amp;hb=1"/>
          <p:cNvSpPr/>
          <p:nvPr/>
        </p:nvSpPr>
        <p:spPr>
          <a:xfrm>
            <a:off x="649224" y="397375"/>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pic>
        <p:nvPicPr>
          <p:cNvPr id="3" name="QO_6_BD.143_2#33fcb6fc9?vop=1&amp;pid=bb2a75e1a&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3785870" y="1441450"/>
            <a:ext cx="7364730" cy="2779395"/>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43_3#33fcb6fc9?vop=1&amp;pid=bb2a75e1a&amp;color=0,0,0&amp;vtp=1&amp;bbb=1"/>
          <p:cNvSpPr/>
          <p:nvPr/>
        </p:nvSpPr>
        <p:spPr>
          <a:xfrm>
            <a:off x="649224" y="4211947"/>
            <a:ext cx="10899648" cy="927100"/>
          </a:xfrm>
          <a:prstGeom prst="rect">
            <a:avLst/>
          </a:prstGeom>
          <a:blipFill rotWithShape="1">
            <a:blip r:embed="rId3"/>
            <a:stretch>
              <a:fillRect l="-2" t="-68" r="1" b="68"/>
            </a:stretch>
          </a:blipFill>
        </p:spPr>
        <p:txBody>
          <a:bodyPr/>
          <a:lstStyle/>
          <a:p>
            <a:r>
              <a:rPr lang="zh-CN" altLang="en-US">
                <a:noFill/>
              </a:rPr>
              <a:t> </a:t>
            </a:r>
            <a:endParaRPr lang="zh-CN" altLang="en-US">
              <a:noFill/>
            </a:endParaRPr>
          </a:p>
        </p:txBody>
      </p:sp>
      <p:graphicFrame>
        <p:nvGraphicFramePr>
          <p:cNvPr id="52" name="QO_6_BD.143_4#33fcb6fc9?colgroup=9,7,7,7,7&amp;vop=1&amp;pid=bb2a75e1a&amp;color=0,0,0&amp;vtp=1&amp;bbb=1"/>
          <p:cNvGraphicFramePr>
            <a:graphicFrameLocks noGrp="1"/>
          </p:cNvGraphicFramePr>
          <p:nvPr/>
        </p:nvGraphicFramePr>
        <p:xfrm>
          <a:off x="648970" y="5298440"/>
          <a:ext cx="6184900" cy="1143000"/>
        </p:xfrm>
        <a:graphic>
          <a:graphicData uri="http://schemas.openxmlformats.org/drawingml/2006/table">
            <a:tbl>
              <a:tblPr/>
              <a:tblGrid>
                <a:gridCol w="1491615"/>
                <a:gridCol w="1172845"/>
                <a:gridCol w="1173480"/>
                <a:gridCol w="1173480"/>
                <a:gridCol w="1173480"/>
              </a:tblGrid>
              <a:tr h="381000">
                <a:tc>
                  <a:txBody>
                    <a:bodyPr/>
                    <a:lstStyle/>
                    <a:p>
                      <a:pPr algn="ctr" latinLnBrk="1" hangingPunct="0">
                        <a:lnSpc>
                          <a:spcPts val="3000"/>
                        </a:lnSpc>
                      </a:pPr>
                      <a:r>
                        <a:rPr lang="en-US" altLang="zh-CN" sz="12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金属氢氧化物</a:t>
                      </a:r>
                      <a:endParaRPr lang="en-US" altLang="zh-CN" sz="12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r>
              <a:tr h="381000">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1.9</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3.4</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6.4</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7.0</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1000">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4"/>
                    </a:blipFill>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3.2</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4.7</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7.6</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000"/>
                        </a:lnSpc>
                      </a:pPr>
                      <a:r>
                        <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9.0</a:t>
                      </a:r>
                      <a:endParaRPr lang="en-US" altLang="zh-CN" sz="12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8015111" y="296089"/>
              <a:ext cx="8466" cy="25379"/>
            </p14:xfrm>
          </p:contentPart>
        </mc:Choice>
        <mc:Fallback xmlns="">
          <p:pic>
            <p:nvPicPr>
              <p:cNvPr id="5" name="墨迹 4"/>
            </p:nvPicPr>
            <p:blipFill>
              <a:blip r:embed="rId6"/>
            </p:blipFill>
            <p:spPr>
              <a:xfrm>
                <a:off x="8015111" y="296089"/>
                <a:ext cx="8466" cy="2537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7258755" y="1981861"/>
              <a:ext cx="95956" cy="8989"/>
            </p14:xfrm>
          </p:contentPart>
        </mc:Choice>
        <mc:Fallback xmlns="">
          <p:pic>
            <p:nvPicPr>
              <p:cNvPr id="6" name="墨迹 5"/>
            </p:nvPicPr>
            <p:blipFill>
              <a:blip r:embed="rId8"/>
            </p:blipFill>
            <p:spPr>
              <a:xfrm>
                <a:off x="7258755" y="1981861"/>
                <a:ext cx="95956" cy="898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7069666" y="1409950"/>
              <a:ext cx="7761" cy="2820"/>
            </p14:xfrm>
          </p:contentPart>
        </mc:Choice>
        <mc:Fallback xmlns="">
          <p:pic>
            <p:nvPicPr>
              <p:cNvPr id="7" name="墨迹 6"/>
            </p:nvPicPr>
            <p:blipFill>
              <a:blip r:embed="rId10"/>
            </p:blipFill>
            <p:spPr>
              <a:xfrm>
                <a:off x="7069666" y="1409950"/>
                <a:ext cx="7761" cy="282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5192888" y="1844215"/>
              <a:ext cx="105305" cy="289216"/>
            </p14:xfrm>
          </p:contentPart>
        </mc:Choice>
        <mc:Fallback xmlns="">
          <p:pic>
            <p:nvPicPr>
              <p:cNvPr id="8" name="墨迹 7"/>
            </p:nvPicPr>
            <p:blipFill>
              <a:blip r:embed="rId12"/>
            </p:blipFill>
            <p:spPr>
              <a:xfrm>
                <a:off x="5192888" y="1844215"/>
                <a:ext cx="105305" cy="28921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5192888" y="1930751"/>
              <a:ext cx="141112" cy="150336"/>
            </p14:xfrm>
          </p:contentPart>
        </mc:Choice>
        <mc:Fallback xmlns="">
          <p:pic>
            <p:nvPicPr>
              <p:cNvPr id="9" name="墨迹 8"/>
            </p:nvPicPr>
            <p:blipFill>
              <a:blip r:embed="rId14"/>
            </p:blipFill>
            <p:spPr>
              <a:xfrm>
                <a:off x="5192888" y="1930751"/>
                <a:ext cx="141112" cy="15033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5350933" y="1962651"/>
              <a:ext cx="43039" cy="205148"/>
            </p14:xfrm>
          </p:contentPart>
        </mc:Choice>
        <mc:Fallback xmlns="">
          <p:pic>
            <p:nvPicPr>
              <p:cNvPr id="10" name="墨迹 9"/>
            </p:nvPicPr>
            <p:blipFill>
              <a:blip r:embed="rId16"/>
            </p:blipFill>
            <p:spPr>
              <a:xfrm>
                <a:off x="5350933" y="1962651"/>
                <a:ext cx="43039" cy="20514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5469466" y="1851970"/>
              <a:ext cx="67734" cy="212197"/>
            </p14:xfrm>
          </p:contentPart>
        </mc:Choice>
        <mc:Fallback xmlns="">
          <p:pic>
            <p:nvPicPr>
              <p:cNvPr id="11" name="墨迹 10"/>
            </p:nvPicPr>
            <p:blipFill>
              <a:blip r:embed="rId18"/>
            </p:blipFill>
            <p:spPr>
              <a:xfrm>
                <a:off x="5469466" y="1851970"/>
                <a:ext cx="67734" cy="21219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5548488" y="1911893"/>
              <a:ext cx="95956" cy="156504"/>
            </p14:xfrm>
          </p:contentPart>
        </mc:Choice>
        <mc:Fallback xmlns="">
          <p:pic>
            <p:nvPicPr>
              <p:cNvPr id="12" name="墨迹 11"/>
            </p:nvPicPr>
            <p:blipFill>
              <a:blip r:embed="rId20"/>
            </p:blipFill>
            <p:spPr>
              <a:xfrm>
                <a:off x="5548488" y="1911893"/>
                <a:ext cx="95956" cy="15650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5607755" y="1909073"/>
              <a:ext cx="25400" cy="262251"/>
            </p14:xfrm>
          </p:contentPart>
        </mc:Choice>
        <mc:Fallback xmlns="">
          <p:pic>
            <p:nvPicPr>
              <p:cNvPr id="13" name="墨迹 12"/>
            </p:nvPicPr>
            <p:blipFill>
              <a:blip r:embed="rId22"/>
            </p:blipFill>
            <p:spPr>
              <a:xfrm>
                <a:off x="5607755" y="1909073"/>
                <a:ext cx="25400" cy="262251"/>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5166606" y="2224902"/>
              <a:ext cx="171097" cy="286220"/>
            </p14:xfrm>
          </p:contentPart>
        </mc:Choice>
        <mc:Fallback xmlns="">
          <p:pic>
            <p:nvPicPr>
              <p:cNvPr id="14" name="墨迹 13"/>
            </p:nvPicPr>
            <p:blipFill>
              <a:blip r:embed="rId24"/>
            </p:blipFill>
            <p:spPr>
              <a:xfrm>
                <a:off x="5166606" y="2224902"/>
                <a:ext cx="171097" cy="28622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5311422" y="2320073"/>
              <a:ext cx="28222" cy="51463"/>
            </p14:xfrm>
          </p:contentPart>
        </mc:Choice>
        <mc:Fallback xmlns="">
          <p:pic>
            <p:nvPicPr>
              <p:cNvPr id="15" name="墨迹 14"/>
            </p:nvPicPr>
            <p:blipFill>
              <a:blip r:embed="rId26"/>
            </p:blipFill>
            <p:spPr>
              <a:xfrm>
                <a:off x="5311422" y="2320073"/>
                <a:ext cx="28222" cy="5146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5381448" y="2301039"/>
              <a:ext cx="93663" cy="153685"/>
            </p14:xfrm>
          </p:contentPart>
        </mc:Choice>
        <mc:Fallback xmlns="">
          <p:pic>
            <p:nvPicPr>
              <p:cNvPr id="16" name="墨迹 15"/>
            </p:nvPicPr>
            <p:blipFill>
              <a:blip r:embed="rId28"/>
            </p:blipFill>
            <p:spPr>
              <a:xfrm>
                <a:off x="5381448" y="2301039"/>
                <a:ext cx="93663" cy="15368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5463822" y="2385636"/>
              <a:ext cx="95955" cy="162144"/>
            </p14:xfrm>
          </p:contentPart>
        </mc:Choice>
        <mc:Fallback xmlns="">
          <p:pic>
            <p:nvPicPr>
              <p:cNvPr id="17" name="墨迹 16"/>
            </p:nvPicPr>
            <p:blipFill>
              <a:blip r:embed="rId30"/>
            </p:blipFill>
            <p:spPr>
              <a:xfrm>
                <a:off x="5463822" y="2385636"/>
                <a:ext cx="95955" cy="16214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5093581" y="2685956"/>
              <a:ext cx="116241" cy="257668"/>
            </p14:xfrm>
          </p:contentPart>
        </mc:Choice>
        <mc:Fallback xmlns="">
          <p:pic>
            <p:nvPicPr>
              <p:cNvPr id="18" name="墨迹 17"/>
            </p:nvPicPr>
            <p:blipFill>
              <a:blip r:embed="rId32"/>
            </p:blipFill>
            <p:spPr>
              <a:xfrm>
                <a:off x="5093581" y="2685956"/>
                <a:ext cx="116241" cy="25766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5144381" y="2686484"/>
              <a:ext cx="116241" cy="232642"/>
            </p14:xfrm>
          </p:contentPart>
        </mc:Choice>
        <mc:Fallback xmlns="">
          <p:pic>
            <p:nvPicPr>
              <p:cNvPr id="19" name="墨迹 18"/>
            </p:nvPicPr>
            <p:blipFill>
              <a:blip r:embed="rId34"/>
            </p:blipFill>
            <p:spPr>
              <a:xfrm>
                <a:off x="5144381" y="2686484"/>
                <a:ext cx="116241" cy="232642"/>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5269088" y="2661986"/>
              <a:ext cx="36689" cy="222773"/>
            </p14:xfrm>
          </p:contentPart>
        </mc:Choice>
        <mc:Fallback xmlns="">
          <p:pic>
            <p:nvPicPr>
              <p:cNvPr id="20" name="墨迹 19"/>
            </p:nvPicPr>
            <p:blipFill>
              <a:blip r:embed="rId36"/>
            </p:blipFill>
            <p:spPr>
              <a:xfrm>
                <a:off x="5269088" y="2661986"/>
                <a:ext cx="36689" cy="22277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5300133" y="2709220"/>
              <a:ext cx="184856" cy="207967"/>
            </p14:xfrm>
          </p:contentPart>
        </mc:Choice>
        <mc:Fallback xmlns="">
          <p:pic>
            <p:nvPicPr>
              <p:cNvPr id="21" name="墨迹 20"/>
            </p:nvPicPr>
            <p:blipFill>
              <a:blip r:embed="rId38"/>
            </p:blipFill>
            <p:spPr>
              <a:xfrm>
                <a:off x="5300133" y="2709220"/>
                <a:ext cx="184856" cy="207967"/>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5415844" y="2769143"/>
              <a:ext cx="130351" cy="332748"/>
            </p14:xfrm>
          </p:contentPart>
        </mc:Choice>
        <mc:Fallback xmlns="">
          <p:pic>
            <p:nvPicPr>
              <p:cNvPr id="22" name="墨迹 21"/>
            </p:nvPicPr>
            <p:blipFill>
              <a:blip r:embed="rId40"/>
            </p:blipFill>
            <p:spPr>
              <a:xfrm>
                <a:off x="5415844" y="2769143"/>
                <a:ext cx="130351" cy="33274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5147733" y="3107531"/>
              <a:ext cx="399344" cy="233347"/>
            </p14:xfrm>
          </p:contentPart>
        </mc:Choice>
        <mc:Fallback xmlns="">
          <p:pic>
            <p:nvPicPr>
              <p:cNvPr id="23" name="墨迹 22"/>
            </p:nvPicPr>
            <p:blipFill>
              <a:blip r:embed="rId42"/>
            </p:blipFill>
            <p:spPr>
              <a:xfrm>
                <a:off x="5147733" y="3107531"/>
                <a:ext cx="399344" cy="23334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7636933" y="1753978"/>
              <a:ext cx="104996" cy="59958"/>
            </p14:xfrm>
          </p:contentPart>
        </mc:Choice>
        <mc:Fallback xmlns="">
          <p:pic>
            <p:nvPicPr>
              <p:cNvPr id="24" name="墨迹 23"/>
            </p:nvPicPr>
            <p:blipFill>
              <a:blip r:embed="rId44"/>
            </p:blipFill>
            <p:spPr>
              <a:xfrm>
                <a:off x="7636933" y="1753978"/>
                <a:ext cx="104996" cy="5995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5876219" y="3338763"/>
              <a:ext cx="126647" cy="220657"/>
            </p14:xfrm>
          </p:contentPart>
        </mc:Choice>
        <mc:Fallback xmlns="">
          <p:pic>
            <p:nvPicPr>
              <p:cNvPr id="25" name="墨迹 24"/>
            </p:nvPicPr>
            <p:blipFill>
              <a:blip r:embed="rId46"/>
            </p:blipFill>
            <p:spPr>
              <a:xfrm>
                <a:off x="5876219" y="3338763"/>
                <a:ext cx="126647" cy="22065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6005688" y="3468478"/>
              <a:ext cx="42334" cy="50758"/>
            </p14:xfrm>
          </p:contentPart>
        </mc:Choice>
        <mc:Fallback xmlns="">
          <p:pic>
            <p:nvPicPr>
              <p:cNvPr id="26" name="墨迹 25"/>
            </p:nvPicPr>
            <p:blipFill>
              <a:blip r:embed="rId48"/>
            </p:blipFill>
            <p:spPr>
              <a:xfrm>
                <a:off x="6005688" y="3468478"/>
                <a:ext cx="42334" cy="5075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6092296" y="3402210"/>
              <a:ext cx="77081" cy="139585"/>
            </p14:xfrm>
          </p:contentPart>
        </mc:Choice>
        <mc:Fallback xmlns="">
          <p:pic>
            <p:nvPicPr>
              <p:cNvPr id="27" name="墨迹 26"/>
            </p:nvPicPr>
            <p:blipFill>
              <a:blip r:embed="rId50"/>
            </p:blipFill>
            <p:spPr>
              <a:xfrm>
                <a:off x="6092296" y="3402210"/>
                <a:ext cx="77081" cy="13958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6197600" y="3469888"/>
              <a:ext cx="121355" cy="128306"/>
            </p14:xfrm>
          </p:contentPart>
        </mc:Choice>
        <mc:Fallback xmlns="">
          <p:pic>
            <p:nvPicPr>
              <p:cNvPr id="28" name="墨迹 27"/>
            </p:nvPicPr>
            <p:blipFill>
              <a:blip r:embed="rId52"/>
            </p:blipFill>
            <p:spPr>
              <a:xfrm>
                <a:off x="6197600" y="3469888"/>
                <a:ext cx="121355" cy="12830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6560255" y="2639427"/>
              <a:ext cx="129822" cy="19739"/>
            </p14:xfrm>
          </p:contentPart>
        </mc:Choice>
        <mc:Fallback xmlns="">
          <p:pic>
            <p:nvPicPr>
              <p:cNvPr id="29" name="墨迹 28"/>
            </p:nvPicPr>
            <p:blipFill>
              <a:blip r:embed="rId54"/>
            </p:blipFill>
            <p:spPr>
              <a:xfrm>
                <a:off x="6560255" y="2639427"/>
                <a:ext cx="129822" cy="1973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6547555" y="2678906"/>
              <a:ext cx="50800" cy="283400"/>
            </p14:xfrm>
          </p:contentPart>
        </mc:Choice>
        <mc:Fallback xmlns="">
          <p:pic>
            <p:nvPicPr>
              <p:cNvPr id="30" name="墨迹 29"/>
            </p:nvPicPr>
            <p:blipFill>
              <a:blip r:embed="rId56"/>
            </p:blipFill>
            <p:spPr>
              <a:xfrm>
                <a:off x="6547555" y="2678906"/>
                <a:ext cx="50800" cy="2834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6558844" y="2724024"/>
              <a:ext cx="197556" cy="152275"/>
            </p14:xfrm>
          </p:contentPart>
        </mc:Choice>
        <mc:Fallback xmlns="">
          <p:pic>
            <p:nvPicPr>
              <p:cNvPr id="31" name="墨迹 30"/>
            </p:nvPicPr>
            <p:blipFill>
              <a:blip r:embed="rId58"/>
            </p:blipFill>
            <p:spPr>
              <a:xfrm>
                <a:off x="6558844" y="2724024"/>
                <a:ext cx="197556" cy="15227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6739466" y="2607879"/>
              <a:ext cx="33866" cy="141524"/>
            </p14:xfrm>
          </p:contentPart>
        </mc:Choice>
        <mc:Fallback xmlns="">
          <p:pic>
            <p:nvPicPr>
              <p:cNvPr id="32" name="墨迹 31"/>
            </p:nvPicPr>
            <p:blipFill>
              <a:blip r:embed="rId60"/>
            </p:blipFill>
            <p:spPr>
              <a:xfrm>
                <a:off x="6739466" y="2607879"/>
                <a:ext cx="33866" cy="14152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6778977" y="2633787"/>
              <a:ext cx="87489" cy="28199"/>
            </p14:xfrm>
          </p:contentPart>
        </mc:Choice>
        <mc:Fallback xmlns="">
          <p:pic>
            <p:nvPicPr>
              <p:cNvPr id="33" name="墨迹 32"/>
            </p:nvPicPr>
            <p:blipFill>
              <a:blip r:embed="rId62"/>
            </p:blipFill>
            <p:spPr>
              <a:xfrm>
                <a:off x="6778977" y="2633787"/>
                <a:ext cx="87489" cy="2819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6836833" y="2565405"/>
              <a:ext cx="15522" cy="121960"/>
            </p14:xfrm>
          </p:contentPart>
        </mc:Choice>
        <mc:Fallback xmlns="">
          <p:pic>
            <p:nvPicPr>
              <p:cNvPr id="34" name="墨迹 33"/>
            </p:nvPicPr>
            <p:blipFill>
              <a:blip r:embed="rId64"/>
            </p:blipFill>
            <p:spPr>
              <a:xfrm>
                <a:off x="6836833" y="2565405"/>
                <a:ext cx="15522" cy="12196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6771569" y="2783242"/>
              <a:ext cx="238831" cy="47938"/>
            </p14:xfrm>
          </p:contentPart>
        </mc:Choice>
        <mc:Fallback xmlns="">
          <p:pic>
            <p:nvPicPr>
              <p:cNvPr id="35" name="墨迹 34"/>
            </p:nvPicPr>
            <p:blipFill>
              <a:blip r:embed="rId66"/>
            </p:blipFill>
            <p:spPr>
              <a:xfrm>
                <a:off x="6771569" y="2783242"/>
                <a:ext cx="238831" cy="4793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6965244" y="2718384"/>
              <a:ext cx="93838" cy="186114"/>
            </p14:xfrm>
          </p:contentPart>
        </mc:Choice>
        <mc:Fallback xmlns="">
          <p:pic>
            <p:nvPicPr>
              <p:cNvPr id="36" name="墨迹 35"/>
            </p:nvPicPr>
            <p:blipFill>
              <a:blip r:embed="rId68"/>
            </p:blipFill>
            <p:spPr>
              <a:xfrm>
                <a:off x="6965244" y="2718384"/>
                <a:ext cx="93838" cy="18611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7072488" y="2633787"/>
              <a:ext cx="134056" cy="277056"/>
            </p14:xfrm>
          </p:contentPart>
        </mc:Choice>
        <mc:Fallback xmlns="">
          <p:pic>
            <p:nvPicPr>
              <p:cNvPr id="37" name="墨迹 36"/>
            </p:nvPicPr>
            <p:blipFill>
              <a:blip r:embed="rId70"/>
            </p:blipFill>
            <p:spPr>
              <a:xfrm>
                <a:off x="7072488" y="2633787"/>
                <a:ext cx="134056" cy="27705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7218009" y="2611228"/>
              <a:ext cx="60501" cy="88122"/>
            </p14:xfrm>
          </p:contentPart>
        </mc:Choice>
        <mc:Fallback xmlns="">
          <p:pic>
            <p:nvPicPr>
              <p:cNvPr id="38" name="墨迹 37"/>
            </p:nvPicPr>
            <p:blipFill>
              <a:blip r:embed="rId72"/>
            </p:blipFill>
            <p:spPr>
              <a:xfrm>
                <a:off x="7218009" y="2611228"/>
                <a:ext cx="60501" cy="88122"/>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7275688" y="2622508"/>
              <a:ext cx="84667" cy="16919"/>
            </p14:xfrm>
          </p:contentPart>
        </mc:Choice>
        <mc:Fallback xmlns="">
          <p:pic>
            <p:nvPicPr>
              <p:cNvPr id="39" name="墨迹 38"/>
            </p:nvPicPr>
            <p:blipFill>
              <a:blip r:embed="rId74"/>
            </p:blipFill>
            <p:spPr>
              <a:xfrm>
                <a:off x="7275688" y="2622508"/>
                <a:ext cx="84667" cy="1691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7315200" y="2557474"/>
              <a:ext cx="16933" cy="152451"/>
            </p14:xfrm>
          </p:contentPart>
        </mc:Choice>
        <mc:Fallback xmlns="">
          <p:pic>
            <p:nvPicPr>
              <p:cNvPr id="40" name="墨迹 39"/>
            </p:nvPicPr>
            <p:blipFill>
              <a:blip r:embed="rId76"/>
            </p:blipFill>
            <p:spPr>
              <a:xfrm>
                <a:off x="7315200" y="2557474"/>
                <a:ext cx="16933" cy="15245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7763580" y="3147009"/>
              <a:ext cx="127353" cy="303669"/>
            </p14:xfrm>
          </p:contentPart>
        </mc:Choice>
        <mc:Fallback xmlns="">
          <p:pic>
            <p:nvPicPr>
              <p:cNvPr id="41" name="墨迹 40"/>
            </p:nvPicPr>
            <p:blipFill>
              <a:blip r:embed="rId78"/>
            </p:blipFill>
            <p:spPr>
              <a:xfrm>
                <a:off x="7763580" y="3147009"/>
                <a:ext cx="127353" cy="30366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7811911" y="3196358"/>
              <a:ext cx="163689" cy="238986"/>
            </p14:xfrm>
          </p:contentPart>
        </mc:Choice>
        <mc:Fallback xmlns="">
          <p:pic>
            <p:nvPicPr>
              <p:cNvPr id="42" name="墨迹 41"/>
            </p:nvPicPr>
            <p:blipFill>
              <a:blip r:embed="rId80"/>
            </p:blipFill>
            <p:spPr>
              <a:xfrm>
                <a:off x="7811911" y="3196358"/>
                <a:ext cx="163689" cy="23898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7964311" y="3180143"/>
              <a:ext cx="73378" cy="243217"/>
            </p14:xfrm>
          </p:contentPart>
        </mc:Choice>
        <mc:Fallback xmlns="">
          <p:pic>
            <p:nvPicPr>
              <p:cNvPr id="43" name="墨迹 42"/>
            </p:nvPicPr>
            <p:blipFill>
              <a:blip r:embed="rId82"/>
            </p:blipFill>
            <p:spPr>
              <a:xfrm>
                <a:off x="7964311" y="3180143"/>
                <a:ext cx="73378" cy="24321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8034161" y="3219093"/>
              <a:ext cx="178506" cy="173248"/>
            </p14:xfrm>
          </p:contentPart>
        </mc:Choice>
        <mc:Fallback xmlns="">
          <p:pic>
            <p:nvPicPr>
              <p:cNvPr id="44" name="墨迹 43"/>
            </p:nvPicPr>
            <p:blipFill>
              <a:blip r:embed="rId84"/>
            </p:blipFill>
            <p:spPr>
              <a:xfrm>
                <a:off x="8034161" y="3219093"/>
                <a:ext cx="178506" cy="17324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8238066" y="3135730"/>
              <a:ext cx="79904" cy="256611"/>
            </p14:xfrm>
          </p:contentPart>
        </mc:Choice>
        <mc:Fallback xmlns="">
          <p:pic>
            <p:nvPicPr>
              <p:cNvPr id="45" name="墨迹 44"/>
            </p:nvPicPr>
            <p:blipFill>
              <a:blip r:embed="rId86"/>
            </p:blipFill>
            <p:spPr>
              <a:xfrm>
                <a:off x="8238066" y="3135730"/>
                <a:ext cx="79904" cy="256611"/>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8003822" y="3174503"/>
              <a:ext cx="67733" cy="248857"/>
            </p14:xfrm>
          </p:contentPart>
        </mc:Choice>
        <mc:Fallback xmlns="">
          <p:pic>
            <p:nvPicPr>
              <p:cNvPr id="46" name="墨迹 45"/>
            </p:nvPicPr>
            <p:blipFill>
              <a:blip r:embed="rId88"/>
            </p:blipFill>
            <p:spPr>
              <a:xfrm>
                <a:off x="8003822" y="3174503"/>
                <a:ext cx="67733" cy="24885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8286044" y="3316204"/>
              <a:ext cx="82550" cy="281990"/>
            </p14:xfrm>
          </p:contentPart>
        </mc:Choice>
        <mc:Fallback xmlns="">
          <p:pic>
            <p:nvPicPr>
              <p:cNvPr id="47" name="墨迹 46"/>
            </p:nvPicPr>
            <p:blipFill>
              <a:blip r:embed="rId90"/>
            </p:blipFill>
            <p:spPr>
              <a:xfrm>
                <a:off x="8286044" y="3316204"/>
                <a:ext cx="82550" cy="28199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8048977" y="3282365"/>
              <a:ext cx="22578" cy="84597"/>
            </p14:xfrm>
          </p:contentPart>
        </mc:Choice>
        <mc:Fallback xmlns="">
          <p:pic>
            <p:nvPicPr>
              <p:cNvPr id="48" name="墨迹 47"/>
            </p:nvPicPr>
            <p:blipFill>
              <a:blip r:embed="rId92"/>
            </p:blipFill>
            <p:spPr>
              <a:xfrm>
                <a:off x="8048977" y="3282365"/>
                <a:ext cx="22578" cy="8459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8071555" y="3310564"/>
              <a:ext cx="16934" cy="32428"/>
            </p14:xfrm>
          </p:contentPart>
        </mc:Choice>
        <mc:Fallback xmlns="">
          <p:pic>
            <p:nvPicPr>
              <p:cNvPr id="49" name="墨迹 48"/>
            </p:nvPicPr>
            <p:blipFill>
              <a:blip r:embed="rId94"/>
            </p:blipFill>
            <p:spPr>
              <a:xfrm>
                <a:off x="8071555" y="3310564"/>
                <a:ext cx="16934" cy="3242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7783865" y="2594309"/>
              <a:ext cx="118357" cy="88827"/>
            </p14:xfrm>
          </p:contentPart>
        </mc:Choice>
        <mc:Fallback xmlns="">
          <p:pic>
            <p:nvPicPr>
              <p:cNvPr id="50" name="墨迹 49"/>
            </p:nvPicPr>
            <p:blipFill>
              <a:blip r:embed="rId96"/>
            </p:blipFill>
            <p:spPr>
              <a:xfrm>
                <a:off x="7783865" y="2594309"/>
                <a:ext cx="118357" cy="88827"/>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7826022" y="2596776"/>
              <a:ext cx="53622" cy="132888"/>
            </p14:xfrm>
          </p:contentPart>
        </mc:Choice>
        <mc:Fallback xmlns="">
          <p:pic>
            <p:nvPicPr>
              <p:cNvPr id="51" name="墨迹 50"/>
            </p:nvPicPr>
            <p:blipFill>
              <a:blip r:embed="rId98"/>
            </p:blipFill>
            <p:spPr>
              <a:xfrm>
                <a:off x="7826022" y="2596776"/>
                <a:ext cx="53622" cy="13288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7885288" y="2701465"/>
              <a:ext cx="45156" cy="19739"/>
            </p14:xfrm>
          </p:contentPart>
        </mc:Choice>
        <mc:Fallback xmlns="">
          <p:pic>
            <p:nvPicPr>
              <p:cNvPr id="53" name="墨迹 52"/>
            </p:nvPicPr>
            <p:blipFill>
              <a:blip r:embed="rId100"/>
            </p:blipFill>
            <p:spPr>
              <a:xfrm>
                <a:off x="7885288" y="2701465"/>
                <a:ext cx="45156" cy="1973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7927622" y="2588669"/>
              <a:ext cx="64911" cy="231232"/>
            </p14:xfrm>
          </p:contentPart>
        </mc:Choice>
        <mc:Fallback xmlns="">
          <p:pic>
            <p:nvPicPr>
              <p:cNvPr id="54" name="墨迹 53"/>
            </p:nvPicPr>
            <p:blipFill>
              <a:blip r:embed="rId102"/>
            </p:blipFill>
            <p:spPr>
              <a:xfrm>
                <a:off x="7927622" y="2588669"/>
                <a:ext cx="64911" cy="231232"/>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8012288" y="2633787"/>
              <a:ext cx="98778" cy="107157"/>
            </p14:xfrm>
          </p:contentPart>
        </mc:Choice>
        <mc:Fallback xmlns="">
          <p:pic>
            <p:nvPicPr>
              <p:cNvPr id="55" name="墨迹 54"/>
            </p:nvPicPr>
            <p:blipFill>
              <a:blip r:embed="rId104"/>
            </p:blipFill>
            <p:spPr>
              <a:xfrm>
                <a:off x="8012288" y="2633787"/>
                <a:ext cx="98778" cy="10715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7995178" y="2740944"/>
              <a:ext cx="84844" cy="64857"/>
            </p14:xfrm>
          </p:contentPart>
        </mc:Choice>
        <mc:Fallback xmlns="">
          <p:pic>
            <p:nvPicPr>
              <p:cNvPr id="56" name="墨迹 55"/>
            </p:nvPicPr>
            <p:blipFill>
              <a:blip r:embed="rId106"/>
            </p:blipFill>
            <p:spPr>
              <a:xfrm>
                <a:off x="7995178" y="2740944"/>
                <a:ext cx="84844" cy="64857"/>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8150577" y="2635726"/>
              <a:ext cx="54328" cy="163378"/>
            </p14:xfrm>
          </p:contentPart>
        </mc:Choice>
        <mc:Fallback xmlns="">
          <p:pic>
            <p:nvPicPr>
              <p:cNvPr id="57" name="墨迹 56"/>
            </p:nvPicPr>
            <p:blipFill>
              <a:blip r:embed="rId108"/>
            </p:blipFill>
            <p:spPr>
              <a:xfrm>
                <a:off x="8150577" y="2635726"/>
                <a:ext cx="54328" cy="16337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8246533" y="2650707"/>
              <a:ext cx="56444" cy="120551"/>
            </p14:xfrm>
          </p:contentPart>
        </mc:Choice>
        <mc:Fallback xmlns="">
          <p:pic>
            <p:nvPicPr>
              <p:cNvPr id="58" name="墨迹 57"/>
            </p:nvPicPr>
            <p:blipFill>
              <a:blip r:embed="rId110"/>
            </p:blipFill>
            <p:spPr>
              <a:xfrm>
                <a:off x="8246533" y="2650707"/>
                <a:ext cx="56444" cy="120551"/>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8311444" y="2624446"/>
              <a:ext cx="14111" cy="249033"/>
            </p14:xfrm>
          </p:contentPart>
        </mc:Choice>
        <mc:Fallback xmlns="">
          <p:pic>
            <p:nvPicPr>
              <p:cNvPr id="59" name="墨迹 58"/>
            </p:nvPicPr>
            <p:blipFill>
              <a:blip r:embed="rId112"/>
            </p:blipFill>
            <p:spPr>
              <a:xfrm>
                <a:off x="8311444" y="2624446"/>
                <a:ext cx="14111" cy="249033"/>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8356600" y="2678906"/>
              <a:ext cx="127000" cy="149455"/>
            </p14:xfrm>
          </p:contentPart>
        </mc:Choice>
        <mc:Fallback xmlns="">
          <p:pic>
            <p:nvPicPr>
              <p:cNvPr id="60" name="墨迹 59"/>
            </p:nvPicPr>
            <p:blipFill>
              <a:blip r:embed="rId114"/>
            </p:blipFill>
            <p:spPr>
              <a:xfrm>
                <a:off x="8356600" y="2678906"/>
                <a:ext cx="127000" cy="14945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8509000" y="2605764"/>
              <a:ext cx="89076" cy="221539"/>
            </p14:xfrm>
          </p:contentPart>
        </mc:Choice>
        <mc:Fallback xmlns="">
          <p:pic>
            <p:nvPicPr>
              <p:cNvPr id="61" name="墨迹 60"/>
            </p:nvPicPr>
            <p:blipFill>
              <a:blip r:embed="rId116"/>
            </p:blipFill>
            <p:spPr>
              <a:xfrm>
                <a:off x="8509000" y="2605764"/>
                <a:ext cx="89076" cy="22153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8619066" y="2701465"/>
              <a:ext cx="36689" cy="73317"/>
            </p14:xfrm>
          </p:contentPart>
        </mc:Choice>
        <mc:Fallback xmlns="">
          <p:pic>
            <p:nvPicPr>
              <p:cNvPr id="62" name="墨迹 61"/>
            </p:nvPicPr>
            <p:blipFill>
              <a:blip r:embed="rId118"/>
            </p:blipFill>
            <p:spPr>
              <a:xfrm>
                <a:off x="8619066" y="2701465"/>
                <a:ext cx="36689" cy="73317"/>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8698088" y="2613343"/>
              <a:ext cx="107244" cy="137470"/>
            </p14:xfrm>
          </p:contentPart>
        </mc:Choice>
        <mc:Fallback xmlns="">
          <p:pic>
            <p:nvPicPr>
              <p:cNvPr id="63" name="墨迹 62"/>
            </p:nvPicPr>
            <p:blipFill>
              <a:blip r:embed="rId120"/>
            </p:blipFill>
            <p:spPr>
              <a:xfrm>
                <a:off x="8698088" y="2613343"/>
                <a:ext cx="107244" cy="13747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8709377" y="2616868"/>
              <a:ext cx="129823" cy="293270"/>
            </p14:xfrm>
          </p:contentPart>
        </mc:Choice>
        <mc:Fallback xmlns="">
          <p:pic>
            <p:nvPicPr>
              <p:cNvPr id="64" name="墨迹 63"/>
            </p:nvPicPr>
            <p:blipFill>
              <a:blip r:embed="rId122"/>
            </p:blipFill>
            <p:spPr>
              <a:xfrm>
                <a:off x="8709377" y="2616868"/>
                <a:ext cx="129823" cy="29327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4824588" y="5662361"/>
              <a:ext cx="195439" cy="342618"/>
            </p14:xfrm>
          </p:contentPart>
        </mc:Choice>
        <mc:Fallback xmlns="">
          <p:pic>
            <p:nvPicPr>
              <p:cNvPr id="65" name="墨迹 64"/>
            </p:nvPicPr>
            <p:blipFill>
              <a:blip r:embed="rId124"/>
            </p:blipFill>
            <p:spPr>
              <a:xfrm>
                <a:off x="4824588" y="5662361"/>
                <a:ext cx="195439" cy="34261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3948288" y="6132932"/>
              <a:ext cx="245534" cy="409415"/>
            </p14:xfrm>
          </p:contentPart>
        </mc:Choice>
        <mc:Fallback xmlns="">
          <p:pic>
            <p:nvPicPr>
              <p:cNvPr id="66" name="墨迹 65"/>
            </p:nvPicPr>
            <p:blipFill>
              <a:blip r:embed="rId126"/>
            </p:blipFill>
            <p:spPr>
              <a:xfrm>
                <a:off x="3948288" y="6132932"/>
                <a:ext cx="245534" cy="409415"/>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4827940" y="5730039"/>
              <a:ext cx="398815" cy="377867"/>
            </p14:xfrm>
          </p:contentPart>
        </mc:Choice>
        <mc:Fallback xmlns="">
          <p:pic>
            <p:nvPicPr>
              <p:cNvPr id="67" name="墨迹 66"/>
            </p:nvPicPr>
            <p:blipFill>
              <a:blip r:embed="rId128"/>
            </p:blipFill>
            <p:spPr>
              <a:xfrm>
                <a:off x="4827940" y="5730039"/>
                <a:ext cx="398815" cy="377867"/>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3708400" y="6105086"/>
              <a:ext cx="419452" cy="338388"/>
            </p14:xfrm>
          </p:contentPart>
        </mc:Choice>
        <mc:Fallback xmlns="">
          <p:pic>
            <p:nvPicPr>
              <p:cNvPr id="68" name="墨迹 67"/>
            </p:nvPicPr>
            <p:blipFill>
              <a:blip r:embed="rId130"/>
            </p:blipFill>
            <p:spPr>
              <a:xfrm>
                <a:off x="3708400" y="6105086"/>
                <a:ext cx="419452" cy="33838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6867877" y="6042167"/>
              <a:ext cx="281517" cy="280051"/>
            </p14:xfrm>
          </p:contentPart>
        </mc:Choice>
        <mc:Fallback xmlns="">
          <p:pic>
            <p:nvPicPr>
              <p:cNvPr id="69" name="墨迹 68"/>
            </p:nvPicPr>
            <p:blipFill>
              <a:blip r:embed="rId132"/>
            </p:blipFill>
            <p:spPr>
              <a:xfrm>
                <a:off x="6867877" y="6042167"/>
                <a:ext cx="281517" cy="280051"/>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7029273" y="6085347"/>
              <a:ext cx="201260" cy="242511"/>
            </p14:xfrm>
          </p:contentPart>
        </mc:Choice>
        <mc:Fallback xmlns="">
          <p:pic>
            <p:nvPicPr>
              <p:cNvPr id="70" name="墨迹 69"/>
            </p:nvPicPr>
            <p:blipFill>
              <a:blip r:embed="rId134"/>
            </p:blipFill>
            <p:spPr>
              <a:xfrm>
                <a:off x="7029273" y="6085347"/>
                <a:ext cx="201260" cy="242511"/>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7339188" y="6019608"/>
              <a:ext cx="88900" cy="251676"/>
            </p14:xfrm>
          </p:contentPart>
        </mc:Choice>
        <mc:Fallback xmlns="">
          <p:pic>
            <p:nvPicPr>
              <p:cNvPr id="71" name="墨迹 70"/>
            </p:nvPicPr>
            <p:blipFill>
              <a:blip r:embed="rId136"/>
            </p:blipFill>
            <p:spPr>
              <a:xfrm>
                <a:off x="7339188" y="6019608"/>
                <a:ext cx="88900" cy="251676"/>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7361766" y="6000926"/>
              <a:ext cx="213078" cy="259254"/>
            </p14:xfrm>
          </p:contentPart>
        </mc:Choice>
        <mc:Fallback xmlns="">
          <p:pic>
            <p:nvPicPr>
              <p:cNvPr id="72" name="墨迹 71"/>
            </p:nvPicPr>
            <p:blipFill>
              <a:blip r:embed="rId138"/>
            </p:blipFill>
            <p:spPr>
              <a:xfrm>
                <a:off x="7361766" y="6000926"/>
                <a:ext cx="213078" cy="259254"/>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7563555" y="5938712"/>
              <a:ext cx="62089" cy="173424"/>
            </p14:xfrm>
          </p:contentPart>
        </mc:Choice>
        <mc:Fallback xmlns="">
          <p:pic>
            <p:nvPicPr>
              <p:cNvPr id="73" name="墨迹 72"/>
            </p:nvPicPr>
            <p:blipFill>
              <a:blip r:embed="rId140"/>
            </p:blipFill>
            <p:spPr>
              <a:xfrm>
                <a:off x="7563555" y="5938712"/>
                <a:ext cx="62089" cy="173424"/>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7631288" y="5992290"/>
              <a:ext cx="73378" cy="8460"/>
            </p14:xfrm>
          </p:contentPart>
        </mc:Choice>
        <mc:Fallback xmlns="">
          <p:pic>
            <p:nvPicPr>
              <p:cNvPr id="74" name="墨迹 73"/>
            </p:nvPicPr>
            <p:blipFill>
              <a:blip r:embed="rId142"/>
            </p:blipFill>
            <p:spPr>
              <a:xfrm>
                <a:off x="7631288" y="5992290"/>
                <a:ext cx="73378" cy="846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墨迹 74"/>
              <p14:cNvContentPartPr/>
              <p14:nvPr/>
            </p14:nvContentPartPr>
            <p14:xfrm>
              <a:off x="7670800" y="5895885"/>
              <a:ext cx="22577" cy="161263"/>
            </p14:xfrm>
          </p:contentPart>
        </mc:Choice>
        <mc:Fallback xmlns="">
          <p:pic>
            <p:nvPicPr>
              <p:cNvPr id="75" name="墨迹 74"/>
            </p:nvPicPr>
            <p:blipFill>
              <a:blip r:embed="rId144"/>
            </p:blipFill>
            <p:spPr>
              <a:xfrm>
                <a:off x="7670800" y="5895885"/>
                <a:ext cx="22577" cy="161263"/>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墨迹 75"/>
              <p14:cNvContentPartPr/>
              <p14:nvPr/>
            </p14:nvContentPartPr>
            <p14:xfrm>
              <a:off x="7845777" y="5831555"/>
              <a:ext cx="11289" cy="479384"/>
            </p14:xfrm>
          </p:contentPart>
        </mc:Choice>
        <mc:Fallback xmlns="">
          <p:pic>
            <p:nvPicPr>
              <p:cNvPr id="76" name="墨迹 75"/>
            </p:nvPicPr>
            <p:blipFill>
              <a:blip r:embed="rId146"/>
            </p:blipFill>
            <p:spPr>
              <a:xfrm>
                <a:off x="7845777" y="5831555"/>
                <a:ext cx="11289" cy="479384"/>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墨迹 76"/>
              <p14:cNvContentPartPr/>
              <p14:nvPr/>
            </p14:nvContentPartPr>
            <p14:xfrm>
              <a:off x="7785100" y="6085347"/>
              <a:ext cx="207433" cy="251499"/>
            </p14:xfrm>
          </p:contentPart>
        </mc:Choice>
        <mc:Fallback xmlns="">
          <p:pic>
            <p:nvPicPr>
              <p:cNvPr id="77" name="墨迹 76"/>
            </p:nvPicPr>
            <p:blipFill>
              <a:blip r:embed="rId148"/>
            </p:blipFill>
            <p:spPr>
              <a:xfrm>
                <a:off x="7785100" y="6085347"/>
                <a:ext cx="207433" cy="25149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墨迹 77"/>
              <p14:cNvContentPartPr/>
              <p14:nvPr/>
            </p14:nvContentPartPr>
            <p14:xfrm>
              <a:off x="8088488" y="5871034"/>
              <a:ext cx="67734" cy="73318"/>
            </p14:xfrm>
          </p:contentPart>
        </mc:Choice>
        <mc:Fallback xmlns="">
          <p:pic>
            <p:nvPicPr>
              <p:cNvPr id="78" name="墨迹 77"/>
            </p:nvPicPr>
            <p:blipFill>
              <a:blip r:embed="rId150"/>
            </p:blipFill>
            <p:spPr>
              <a:xfrm>
                <a:off x="8088488" y="5871034"/>
                <a:ext cx="67734" cy="73318"/>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墨迹 78"/>
              <p14:cNvContentPartPr/>
              <p14:nvPr/>
            </p14:nvContentPartPr>
            <p14:xfrm>
              <a:off x="8008055" y="5983830"/>
              <a:ext cx="210256" cy="248151"/>
            </p14:xfrm>
          </p:contentPart>
        </mc:Choice>
        <mc:Fallback xmlns="">
          <p:pic>
            <p:nvPicPr>
              <p:cNvPr id="79" name="墨迹 78"/>
            </p:nvPicPr>
            <p:blipFill>
              <a:blip r:embed="rId152"/>
            </p:blipFill>
            <p:spPr>
              <a:xfrm>
                <a:off x="8008055" y="5983830"/>
                <a:ext cx="210256" cy="248151"/>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墨迹 79"/>
              <p14:cNvContentPartPr/>
              <p14:nvPr/>
            </p14:nvContentPartPr>
            <p14:xfrm>
              <a:off x="8218311" y="5906988"/>
              <a:ext cx="73378" cy="155799"/>
            </p14:xfrm>
          </p:contentPart>
        </mc:Choice>
        <mc:Fallback xmlns="">
          <p:pic>
            <p:nvPicPr>
              <p:cNvPr id="80" name="墨迹 79"/>
            </p:nvPicPr>
            <p:blipFill>
              <a:blip r:embed="rId154"/>
            </p:blipFill>
            <p:spPr>
              <a:xfrm>
                <a:off x="8218311" y="5906988"/>
                <a:ext cx="73378" cy="15579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墨迹 80"/>
              <p14:cNvContentPartPr/>
              <p14:nvPr/>
            </p14:nvContentPartPr>
            <p14:xfrm>
              <a:off x="8223955" y="5944352"/>
              <a:ext cx="206022" cy="308250"/>
            </p14:xfrm>
          </p:contentPart>
        </mc:Choice>
        <mc:Fallback xmlns="">
          <p:pic>
            <p:nvPicPr>
              <p:cNvPr id="81" name="墨迹 80"/>
            </p:nvPicPr>
            <p:blipFill>
              <a:blip r:embed="rId156"/>
            </p:blipFill>
            <p:spPr>
              <a:xfrm>
                <a:off x="8223955" y="5944352"/>
                <a:ext cx="206022" cy="30825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墨迹 81"/>
              <p14:cNvContentPartPr/>
              <p14:nvPr/>
            </p14:nvContentPartPr>
            <p14:xfrm>
              <a:off x="8556272" y="6203783"/>
              <a:ext cx="6350" cy="5640"/>
            </p14:xfrm>
          </p:contentPart>
        </mc:Choice>
        <mc:Fallback xmlns="">
          <p:pic>
            <p:nvPicPr>
              <p:cNvPr id="82" name="墨迹 81"/>
            </p:nvPicPr>
            <p:blipFill>
              <a:blip r:embed="rId158"/>
            </p:blipFill>
            <p:spPr>
              <a:xfrm>
                <a:off x="8556272" y="6203783"/>
                <a:ext cx="6350" cy="564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墨迹 82"/>
              <p14:cNvContentPartPr/>
              <p14:nvPr/>
            </p14:nvContentPartPr>
            <p14:xfrm>
              <a:off x="8804627" y="5886191"/>
              <a:ext cx="177271" cy="215723"/>
            </p14:xfrm>
          </p:contentPart>
        </mc:Choice>
        <mc:Fallback xmlns="">
          <p:pic>
            <p:nvPicPr>
              <p:cNvPr id="83" name="墨迹 82"/>
            </p:nvPicPr>
            <p:blipFill>
              <a:blip r:embed="rId160"/>
            </p:blipFill>
            <p:spPr>
              <a:xfrm>
                <a:off x="8804627" y="5886191"/>
                <a:ext cx="177271" cy="215723"/>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墨迹 83"/>
              <p14:cNvContentPartPr/>
              <p14:nvPr/>
            </p14:nvContentPartPr>
            <p14:xfrm>
              <a:off x="8878711" y="6012029"/>
              <a:ext cx="50800" cy="304549"/>
            </p14:xfrm>
          </p:contentPart>
        </mc:Choice>
        <mc:Fallback xmlns="">
          <p:pic>
            <p:nvPicPr>
              <p:cNvPr id="84" name="墨迹 83"/>
            </p:nvPicPr>
            <p:blipFill>
              <a:blip r:embed="rId162"/>
            </p:blipFill>
            <p:spPr>
              <a:xfrm>
                <a:off x="8878711" y="6012029"/>
                <a:ext cx="50800" cy="30454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墨迹 84"/>
              <p14:cNvContentPartPr/>
              <p14:nvPr/>
            </p14:nvContentPartPr>
            <p14:xfrm>
              <a:off x="8946444" y="6036879"/>
              <a:ext cx="101600" cy="62567"/>
            </p14:xfrm>
          </p:contentPart>
        </mc:Choice>
        <mc:Fallback xmlns="">
          <p:pic>
            <p:nvPicPr>
              <p:cNvPr id="85" name="墨迹 84"/>
            </p:nvPicPr>
            <p:blipFill>
              <a:blip r:embed="rId164"/>
            </p:blipFill>
            <p:spPr>
              <a:xfrm>
                <a:off x="8946444" y="6036879"/>
                <a:ext cx="101600" cy="62567"/>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墨迹 85"/>
              <p14:cNvContentPartPr/>
              <p14:nvPr/>
            </p14:nvContentPartPr>
            <p14:xfrm>
              <a:off x="9122833" y="5810406"/>
              <a:ext cx="71967" cy="108567"/>
            </p14:xfrm>
          </p:contentPart>
        </mc:Choice>
        <mc:Fallback xmlns="">
          <p:pic>
            <p:nvPicPr>
              <p:cNvPr id="86" name="墨迹 85"/>
            </p:nvPicPr>
            <p:blipFill>
              <a:blip r:embed="rId166"/>
            </p:blipFill>
            <p:spPr>
              <a:xfrm>
                <a:off x="9122833" y="5810406"/>
                <a:ext cx="71967" cy="10856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墨迹 86"/>
              <p14:cNvContentPartPr/>
              <p14:nvPr/>
            </p14:nvContentPartPr>
            <p14:xfrm>
              <a:off x="9081911" y="5885839"/>
              <a:ext cx="327378" cy="253791"/>
            </p14:xfrm>
          </p:contentPart>
        </mc:Choice>
        <mc:Fallback xmlns="">
          <p:pic>
            <p:nvPicPr>
              <p:cNvPr id="87" name="墨迹 86"/>
            </p:nvPicPr>
            <p:blipFill>
              <a:blip r:embed="rId168"/>
            </p:blipFill>
            <p:spPr>
              <a:xfrm>
                <a:off x="9081911" y="5885839"/>
                <a:ext cx="327378" cy="253791"/>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墨迹 87"/>
              <p14:cNvContentPartPr/>
              <p14:nvPr/>
            </p14:nvContentPartPr>
            <p14:xfrm>
              <a:off x="9471377" y="5797716"/>
              <a:ext cx="231423" cy="316534"/>
            </p14:xfrm>
          </p:contentPart>
        </mc:Choice>
        <mc:Fallback xmlns="">
          <p:pic>
            <p:nvPicPr>
              <p:cNvPr id="88" name="墨迹 87"/>
            </p:nvPicPr>
            <p:blipFill>
              <a:blip r:embed="rId170"/>
            </p:blipFill>
            <p:spPr>
              <a:xfrm>
                <a:off x="9471377" y="5797716"/>
                <a:ext cx="231423" cy="316534"/>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墨迹 88"/>
              <p14:cNvContentPartPr/>
              <p14:nvPr/>
            </p14:nvContentPartPr>
            <p14:xfrm>
              <a:off x="9712677" y="5754889"/>
              <a:ext cx="80434" cy="133064"/>
            </p14:xfrm>
          </p:contentPart>
        </mc:Choice>
        <mc:Fallback xmlns="">
          <p:pic>
            <p:nvPicPr>
              <p:cNvPr id="89" name="墨迹 88"/>
            </p:nvPicPr>
            <p:blipFill>
              <a:blip r:embed="rId172"/>
            </p:blipFill>
            <p:spPr>
              <a:xfrm>
                <a:off x="9712677" y="5754889"/>
                <a:ext cx="80434" cy="133064"/>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墨迹 89"/>
              <p14:cNvContentPartPr/>
              <p14:nvPr/>
            </p14:nvContentPartPr>
            <p14:xfrm>
              <a:off x="9798755" y="5711886"/>
              <a:ext cx="94016" cy="240925"/>
            </p14:xfrm>
          </p:contentPart>
        </mc:Choice>
        <mc:Fallback xmlns="">
          <p:pic>
            <p:nvPicPr>
              <p:cNvPr id="90" name="墨迹 89"/>
            </p:nvPicPr>
            <p:blipFill>
              <a:blip r:embed="rId174"/>
            </p:blipFill>
            <p:spPr>
              <a:xfrm>
                <a:off x="9798755" y="5711886"/>
                <a:ext cx="94016" cy="240925"/>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墨迹 90"/>
              <p14:cNvContentPartPr/>
              <p14:nvPr/>
            </p14:nvContentPartPr>
            <p14:xfrm>
              <a:off x="10066866" y="5738499"/>
              <a:ext cx="19756" cy="389146"/>
            </p14:xfrm>
          </p:contentPart>
        </mc:Choice>
        <mc:Fallback xmlns="">
          <p:pic>
            <p:nvPicPr>
              <p:cNvPr id="91" name="墨迹 90"/>
            </p:nvPicPr>
            <p:blipFill>
              <a:blip r:embed="rId176"/>
            </p:blipFill>
            <p:spPr>
              <a:xfrm>
                <a:off x="10066866" y="5738499"/>
                <a:ext cx="19756" cy="389146"/>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墨迹 91"/>
              <p14:cNvContentPartPr/>
              <p14:nvPr/>
            </p14:nvContentPartPr>
            <p14:xfrm>
              <a:off x="9999133" y="5949991"/>
              <a:ext cx="191911" cy="266833"/>
            </p14:xfrm>
          </p:contentPart>
        </mc:Choice>
        <mc:Fallback xmlns="">
          <p:pic>
            <p:nvPicPr>
              <p:cNvPr id="92" name="墨迹 91"/>
            </p:nvPicPr>
            <p:blipFill>
              <a:blip r:embed="rId178"/>
            </p:blipFill>
            <p:spPr>
              <a:xfrm>
                <a:off x="9999133" y="5949991"/>
                <a:ext cx="191911" cy="266833"/>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墨迹 92"/>
              <p14:cNvContentPartPr/>
              <p14:nvPr/>
            </p14:nvContentPartPr>
            <p14:xfrm>
              <a:off x="10399888" y="5823096"/>
              <a:ext cx="104996" cy="59958"/>
            </p14:xfrm>
          </p:contentPart>
        </mc:Choice>
        <mc:Fallback xmlns="">
          <p:pic>
            <p:nvPicPr>
              <p:cNvPr id="93" name="墨迹 92"/>
            </p:nvPicPr>
            <p:blipFill>
              <a:blip r:embed="rId180"/>
            </p:blipFill>
            <p:spPr>
              <a:xfrm>
                <a:off x="10399888" y="5823096"/>
                <a:ext cx="104996" cy="59958"/>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墨迹 93"/>
              <p14:cNvContentPartPr/>
              <p14:nvPr/>
            </p14:nvContentPartPr>
            <p14:xfrm>
              <a:off x="8504766" y="1996490"/>
              <a:ext cx="121709" cy="59218"/>
            </p14:xfrm>
          </p:contentPart>
        </mc:Choice>
        <mc:Fallback xmlns="">
          <p:pic>
            <p:nvPicPr>
              <p:cNvPr id="94" name="墨迹 93"/>
            </p:nvPicPr>
            <p:blipFill>
              <a:blip r:embed="rId182"/>
            </p:blipFill>
            <p:spPr>
              <a:xfrm>
                <a:off x="8504766" y="1996490"/>
                <a:ext cx="121709" cy="59218"/>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墨迹 94"/>
              <p14:cNvContentPartPr/>
              <p14:nvPr/>
            </p14:nvContentPartPr>
            <p14:xfrm>
              <a:off x="8517466" y="2081087"/>
              <a:ext cx="194734" cy="157914"/>
            </p14:xfrm>
          </p:contentPart>
        </mc:Choice>
        <mc:Fallback xmlns="">
          <p:pic>
            <p:nvPicPr>
              <p:cNvPr id="95" name="墨迹 94"/>
            </p:nvPicPr>
            <p:blipFill>
              <a:blip r:embed="rId184"/>
            </p:blipFill>
            <p:spPr>
              <a:xfrm>
                <a:off x="8517466" y="2081087"/>
                <a:ext cx="194734" cy="157914"/>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墨迹 95"/>
              <p14:cNvContentPartPr/>
              <p14:nvPr/>
            </p14:nvContentPartPr>
            <p14:xfrm>
              <a:off x="8511822" y="2013409"/>
              <a:ext cx="33866" cy="273530"/>
            </p14:xfrm>
          </p:contentPart>
        </mc:Choice>
        <mc:Fallback xmlns="">
          <p:pic>
            <p:nvPicPr>
              <p:cNvPr id="96" name="墨迹 95"/>
            </p:nvPicPr>
            <p:blipFill>
              <a:blip r:embed="rId186"/>
            </p:blipFill>
            <p:spPr>
              <a:xfrm>
                <a:off x="8511822" y="2013409"/>
                <a:ext cx="33866" cy="27353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墨迹 96"/>
              <p14:cNvContentPartPr/>
              <p14:nvPr/>
            </p14:nvContentPartPr>
            <p14:xfrm>
              <a:off x="8657696" y="1917532"/>
              <a:ext cx="113771" cy="122137"/>
            </p14:xfrm>
          </p:contentPart>
        </mc:Choice>
        <mc:Fallback xmlns="">
          <p:pic>
            <p:nvPicPr>
              <p:cNvPr id="97" name="墨迹 96"/>
            </p:nvPicPr>
            <p:blipFill>
              <a:blip r:embed="rId188"/>
            </p:blipFill>
            <p:spPr>
              <a:xfrm>
                <a:off x="8657696" y="1917532"/>
                <a:ext cx="113771" cy="122137"/>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墨迹 97"/>
              <p14:cNvContentPartPr/>
              <p14:nvPr/>
            </p14:nvContentPartPr>
            <p14:xfrm>
              <a:off x="8745184" y="1940092"/>
              <a:ext cx="94016" cy="33838"/>
            </p14:xfrm>
          </p:contentPart>
        </mc:Choice>
        <mc:Fallback xmlns="">
          <p:pic>
            <p:nvPicPr>
              <p:cNvPr id="98" name="墨迹 97"/>
            </p:nvPicPr>
            <p:blipFill>
              <a:blip r:embed="rId190"/>
            </p:blipFill>
            <p:spPr>
              <a:xfrm>
                <a:off x="8745184" y="1940092"/>
                <a:ext cx="94016" cy="33838"/>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墨迹 98"/>
              <p14:cNvContentPartPr/>
              <p14:nvPr/>
            </p14:nvContentPartPr>
            <p14:xfrm>
              <a:off x="8788400" y="1868713"/>
              <a:ext cx="28222" cy="172895"/>
            </p14:xfrm>
          </p:contentPart>
        </mc:Choice>
        <mc:Fallback xmlns="">
          <p:pic>
            <p:nvPicPr>
              <p:cNvPr id="99" name="墨迹 98"/>
            </p:nvPicPr>
            <p:blipFill>
              <a:blip r:embed="rId192"/>
            </p:blipFill>
            <p:spPr>
              <a:xfrm>
                <a:off x="8788400" y="1868713"/>
                <a:ext cx="28222" cy="172895"/>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墨迹 99"/>
              <p14:cNvContentPartPr/>
              <p14:nvPr/>
            </p14:nvContentPartPr>
            <p14:xfrm>
              <a:off x="8769350" y="2092366"/>
              <a:ext cx="239183" cy="11280"/>
            </p14:xfrm>
          </p:contentPart>
        </mc:Choice>
        <mc:Fallback xmlns="">
          <p:pic>
            <p:nvPicPr>
              <p:cNvPr id="100" name="墨迹 99"/>
            </p:nvPicPr>
            <p:blipFill>
              <a:blip r:embed="rId194"/>
            </p:blipFill>
            <p:spPr>
              <a:xfrm>
                <a:off x="8769350" y="2092366"/>
                <a:ext cx="239183" cy="1128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墨迹 100"/>
              <p14:cNvContentPartPr/>
              <p14:nvPr/>
            </p14:nvContentPartPr>
            <p14:xfrm>
              <a:off x="8920162" y="2020459"/>
              <a:ext cx="110949" cy="198803"/>
            </p14:xfrm>
          </p:contentPart>
        </mc:Choice>
        <mc:Fallback xmlns="">
          <p:pic>
            <p:nvPicPr>
              <p:cNvPr id="101" name="墨迹 100"/>
            </p:nvPicPr>
            <p:blipFill>
              <a:blip r:embed="rId196"/>
            </p:blipFill>
            <p:spPr>
              <a:xfrm>
                <a:off x="8920162" y="2020459"/>
                <a:ext cx="110949" cy="198803"/>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墨迹 101"/>
              <p14:cNvContentPartPr/>
              <p14:nvPr/>
            </p14:nvContentPartPr>
            <p14:xfrm>
              <a:off x="9093200" y="1913831"/>
              <a:ext cx="84666" cy="74199"/>
            </p14:xfrm>
          </p:contentPart>
        </mc:Choice>
        <mc:Fallback xmlns="">
          <p:pic>
            <p:nvPicPr>
              <p:cNvPr id="102" name="墨迹 101"/>
            </p:nvPicPr>
            <p:blipFill>
              <a:blip r:embed="rId198"/>
            </p:blipFill>
            <p:spPr>
              <a:xfrm>
                <a:off x="9093200" y="1913831"/>
                <a:ext cx="84666" cy="7419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3" name="墨迹 102"/>
              <p14:cNvContentPartPr/>
              <p14:nvPr/>
            </p14:nvContentPartPr>
            <p14:xfrm>
              <a:off x="9087555" y="2002129"/>
              <a:ext cx="149578" cy="167785"/>
            </p14:xfrm>
          </p:contentPart>
        </mc:Choice>
        <mc:Fallback xmlns="">
          <p:pic>
            <p:nvPicPr>
              <p:cNvPr id="103" name="墨迹 102"/>
            </p:nvPicPr>
            <p:blipFill>
              <a:blip r:embed="rId200"/>
            </p:blipFill>
            <p:spPr>
              <a:xfrm>
                <a:off x="9087555" y="2002129"/>
                <a:ext cx="149578" cy="167785"/>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4" name="墨迹 103"/>
              <p14:cNvContentPartPr/>
              <p14:nvPr/>
            </p14:nvContentPartPr>
            <p14:xfrm>
              <a:off x="9239955" y="1827296"/>
              <a:ext cx="55034" cy="211492"/>
            </p14:xfrm>
          </p:contentPart>
        </mc:Choice>
        <mc:Fallback xmlns="">
          <p:pic>
            <p:nvPicPr>
              <p:cNvPr id="104" name="墨迹 103"/>
            </p:nvPicPr>
            <p:blipFill>
              <a:blip r:embed="rId202"/>
            </p:blipFill>
            <p:spPr>
              <a:xfrm>
                <a:off x="9239955" y="1827296"/>
                <a:ext cx="55034" cy="211492"/>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5" name="墨迹 104"/>
              <p14:cNvContentPartPr/>
              <p14:nvPr/>
            </p14:nvContentPartPr>
            <p14:xfrm>
              <a:off x="9302044" y="1879464"/>
              <a:ext cx="90311" cy="26789"/>
            </p14:xfrm>
          </p:contentPart>
        </mc:Choice>
        <mc:Fallback xmlns="">
          <p:pic>
            <p:nvPicPr>
              <p:cNvPr id="105" name="墨迹 104"/>
            </p:nvPicPr>
            <p:blipFill>
              <a:blip r:embed="rId204"/>
            </p:blipFill>
            <p:spPr>
              <a:xfrm>
                <a:off x="9302044" y="1879464"/>
                <a:ext cx="90311" cy="2678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6" name="墨迹 105"/>
              <p14:cNvContentPartPr/>
              <p14:nvPr/>
            </p14:nvContentPartPr>
            <p14:xfrm>
              <a:off x="9324622" y="1804736"/>
              <a:ext cx="28222" cy="191754"/>
            </p14:xfrm>
          </p:contentPart>
        </mc:Choice>
        <mc:Fallback xmlns="">
          <p:pic>
            <p:nvPicPr>
              <p:cNvPr id="106" name="墨迹 105"/>
            </p:nvPicPr>
            <p:blipFill>
              <a:blip r:embed="rId206"/>
            </p:blipFill>
            <p:spPr>
              <a:xfrm>
                <a:off x="9324622" y="1804736"/>
                <a:ext cx="28222" cy="191754"/>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0" name="墨迹 109"/>
              <p14:cNvContentPartPr/>
              <p14:nvPr/>
            </p14:nvContentPartPr>
            <p14:xfrm>
              <a:off x="9688688" y="2870659"/>
              <a:ext cx="147285" cy="346143"/>
            </p14:xfrm>
          </p:contentPart>
        </mc:Choice>
        <mc:Fallback xmlns="">
          <p:pic>
            <p:nvPicPr>
              <p:cNvPr id="110" name="墨迹 109"/>
            </p:nvPicPr>
            <p:blipFill>
              <a:blip r:embed="rId208"/>
            </p:blipFill>
            <p:spPr>
              <a:xfrm>
                <a:off x="9688688" y="2870659"/>
                <a:ext cx="147285" cy="346143"/>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1" name="墨迹 110"/>
              <p14:cNvContentPartPr/>
              <p14:nvPr/>
            </p14:nvContentPartPr>
            <p14:xfrm>
              <a:off x="9680222" y="2966536"/>
              <a:ext cx="234244" cy="177653"/>
            </p14:xfrm>
          </p:contentPart>
        </mc:Choice>
        <mc:Fallback xmlns="">
          <p:pic>
            <p:nvPicPr>
              <p:cNvPr id="111" name="墨迹 110"/>
            </p:nvPicPr>
            <p:blipFill>
              <a:blip r:embed="rId210"/>
            </p:blipFill>
            <p:spPr>
              <a:xfrm>
                <a:off x="9680222" y="2966536"/>
                <a:ext cx="234244" cy="177653"/>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2" name="墨迹 111"/>
              <p14:cNvContentPartPr/>
              <p14:nvPr/>
            </p14:nvContentPartPr>
            <p14:xfrm>
              <a:off x="9894711" y="2943976"/>
              <a:ext cx="56444" cy="164260"/>
            </p14:xfrm>
          </p:contentPart>
        </mc:Choice>
        <mc:Fallback xmlns="">
          <p:pic>
            <p:nvPicPr>
              <p:cNvPr id="112" name="墨迹 111"/>
            </p:nvPicPr>
            <p:blipFill>
              <a:blip r:embed="rId212"/>
            </p:blipFill>
            <p:spPr>
              <a:xfrm>
                <a:off x="9894711" y="2943976"/>
                <a:ext cx="56444" cy="16426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3" name="墨迹 112"/>
              <p14:cNvContentPartPr/>
              <p14:nvPr/>
            </p14:nvContentPartPr>
            <p14:xfrm>
              <a:off x="9962444" y="2955256"/>
              <a:ext cx="158044" cy="208673"/>
            </p14:xfrm>
          </p:contentPart>
        </mc:Choice>
        <mc:Fallback xmlns="">
          <p:pic>
            <p:nvPicPr>
              <p:cNvPr id="113" name="墨迹 112"/>
            </p:nvPicPr>
            <p:blipFill>
              <a:blip r:embed="rId214"/>
            </p:blipFill>
            <p:spPr>
              <a:xfrm>
                <a:off x="9962444" y="2955256"/>
                <a:ext cx="158044" cy="208673"/>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4" name="墨迹 113"/>
              <p14:cNvContentPartPr/>
              <p14:nvPr/>
            </p14:nvContentPartPr>
            <p14:xfrm>
              <a:off x="10126133" y="2861494"/>
              <a:ext cx="67734" cy="206558"/>
            </p14:xfrm>
          </p:contentPart>
        </mc:Choice>
        <mc:Fallback xmlns="">
          <p:pic>
            <p:nvPicPr>
              <p:cNvPr id="114" name="墨迹 113"/>
            </p:nvPicPr>
            <p:blipFill>
              <a:blip r:embed="rId216"/>
            </p:blipFill>
            <p:spPr>
              <a:xfrm>
                <a:off x="10126133" y="2861494"/>
                <a:ext cx="67734" cy="206558"/>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5" name="墨迹 114"/>
              <p14:cNvContentPartPr/>
              <p14:nvPr/>
            </p14:nvContentPartPr>
            <p14:xfrm>
              <a:off x="10154355" y="2996673"/>
              <a:ext cx="66322" cy="271592"/>
            </p14:xfrm>
          </p:contentPart>
        </mc:Choice>
        <mc:Fallback xmlns="">
          <p:pic>
            <p:nvPicPr>
              <p:cNvPr id="115" name="墨迹 114"/>
            </p:nvPicPr>
            <p:blipFill>
              <a:blip r:embed="rId218"/>
            </p:blipFill>
            <p:spPr>
              <a:xfrm>
                <a:off x="10154355" y="2996673"/>
                <a:ext cx="66322" cy="271592"/>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6" name="墨迹 115"/>
              <p14:cNvContentPartPr/>
              <p14:nvPr/>
            </p14:nvContentPartPr>
            <p14:xfrm>
              <a:off x="8957733" y="1243047"/>
              <a:ext cx="643467" cy="516571"/>
            </p14:xfrm>
          </p:contentPart>
        </mc:Choice>
        <mc:Fallback xmlns="">
          <p:pic>
            <p:nvPicPr>
              <p:cNvPr id="116" name="墨迹 115"/>
            </p:nvPicPr>
            <p:blipFill>
              <a:blip r:embed="rId220"/>
            </p:blipFill>
            <p:spPr>
              <a:xfrm>
                <a:off x="8957733" y="1243047"/>
                <a:ext cx="643467" cy="516571"/>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7" name="墨迹 116"/>
              <p14:cNvContentPartPr/>
              <p14:nvPr/>
            </p14:nvContentPartPr>
            <p14:xfrm>
              <a:off x="9979377" y="1928812"/>
              <a:ext cx="197556" cy="219952"/>
            </p14:xfrm>
          </p:contentPart>
        </mc:Choice>
        <mc:Fallback xmlns="">
          <p:pic>
            <p:nvPicPr>
              <p:cNvPr id="117" name="墨迹 116"/>
            </p:nvPicPr>
            <p:blipFill>
              <a:blip r:embed="rId222"/>
            </p:blipFill>
            <p:spPr>
              <a:xfrm>
                <a:off x="9979377" y="1928812"/>
                <a:ext cx="197556" cy="219952"/>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8" name="墨迹 117"/>
              <p14:cNvContentPartPr/>
              <p14:nvPr/>
            </p14:nvContentPartPr>
            <p14:xfrm>
              <a:off x="10216444" y="1919824"/>
              <a:ext cx="79022" cy="204266"/>
            </p14:xfrm>
          </p:contentPart>
        </mc:Choice>
        <mc:Fallback xmlns="">
          <p:pic>
            <p:nvPicPr>
              <p:cNvPr id="118" name="墨迹 117"/>
            </p:nvPicPr>
            <p:blipFill>
              <a:blip r:embed="rId224"/>
            </p:blipFill>
            <p:spPr>
              <a:xfrm>
                <a:off x="10216444" y="1919824"/>
                <a:ext cx="79022" cy="204266"/>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9" name="墨迹 118"/>
              <p14:cNvContentPartPr/>
              <p14:nvPr/>
            </p14:nvContentPartPr>
            <p14:xfrm>
              <a:off x="10283472" y="1972344"/>
              <a:ext cx="189795" cy="112091"/>
            </p14:xfrm>
          </p:contentPart>
        </mc:Choice>
        <mc:Fallback xmlns="">
          <p:pic>
            <p:nvPicPr>
              <p:cNvPr id="119" name="墨迹 118"/>
            </p:nvPicPr>
            <p:blipFill>
              <a:blip r:embed="rId226"/>
            </p:blipFill>
            <p:spPr>
              <a:xfrm>
                <a:off x="10283472" y="1972344"/>
                <a:ext cx="189795" cy="112091"/>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0" name="墨迹 119"/>
              <p14:cNvContentPartPr/>
              <p14:nvPr/>
            </p14:nvContentPartPr>
            <p14:xfrm>
              <a:off x="10439400" y="1913831"/>
              <a:ext cx="53622" cy="406947"/>
            </p14:xfrm>
          </p:contentPart>
        </mc:Choice>
        <mc:Fallback xmlns="">
          <p:pic>
            <p:nvPicPr>
              <p:cNvPr id="120" name="墨迹 119"/>
            </p:nvPicPr>
            <p:blipFill>
              <a:blip r:embed="rId228"/>
            </p:blipFill>
            <p:spPr>
              <a:xfrm>
                <a:off x="10439400" y="1913831"/>
                <a:ext cx="53622" cy="406947"/>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1" name="墨迹 120"/>
              <p14:cNvContentPartPr/>
              <p14:nvPr/>
            </p14:nvContentPartPr>
            <p14:xfrm>
              <a:off x="10490200" y="1948199"/>
              <a:ext cx="74260" cy="209025"/>
            </p14:xfrm>
          </p:contentPart>
        </mc:Choice>
        <mc:Fallback xmlns="">
          <p:pic>
            <p:nvPicPr>
              <p:cNvPr id="121" name="墨迹 120"/>
            </p:nvPicPr>
            <p:blipFill>
              <a:blip r:embed="rId230"/>
            </p:blipFill>
            <p:spPr>
              <a:xfrm>
                <a:off x="10490200" y="1948199"/>
                <a:ext cx="74260" cy="209025"/>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2" name="墨迹 121"/>
              <p14:cNvContentPartPr/>
              <p14:nvPr/>
            </p14:nvContentPartPr>
            <p14:xfrm>
              <a:off x="10538177" y="1866774"/>
              <a:ext cx="117123" cy="315829"/>
            </p14:xfrm>
          </p:contentPart>
        </mc:Choice>
        <mc:Fallback xmlns="">
          <p:pic>
            <p:nvPicPr>
              <p:cNvPr id="122" name="墨迹 121"/>
            </p:nvPicPr>
            <p:blipFill>
              <a:blip r:embed="rId232"/>
            </p:blipFill>
            <p:spPr>
              <a:xfrm>
                <a:off x="10538177" y="1866774"/>
                <a:ext cx="117123" cy="315829"/>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3" name="墨迹 122"/>
              <p14:cNvContentPartPr/>
              <p14:nvPr/>
            </p14:nvContentPartPr>
            <p14:xfrm>
              <a:off x="10662355" y="1989087"/>
              <a:ext cx="76200" cy="125838"/>
            </p14:xfrm>
          </p:contentPart>
        </mc:Choice>
        <mc:Fallback xmlns="">
          <p:pic>
            <p:nvPicPr>
              <p:cNvPr id="123" name="墨迹 122"/>
            </p:nvPicPr>
            <p:blipFill>
              <a:blip r:embed="rId234"/>
            </p:blipFill>
            <p:spPr>
              <a:xfrm>
                <a:off x="10662355" y="1989087"/>
                <a:ext cx="76200" cy="12583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4" name="墨迹 123"/>
              <p14:cNvContentPartPr/>
              <p14:nvPr/>
            </p14:nvContentPartPr>
            <p14:xfrm>
              <a:off x="10665177" y="2017286"/>
              <a:ext cx="81844" cy="235815"/>
            </p14:xfrm>
          </p:contentPart>
        </mc:Choice>
        <mc:Fallback xmlns="">
          <p:pic>
            <p:nvPicPr>
              <p:cNvPr id="124" name="墨迹 123"/>
            </p:nvPicPr>
            <p:blipFill>
              <a:blip r:embed="rId236"/>
            </p:blipFill>
            <p:spPr>
              <a:xfrm>
                <a:off x="10665177" y="2017286"/>
                <a:ext cx="81844" cy="235815"/>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5" name="墨迹 124"/>
              <p14:cNvContentPartPr/>
              <p14:nvPr/>
            </p14:nvContentPartPr>
            <p14:xfrm>
              <a:off x="10605911" y="1816016"/>
              <a:ext cx="231423" cy="504762"/>
            </p14:xfrm>
          </p:contentPart>
        </mc:Choice>
        <mc:Fallback xmlns="">
          <p:pic>
            <p:nvPicPr>
              <p:cNvPr id="125" name="墨迹 124"/>
            </p:nvPicPr>
            <p:blipFill>
              <a:blip r:embed="rId238"/>
            </p:blipFill>
            <p:spPr>
              <a:xfrm>
                <a:off x="10605911" y="1816016"/>
                <a:ext cx="231423" cy="504762"/>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6" name="墨迹 125"/>
              <p14:cNvContentPartPr/>
              <p14:nvPr/>
            </p14:nvContentPartPr>
            <p14:xfrm>
              <a:off x="9894711" y="1872414"/>
              <a:ext cx="186266" cy="445544"/>
            </p14:xfrm>
          </p:contentPart>
        </mc:Choice>
        <mc:Fallback xmlns="">
          <p:pic>
            <p:nvPicPr>
              <p:cNvPr id="126" name="墨迹 125"/>
            </p:nvPicPr>
            <p:blipFill>
              <a:blip r:embed="rId240"/>
            </p:blipFill>
            <p:spPr>
              <a:xfrm>
                <a:off x="9894711" y="1872414"/>
                <a:ext cx="186266" cy="445544"/>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7" name="墨迹 126"/>
              <p14:cNvContentPartPr/>
              <p14:nvPr/>
            </p14:nvContentPartPr>
            <p14:xfrm>
              <a:off x="10875432" y="1849855"/>
              <a:ext cx="111478" cy="112796"/>
            </p14:xfrm>
          </p:contentPart>
        </mc:Choice>
        <mc:Fallback xmlns="">
          <p:pic>
            <p:nvPicPr>
              <p:cNvPr id="127" name="墨迹 126"/>
            </p:nvPicPr>
            <p:blipFill>
              <a:blip r:embed="rId242"/>
            </p:blipFill>
            <p:spPr>
              <a:xfrm>
                <a:off x="10875432" y="1849855"/>
                <a:ext cx="111478" cy="112796"/>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8" name="墨迹 127"/>
              <p14:cNvContentPartPr/>
              <p14:nvPr/>
            </p14:nvContentPartPr>
            <p14:xfrm>
              <a:off x="10961511" y="1878054"/>
              <a:ext cx="118533" cy="16919"/>
            </p14:xfrm>
          </p:contentPart>
        </mc:Choice>
        <mc:Fallback xmlns="">
          <p:pic>
            <p:nvPicPr>
              <p:cNvPr id="128" name="墨迹 127"/>
            </p:nvPicPr>
            <p:blipFill>
              <a:blip r:embed="rId244"/>
            </p:blipFill>
            <p:spPr>
              <a:xfrm>
                <a:off x="10961511" y="1878054"/>
                <a:ext cx="118533" cy="16919"/>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9" name="墨迹 128"/>
              <p14:cNvContentPartPr/>
              <p14:nvPr/>
            </p14:nvContentPartPr>
            <p14:xfrm>
              <a:off x="11026422" y="1797334"/>
              <a:ext cx="19756" cy="210435"/>
            </p14:xfrm>
          </p:contentPart>
        </mc:Choice>
        <mc:Fallback xmlns="">
          <p:pic>
            <p:nvPicPr>
              <p:cNvPr id="129" name="墨迹 128"/>
            </p:nvPicPr>
            <p:blipFill>
              <a:blip r:embed="rId246"/>
            </p:blipFill>
            <p:spPr>
              <a:xfrm>
                <a:off x="11026422" y="1797334"/>
                <a:ext cx="19756" cy="210435"/>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0" name="墨迹 129"/>
              <p14:cNvContentPartPr/>
              <p14:nvPr/>
            </p14:nvContentPartPr>
            <p14:xfrm>
              <a:off x="10516305" y="1150519"/>
              <a:ext cx="354895" cy="162850"/>
            </p14:xfrm>
          </p:contentPart>
        </mc:Choice>
        <mc:Fallback xmlns="">
          <p:pic>
            <p:nvPicPr>
              <p:cNvPr id="130" name="墨迹 129"/>
            </p:nvPicPr>
            <p:blipFill>
              <a:blip r:embed="rId248"/>
            </p:blipFill>
            <p:spPr>
              <a:xfrm>
                <a:off x="10516305" y="1150519"/>
                <a:ext cx="354895" cy="16285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1" name="墨迹 130"/>
              <p14:cNvContentPartPr/>
              <p14:nvPr/>
            </p14:nvContentPartPr>
            <p14:xfrm>
              <a:off x="10828867" y="1024681"/>
              <a:ext cx="59267" cy="373990"/>
            </p14:xfrm>
          </p:contentPart>
        </mc:Choice>
        <mc:Fallback xmlns="">
          <p:pic>
            <p:nvPicPr>
              <p:cNvPr id="131" name="墨迹 130"/>
            </p:nvPicPr>
            <p:blipFill>
              <a:blip r:embed="rId250"/>
            </p:blipFill>
            <p:spPr>
              <a:xfrm>
                <a:off x="10828867" y="1024681"/>
                <a:ext cx="59267" cy="37399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2" name="墨迹 131"/>
              <p14:cNvContentPartPr/>
              <p14:nvPr/>
            </p14:nvContentPartPr>
            <p14:xfrm>
              <a:off x="10882488" y="1154573"/>
              <a:ext cx="81844" cy="241278"/>
            </p14:xfrm>
          </p:contentPart>
        </mc:Choice>
        <mc:Fallback xmlns="">
          <p:pic>
            <p:nvPicPr>
              <p:cNvPr id="132" name="墨迹 131"/>
            </p:nvPicPr>
            <p:blipFill>
              <a:blip r:embed="rId252"/>
            </p:blipFill>
            <p:spPr>
              <a:xfrm>
                <a:off x="10882488" y="1154573"/>
                <a:ext cx="81844" cy="241278"/>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3" name="墨迹 132"/>
              <p14:cNvContentPartPr/>
              <p14:nvPr/>
            </p14:nvContentPartPr>
            <p14:xfrm>
              <a:off x="11065932" y="1007409"/>
              <a:ext cx="59268" cy="458939"/>
            </p14:xfrm>
          </p:contentPart>
        </mc:Choice>
        <mc:Fallback xmlns="">
          <p:pic>
            <p:nvPicPr>
              <p:cNvPr id="133" name="墨迹 132"/>
            </p:nvPicPr>
            <p:blipFill>
              <a:blip r:embed="rId254"/>
            </p:blipFill>
            <p:spPr>
              <a:xfrm>
                <a:off x="11065932" y="1007409"/>
                <a:ext cx="59268" cy="458939"/>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4" name="墨迹 133"/>
              <p14:cNvContentPartPr/>
              <p14:nvPr/>
            </p14:nvContentPartPr>
            <p14:xfrm>
              <a:off x="11009488" y="981325"/>
              <a:ext cx="127000" cy="160735"/>
            </p14:xfrm>
          </p:contentPart>
        </mc:Choice>
        <mc:Fallback xmlns="">
          <p:pic>
            <p:nvPicPr>
              <p:cNvPr id="134" name="墨迹 133"/>
            </p:nvPicPr>
            <p:blipFill>
              <a:blip r:embed="rId256"/>
            </p:blipFill>
            <p:spPr>
              <a:xfrm>
                <a:off x="11009488" y="981325"/>
                <a:ext cx="127000" cy="160735"/>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5" name="墨迹 134"/>
              <p14:cNvContentPartPr/>
              <p14:nvPr/>
            </p14:nvContentPartPr>
            <p14:xfrm>
              <a:off x="11153422" y="1009524"/>
              <a:ext cx="87489" cy="104337"/>
            </p14:xfrm>
          </p:contentPart>
        </mc:Choice>
        <mc:Fallback xmlns="">
          <p:pic>
            <p:nvPicPr>
              <p:cNvPr id="135" name="墨迹 134"/>
            </p:nvPicPr>
            <p:blipFill>
              <a:blip r:embed="rId258"/>
            </p:blipFill>
            <p:spPr>
              <a:xfrm>
                <a:off x="11153422" y="1009524"/>
                <a:ext cx="87489" cy="104337"/>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6" name="墨迹 135"/>
              <p14:cNvContentPartPr/>
              <p14:nvPr/>
            </p14:nvContentPartPr>
            <p14:xfrm>
              <a:off x="11093626" y="2089546"/>
              <a:ext cx="161395" cy="160735"/>
            </p14:xfrm>
          </p:contentPart>
        </mc:Choice>
        <mc:Fallback xmlns="">
          <p:pic>
            <p:nvPicPr>
              <p:cNvPr id="136" name="墨迹 135"/>
            </p:nvPicPr>
            <p:blipFill>
              <a:blip r:embed="rId260"/>
            </p:blipFill>
            <p:spPr>
              <a:xfrm>
                <a:off x="11093626" y="2089546"/>
                <a:ext cx="161395" cy="160735"/>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7" name="墨迹 136"/>
              <p14:cNvContentPartPr/>
              <p14:nvPr/>
            </p14:nvContentPartPr>
            <p14:xfrm>
              <a:off x="10363200" y="4050788"/>
              <a:ext cx="403577" cy="246741"/>
            </p14:xfrm>
          </p:contentPart>
        </mc:Choice>
        <mc:Fallback xmlns="">
          <p:pic>
            <p:nvPicPr>
              <p:cNvPr id="137" name="墨迹 136"/>
            </p:nvPicPr>
            <p:blipFill>
              <a:blip r:embed="rId262"/>
            </p:blipFill>
            <p:spPr>
              <a:xfrm>
                <a:off x="10363200" y="4050788"/>
                <a:ext cx="403577" cy="246741"/>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8" name="墨迹 137"/>
              <p14:cNvContentPartPr/>
              <p14:nvPr/>
            </p14:nvContentPartPr>
            <p14:xfrm>
              <a:off x="10792177" y="4096435"/>
              <a:ext cx="67733" cy="184175"/>
            </p14:xfrm>
          </p:contentPart>
        </mc:Choice>
        <mc:Fallback xmlns="">
          <p:pic>
            <p:nvPicPr>
              <p:cNvPr id="138" name="墨迹 137"/>
            </p:nvPicPr>
            <p:blipFill>
              <a:blip r:embed="rId264"/>
            </p:blipFill>
            <p:spPr>
              <a:xfrm>
                <a:off x="10792177" y="4096435"/>
                <a:ext cx="67733" cy="184175"/>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9" name="墨迹 138"/>
              <p14:cNvContentPartPr/>
              <p14:nvPr/>
            </p14:nvContentPartPr>
            <p14:xfrm>
              <a:off x="10893777" y="4146665"/>
              <a:ext cx="79023" cy="109271"/>
            </p14:xfrm>
          </p:contentPart>
        </mc:Choice>
        <mc:Fallback xmlns="">
          <p:pic>
            <p:nvPicPr>
              <p:cNvPr id="139" name="墨迹 138"/>
            </p:nvPicPr>
            <p:blipFill>
              <a:blip r:embed="rId266"/>
            </p:blipFill>
            <p:spPr>
              <a:xfrm>
                <a:off x="10893777" y="4146665"/>
                <a:ext cx="79023" cy="109271"/>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0" name="墨迹 139"/>
              <p14:cNvContentPartPr/>
              <p14:nvPr/>
            </p14:nvContentPartPr>
            <p14:xfrm>
              <a:off x="11041944" y="4111416"/>
              <a:ext cx="103011" cy="126190"/>
            </p14:xfrm>
          </p:contentPart>
        </mc:Choice>
        <mc:Fallback xmlns="">
          <p:pic>
            <p:nvPicPr>
              <p:cNvPr id="140" name="墨迹 139"/>
            </p:nvPicPr>
            <p:blipFill>
              <a:blip r:embed="rId268"/>
            </p:blipFill>
            <p:spPr>
              <a:xfrm>
                <a:off x="11041944" y="4111416"/>
                <a:ext cx="103011" cy="12619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1" name="墨迹 140"/>
              <p14:cNvContentPartPr/>
              <p14:nvPr/>
            </p14:nvContentPartPr>
            <p14:xfrm>
              <a:off x="11116732" y="4097316"/>
              <a:ext cx="31045" cy="180474"/>
            </p14:xfrm>
          </p:contentPart>
        </mc:Choice>
        <mc:Fallback xmlns="">
          <p:pic>
            <p:nvPicPr>
              <p:cNvPr id="141" name="墨迹 140"/>
            </p:nvPicPr>
            <p:blipFill>
              <a:blip r:embed="rId270"/>
            </p:blipFill>
            <p:spPr>
              <a:xfrm>
                <a:off x="11116732" y="4097316"/>
                <a:ext cx="31045" cy="180474"/>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2" name="墨迹 141"/>
              <p14:cNvContentPartPr/>
              <p14:nvPr/>
            </p14:nvContentPartPr>
            <p14:xfrm>
              <a:off x="11195755" y="3970420"/>
              <a:ext cx="81845" cy="251853"/>
            </p14:xfrm>
          </p:contentPart>
        </mc:Choice>
        <mc:Fallback xmlns="">
          <p:pic>
            <p:nvPicPr>
              <p:cNvPr id="142" name="墨迹 141"/>
            </p:nvPicPr>
            <p:blipFill>
              <a:blip r:embed="rId272"/>
            </p:blipFill>
            <p:spPr>
              <a:xfrm>
                <a:off x="11195755" y="3970420"/>
                <a:ext cx="81845" cy="251853"/>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3" name="墨迹 142"/>
              <p14:cNvContentPartPr/>
              <p14:nvPr/>
            </p14:nvContentPartPr>
            <p14:xfrm>
              <a:off x="11142132" y="4150894"/>
              <a:ext cx="163689" cy="329929"/>
            </p14:xfrm>
          </p:contentPart>
        </mc:Choice>
        <mc:Fallback xmlns="">
          <p:pic>
            <p:nvPicPr>
              <p:cNvPr id="143" name="墨迹 142"/>
            </p:nvPicPr>
            <p:blipFill>
              <a:blip r:embed="rId274"/>
            </p:blipFill>
            <p:spPr>
              <a:xfrm>
                <a:off x="11142132" y="4150894"/>
                <a:ext cx="163689" cy="32992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4" name="墨迹 143"/>
              <p14:cNvContentPartPr/>
              <p14:nvPr/>
            </p14:nvContentPartPr>
            <p14:xfrm>
              <a:off x="6579305" y="1697580"/>
              <a:ext cx="442384" cy="64858"/>
            </p14:xfrm>
          </p:contentPart>
        </mc:Choice>
        <mc:Fallback xmlns="">
          <p:pic>
            <p:nvPicPr>
              <p:cNvPr id="144" name="墨迹 143"/>
            </p:nvPicPr>
            <p:blipFill>
              <a:blip r:embed="rId276"/>
            </p:blipFill>
            <p:spPr>
              <a:xfrm>
                <a:off x="6579305" y="1697580"/>
                <a:ext cx="442384" cy="64858"/>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5" name="墨迹 144"/>
              <p14:cNvContentPartPr/>
              <p14:nvPr/>
            </p14:nvContentPartPr>
            <p14:xfrm>
              <a:off x="6835422" y="1329936"/>
              <a:ext cx="95955" cy="164611"/>
            </p14:xfrm>
          </p:contentPart>
        </mc:Choice>
        <mc:Fallback xmlns="">
          <p:pic>
            <p:nvPicPr>
              <p:cNvPr id="145" name="墨迹 144"/>
            </p:nvPicPr>
            <p:blipFill>
              <a:blip r:embed="rId278"/>
            </p:blipFill>
            <p:spPr>
              <a:xfrm>
                <a:off x="6835422" y="1329936"/>
                <a:ext cx="95955" cy="164611"/>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6" name="墨迹 145"/>
              <p14:cNvContentPartPr/>
              <p14:nvPr/>
            </p14:nvContentPartPr>
            <p14:xfrm>
              <a:off x="6870700" y="1257676"/>
              <a:ext cx="244122" cy="242511"/>
            </p14:xfrm>
          </p:contentPart>
        </mc:Choice>
        <mc:Fallback xmlns="">
          <p:pic>
            <p:nvPicPr>
              <p:cNvPr id="146" name="墨迹 145"/>
            </p:nvPicPr>
            <p:blipFill>
              <a:blip r:embed="rId280"/>
            </p:blipFill>
            <p:spPr>
              <a:xfrm>
                <a:off x="6870700" y="1257676"/>
                <a:ext cx="244122" cy="242511"/>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7" name="墨迹 146"/>
              <p14:cNvContentPartPr/>
              <p14:nvPr/>
            </p14:nvContentPartPr>
            <p14:xfrm>
              <a:off x="7029273" y="1226657"/>
              <a:ext cx="204082" cy="316710"/>
            </p14:xfrm>
          </p:contentPart>
        </mc:Choice>
        <mc:Fallback xmlns="">
          <p:pic>
            <p:nvPicPr>
              <p:cNvPr id="147" name="墨迹 146"/>
            </p:nvPicPr>
            <p:blipFill>
              <a:blip r:embed="rId282"/>
            </p:blipFill>
            <p:spPr>
              <a:xfrm>
                <a:off x="7029273" y="1226657"/>
                <a:ext cx="204082" cy="31671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8" name="墨迹 147"/>
              <p14:cNvContentPartPr/>
              <p14:nvPr/>
            </p14:nvContentPartPr>
            <p14:xfrm>
              <a:off x="7258755" y="1242695"/>
              <a:ext cx="101600" cy="342089"/>
            </p14:xfrm>
          </p:contentPart>
        </mc:Choice>
        <mc:Fallback xmlns="">
          <p:pic>
            <p:nvPicPr>
              <p:cNvPr id="148" name="墨迹 147"/>
            </p:nvPicPr>
            <p:blipFill>
              <a:blip r:embed="rId284"/>
            </p:blipFill>
            <p:spPr>
              <a:xfrm>
                <a:off x="7258755" y="1242695"/>
                <a:ext cx="101600" cy="34208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9" name="墨迹 148"/>
              <p14:cNvContentPartPr/>
              <p14:nvPr/>
            </p14:nvContentPartPr>
            <p14:xfrm>
              <a:off x="7868355" y="3464953"/>
              <a:ext cx="234245" cy="265776"/>
            </p14:xfrm>
          </p:contentPart>
        </mc:Choice>
        <mc:Fallback xmlns="">
          <p:pic>
            <p:nvPicPr>
              <p:cNvPr id="149" name="墨迹 148"/>
            </p:nvPicPr>
            <p:blipFill>
              <a:blip r:embed="rId286"/>
            </p:blipFill>
            <p:spPr>
              <a:xfrm>
                <a:off x="7868355" y="3464953"/>
                <a:ext cx="234245" cy="265776"/>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0" name="墨迹 149"/>
              <p14:cNvContentPartPr/>
              <p14:nvPr/>
            </p14:nvContentPartPr>
            <p14:xfrm>
              <a:off x="9473318" y="823411"/>
              <a:ext cx="1177749" cy="603459"/>
            </p14:xfrm>
          </p:contentPart>
        </mc:Choice>
        <mc:Fallback xmlns="">
          <p:pic>
            <p:nvPicPr>
              <p:cNvPr id="150" name="墨迹 149"/>
            </p:nvPicPr>
            <p:blipFill>
              <a:blip r:embed="rId288"/>
            </p:blipFill>
            <p:spPr>
              <a:xfrm>
                <a:off x="9473318" y="823411"/>
                <a:ext cx="1177749" cy="603459"/>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1" name="墨迹 150"/>
              <p14:cNvContentPartPr/>
              <p14:nvPr/>
            </p14:nvContentPartPr>
            <p14:xfrm>
              <a:off x="9437511" y="1108221"/>
              <a:ext cx="505178" cy="298204"/>
            </p14:xfrm>
          </p:contentPart>
        </mc:Choice>
        <mc:Fallback xmlns="">
          <p:pic>
            <p:nvPicPr>
              <p:cNvPr id="151" name="墨迹 150"/>
            </p:nvPicPr>
            <p:blipFill>
              <a:blip r:embed="rId290"/>
            </p:blipFill>
            <p:spPr>
              <a:xfrm>
                <a:off x="9437511" y="1108221"/>
                <a:ext cx="505178" cy="298204"/>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2" name="墨迹 151"/>
              <p14:cNvContentPartPr/>
              <p14:nvPr/>
            </p14:nvContentPartPr>
            <p14:xfrm>
              <a:off x="9247540" y="3293644"/>
              <a:ext cx="429154" cy="45119"/>
            </p14:xfrm>
          </p:contentPart>
        </mc:Choice>
        <mc:Fallback xmlns="">
          <p:pic>
            <p:nvPicPr>
              <p:cNvPr id="152" name="墨迹 151"/>
            </p:nvPicPr>
            <p:blipFill>
              <a:blip r:embed="rId292"/>
            </p:blipFill>
            <p:spPr>
              <a:xfrm>
                <a:off x="9247540" y="3293644"/>
                <a:ext cx="429154" cy="45119"/>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3" name="墨迹 152"/>
              <p14:cNvContentPartPr/>
              <p14:nvPr/>
            </p14:nvContentPartPr>
            <p14:xfrm>
              <a:off x="9146116" y="3316204"/>
              <a:ext cx="970139" cy="28198"/>
            </p14:xfrm>
          </p:contentPart>
        </mc:Choice>
        <mc:Fallback xmlns="">
          <p:pic>
            <p:nvPicPr>
              <p:cNvPr id="153" name="墨迹 152"/>
            </p:nvPicPr>
            <p:blipFill>
              <a:blip r:embed="rId294"/>
            </p:blipFill>
            <p:spPr>
              <a:xfrm>
                <a:off x="9146116" y="3316204"/>
                <a:ext cx="970139" cy="28198"/>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5" name="墨迹 154"/>
              <p14:cNvContentPartPr/>
              <p14:nvPr/>
            </p14:nvContentPartPr>
            <p14:xfrm>
              <a:off x="10028061" y="3296464"/>
              <a:ext cx="137583" cy="298910"/>
            </p14:xfrm>
          </p:contentPart>
        </mc:Choice>
        <mc:Fallback xmlns="">
          <p:pic>
            <p:nvPicPr>
              <p:cNvPr id="155" name="墨迹 154"/>
            </p:nvPicPr>
            <p:blipFill>
              <a:blip r:embed="rId296"/>
            </p:blipFill>
            <p:spPr>
              <a:xfrm>
                <a:off x="10028061" y="3296464"/>
                <a:ext cx="137583" cy="29891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6" name="墨迹 155"/>
              <p14:cNvContentPartPr/>
              <p14:nvPr/>
            </p14:nvContentPartPr>
            <p14:xfrm>
              <a:off x="10049933" y="3338763"/>
              <a:ext cx="330200" cy="324817"/>
            </p14:xfrm>
          </p:contentPart>
        </mc:Choice>
        <mc:Fallback xmlns="">
          <p:pic>
            <p:nvPicPr>
              <p:cNvPr id="156" name="墨迹 155"/>
            </p:nvPicPr>
            <p:blipFill>
              <a:blip r:embed="rId298"/>
            </p:blipFill>
            <p:spPr>
              <a:xfrm>
                <a:off x="10049933" y="3338763"/>
                <a:ext cx="330200" cy="324817"/>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7" name="墨迹 156"/>
              <p14:cNvContentPartPr/>
              <p14:nvPr/>
            </p14:nvContentPartPr>
            <p14:xfrm>
              <a:off x="10041466" y="3288004"/>
              <a:ext cx="107244" cy="411706"/>
            </p14:xfrm>
          </p:contentPart>
        </mc:Choice>
        <mc:Fallback xmlns="">
          <p:pic>
            <p:nvPicPr>
              <p:cNvPr id="157" name="墨迹 156"/>
            </p:nvPicPr>
            <p:blipFill>
              <a:blip r:embed="rId300"/>
            </p:blipFill>
            <p:spPr>
              <a:xfrm>
                <a:off x="10041466" y="3288004"/>
                <a:ext cx="107244" cy="411706"/>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8" name="墨迹 157"/>
              <p14:cNvContentPartPr/>
              <p14:nvPr/>
            </p14:nvContentPartPr>
            <p14:xfrm>
              <a:off x="10015184" y="3443099"/>
              <a:ext cx="316971" cy="265599"/>
            </p14:xfrm>
          </p:contentPart>
        </mc:Choice>
        <mc:Fallback xmlns="">
          <p:pic>
            <p:nvPicPr>
              <p:cNvPr id="158" name="墨迹 157"/>
            </p:nvPicPr>
            <p:blipFill>
              <a:blip r:embed="rId302"/>
            </p:blipFill>
            <p:spPr>
              <a:xfrm>
                <a:off x="10015184" y="3443099"/>
                <a:ext cx="316971" cy="26559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9" name="墨迹 158"/>
              <p14:cNvContentPartPr/>
              <p14:nvPr/>
            </p14:nvContentPartPr>
            <p14:xfrm>
              <a:off x="7648222" y="2943976"/>
              <a:ext cx="869244" cy="857250"/>
            </p14:xfrm>
          </p:contentPart>
        </mc:Choice>
        <mc:Fallback xmlns="">
          <p:pic>
            <p:nvPicPr>
              <p:cNvPr id="159" name="墨迹 158"/>
            </p:nvPicPr>
            <p:blipFill>
              <a:blip r:embed="rId304"/>
            </p:blipFill>
            <p:spPr>
              <a:xfrm>
                <a:off x="7648222" y="2943976"/>
                <a:ext cx="869244" cy="85725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0" name="墨迹 159"/>
              <p14:cNvContentPartPr/>
              <p14:nvPr/>
            </p14:nvContentPartPr>
            <p14:xfrm>
              <a:off x="9288638" y="3959141"/>
              <a:ext cx="343606" cy="56398"/>
            </p14:xfrm>
          </p:contentPart>
        </mc:Choice>
        <mc:Fallback xmlns="">
          <p:pic>
            <p:nvPicPr>
              <p:cNvPr id="160" name="墨迹 159"/>
            </p:nvPicPr>
            <p:blipFill>
              <a:blip r:embed="rId306"/>
            </p:blipFill>
            <p:spPr>
              <a:xfrm>
                <a:off x="9288638" y="3959141"/>
                <a:ext cx="343606" cy="56398"/>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1" name="墨迹 160"/>
              <p14:cNvContentPartPr/>
              <p14:nvPr/>
            </p14:nvContentPartPr>
            <p14:xfrm>
              <a:off x="9221258" y="3959141"/>
              <a:ext cx="444853" cy="64858"/>
            </p14:xfrm>
          </p:contentPart>
        </mc:Choice>
        <mc:Fallback xmlns="">
          <p:pic>
            <p:nvPicPr>
              <p:cNvPr id="161" name="墨迹 160"/>
            </p:nvPicPr>
            <p:blipFill>
              <a:blip r:embed="rId308"/>
            </p:blipFill>
            <p:spPr>
              <a:xfrm>
                <a:off x="9221258" y="3959141"/>
                <a:ext cx="444853" cy="64858"/>
              </a:xfrm>
              <a:prstGeom prst="rect"/>
            </p:spPr>
          </p:pic>
        </mc:Fallback>
      </mc:AlternateContent>
    </p:spTree>
  </p:cSld>
  <p:clrMapOvr>
    <a:masterClrMapping/>
  </p:clrMapOvr>
  <p:transition>
    <p:split dir="in"/>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33fcb6fc9?vop=1&amp;pid=bb2a75e1a&amp;color=0,0,0&amp;vtp=1&amp;bt=1&amp;bbb=1"/>
          <p:cNvSpPr/>
          <p:nvPr/>
        </p:nvSpPr>
        <p:spPr>
          <a:xfrm>
            <a:off x="649224" y="1078992"/>
            <a:ext cx="10899648" cy="520700"/>
          </a:xfrm>
          <a:prstGeom prst="rect">
            <a:avLst/>
          </a:prstGeom>
          <a:noFill/>
        </p:spPr>
        <p:txBody>
          <a:bodyPr wrap="none" lIns="0" tIns="0" rIns="0" bIns="0" rtlCol="0" anchor="t"/>
          <a:lstStyle/>
          <a:p>
            <a:pPr algn="l" latinLnBrk="1">
              <a:lnSpc>
                <a:spcPts val="41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回答下列问题：</a:t>
            </a:r>
            <a:endParaRPr lang="en-US" altLang="zh-CN" sz="2000" dirty="0">
              <a:solidFill>
                <a:srgbClr val="000000"/>
              </a:solidFill>
            </a:endParaRPr>
          </a:p>
        </p:txBody>
      </p:sp>
      <p:sp>
        <p:nvSpPr>
          <p:cNvPr id="3" name="QB_7_BD.144_1#8bef66404?vop=1&amp;pid=33fcb6fc9&amp;color=0,0,0&amp;vtp=1&amp;bbb=1&amp;hb=1"/>
          <p:cNvSpPr/>
          <p:nvPr/>
        </p:nvSpPr>
        <p:spPr>
          <a:xfrm>
            <a:off x="649224" y="1573818"/>
            <a:ext cx="10899648" cy="914400"/>
          </a:xfrm>
          <a:prstGeom prst="rect">
            <a:avLst/>
          </a:prstGeom>
          <a:blipFill rotWithShape="1">
            <a:blip r:embed="rId1"/>
            <a:stretch>
              <a:fillRect l="-2" t="-31" r="1" b="31"/>
            </a:stretch>
          </a:blipFill>
        </p:spPr>
        <p:txBody>
          <a:bodyPr/>
          <a:lstStyle/>
          <a:p>
            <a:r>
              <a:rPr lang="zh-CN" altLang="en-US">
                <a:noFill/>
              </a:rPr>
              <a:t> </a:t>
            </a:r>
            <a:endParaRPr lang="zh-CN" altLang="en-US">
              <a:noFill/>
            </a:endParaRPr>
          </a:p>
        </p:txBody>
      </p:sp>
      <p:sp>
        <p:nvSpPr>
          <p:cNvPr id="4" name="QB_7_AN.145_1#8bef66404.blank?vop=1&amp;pid=33fcb6fc9&amp;color=0,0,0&amp;vpa=54&amp;vtp=1&amp;bbb=1&amp;rh=31.80504"/>
          <p:cNvSpPr/>
          <p:nvPr/>
        </p:nvSpPr>
        <p:spPr>
          <a:xfrm>
            <a:off x="723836" y="2020760"/>
            <a:ext cx="5076127" cy="403924"/>
          </a:xfrm>
          <a:prstGeom prst="rect">
            <a:avLst/>
          </a:prstGeom>
          <a:blipFill rotWithShape="1">
            <a:blip r:embed="rId2"/>
            <a:stretch>
              <a:fillRect l="-11" t="-28659" r="10" b="-880"/>
            </a:stretch>
          </a:blipFill>
        </p:spPr>
        <p:txBody>
          <a:bodyPr/>
          <a:lstStyle/>
          <a:p>
            <a:r>
              <a:rPr lang="zh-CN" altLang="en-US">
                <a:noFill/>
              </a:rPr>
              <a:t> </a:t>
            </a:r>
            <a:endParaRPr lang="zh-CN" altLang="en-US">
              <a:noFill/>
            </a:endParaRPr>
          </a:p>
        </p:txBody>
      </p:sp>
      <p:pic>
        <p:nvPicPr>
          <p:cNvPr id="6" name="图片 5"/>
          <p:cNvPicPr>
            <a:picLocks noChangeAspect="1"/>
          </p:cNvPicPr>
          <p:nvPr/>
        </p:nvPicPr>
        <p:blipFill>
          <a:blip r:embed="rId3"/>
          <a:stretch>
            <a:fillRect/>
          </a:stretch>
        </p:blipFill>
        <p:spPr>
          <a:xfrm>
            <a:off x="405130" y="2765425"/>
            <a:ext cx="10902950" cy="3340100"/>
          </a:xfrm>
          <a:prstGeom prst="rect">
            <a:avLst/>
          </a:prstGeom>
        </p:spPr>
      </p:pic>
      <p:pic>
        <p:nvPicPr>
          <p:cNvPr id="7" name="图片 6"/>
          <p:cNvPicPr>
            <a:picLocks noChangeAspect="1"/>
          </p:cNvPicPr>
          <p:nvPr/>
        </p:nvPicPr>
        <p:blipFill>
          <a:blip r:embed="rId4"/>
          <a:stretch>
            <a:fillRect/>
          </a:stretch>
        </p:blipFill>
        <p:spPr>
          <a:xfrm>
            <a:off x="2270125" y="2765425"/>
            <a:ext cx="8204200" cy="3251200"/>
          </a:xfrm>
          <a:prstGeom prst="rect">
            <a:avLst/>
          </a:prstGeom>
        </p:spPr>
      </p:pic>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7430911" y="924927"/>
              <a:ext cx="76200" cy="45119"/>
            </p14:xfrm>
          </p:contentPart>
        </mc:Choice>
        <mc:Fallback xmlns="">
          <p:pic>
            <p:nvPicPr>
              <p:cNvPr id="5" name="墨迹 4"/>
            </p:nvPicPr>
            <p:blipFill>
              <a:blip r:embed="rId6"/>
            </p:blipFill>
            <p:spPr>
              <a:xfrm>
                <a:off x="7430911" y="924927"/>
                <a:ext cx="76200" cy="4511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545394" y="1603818"/>
              <a:ext cx="393347" cy="450656"/>
            </p14:xfrm>
          </p:contentPart>
        </mc:Choice>
        <mc:Fallback xmlns="">
          <p:pic>
            <p:nvPicPr>
              <p:cNvPr id="8" name="墨迹 7"/>
            </p:nvPicPr>
            <p:blipFill>
              <a:blip r:embed="rId8"/>
            </p:blipFill>
            <p:spPr>
              <a:xfrm>
                <a:off x="545394" y="1603818"/>
                <a:ext cx="393347" cy="45065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920044" y="1620033"/>
              <a:ext cx="259644" cy="362357"/>
            </p14:xfrm>
          </p:contentPart>
        </mc:Choice>
        <mc:Fallback xmlns="">
          <p:pic>
            <p:nvPicPr>
              <p:cNvPr id="9" name="墨迹 8"/>
            </p:nvPicPr>
            <p:blipFill>
              <a:blip r:embed="rId10"/>
            </p:blipFill>
            <p:spPr>
              <a:xfrm>
                <a:off x="920044" y="1620033"/>
                <a:ext cx="259644" cy="36235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160337" y="1079493"/>
              <a:ext cx="147285" cy="240925"/>
            </p14:xfrm>
          </p:contentPart>
        </mc:Choice>
        <mc:Fallback xmlns="">
          <p:pic>
            <p:nvPicPr>
              <p:cNvPr id="10" name="墨迹 9"/>
            </p:nvPicPr>
            <p:blipFill>
              <a:blip r:embed="rId12"/>
            </p:blipFill>
            <p:spPr>
              <a:xfrm>
                <a:off x="160337" y="1079493"/>
                <a:ext cx="147285" cy="24092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316088" y="888973"/>
              <a:ext cx="70556" cy="845266"/>
            </p14:xfrm>
          </p:contentPart>
        </mc:Choice>
        <mc:Fallback xmlns="">
          <p:pic>
            <p:nvPicPr>
              <p:cNvPr id="11" name="墨迹 10"/>
            </p:nvPicPr>
            <p:blipFill>
              <a:blip r:embed="rId14"/>
            </p:blipFill>
            <p:spPr>
              <a:xfrm>
                <a:off x="316088" y="888973"/>
                <a:ext cx="70556" cy="84526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333022" y="896728"/>
              <a:ext cx="276578" cy="455414"/>
            </p14:xfrm>
          </p:contentPart>
        </mc:Choice>
        <mc:Fallback xmlns="">
          <p:pic>
            <p:nvPicPr>
              <p:cNvPr id="12" name="墨迹 11"/>
            </p:nvPicPr>
            <p:blipFill>
              <a:blip r:embed="rId16"/>
            </p:blipFill>
            <p:spPr>
              <a:xfrm>
                <a:off x="333022" y="896728"/>
                <a:ext cx="276578" cy="45541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615244" y="922107"/>
              <a:ext cx="5644" cy="270711"/>
            </p14:xfrm>
          </p:contentPart>
        </mc:Choice>
        <mc:Fallback xmlns="">
          <p:pic>
            <p:nvPicPr>
              <p:cNvPr id="13" name="墨迹 12"/>
            </p:nvPicPr>
            <p:blipFill>
              <a:blip r:embed="rId18"/>
            </p:blipFill>
            <p:spPr>
              <a:xfrm>
                <a:off x="615244" y="922107"/>
                <a:ext cx="5644" cy="27071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603955" y="868529"/>
              <a:ext cx="67733" cy="332748"/>
            </p14:xfrm>
          </p:contentPart>
        </mc:Choice>
        <mc:Fallback xmlns="">
          <p:pic>
            <p:nvPicPr>
              <p:cNvPr id="14" name="墨迹 13"/>
            </p:nvPicPr>
            <p:blipFill>
              <a:blip r:embed="rId20"/>
            </p:blipFill>
            <p:spPr>
              <a:xfrm>
                <a:off x="603955" y="868529"/>
                <a:ext cx="67733" cy="33274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668866" y="1203216"/>
              <a:ext cx="87489" cy="136589"/>
            </p14:xfrm>
          </p:contentPart>
        </mc:Choice>
        <mc:Fallback xmlns="">
          <p:pic>
            <p:nvPicPr>
              <p:cNvPr id="15" name="墨迹 14"/>
            </p:nvPicPr>
            <p:blipFill>
              <a:blip r:embed="rId22"/>
            </p:blipFill>
            <p:spPr>
              <a:xfrm>
                <a:off x="668866" y="1203216"/>
                <a:ext cx="87489" cy="13658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1461911" y="225592"/>
              <a:ext cx="76905" cy="76137"/>
            </p14:xfrm>
          </p:contentPart>
        </mc:Choice>
        <mc:Fallback xmlns="">
          <p:pic>
            <p:nvPicPr>
              <p:cNvPr id="16" name="墨迹 15"/>
            </p:nvPicPr>
            <p:blipFill>
              <a:blip r:embed="rId24"/>
            </p:blipFill>
            <p:spPr>
              <a:xfrm>
                <a:off x="1461911" y="225592"/>
                <a:ext cx="76905" cy="7613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1315155" y="349667"/>
              <a:ext cx="62089" cy="157915"/>
            </p14:xfrm>
          </p:contentPart>
        </mc:Choice>
        <mc:Fallback xmlns="">
          <p:pic>
            <p:nvPicPr>
              <p:cNvPr id="17" name="墨迹 16"/>
            </p:nvPicPr>
            <p:blipFill>
              <a:blip r:embed="rId26"/>
            </p:blipFill>
            <p:spPr>
              <a:xfrm>
                <a:off x="1315155" y="349667"/>
                <a:ext cx="62089" cy="15791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1244600" y="295384"/>
              <a:ext cx="413455" cy="420870"/>
            </p14:xfrm>
          </p:contentPart>
        </mc:Choice>
        <mc:Fallback xmlns="">
          <p:pic>
            <p:nvPicPr>
              <p:cNvPr id="18" name="墨迹 17"/>
            </p:nvPicPr>
            <p:blipFill>
              <a:blip r:embed="rId28"/>
            </p:blipFill>
            <p:spPr>
              <a:xfrm>
                <a:off x="1244600" y="295384"/>
                <a:ext cx="413455" cy="42087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1490133" y="451184"/>
              <a:ext cx="203200" cy="124075"/>
            </p14:xfrm>
          </p:contentPart>
        </mc:Choice>
        <mc:Fallback xmlns="">
          <p:pic>
            <p:nvPicPr>
              <p:cNvPr id="19" name="墨迹 18"/>
            </p:nvPicPr>
            <p:blipFill>
              <a:blip r:embed="rId30"/>
            </p:blipFill>
            <p:spPr>
              <a:xfrm>
                <a:off x="1490133" y="451184"/>
                <a:ext cx="203200" cy="12407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1520472" y="532080"/>
              <a:ext cx="35983" cy="82658"/>
            </p14:xfrm>
          </p:contentPart>
        </mc:Choice>
        <mc:Fallback xmlns="">
          <p:pic>
            <p:nvPicPr>
              <p:cNvPr id="20" name="墨迹 19"/>
            </p:nvPicPr>
            <p:blipFill>
              <a:blip r:embed="rId32"/>
            </p:blipFill>
            <p:spPr>
              <a:xfrm>
                <a:off x="1520472" y="532080"/>
                <a:ext cx="35983" cy="8265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1465968" y="616148"/>
              <a:ext cx="204787" cy="153685"/>
            </p14:xfrm>
          </p:contentPart>
        </mc:Choice>
        <mc:Fallback xmlns="">
          <p:pic>
            <p:nvPicPr>
              <p:cNvPr id="21" name="墨迹 20"/>
            </p:nvPicPr>
            <p:blipFill>
              <a:blip r:embed="rId34"/>
            </p:blipFill>
            <p:spPr>
              <a:xfrm>
                <a:off x="1465968" y="616148"/>
                <a:ext cx="204787" cy="15368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1707444" y="315828"/>
              <a:ext cx="243240" cy="345438"/>
            </p14:xfrm>
          </p:contentPart>
        </mc:Choice>
        <mc:Fallback xmlns="">
          <p:pic>
            <p:nvPicPr>
              <p:cNvPr id="22" name="墨迹 21"/>
            </p:nvPicPr>
            <p:blipFill>
              <a:blip r:embed="rId36"/>
            </p:blipFill>
            <p:spPr>
              <a:xfrm>
                <a:off x="1707444" y="315828"/>
                <a:ext cx="243240" cy="34543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1919111" y="449421"/>
              <a:ext cx="16933" cy="543184"/>
            </p14:xfrm>
          </p:contentPart>
        </mc:Choice>
        <mc:Fallback xmlns="">
          <p:pic>
            <p:nvPicPr>
              <p:cNvPr id="23" name="墨迹 22"/>
            </p:nvPicPr>
            <p:blipFill>
              <a:blip r:embed="rId38"/>
            </p:blipFill>
            <p:spPr>
              <a:xfrm>
                <a:off x="1919111" y="449421"/>
                <a:ext cx="16933" cy="54318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1998133" y="308779"/>
              <a:ext cx="211667" cy="359537"/>
            </p14:xfrm>
          </p:contentPart>
        </mc:Choice>
        <mc:Fallback xmlns="">
          <p:pic>
            <p:nvPicPr>
              <p:cNvPr id="24" name="墨迹 23"/>
            </p:nvPicPr>
            <p:blipFill>
              <a:blip r:embed="rId40"/>
            </p:blipFill>
            <p:spPr>
              <a:xfrm>
                <a:off x="1998133" y="308779"/>
                <a:ext cx="211667" cy="35953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2274711" y="310189"/>
              <a:ext cx="76200" cy="90236"/>
            </p14:xfrm>
          </p:contentPart>
        </mc:Choice>
        <mc:Fallback xmlns="">
          <p:pic>
            <p:nvPicPr>
              <p:cNvPr id="25" name="墨迹 24"/>
            </p:nvPicPr>
            <p:blipFill>
              <a:blip r:embed="rId42"/>
            </p:blipFill>
            <p:spPr>
              <a:xfrm>
                <a:off x="2274711" y="310189"/>
                <a:ext cx="76200" cy="9023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2220383" y="439904"/>
              <a:ext cx="122061" cy="176244"/>
            </p14:xfrm>
          </p:contentPart>
        </mc:Choice>
        <mc:Fallback xmlns="">
          <p:pic>
            <p:nvPicPr>
              <p:cNvPr id="26" name="墨迹 25"/>
            </p:nvPicPr>
            <p:blipFill>
              <a:blip r:embed="rId44"/>
            </p:blipFill>
            <p:spPr>
              <a:xfrm>
                <a:off x="2220383" y="439904"/>
                <a:ext cx="122061" cy="17624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2376311" y="393376"/>
              <a:ext cx="107244" cy="235990"/>
            </p14:xfrm>
          </p:contentPart>
        </mc:Choice>
        <mc:Fallback xmlns="">
          <p:pic>
            <p:nvPicPr>
              <p:cNvPr id="27" name="墨迹 26"/>
            </p:nvPicPr>
            <p:blipFill>
              <a:blip r:embed="rId46"/>
            </p:blipFill>
            <p:spPr>
              <a:xfrm>
                <a:off x="2376311" y="393376"/>
                <a:ext cx="107244" cy="23599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2478616" y="265070"/>
              <a:ext cx="237772" cy="334511"/>
            </p14:xfrm>
          </p:contentPart>
        </mc:Choice>
        <mc:Fallback xmlns="">
          <p:pic>
            <p:nvPicPr>
              <p:cNvPr id="28" name="墨迹 27"/>
            </p:nvPicPr>
            <p:blipFill>
              <a:blip r:embed="rId48"/>
            </p:blipFill>
            <p:spPr>
              <a:xfrm>
                <a:off x="2478616" y="265070"/>
                <a:ext cx="237772" cy="334511"/>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2587272" y="359889"/>
              <a:ext cx="31750" cy="627076"/>
            </p14:xfrm>
          </p:contentPart>
        </mc:Choice>
        <mc:Fallback xmlns="">
          <p:pic>
            <p:nvPicPr>
              <p:cNvPr id="29" name="墨迹 28"/>
            </p:nvPicPr>
            <p:blipFill>
              <a:blip r:embed="rId50"/>
            </p:blipFill>
            <p:spPr>
              <a:xfrm>
                <a:off x="2587272" y="359889"/>
                <a:ext cx="31750" cy="62707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2893483" y="513222"/>
              <a:ext cx="16228" cy="25379"/>
            </p14:xfrm>
          </p:contentPart>
        </mc:Choice>
        <mc:Fallback xmlns="">
          <p:pic>
            <p:nvPicPr>
              <p:cNvPr id="30" name="墨迹 29"/>
            </p:nvPicPr>
            <p:blipFill>
              <a:blip r:embed="rId52"/>
            </p:blipFill>
            <p:spPr>
              <a:xfrm>
                <a:off x="2893483" y="513222"/>
                <a:ext cx="16228" cy="2537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2870200" y="580899"/>
              <a:ext cx="25400" cy="45119"/>
            </p14:xfrm>
          </p:contentPart>
        </mc:Choice>
        <mc:Fallback xmlns="">
          <p:pic>
            <p:nvPicPr>
              <p:cNvPr id="31" name="墨迹 30"/>
            </p:nvPicPr>
            <p:blipFill>
              <a:blip r:embed="rId54"/>
            </p:blipFill>
            <p:spPr>
              <a:xfrm>
                <a:off x="2870200" y="580899"/>
                <a:ext cx="25400" cy="4511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7670800" y="1130780"/>
              <a:ext cx="25400" cy="14099"/>
            </p14:xfrm>
          </p:contentPart>
        </mc:Choice>
        <mc:Fallback xmlns="">
          <p:pic>
            <p:nvPicPr>
              <p:cNvPr id="32" name="墨迹 31"/>
            </p:nvPicPr>
            <p:blipFill>
              <a:blip r:embed="rId56"/>
            </p:blipFill>
            <p:spPr>
              <a:xfrm>
                <a:off x="7670800" y="1130780"/>
                <a:ext cx="25400" cy="1409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4075288" y="936207"/>
              <a:ext cx="242712" cy="248151"/>
            </p14:xfrm>
          </p:contentPart>
        </mc:Choice>
        <mc:Fallback xmlns="">
          <p:pic>
            <p:nvPicPr>
              <p:cNvPr id="33" name="墨迹 32"/>
            </p:nvPicPr>
            <p:blipFill>
              <a:blip r:embed="rId58"/>
            </p:blipFill>
            <p:spPr>
              <a:xfrm>
                <a:off x="4075288" y="936207"/>
                <a:ext cx="242712" cy="24815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4374444" y="868529"/>
              <a:ext cx="108656" cy="14100"/>
            </p14:xfrm>
          </p:contentPart>
        </mc:Choice>
        <mc:Fallback xmlns="">
          <p:pic>
            <p:nvPicPr>
              <p:cNvPr id="34" name="墨迹 33"/>
            </p:nvPicPr>
            <p:blipFill>
              <a:blip r:embed="rId60"/>
            </p:blipFill>
            <p:spPr>
              <a:xfrm>
                <a:off x="4374444" y="868529"/>
                <a:ext cx="108656" cy="1410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4368800" y="891088"/>
              <a:ext cx="50800" cy="373813"/>
            </p14:xfrm>
          </p:contentPart>
        </mc:Choice>
        <mc:Fallback xmlns="">
          <p:pic>
            <p:nvPicPr>
              <p:cNvPr id="35" name="墨迹 34"/>
            </p:nvPicPr>
            <p:blipFill>
              <a:blip r:embed="rId62"/>
            </p:blipFill>
            <p:spPr>
              <a:xfrm>
                <a:off x="4368800" y="891088"/>
                <a:ext cx="50800" cy="373813"/>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4380088" y="1003884"/>
              <a:ext cx="197556" cy="167784"/>
            </p14:xfrm>
          </p:contentPart>
        </mc:Choice>
        <mc:Fallback xmlns="">
          <p:pic>
            <p:nvPicPr>
              <p:cNvPr id="36" name="墨迹 35"/>
            </p:nvPicPr>
            <p:blipFill>
              <a:blip r:embed="rId64"/>
            </p:blipFill>
            <p:spPr>
              <a:xfrm>
                <a:off x="4380088" y="1003884"/>
                <a:ext cx="197556" cy="16778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4611511" y="885448"/>
              <a:ext cx="118533" cy="301730"/>
            </p14:xfrm>
          </p:contentPart>
        </mc:Choice>
        <mc:Fallback xmlns="">
          <p:pic>
            <p:nvPicPr>
              <p:cNvPr id="37" name="墨迹 36"/>
            </p:nvPicPr>
            <p:blipFill>
              <a:blip r:embed="rId66"/>
            </p:blipFill>
            <p:spPr>
              <a:xfrm>
                <a:off x="4611511" y="885448"/>
                <a:ext cx="118533" cy="30173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4741509" y="1060282"/>
              <a:ext cx="104246" cy="124076"/>
            </p14:xfrm>
          </p:contentPart>
        </mc:Choice>
        <mc:Fallback xmlns="">
          <p:pic>
            <p:nvPicPr>
              <p:cNvPr id="38" name="墨迹 37"/>
            </p:nvPicPr>
            <p:blipFill>
              <a:blip r:embed="rId68"/>
            </p:blipFill>
            <p:spPr>
              <a:xfrm>
                <a:off x="4741509" y="1060282"/>
                <a:ext cx="104246" cy="12407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4991100" y="1043363"/>
              <a:ext cx="196144" cy="16919"/>
            </p14:xfrm>
          </p:contentPart>
        </mc:Choice>
        <mc:Fallback xmlns="">
          <p:pic>
            <p:nvPicPr>
              <p:cNvPr id="39" name="墨迹 38"/>
            </p:nvPicPr>
            <p:blipFill>
              <a:blip r:embed="rId70"/>
            </p:blipFill>
            <p:spPr>
              <a:xfrm>
                <a:off x="4991100" y="1043363"/>
                <a:ext cx="196144" cy="1691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5074355" y="933387"/>
              <a:ext cx="39511" cy="290450"/>
            </p14:xfrm>
          </p:contentPart>
        </mc:Choice>
        <mc:Fallback xmlns="">
          <p:pic>
            <p:nvPicPr>
              <p:cNvPr id="40" name="墨迹 39"/>
            </p:nvPicPr>
            <p:blipFill>
              <a:blip r:embed="rId72"/>
            </p:blipFill>
            <p:spPr>
              <a:xfrm>
                <a:off x="5074355" y="933387"/>
                <a:ext cx="39511" cy="29045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5610577" y="885448"/>
              <a:ext cx="141112" cy="195455"/>
            </p14:xfrm>
          </p:contentPart>
        </mc:Choice>
        <mc:Fallback xmlns="">
          <p:pic>
            <p:nvPicPr>
              <p:cNvPr id="41" name="墨迹 40"/>
            </p:nvPicPr>
            <p:blipFill>
              <a:blip r:embed="rId74"/>
            </p:blipFill>
            <p:spPr>
              <a:xfrm>
                <a:off x="5610577" y="885448"/>
                <a:ext cx="141112" cy="19545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5774266" y="975685"/>
              <a:ext cx="127000" cy="157915"/>
            </p14:xfrm>
          </p:contentPart>
        </mc:Choice>
        <mc:Fallback xmlns="">
          <p:pic>
            <p:nvPicPr>
              <p:cNvPr id="42" name="墨迹 41"/>
            </p:nvPicPr>
            <p:blipFill>
              <a:blip r:embed="rId76"/>
            </p:blipFill>
            <p:spPr>
              <a:xfrm>
                <a:off x="5774266" y="975685"/>
                <a:ext cx="127000" cy="15791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6146800" y="981325"/>
              <a:ext cx="389466" cy="5640"/>
            </p14:xfrm>
          </p:contentPart>
        </mc:Choice>
        <mc:Fallback xmlns="">
          <p:pic>
            <p:nvPicPr>
              <p:cNvPr id="43" name="墨迹 42"/>
            </p:nvPicPr>
            <p:blipFill>
              <a:blip r:embed="rId78"/>
            </p:blipFill>
            <p:spPr>
              <a:xfrm>
                <a:off x="6146800" y="981325"/>
                <a:ext cx="389466" cy="564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4" name="墨迹 43"/>
              <p14:cNvContentPartPr/>
              <p14:nvPr/>
            </p14:nvContentPartPr>
            <p14:xfrm>
              <a:off x="6177844" y="699335"/>
              <a:ext cx="98778" cy="174834"/>
            </p14:xfrm>
          </p:contentPart>
        </mc:Choice>
        <mc:Fallback xmlns="">
          <p:pic>
            <p:nvPicPr>
              <p:cNvPr id="44" name="墨迹 43"/>
            </p:nvPicPr>
            <p:blipFill>
              <a:blip r:embed="rId80"/>
            </p:blipFill>
            <p:spPr>
              <a:xfrm>
                <a:off x="6177844" y="699335"/>
                <a:ext cx="98778" cy="174834"/>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5" name="墨迹 44"/>
              <p14:cNvContentPartPr/>
              <p14:nvPr/>
            </p14:nvContentPartPr>
            <p14:xfrm>
              <a:off x="6225822" y="823411"/>
              <a:ext cx="62088" cy="50758"/>
            </p14:xfrm>
          </p:contentPart>
        </mc:Choice>
        <mc:Fallback xmlns="">
          <p:pic>
            <p:nvPicPr>
              <p:cNvPr id="45" name="墨迹 44"/>
            </p:nvPicPr>
            <p:blipFill>
              <a:blip r:embed="rId82"/>
            </p:blipFill>
            <p:spPr>
              <a:xfrm>
                <a:off x="6225822" y="823411"/>
                <a:ext cx="62088" cy="5075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6" name="墨迹 45"/>
              <p14:cNvContentPartPr/>
              <p14:nvPr/>
            </p14:nvContentPartPr>
            <p14:xfrm>
              <a:off x="6274858" y="543535"/>
              <a:ext cx="127706" cy="240397"/>
            </p14:xfrm>
          </p:contentPart>
        </mc:Choice>
        <mc:Fallback xmlns="">
          <p:pic>
            <p:nvPicPr>
              <p:cNvPr id="46" name="墨迹 45"/>
            </p:nvPicPr>
            <p:blipFill>
              <a:blip r:embed="rId84"/>
            </p:blipFill>
            <p:spPr>
              <a:xfrm>
                <a:off x="6274858" y="543535"/>
                <a:ext cx="127706" cy="24039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墨迹 46"/>
              <p14:cNvContentPartPr/>
              <p14:nvPr/>
            </p14:nvContentPartPr>
            <p14:xfrm>
              <a:off x="6304844" y="817771"/>
              <a:ext cx="62088" cy="95877"/>
            </p14:xfrm>
          </p:contentPart>
        </mc:Choice>
        <mc:Fallback xmlns="">
          <p:pic>
            <p:nvPicPr>
              <p:cNvPr id="47" name="墨迹 46"/>
            </p:nvPicPr>
            <p:blipFill>
              <a:blip r:embed="rId86"/>
            </p:blipFill>
            <p:spPr>
              <a:xfrm>
                <a:off x="6304844" y="817771"/>
                <a:ext cx="62088" cy="95877"/>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墨迹 47"/>
              <p14:cNvContentPartPr/>
              <p14:nvPr/>
            </p14:nvContentPartPr>
            <p14:xfrm>
              <a:off x="6445955" y="733174"/>
              <a:ext cx="59267" cy="92352"/>
            </p14:xfrm>
          </p:contentPart>
        </mc:Choice>
        <mc:Fallback xmlns="">
          <p:pic>
            <p:nvPicPr>
              <p:cNvPr id="48" name="墨迹 47"/>
            </p:nvPicPr>
            <p:blipFill>
              <a:blip r:embed="rId88"/>
            </p:blipFill>
            <p:spPr>
              <a:xfrm>
                <a:off x="6445955" y="733174"/>
                <a:ext cx="59267" cy="92352"/>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墨迹 48"/>
              <p14:cNvContentPartPr/>
              <p14:nvPr/>
            </p14:nvContentPartPr>
            <p14:xfrm>
              <a:off x="6426200" y="742867"/>
              <a:ext cx="87488" cy="120022"/>
            </p14:xfrm>
          </p:contentPart>
        </mc:Choice>
        <mc:Fallback xmlns="">
          <p:pic>
            <p:nvPicPr>
              <p:cNvPr id="49" name="墨迹 48"/>
            </p:nvPicPr>
            <p:blipFill>
              <a:blip r:embed="rId90"/>
            </p:blipFill>
            <p:spPr>
              <a:xfrm>
                <a:off x="6426200" y="742867"/>
                <a:ext cx="87488" cy="12002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墨迹 49"/>
              <p14:cNvContentPartPr/>
              <p14:nvPr/>
            </p14:nvContentPartPr>
            <p14:xfrm>
              <a:off x="6479822" y="829051"/>
              <a:ext cx="45155" cy="16919"/>
            </p14:xfrm>
          </p:contentPart>
        </mc:Choice>
        <mc:Fallback xmlns="">
          <p:pic>
            <p:nvPicPr>
              <p:cNvPr id="50" name="墨迹 49"/>
            </p:nvPicPr>
            <p:blipFill>
              <a:blip r:embed="rId92"/>
            </p:blipFill>
            <p:spPr>
              <a:xfrm>
                <a:off x="6479822" y="829051"/>
                <a:ext cx="45155" cy="1691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墨迹 50"/>
              <p14:cNvContentPartPr/>
              <p14:nvPr/>
            </p14:nvContentPartPr>
            <p14:xfrm>
              <a:off x="6521273" y="693695"/>
              <a:ext cx="122238" cy="235462"/>
            </p14:xfrm>
          </p:contentPart>
        </mc:Choice>
        <mc:Fallback xmlns="">
          <p:pic>
            <p:nvPicPr>
              <p:cNvPr id="51" name="墨迹 50"/>
            </p:nvPicPr>
            <p:blipFill>
              <a:blip r:embed="rId94"/>
            </p:blipFill>
            <p:spPr>
              <a:xfrm>
                <a:off x="6521273" y="693695"/>
                <a:ext cx="122238" cy="23546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墨迹 51"/>
              <p14:cNvContentPartPr/>
              <p14:nvPr/>
            </p14:nvContentPartPr>
            <p14:xfrm>
              <a:off x="7187318" y="761373"/>
              <a:ext cx="333904" cy="291155"/>
            </p14:xfrm>
          </p:contentPart>
        </mc:Choice>
        <mc:Fallback xmlns="">
          <p:pic>
            <p:nvPicPr>
              <p:cNvPr id="52" name="墨迹 51"/>
            </p:nvPicPr>
            <p:blipFill>
              <a:blip r:embed="rId96"/>
            </p:blipFill>
            <p:spPr>
              <a:xfrm>
                <a:off x="7187318" y="761373"/>
                <a:ext cx="333904" cy="291155"/>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墨迹 52"/>
              <p14:cNvContentPartPr/>
              <p14:nvPr/>
            </p14:nvContentPartPr>
            <p14:xfrm>
              <a:off x="7484533" y="893908"/>
              <a:ext cx="90311" cy="170075"/>
            </p14:xfrm>
          </p:contentPart>
        </mc:Choice>
        <mc:Fallback xmlns="">
          <p:pic>
            <p:nvPicPr>
              <p:cNvPr id="53" name="墨迹 52"/>
            </p:nvPicPr>
            <p:blipFill>
              <a:blip r:embed="rId98"/>
            </p:blipFill>
            <p:spPr>
              <a:xfrm>
                <a:off x="7484533" y="893908"/>
                <a:ext cx="90311" cy="17007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墨迹 53"/>
              <p14:cNvContentPartPr/>
              <p14:nvPr/>
            </p14:nvContentPartPr>
            <p14:xfrm>
              <a:off x="7591777" y="847380"/>
              <a:ext cx="129823" cy="207263"/>
            </p14:xfrm>
          </p:contentPart>
        </mc:Choice>
        <mc:Fallback xmlns="">
          <p:pic>
            <p:nvPicPr>
              <p:cNvPr id="54" name="墨迹 53"/>
            </p:nvPicPr>
            <p:blipFill>
              <a:blip r:embed="rId100"/>
            </p:blipFill>
            <p:spPr>
              <a:xfrm>
                <a:off x="7591777" y="847380"/>
                <a:ext cx="129823" cy="207263"/>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墨迹 54"/>
              <p14:cNvContentPartPr/>
              <p14:nvPr/>
            </p14:nvContentPartPr>
            <p14:xfrm>
              <a:off x="7876822" y="950306"/>
              <a:ext cx="189088" cy="19740"/>
            </p14:xfrm>
          </p:contentPart>
        </mc:Choice>
        <mc:Fallback xmlns="">
          <p:pic>
            <p:nvPicPr>
              <p:cNvPr id="55" name="墨迹 54"/>
            </p:nvPicPr>
            <p:blipFill>
              <a:blip r:embed="rId102"/>
            </p:blipFill>
            <p:spPr>
              <a:xfrm>
                <a:off x="7876822" y="950306"/>
                <a:ext cx="189088" cy="1974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墨迹 55"/>
              <p14:cNvContentPartPr/>
              <p14:nvPr/>
            </p14:nvContentPartPr>
            <p14:xfrm>
              <a:off x="7947377" y="844736"/>
              <a:ext cx="28223" cy="266305"/>
            </p14:xfrm>
          </p:contentPart>
        </mc:Choice>
        <mc:Fallback xmlns="">
          <p:pic>
            <p:nvPicPr>
              <p:cNvPr id="56" name="墨迹 55"/>
            </p:nvPicPr>
            <p:blipFill>
              <a:blip r:embed="rId104"/>
            </p:blipFill>
            <p:spPr>
              <a:xfrm>
                <a:off x="7947377" y="844736"/>
                <a:ext cx="28223" cy="26630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墨迹 56"/>
              <p14:cNvContentPartPr/>
              <p14:nvPr/>
            </p14:nvContentPartPr>
            <p14:xfrm>
              <a:off x="8444088" y="727534"/>
              <a:ext cx="180622" cy="305783"/>
            </p14:xfrm>
          </p:contentPart>
        </mc:Choice>
        <mc:Fallback xmlns="">
          <p:pic>
            <p:nvPicPr>
              <p:cNvPr id="57" name="墨迹 56"/>
            </p:nvPicPr>
            <p:blipFill>
              <a:blip r:embed="rId106"/>
            </p:blipFill>
            <p:spPr>
              <a:xfrm>
                <a:off x="8444088" y="727534"/>
                <a:ext cx="180622" cy="30578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墨迹 57"/>
              <p14:cNvContentPartPr/>
              <p14:nvPr/>
            </p14:nvContentPartPr>
            <p14:xfrm>
              <a:off x="8598428" y="865004"/>
              <a:ext cx="74260" cy="216428"/>
            </p14:xfrm>
          </p:contentPart>
        </mc:Choice>
        <mc:Fallback xmlns="">
          <p:pic>
            <p:nvPicPr>
              <p:cNvPr id="58" name="墨迹 57"/>
            </p:nvPicPr>
            <p:blipFill>
              <a:blip r:embed="rId108"/>
            </p:blipFill>
            <p:spPr>
              <a:xfrm>
                <a:off x="8598428" y="865004"/>
                <a:ext cx="74260" cy="21642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墨迹 58"/>
              <p14:cNvContentPartPr/>
              <p14:nvPr/>
            </p14:nvContentPartPr>
            <p14:xfrm>
              <a:off x="8755944" y="761373"/>
              <a:ext cx="103893" cy="199508"/>
            </p14:xfrm>
          </p:contentPart>
        </mc:Choice>
        <mc:Fallback xmlns="">
          <p:pic>
            <p:nvPicPr>
              <p:cNvPr id="59" name="墨迹 58"/>
            </p:nvPicPr>
            <p:blipFill>
              <a:blip r:embed="rId110"/>
            </p:blipFill>
            <p:spPr>
              <a:xfrm>
                <a:off x="8755944" y="761373"/>
                <a:ext cx="103893" cy="199508"/>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墨迹 59"/>
              <p14:cNvContentPartPr/>
              <p14:nvPr/>
            </p14:nvContentPartPr>
            <p14:xfrm>
              <a:off x="8873066" y="834690"/>
              <a:ext cx="121356" cy="140995"/>
            </p14:xfrm>
          </p:contentPart>
        </mc:Choice>
        <mc:Fallback xmlns="">
          <p:pic>
            <p:nvPicPr>
              <p:cNvPr id="60" name="墨迹 59"/>
            </p:nvPicPr>
            <p:blipFill>
              <a:blip r:embed="rId112"/>
            </p:blipFill>
            <p:spPr>
              <a:xfrm>
                <a:off x="8873066" y="834690"/>
                <a:ext cx="121356" cy="140995"/>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墨迹 60"/>
              <p14:cNvContentPartPr/>
              <p14:nvPr/>
            </p14:nvContentPartPr>
            <p14:xfrm>
              <a:off x="8867422" y="851610"/>
              <a:ext cx="107244" cy="335568"/>
            </p14:xfrm>
          </p:contentPart>
        </mc:Choice>
        <mc:Fallback xmlns="">
          <p:pic>
            <p:nvPicPr>
              <p:cNvPr id="61" name="墨迹 60"/>
            </p:nvPicPr>
            <p:blipFill>
              <a:blip r:embed="rId114"/>
            </p:blipFill>
            <p:spPr>
              <a:xfrm>
                <a:off x="8867422" y="851610"/>
                <a:ext cx="107244" cy="33556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墨迹 61"/>
              <p14:cNvContentPartPr/>
              <p14:nvPr/>
            </p14:nvContentPartPr>
            <p14:xfrm>
              <a:off x="7567436" y="2092366"/>
              <a:ext cx="710141" cy="16920"/>
            </p14:xfrm>
          </p:contentPart>
        </mc:Choice>
        <mc:Fallback xmlns="">
          <p:pic>
            <p:nvPicPr>
              <p:cNvPr id="62" name="墨迹 61"/>
            </p:nvPicPr>
            <p:blipFill>
              <a:blip r:embed="rId116"/>
            </p:blipFill>
            <p:spPr>
              <a:xfrm>
                <a:off x="7567436" y="2092366"/>
                <a:ext cx="710141" cy="1692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墨迹 62"/>
              <p14:cNvContentPartPr/>
              <p14:nvPr/>
            </p14:nvContentPartPr>
            <p14:xfrm>
              <a:off x="9251244" y="758553"/>
              <a:ext cx="22578" cy="36659"/>
            </p14:xfrm>
          </p:contentPart>
        </mc:Choice>
        <mc:Fallback xmlns="">
          <p:pic>
            <p:nvPicPr>
              <p:cNvPr id="63" name="墨迹 62"/>
            </p:nvPicPr>
            <p:blipFill>
              <a:blip r:embed="rId118"/>
            </p:blipFill>
            <p:spPr>
              <a:xfrm>
                <a:off x="9251244" y="758553"/>
                <a:ext cx="22578" cy="3665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4" name="墨迹 63"/>
              <p14:cNvContentPartPr/>
              <p14:nvPr/>
            </p14:nvContentPartPr>
            <p14:xfrm>
              <a:off x="9153701" y="868529"/>
              <a:ext cx="249943" cy="33839"/>
            </p14:xfrm>
          </p:contentPart>
        </mc:Choice>
        <mc:Fallback xmlns="">
          <p:pic>
            <p:nvPicPr>
              <p:cNvPr id="64" name="墨迹 63"/>
            </p:nvPicPr>
            <p:blipFill>
              <a:blip r:embed="rId120"/>
            </p:blipFill>
            <p:spPr>
              <a:xfrm>
                <a:off x="9153701" y="868529"/>
                <a:ext cx="249943" cy="3383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5" name="墨迹 64"/>
              <p14:cNvContentPartPr/>
              <p14:nvPr/>
            </p14:nvContentPartPr>
            <p14:xfrm>
              <a:off x="9245600" y="743396"/>
              <a:ext cx="45155" cy="378924"/>
            </p14:xfrm>
          </p:contentPart>
        </mc:Choice>
        <mc:Fallback xmlns="">
          <p:pic>
            <p:nvPicPr>
              <p:cNvPr id="65" name="墨迹 64"/>
            </p:nvPicPr>
            <p:blipFill>
              <a:blip r:embed="rId122"/>
            </p:blipFill>
            <p:spPr>
              <a:xfrm>
                <a:off x="9245600" y="743396"/>
                <a:ext cx="45155" cy="378924"/>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6" name="墨迹 65"/>
              <p14:cNvContentPartPr/>
              <p14:nvPr/>
            </p14:nvContentPartPr>
            <p14:xfrm>
              <a:off x="9640711" y="729473"/>
              <a:ext cx="174978" cy="283576"/>
            </p14:xfrm>
          </p:contentPart>
        </mc:Choice>
        <mc:Fallback xmlns="">
          <p:pic>
            <p:nvPicPr>
              <p:cNvPr id="66" name="墨迹 65"/>
            </p:nvPicPr>
            <p:blipFill>
              <a:blip r:embed="rId124"/>
            </p:blipFill>
            <p:spPr>
              <a:xfrm>
                <a:off x="9640711" y="729473"/>
                <a:ext cx="174978" cy="28357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7" name="墨迹 66"/>
              <p14:cNvContentPartPr/>
              <p14:nvPr/>
            </p14:nvContentPartPr>
            <p14:xfrm>
              <a:off x="9815688" y="785342"/>
              <a:ext cx="144463" cy="180297"/>
            </p14:xfrm>
          </p:contentPart>
        </mc:Choice>
        <mc:Fallback xmlns="">
          <p:pic>
            <p:nvPicPr>
              <p:cNvPr id="67" name="墨迹 66"/>
            </p:nvPicPr>
            <p:blipFill>
              <a:blip r:embed="rId126"/>
            </p:blipFill>
            <p:spPr>
              <a:xfrm>
                <a:off x="9815688" y="785342"/>
                <a:ext cx="144463" cy="18029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8" name="墨迹 67"/>
              <p14:cNvContentPartPr/>
              <p14:nvPr/>
            </p14:nvContentPartPr>
            <p14:xfrm>
              <a:off x="9950450" y="891088"/>
              <a:ext cx="294216" cy="161616"/>
            </p14:xfrm>
          </p:contentPart>
        </mc:Choice>
        <mc:Fallback xmlns="">
          <p:pic>
            <p:nvPicPr>
              <p:cNvPr id="68" name="墨迹 67"/>
            </p:nvPicPr>
            <p:blipFill>
              <a:blip r:embed="rId128"/>
            </p:blipFill>
            <p:spPr>
              <a:xfrm>
                <a:off x="9950450" y="891088"/>
                <a:ext cx="294216" cy="161616"/>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9" name="墨迹 68"/>
              <p14:cNvContentPartPr/>
              <p14:nvPr/>
            </p14:nvContentPartPr>
            <p14:xfrm>
              <a:off x="7972777" y="1432509"/>
              <a:ext cx="25400" cy="2820"/>
            </p14:xfrm>
          </p:contentPart>
        </mc:Choice>
        <mc:Fallback xmlns="">
          <p:pic>
            <p:nvPicPr>
              <p:cNvPr id="69" name="墨迹 68"/>
            </p:nvPicPr>
            <p:blipFill>
              <a:blip r:embed="rId130"/>
            </p:blipFill>
            <p:spPr>
              <a:xfrm>
                <a:off x="7972777" y="1432509"/>
                <a:ext cx="25400" cy="282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0" name="墨迹 69"/>
              <p14:cNvContentPartPr/>
              <p14:nvPr/>
            </p14:nvContentPartPr>
            <p14:xfrm>
              <a:off x="4109155" y="744453"/>
              <a:ext cx="77082" cy="85302"/>
            </p14:xfrm>
          </p:contentPart>
        </mc:Choice>
        <mc:Fallback xmlns="">
          <p:pic>
            <p:nvPicPr>
              <p:cNvPr id="70" name="墨迹 69"/>
            </p:nvPicPr>
            <p:blipFill>
              <a:blip r:embed="rId132"/>
            </p:blipFill>
            <p:spPr>
              <a:xfrm>
                <a:off x="4109155" y="744453"/>
                <a:ext cx="77082" cy="85302"/>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1" name="墨迹 70"/>
              <p14:cNvContentPartPr/>
              <p14:nvPr/>
            </p14:nvContentPartPr>
            <p14:xfrm>
              <a:off x="4385733" y="707266"/>
              <a:ext cx="60148" cy="74375"/>
            </p14:xfrm>
          </p:contentPart>
        </mc:Choice>
        <mc:Fallback xmlns="">
          <p:pic>
            <p:nvPicPr>
              <p:cNvPr id="71" name="墨迹 70"/>
            </p:nvPicPr>
            <p:blipFill>
              <a:blip r:embed="rId134"/>
            </p:blipFill>
            <p:spPr>
              <a:xfrm>
                <a:off x="4385733" y="707266"/>
                <a:ext cx="60148" cy="7437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2" name="墨迹 71"/>
              <p14:cNvContentPartPr/>
              <p14:nvPr/>
            </p14:nvContentPartPr>
            <p14:xfrm>
              <a:off x="4651022" y="710615"/>
              <a:ext cx="55033" cy="80367"/>
            </p14:xfrm>
          </p:contentPart>
        </mc:Choice>
        <mc:Fallback xmlns="">
          <p:pic>
            <p:nvPicPr>
              <p:cNvPr id="72" name="墨迹 71"/>
            </p:nvPicPr>
            <p:blipFill>
              <a:blip r:embed="rId136"/>
            </p:blipFill>
            <p:spPr>
              <a:xfrm>
                <a:off x="4651022" y="710615"/>
                <a:ext cx="55033" cy="8036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3" name="墨迹 72"/>
              <p14:cNvContentPartPr/>
              <p14:nvPr/>
            </p14:nvContentPartPr>
            <p14:xfrm>
              <a:off x="7211836" y="575259"/>
              <a:ext cx="110596" cy="22560"/>
            </p14:xfrm>
          </p:contentPart>
        </mc:Choice>
        <mc:Fallback xmlns="">
          <p:pic>
            <p:nvPicPr>
              <p:cNvPr id="73" name="墨迹 72"/>
            </p:nvPicPr>
            <p:blipFill>
              <a:blip r:embed="rId138"/>
            </p:blipFill>
            <p:spPr>
              <a:xfrm>
                <a:off x="7211836" y="575259"/>
                <a:ext cx="110596" cy="2256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4" name="墨迹 73"/>
              <p14:cNvContentPartPr/>
              <p14:nvPr/>
            </p14:nvContentPartPr>
            <p14:xfrm>
              <a:off x="7253111" y="532080"/>
              <a:ext cx="22578" cy="153156"/>
            </p14:xfrm>
          </p:contentPart>
        </mc:Choice>
        <mc:Fallback xmlns="">
          <p:pic>
            <p:nvPicPr>
              <p:cNvPr id="74" name="墨迹 73"/>
            </p:nvPicPr>
            <p:blipFill>
              <a:blip r:embed="rId140"/>
            </p:blipFill>
            <p:spPr>
              <a:xfrm>
                <a:off x="7253111" y="532080"/>
                <a:ext cx="22578" cy="153156"/>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5" name="墨迹 74"/>
              <p14:cNvContentPartPr/>
              <p14:nvPr/>
            </p14:nvContentPartPr>
            <p14:xfrm>
              <a:off x="7342011" y="547060"/>
              <a:ext cx="182033" cy="146635"/>
            </p14:xfrm>
          </p:contentPart>
        </mc:Choice>
        <mc:Fallback xmlns="">
          <p:pic>
            <p:nvPicPr>
              <p:cNvPr id="75" name="墨迹 74"/>
            </p:nvPicPr>
            <p:blipFill>
              <a:blip r:embed="rId142"/>
            </p:blipFill>
            <p:spPr>
              <a:xfrm>
                <a:off x="7342011" y="547060"/>
                <a:ext cx="182033" cy="146635"/>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6" name="墨迹 75"/>
              <p14:cNvContentPartPr/>
              <p14:nvPr/>
            </p14:nvContentPartPr>
            <p14:xfrm>
              <a:off x="8355718" y="1105401"/>
              <a:ext cx="379059" cy="39478"/>
            </p14:xfrm>
          </p:contentPart>
        </mc:Choice>
        <mc:Fallback xmlns="">
          <p:pic>
            <p:nvPicPr>
              <p:cNvPr id="76" name="墨迹 75"/>
            </p:nvPicPr>
            <p:blipFill>
              <a:blip r:embed="rId144"/>
            </p:blipFill>
            <p:spPr>
              <a:xfrm>
                <a:off x="8355718" y="1105401"/>
                <a:ext cx="379059" cy="39478"/>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7" name="墨迹 76"/>
              <p14:cNvContentPartPr/>
              <p14:nvPr/>
            </p14:nvContentPartPr>
            <p14:xfrm>
              <a:off x="8408458" y="547060"/>
              <a:ext cx="128764" cy="11280"/>
            </p14:xfrm>
          </p:contentPart>
        </mc:Choice>
        <mc:Fallback xmlns="">
          <p:pic>
            <p:nvPicPr>
              <p:cNvPr id="77" name="墨迹 76"/>
            </p:nvPicPr>
            <p:blipFill>
              <a:blip r:embed="rId146"/>
            </p:blipFill>
            <p:spPr>
              <a:xfrm>
                <a:off x="8408458" y="547060"/>
                <a:ext cx="128764" cy="1128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8" name="墨迹 77"/>
              <p14:cNvContentPartPr/>
              <p14:nvPr/>
            </p14:nvContentPartPr>
            <p14:xfrm>
              <a:off x="8461022" y="476034"/>
              <a:ext cx="39511" cy="234581"/>
            </p14:xfrm>
          </p:contentPart>
        </mc:Choice>
        <mc:Fallback xmlns="">
          <p:pic>
            <p:nvPicPr>
              <p:cNvPr id="78" name="墨迹 77"/>
            </p:nvPicPr>
            <p:blipFill>
              <a:blip r:embed="rId148"/>
            </p:blipFill>
            <p:spPr>
              <a:xfrm>
                <a:off x="8461022" y="476034"/>
                <a:ext cx="39511" cy="234581"/>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9" name="墨迹 78"/>
              <p14:cNvContentPartPr/>
              <p14:nvPr/>
            </p14:nvContentPartPr>
            <p14:xfrm>
              <a:off x="8545688" y="442019"/>
              <a:ext cx="146756" cy="234757"/>
            </p14:xfrm>
          </p:contentPart>
        </mc:Choice>
        <mc:Fallback xmlns="">
          <p:pic>
            <p:nvPicPr>
              <p:cNvPr id="79" name="墨迹 78"/>
            </p:nvPicPr>
            <p:blipFill>
              <a:blip r:embed="rId150"/>
            </p:blipFill>
            <p:spPr>
              <a:xfrm>
                <a:off x="8545688" y="442019"/>
                <a:ext cx="146756" cy="234757"/>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0" name="墨迹 79"/>
              <p14:cNvContentPartPr/>
              <p14:nvPr/>
            </p14:nvContentPartPr>
            <p14:xfrm>
              <a:off x="9649177" y="569620"/>
              <a:ext cx="112889" cy="5639"/>
            </p14:xfrm>
          </p:contentPart>
        </mc:Choice>
        <mc:Fallback xmlns="">
          <p:pic>
            <p:nvPicPr>
              <p:cNvPr id="80" name="墨迹 79"/>
            </p:nvPicPr>
            <p:blipFill>
              <a:blip r:embed="rId152"/>
            </p:blipFill>
            <p:spPr>
              <a:xfrm>
                <a:off x="9649177" y="569620"/>
                <a:ext cx="112889" cy="563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1" name="墨迹 80"/>
              <p14:cNvContentPartPr/>
              <p14:nvPr/>
            </p14:nvContentPartPr>
            <p14:xfrm>
              <a:off x="9714088" y="510049"/>
              <a:ext cx="11289" cy="141348"/>
            </p14:xfrm>
          </p:contentPart>
        </mc:Choice>
        <mc:Fallback xmlns="">
          <p:pic>
            <p:nvPicPr>
              <p:cNvPr id="81" name="墨迹 80"/>
            </p:nvPicPr>
            <p:blipFill>
              <a:blip r:embed="rId154"/>
            </p:blipFill>
            <p:spPr>
              <a:xfrm>
                <a:off x="9714088" y="510049"/>
                <a:ext cx="11289" cy="141348"/>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2" name="墨迹 81"/>
              <p14:cNvContentPartPr/>
              <p14:nvPr/>
            </p14:nvContentPartPr>
            <p14:xfrm>
              <a:off x="9812513" y="456824"/>
              <a:ext cx="110419" cy="133240"/>
            </p14:xfrm>
          </p:contentPart>
        </mc:Choice>
        <mc:Fallback xmlns="">
          <p:pic>
            <p:nvPicPr>
              <p:cNvPr id="82" name="墨迹 81"/>
            </p:nvPicPr>
            <p:blipFill>
              <a:blip r:embed="rId156"/>
            </p:blipFill>
            <p:spPr>
              <a:xfrm>
                <a:off x="9812513" y="456824"/>
                <a:ext cx="110419" cy="13324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3" name="墨迹 82"/>
              <p14:cNvContentPartPr/>
              <p14:nvPr/>
            </p14:nvContentPartPr>
            <p14:xfrm>
              <a:off x="9852377" y="459115"/>
              <a:ext cx="53623" cy="223301"/>
            </p14:xfrm>
          </p:contentPart>
        </mc:Choice>
        <mc:Fallback xmlns="">
          <p:pic>
            <p:nvPicPr>
              <p:cNvPr id="83" name="墨迹 82"/>
            </p:nvPicPr>
            <p:blipFill>
              <a:blip r:embed="rId158"/>
            </p:blipFill>
            <p:spPr>
              <a:xfrm>
                <a:off x="9852377" y="459115"/>
                <a:ext cx="53623" cy="223301"/>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4" name="墨迹 83"/>
              <p14:cNvContentPartPr/>
              <p14:nvPr/>
            </p14:nvContentPartPr>
            <p14:xfrm>
              <a:off x="5683955" y="279170"/>
              <a:ext cx="5645" cy="459644"/>
            </p14:xfrm>
          </p:contentPart>
        </mc:Choice>
        <mc:Fallback xmlns="">
          <p:pic>
            <p:nvPicPr>
              <p:cNvPr id="84" name="墨迹 83"/>
            </p:nvPicPr>
            <p:blipFill>
              <a:blip r:embed="rId160"/>
            </p:blipFill>
            <p:spPr>
              <a:xfrm>
                <a:off x="5683955" y="279170"/>
                <a:ext cx="5645" cy="459644"/>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5" name="墨迹 84"/>
              <p14:cNvContentPartPr/>
              <p14:nvPr/>
            </p14:nvContentPartPr>
            <p14:xfrm>
              <a:off x="5593644" y="606983"/>
              <a:ext cx="155222" cy="180298"/>
            </p14:xfrm>
          </p:contentPart>
        </mc:Choice>
        <mc:Fallback xmlns="">
          <p:pic>
            <p:nvPicPr>
              <p:cNvPr id="85" name="墨迹 84"/>
            </p:nvPicPr>
            <p:blipFill>
              <a:blip r:embed="rId162"/>
            </p:blipFill>
            <p:spPr>
              <a:xfrm>
                <a:off x="5593644" y="606983"/>
                <a:ext cx="155222" cy="180298"/>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6" name="墨迹 85"/>
              <p14:cNvContentPartPr/>
              <p14:nvPr/>
            </p14:nvContentPartPr>
            <p14:xfrm>
              <a:off x="5796844" y="466693"/>
              <a:ext cx="155222" cy="157915"/>
            </p14:xfrm>
          </p:contentPart>
        </mc:Choice>
        <mc:Fallback xmlns="">
          <p:pic>
            <p:nvPicPr>
              <p:cNvPr id="86" name="墨迹 85"/>
            </p:nvPicPr>
            <p:blipFill>
              <a:blip r:embed="rId164"/>
            </p:blipFill>
            <p:spPr>
              <a:xfrm>
                <a:off x="5796844" y="466693"/>
                <a:ext cx="155222" cy="157915"/>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7" name="墨迹 86"/>
              <p14:cNvContentPartPr/>
              <p14:nvPr/>
            </p14:nvContentPartPr>
            <p14:xfrm>
              <a:off x="5867400" y="487137"/>
              <a:ext cx="53622" cy="254497"/>
            </p14:xfrm>
          </p:contentPart>
        </mc:Choice>
        <mc:Fallback xmlns="">
          <p:pic>
            <p:nvPicPr>
              <p:cNvPr id="87" name="墨迹 86"/>
            </p:nvPicPr>
            <p:blipFill>
              <a:blip r:embed="rId166"/>
            </p:blipFill>
            <p:spPr>
              <a:xfrm>
                <a:off x="5867400" y="487137"/>
                <a:ext cx="53622" cy="25449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8" name="墨迹 87"/>
              <p14:cNvContentPartPr/>
              <p14:nvPr/>
            </p14:nvContentPartPr>
            <p14:xfrm>
              <a:off x="4667955" y="1274595"/>
              <a:ext cx="28222" cy="272297"/>
            </p14:xfrm>
          </p:contentPart>
        </mc:Choice>
        <mc:Fallback xmlns="">
          <p:pic>
            <p:nvPicPr>
              <p:cNvPr id="88" name="墨迹 87"/>
            </p:nvPicPr>
            <p:blipFill>
              <a:blip r:embed="rId168"/>
            </p:blipFill>
            <p:spPr>
              <a:xfrm>
                <a:off x="4667955" y="1274595"/>
                <a:ext cx="28222" cy="272297"/>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9" name="墨迹 88"/>
              <p14:cNvContentPartPr/>
              <p14:nvPr/>
            </p14:nvContentPartPr>
            <p14:xfrm>
              <a:off x="4625622" y="1265430"/>
              <a:ext cx="70555" cy="130421"/>
            </p14:xfrm>
          </p:contentPart>
        </mc:Choice>
        <mc:Fallback xmlns="">
          <p:pic>
            <p:nvPicPr>
              <p:cNvPr id="89" name="墨迹 88"/>
            </p:nvPicPr>
            <p:blipFill>
              <a:blip r:embed="rId170"/>
            </p:blipFill>
            <p:spPr>
              <a:xfrm>
                <a:off x="4625622" y="1265430"/>
                <a:ext cx="70555" cy="130421"/>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0" name="墨迹 89"/>
              <p14:cNvContentPartPr/>
              <p14:nvPr/>
            </p14:nvContentPartPr>
            <p14:xfrm>
              <a:off x="4696177" y="1302794"/>
              <a:ext cx="70556" cy="70497"/>
            </p14:xfrm>
          </p:contentPart>
        </mc:Choice>
        <mc:Fallback xmlns="">
          <p:pic>
            <p:nvPicPr>
              <p:cNvPr id="90" name="墨迹 89"/>
            </p:nvPicPr>
            <p:blipFill>
              <a:blip r:embed="rId172"/>
            </p:blipFill>
            <p:spPr>
              <a:xfrm>
                <a:off x="4696177" y="1302794"/>
                <a:ext cx="70556" cy="70497"/>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2" name="墨迹 91"/>
              <p14:cNvContentPartPr/>
              <p14:nvPr/>
            </p14:nvContentPartPr>
            <p14:xfrm>
              <a:off x="3702755" y="964406"/>
              <a:ext cx="180622" cy="375047"/>
            </p14:xfrm>
          </p:contentPart>
        </mc:Choice>
        <mc:Fallback xmlns="">
          <p:pic>
            <p:nvPicPr>
              <p:cNvPr id="92" name="墨迹 91"/>
            </p:nvPicPr>
            <p:blipFill>
              <a:blip r:embed="rId174"/>
            </p:blipFill>
            <p:spPr>
              <a:xfrm>
                <a:off x="3702755" y="964406"/>
                <a:ext cx="180622" cy="375047"/>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3" name="墨迹 92"/>
              <p14:cNvContentPartPr/>
              <p14:nvPr/>
            </p14:nvContentPartPr>
            <p14:xfrm>
              <a:off x="3982155" y="1356372"/>
              <a:ext cx="42333" cy="324289"/>
            </p14:xfrm>
          </p:contentPart>
        </mc:Choice>
        <mc:Fallback xmlns="">
          <p:pic>
            <p:nvPicPr>
              <p:cNvPr id="93" name="墨迹 92"/>
            </p:nvPicPr>
            <p:blipFill>
              <a:blip r:embed="rId176"/>
            </p:blipFill>
            <p:spPr>
              <a:xfrm>
                <a:off x="3982155" y="1356372"/>
                <a:ext cx="42333" cy="324289"/>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4" name="墨迹 93"/>
              <p14:cNvContentPartPr/>
              <p14:nvPr/>
            </p14:nvContentPartPr>
            <p14:xfrm>
              <a:off x="3962400" y="1361307"/>
              <a:ext cx="50800" cy="85302"/>
            </p14:xfrm>
          </p:contentPart>
        </mc:Choice>
        <mc:Fallback xmlns="">
          <p:pic>
            <p:nvPicPr>
              <p:cNvPr id="94" name="墨迹 93"/>
            </p:nvPicPr>
            <p:blipFill>
              <a:blip r:embed="rId178"/>
            </p:blipFill>
            <p:spPr>
              <a:xfrm>
                <a:off x="3962400" y="1361307"/>
                <a:ext cx="50800" cy="85302"/>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5" name="墨迹 94"/>
              <p14:cNvContentPartPr/>
              <p14:nvPr/>
            </p14:nvContentPartPr>
            <p14:xfrm>
              <a:off x="4024488" y="1387391"/>
              <a:ext cx="76200" cy="62038"/>
            </p14:xfrm>
          </p:contentPart>
        </mc:Choice>
        <mc:Fallback xmlns="">
          <p:pic>
            <p:nvPicPr>
              <p:cNvPr id="95" name="墨迹 94"/>
            </p:nvPicPr>
            <p:blipFill>
              <a:blip r:embed="rId180"/>
            </p:blipFill>
            <p:spPr>
              <a:xfrm>
                <a:off x="4024488" y="1387391"/>
                <a:ext cx="76200" cy="62038"/>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6" name="墨迹 95"/>
              <p14:cNvContentPartPr/>
              <p14:nvPr/>
            </p14:nvContentPartPr>
            <p14:xfrm>
              <a:off x="4106333" y="1300679"/>
              <a:ext cx="119239" cy="272826"/>
            </p14:xfrm>
          </p:contentPart>
        </mc:Choice>
        <mc:Fallback xmlns="">
          <p:pic>
            <p:nvPicPr>
              <p:cNvPr id="96" name="墨迹 95"/>
            </p:nvPicPr>
            <p:blipFill>
              <a:blip r:embed="rId182"/>
            </p:blipFill>
            <p:spPr>
              <a:xfrm>
                <a:off x="4106333" y="1300679"/>
                <a:ext cx="119239" cy="272826"/>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7" name="墨迹 96"/>
              <p14:cNvContentPartPr/>
              <p14:nvPr/>
            </p14:nvContentPartPr>
            <p14:xfrm>
              <a:off x="4318000" y="1342272"/>
              <a:ext cx="39511" cy="285163"/>
            </p14:xfrm>
          </p:contentPart>
        </mc:Choice>
        <mc:Fallback xmlns="">
          <p:pic>
            <p:nvPicPr>
              <p:cNvPr id="97" name="墨迹 96"/>
            </p:nvPicPr>
            <p:blipFill>
              <a:blip r:embed="rId184"/>
            </p:blipFill>
            <p:spPr>
              <a:xfrm>
                <a:off x="4318000" y="1342272"/>
                <a:ext cx="39511" cy="285163"/>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8" name="墨迹 97"/>
              <p14:cNvContentPartPr/>
              <p14:nvPr/>
            </p14:nvContentPartPr>
            <p14:xfrm>
              <a:off x="4295422" y="1364832"/>
              <a:ext cx="54328" cy="76137"/>
            </p14:xfrm>
          </p:contentPart>
        </mc:Choice>
        <mc:Fallback xmlns="">
          <p:pic>
            <p:nvPicPr>
              <p:cNvPr id="98" name="墨迹 97"/>
            </p:nvPicPr>
            <p:blipFill>
              <a:blip r:embed="rId186"/>
            </p:blipFill>
            <p:spPr>
              <a:xfrm>
                <a:off x="4295422" y="1364832"/>
                <a:ext cx="54328" cy="76137"/>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9" name="墨迹 98"/>
              <p14:cNvContentPartPr/>
              <p14:nvPr/>
            </p14:nvContentPartPr>
            <p14:xfrm>
              <a:off x="4363155" y="1364832"/>
              <a:ext cx="45156" cy="67677"/>
            </p14:xfrm>
          </p:contentPart>
        </mc:Choice>
        <mc:Fallback xmlns="">
          <p:pic>
            <p:nvPicPr>
              <p:cNvPr id="99" name="墨迹 98"/>
            </p:nvPicPr>
            <p:blipFill>
              <a:blip r:embed="rId188"/>
            </p:blipFill>
            <p:spPr>
              <a:xfrm>
                <a:off x="4363155" y="1364832"/>
                <a:ext cx="45156" cy="67677"/>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0" name="墨迹 99"/>
              <p14:cNvContentPartPr/>
              <p14:nvPr/>
            </p14:nvContentPartPr>
            <p14:xfrm>
              <a:off x="4397022" y="1389506"/>
              <a:ext cx="141111" cy="223477"/>
            </p14:xfrm>
          </p:contentPart>
        </mc:Choice>
        <mc:Fallback xmlns="">
          <p:pic>
            <p:nvPicPr>
              <p:cNvPr id="100" name="墨迹 99"/>
            </p:nvPicPr>
            <p:blipFill>
              <a:blip r:embed="rId190"/>
            </p:blipFill>
            <p:spPr>
              <a:xfrm>
                <a:off x="4397022" y="1389506"/>
                <a:ext cx="141111" cy="223477"/>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1" name="墨迹 100"/>
              <p14:cNvContentPartPr/>
              <p14:nvPr/>
            </p14:nvContentPartPr>
            <p14:xfrm>
              <a:off x="4801305" y="1370472"/>
              <a:ext cx="129117" cy="150864"/>
            </p14:xfrm>
          </p:contentPart>
        </mc:Choice>
        <mc:Fallback xmlns="">
          <p:pic>
            <p:nvPicPr>
              <p:cNvPr id="101" name="墨迹 100"/>
            </p:nvPicPr>
            <p:blipFill>
              <a:blip r:embed="rId192"/>
            </p:blipFill>
            <p:spPr>
              <a:xfrm>
                <a:off x="4801305" y="1370472"/>
                <a:ext cx="129117" cy="150864"/>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2" name="墨迹 101"/>
              <p14:cNvContentPartPr/>
              <p14:nvPr/>
            </p14:nvContentPartPr>
            <p14:xfrm>
              <a:off x="4938888" y="1296449"/>
              <a:ext cx="107245" cy="175539"/>
            </p14:xfrm>
          </p:contentPart>
        </mc:Choice>
        <mc:Fallback xmlns="">
          <p:pic>
            <p:nvPicPr>
              <p:cNvPr id="102" name="墨迹 101"/>
            </p:nvPicPr>
            <p:blipFill>
              <a:blip r:embed="rId194"/>
            </p:blipFill>
            <p:spPr>
              <a:xfrm>
                <a:off x="4938888" y="1296449"/>
                <a:ext cx="107245" cy="17553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3" name="墨迹 102"/>
              <p14:cNvContentPartPr/>
              <p14:nvPr/>
            </p14:nvContentPartPr>
            <p14:xfrm>
              <a:off x="4981222" y="1308610"/>
              <a:ext cx="59266" cy="326932"/>
            </p14:xfrm>
          </p:contentPart>
        </mc:Choice>
        <mc:Fallback xmlns="">
          <p:pic>
            <p:nvPicPr>
              <p:cNvPr id="103" name="墨迹 102"/>
            </p:nvPicPr>
            <p:blipFill>
              <a:blip r:embed="rId196"/>
            </p:blipFill>
            <p:spPr>
              <a:xfrm>
                <a:off x="4981222" y="1308610"/>
                <a:ext cx="59266" cy="326932"/>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4" name="墨迹 103"/>
              <p14:cNvContentPartPr/>
              <p14:nvPr/>
            </p14:nvContentPartPr>
            <p14:xfrm>
              <a:off x="7577666" y="1393031"/>
              <a:ext cx="2822" cy="22559"/>
            </p14:xfrm>
          </p:contentPart>
        </mc:Choice>
        <mc:Fallback xmlns="">
          <p:pic>
            <p:nvPicPr>
              <p:cNvPr id="104" name="墨迹 103"/>
            </p:nvPicPr>
            <p:blipFill>
              <a:blip r:embed="rId198"/>
            </p:blipFill>
            <p:spPr>
              <a:xfrm>
                <a:off x="7577666" y="1393031"/>
                <a:ext cx="2822" cy="2255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5" name="墨迹 104"/>
              <p14:cNvContentPartPr/>
              <p14:nvPr/>
            </p14:nvContentPartPr>
            <p14:xfrm>
              <a:off x="4219222" y="162144"/>
              <a:ext cx="64911" cy="433736"/>
            </p14:xfrm>
          </p:contentPart>
        </mc:Choice>
        <mc:Fallback xmlns="">
          <p:pic>
            <p:nvPicPr>
              <p:cNvPr id="105" name="墨迹 104"/>
            </p:nvPicPr>
            <p:blipFill>
              <a:blip r:embed="rId200"/>
            </p:blipFill>
            <p:spPr>
              <a:xfrm>
                <a:off x="4219222" y="162144"/>
                <a:ext cx="64911" cy="433736"/>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6" name="墨迹 105"/>
              <p14:cNvContentPartPr/>
              <p14:nvPr/>
            </p14:nvContentPartPr>
            <p14:xfrm>
              <a:off x="4185355" y="156504"/>
              <a:ext cx="104422" cy="119846"/>
            </p14:xfrm>
          </p:contentPart>
        </mc:Choice>
        <mc:Fallback xmlns="">
          <p:pic>
            <p:nvPicPr>
              <p:cNvPr id="106" name="墨迹 105"/>
            </p:nvPicPr>
            <p:blipFill>
              <a:blip r:embed="rId202"/>
            </p:blipFill>
            <p:spPr>
              <a:xfrm>
                <a:off x="4185355" y="156504"/>
                <a:ext cx="104422" cy="119846"/>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7" name="墨迹 106"/>
              <p14:cNvContentPartPr/>
              <p14:nvPr/>
            </p14:nvContentPartPr>
            <p14:xfrm>
              <a:off x="4289777" y="174833"/>
              <a:ext cx="70556" cy="76138"/>
            </p14:xfrm>
          </p:contentPart>
        </mc:Choice>
        <mc:Fallback xmlns="">
          <p:pic>
            <p:nvPicPr>
              <p:cNvPr id="107" name="墨迹 106"/>
            </p:nvPicPr>
            <p:blipFill>
              <a:blip r:embed="rId204"/>
            </p:blipFill>
            <p:spPr>
              <a:xfrm>
                <a:off x="4289777" y="174833"/>
                <a:ext cx="70556" cy="76138"/>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8" name="墨迹 107"/>
              <p14:cNvContentPartPr/>
              <p14:nvPr/>
            </p14:nvContentPartPr>
            <p14:xfrm>
              <a:off x="4464755" y="242511"/>
              <a:ext cx="71438" cy="270711"/>
            </p14:xfrm>
          </p:contentPart>
        </mc:Choice>
        <mc:Fallback xmlns="">
          <p:pic>
            <p:nvPicPr>
              <p:cNvPr id="108" name="墨迹 107"/>
            </p:nvPicPr>
            <p:blipFill>
              <a:blip r:embed="rId206"/>
            </p:blipFill>
            <p:spPr>
              <a:xfrm>
                <a:off x="4464755" y="242511"/>
                <a:ext cx="71438" cy="270711"/>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9" name="墨迹 108"/>
              <p14:cNvContentPartPr/>
              <p14:nvPr/>
            </p14:nvContentPartPr>
            <p14:xfrm>
              <a:off x="4576056" y="259430"/>
              <a:ext cx="201966" cy="287630"/>
            </p14:xfrm>
          </p:contentPart>
        </mc:Choice>
        <mc:Fallback xmlns="">
          <p:pic>
            <p:nvPicPr>
              <p:cNvPr id="109" name="墨迹 108"/>
            </p:nvPicPr>
            <p:blipFill>
              <a:blip r:embed="rId208"/>
            </p:blipFill>
            <p:spPr>
              <a:xfrm>
                <a:off x="4576056" y="259430"/>
                <a:ext cx="201966" cy="28763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20" name="墨迹 119"/>
              <p14:cNvContentPartPr/>
              <p14:nvPr/>
            </p14:nvContentPartPr>
            <p14:xfrm>
              <a:off x="7224888" y="1144879"/>
              <a:ext cx="22578" cy="16920"/>
            </p14:xfrm>
          </p:contentPart>
        </mc:Choice>
        <mc:Fallback xmlns="">
          <p:pic>
            <p:nvPicPr>
              <p:cNvPr id="120" name="墨迹 119"/>
            </p:nvPicPr>
            <p:blipFill>
              <a:blip r:embed="rId210"/>
            </p:blipFill>
            <p:spPr>
              <a:xfrm>
                <a:off x="7224888" y="1144879"/>
                <a:ext cx="22578" cy="1692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21" name="墨迹 120"/>
              <p14:cNvContentPartPr/>
              <p14:nvPr/>
            </p14:nvContentPartPr>
            <p14:xfrm>
              <a:off x="5278966" y="833104"/>
              <a:ext cx="60678" cy="261017"/>
            </p14:xfrm>
          </p:contentPart>
        </mc:Choice>
        <mc:Fallback xmlns="">
          <p:pic>
            <p:nvPicPr>
              <p:cNvPr id="121" name="墨迹 120"/>
            </p:nvPicPr>
            <p:blipFill>
              <a:blip r:embed="rId212"/>
            </p:blipFill>
            <p:spPr>
              <a:xfrm>
                <a:off x="5278966" y="833104"/>
                <a:ext cx="60678" cy="261017"/>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22" name="墨迹 121"/>
              <p14:cNvContentPartPr/>
              <p14:nvPr/>
            </p14:nvContentPartPr>
            <p14:xfrm>
              <a:off x="5413022" y="762783"/>
              <a:ext cx="127705" cy="689466"/>
            </p14:xfrm>
          </p:contentPart>
        </mc:Choice>
        <mc:Fallback xmlns="">
          <p:pic>
            <p:nvPicPr>
              <p:cNvPr id="122" name="墨迹 121"/>
            </p:nvPicPr>
            <p:blipFill>
              <a:blip r:embed="rId214"/>
            </p:blipFill>
            <p:spPr>
              <a:xfrm>
                <a:off x="5413022" y="762783"/>
                <a:ext cx="127705" cy="689466"/>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23" name="墨迹 122"/>
              <p14:cNvContentPartPr/>
              <p14:nvPr/>
            </p14:nvContentPartPr>
            <p14:xfrm>
              <a:off x="3390194" y="949425"/>
              <a:ext cx="261761" cy="294151"/>
            </p14:xfrm>
          </p:contentPart>
        </mc:Choice>
        <mc:Fallback xmlns="">
          <p:pic>
            <p:nvPicPr>
              <p:cNvPr id="123" name="墨迹 122"/>
            </p:nvPicPr>
            <p:blipFill>
              <a:blip r:embed="rId216"/>
            </p:blipFill>
            <p:spPr>
              <a:xfrm>
                <a:off x="3390194" y="949425"/>
                <a:ext cx="261761" cy="294151"/>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24" name="墨迹 123"/>
              <p14:cNvContentPartPr/>
              <p14:nvPr/>
            </p14:nvContentPartPr>
            <p14:xfrm>
              <a:off x="3578577" y="958766"/>
              <a:ext cx="178682" cy="259431"/>
            </p14:xfrm>
          </p:contentPart>
        </mc:Choice>
        <mc:Fallback xmlns="">
          <p:pic>
            <p:nvPicPr>
              <p:cNvPr id="124" name="墨迹 123"/>
            </p:nvPicPr>
            <p:blipFill>
              <a:blip r:embed="rId218"/>
            </p:blipFill>
            <p:spPr>
              <a:xfrm>
                <a:off x="3578577" y="958766"/>
                <a:ext cx="178682" cy="259431"/>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25" name="墨迹 124"/>
              <p14:cNvContentPartPr/>
              <p14:nvPr/>
            </p14:nvContentPartPr>
            <p14:xfrm>
              <a:off x="3589866" y="979739"/>
              <a:ext cx="163689" cy="283576"/>
            </p14:xfrm>
          </p:contentPart>
        </mc:Choice>
        <mc:Fallback xmlns="">
          <p:pic>
            <p:nvPicPr>
              <p:cNvPr id="125" name="墨迹 124"/>
            </p:nvPicPr>
            <p:blipFill>
              <a:blip r:embed="rId220"/>
            </p:blipFill>
            <p:spPr>
              <a:xfrm>
                <a:off x="3589866" y="979739"/>
                <a:ext cx="163689" cy="283576"/>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6" name="墨迹 125"/>
              <p14:cNvContentPartPr/>
              <p14:nvPr/>
            </p14:nvContentPartPr>
            <p14:xfrm>
              <a:off x="6854472" y="603458"/>
              <a:ext cx="188383" cy="561866"/>
            </p14:xfrm>
          </p:contentPart>
        </mc:Choice>
        <mc:Fallback xmlns="">
          <p:pic>
            <p:nvPicPr>
              <p:cNvPr id="126" name="墨迹 125"/>
            </p:nvPicPr>
            <p:blipFill>
              <a:blip r:embed="rId222"/>
            </p:blipFill>
            <p:spPr>
              <a:xfrm>
                <a:off x="6854472" y="603458"/>
                <a:ext cx="188383" cy="561866"/>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7" name="墨迹 126"/>
              <p14:cNvContentPartPr/>
              <p14:nvPr/>
            </p14:nvContentPartPr>
            <p14:xfrm>
              <a:off x="8104011" y="800851"/>
              <a:ext cx="396522" cy="241102"/>
            </p14:xfrm>
          </p:contentPart>
        </mc:Choice>
        <mc:Fallback xmlns="">
          <p:pic>
            <p:nvPicPr>
              <p:cNvPr id="127" name="墨迹 126"/>
            </p:nvPicPr>
            <p:blipFill>
              <a:blip r:embed="rId224"/>
            </p:blipFill>
            <p:spPr>
              <a:xfrm>
                <a:off x="8104011" y="800851"/>
                <a:ext cx="396522" cy="241102"/>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8" name="墨迹 127"/>
              <p14:cNvContentPartPr/>
              <p14:nvPr/>
            </p14:nvContentPartPr>
            <p14:xfrm>
              <a:off x="9392355" y="747978"/>
              <a:ext cx="79022" cy="334864"/>
            </p14:xfrm>
          </p:contentPart>
        </mc:Choice>
        <mc:Fallback xmlns="">
          <p:pic>
            <p:nvPicPr>
              <p:cNvPr id="128" name="墨迹 127"/>
            </p:nvPicPr>
            <p:blipFill>
              <a:blip r:embed="rId226"/>
            </p:blipFill>
            <p:spPr>
              <a:xfrm>
                <a:off x="9392355" y="747978"/>
                <a:ext cx="79022" cy="334864"/>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9" name="墨迹 128"/>
              <p14:cNvContentPartPr/>
              <p14:nvPr/>
            </p14:nvContentPartPr>
            <p14:xfrm>
              <a:off x="9487076" y="795212"/>
              <a:ext cx="246768" cy="178182"/>
            </p14:xfrm>
          </p:contentPart>
        </mc:Choice>
        <mc:Fallback xmlns="">
          <p:pic>
            <p:nvPicPr>
              <p:cNvPr id="129" name="墨迹 128"/>
            </p:nvPicPr>
            <p:blipFill>
              <a:blip r:embed="rId228"/>
            </p:blipFill>
            <p:spPr>
              <a:xfrm>
                <a:off x="9487076" y="795212"/>
                <a:ext cx="246768" cy="178182"/>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30" name="墨迹 129"/>
              <p14:cNvContentPartPr/>
              <p14:nvPr/>
            </p14:nvContentPartPr>
            <p14:xfrm>
              <a:off x="6116813" y="1043363"/>
              <a:ext cx="546453" cy="48820"/>
            </p14:xfrm>
          </p:contentPart>
        </mc:Choice>
        <mc:Fallback xmlns="">
          <p:pic>
            <p:nvPicPr>
              <p:cNvPr id="130" name="墨迹 129"/>
            </p:nvPicPr>
            <p:blipFill>
              <a:blip r:embed="rId230"/>
            </p:blipFill>
            <p:spPr>
              <a:xfrm>
                <a:off x="6116813" y="1043363"/>
                <a:ext cx="546453" cy="4882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31" name="墨迹 130"/>
              <p14:cNvContentPartPr/>
              <p14:nvPr/>
            </p14:nvContentPartPr>
            <p14:xfrm>
              <a:off x="8480248" y="2669565"/>
              <a:ext cx="8996" cy="3701"/>
            </p14:xfrm>
          </p:contentPart>
        </mc:Choice>
        <mc:Fallback xmlns="">
          <p:pic>
            <p:nvPicPr>
              <p:cNvPr id="131" name="墨迹 130"/>
            </p:nvPicPr>
            <p:blipFill>
              <a:blip r:embed="rId232"/>
            </p:blipFill>
            <p:spPr>
              <a:xfrm>
                <a:off x="8480248" y="2669565"/>
                <a:ext cx="8996" cy="3701"/>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32" name="墨迹 131"/>
              <p14:cNvContentPartPr/>
              <p14:nvPr/>
            </p14:nvContentPartPr>
            <p14:xfrm>
              <a:off x="7682088" y="1906253"/>
              <a:ext cx="104996" cy="59958"/>
            </p14:xfrm>
          </p:contentPart>
        </mc:Choice>
        <mc:Fallback xmlns="">
          <p:pic>
            <p:nvPicPr>
              <p:cNvPr id="132" name="墨迹 131"/>
            </p:nvPicPr>
            <p:blipFill>
              <a:blip r:embed="rId234"/>
            </p:blipFill>
            <p:spPr>
              <a:xfrm>
                <a:off x="7682088" y="1906253"/>
                <a:ext cx="104996" cy="5995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33" name="墨迹 132"/>
              <p14:cNvContentPartPr/>
              <p14:nvPr/>
            </p14:nvContentPartPr>
            <p14:xfrm>
              <a:off x="3388606" y="2773020"/>
              <a:ext cx="9349" cy="391614"/>
            </p14:xfrm>
          </p:contentPart>
        </mc:Choice>
        <mc:Fallback xmlns="">
          <p:pic>
            <p:nvPicPr>
              <p:cNvPr id="133" name="墨迹 132"/>
            </p:nvPicPr>
            <p:blipFill>
              <a:blip r:embed="rId236"/>
            </p:blipFill>
            <p:spPr>
              <a:xfrm>
                <a:off x="3388606" y="2773020"/>
                <a:ext cx="9349" cy="391614"/>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34" name="墨迹 133"/>
              <p14:cNvContentPartPr/>
              <p14:nvPr/>
            </p14:nvContentPartPr>
            <p14:xfrm>
              <a:off x="3355093" y="2633787"/>
              <a:ext cx="7126641" cy="586540"/>
            </p14:xfrm>
          </p:contentPart>
        </mc:Choice>
        <mc:Fallback xmlns="">
          <p:pic>
            <p:nvPicPr>
              <p:cNvPr id="134" name="墨迹 133"/>
            </p:nvPicPr>
            <p:blipFill>
              <a:blip r:embed="rId238"/>
            </p:blipFill>
            <p:spPr>
              <a:xfrm>
                <a:off x="3355093" y="2633787"/>
                <a:ext cx="7126641" cy="58654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35" name="墨迹 134"/>
              <p14:cNvContentPartPr/>
              <p14:nvPr/>
            </p14:nvContentPartPr>
            <p14:xfrm>
              <a:off x="8942740" y="3293644"/>
              <a:ext cx="65793" cy="188934"/>
            </p14:xfrm>
          </p:contentPart>
        </mc:Choice>
        <mc:Fallback xmlns="">
          <p:pic>
            <p:nvPicPr>
              <p:cNvPr id="135" name="墨迹 134"/>
            </p:nvPicPr>
            <p:blipFill>
              <a:blip r:embed="rId240"/>
            </p:blipFill>
            <p:spPr>
              <a:xfrm>
                <a:off x="8942740" y="3293644"/>
                <a:ext cx="65793" cy="188934"/>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6" name="墨迹 135"/>
              <p14:cNvContentPartPr/>
              <p14:nvPr/>
            </p14:nvContentPartPr>
            <p14:xfrm>
              <a:off x="8987896" y="3318142"/>
              <a:ext cx="75141" cy="110858"/>
            </p14:xfrm>
          </p:contentPart>
        </mc:Choice>
        <mc:Fallback xmlns="">
          <p:pic>
            <p:nvPicPr>
              <p:cNvPr id="136" name="墨迹 135"/>
            </p:nvPicPr>
            <p:blipFill>
              <a:blip r:embed="rId242"/>
            </p:blipFill>
            <p:spPr>
              <a:xfrm>
                <a:off x="8987896" y="3318142"/>
                <a:ext cx="75141" cy="110858"/>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7" name="墨迹 136"/>
              <p14:cNvContentPartPr/>
              <p14:nvPr/>
            </p14:nvContentPartPr>
            <p14:xfrm>
              <a:off x="9064977" y="3273024"/>
              <a:ext cx="62089" cy="115792"/>
            </p14:xfrm>
          </p:contentPart>
        </mc:Choice>
        <mc:Fallback xmlns="">
          <p:pic>
            <p:nvPicPr>
              <p:cNvPr id="137" name="墨迹 136"/>
            </p:nvPicPr>
            <p:blipFill>
              <a:blip r:embed="rId244"/>
            </p:blipFill>
            <p:spPr>
              <a:xfrm>
                <a:off x="9064977" y="3273024"/>
                <a:ext cx="62089" cy="115792"/>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8" name="墨迹 137"/>
              <p14:cNvContentPartPr/>
              <p14:nvPr/>
            </p14:nvContentPartPr>
            <p14:xfrm>
              <a:off x="8827911" y="3304924"/>
              <a:ext cx="351366" cy="377867"/>
            </p14:xfrm>
          </p:contentPart>
        </mc:Choice>
        <mc:Fallback xmlns="">
          <p:pic>
            <p:nvPicPr>
              <p:cNvPr id="138" name="墨迹 137"/>
            </p:nvPicPr>
            <p:blipFill>
              <a:blip r:embed="rId246"/>
            </p:blipFill>
            <p:spPr>
              <a:xfrm>
                <a:off x="8827911" y="3304924"/>
                <a:ext cx="351366" cy="377867"/>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9" name="墨迹 138"/>
              <p14:cNvContentPartPr/>
              <p14:nvPr/>
            </p14:nvContentPartPr>
            <p14:xfrm>
              <a:off x="9064977" y="3395161"/>
              <a:ext cx="164395" cy="124075"/>
            </p14:xfrm>
          </p:contentPart>
        </mc:Choice>
        <mc:Fallback xmlns="">
          <p:pic>
            <p:nvPicPr>
              <p:cNvPr id="139" name="墨迹 138"/>
            </p:nvPicPr>
            <p:blipFill>
              <a:blip r:embed="rId248"/>
            </p:blipFill>
            <p:spPr>
              <a:xfrm>
                <a:off x="9064977" y="3395161"/>
                <a:ext cx="164395" cy="124075"/>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40" name="墨迹 139"/>
              <p14:cNvContentPartPr/>
              <p14:nvPr/>
            </p14:nvContentPartPr>
            <p14:xfrm>
              <a:off x="9054394" y="3496677"/>
              <a:ext cx="136878" cy="25379"/>
            </p14:xfrm>
          </p:contentPart>
        </mc:Choice>
        <mc:Fallback xmlns="">
          <p:pic>
            <p:nvPicPr>
              <p:cNvPr id="140" name="墨迹 139"/>
            </p:nvPicPr>
            <p:blipFill>
              <a:blip r:embed="rId250"/>
            </p:blipFill>
            <p:spPr>
              <a:xfrm>
                <a:off x="9054394" y="3496677"/>
                <a:ext cx="136878" cy="25379"/>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41" name="墨迹 140"/>
              <p14:cNvContentPartPr/>
              <p14:nvPr/>
            </p14:nvContentPartPr>
            <p14:xfrm>
              <a:off x="9032522" y="3553075"/>
              <a:ext cx="21166" cy="87417"/>
            </p14:xfrm>
          </p:contentPart>
        </mc:Choice>
        <mc:Fallback xmlns="">
          <p:pic>
            <p:nvPicPr>
              <p:cNvPr id="141" name="墨迹 140"/>
            </p:nvPicPr>
            <p:blipFill>
              <a:blip r:embed="rId252"/>
            </p:blipFill>
            <p:spPr>
              <a:xfrm>
                <a:off x="9032522" y="3553075"/>
                <a:ext cx="21166" cy="87417"/>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42" name="墨迹 141"/>
              <p14:cNvContentPartPr/>
              <p14:nvPr/>
            </p14:nvContentPartPr>
            <p14:xfrm>
              <a:off x="9080147" y="3561006"/>
              <a:ext cx="69497" cy="123371"/>
            </p14:xfrm>
          </p:contentPart>
        </mc:Choice>
        <mc:Fallback xmlns="">
          <p:pic>
            <p:nvPicPr>
              <p:cNvPr id="142" name="墨迹 141"/>
            </p:nvPicPr>
            <p:blipFill>
              <a:blip r:embed="rId254"/>
            </p:blipFill>
            <p:spPr>
              <a:xfrm>
                <a:off x="9080147" y="3561006"/>
                <a:ext cx="69497" cy="123371"/>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3" name="墨迹 142"/>
              <p14:cNvContentPartPr/>
              <p14:nvPr/>
            </p14:nvContentPartPr>
            <p14:xfrm>
              <a:off x="9208381" y="3279016"/>
              <a:ext cx="437974" cy="454533"/>
            </p14:xfrm>
          </p:contentPart>
        </mc:Choice>
        <mc:Fallback xmlns="">
          <p:pic>
            <p:nvPicPr>
              <p:cNvPr id="143" name="墨迹 142"/>
            </p:nvPicPr>
            <p:blipFill>
              <a:blip r:embed="rId256"/>
            </p:blipFill>
            <p:spPr>
              <a:xfrm>
                <a:off x="9208381" y="3279016"/>
                <a:ext cx="437974" cy="454533"/>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44" name="墨迹 143"/>
              <p14:cNvContentPartPr/>
              <p14:nvPr/>
            </p14:nvContentPartPr>
            <p14:xfrm>
              <a:off x="9439451" y="3267384"/>
              <a:ext cx="150459" cy="310013"/>
            </p14:xfrm>
          </p:contentPart>
        </mc:Choice>
        <mc:Fallback xmlns="">
          <p:pic>
            <p:nvPicPr>
              <p:cNvPr id="144" name="墨迹 143"/>
            </p:nvPicPr>
            <p:blipFill>
              <a:blip r:embed="rId258"/>
            </p:blipFill>
            <p:spPr>
              <a:xfrm>
                <a:off x="9439451" y="3267384"/>
                <a:ext cx="150459" cy="31001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45" name="墨迹 144"/>
              <p14:cNvContentPartPr/>
              <p14:nvPr/>
            </p14:nvContentPartPr>
            <p14:xfrm>
              <a:off x="9398000" y="3467068"/>
              <a:ext cx="127528" cy="170604"/>
            </p14:xfrm>
          </p:contentPart>
        </mc:Choice>
        <mc:Fallback xmlns="">
          <p:pic>
            <p:nvPicPr>
              <p:cNvPr id="145" name="墨迹 144"/>
            </p:nvPicPr>
            <p:blipFill>
              <a:blip r:embed="rId260"/>
            </p:blipFill>
            <p:spPr>
              <a:xfrm>
                <a:off x="9398000" y="3467068"/>
                <a:ext cx="127528" cy="170604"/>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6" name="墨迹 145"/>
              <p14:cNvContentPartPr/>
              <p14:nvPr/>
            </p14:nvContentPartPr>
            <p14:xfrm>
              <a:off x="9482666" y="3575634"/>
              <a:ext cx="158044" cy="62038"/>
            </p14:xfrm>
          </p:contentPart>
        </mc:Choice>
        <mc:Fallback xmlns="">
          <p:pic>
            <p:nvPicPr>
              <p:cNvPr id="146" name="墨迹 145"/>
            </p:nvPicPr>
            <p:blipFill>
              <a:blip r:embed="rId262"/>
            </p:blipFill>
            <p:spPr>
              <a:xfrm>
                <a:off x="9482666" y="3575634"/>
                <a:ext cx="158044" cy="62038"/>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7" name="墨迹 146"/>
              <p14:cNvContentPartPr/>
              <p14:nvPr/>
            </p14:nvContentPartPr>
            <p14:xfrm>
              <a:off x="9710737" y="3273905"/>
              <a:ext cx="145168" cy="510402"/>
            </p14:xfrm>
          </p:contentPart>
        </mc:Choice>
        <mc:Fallback xmlns="">
          <p:pic>
            <p:nvPicPr>
              <p:cNvPr id="147" name="墨迹 146"/>
            </p:nvPicPr>
            <p:blipFill>
              <a:blip r:embed="rId264"/>
            </p:blipFill>
            <p:spPr>
              <a:xfrm>
                <a:off x="9710737" y="3273905"/>
                <a:ext cx="145168" cy="510402"/>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8" name="墨迹 147"/>
              <p14:cNvContentPartPr/>
              <p14:nvPr/>
            </p14:nvContentPartPr>
            <p14:xfrm>
              <a:off x="9640887" y="3448034"/>
              <a:ext cx="157868" cy="163025"/>
            </p14:xfrm>
          </p:contentPart>
        </mc:Choice>
        <mc:Fallback xmlns="">
          <p:pic>
            <p:nvPicPr>
              <p:cNvPr id="148" name="墨迹 147"/>
            </p:nvPicPr>
            <p:blipFill>
              <a:blip r:embed="rId266"/>
            </p:blipFill>
            <p:spPr>
              <a:xfrm>
                <a:off x="9640887" y="3448034"/>
                <a:ext cx="157868" cy="163025"/>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9" name="墨迹 148"/>
              <p14:cNvContentPartPr/>
              <p14:nvPr/>
            </p14:nvContentPartPr>
            <p14:xfrm>
              <a:off x="9859786" y="3262097"/>
              <a:ext cx="154869" cy="157738"/>
            </p14:xfrm>
          </p:contentPart>
        </mc:Choice>
        <mc:Fallback xmlns="">
          <p:pic>
            <p:nvPicPr>
              <p:cNvPr id="149" name="墨迹 148"/>
            </p:nvPicPr>
            <p:blipFill>
              <a:blip r:embed="rId268"/>
            </p:blipFill>
            <p:spPr>
              <a:xfrm>
                <a:off x="9859786" y="3262097"/>
                <a:ext cx="154869" cy="157738"/>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50" name="墨迹 149"/>
              <p14:cNvContentPartPr/>
              <p14:nvPr/>
            </p14:nvContentPartPr>
            <p14:xfrm>
              <a:off x="9822744" y="3251346"/>
              <a:ext cx="228600" cy="465284"/>
            </p14:xfrm>
          </p:contentPart>
        </mc:Choice>
        <mc:Fallback xmlns="">
          <p:pic>
            <p:nvPicPr>
              <p:cNvPr id="150" name="墨迹 149"/>
            </p:nvPicPr>
            <p:blipFill>
              <a:blip r:embed="rId270"/>
            </p:blipFill>
            <p:spPr>
              <a:xfrm>
                <a:off x="9822744" y="3251346"/>
                <a:ext cx="228600" cy="465284"/>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51" name="墨迹 150"/>
              <p14:cNvContentPartPr/>
              <p14:nvPr/>
            </p14:nvContentPartPr>
            <p14:xfrm>
              <a:off x="10018888" y="3654592"/>
              <a:ext cx="104951" cy="107156"/>
            </p14:xfrm>
          </p:contentPart>
        </mc:Choice>
        <mc:Fallback xmlns="">
          <p:pic>
            <p:nvPicPr>
              <p:cNvPr id="151" name="墨迹 150"/>
            </p:nvPicPr>
            <p:blipFill>
              <a:blip r:embed="rId272"/>
            </p:blipFill>
            <p:spPr>
              <a:xfrm>
                <a:off x="10018888" y="3654592"/>
                <a:ext cx="104951" cy="107156"/>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52" name="墨迹 151"/>
              <p14:cNvContentPartPr/>
              <p14:nvPr/>
            </p14:nvContentPartPr>
            <p14:xfrm>
              <a:off x="10159294" y="3290824"/>
              <a:ext cx="138288" cy="349668"/>
            </p14:xfrm>
          </p:contentPart>
        </mc:Choice>
        <mc:Fallback xmlns="">
          <p:pic>
            <p:nvPicPr>
              <p:cNvPr id="152" name="墨迹 151"/>
            </p:nvPicPr>
            <p:blipFill>
              <a:blip r:embed="rId274"/>
            </p:blipFill>
            <p:spPr>
              <a:xfrm>
                <a:off x="10159294" y="3290824"/>
                <a:ext cx="138288" cy="349668"/>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53" name="墨迹 152"/>
              <p14:cNvContentPartPr/>
              <p14:nvPr/>
            </p14:nvContentPartPr>
            <p14:xfrm>
              <a:off x="10109905" y="3440279"/>
              <a:ext cx="225072" cy="143991"/>
            </p14:xfrm>
          </p:contentPart>
        </mc:Choice>
        <mc:Fallback xmlns="">
          <p:pic>
            <p:nvPicPr>
              <p:cNvPr id="153" name="墨迹 152"/>
            </p:nvPicPr>
            <p:blipFill>
              <a:blip r:embed="rId276"/>
            </p:blipFill>
            <p:spPr>
              <a:xfrm>
                <a:off x="10109905" y="3440279"/>
                <a:ext cx="225072" cy="143991"/>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54" name="墨迹 153"/>
              <p14:cNvContentPartPr/>
              <p14:nvPr/>
            </p14:nvContentPartPr>
            <p14:xfrm>
              <a:off x="10306755" y="3276725"/>
              <a:ext cx="144463" cy="406066"/>
            </p14:xfrm>
          </p:contentPart>
        </mc:Choice>
        <mc:Fallback xmlns="">
          <p:pic>
            <p:nvPicPr>
              <p:cNvPr id="154" name="墨迹 153"/>
            </p:nvPicPr>
            <p:blipFill>
              <a:blip r:embed="rId278"/>
            </p:blipFill>
            <p:spPr>
              <a:xfrm>
                <a:off x="10306755" y="3276725"/>
                <a:ext cx="144463" cy="406066"/>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55" name="墨迹 154"/>
              <p14:cNvContentPartPr/>
              <p14:nvPr/>
            </p14:nvContentPartPr>
            <p14:xfrm>
              <a:off x="10303933" y="3397276"/>
              <a:ext cx="225778" cy="216427"/>
            </p14:xfrm>
          </p:contentPart>
        </mc:Choice>
        <mc:Fallback xmlns="">
          <p:pic>
            <p:nvPicPr>
              <p:cNvPr id="155" name="墨迹 154"/>
            </p:nvPicPr>
            <p:blipFill>
              <a:blip r:embed="rId280"/>
            </p:blipFill>
            <p:spPr>
              <a:xfrm>
                <a:off x="10303933" y="3397276"/>
                <a:ext cx="225778" cy="216427"/>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6" name="墨迹 155"/>
              <p14:cNvContentPartPr/>
              <p14:nvPr/>
            </p14:nvContentPartPr>
            <p14:xfrm>
              <a:off x="10306755" y="3462838"/>
              <a:ext cx="276577" cy="256611"/>
            </p14:xfrm>
          </p:contentPart>
        </mc:Choice>
        <mc:Fallback xmlns="">
          <p:pic>
            <p:nvPicPr>
              <p:cNvPr id="156" name="墨迹 155"/>
            </p:nvPicPr>
            <p:blipFill>
              <a:blip r:embed="rId282"/>
            </p:blipFill>
            <p:spPr>
              <a:xfrm>
                <a:off x="10306755" y="3462838"/>
                <a:ext cx="276577" cy="256611"/>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7" name="墨迹 156"/>
              <p14:cNvContentPartPr/>
              <p14:nvPr/>
            </p14:nvContentPartPr>
            <p14:xfrm>
              <a:off x="6810727" y="4562600"/>
              <a:ext cx="21873" cy="39478"/>
            </p14:xfrm>
          </p:contentPart>
        </mc:Choice>
        <mc:Fallback xmlns="">
          <p:pic>
            <p:nvPicPr>
              <p:cNvPr id="157" name="墨迹 156"/>
            </p:nvPicPr>
            <p:blipFill>
              <a:blip r:embed="rId284"/>
            </p:blipFill>
            <p:spPr>
              <a:xfrm>
                <a:off x="6810727" y="4562600"/>
                <a:ext cx="21873" cy="39478"/>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205" name="墨迹 204"/>
              <p14:cNvContentPartPr/>
              <p14:nvPr/>
            </p14:nvContentPartPr>
            <p14:xfrm>
              <a:off x="5287080" y="6130465"/>
              <a:ext cx="848431" cy="56398"/>
            </p14:xfrm>
          </p:contentPart>
        </mc:Choice>
        <mc:Fallback xmlns="">
          <p:pic>
            <p:nvPicPr>
              <p:cNvPr id="205" name="墨迹 204"/>
            </p:nvPicPr>
            <p:blipFill>
              <a:blip r:embed="rId286"/>
            </p:blipFill>
            <p:spPr>
              <a:xfrm>
                <a:off x="5287080" y="6130465"/>
                <a:ext cx="848431" cy="56398"/>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206" name="墨迹 205"/>
              <p14:cNvContentPartPr/>
              <p14:nvPr/>
            </p14:nvContentPartPr>
            <p14:xfrm>
              <a:off x="5465938" y="5419850"/>
              <a:ext cx="201084" cy="351077"/>
            </p14:xfrm>
          </p:contentPart>
        </mc:Choice>
        <mc:Fallback xmlns="">
          <p:pic>
            <p:nvPicPr>
              <p:cNvPr id="206" name="墨迹 205"/>
            </p:nvPicPr>
            <p:blipFill>
              <a:blip r:embed="rId288"/>
            </p:blipFill>
            <p:spPr>
              <a:xfrm>
                <a:off x="5465938" y="5419850"/>
                <a:ext cx="201084" cy="351077"/>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207" name="墨迹 206"/>
              <p14:cNvContentPartPr/>
              <p14:nvPr/>
            </p14:nvContentPartPr>
            <p14:xfrm>
              <a:off x="5714118" y="5473428"/>
              <a:ext cx="82726" cy="260841"/>
            </p14:xfrm>
          </p:contentPart>
        </mc:Choice>
        <mc:Fallback xmlns="">
          <p:pic>
            <p:nvPicPr>
              <p:cNvPr id="207" name="墨迹 206"/>
            </p:nvPicPr>
            <p:blipFill>
              <a:blip r:embed="rId290"/>
            </p:blipFill>
            <p:spPr>
              <a:xfrm>
                <a:off x="5714118" y="5473428"/>
                <a:ext cx="82726" cy="260841"/>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208" name="墨迹 207"/>
              <p14:cNvContentPartPr/>
              <p14:nvPr/>
            </p14:nvContentPartPr>
            <p14:xfrm>
              <a:off x="5825066" y="5515727"/>
              <a:ext cx="197556" cy="188933"/>
            </p14:xfrm>
          </p:contentPart>
        </mc:Choice>
        <mc:Fallback xmlns="">
          <p:pic>
            <p:nvPicPr>
              <p:cNvPr id="208" name="墨迹 207"/>
            </p:nvPicPr>
            <p:blipFill>
              <a:blip r:embed="rId292"/>
            </p:blipFill>
            <p:spPr>
              <a:xfrm>
                <a:off x="5825066" y="5515727"/>
                <a:ext cx="197556" cy="188933"/>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209" name="墨迹 208"/>
              <p14:cNvContentPartPr/>
              <p14:nvPr/>
            </p14:nvContentPartPr>
            <p14:xfrm>
              <a:off x="6019800" y="5402930"/>
              <a:ext cx="81844" cy="293270"/>
            </p14:xfrm>
          </p:contentPart>
        </mc:Choice>
        <mc:Fallback xmlns="">
          <p:pic>
            <p:nvPicPr>
              <p:cNvPr id="209" name="墨迹 208"/>
            </p:nvPicPr>
            <p:blipFill>
              <a:blip r:embed="rId294"/>
            </p:blipFill>
            <p:spPr>
              <a:xfrm>
                <a:off x="6019800" y="5402930"/>
                <a:ext cx="81844" cy="29327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210" name="墨迹 209"/>
              <p14:cNvContentPartPr/>
              <p14:nvPr/>
            </p14:nvContentPartPr>
            <p14:xfrm>
              <a:off x="6048022" y="5556615"/>
              <a:ext cx="130528" cy="367997"/>
            </p14:xfrm>
          </p:contentPart>
        </mc:Choice>
        <mc:Fallback xmlns="">
          <p:pic>
            <p:nvPicPr>
              <p:cNvPr id="210" name="墨迹 209"/>
            </p:nvPicPr>
            <p:blipFill>
              <a:blip r:embed="rId296"/>
            </p:blipFill>
            <p:spPr>
              <a:xfrm>
                <a:off x="6048022" y="5556615"/>
                <a:ext cx="130528" cy="367997"/>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56_1#78977933f?vop=1&amp;pid=33fcb6fc9&amp;color=0,0,0&amp;vtp=1&amp;bt=1&amp;bbb=1&amp;hb=1"/>
          <p:cNvSpPr/>
          <p:nvPr/>
        </p:nvSpPr>
        <p:spPr>
          <a:xfrm>
            <a:off x="649224" y="1080000"/>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sp>
        <p:nvSpPr>
          <p:cNvPr id="3" name="QB_7_AN.157_1#78977933f.blank?vop=1&amp;pid=33fcb6fc9&amp;color=0,0,0&amp;vpa=60&amp;vtp=1&amp;bbb=1"/>
          <p:cNvSpPr/>
          <p:nvPr/>
        </p:nvSpPr>
        <p:spPr>
          <a:xfrm>
            <a:off x="6188011" y="1590222"/>
            <a:ext cx="804355" cy="317500"/>
          </a:xfrm>
          <a:prstGeom prst="rect">
            <a:avLst/>
          </a:prstGeom>
          <a:blipFill rotWithShape="1">
            <a:blip r:embed="rId2"/>
            <a:stretch>
              <a:fillRect l="-71" t="-57" r="47" b="57"/>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8223955" y="941847"/>
              <a:ext cx="7409" cy="5639"/>
            </p14:xfrm>
          </p:contentPart>
        </mc:Choice>
        <mc:Fallback xmlns="">
          <p:pic>
            <p:nvPicPr>
              <p:cNvPr id="4" name="墨迹 3"/>
            </p:nvPicPr>
            <p:blipFill>
              <a:blip r:embed="rId4"/>
            </p:blipFill>
            <p:spPr>
              <a:xfrm>
                <a:off x="8223955" y="941847"/>
                <a:ext cx="7409" cy="563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587022" y="783932"/>
              <a:ext cx="132644" cy="421575"/>
            </p14:xfrm>
          </p:contentPart>
        </mc:Choice>
        <mc:Fallback xmlns="">
          <p:pic>
            <p:nvPicPr>
              <p:cNvPr id="5" name="墨迹 4"/>
            </p:nvPicPr>
            <p:blipFill>
              <a:blip r:embed="rId6"/>
            </p:blipFill>
            <p:spPr>
              <a:xfrm>
                <a:off x="587022" y="783932"/>
                <a:ext cx="132644" cy="42157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747888" y="800851"/>
              <a:ext cx="149578" cy="487843"/>
            </p14:xfrm>
          </p:contentPart>
        </mc:Choice>
        <mc:Fallback xmlns="">
          <p:pic>
            <p:nvPicPr>
              <p:cNvPr id="6" name="墨迹 5"/>
            </p:nvPicPr>
            <p:blipFill>
              <a:blip r:embed="rId8"/>
            </p:blipFill>
            <p:spPr>
              <a:xfrm>
                <a:off x="747888" y="800851"/>
                <a:ext cx="149578" cy="48784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857955" y="977624"/>
              <a:ext cx="129822" cy="71379"/>
            </p14:xfrm>
          </p:contentPart>
        </mc:Choice>
        <mc:Fallback xmlns="">
          <p:pic>
            <p:nvPicPr>
              <p:cNvPr id="7" name="墨迹 6"/>
            </p:nvPicPr>
            <p:blipFill>
              <a:blip r:embed="rId10"/>
            </p:blipFill>
            <p:spPr>
              <a:xfrm>
                <a:off x="857955" y="977624"/>
                <a:ext cx="129822" cy="7137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1066800" y="806491"/>
              <a:ext cx="107244" cy="352488"/>
            </p14:xfrm>
          </p:contentPart>
        </mc:Choice>
        <mc:Fallback xmlns="">
          <p:pic>
            <p:nvPicPr>
              <p:cNvPr id="8" name="墨迹 7"/>
            </p:nvPicPr>
            <p:blipFill>
              <a:blip r:embed="rId12"/>
            </p:blipFill>
            <p:spPr>
              <a:xfrm>
                <a:off x="1066800" y="806491"/>
                <a:ext cx="107244" cy="35248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973666" y="853725"/>
              <a:ext cx="313267" cy="306135"/>
            </p14:xfrm>
          </p:contentPart>
        </mc:Choice>
        <mc:Fallback xmlns="">
          <p:pic>
            <p:nvPicPr>
              <p:cNvPr id="9" name="墨迹 8"/>
            </p:nvPicPr>
            <p:blipFill>
              <a:blip r:embed="rId14"/>
            </p:blipFill>
            <p:spPr>
              <a:xfrm>
                <a:off x="973666" y="853725"/>
                <a:ext cx="313267" cy="30613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1322916" y="718369"/>
              <a:ext cx="102306" cy="711320"/>
            </p14:xfrm>
          </p:contentPart>
        </mc:Choice>
        <mc:Fallback xmlns="">
          <p:pic>
            <p:nvPicPr>
              <p:cNvPr id="10" name="墨迹 9"/>
            </p:nvPicPr>
            <p:blipFill>
              <a:blip r:embed="rId16"/>
            </p:blipFill>
            <p:spPr>
              <a:xfrm>
                <a:off x="1322916" y="718369"/>
                <a:ext cx="102306" cy="71132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1428044" y="795212"/>
              <a:ext cx="132644" cy="50758"/>
            </p14:xfrm>
          </p:contentPart>
        </mc:Choice>
        <mc:Fallback xmlns="">
          <p:pic>
            <p:nvPicPr>
              <p:cNvPr id="11" name="墨迹 10"/>
            </p:nvPicPr>
            <p:blipFill>
              <a:blip r:embed="rId18"/>
            </p:blipFill>
            <p:spPr>
              <a:xfrm>
                <a:off x="1428044" y="795212"/>
                <a:ext cx="132644" cy="5075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1495777" y="719779"/>
              <a:ext cx="11289" cy="196688"/>
            </p14:xfrm>
          </p:contentPart>
        </mc:Choice>
        <mc:Fallback xmlns="">
          <p:pic>
            <p:nvPicPr>
              <p:cNvPr id="12" name="墨迹 11"/>
            </p:nvPicPr>
            <p:blipFill>
              <a:blip r:embed="rId20"/>
            </p:blipFill>
            <p:spPr>
              <a:xfrm>
                <a:off x="1495777" y="719779"/>
                <a:ext cx="11289" cy="19668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1456266" y="747978"/>
              <a:ext cx="286456" cy="321293"/>
            </p14:xfrm>
          </p:contentPart>
        </mc:Choice>
        <mc:Fallback xmlns="">
          <p:pic>
            <p:nvPicPr>
              <p:cNvPr id="13" name="墨迹 12"/>
            </p:nvPicPr>
            <p:blipFill>
              <a:blip r:embed="rId22"/>
            </p:blipFill>
            <p:spPr>
              <a:xfrm>
                <a:off x="1456266" y="747978"/>
                <a:ext cx="286456" cy="32129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1569155" y="902368"/>
              <a:ext cx="228600" cy="197393"/>
            </p14:xfrm>
          </p:contentPart>
        </mc:Choice>
        <mc:Fallback xmlns="">
          <p:pic>
            <p:nvPicPr>
              <p:cNvPr id="14" name="墨迹 13"/>
            </p:nvPicPr>
            <p:blipFill>
              <a:blip r:embed="rId24"/>
            </p:blipFill>
            <p:spPr>
              <a:xfrm>
                <a:off x="1569155" y="902368"/>
                <a:ext cx="228600" cy="19739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1924755" y="678186"/>
              <a:ext cx="127882" cy="438494"/>
            </p14:xfrm>
          </p:contentPart>
        </mc:Choice>
        <mc:Fallback xmlns="">
          <p:pic>
            <p:nvPicPr>
              <p:cNvPr id="15" name="墨迹 14"/>
            </p:nvPicPr>
            <p:blipFill>
              <a:blip r:embed="rId26"/>
            </p:blipFill>
            <p:spPr>
              <a:xfrm>
                <a:off x="1924755" y="678186"/>
                <a:ext cx="127882" cy="43849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2344561" y="580899"/>
              <a:ext cx="219604" cy="334511"/>
            </p14:xfrm>
          </p:contentPart>
        </mc:Choice>
        <mc:Fallback xmlns="">
          <p:pic>
            <p:nvPicPr>
              <p:cNvPr id="16" name="墨迹 15"/>
            </p:nvPicPr>
            <p:blipFill>
              <a:blip r:embed="rId28"/>
            </p:blipFill>
            <p:spPr>
              <a:xfrm>
                <a:off x="2344561" y="580899"/>
                <a:ext cx="219604" cy="33451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2257777" y="802790"/>
              <a:ext cx="414867" cy="275998"/>
            </p14:xfrm>
          </p:contentPart>
        </mc:Choice>
        <mc:Fallback xmlns="">
          <p:pic>
            <p:nvPicPr>
              <p:cNvPr id="17" name="墨迹 16"/>
            </p:nvPicPr>
            <p:blipFill>
              <a:blip r:embed="rId30"/>
            </p:blipFill>
            <p:spPr>
              <a:xfrm>
                <a:off x="2257777" y="802790"/>
                <a:ext cx="414867" cy="27599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2647244" y="605397"/>
              <a:ext cx="101600" cy="697397"/>
            </p14:xfrm>
          </p:contentPart>
        </mc:Choice>
        <mc:Fallback xmlns="">
          <p:pic>
            <p:nvPicPr>
              <p:cNvPr id="18" name="墨迹 17"/>
            </p:nvPicPr>
            <p:blipFill>
              <a:blip r:embed="rId32"/>
            </p:blipFill>
            <p:spPr>
              <a:xfrm>
                <a:off x="2647244" y="605397"/>
                <a:ext cx="101600" cy="69739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2703688" y="710615"/>
              <a:ext cx="146050" cy="107156"/>
            </p14:xfrm>
          </p:contentPart>
        </mc:Choice>
        <mc:Fallback xmlns="">
          <p:pic>
            <p:nvPicPr>
              <p:cNvPr id="19" name="墨迹 18"/>
            </p:nvPicPr>
            <p:blipFill>
              <a:blip r:embed="rId34"/>
            </p:blipFill>
            <p:spPr>
              <a:xfrm>
                <a:off x="2703688" y="710615"/>
                <a:ext cx="146050" cy="10715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2751666" y="658446"/>
              <a:ext cx="59267" cy="198804"/>
            </p14:xfrm>
          </p:contentPart>
        </mc:Choice>
        <mc:Fallback xmlns="">
          <p:pic>
            <p:nvPicPr>
              <p:cNvPr id="20" name="墨迹 19"/>
            </p:nvPicPr>
            <p:blipFill>
              <a:blip r:embed="rId36"/>
            </p:blipFill>
            <p:spPr>
              <a:xfrm>
                <a:off x="2751666" y="658446"/>
                <a:ext cx="59267" cy="19880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2731911" y="657741"/>
              <a:ext cx="327377" cy="332044"/>
            </p14:xfrm>
          </p:contentPart>
        </mc:Choice>
        <mc:Fallback xmlns="">
          <p:pic>
            <p:nvPicPr>
              <p:cNvPr id="21" name="墨迹 20"/>
            </p:nvPicPr>
            <p:blipFill>
              <a:blip r:embed="rId38"/>
            </p:blipFill>
            <p:spPr>
              <a:xfrm>
                <a:off x="2731911" y="657741"/>
                <a:ext cx="327377" cy="33204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7047088" y="772652"/>
              <a:ext cx="14112" cy="22560"/>
            </p14:xfrm>
          </p:contentPart>
        </mc:Choice>
        <mc:Fallback xmlns="">
          <p:pic>
            <p:nvPicPr>
              <p:cNvPr id="22" name="墨迹 21"/>
            </p:nvPicPr>
            <p:blipFill>
              <a:blip r:embed="rId40"/>
            </p:blipFill>
            <p:spPr>
              <a:xfrm>
                <a:off x="7047088" y="772652"/>
                <a:ext cx="14112" cy="2256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3166533" y="424395"/>
              <a:ext cx="14111" cy="311951"/>
            </p14:xfrm>
          </p:contentPart>
        </mc:Choice>
        <mc:Fallback xmlns="">
          <p:pic>
            <p:nvPicPr>
              <p:cNvPr id="23" name="墨迹 22"/>
            </p:nvPicPr>
            <p:blipFill>
              <a:blip r:embed="rId42"/>
            </p:blipFill>
            <p:spPr>
              <a:xfrm>
                <a:off x="3166533" y="424395"/>
                <a:ext cx="14111" cy="31195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3149600" y="293269"/>
              <a:ext cx="129822" cy="454004"/>
            </p14:xfrm>
          </p:contentPart>
        </mc:Choice>
        <mc:Fallback xmlns="">
          <p:pic>
            <p:nvPicPr>
              <p:cNvPr id="24" name="墨迹 23"/>
            </p:nvPicPr>
            <p:blipFill>
              <a:blip r:embed="rId44"/>
            </p:blipFill>
            <p:spPr>
              <a:xfrm>
                <a:off x="3149600" y="293269"/>
                <a:ext cx="129822" cy="45400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3197577" y="845970"/>
              <a:ext cx="135467" cy="217661"/>
            </p14:xfrm>
          </p:contentPart>
        </mc:Choice>
        <mc:Fallback xmlns="">
          <p:pic>
            <p:nvPicPr>
              <p:cNvPr id="25" name="墨迹 24"/>
            </p:nvPicPr>
            <p:blipFill>
              <a:blip r:embed="rId46"/>
            </p:blipFill>
            <p:spPr>
              <a:xfrm>
                <a:off x="3197577" y="845970"/>
                <a:ext cx="135467" cy="21766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3166533" y="309131"/>
              <a:ext cx="25400" cy="292389"/>
            </p14:xfrm>
          </p:contentPart>
        </mc:Choice>
        <mc:Fallback xmlns="">
          <p:pic>
            <p:nvPicPr>
              <p:cNvPr id="26" name="墨迹 25"/>
            </p:nvPicPr>
            <p:blipFill>
              <a:blip r:embed="rId48"/>
            </p:blipFill>
            <p:spPr>
              <a:xfrm>
                <a:off x="3166533" y="309131"/>
                <a:ext cx="25400" cy="29238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3146777" y="259430"/>
              <a:ext cx="110067" cy="360948"/>
            </p14:xfrm>
          </p:contentPart>
        </mc:Choice>
        <mc:Fallback xmlns="">
          <p:pic>
            <p:nvPicPr>
              <p:cNvPr id="27" name="墨迹 26"/>
            </p:nvPicPr>
            <p:blipFill>
              <a:blip r:embed="rId50"/>
            </p:blipFill>
            <p:spPr>
              <a:xfrm>
                <a:off x="3146777" y="259430"/>
                <a:ext cx="110067" cy="36094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3217333" y="901663"/>
              <a:ext cx="105304" cy="181179"/>
            </p14:xfrm>
          </p:contentPart>
        </mc:Choice>
        <mc:Fallback xmlns="">
          <p:pic>
            <p:nvPicPr>
              <p:cNvPr id="28" name="墨迹 27"/>
            </p:nvPicPr>
            <p:blipFill>
              <a:blip r:embed="rId52"/>
            </p:blipFill>
            <p:spPr>
              <a:xfrm>
                <a:off x="3217333" y="901663"/>
                <a:ext cx="105304" cy="18117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3206044" y="281990"/>
              <a:ext cx="33867" cy="222772"/>
            </p14:xfrm>
          </p:contentPart>
        </mc:Choice>
        <mc:Fallback xmlns="">
          <p:pic>
            <p:nvPicPr>
              <p:cNvPr id="29" name="墨迹 28"/>
            </p:nvPicPr>
            <p:blipFill>
              <a:blip r:embed="rId54"/>
            </p:blipFill>
            <p:spPr>
              <a:xfrm>
                <a:off x="3206044" y="281990"/>
                <a:ext cx="33867" cy="222772"/>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10515600" y="2396916"/>
              <a:ext cx="5644" cy="28199"/>
            </p14:xfrm>
          </p:contentPart>
        </mc:Choice>
        <mc:Fallback xmlns="">
          <p:pic>
            <p:nvPicPr>
              <p:cNvPr id="30" name="墨迹 29"/>
            </p:nvPicPr>
            <p:blipFill>
              <a:blip r:embed="rId56"/>
            </p:blipFill>
            <p:spPr>
              <a:xfrm>
                <a:off x="10515600" y="2396916"/>
                <a:ext cx="5644" cy="2819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8122355" y="2061347"/>
              <a:ext cx="53622" cy="31019"/>
            </p14:xfrm>
          </p:contentPart>
        </mc:Choice>
        <mc:Fallback xmlns="">
          <p:pic>
            <p:nvPicPr>
              <p:cNvPr id="31" name="墨迹 30"/>
            </p:nvPicPr>
            <p:blipFill>
              <a:blip r:embed="rId58"/>
            </p:blipFill>
            <p:spPr>
              <a:xfrm>
                <a:off x="8122355" y="2061347"/>
                <a:ext cx="53622" cy="3101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7366000" y="1187178"/>
              <a:ext cx="107244" cy="8460"/>
            </p14:xfrm>
          </p:contentPart>
        </mc:Choice>
        <mc:Fallback xmlns="">
          <p:pic>
            <p:nvPicPr>
              <p:cNvPr id="32" name="墨迹 31"/>
            </p:nvPicPr>
            <p:blipFill>
              <a:blip r:embed="rId60"/>
            </p:blipFill>
            <p:spPr>
              <a:xfrm>
                <a:off x="7366000" y="1187178"/>
                <a:ext cx="107244" cy="846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6784622" y="988375"/>
              <a:ext cx="62088" cy="15509"/>
            </p14:xfrm>
          </p:contentPart>
        </mc:Choice>
        <mc:Fallback xmlns="">
          <p:pic>
            <p:nvPicPr>
              <p:cNvPr id="33" name="墨迹 32"/>
            </p:nvPicPr>
            <p:blipFill>
              <a:blip r:embed="rId62"/>
            </p:blipFill>
            <p:spPr>
              <a:xfrm>
                <a:off x="6784622" y="988375"/>
                <a:ext cx="62088" cy="1550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3428118" y="1141531"/>
              <a:ext cx="211843" cy="31547"/>
            </p14:xfrm>
          </p:contentPart>
        </mc:Choice>
        <mc:Fallback xmlns="">
          <p:pic>
            <p:nvPicPr>
              <p:cNvPr id="34" name="墨迹 33"/>
            </p:nvPicPr>
            <p:blipFill>
              <a:blip r:embed="rId64"/>
            </p:blipFill>
            <p:spPr>
              <a:xfrm>
                <a:off x="3428118" y="1141531"/>
                <a:ext cx="211843" cy="31547"/>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3503436" y="1065922"/>
              <a:ext cx="24341" cy="222772"/>
            </p14:xfrm>
          </p:contentPart>
        </mc:Choice>
        <mc:Fallback xmlns="">
          <p:pic>
            <p:nvPicPr>
              <p:cNvPr id="35" name="墨迹 34"/>
            </p:nvPicPr>
            <p:blipFill>
              <a:blip r:embed="rId66"/>
            </p:blipFill>
            <p:spPr>
              <a:xfrm>
                <a:off x="3503436" y="1065922"/>
                <a:ext cx="24341" cy="222772"/>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3637844" y="953126"/>
              <a:ext cx="122767" cy="434265"/>
            </p14:xfrm>
          </p:contentPart>
        </mc:Choice>
        <mc:Fallback xmlns="">
          <p:pic>
            <p:nvPicPr>
              <p:cNvPr id="36" name="墨迹 35"/>
            </p:nvPicPr>
            <p:blipFill>
              <a:blip r:embed="rId68"/>
            </p:blipFill>
            <p:spPr>
              <a:xfrm>
                <a:off x="3637844" y="953126"/>
                <a:ext cx="122767" cy="43426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3486150" y="1497367"/>
              <a:ext cx="118709" cy="178535"/>
            </p14:xfrm>
          </p:contentPart>
        </mc:Choice>
        <mc:Fallback xmlns="">
          <p:pic>
            <p:nvPicPr>
              <p:cNvPr id="37" name="墨迹 36"/>
            </p:nvPicPr>
            <p:blipFill>
              <a:blip r:embed="rId70"/>
            </p:blipFill>
            <p:spPr>
              <a:xfrm>
                <a:off x="3486150" y="1497367"/>
                <a:ext cx="118709" cy="17853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6635750" y="1528386"/>
              <a:ext cx="321909" cy="73317"/>
            </p14:xfrm>
          </p:contentPart>
        </mc:Choice>
        <mc:Fallback xmlns="">
          <p:pic>
            <p:nvPicPr>
              <p:cNvPr id="38" name="墨迹 37"/>
            </p:nvPicPr>
            <p:blipFill>
              <a:blip r:embed="rId72"/>
            </p:blipFill>
            <p:spPr>
              <a:xfrm>
                <a:off x="6635750" y="1528386"/>
                <a:ext cx="321909" cy="7331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10357555" y="1505827"/>
              <a:ext cx="1151467" cy="84597"/>
            </p14:xfrm>
          </p:contentPart>
        </mc:Choice>
        <mc:Fallback xmlns="">
          <p:pic>
            <p:nvPicPr>
              <p:cNvPr id="39" name="墨迹 38"/>
            </p:nvPicPr>
            <p:blipFill>
              <a:blip r:embed="rId74"/>
            </p:blipFill>
            <p:spPr>
              <a:xfrm>
                <a:off x="10357555" y="1505827"/>
                <a:ext cx="1151467" cy="8459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7944555" y="532432"/>
              <a:ext cx="31045" cy="31548"/>
            </p14:xfrm>
          </p:contentPart>
        </mc:Choice>
        <mc:Fallback xmlns="">
          <p:pic>
            <p:nvPicPr>
              <p:cNvPr id="40" name="墨迹 39"/>
            </p:nvPicPr>
            <p:blipFill>
              <a:blip r:embed="rId76"/>
            </p:blipFill>
            <p:spPr>
              <a:xfrm>
                <a:off x="7944555" y="532432"/>
                <a:ext cx="31045" cy="3154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7483122" y="1534026"/>
              <a:ext cx="3887610" cy="66268"/>
            </p14:xfrm>
          </p:contentPart>
        </mc:Choice>
        <mc:Fallback xmlns="">
          <p:pic>
            <p:nvPicPr>
              <p:cNvPr id="41" name="墨迹 40"/>
            </p:nvPicPr>
            <p:blipFill>
              <a:blip r:embed="rId78"/>
            </p:blipFill>
            <p:spPr>
              <a:xfrm>
                <a:off x="7483122" y="1534026"/>
                <a:ext cx="3887610" cy="66268"/>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7969955" y="654217"/>
              <a:ext cx="73378" cy="107156"/>
            </p14:xfrm>
          </p:contentPart>
        </mc:Choice>
        <mc:Fallback xmlns="">
          <p:pic>
            <p:nvPicPr>
              <p:cNvPr id="42" name="墨迹 41"/>
            </p:nvPicPr>
            <p:blipFill>
              <a:blip r:embed="rId80"/>
            </p:blipFill>
            <p:spPr>
              <a:xfrm>
                <a:off x="7969955" y="654217"/>
                <a:ext cx="73378" cy="10715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7851422" y="767013"/>
              <a:ext cx="101600" cy="169899"/>
            </p14:xfrm>
          </p:contentPart>
        </mc:Choice>
        <mc:Fallback xmlns="">
          <p:pic>
            <p:nvPicPr>
              <p:cNvPr id="43" name="墨迹 42"/>
            </p:nvPicPr>
            <p:blipFill>
              <a:blip r:embed="rId82"/>
            </p:blipFill>
            <p:spPr>
              <a:xfrm>
                <a:off x="7851422" y="767013"/>
                <a:ext cx="101600" cy="16989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7830784" y="740224"/>
              <a:ext cx="236891" cy="236871"/>
            </p14:xfrm>
          </p:contentPart>
        </mc:Choice>
        <mc:Fallback xmlns="">
          <p:pic>
            <p:nvPicPr>
              <p:cNvPr id="44" name="墨迹 43"/>
            </p:nvPicPr>
            <p:blipFill>
              <a:blip r:embed="rId84"/>
            </p:blipFill>
            <p:spPr>
              <a:xfrm>
                <a:off x="7830784" y="740224"/>
                <a:ext cx="236891" cy="236871"/>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7823200" y="806491"/>
              <a:ext cx="261761" cy="318649"/>
            </p14:xfrm>
          </p:contentPart>
        </mc:Choice>
        <mc:Fallback xmlns="">
          <p:pic>
            <p:nvPicPr>
              <p:cNvPr id="45" name="墨迹 44"/>
            </p:nvPicPr>
            <p:blipFill>
              <a:blip r:embed="rId86"/>
            </p:blipFill>
            <p:spPr>
              <a:xfrm>
                <a:off x="7823200" y="806491"/>
                <a:ext cx="261761" cy="31864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7964311" y="1015164"/>
              <a:ext cx="146756" cy="87417"/>
            </p14:xfrm>
          </p:contentPart>
        </mc:Choice>
        <mc:Fallback xmlns="">
          <p:pic>
            <p:nvPicPr>
              <p:cNvPr id="46" name="墨迹 45"/>
            </p:nvPicPr>
            <p:blipFill>
              <a:blip r:embed="rId88"/>
            </p:blipFill>
            <p:spPr>
              <a:xfrm>
                <a:off x="7964311" y="1015164"/>
                <a:ext cx="146756" cy="8741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7967838" y="853901"/>
              <a:ext cx="64206" cy="62566"/>
            </p14:xfrm>
          </p:contentPart>
        </mc:Choice>
        <mc:Fallback xmlns="">
          <p:pic>
            <p:nvPicPr>
              <p:cNvPr id="47" name="墨迹 46"/>
            </p:nvPicPr>
            <p:blipFill>
              <a:blip r:embed="rId90"/>
            </p:blipFill>
            <p:spPr>
              <a:xfrm>
                <a:off x="7967838" y="853901"/>
                <a:ext cx="64206" cy="6256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8069438" y="778292"/>
              <a:ext cx="174272" cy="253615"/>
            </p14:xfrm>
          </p:contentPart>
        </mc:Choice>
        <mc:Fallback xmlns="">
          <p:pic>
            <p:nvPicPr>
              <p:cNvPr id="48" name="墨迹 47"/>
            </p:nvPicPr>
            <p:blipFill>
              <a:blip r:embed="rId92"/>
            </p:blipFill>
            <p:spPr>
              <a:xfrm>
                <a:off x="8069438" y="778292"/>
                <a:ext cx="174272" cy="25361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8221133" y="712553"/>
              <a:ext cx="210256" cy="384388"/>
            </p14:xfrm>
          </p:contentPart>
        </mc:Choice>
        <mc:Fallback xmlns="">
          <p:pic>
            <p:nvPicPr>
              <p:cNvPr id="49" name="墨迹 48"/>
            </p:nvPicPr>
            <p:blipFill>
              <a:blip r:embed="rId94"/>
            </p:blipFill>
            <p:spPr>
              <a:xfrm>
                <a:off x="8221133" y="712553"/>
                <a:ext cx="210256" cy="38438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8204200" y="913648"/>
              <a:ext cx="228600" cy="201094"/>
            </p14:xfrm>
          </p:contentPart>
        </mc:Choice>
        <mc:Fallback xmlns="">
          <p:pic>
            <p:nvPicPr>
              <p:cNvPr id="50" name="墨迹 49"/>
            </p:nvPicPr>
            <p:blipFill>
              <a:blip r:embed="rId96"/>
            </p:blipFill>
            <p:spPr>
              <a:xfrm>
                <a:off x="8204200" y="913648"/>
                <a:ext cx="228600" cy="20109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8212666" y="970046"/>
              <a:ext cx="268111" cy="140995"/>
            </p14:xfrm>
          </p:contentPart>
        </mc:Choice>
        <mc:Fallback xmlns="">
          <p:pic>
            <p:nvPicPr>
              <p:cNvPr id="51" name="墨迹 50"/>
            </p:nvPicPr>
            <p:blipFill>
              <a:blip r:embed="rId98"/>
            </p:blipFill>
            <p:spPr>
              <a:xfrm>
                <a:off x="8212666" y="970046"/>
                <a:ext cx="268111" cy="14099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8248650" y="1787112"/>
              <a:ext cx="172861" cy="333453"/>
            </p14:xfrm>
          </p:contentPart>
        </mc:Choice>
        <mc:Fallback xmlns="">
          <p:pic>
            <p:nvPicPr>
              <p:cNvPr id="52" name="墨迹 51"/>
            </p:nvPicPr>
            <p:blipFill>
              <a:blip r:embed="rId100"/>
            </p:blipFill>
            <p:spPr>
              <a:xfrm>
                <a:off x="8248650" y="1787112"/>
                <a:ext cx="172861" cy="333453"/>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8449733" y="1808966"/>
              <a:ext cx="194734" cy="207792"/>
            </p14:xfrm>
          </p:contentPart>
        </mc:Choice>
        <mc:Fallback xmlns="">
          <p:pic>
            <p:nvPicPr>
              <p:cNvPr id="53" name="墨迹 52"/>
            </p:nvPicPr>
            <p:blipFill>
              <a:blip r:embed="rId102"/>
            </p:blipFill>
            <p:spPr>
              <a:xfrm>
                <a:off x="8449733" y="1808966"/>
                <a:ext cx="194734" cy="207792"/>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8492066" y="1826414"/>
              <a:ext cx="110066" cy="415407"/>
            </p14:xfrm>
          </p:contentPart>
        </mc:Choice>
        <mc:Fallback xmlns="">
          <p:pic>
            <p:nvPicPr>
              <p:cNvPr id="54" name="墨迹 53"/>
            </p:nvPicPr>
            <p:blipFill>
              <a:blip r:embed="rId104"/>
            </p:blipFill>
            <p:spPr>
              <a:xfrm>
                <a:off x="8492066" y="1826414"/>
                <a:ext cx="110066" cy="41540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8692444" y="2013409"/>
              <a:ext cx="197556" cy="14099"/>
            </p14:xfrm>
          </p:contentPart>
        </mc:Choice>
        <mc:Fallback xmlns="">
          <p:pic>
            <p:nvPicPr>
              <p:cNvPr id="55" name="墨迹 54"/>
            </p:nvPicPr>
            <p:blipFill>
              <a:blip r:embed="rId106"/>
            </p:blipFill>
            <p:spPr>
              <a:xfrm>
                <a:off x="8692444" y="2013409"/>
                <a:ext cx="197556" cy="1409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8748888" y="1928988"/>
              <a:ext cx="39512" cy="250795"/>
            </p14:xfrm>
          </p:contentPart>
        </mc:Choice>
        <mc:Fallback xmlns="">
          <p:pic>
            <p:nvPicPr>
              <p:cNvPr id="56" name="墨迹 55"/>
            </p:nvPicPr>
            <p:blipFill>
              <a:blip r:embed="rId108"/>
            </p:blipFill>
            <p:spPr>
              <a:xfrm>
                <a:off x="8748888" y="1928988"/>
                <a:ext cx="39512" cy="25079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8890000" y="1885985"/>
              <a:ext cx="141111" cy="251500"/>
            </p14:xfrm>
          </p:contentPart>
        </mc:Choice>
        <mc:Fallback xmlns="">
          <p:pic>
            <p:nvPicPr>
              <p:cNvPr id="57" name="墨迹 56"/>
            </p:nvPicPr>
            <p:blipFill>
              <a:blip r:embed="rId110"/>
            </p:blipFill>
            <p:spPr>
              <a:xfrm>
                <a:off x="8890000" y="1885985"/>
                <a:ext cx="141111" cy="25150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9002888" y="1928812"/>
              <a:ext cx="138289" cy="28199"/>
            </p14:xfrm>
          </p:contentPart>
        </mc:Choice>
        <mc:Fallback xmlns="">
          <p:pic>
            <p:nvPicPr>
              <p:cNvPr id="58" name="墨迹 57"/>
            </p:nvPicPr>
            <p:blipFill>
              <a:blip r:embed="rId112"/>
            </p:blipFill>
            <p:spPr>
              <a:xfrm>
                <a:off x="9002888" y="1928812"/>
                <a:ext cx="138289" cy="2819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9149644" y="1769488"/>
              <a:ext cx="118533" cy="328518"/>
            </p14:xfrm>
          </p:contentPart>
        </mc:Choice>
        <mc:Fallback xmlns="">
          <p:pic>
            <p:nvPicPr>
              <p:cNvPr id="59" name="墨迹 58"/>
            </p:nvPicPr>
            <p:blipFill>
              <a:blip r:embed="rId114"/>
            </p:blipFill>
            <p:spPr>
              <a:xfrm>
                <a:off x="9149644" y="1769488"/>
                <a:ext cx="118533" cy="32851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9290755" y="1847035"/>
              <a:ext cx="186267" cy="236166"/>
            </p14:xfrm>
          </p:contentPart>
        </mc:Choice>
        <mc:Fallback xmlns="">
          <p:pic>
            <p:nvPicPr>
              <p:cNvPr id="60" name="墨迹 59"/>
            </p:nvPicPr>
            <p:blipFill>
              <a:blip r:embed="rId116"/>
            </p:blipFill>
            <p:spPr>
              <a:xfrm>
                <a:off x="9290755" y="1847035"/>
                <a:ext cx="186267" cy="236166"/>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9307688" y="1906958"/>
              <a:ext cx="93134" cy="174129"/>
            </p14:xfrm>
          </p:contentPart>
        </mc:Choice>
        <mc:Fallback xmlns="">
          <p:pic>
            <p:nvPicPr>
              <p:cNvPr id="61" name="墨迹 60"/>
            </p:nvPicPr>
            <p:blipFill>
              <a:blip r:embed="rId118"/>
            </p:blipFill>
            <p:spPr>
              <a:xfrm>
                <a:off x="9307688" y="1906958"/>
                <a:ext cx="93134" cy="17412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9466438" y="1810376"/>
              <a:ext cx="185562" cy="291331"/>
            </p14:xfrm>
          </p:contentPart>
        </mc:Choice>
        <mc:Fallback xmlns="">
          <p:pic>
            <p:nvPicPr>
              <p:cNvPr id="62" name="墨迹 61"/>
            </p:nvPicPr>
            <p:blipFill>
              <a:blip r:embed="rId120"/>
            </p:blipFill>
            <p:spPr>
              <a:xfrm>
                <a:off x="9466438" y="1810376"/>
                <a:ext cx="185562" cy="291331"/>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9751483" y="1928812"/>
              <a:ext cx="184856" cy="28199"/>
            </p14:xfrm>
          </p:contentPart>
        </mc:Choice>
        <mc:Fallback xmlns="">
          <p:pic>
            <p:nvPicPr>
              <p:cNvPr id="63" name="墨迹 62"/>
            </p:nvPicPr>
            <p:blipFill>
              <a:blip r:embed="rId122"/>
            </p:blipFill>
            <p:spPr>
              <a:xfrm>
                <a:off x="9751483" y="1928812"/>
                <a:ext cx="184856" cy="2819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9838266" y="1819541"/>
              <a:ext cx="16934" cy="264366"/>
            </p14:xfrm>
          </p:contentPart>
        </mc:Choice>
        <mc:Fallback xmlns="">
          <p:pic>
            <p:nvPicPr>
              <p:cNvPr id="64" name="墨迹 63"/>
            </p:nvPicPr>
            <p:blipFill>
              <a:blip r:embed="rId124"/>
            </p:blipFill>
            <p:spPr>
              <a:xfrm>
                <a:off x="9838266" y="1819541"/>
                <a:ext cx="16934" cy="26436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10030177" y="1752216"/>
              <a:ext cx="135467" cy="310541"/>
            </p14:xfrm>
          </p:contentPart>
        </mc:Choice>
        <mc:Fallback xmlns="">
          <p:pic>
            <p:nvPicPr>
              <p:cNvPr id="65" name="墨迹 64"/>
            </p:nvPicPr>
            <p:blipFill>
              <a:blip r:embed="rId126"/>
            </p:blipFill>
            <p:spPr>
              <a:xfrm>
                <a:off x="10030177" y="1752216"/>
                <a:ext cx="135467" cy="310541"/>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10222088" y="1755388"/>
              <a:ext cx="158044" cy="211493"/>
            </p14:xfrm>
          </p:contentPart>
        </mc:Choice>
        <mc:Fallback xmlns="">
          <p:pic>
            <p:nvPicPr>
              <p:cNvPr id="66" name="墨迹 65"/>
            </p:nvPicPr>
            <p:blipFill>
              <a:blip r:embed="rId128"/>
            </p:blipFill>
            <p:spPr>
              <a:xfrm>
                <a:off x="10222088" y="1755388"/>
                <a:ext cx="158044" cy="211493"/>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10298288" y="1779181"/>
              <a:ext cx="76200" cy="431621"/>
            </p14:xfrm>
          </p:contentPart>
        </mc:Choice>
        <mc:Fallback xmlns="">
          <p:pic>
            <p:nvPicPr>
              <p:cNvPr id="67" name="墨迹 66"/>
            </p:nvPicPr>
            <p:blipFill>
              <a:blip r:embed="rId130"/>
            </p:blipFill>
            <p:spPr>
              <a:xfrm>
                <a:off x="10298288" y="1779181"/>
                <a:ext cx="76200" cy="431621"/>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8202788" y="2234771"/>
              <a:ext cx="2578100" cy="66268"/>
            </p14:xfrm>
          </p:contentPart>
        </mc:Choice>
        <mc:Fallback xmlns="">
          <p:pic>
            <p:nvPicPr>
              <p:cNvPr id="68" name="墨迹 67"/>
            </p:nvPicPr>
            <p:blipFill>
              <a:blip r:embed="rId132"/>
            </p:blipFill>
            <p:spPr>
              <a:xfrm>
                <a:off x="8202788" y="2234771"/>
                <a:ext cx="2578100" cy="6626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10871200" y="1706040"/>
              <a:ext cx="28222" cy="2820"/>
            </p14:xfrm>
          </p:contentPart>
        </mc:Choice>
        <mc:Fallback xmlns="">
          <p:pic>
            <p:nvPicPr>
              <p:cNvPr id="69" name="墨迹 68"/>
            </p:nvPicPr>
            <p:blipFill>
              <a:blip r:embed="rId134"/>
            </p:blipFill>
            <p:spPr>
              <a:xfrm>
                <a:off x="10871200" y="1706040"/>
                <a:ext cx="28222" cy="282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9223022" y="755733"/>
              <a:ext cx="176565" cy="59218"/>
            </p14:xfrm>
          </p:contentPart>
        </mc:Choice>
        <mc:Fallback xmlns="">
          <p:pic>
            <p:nvPicPr>
              <p:cNvPr id="70" name="墨迹 69"/>
            </p:nvPicPr>
            <p:blipFill>
              <a:blip r:embed="rId136"/>
            </p:blipFill>
            <p:spPr>
              <a:xfrm>
                <a:off x="9223022" y="755733"/>
                <a:ext cx="176565" cy="59218"/>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9109427" y="823411"/>
              <a:ext cx="119239" cy="340503"/>
            </p14:xfrm>
          </p:contentPart>
        </mc:Choice>
        <mc:Fallback xmlns="">
          <p:pic>
            <p:nvPicPr>
              <p:cNvPr id="71" name="墨迹 70"/>
            </p:nvPicPr>
            <p:blipFill>
              <a:blip r:embed="rId138"/>
            </p:blipFill>
            <p:spPr>
              <a:xfrm>
                <a:off x="9109427" y="823411"/>
                <a:ext cx="119239" cy="340503"/>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墨迹 71"/>
              <p14:cNvContentPartPr/>
              <p14:nvPr/>
            </p14:nvContentPartPr>
            <p14:xfrm>
              <a:off x="9214026" y="808782"/>
              <a:ext cx="189618" cy="334159"/>
            </p14:xfrm>
          </p:contentPart>
        </mc:Choice>
        <mc:Fallback xmlns="">
          <p:pic>
            <p:nvPicPr>
              <p:cNvPr id="72" name="墨迹 71"/>
            </p:nvPicPr>
            <p:blipFill>
              <a:blip r:embed="rId140"/>
            </p:blipFill>
            <p:spPr>
              <a:xfrm>
                <a:off x="9214026" y="808782"/>
                <a:ext cx="189618" cy="33415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墨迹 72"/>
              <p14:cNvContentPartPr/>
              <p14:nvPr/>
            </p14:nvContentPartPr>
            <p14:xfrm>
              <a:off x="9426222" y="1022742"/>
              <a:ext cx="66322" cy="62919"/>
            </p14:xfrm>
          </p:contentPart>
        </mc:Choice>
        <mc:Fallback xmlns="">
          <p:pic>
            <p:nvPicPr>
              <p:cNvPr id="73" name="墨迹 72"/>
            </p:nvPicPr>
            <p:blipFill>
              <a:blip r:embed="rId142"/>
            </p:blipFill>
            <p:spPr>
              <a:xfrm>
                <a:off x="9426222" y="1022742"/>
                <a:ext cx="66322" cy="6291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墨迹 73"/>
              <p14:cNvContentPartPr/>
              <p14:nvPr/>
            </p14:nvContentPartPr>
            <p14:xfrm>
              <a:off x="9409288" y="707090"/>
              <a:ext cx="257351" cy="643642"/>
            </p14:xfrm>
          </p:contentPart>
        </mc:Choice>
        <mc:Fallback xmlns="">
          <p:pic>
            <p:nvPicPr>
              <p:cNvPr id="74" name="墨迹 73"/>
            </p:nvPicPr>
            <p:blipFill>
              <a:blip r:embed="rId144"/>
            </p:blipFill>
            <p:spPr>
              <a:xfrm>
                <a:off x="9409288" y="707090"/>
                <a:ext cx="257351" cy="64364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墨迹 74"/>
              <p14:cNvContentPartPr/>
              <p14:nvPr/>
            </p14:nvContentPartPr>
            <p14:xfrm>
              <a:off x="9386711" y="804376"/>
              <a:ext cx="290689" cy="276527"/>
            </p14:xfrm>
          </p:contentPart>
        </mc:Choice>
        <mc:Fallback xmlns="">
          <p:pic>
            <p:nvPicPr>
              <p:cNvPr id="75" name="墨迹 74"/>
            </p:nvPicPr>
            <p:blipFill>
              <a:blip r:embed="rId146"/>
            </p:blipFill>
            <p:spPr>
              <a:xfrm>
                <a:off x="9386711" y="804376"/>
                <a:ext cx="290689" cy="276527"/>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墨迹 75"/>
              <p14:cNvContentPartPr/>
              <p14:nvPr/>
            </p14:nvContentPartPr>
            <p14:xfrm>
              <a:off x="9747250" y="690347"/>
              <a:ext cx="203905" cy="396196"/>
            </p14:xfrm>
          </p:contentPart>
        </mc:Choice>
        <mc:Fallback xmlns="">
          <p:pic>
            <p:nvPicPr>
              <p:cNvPr id="76" name="墨迹 75"/>
            </p:nvPicPr>
            <p:blipFill>
              <a:blip r:embed="rId148"/>
            </p:blipFill>
            <p:spPr>
              <a:xfrm>
                <a:off x="9747250" y="690347"/>
                <a:ext cx="203905" cy="39619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墨迹 76"/>
              <p14:cNvContentPartPr/>
              <p14:nvPr/>
            </p14:nvContentPartPr>
            <p14:xfrm>
              <a:off x="10772422" y="868529"/>
              <a:ext cx="136349" cy="273531"/>
            </p14:xfrm>
          </p:contentPart>
        </mc:Choice>
        <mc:Fallback xmlns="">
          <p:pic>
            <p:nvPicPr>
              <p:cNvPr id="77" name="墨迹 76"/>
            </p:nvPicPr>
            <p:blipFill>
              <a:blip r:embed="rId150"/>
            </p:blipFill>
            <p:spPr>
              <a:xfrm>
                <a:off x="10772422" y="868529"/>
                <a:ext cx="136349" cy="273531"/>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墨迹 77"/>
              <p14:cNvContentPartPr/>
              <p14:nvPr/>
            </p14:nvContentPartPr>
            <p14:xfrm>
              <a:off x="10933288" y="1071562"/>
              <a:ext cx="53623" cy="28199"/>
            </p14:xfrm>
          </p:contentPart>
        </mc:Choice>
        <mc:Fallback xmlns="">
          <p:pic>
            <p:nvPicPr>
              <p:cNvPr id="78" name="墨迹 77"/>
            </p:nvPicPr>
            <p:blipFill>
              <a:blip r:embed="rId152"/>
            </p:blipFill>
            <p:spPr>
              <a:xfrm>
                <a:off x="10933288" y="1071562"/>
                <a:ext cx="53623" cy="2819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墨迹 78"/>
              <p14:cNvContentPartPr/>
              <p14:nvPr/>
            </p14:nvContentPartPr>
            <p14:xfrm>
              <a:off x="11064522" y="842621"/>
              <a:ext cx="100189" cy="161263"/>
            </p14:xfrm>
          </p:contentPart>
        </mc:Choice>
        <mc:Fallback xmlns="">
          <p:pic>
            <p:nvPicPr>
              <p:cNvPr id="79" name="墨迹 78"/>
            </p:nvPicPr>
            <p:blipFill>
              <a:blip r:embed="rId154"/>
            </p:blipFill>
            <p:spPr>
              <a:xfrm>
                <a:off x="11064522" y="842621"/>
                <a:ext cx="100189" cy="161263"/>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墨迹 79"/>
              <p14:cNvContentPartPr/>
              <p14:nvPr/>
            </p14:nvContentPartPr>
            <p14:xfrm>
              <a:off x="11026422" y="860069"/>
              <a:ext cx="149578" cy="267891"/>
            </p14:xfrm>
          </p:contentPart>
        </mc:Choice>
        <mc:Fallback xmlns="">
          <p:pic>
            <p:nvPicPr>
              <p:cNvPr id="80" name="墨迹 79"/>
            </p:nvPicPr>
            <p:blipFill>
              <a:blip r:embed="rId156"/>
            </p:blipFill>
            <p:spPr>
              <a:xfrm>
                <a:off x="11026422" y="860069"/>
                <a:ext cx="149578" cy="267891"/>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墨迹 80"/>
              <p14:cNvContentPartPr/>
              <p14:nvPr/>
            </p14:nvContentPartPr>
            <p14:xfrm>
              <a:off x="10941755" y="783227"/>
              <a:ext cx="403577" cy="626723"/>
            </p14:xfrm>
          </p:contentPart>
        </mc:Choice>
        <mc:Fallback xmlns="">
          <p:pic>
            <p:nvPicPr>
              <p:cNvPr id="81" name="墨迹 80"/>
            </p:nvPicPr>
            <p:blipFill>
              <a:blip r:embed="rId158"/>
            </p:blipFill>
            <p:spPr>
              <a:xfrm>
                <a:off x="10941755" y="783227"/>
                <a:ext cx="403577" cy="62672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墨迹 81"/>
              <p14:cNvContentPartPr/>
              <p14:nvPr/>
            </p14:nvContentPartPr>
            <p14:xfrm>
              <a:off x="11209867" y="1133600"/>
              <a:ext cx="84667" cy="50758"/>
            </p14:xfrm>
          </p:contentPart>
        </mc:Choice>
        <mc:Fallback xmlns="">
          <p:pic>
            <p:nvPicPr>
              <p:cNvPr id="82" name="墨迹 81"/>
            </p:nvPicPr>
            <p:blipFill>
              <a:blip r:embed="rId160"/>
            </p:blipFill>
            <p:spPr>
              <a:xfrm>
                <a:off x="11209867" y="1133600"/>
                <a:ext cx="84667" cy="50758"/>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墨迹 82"/>
              <p14:cNvContentPartPr/>
              <p14:nvPr/>
            </p14:nvContentPartPr>
            <p14:xfrm>
              <a:off x="10707511" y="321468"/>
              <a:ext cx="37218" cy="104337"/>
            </p14:xfrm>
          </p:contentPart>
        </mc:Choice>
        <mc:Fallback xmlns="">
          <p:pic>
            <p:nvPicPr>
              <p:cNvPr id="83" name="墨迹 82"/>
            </p:nvPicPr>
            <p:blipFill>
              <a:blip r:embed="rId162"/>
            </p:blipFill>
            <p:spPr>
              <a:xfrm>
                <a:off x="10707511" y="321468"/>
                <a:ext cx="37218" cy="104337"/>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墨迹 83"/>
              <p14:cNvContentPartPr/>
              <p14:nvPr/>
            </p14:nvContentPartPr>
            <p14:xfrm>
              <a:off x="10619493" y="227883"/>
              <a:ext cx="330729" cy="426334"/>
            </p14:xfrm>
          </p:contentPart>
        </mc:Choice>
        <mc:Fallback xmlns="">
          <p:pic>
            <p:nvPicPr>
              <p:cNvPr id="84" name="墨迹 83"/>
            </p:nvPicPr>
            <p:blipFill>
              <a:blip r:embed="rId164"/>
            </p:blipFill>
            <p:spPr>
              <a:xfrm>
                <a:off x="10619493" y="227883"/>
                <a:ext cx="330729" cy="42633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墨迹 84"/>
              <p14:cNvContentPartPr/>
              <p14:nvPr/>
            </p14:nvContentPartPr>
            <p14:xfrm>
              <a:off x="10826044" y="394786"/>
              <a:ext cx="163688" cy="160734"/>
            </p14:xfrm>
          </p:contentPart>
        </mc:Choice>
        <mc:Fallback xmlns="">
          <p:pic>
            <p:nvPicPr>
              <p:cNvPr id="85" name="墨迹 84"/>
            </p:nvPicPr>
            <p:blipFill>
              <a:blip r:embed="rId166"/>
            </p:blipFill>
            <p:spPr>
              <a:xfrm>
                <a:off x="10826044" y="394786"/>
                <a:ext cx="163688" cy="160734"/>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墨迹 85"/>
              <p14:cNvContentPartPr/>
              <p14:nvPr/>
            </p14:nvContentPartPr>
            <p14:xfrm>
              <a:off x="10916355" y="182412"/>
              <a:ext cx="138289" cy="82658"/>
            </p14:xfrm>
          </p:contentPart>
        </mc:Choice>
        <mc:Fallback xmlns="">
          <p:pic>
            <p:nvPicPr>
              <p:cNvPr id="86" name="墨迹 85"/>
            </p:nvPicPr>
            <p:blipFill>
              <a:blip r:embed="rId168"/>
            </p:blipFill>
            <p:spPr>
              <a:xfrm>
                <a:off x="10916355" y="182412"/>
                <a:ext cx="138289" cy="8265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墨迹 86"/>
              <p14:cNvContentPartPr/>
              <p14:nvPr/>
            </p14:nvContentPartPr>
            <p14:xfrm>
              <a:off x="11046177" y="246388"/>
              <a:ext cx="135467" cy="217838"/>
            </p14:xfrm>
          </p:contentPart>
        </mc:Choice>
        <mc:Fallback xmlns="">
          <p:pic>
            <p:nvPicPr>
              <p:cNvPr id="87" name="墨迹 86"/>
            </p:nvPicPr>
            <p:blipFill>
              <a:blip r:embed="rId170"/>
            </p:blipFill>
            <p:spPr>
              <a:xfrm>
                <a:off x="11046177" y="246388"/>
                <a:ext cx="135467" cy="217838"/>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墨迹 87"/>
              <p14:cNvContentPartPr/>
              <p14:nvPr/>
            </p14:nvContentPartPr>
            <p14:xfrm>
              <a:off x="11226800" y="287629"/>
              <a:ext cx="95955" cy="73318"/>
            </p14:xfrm>
          </p:contentPart>
        </mc:Choice>
        <mc:Fallback xmlns="">
          <p:pic>
            <p:nvPicPr>
              <p:cNvPr id="88" name="墨迹 87"/>
            </p:nvPicPr>
            <p:blipFill>
              <a:blip r:embed="rId172"/>
            </p:blipFill>
            <p:spPr>
              <a:xfrm>
                <a:off x="11226800" y="287629"/>
                <a:ext cx="95955" cy="73318"/>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墨迹 88"/>
              <p14:cNvContentPartPr/>
              <p14:nvPr/>
            </p14:nvContentPartPr>
            <p14:xfrm>
              <a:off x="10972800" y="422985"/>
              <a:ext cx="270932" cy="400426"/>
            </p14:xfrm>
          </p:contentPart>
        </mc:Choice>
        <mc:Fallback xmlns="">
          <p:pic>
            <p:nvPicPr>
              <p:cNvPr id="89" name="墨迹 88"/>
            </p:nvPicPr>
            <p:blipFill>
              <a:blip r:embed="rId174"/>
            </p:blipFill>
            <p:spPr>
              <a:xfrm>
                <a:off x="10972800" y="422985"/>
                <a:ext cx="270932" cy="400426"/>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墨迹 89"/>
              <p14:cNvContentPartPr/>
              <p14:nvPr/>
            </p14:nvContentPartPr>
            <p14:xfrm>
              <a:off x="11342511" y="242511"/>
              <a:ext cx="104423" cy="366587"/>
            </p14:xfrm>
          </p:contentPart>
        </mc:Choice>
        <mc:Fallback xmlns="">
          <p:pic>
            <p:nvPicPr>
              <p:cNvPr id="90" name="墨迹 89"/>
            </p:nvPicPr>
            <p:blipFill>
              <a:blip r:embed="rId176"/>
            </p:blipFill>
            <p:spPr>
              <a:xfrm>
                <a:off x="11342511" y="242511"/>
                <a:ext cx="104423" cy="366587"/>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墨迹 90"/>
              <p14:cNvContentPartPr/>
              <p14:nvPr/>
            </p14:nvContentPartPr>
            <p14:xfrm>
              <a:off x="10532532" y="1780062"/>
              <a:ext cx="139171" cy="357423"/>
            </p14:xfrm>
          </p:contentPart>
        </mc:Choice>
        <mc:Fallback xmlns="">
          <p:pic>
            <p:nvPicPr>
              <p:cNvPr id="91" name="墨迹 90"/>
            </p:nvPicPr>
            <p:blipFill>
              <a:blip r:embed="rId178"/>
            </p:blipFill>
            <p:spPr>
              <a:xfrm>
                <a:off x="10532532" y="1780062"/>
                <a:ext cx="139171" cy="357423"/>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墨迹 91"/>
              <p14:cNvContentPartPr/>
              <p14:nvPr/>
            </p14:nvContentPartPr>
            <p14:xfrm>
              <a:off x="8167511" y="1832935"/>
              <a:ext cx="174978" cy="437085"/>
            </p14:xfrm>
          </p:contentPart>
        </mc:Choice>
        <mc:Fallback xmlns="">
          <p:pic>
            <p:nvPicPr>
              <p:cNvPr id="92" name="墨迹 91"/>
            </p:nvPicPr>
            <p:blipFill>
              <a:blip r:embed="rId180"/>
            </p:blipFill>
            <p:spPr>
              <a:xfrm>
                <a:off x="8167511" y="1832935"/>
                <a:ext cx="174978" cy="437085"/>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墨迹 92"/>
              <p14:cNvContentPartPr/>
              <p14:nvPr/>
            </p14:nvContentPartPr>
            <p14:xfrm>
              <a:off x="10754077" y="1810376"/>
              <a:ext cx="190500" cy="244627"/>
            </p14:xfrm>
          </p:contentPart>
        </mc:Choice>
        <mc:Fallback xmlns="">
          <p:pic>
            <p:nvPicPr>
              <p:cNvPr id="93" name="墨迹 92"/>
            </p:nvPicPr>
            <p:blipFill>
              <a:blip r:embed="rId182"/>
            </p:blipFill>
            <p:spPr>
              <a:xfrm>
                <a:off x="10754077" y="1810376"/>
                <a:ext cx="190500" cy="244627"/>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墨迹 93"/>
              <p14:cNvContentPartPr/>
              <p14:nvPr/>
            </p14:nvContentPartPr>
            <p14:xfrm>
              <a:off x="10766072" y="1852498"/>
              <a:ext cx="76906" cy="203210"/>
            </p14:xfrm>
          </p:contentPart>
        </mc:Choice>
        <mc:Fallback xmlns="">
          <p:pic>
            <p:nvPicPr>
              <p:cNvPr id="94" name="墨迹 93"/>
            </p:nvPicPr>
            <p:blipFill>
              <a:blip r:embed="rId184"/>
            </p:blipFill>
            <p:spPr>
              <a:xfrm>
                <a:off x="10766072" y="1852498"/>
                <a:ext cx="76906" cy="20321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墨迹 94"/>
              <p14:cNvContentPartPr/>
              <p14:nvPr/>
            </p14:nvContentPartPr>
            <p14:xfrm>
              <a:off x="10913532" y="1770897"/>
              <a:ext cx="143933" cy="284811"/>
            </p14:xfrm>
          </p:contentPart>
        </mc:Choice>
        <mc:Fallback xmlns="">
          <p:pic>
            <p:nvPicPr>
              <p:cNvPr id="95" name="墨迹 94"/>
            </p:nvPicPr>
            <p:blipFill>
              <a:blip r:embed="rId186"/>
            </p:blipFill>
            <p:spPr>
              <a:xfrm>
                <a:off x="10913532" y="1770897"/>
                <a:ext cx="143933" cy="284811"/>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墨迹 95"/>
              <p14:cNvContentPartPr/>
              <p14:nvPr/>
            </p14:nvContentPartPr>
            <p14:xfrm>
              <a:off x="11068755" y="1934452"/>
              <a:ext cx="47977" cy="67677"/>
            </p14:xfrm>
          </p:contentPart>
        </mc:Choice>
        <mc:Fallback xmlns="">
          <p:pic>
            <p:nvPicPr>
              <p:cNvPr id="96" name="墨迹 95"/>
            </p:nvPicPr>
            <p:blipFill>
              <a:blip r:embed="rId188"/>
            </p:blipFill>
            <p:spPr>
              <a:xfrm>
                <a:off x="11068755" y="1934452"/>
                <a:ext cx="47977" cy="67677"/>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墨迹 96"/>
              <p14:cNvContentPartPr/>
              <p14:nvPr/>
            </p14:nvContentPartPr>
            <p14:xfrm>
              <a:off x="11189229" y="1748338"/>
              <a:ext cx="164571" cy="179064"/>
            </p14:xfrm>
          </p:contentPart>
        </mc:Choice>
        <mc:Fallback xmlns="">
          <p:pic>
            <p:nvPicPr>
              <p:cNvPr id="97" name="墨迹 96"/>
            </p:nvPicPr>
            <p:blipFill>
              <a:blip r:embed="rId190"/>
            </p:blipFill>
            <p:spPr>
              <a:xfrm>
                <a:off x="11189229" y="1748338"/>
                <a:ext cx="164571" cy="179064"/>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墨迹 97"/>
              <p14:cNvContentPartPr/>
              <p14:nvPr/>
            </p14:nvContentPartPr>
            <p14:xfrm>
              <a:off x="11229622" y="1778828"/>
              <a:ext cx="70556" cy="234581"/>
            </p14:xfrm>
          </p:contentPart>
        </mc:Choice>
        <mc:Fallback xmlns="">
          <p:pic>
            <p:nvPicPr>
              <p:cNvPr id="98" name="墨迹 97"/>
            </p:nvPicPr>
            <p:blipFill>
              <a:blip r:embed="rId192"/>
            </p:blipFill>
            <p:spPr>
              <a:xfrm>
                <a:off x="11229622" y="1778828"/>
                <a:ext cx="70556" cy="234581"/>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墨迹 98"/>
              <p14:cNvContentPartPr/>
              <p14:nvPr/>
            </p14:nvContentPartPr>
            <p14:xfrm>
              <a:off x="11156244" y="1663741"/>
              <a:ext cx="409223" cy="614739"/>
            </p14:xfrm>
          </p:contentPart>
        </mc:Choice>
        <mc:Fallback xmlns="">
          <p:pic>
            <p:nvPicPr>
              <p:cNvPr id="99" name="墨迹 98"/>
            </p:nvPicPr>
            <p:blipFill>
              <a:blip r:embed="rId194"/>
            </p:blipFill>
            <p:spPr>
              <a:xfrm>
                <a:off x="11156244" y="1663741"/>
                <a:ext cx="409223" cy="61473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墨迹 99"/>
              <p14:cNvContentPartPr/>
              <p14:nvPr/>
            </p14:nvContentPartPr>
            <p14:xfrm>
              <a:off x="11348155" y="2058527"/>
              <a:ext cx="147285" cy="88299"/>
            </p14:xfrm>
          </p:contentPart>
        </mc:Choice>
        <mc:Fallback xmlns="">
          <p:pic>
            <p:nvPicPr>
              <p:cNvPr id="100" name="墨迹 99"/>
            </p:nvPicPr>
            <p:blipFill>
              <a:blip r:embed="rId196"/>
            </p:blipFill>
            <p:spPr>
              <a:xfrm>
                <a:off x="11348155" y="2058527"/>
                <a:ext cx="147285" cy="88299"/>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6" name="墨迹 105"/>
              <p14:cNvContentPartPr/>
              <p14:nvPr/>
            </p14:nvContentPartPr>
            <p14:xfrm>
              <a:off x="7832725" y="2143125"/>
              <a:ext cx="176741" cy="28199"/>
            </p14:xfrm>
          </p:contentPart>
        </mc:Choice>
        <mc:Fallback xmlns="">
          <p:pic>
            <p:nvPicPr>
              <p:cNvPr id="106" name="墨迹 105"/>
            </p:nvPicPr>
            <p:blipFill>
              <a:blip r:embed="rId198"/>
            </p:blipFill>
            <p:spPr>
              <a:xfrm>
                <a:off x="7832725" y="2143125"/>
                <a:ext cx="176741" cy="2819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8" name="墨迹 107"/>
              <p14:cNvContentPartPr/>
              <p14:nvPr/>
            </p14:nvContentPartPr>
            <p14:xfrm>
              <a:off x="7430381" y="1737764"/>
              <a:ext cx="206551" cy="170075"/>
            </p14:xfrm>
          </p:contentPart>
        </mc:Choice>
        <mc:Fallback xmlns="">
          <p:pic>
            <p:nvPicPr>
              <p:cNvPr id="108" name="墨迹 107"/>
            </p:nvPicPr>
            <p:blipFill>
              <a:blip r:embed="rId200"/>
            </p:blipFill>
            <p:spPr>
              <a:xfrm>
                <a:off x="7430381" y="1737764"/>
                <a:ext cx="206551" cy="170075"/>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9" name="墨迹 108"/>
              <p14:cNvContentPartPr/>
              <p14:nvPr/>
            </p14:nvContentPartPr>
            <p14:xfrm>
              <a:off x="7430911" y="1866774"/>
              <a:ext cx="155222" cy="248152"/>
            </p14:xfrm>
          </p:contentPart>
        </mc:Choice>
        <mc:Fallback xmlns="">
          <p:pic>
            <p:nvPicPr>
              <p:cNvPr id="109" name="墨迹 108"/>
            </p:nvPicPr>
            <p:blipFill>
              <a:blip r:embed="rId202"/>
            </p:blipFill>
            <p:spPr>
              <a:xfrm>
                <a:off x="7430911" y="1866774"/>
                <a:ext cx="155222" cy="248152"/>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0" name="墨迹 109"/>
              <p14:cNvContentPartPr/>
              <p14:nvPr/>
            </p14:nvContentPartPr>
            <p14:xfrm>
              <a:off x="7642577" y="1742699"/>
              <a:ext cx="90312" cy="298909"/>
            </p14:xfrm>
          </p:contentPart>
        </mc:Choice>
        <mc:Fallback xmlns="">
          <p:pic>
            <p:nvPicPr>
              <p:cNvPr id="110" name="墨迹 109"/>
            </p:nvPicPr>
            <p:blipFill>
              <a:blip r:embed="rId204"/>
            </p:blipFill>
            <p:spPr>
              <a:xfrm>
                <a:off x="7642577" y="1742699"/>
                <a:ext cx="90312" cy="29890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1" name="墨迹 110"/>
              <p14:cNvContentPartPr/>
              <p14:nvPr/>
            </p14:nvContentPartPr>
            <p14:xfrm>
              <a:off x="7828844" y="1804736"/>
              <a:ext cx="19756" cy="5640"/>
            </p14:xfrm>
          </p:contentPart>
        </mc:Choice>
        <mc:Fallback xmlns="">
          <p:pic>
            <p:nvPicPr>
              <p:cNvPr id="111" name="墨迹 110"/>
            </p:nvPicPr>
            <p:blipFill>
              <a:blip r:embed="rId206"/>
            </p:blipFill>
            <p:spPr>
              <a:xfrm>
                <a:off x="7828844" y="1804736"/>
                <a:ext cx="19756" cy="564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2" name="墨迹 111"/>
              <p14:cNvContentPartPr/>
              <p14:nvPr/>
            </p14:nvContentPartPr>
            <p14:xfrm>
              <a:off x="7798505" y="1844215"/>
              <a:ext cx="92428" cy="20621"/>
            </p14:xfrm>
          </p:contentPart>
        </mc:Choice>
        <mc:Fallback xmlns="">
          <p:pic>
            <p:nvPicPr>
              <p:cNvPr id="112" name="墨迹 111"/>
            </p:nvPicPr>
            <p:blipFill>
              <a:blip r:embed="rId208"/>
            </p:blipFill>
            <p:spPr>
              <a:xfrm>
                <a:off x="7798505" y="1844215"/>
                <a:ext cx="92428" cy="20621"/>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3" name="墨迹 112"/>
              <p14:cNvContentPartPr/>
              <p14:nvPr/>
            </p14:nvContentPartPr>
            <p14:xfrm>
              <a:off x="7920566" y="1728599"/>
              <a:ext cx="117122" cy="149455"/>
            </p14:xfrm>
          </p:contentPart>
        </mc:Choice>
        <mc:Fallback xmlns="">
          <p:pic>
            <p:nvPicPr>
              <p:cNvPr id="113" name="墨迹 112"/>
            </p:nvPicPr>
            <p:blipFill>
              <a:blip r:embed="rId210"/>
            </p:blipFill>
            <p:spPr>
              <a:xfrm>
                <a:off x="7920566" y="1728599"/>
                <a:ext cx="117122" cy="149455"/>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4" name="墨迹 113"/>
              <p14:cNvContentPartPr/>
              <p14:nvPr/>
            </p14:nvContentPartPr>
            <p14:xfrm>
              <a:off x="10742082" y="2233361"/>
              <a:ext cx="738718" cy="50759"/>
            </p14:xfrm>
          </p:contentPart>
        </mc:Choice>
        <mc:Fallback xmlns="">
          <p:pic>
            <p:nvPicPr>
              <p:cNvPr id="114" name="墨迹 113"/>
            </p:nvPicPr>
            <p:blipFill>
              <a:blip r:embed="rId212"/>
            </p:blipFill>
            <p:spPr>
              <a:xfrm>
                <a:off x="10742082" y="2233361"/>
                <a:ext cx="738718" cy="5075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5" name="墨迹 114"/>
              <p14:cNvContentPartPr/>
              <p14:nvPr/>
            </p14:nvContentPartPr>
            <p14:xfrm>
              <a:off x="10047111" y="2502309"/>
              <a:ext cx="122237" cy="275998"/>
            </p14:xfrm>
          </p:contentPart>
        </mc:Choice>
        <mc:Fallback xmlns="">
          <p:pic>
            <p:nvPicPr>
              <p:cNvPr id="115" name="墨迹 114"/>
            </p:nvPicPr>
            <p:blipFill>
              <a:blip r:embed="rId214"/>
            </p:blipFill>
            <p:spPr>
              <a:xfrm>
                <a:off x="10047111" y="2502309"/>
                <a:ext cx="122237" cy="275998"/>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6" name="墨迹 115"/>
              <p14:cNvContentPartPr/>
              <p14:nvPr/>
            </p14:nvContentPartPr>
            <p14:xfrm>
              <a:off x="10219266" y="2462478"/>
              <a:ext cx="236361" cy="270887"/>
            </p14:xfrm>
          </p:contentPart>
        </mc:Choice>
        <mc:Fallback xmlns="">
          <p:pic>
            <p:nvPicPr>
              <p:cNvPr id="116" name="墨迹 115"/>
            </p:nvPicPr>
            <p:blipFill>
              <a:blip r:embed="rId216"/>
            </p:blipFill>
            <p:spPr>
              <a:xfrm>
                <a:off x="10219266" y="2462478"/>
                <a:ext cx="236361" cy="270887"/>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7" name="墨迹 116"/>
              <p14:cNvContentPartPr/>
              <p14:nvPr/>
            </p14:nvContentPartPr>
            <p14:xfrm>
              <a:off x="8003822" y="3096251"/>
              <a:ext cx="241300" cy="36659"/>
            </p14:xfrm>
          </p:contentPart>
        </mc:Choice>
        <mc:Fallback xmlns="">
          <p:pic>
            <p:nvPicPr>
              <p:cNvPr id="117" name="墨迹 116"/>
            </p:nvPicPr>
            <p:blipFill>
              <a:blip r:embed="rId218"/>
            </p:blipFill>
            <p:spPr>
              <a:xfrm>
                <a:off x="8003822" y="3096251"/>
                <a:ext cx="241300" cy="36659"/>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8" name="墨迹 117"/>
              <p14:cNvContentPartPr/>
              <p14:nvPr/>
            </p14:nvContentPartPr>
            <p14:xfrm>
              <a:off x="8011936" y="3231606"/>
              <a:ext cx="228953" cy="5640"/>
            </p14:xfrm>
          </p:contentPart>
        </mc:Choice>
        <mc:Fallback xmlns="">
          <p:pic>
            <p:nvPicPr>
              <p:cNvPr id="118" name="墨迹 117"/>
            </p:nvPicPr>
            <p:blipFill>
              <a:blip r:embed="rId220"/>
            </p:blipFill>
            <p:spPr>
              <a:xfrm>
                <a:off x="8011936" y="3231606"/>
                <a:ext cx="228953" cy="564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9" name="墨迹 118"/>
              <p14:cNvContentPartPr/>
              <p14:nvPr/>
            </p14:nvContentPartPr>
            <p14:xfrm>
              <a:off x="8384822" y="3104006"/>
              <a:ext cx="85549" cy="146635"/>
            </p14:xfrm>
          </p:contentPart>
        </mc:Choice>
        <mc:Fallback xmlns="">
          <p:pic>
            <p:nvPicPr>
              <p:cNvPr id="119" name="墨迹 118"/>
            </p:nvPicPr>
            <p:blipFill>
              <a:blip r:embed="rId222"/>
            </p:blipFill>
            <p:spPr>
              <a:xfrm>
                <a:off x="8384822" y="3104006"/>
                <a:ext cx="85549" cy="146635"/>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0" name="墨迹 119"/>
              <p14:cNvContentPartPr/>
              <p14:nvPr/>
            </p14:nvContentPartPr>
            <p14:xfrm>
              <a:off x="8506177" y="3152649"/>
              <a:ext cx="73378" cy="76138"/>
            </p14:xfrm>
          </p:contentPart>
        </mc:Choice>
        <mc:Fallback xmlns="">
          <p:pic>
            <p:nvPicPr>
              <p:cNvPr id="120" name="墨迹 119"/>
            </p:nvPicPr>
            <p:blipFill>
              <a:blip r:embed="rId224"/>
            </p:blipFill>
            <p:spPr>
              <a:xfrm>
                <a:off x="8506177" y="3152649"/>
                <a:ext cx="73378" cy="76138"/>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1" name="墨迹 120"/>
              <p14:cNvContentPartPr/>
              <p14:nvPr/>
            </p14:nvContentPartPr>
            <p14:xfrm>
              <a:off x="8573911" y="2962306"/>
              <a:ext cx="152400" cy="342618"/>
            </p14:xfrm>
          </p:contentPart>
        </mc:Choice>
        <mc:Fallback xmlns="">
          <p:pic>
            <p:nvPicPr>
              <p:cNvPr id="121" name="墨迹 120"/>
            </p:nvPicPr>
            <p:blipFill>
              <a:blip r:embed="rId226"/>
            </p:blipFill>
            <p:spPr>
              <a:xfrm>
                <a:off x="8573911" y="2962306"/>
                <a:ext cx="152400" cy="342618"/>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2" name="墨迹 121"/>
              <p14:cNvContentPartPr/>
              <p14:nvPr/>
            </p14:nvContentPartPr>
            <p14:xfrm>
              <a:off x="8709377" y="3017294"/>
              <a:ext cx="135467" cy="28199"/>
            </p14:xfrm>
          </p:contentPart>
        </mc:Choice>
        <mc:Fallback xmlns="">
          <p:pic>
            <p:nvPicPr>
              <p:cNvPr id="122" name="墨迹 121"/>
            </p:nvPicPr>
            <p:blipFill>
              <a:blip r:embed="rId228"/>
            </p:blipFill>
            <p:spPr>
              <a:xfrm>
                <a:off x="8709377" y="3017294"/>
                <a:ext cx="135467" cy="28199"/>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3" name="墨迹 122"/>
              <p14:cNvContentPartPr/>
              <p14:nvPr/>
            </p14:nvContentPartPr>
            <p14:xfrm>
              <a:off x="8867422" y="2900973"/>
              <a:ext cx="99659" cy="595704"/>
            </p14:xfrm>
          </p:contentPart>
        </mc:Choice>
        <mc:Fallback xmlns="">
          <p:pic>
            <p:nvPicPr>
              <p:cNvPr id="123" name="墨迹 122"/>
            </p:nvPicPr>
            <p:blipFill>
              <a:blip r:embed="rId230"/>
            </p:blipFill>
            <p:spPr>
              <a:xfrm>
                <a:off x="8867422" y="2900973"/>
                <a:ext cx="99659" cy="59570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4" name="墨迹 123"/>
              <p14:cNvContentPartPr/>
              <p14:nvPr/>
            </p14:nvContentPartPr>
            <p14:xfrm>
              <a:off x="2201333" y="2002129"/>
              <a:ext cx="1198033" cy="78958"/>
            </p14:xfrm>
          </p:contentPart>
        </mc:Choice>
        <mc:Fallback xmlns="">
          <p:pic>
            <p:nvPicPr>
              <p:cNvPr id="124" name="墨迹 123"/>
            </p:nvPicPr>
            <p:blipFill>
              <a:blip r:embed="rId232"/>
            </p:blipFill>
            <p:spPr>
              <a:xfrm>
                <a:off x="2201333" y="2002129"/>
                <a:ext cx="1198033" cy="78958"/>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5" name="墨迹 124"/>
              <p14:cNvContentPartPr/>
              <p14:nvPr/>
            </p14:nvContentPartPr>
            <p14:xfrm>
              <a:off x="6620933" y="1136420"/>
              <a:ext cx="22578" cy="14099"/>
            </p14:xfrm>
          </p:contentPart>
        </mc:Choice>
        <mc:Fallback xmlns="">
          <p:pic>
            <p:nvPicPr>
              <p:cNvPr id="125" name="墨迹 124"/>
            </p:nvPicPr>
            <p:blipFill>
              <a:blip r:embed="rId234"/>
            </p:blipFill>
            <p:spPr>
              <a:xfrm>
                <a:off x="6620933" y="1136420"/>
                <a:ext cx="22578" cy="14099"/>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6" name="墨迹 125"/>
              <p14:cNvContentPartPr/>
              <p14:nvPr/>
            </p14:nvContentPartPr>
            <p14:xfrm>
              <a:off x="1032933" y="2544960"/>
              <a:ext cx="188383" cy="474096"/>
            </p14:xfrm>
          </p:contentPart>
        </mc:Choice>
        <mc:Fallback xmlns="">
          <p:pic>
            <p:nvPicPr>
              <p:cNvPr id="126" name="墨迹 125"/>
            </p:nvPicPr>
            <p:blipFill>
              <a:blip r:embed="rId236"/>
            </p:blipFill>
            <p:spPr>
              <a:xfrm>
                <a:off x="1032933" y="2544960"/>
                <a:ext cx="188383" cy="474096"/>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7" name="墨迹 126"/>
              <p14:cNvContentPartPr/>
              <p14:nvPr/>
            </p14:nvContentPartPr>
            <p14:xfrm>
              <a:off x="1004711" y="2771258"/>
              <a:ext cx="207433" cy="336273"/>
            </p14:xfrm>
          </p:contentPart>
        </mc:Choice>
        <mc:Fallback xmlns="">
          <p:pic>
            <p:nvPicPr>
              <p:cNvPr id="127" name="墨迹 126"/>
            </p:nvPicPr>
            <p:blipFill>
              <a:blip r:embed="rId238"/>
            </p:blipFill>
            <p:spPr>
              <a:xfrm>
                <a:off x="1004711" y="2771258"/>
                <a:ext cx="207433" cy="336273"/>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8" name="墨迹 127"/>
              <p14:cNvContentPartPr/>
              <p14:nvPr/>
            </p14:nvContentPartPr>
            <p14:xfrm>
              <a:off x="1089377" y="2997555"/>
              <a:ext cx="166511" cy="109976"/>
            </p14:xfrm>
          </p:contentPart>
        </mc:Choice>
        <mc:Fallback xmlns="">
          <p:pic>
            <p:nvPicPr>
              <p:cNvPr id="128" name="墨迹 127"/>
            </p:nvPicPr>
            <p:blipFill>
              <a:blip r:embed="rId240"/>
            </p:blipFill>
            <p:spPr>
              <a:xfrm>
                <a:off x="1089377" y="2997555"/>
                <a:ext cx="166511" cy="109976"/>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9" name="墨迹 128"/>
              <p14:cNvContentPartPr/>
              <p14:nvPr/>
            </p14:nvContentPartPr>
            <p14:xfrm>
              <a:off x="1336145" y="2680316"/>
              <a:ext cx="159632" cy="311951"/>
            </p14:xfrm>
          </p:contentPart>
        </mc:Choice>
        <mc:Fallback xmlns="">
          <p:pic>
            <p:nvPicPr>
              <p:cNvPr id="129" name="墨迹 128"/>
            </p:nvPicPr>
            <p:blipFill>
              <a:blip r:embed="rId242"/>
            </p:blipFill>
            <p:spPr>
              <a:xfrm>
                <a:off x="1336145" y="2680316"/>
                <a:ext cx="159632" cy="311951"/>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0" name="墨迹 129"/>
              <p14:cNvContentPartPr/>
              <p14:nvPr/>
            </p14:nvContentPartPr>
            <p14:xfrm>
              <a:off x="1439333" y="2647710"/>
              <a:ext cx="137583" cy="305431"/>
            </p14:xfrm>
          </p:contentPart>
        </mc:Choice>
        <mc:Fallback xmlns="">
          <p:pic>
            <p:nvPicPr>
              <p:cNvPr id="130" name="墨迹 129"/>
            </p:nvPicPr>
            <p:blipFill>
              <a:blip r:embed="rId244"/>
            </p:blipFill>
            <p:spPr>
              <a:xfrm>
                <a:off x="1439333" y="2647710"/>
                <a:ext cx="137583" cy="305431"/>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1" name="墨迹 130"/>
              <p14:cNvContentPartPr/>
              <p14:nvPr/>
            </p14:nvContentPartPr>
            <p14:xfrm>
              <a:off x="1535288" y="2819196"/>
              <a:ext cx="22578" cy="615443"/>
            </p14:xfrm>
          </p:contentPart>
        </mc:Choice>
        <mc:Fallback xmlns="">
          <p:pic>
            <p:nvPicPr>
              <p:cNvPr id="131" name="墨迹 130"/>
            </p:nvPicPr>
            <p:blipFill>
              <a:blip r:embed="rId246"/>
            </p:blipFill>
            <p:spPr>
              <a:xfrm>
                <a:off x="1535288" y="2819196"/>
                <a:ext cx="22578" cy="615443"/>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2" name="墨迹 131"/>
              <p14:cNvContentPartPr/>
              <p14:nvPr/>
            </p14:nvContentPartPr>
            <p14:xfrm>
              <a:off x="1712206" y="2695825"/>
              <a:ext cx="116594" cy="253086"/>
            </p14:xfrm>
          </p:contentPart>
        </mc:Choice>
        <mc:Fallback xmlns="">
          <p:pic>
            <p:nvPicPr>
              <p:cNvPr id="132" name="墨迹 131"/>
            </p:nvPicPr>
            <p:blipFill>
              <a:blip r:embed="rId248"/>
            </p:blipFill>
            <p:spPr>
              <a:xfrm>
                <a:off x="1712206" y="2695825"/>
                <a:ext cx="116594" cy="253086"/>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3" name="墨迹 132"/>
              <p14:cNvContentPartPr/>
              <p14:nvPr/>
            </p14:nvContentPartPr>
            <p14:xfrm>
              <a:off x="1851377" y="2797342"/>
              <a:ext cx="132645" cy="39478"/>
            </p14:xfrm>
          </p:contentPart>
        </mc:Choice>
        <mc:Fallback xmlns="">
          <p:pic>
            <p:nvPicPr>
              <p:cNvPr id="133" name="墨迹 132"/>
            </p:nvPicPr>
            <p:blipFill>
              <a:blip r:embed="rId250"/>
            </p:blipFill>
            <p:spPr>
              <a:xfrm>
                <a:off x="1851377" y="2797342"/>
                <a:ext cx="132645" cy="39478"/>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4" name="墨迹 133"/>
              <p14:cNvContentPartPr/>
              <p14:nvPr/>
            </p14:nvContentPartPr>
            <p14:xfrm>
              <a:off x="1769533" y="2927057"/>
              <a:ext cx="183444" cy="265071"/>
            </p14:xfrm>
          </p:contentPart>
        </mc:Choice>
        <mc:Fallback xmlns="">
          <p:pic>
            <p:nvPicPr>
              <p:cNvPr id="134" name="墨迹 133"/>
            </p:nvPicPr>
            <p:blipFill>
              <a:blip r:embed="rId252"/>
            </p:blipFill>
            <p:spPr>
              <a:xfrm>
                <a:off x="1769533" y="2927057"/>
                <a:ext cx="183444" cy="265071"/>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5" name="墨迹 134"/>
              <p14:cNvContentPartPr/>
              <p14:nvPr/>
            </p14:nvContentPartPr>
            <p14:xfrm>
              <a:off x="2156177" y="2786062"/>
              <a:ext cx="112889" cy="327109"/>
            </p14:xfrm>
          </p:contentPart>
        </mc:Choice>
        <mc:Fallback xmlns="">
          <p:pic>
            <p:nvPicPr>
              <p:cNvPr id="135" name="墨迹 134"/>
            </p:nvPicPr>
            <p:blipFill>
              <a:blip r:embed="rId254"/>
            </p:blipFill>
            <p:spPr>
              <a:xfrm>
                <a:off x="2156177" y="2786062"/>
                <a:ext cx="112889" cy="327109"/>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6" name="墨迹 135"/>
              <p14:cNvContentPartPr/>
              <p14:nvPr/>
            </p14:nvContentPartPr>
            <p14:xfrm>
              <a:off x="2655711" y="2896038"/>
              <a:ext cx="40393" cy="56398"/>
            </p14:xfrm>
          </p:contentPart>
        </mc:Choice>
        <mc:Fallback xmlns="">
          <p:pic>
            <p:nvPicPr>
              <p:cNvPr id="136" name="墨迹 135"/>
            </p:nvPicPr>
            <p:blipFill>
              <a:blip r:embed="rId256"/>
            </p:blipFill>
            <p:spPr>
              <a:xfrm>
                <a:off x="2655711" y="2896038"/>
                <a:ext cx="40393" cy="56398"/>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7" name="墨迹 136"/>
              <p14:cNvContentPartPr/>
              <p14:nvPr/>
            </p14:nvContentPartPr>
            <p14:xfrm>
              <a:off x="2632780" y="3017294"/>
              <a:ext cx="37042" cy="31019"/>
            </p14:xfrm>
          </p:contentPart>
        </mc:Choice>
        <mc:Fallback xmlns="">
          <p:pic>
            <p:nvPicPr>
              <p:cNvPr id="137" name="墨迹 136"/>
            </p:nvPicPr>
            <p:blipFill>
              <a:blip r:embed="rId258"/>
            </p:blipFill>
            <p:spPr>
              <a:xfrm>
                <a:off x="2632780" y="3017294"/>
                <a:ext cx="37042" cy="3101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8" name="墨迹 137"/>
              <p14:cNvContentPartPr/>
              <p14:nvPr/>
            </p14:nvContentPartPr>
            <p14:xfrm>
              <a:off x="3038122" y="2810560"/>
              <a:ext cx="88900" cy="174305"/>
            </p14:xfrm>
          </p:contentPart>
        </mc:Choice>
        <mc:Fallback xmlns="">
          <p:pic>
            <p:nvPicPr>
              <p:cNvPr id="138" name="墨迹 137"/>
            </p:nvPicPr>
            <p:blipFill>
              <a:blip r:embed="rId260"/>
            </p:blipFill>
            <p:spPr>
              <a:xfrm>
                <a:off x="3038122" y="2810560"/>
                <a:ext cx="88900" cy="174305"/>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9" name="墨迹 138"/>
              <p14:cNvContentPartPr/>
              <p14:nvPr/>
            </p14:nvContentPartPr>
            <p14:xfrm>
              <a:off x="3183466" y="2898858"/>
              <a:ext cx="59267" cy="36659"/>
            </p14:xfrm>
          </p:contentPart>
        </mc:Choice>
        <mc:Fallback xmlns="">
          <p:pic>
            <p:nvPicPr>
              <p:cNvPr id="139" name="墨迹 138"/>
            </p:nvPicPr>
            <p:blipFill>
              <a:blip r:embed="rId262"/>
            </p:blipFill>
            <p:spPr>
              <a:xfrm>
                <a:off x="3183466" y="2898858"/>
                <a:ext cx="59267" cy="3665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0" name="墨迹 139"/>
              <p14:cNvContentPartPr/>
              <p14:nvPr/>
            </p14:nvContentPartPr>
            <p14:xfrm>
              <a:off x="3251200" y="2727902"/>
              <a:ext cx="125765" cy="289392"/>
            </p14:xfrm>
          </p:contentPart>
        </mc:Choice>
        <mc:Fallback xmlns="">
          <p:pic>
            <p:nvPicPr>
              <p:cNvPr id="140" name="墨迹 139"/>
            </p:nvPicPr>
            <p:blipFill>
              <a:blip r:embed="rId264"/>
            </p:blipFill>
            <p:spPr>
              <a:xfrm>
                <a:off x="3251200" y="2727902"/>
                <a:ext cx="125765" cy="289392"/>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1" name="墨迹 140"/>
              <p14:cNvContentPartPr/>
              <p14:nvPr/>
            </p14:nvContentPartPr>
            <p14:xfrm>
              <a:off x="3347155" y="2740944"/>
              <a:ext cx="110067" cy="45118"/>
            </p14:xfrm>
          </p:contentPart>
        </mc:Choice>
        <mc:Fallback xmlns="">
          <p:pic>
            <p:nvPicPr>
              <p:cNvPr id="141" name="墨迹 140"/>
            </p:nvPicPr>
            <p:blipFill>
              <a:blip r:embed="rId266"/>
            </p:blipFill>
            <p:spPr>
              <a:xfrm>
                <a:off x="3347155" y="2740944"/>
                <a:ext cx="110067" cy="45118"/>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2" name="墨迹 141"/>
              <p14:cNvContentPartPr/>
              <p14:nvPr/>
            </p14:nvContentPartPr>
            <p14:xfrm>
              <a:off x="3533422" y="2681726"/>
              <a:ext cx="22578" cy="532961"/>
            </p14:xfrm>
          </p:contentPart>
        </mc:Choice>
        <mc:Fallback xmlns="">
          <p:pic>
            <p:nvPicPr>
              <p:cNvPr id="142" name="墨迹 141"/>
            </p:nvPicPr>
            <p:blipFill>
              <a:blip r:embed="rId268"/>
            </p:blipFill>
            <p:spPr>
              <a:xfrm>
                <a:off x="3533422" y="2681726"/>
                <a:ext cx="22578" cy="532961"/>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3" name="墨迹 142"/>
              <p14:cNvContentPartPr/>
              <p14:nvPr/>
            </p14:nvContentPartPr>
            <p14:xfrm>
              <a:off x="2032000" y="2276717"/>
              <a:ext cx="158044" cy="237225"/>
            </p14:xfrm>
          </p:contentPart>
        </mc:Choice>
        <mc:Fallback xmlns="">
          <p:pic>
            <p:nvPicPr>
              <p:cNvPr id="143" name="墨迹 142"/>
            </p:nvPicPr>
            <p:blipFill>
              <a:blip r:embed="rId270"/>
            </p:blipFill>
            <p:spPr>
              <a:xfrm>
                <a:off x="2032000" y="2276717"/>
                <a:ext cx="158044" cy="237225"/>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4" name="墨迹 143"/>
              <p14:cNvContentPartPr/>
              <p14:nvPr/>
            </p14:nvContentPartPr>
            <p14:xfrm>
              <a:off x="2250369" y="2182603"/>
              <a:ext cx="131586" cy="169194"/>
            </p14:xfrm>
          </p:contentPart>
        </mc:Choice>
        <mc:Fallback xmlns="">
          <p:pic>
            <p:nvPicPr>
              <p:cNvPr id="144" name="墨迹 143"/>
            </p:nvPicPr>
            <p:blipFill>
              <a:blip r:embed="rId272"/>
            </p:blipFill>
            <p:spPr>
              <a:xfrm>
                <a:off x="2250369" y="2182603"/>
                <a:ext cx="131586" cy="169194"/>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5" name="墨迹 144"/>
              <p14:cNvContentPartPr/>
              <p14:nvPr/>
            </p14:nvContentPartPr>
            <p14:xfrm>
              <a:off x="2382661" y="2239001"/>
              <a:ext cx="106539" cy="28199"/>
            </p14:xfrm>
          </p:contentPart>
        </mc:Choice>
        <mc:Fallback xmlns="">
          <p:pic>
            <p:nvPicPr>
              <p:cNvPr id="145" name="墨迹 144"/>
            </p:nvPicPr>
            <p:blipFill>
              <a:blip r:embed="rId274"/>
            </p:blipFill>
            <p:spPr>
              <a:xfrm>
                <a:off x="2382661" y="2239001"/>
                <a:ext cx="106539" cy="2819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6" name="墨迹 145"/>
              <p14:cNvContentPartPr/>
              <p14:nvPr/>
            </p14:nvContentPartPr>
            <p14:xfrm>
              <a:off x="3914422" y="2850920"/>
              <a:ext cx="104995" cy="59958"/>
            </p14:xfrm>
          </p:contentPart>
        </mc:Choice>
        <mc:Fallback xmlns="">
          <p:pic>
            <p:nvPicPr>
              <p:cNvPr id="146" name="墨迹 145"/>
            </p:nvPicPr>
            <p:blipFill>
              <a:blip r:embed="rId276"/>
            </p:blipFill>
            <p:spPr>
              <a:xfrm>
                <a:off x="3914422" y="2850920"/>
                <a:ext cx="104995" cy="59958"/>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7" name="墨迹 146"/>
              <p14:cNvContentPartPr/>
              <p14:nvPr/>
            </p14:nvContentPartPr>
            <p14:xfrm>
              <a:off x="3863622" y="2777074"/>
              <a:ext cx="159455" cy="245860"/>
            </p14:xfrm>
          </p:contentPart>
        </mc:Choice>
        <mc:Fallback xmlns="">
          <p:pic>
            <p:nvPicPr>
              <p:cNvPr id="147" name="墨迹 146"/>
            </p:nvPicPr>
            <p:blipFill>
              <a:blip r:embed="rId278"/>
            </p:blipFill>
            <p:spPr>
              <a:xfrm>
                <a:off x="3863622" y="2777074"/>
                <a:ext cx="159455" cy="24586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8" name="墨迹 147"/>
              <p14:cNvContentPartPr/>
              <p14:nvPr/>
            </p14:nvContentPartPr>
            <p14:xfrm>
              <a:off x="3868737" y="2833295"/>
              <a:ext cx="130351" cy="192459"/>
            </p14:xfrm>
          </p:contentPart>
        </mc:Choice>
        <mc:Fallback xmlns="">
          <p:pic>
            <p:nvPicPr>
              <p:cNvPr id="148" name="墨迹 147"/>
            </p:nvPicPr>
            <p:blipFill>
              <a:blip r:embed="rId280"/>
            </p:blipFill>
            <p:spPr>
              <a:xfrm>
                <a:off x="3868737" y="2833295"/>
                <a:ext cx="130351" cy="19245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9" name="墨迹 148"/>
              <p14:cNvContentPartPr/>
              <p14:nvPr/>
            </p14:nvContentPartPr>
            <p14:xfrm>
              <a:off x="4133144" y="2740944"/>
              <a:ext cx="122767" cy="242511"/>
            </p14:xfrm>
          </p:contentPart>
        </mc:Choice>
        <mc:Fallback xmlns="">
          <p:pic>
            <p:nvPicPr>
              <p:cNvPr id="149" name="墨迹 148"/>
            </p:nvPicPr>
            <p:blipFill>
              <a:blip r:embed="rId282"/>
            </p:blipFill>
            <p:spPr>
              <a:xfrm>
                <a:off x="4133144" y="2740944"/>
                <a:ext cx="122767" cy="242511"/>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0" name="墨迹 149"/>
              <p14:cNvContentPartPr/>
              <p14:nvPr/>
            </p14:nvContentPartPr>
            <p14:xfrm>
              <a:off x="4391377" y="2774782"/>
              <a:ext cx="150284" cy="36659"/>
            </p14:xfrm>
          </p:contentPart>
        </mc:Choice>
        <mc:Fallback xmlns="">
          <p:pic>
            <p:nvPicPr>
              <p:cNvPr id="150" name="墨迹 149"/>
            </p:nvPicPr>
            <p:blipFill>
              <a:blip r:embed="rId284"/>
            </p:blipFill>
            <p:spPr>
              <a:xfrm>
                <a:off x="4391377" y="2774782"/>
                <a:ext cx="150284" cy="3665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1" name="墨迹 150"/>
              <p14:cNvContentPartPr/>
              <p14:nvPr/>
            </p14:nvContentPartPr>
            <p14:xfrm>
              <a:off x="4385027" y="2904498"/>
              <a:ext cx="153106" cy="16919"/>
            </p14:xfrm>
          </p:contentPart>
        </mc:Choice>
        <mc:Fallback xmlns="">
          <p:pic>
            <p:nvPicPr>
              <p:cNvPr id="151" name="墨迹 150"/>
            </p:nvPicPr>
            <p:blipFill>
              <a:blip r:embed="rId286"/>
            </p:blipFill>
            <p:spPr>
              <a:xfrm>
                <a:off x="4385027" y="2904498"/>
                <a:ext cx="153106" cy="1691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2" name="墨迹 151"/>
              <p14:cNvContentPartPr/>
              <p14:nvPr/>
            </p14:nvContentPartPr>
            <p14:xfrm>
              <a:off x="4667955" y="2681021"/>
              <a:ext cx="90311" cy="277055"/>
            </p14:xfrm>
          </p:contentPart>
        </mc:Choice>
        <mc:Fallback xmlns="">
          <p:pic>
            <p:nvPicPr>
              <p:cNvPr id="152" name="墨迹 151"/>
            </p:nvPicPr>
            <p:blipFill>
              <a:blip r:embed="rId288"/>
            </p:blipFill>
            <p:spPr>
              <a:xfrm>
                <a:off x="4667955" y="2681021"/>
                <a:ext cx="90311" cy="277055"/>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3" name="墨迹 152"/>
              <p14:cNvContentPartPr/>
              <p14:nvPr/>
            </p14:nvContentPartPr>
            <p14:xfrm>
              <a:off x="4763911" y="2850391"/>
              <a:ext cx="55033" cy="62567"/>
            </p14:xfrm>
          </p:contentPart>
        </mc:Choice>
        <mc:Fallback xmlns="">
          <p:pic>
            <p:nvPicPr>
              <p:cNvPr id="153" name="墨迹 152"/>
            </p:nvPicPr>
            <p:blipFill>
              <a:blip r:embed="rId290"/>
            </p:blipFill>
            <p:spPr>
              <a:xfrm>
                <a:off x="4763911" y="2850391"/>
                <a:ext cx="55033" cy="62567"/>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4" name="墨迹 153"/>
              <p14:cNvContentPartPr/>
              <p14:nvPr/>
            </p14:nvContentPartPr>
            <p14:xfrm>
              <a:off x="4882444" y="2737419"/>
              <a:ext cx="133526" cy="165140"/>
            </p14:xfrm>
          </p:contentPart>
        </mc:Choice>
        <mc:Fallback xmlns="">
          <p:pic>
            <p:nvPicPr>
              <p:cNvPr id="154" name="墨迹 153"/>
            </p:nvPicPr>
            <p:blipFill>
              <a:blip r:embed="rId292"/>
            </p:blipFill>
            <p:spPr>
              <a:xfrm>
                <a:off x="4882444" y="2737419"/>
                <a:ext cx="133526" cy="16514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5" name="墨迹 154"/>
              <p14:cNvContentPartPr/>
              <p14:nvPr/>
            </p14:nvContentPartPr>
            <p14:xfrm>
              <a:off x="5056540" y="2650707"/>
              <a:ext cx="280282" cy="266657"/>
            </p14:xfrm>
          </p:contentPart>
        </mc:Choice>
        <mc:Fallback xmlns="">
          <p:pic>
            <p:nvPicPr>
              <p:cNvPr id="155" name="墨迹 154"/>
            </p:nvPicPr>
            <p:blipFill>
              <a:blip r:embed="rId294"/>
            </p:blipFill>
            <p:spPr>
              <a:xfrm>
                <a:off x="5056540" y="2650707"/>
                <a:ext cx="280282" cy="266657"/>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6" name="墨迹 155"/>
              <p14:cNvContentPartPr/>
              <p14:nvPr/>
            </p14:nvContentPartPr>
            <p14:xfrm>
              <a:off x="7320844" y="2143125"/>
              <a:ext cx="191911" cy="329928"/>
            </p14:xfrm>
          </p:contentPart>
        </mc:Choice>
        <mc:Fallback xmlns="">
          <p:pic>
            <p:nvPicPr>
              <p:cNvPr id="156" name="墨迹 155"/>
            </p:nvPicPr>
            <p:blipFill>
              <a:blip r:embed="rId296"/>
            </p:blipFill>
            <p:spPr>
              <a:xfrm>
                <a:off x="7320844" y="2143125"/>
                <a:ext cx="191911" cy="329928"/>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7" name="墨迹 156"/>
              <p14:cNvContentPartPr/>
              <p14:nvPr/>
            </p14:nvContentPartPr>
            <p14:xfrm>
              <a:off x="7826022" y="2111401"/>
              <a:ext cx="175859" cy="43003"/>
            </p14:xfrm>
          </p:contentPart>
        </mc:Choice>
        <mc:Fallback xmlns="">
          <p:pic>
            <p:nvPicPr>
              <p:cNvPr id="157" name="墨迹 156"/>
            </p:nvPicPr>
            <p:blipFill>
              <a:blip r:embed="rId298"/>
            </p:blipFill>
            <p:spPr>
              <a:xfrm>
                <a:off x="7826022" y="2111401"/>
                <a:ext cx="175859" cy="43003"/>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8" name="墨迹 157"/>
              <p14:cNvContentPartPr/>
              <p14:nvPr/>
            </p14:nvContentPartPr>
            <p14:xfrm>
              <a:off x="7770283" y="2281300"/>
              <a:ext cx="295628" cy="42298"/>
            </p14:xfrm>
          </p:contentPart>
        </mc:Choice>
        <mc:Fallback xmlns="">
          <p:pic>
            <p:nvPicPr>
              <p:cNvPr id="158" name="墨迹 157"/>
            </p:nvPicPr>
            <p:blipFill>
              <a:blip r:embed="rId300"/>
            </p:blipFill>
            <p:spPr>
              <a:xfrm>
                <a:off x="7770283" y="2281300"/>
                <a:ext cx="295628" cy="4229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9" name="墨迹 158"/>
              <p14:cNvContentPartPr/>
              <p14:nvPr/>
            </p14:nvContentPartPr>
            <p14:xfrm>
              <a:off x="1095022" y="3609473"/>
              <a:ext cx="231422" cy="294680"/>
            </p14:xfrm>
          </p:contentPart>
        </mc:Choice>
        <mc:Fallback xmlns="">
          <p:pic>
            <p:nvPicPr>
              <p:cNvPr id="159" name="墨迹 158"/>
            </p:nvPicPr>
            <p:blipFill>
              <a:blip r:embed="rId302"/>
            </p:blipFill>
            <p:spPr>
              <a:xfrm>
                <a:off x="1095022" y="3609473"/>
                <a:ext cx="231422" cy="29468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0" name="墨迹 159"/>
              <p14:cNvContentPartPr/>
              <p14:nvPr/>
            </p14:nvContentPartPr>
            <p14:xfrm>
              <a:off x="6874933" y="851610"/>
              <a:ext cx="8467" cy="16919"/>
            </p14:xfrm>
          </p:contentPart>
        </mc:Choice>
        <mc:Fallback xmlns="">
          <p:pic>
            <p:nvPicPr>
              <p:cNvPr id="160" name="墨迹 159"/>
            </p:nvPicPr>
            <p:blipFill>
              <a:blip r:embed="rId304"/>
            </p:blipFill>
            <p:spPr>
              <a:xfrm>
                <a:off x="6874933" y="851610"/>
                <a:ext cx="8467" cy="16919"/>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1" name="墨迹 160"/>
              <p14:cNvContentPartPr/>
              <p14:nvPr/>
            </p14:nvContentPartPr>
            <p14:xfrm>
              <a:off x="1115836" y="3583742"/>
              <a:ext cx="340430" cy="302082"/>
            </p14:xfrm>
          </p:contentPart>
        </mc:Choice>
        <mc:Fallback xmlns="">
          <p:pic>
            <p:nvPicPr>
              <p:cNvPr id="161" name="墨迹 160"/>
            </p:nvPicPr>
            <p:blipFill>
              <a:blip r:embed="rId306"/>
            </p:blipFill>
            <p:spPr>
              <a:xfrm>
                <a:off x="1115836" y="3583742"/>
                <a:ext cx="340430" cy="302082"/>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2" name="墨迹 161"/>
              <p14:cNvContentPartPr/>
              <p14:nvPr/>
            </p14:nvContentPartPr>
            <p14:xfrm>
              <a:off x="1448505" y="3516064"/>
              <a:ext cx="231246" cy="592532"/>
            </p14:xfrm>
          </p:contentPart>
        </mc:Choice>
        <mc:Fallback xmlns="">
          <p:pic>
            <p:nvPicPr>
              <p:cNvPr id="162" name="墨迹 161"/>
            </p:nvPicPr>
            <p:blipFill>
              <a:blip r:embed="rId308"/>
            </p:blipFill>
            <p:spPr>
              <a:xfrm>
                <a:off x="1448505" y="3516064"/>
                <a:ext cx="231246" cy="592532"/>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3" name="墨迹 162"/>
              <p14:cNvContentPartPr/>
              <p14:nvPr/>
            </p14:nvContentPartPr>
            <p14:xfrm>
              <a:off x="1814159" y="3487336"/>
              <a:ext cx="99307" cy="221362"/>
            </p14:xfrm>
          </p:contentPart>
        </mc:Choice>
        <mc:Fallback xmlns="">
          <p:pic>
            <p:nvPicPr>
              <p:cNvPr id="163" name="墨迹 162"/>
            </p:nvPicPr>
            <p:blipFill>
              <a:blip r:embed="rId310"/>
            </p:blipFill>
            <p:spPr>
              <a:xfrm>
                <a:off x="1814159" y="3487336"/>
                <a:ext cx="99307" cy="22136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4" name="墨迹 163"/>
              <p14:cNvContentPartPr/>
              <p14:nvPr/>
            </p14:nvContentPartPr>
            <p14:xfrm>
              <a:off x="1969911" y="3575634"/>
              <a:ext cx="95955" cy="36659"/>
            </p14:xfrm>
          </p:contentPart>
        </mc:Choice>
        <mc:Fallback xmlns="">
          <p:pic>
            <p:nvPicPr>
              <p:cNvPr id="164" name="墨迹 163"/>
            </p:nvPicPr>
            <p:blipFill>
              <a:blip r:embed="rId312"/>
            </p:blipFill>
            <p:spPr>
              <a:xfrm>
                <a:off x="1969911" y="3575634"/>
                <a:ext cx="95955" cy="3665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5" name="墨迹 164"/>
              <p14:cNvContentPartPr/>
              <p14:nvPr/>
            </p14:nvContentPartPr>
            <p14:xfrm>
              <a:off x="1840088" y="3682791"/>
              <a:ext cx="197556" cy="310189"/>
            </p14:xfrm>
          </p:contentPart>
        </mc:Choice>
        <mc:Fallback xmlns="">
          <p:pic>
            <p:nvPicPr>
              <p:cNvPr id="165" name="墨迹 164"/>
            </p:nvPicPr>
            <p:blipFill>
              <a:blip r:embed="rId314"/>
            </p:blipFill>
            <p:spPr>
              <a:xfrm>
                <a:off x="1840088" y="3682791"/>
                <a:ext cx="197556" cy="310189"/>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6" name="墨迹 165"/>
              <p14:cNvContentPartPr/>
              <p14:nvPr/>
            </p14:nvContentPartPr>
            <p14:xfrm>
              <a:off x="2547055" y="3656530"/>
              <a:ext cx="66322" cy="31900"/>
            </p14:xfrm>
          </p:contentPart>
        </mc:Choice>
        <mc:Fallback xmlns="">
          <p:pic>
            <p:nvPicPr>
              <p:cNvPr id="166" name="墨迹 165"/>
            </p:nvPicPr>
            <p:blipFill>
              <a:blip r:embed="rId316"/>
            </p:blipFill>
            <p:spPr>
              <a:xfrm>
                <a:off x="2547055" y="3656530"/>
                <a:ext cx="66322" cy="3190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7" name="墨迹 166"/>
              <p14:cNvContentPartPr/>
              <p14:nvPr/>
            </p14:nvContentPartPr>
            <p14:xfrm>
              <a:off x="2517422" y="3761748"/>
              <a:ext cx="70555" cy="19739"/>
            </p14:xfrm>
          </p:contentPart>
        </mc:Choice>
        <mc:Fallback xmlns="">
          <p:pic>
            <p:nvPicPr>
              <p:cNvPr id="167" name="墨迹 166"/>
            </p:nvPicPr>
            <p:blipFill>
              <a:blip r:embed="rId318"/>
            </p:blipFill>
            <p:spPr>
              <a:xfrm>
                <a:off x="2517422" y="3761748"/>
                <a:ext cx="70555" cy="19739"/>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8" name="墨迹 167"/>
              <p14:cNvContentPartPr/>
              <p14:nvPr/>
            </p14:nvContentPartPr>
            <p14:xfrm>
              <a:off x="3169355" y="3533336"/>
              <a:ext cx="93133" cy="188933"/>
            </p14:xfrm>
          </p:contentPart>
        </mc:Choice>
        <mc:Fallback xmlns="">
          <p:pic>
            <p:nvPicPr>
              <p:cNvPr id="168" name="墨迹 167"/>
            </p:nvPicPr>
            <p:blipFill>
              <a:blip r:embed="rId320"/>
            </p:blipFill>
            <p:spPr>
              <a:xfrm>
                <a:off x="3169355" y="3533336"/>
                <a:ext cx="93133" cy="188933"/>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9" name="墨迹 168"/>
              <p14:cNvContentPartPr/>
              <p14:nvPr/>
            </p14:nvContentPartPr>
            <p14:xfrm>
              <a:off x="3290711" y="3632032"/>
              <a:ext cx="67733" cy="45119"/>
            </p14:xfrm>
          </p:contentPart>
        </mc:Choice>
        <mc:Fallback xmlns="">
          <p:pic>
            <p:nvPicPr>
              <p:cNvPr id="169" name="墨迹 168"/>
            </p:nvPicPr>
            <p:blipFill>
              <a:blip r:embed="rId322"/>
            </p:blipFill>
            <p:spPr>
              <a:xfrm>
                <a:off x="3290711" y="3632032"/>
                <a:ext cx="67733" cy="45119"/>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70" name="墨迹 169"/>
              <p14:cNvContentPartPr/>
              <p14:nvPr/>
            </p14:nvContentPartPr>
            <p14:xfrm>
              <a:off x="3448755" y="3553075"/>
              <a:ext cx="107245" cy="125838"/>
            </p14:xfrm>
          </p:contentPart>
        </mc:Choice>
        <mc:Fallback xmlns="">
          <p:pic>
            <p:nvPicPr>
              <p:cNvPr id="170" name="墨迹 169"/>
            </p:nvPicPr>
            <p:blipFill>
              <a:blip r:embed="rId324"/>
            </p:blipFill>
            <p:spPr>
              <a:xfrm>
                <a:off x="3448755" y="3553075"/>
                <a:ext cx="107245" cy="125838"/>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71" name="墨迹 170"/>
              <p14:cNvContentPartPr/>
              <p14:nvPr/>
            </p14:nvContentPartPr>
            <p14:xfrm>
              <a:off x="3663244" y="3479758"/>
              <a:ext cx="220133" cy="184703"/>
            </p14:xfrm>
          </p:contentPart>
        </mc:Choice>
        <mc:Fallback xmlns="">
          <p:pic>
            <p:nvPicPr>
              <p:cNvPr id="171" name="墨迹 170"/>
            </p:nvPicPr>
            <p:blipFill>
              <a:blip r:embed="rId326"/>
            </p:blipFill>
            <p:spPr>
              <a:xfrm>
                <a:off x="3663244" y="3479758"/>
                <a:ext cx="220133" cy="184703"/>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72" name="墨迹 171"/>
              <p14:cNvContentPartPr/>
              <p14:nvPr/>
            </p14:nvContentPartPr>
            <p14:xfrm>
              <a:off x="2257777" y="4352165"/>
              <a:ext cx="73378" cy="232994"/>
            </p14:xfrm>
          </p:contentPart>
        </mc:Choice>
        <mc:Fallback xmlns="">
          <p:pic>
            <p:nvPicPr>
              <p:cNvPr id="172" name="墨迹 171"/>
            </p:nvPicPr>
            <p:blipFill>
              <a:blip r:embed="rId328"/>
            </p:blipFill>
            <p:spPr>
              <a:xfrm>
                <a:off x="2257777" y="4352165"/>
                <a:ext cx="73378" cy="232994"/>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73" name="墨迹 172"/>
              <p14:cNvContentPartPr/>
              <p14:nvPr/>
            </p14:nvContentPartPr>
            <p14:xfrm>
              <a:off x="2381955" y="4500562"/>
              <a:ext cx="31045" cy="62038"/>
            </p14:xfrm>
          </p:contentPart>
        </mc:Choice>
        <mc:Fallback xmlns="">
          <p:pic>
            <p:nvPicPr>
              <p:cNvPr id="173" name="墨迹 172"/>
            </p:nvPicPr>
            <p:blipFill>
              <a:blip r:embed="rId330"/>
            </p:blipFill>
            <p:spPr>
              <a:xfrm>
                <a:off x="2381955" y="4500562"/>
                <a:ext cx="31045" cy="62038"/>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4" name="墨迹 173"/>
              <p14:cNvContentPartPr/>
              <p14:nvPr/>
            </p14:nvContentPartPr>
            <p14:xfrm>
              <a:off x="2477911" y="4418785"/>
              <a:ext cx="95955" cy="130244"/>
            </p14:xfrm>
          </p:contentPart>
        </mc:Choice>
        <mc:Fallback xmlns="">
          <p:pic>
            <p:nvPicPr>
              <p:cNvPr id="174" name="墨迹 173"/>
            </p:nvPicPr>
            <p:blipFill>
              <a:blip r:embed="rId332"/>
            </p:blipFill>
            <p:spPr>
              <a:xfrm>
                <a:off x="2477911" y="4418785"/>
                <a:ext cx="95955" cy="130244"/>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5" name="墨迹 174"/>
              <p14:cNvContentPartPr/>
              <p14:nvPr/>
            </p14:nvContentPartPr>
            <p14:xfrm>
              <a:off x="2617611" y="4353927"/>
              <a:ext cx="241300" cy="195455"/>
            </p14:xfrm>
          </p:contentPart>
        </mc:Choice>
        <mc:Fallback xmlns="">
          <p:pic>
            <p:nvPicPr>
              <p:cNvPr id="175" name="墨迹 174"/>
            </p:nvPicPr>
            <p:blipFill>
              <a:blip r:embed="rId334"/>
            </p:blipFill>
            <p:spPr>
              <a:xfrm>
                <a:off x="2617611" y="4353927"/>
                <a:ext cx="241300" cy="19545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6" name="墨迹 175"/>
              <p14:cNvContentPartPr/>
              <p14:nvPr/>
            </p14:nvContentPartPr>
            <p14:xfrm>
              <a:off x="3042355" y="4207292"/>
              <a:ext cx="206728" cy="540716"/>
            </p14:xfrm>
          </p:contentPart>
        </mc:Choice>
        <mc:Fallback xmlns="">
          <p:pic>
            <p:nvPicPr>
              <p:cNvPr id="176" name="墨迹 175"/>
            </p:nvPicPr>
            <p:blipFill>
              <a:blip r:embed="rId336"/>
            </p:blipFill>
            <p:spPr>
              <a:xfrm>
                <a:off x="3042355" y="4207292"/>
                <a:ext cx="206728" cy="540716"/>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7" name="墨迹 176"/>
              <p14:cNvContentPartPr/>
              <p14:nvPr/>
            </p14:nvContentPartPr>
            <p14:xfrm>
              <a:off x="3059288" y="4337008"/>
              <a:ext cx="234245" cy="191753"/>
            </p14:xfrm>
          </p:contentPart>
        </mc:Choice>
        <mc:Fallback xmlns="">
          <p:pic>
            <p:nvPicPr>
              <p:cNvPr id="177" name="墨迹 176"/>
            </p:nvPicPr>
            <p:blipFill>
              <a:blip r:embed="rId338"/>
            </p:blipFill>
            <p:spPr>
              <a:xfrm>
                <a:off x="3059288" y="4337008"/>
                <a:ext cx="234245" cy="191753"/>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8" name="墨迹 177"/>
              <p14:cNvContentPartPr/>
              <p14:nvPr/>
            </p14:nvContentPartPr>
            <p14:xfrm>
              <a:off x="3355622" y="4145254"/>
              <a:ext cx="90311" cy="180474"/>
            </p14:xfrm>
          </p:contentPart>
        </mc:Choice>
        <mc:Fallback xmlns="">
          <p:pic>
            <p:nvPicPr>
              <p:cNvPr id="178" name="墨迹 177"/>
            </p:nvPicPr>
            <p:blipFill>
              <a:blip r:embed="rId340"/>
            </p:blipFill>
            <p:spPr>
              <a:xfrm>
                <a:off x="3355622" y="4145254"/>
                <a:ext cx="90311" cy="180474"/>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9" name="墨迹 178"/>
              <p14:cNvContentPartPr/>
              <p14:nvPr/>
            </p14:nvContentPartPr>
            <p14:xfrm>
              <a:off x="3437466" y="4196013"/>
              <a:ext cx="121356" cy="22559"/>
            </p14:xfrm>
          </p:contentPart>
        </mc:Choice>
        <mc:Fallback xmlns="">
          <p:pic>
            <p:nvPicPr>
              <p:cNvPr id="179" name="墨迹 178"/>
            </p:nvPicPr>
            <p:blipFill>
              <a:blip r:embed="rId342"/>
            </p:blipFill>
            <p:spPr>
              <a:xfrm>
                <a:off x="3437466" y="4196013"/>
                <a:ext cx="121356" cy="22559"/>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80" name="墨迹 179"/>
              <p14:cNvContentPartPr/>
              <p14:nvPr/>
            </p14:nvContentPartPr>
            <p14:xfrm>
              <a:off x="3502377" y="4105776"/>
              <a:ext cx="42334" cy="188933"/>
            </p14:xfrm>
          </p:contentPart>
        </mc:Choice>
        <mc:Fallback xmlns="">
          <p:pic>
            <p:nvPicPr>
              <p:cNvPr id="180" name="墨迹 179"/>
            </p:nvPicPr>
            <p:blipFill>
              <a:blip r:embed="rId344"/>
            </p:blipFill>
            <p:spPr>
              <a:xfrm>
                <a:off x="3502377" y="4105776"/>
                <a:ext cx="42334" cy="188933"/>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81" name="墨迹 180"/>
              <p14:cNvContentPartPr/>
              <p14:nvPr/>
            </p14:nvContentPartPr>
            <p14:xfrm>
              <a:off x="3594100" y="4400456"/>
              <a:ext cx="656166" cy="32428"/>
            </p14:xfrm>
          </p:contentPart>
        </mc:Choice>
        <mc:Fallback xmlns="">
          <p:pic>
            <p:nvPicPr>
              <p:cNvPr id="181" name="墨迹 180"/>
            </p:nvPicPr>
            <p:blipFill>
              <a:blip r:embed="rId346"/>
            </p:blipFill>
            <p:spPr>
              <a:xfrm>
                <a:off x="3594100" y="4400456"/>
                <a:ext cx="656166" cy="32428"/>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82" name="墨迹 181"/>
              <p14:cNvContentPartPr/>
              <p14:nvPr/>
            </p14:nvContentPartPr>
            <p14:xfrm>
              <a:off x="4203347" y="4263690"/>
              <a:ext cx="156986" cy="203033"/>
            </p14:xfrm>
          </p:contentPart>
        </mc:Choice>
        <mc:Fallback xmlns="">
          <p:pic>
            <p:nvPicPr>
              <p:cNvPr id="182" name="墨迹 181"/>
            </p:nvPicPr>
            <p:blipFill>
              <a:blip r:embed="rId348"/>
            </p:blipFill>
            <p:spPr>
              <a:xfrm>
                <a:off x="4203347" y="4263690"/>
                <a:ext cx="156986" cy="203033"/>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83" name="墨迹 182"/>
              <p14:cNvContentPartPr/>
              <p14:nvPr/>
            </p14:nvContentPartPr>
            <p14:xfrm>
              <a:off x="4515555" y="4100136"/>
              <a:ext cx="220133" cy="378572"/>
            </p14:xfrm>
          </p:contentPart>
        </mc:Choice>
        <mc:Fallback xmlns="">
          <p:pic>
            <p:nvPicPr>
              <p:cNvPr id="183" name="墨迹 182"/>
            </p:nvPicPr>
            <p:blipFill>
              <a:blip r:embed="rId350"/>
            </p:blipFill>
            <p:spPr>
              <a:xfrm>
                <a:off x="4515555" y="4100136"/>
                <a:ext cx="220133" cy="378572"/>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4" name="墨迹 183"/>
              <p14:cNvContentPartPr/>
              <p14:nvPr/>
            </p14:nvContentPartPr>
            <p14:xfrm>
              <a:off x="4808361" y="4000735"/>
              <a:ext cx="144639" cy="160029"/>
            </p14:xfrm>
          </p:contentPart>
        </mc:Choice>
        <mc:Fallback xmlns="">
          <p:pic>
            <p:nvPicPr>
              <p:cNvPr id="184" name="墨迹 183"/>
            </p:nvPicPr>
            <p:blipFill>
              <a:blip r:embed="rId352"/>
            </p:blipFill>
            <p:spPr>
              <a:xfrm>
                <a:off x="4808361" y="4000735"/>
                <a:ext cx="144639" cy="16002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5" name="墨迹 184"/>
              <p14:cNvContentPartPr/>
              <p14:nvPr/>
            </p14:nvContentPartPr>
            <p14:xfrm>
              <a:off x="4950177" y="4021179"/>
              <a:ext cx="149578" cy="39478"/>
            </p14:xfrm>
          </p:contentPart>
        </mc:Choice>
        <mc:Fallback xmlns="">
          <p:pic>
            <p:nvPicPr>
              <p:cNvPr id="185" name="墨迹 184"/>
            </p:nvPicPr>
            <p:blipFill>
              <a:blip r:embed="rId354"/>
            </p:blipFill>
            <p:spPr>
              <a:xfrm>
                <a:off x="4950177" y="4021179"/>
                <a:ext cx="149578" cy="39478"/>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6" name="墨迹 185"/>
              <p14:cNvContentPartPr/>
              <p14:nvPr/>
            </p14:nvContentPartPr>
            <p14:xfrm>
              <a:off x="5006622" y="3916842"/>
              <a:ext cx="28222" cy="245332"/>
            </p14:xfrm>
          </p:contentPart>
        </mc:Choice>
        <mc:Fallback xmlns="">
          <p:pic>
            <p:nvPicPr>
              <p:cNvPr id="186" name="墨迹 185"/>
            </p:nvPicPr>
            <p:blipFill>
              <a:blip r:embed="rId356"/>
            </p:blipFill>
            <p:spPr>
              <a:xfrm>
                <a:off x="5006622" y="3916842"/>
                <a:ext cx="28222" cy="245332"/>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7" name="墨迹 186"/>
              <p14:cNvContentPartPr/>
              <p14:nvPr/>
            </p14:nvContentPartPr>
            <p14:xfrm>
              <a:off x="4332111" y="4630277"/>
              <a:ext cx="81844" cy="157915"/>
            </p14:xfrm>
          </p:contentPart>
        </mc:Choice>
        <mc:Fallback xmlns="">
          <p:pic>
            <p:nvPicPr>
              <p:cNvPr id="187" name="墨迹 186"/>
            </p:nvPicPr>
            <p:blipFill>
              <a:blip r:embed="rId358"/>
            </p:blipFill>
            <p:spPr>
              <a:xfrm>
                <a:off x="4332111" y="4630277"/>
                <a:ext cx="81844" cy="157915"/>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8" name="墨迹 187"/>
              <p14:cNvContentPartPr/>
              <p14:nvPr/>
            </p14:nvContentPartPr>
            <p14:xfrm>
              <a:off x="4447822" y="4743073"/>
              <a:ext cx="73378" cy="47939"/>
            </p14:xfrm>
          </p:contentPart>
        </mc:Choice>
        <mc:Fallback xmlns="">
          <p:pic>
            <p:nvPicPr>
              <p:cNvPr id="188" name="墨迹 187"/>
            </p:nvPicPr>
            <p:blipFill>
              <a:blip r:embed="rId360"/>
            </p:blipFill>
            <p:spPr>
              <a:xfrm>
                <a:off x="4447822" y="4743073"/>
                <a:ext cx="73378" cy="47939"/>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9" name="墨迹 188"/>
              <p14:cNvContentPartPr/>
              <p14:nvPr/>
            </p14:nvContentPartPr>
            <p14:xfrm>
              <a:off x="4602338" y="4677334"/>
              <a:ext cx="80610" cy="107333"/>
            </p14:xfrm>
          </p:contentPart>
        </mc:Choice>
        <mc:Fallback xmlns="">
          <p:pic>
            <p:nvPicPr>
              <p:cNvPr id="189" name="墨迹 188"/>
            </p:nvPicPr>
            <p:blipFill>
              <a:blip r:embed="rId362"/>
            </p:blipFill>
            <p:spPr>
              <a:xfrm>
                <a:off x="4602338" y="4677334"/>
                <a:ext cx="80610" cy="107333"/>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90" name="墨迹 189"/>
              <p14:cNvContentPartPr/>
              <p14:nvPr/>
            </p14:nvContentPartPr>
            <p14:xfrm>
              <a:off x="4792838" y="4607718"/>
              <a:ext cx="151695" cy="183999"/>
            </p14:xfrm>
          </p:contentPart>
        </mc:Choice>
        <mc:Fallback xmlns="">
          <p:pic>
            <p:nvPicPr>
              <p:cNvPr id="190" name="墨迹 189"/>
            </p:nvPicPr>
            <p:blipFill>
              <a:blip r:embed="rId364"/>
            </p:blipFill>
            <p:spPr>
              <a:xfrm>
                <a:off x="4792838" y="4607718"/>
                <a:ext cx="151695" cy="183999"/>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91" name="墨迹 190"/>
              <p14:cNvContentPartPr/>
              <p14:nvPr/>
            </p14:nvContentPartPr>
            <p14:xfrm>
              <a:off x="7384873" y="493482"/>
              <a:ext cx="3704" cy="31019"/>
            </p14:xfrm>
          </p:contentPart>
        </mc:Choice>
        <mc:Fallback xmlns="">
          <p:pic>
            <p:nvPicPr>
              <p:cNvPr id="191" name="墨迹 190"/>
            </p:nvPicPr>
            <p:blipFill>
              <a:blip r:embed="rId366"/>
            </p:blipFill>
            <p:spPr>
              <a:xfrm>
                <a:off x="7384873" y="493482"/>
                <a:ext cx="3704" cy="31019"/>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92" name="墨迹 191"/>
              <p14:cNvContentPartPr/>
              <p14:nvPr/>
            </p14:nvContentPartPr>
            <p14:xfrm>
              <a:off x="3290711" y="5241315"/>
              <a:ext cx="107244" cy="178535"/>
            </p14:xfrm>
          </p:contentPart>
        </mc:Choice>
        <mc:Fallback xmlns="">
          <p:pic>
            <p:nvPicPr>
              <p:cNvPr id="192" name="墨迹 191"/>
            </p:nvPicPr>
            <p:blipFill>
              <a:blip r:embed="rId368"/>
            </p:blipFill>
            <p:spPr>
              <a:xfrm>
                <a:off x="3290711" y="5241315"/>
                <a:ext cx="107244" cy="178535"/>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93" name="墨迹 192"/>
              <p14:cNvContentPartPr/>
              <p14:nvPr/>
            </p14:nvContentPartPr>
            <p14:xfrm>
              <a:off x="3443111" y="5380371"/>
              <a:ext cx="53622" cy="36659"/>
            </p14:xfrm>
          </p:contentPart>
        </mc:Choice>
        <mc:Fallback xmlns="">
          <p:pic>
            <p:nvPicPr>
              <p:cNvPr id="193" name="墨迹 192"/>
            </p:nvPicPr>
            <p:blipFill>
              <a:blip r:embed="rId370"/>
            </p:blipFill>
            <p:spPr>
              <a:xfrm>
                <a:off x="3443111" y="5380371"/>
                <a:ext cx="53622" cy="36659"/>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4" name="墨迹 193"/>
              <p14:cNvContentPartPr/>
              <p14:nvPr/>
            </p14:nvContentPartPr>
            <p14:xfrm>
              <a:off x="3609622" y="5132220"/>
              <a:ext cx="104422" cy="544241"/>
            </p14:xfrm>
          </p:contentPart>
        </mc:Choice>
        <mc:Fallback xmlns="">
          <p:pic>
            <p:nvPicPr>
              <p:cNvPr id="194" name="墨迹 193"/>
            </p:nvPicPr>
            <p:blipFill>
              <a:blip r:embed="rId372"/>
            </p:blipFill>
            <p:spPr>
              <a:xfrm>
                <a:off x="3609622" y="5132220"/>
                <a:ext cx="104422" cy="544241"/>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5" name="墨迹 194"/>
              <p14:cNvContentPartPr/>
              <p14:nvPr/>
            </p14:nvContentPartPr>
            <p14:xfrm>
              <a:off x="3755495" y="5151078"/>
              <a:ext cx="144816" cy="285691"/>
            </p14:xfrm>
          </p:contentPart>
        </mc:Choice>
        <mc:Fallback xmlns="">
          <p:pic>
            <p:nvPicPr>
              <p:cNvPr id="195" name="墨迹 194"/>
            </p:nvPicPr>
            <p:blipFill>
              <a:blip r:embed="rId374"/>
            </p:blipFill>
            <p:spPr>
              <a:xfrm>
                <a:off x="3755495" y="5151078"/>
                <a:ext cx="144816" cy="285691"/>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6" name="墨迹 195"/>
              <p14:cNvContentPartPr/>
              <p14:nvPr/>
            </p14:nvContentPartPr>
            <p14:xfrm>
              <a:off x="4148666" y="5137860"/>
              <a:ext cx="197556" cy="303139"/>
            </p14:xfrm>
          </p:contentPart>
        </mc:Choice>
        <mc:Fallback xmlns="">
          <p:pic>
            <p:nvPicPr>
              <p:cNvPr id="196" name="墨迹 195"/>
            </p:nvPicPr>
            <p:blipFill>
              <a:blip r:embed="rId376"/>
            </p:blipFill>
            <p:spPr>
              <a:xfrm>
                <a:off x="4148666" y="5137860"/>
                <a:ext cx="197556" cy="303139"/>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7" name="墨迹 196"/>
              <p14:cNvContentPartPr/>
              <p14:nvPr/>
            </p14:nvContentPartPr>
            <p14:xfrm>
              <a:off x="4436533" y="5038634"/>
              <a:ext cx="64205" cy="178183"/>
            </p14:xfrm>
          </p:contentPart>
        </mc:Choice>
        <mc:Fallback xmlns="">
          <p:pic>
            <p:nvPicPr>
              <p:cNvPr id="197" name="墨迹 196"/>
            </p:nvPicPr>
            <p:blipFill>
              <a:blip r:embed="rId378"/>
            </p:blipFill>
            <p:spPr>
              <a:xfrm>
                <a:off x="4436533" y="5038634"/>
                <a:ext cx="64205" cy="178183"/>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8" name="墨迹 197"/>
              <p14:cNvContentPartPr/>
              <p14:nvPr/>
            </p14:nvContentPartPr>
            <p14:xfrm>
              <a:off x="4555066" y="5081462"/>
              <a:ext cx="95956" cy="11279"/>
            </p14:xfrm>
          </p:contentPart>
        </mc:Choice>
        <mc:Fallback xmlns="">
          <p:pic>
            <p:nvPicPr>
              <p:cNvPr id="198" name="墨迹 197"/>
            </p:nvPicPr>
            <p:blipFill>
              <a:blip r:embed="rId380"/>
            </p:blipFill>
            <p:spPr>
              <a:xfrm>
                <a:off x="4555066" y="5081462"/>
                <a:ext cx="95956" cy="11279"/>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9" name="墨迹 198"/>
              <p14:cNvContentPartPr/>
              <p14:nvPr/>
            </p14:nvContentPartPr>
            <p14:xfrm>
              <a:off x="4601633" y="4994045"/>
              <a:ext cx="9878" cy="160734"/>
            </p14:xfrm>
          </p:contentPart>
        </mc:Choice>
        <mc:Fallback xmlns="">
          <p:pic>
            <p:nvPicPr>
              <p:cNvPr id="199" name="墨迹 198"/>
            </p:nvPicPr>
            <p:blipFill>
              <a:blip r:embed="rId382"/>
            </p:blipFill>
            <p:spPr>
              <a:xfrm>
                <a:off x="4601633" y="4994045"/>
                <a:ext cx="9878" cy="160734"/>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00" name="墨迹 199"/>
              <p14:cNvContentPartPr/>
              <p14:nvPr/>
            </p14:nvContentPartPr>
            <p14:xfrm>
              <a:off x="3268133" y="5696200"/>
              <a:ext cx="28222" cy="28199"/>
            </p14:xfrm>
          </p:contentPart>
        </mc:Choice>
        <mc:Fallback xmlns="">
          <p:pic>
            <p:nvPicPr>
              <p:cNvPr id="200" name="墨迹 199"/>
            </p:nvPicPr>
            <p:blipFill>
              <a:blip r:embed="rId384"/>
            </p:blipFill>
            <p:spPr>
              <a:xfrm>
                <a:off x="3268133" y="5696200"/>
                <a:ext cx="28222" cy="28199"/>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01" name="墨迹 200"/>
              <p14:cNvContentPartPr/>
              <p14:nvPr/>
            </p14:nvContentPartPr>
            <p14:xfrm>
              <a:off x="2190044" y="5910513"/>
              <a:ext cx="184150" cy="36658"/>
            </p14:xfrm>
          </p:contentPart>
        </mc:Choice>
        <mc:Fallback xmlns="">
          <p:pic>
            <p:nvPicPr>
              <p:cNvPr id="201" name="墨迹 200"/>
            </p:nvPicPr>
            <p:blipFill>
              <a:blip r:embed="rId386"/>
            </p:blipFill>
            <p:spPr>
              <a:xfrm>
                <a:off x="2190044" y="5910513"/>
                <a:ext cx="184150" cy="36658"/>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02" name="墨迹 201"/>
              <p14:cNvContentPartPr/>
              <p14:nvPr/>
            </p14:nvContentPartPr>
            <p14:xfrm>
              <a:off x="2220206" y="5964091"/>
              <a:ext cx="3705" cy="8459"/>
            </p14:xfrm>
          </p:contentPart>
        </mc:Choice>
        <mc:Fallback xmlns="">
          <p:pic>
            <p:nvPicPr>
              <p:cNvPr id="202" name="墨迹 201"/>
            </p:nvPicPr>
            <p:blipFill>
              <a:blip r:embed="rId388"/>
            </p:blipFill>
            <p:spPr>
              <a:xfrm>
                <a:off x="2220206" y="5964091"/>
                <a:ext cx="3705" cy="8459"/>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03" name="墨迹 202"/>
              <p14:cNvContentPartPr/>
              <p14:nvPr/>
            </p14:nvContentPartPr>
            <p14:xfrm>
              <a:off x="2156177" y="5949991"/>
              <a:ext cx="39511" cy="389147"/>
            </p14:xfrm>
          </p:contentPart>
        </mc:Choice>
        <mc:Fallback xmlns="">
          <p:pic>
            <p:nvPicPr>
              <p:cNvPr id="203" name="墨迹 202"/>
            </p:nvPicPr>
            <p:blipFill>
              <a:blip r:embed="rId390"/>
            </p:blipFill>
            <p:spPr>
              <a:xfrm>
                <a:off x="2156177" y="5949991"/>
                <a:ext cx="39511" cy="389147"/>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4" name="墨迹 203"/>
              <p14:cNvContentPartPr/>
              <p14:nvPr/>
            </p14:nvContentPartPr>
            <p14:xfrm>
              <a:off x="2184400" y="6028949"/>
              <a:ext cx="245533" cy="195454"/>
            </p14:xfrm>
          </p:contentPart>
        </mc:Choice>
        <mc:Fallback xmlns="">
          <p:pic>
            <p:nvPicPr>
              <p:cNvPr id="204" name="墨迹 203"/>
            </p:nvPicPr>
            <p:blipFill>
              <a:blip r:embed="rId392"/>
            </p:blipFill>
            <p:spPr>
              <a:xfrm>
                <a:off x="2184400" y="6028949"/>
                <a:ext cx="245533" cy="195454"/>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5" name="墨迹 204"/>
              <p14:cNvContentPartPr/>
              <p14:nvPr/>
            </p14:nvContentPartPr>
            <p14:xfrm>
              <a:off x="2453922" y="5848475"/>
              <a:ext cx="139700" cy="155094"/>
            </p14:xfrm>
          </p:contentPart>
        </mc:Choice>
        <mc:Fallback xmlns="">
          <p:pic>
            <p:nvPicPr>
              <p:cNvPr id="205" name="墨迹 204"/>
            </p:nvPicPr>
            <p:blipFill>
              <a:blip r:embed="rId394"/>
            </p:blipFill>
            <p:spPr>
              <a:xfrm>
                <a:off x="2453922" y="5848475"/>
                <a:ext cx="139700" cy="155094"/>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6" name="墨迹 205"/>
              <p14:cNvContentPartPr/>
              <p14:nvPr/>
            </p14:nvContentPartPr>
            <p14:xfrm>
              <a:off x="2590800" y="5871034"/>
              <a:ext cx="132644" cy="39479"/>
            </p14:xfrm>
          </p:contentPart>
        </mc:Choice>
        <mc:Fallback xmlns="">
          <p:pic>
            <p:nvPicPr>
              <p:cNvPr id="206" name="墨迹 205"/>
            </p:nvPicPr>
            <p:blipFill>
              <a:blip r:embed="rId396"/>
            </p:blipFill>
            <p:spPr>
              <a:xfrm>
                <a:off x="2590800" y="5871034"/>
                <a:ext cx="132644" cy="39479"/>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7" name="墨迹 206"/>
              <p14:cNvContentPartPr/>
              <p14:nvPr/>
            </p14:nvContentPartPr>
            <p14:xfrm>
              <a:off x="2652888" y="5765816"/>
              <a:ext cx="28223" cy="271592"/>
            </p14:xfrm>
          </p:contentPart>
        </mc:Choice>
        <mc:Fallback xmlns="">
          <p:pic>
            <p:nvPicPr>
              <p:cNvPr id="207" name="墨迹 206"/>
            </p:nvPicPr>
            <p:blipFill>
              <a:blip r:embed="rId398"/>
            </p:blipFill>
            <p:spPr>
              <a:xfrm>
                <a:off x="2652888" y="5765816"/>
                <a:ext cx="28223" cy="271592"/>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8" name="墨迹 207"/>
              <p14:cNvContentPartPr/>
              <p14:nvPr/>
            </p14:nvContentPartPr>
            <p14:xfrm>
              <a:off x="3603095" y="6019079"/>
              <a:ext cx="65793" cy="49348"/>
            </p14:xfrm>
          </p:contentPart>
        </mc:Choice>
        <mc:Fallback xmlns="">
          <p:pic>
            <p:nvPicPr>
              <p:cNvPr id="208" name="墨迹 207"/>
            </p:nvPicPr>
            <p:blipFill>
              <a:blip r:embed="rId400"/>
            </p:blipFill>
            <p:spPr>
              <a:xfrm>
                <a:off x="3603095" y="6019079"/>
                <a:ext cx="65793" cy="49348"/>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9" name="墨迹 208"/>
              <p14:cNvContentPartPr/>
              <p14:nvPr/>
            </p14:nvContentPartPr>
            <p14:xfrm>
              <a:off x="3576990" y="6102266"/>
              <a:ext cx="86254" cy="90237"/>
            </p14:xfrm>
          </p:contentPart>
        </mc:Choice>
        <mc:Fallback xmlns="">
          <p:pic>
            <p:nvPicPr>
              <p:cNvPr id="209" name="墨迹 208"/>
            </p:nvPicPr>
            <p:blipFill>
              <a:blip r:embed="rId402"/>
            </p:blipFill>
            <p:spPr>
              <a:xfrm>
                <a:off x="3576990" y="6102266"/>
                <a:ext cx="86254" cy="90237"/>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10" name="墨迹 209"/>
              <p14:cNvContentPartPr/>
              <p14:nvPr/>
            </p14:nvContentPartPr>
            <p14:xfrm>
              <a:off x="4210755" y="5887953"/>
              <a:ext cx="307622" cy="399721"/>
            </p14:xfrm>
          </p:contentPart>
        </mc:Choice>
        <mc:Fallback xmlns="">
          <p:pic>
            <p:nvPicPr>
              <p:cNvPr id="210" name="墨迹 209"/>
            </p:nvPicPr>
            <p:blipFill>
              <a:blip r:embed="rId404"/>
            </p:blipFill>
            <p:spPr>
              <a:xfrm>
                <a:off x="4210755" y="5887953"/>
                <a:ext cx="307622" cy="399721"/>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11" name="墨迹 210"/>
              <p14:cNvContentPartPr/>
              <p14:nvPr/>
            </p14:nvContentPartPr>
            <p14:xfrm>
              <a:off x="4566355" y="5724399"/>
              <a:ext cx="95956" cy="242512"/>
            </p14:xfrm>
          </p:contentPart>
        </mc:Choice>
        <mc:Fallback xmlns="">
          <p:pic>
            <p:nvPicPr>
              <p:cNvPr id="211" name="墨迹 210"/>
            </p:nvPicPr>
            <p:blipFill>
              <a:blip r:embed="rId406"/>
            </p:blipFill>
            <p:spPr>
              <a:xfrm>
                <a:off x="4566355" y="5724399"/>
                <a:ext cx="95956" cy="242512"/>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12" name="墨迹 211"/>
              <p14:cNvContentPartPr/>
              <p14:nvPr/>
            </p14:nvContentPartPr>
            <p14:xfrm>
              <a:off x="4690533" y="5769518"/>
              <a:ext cx="155222" cy="5640"/>
            </p14:xfrm>
          </p:contentPart>
        </mc:Choice>
        <mc:Fallback xmlns="">
          <p:pic>
            <p:nvPicPr>
              <p:cNvPr id="212" name="墨迹 211"/>
            </p:nvPicPr>
            <p:blipFill>
              <a:blip r:embed="rId408"/>
            </p:blipFill>
            <p:spPr>
              <a:xfrm>
                <a:off x="4690533" y="5769518"/>
                <a:ext cx="155222" cy="564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13" name="墨迹 212"/>
              <p14:cNvContentPartPr/>
              <p14:nvPr/>
            </p14:nvContentPartPr>
            <p14:xfrm>
              <a:off x="4760206" y="5681748"/>
              <a:ext cx="20638" cy="217485"/>
            </p14:xfrm>
          </p:contentPart>
        </mc:Choice>
        <mc:Fallback xmlns="">
          <p:pic>
            <p:nvPicPr>
              <p:cNvPr id="213" name="墨迹 212"/>
            </p:nvPicPr>
            <p:blipFill>
              <a:blip r:embed="rId410"/>
            </p:blipFill>
            <p:spPr>
              <a:xfrm>
                <a:off x="4760206" y="5681748"/>
                <a:ext cx="20638" cy="217485"/>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14" name="墨迹 213"/>
              <p14:cNvContentPartPr/>
              <p14:nvPr/>
            </p14:nvContentPartPr>
            <p14:xfrm>
              <a:off x="2125133" y="6533711"/>
              <a:ext cx="53622" cy="135356"/>
            </p14:xfrm>
          </p:contentPart>
        </mc:Choice>
        <mc:Fallback xmlns="">
          <p:pic>
            <p:nvPicPr>
              <p:cNvPr id="214" name="墨迹 213"/>
            </p:nvPicPr>
            <p:blipFill>
              <a:blip r:embed="rId412"/>
            </p:blipFill>
            <p:spPr>
              <a:xfrm>
                <a:off x="2125133" y="6533711"/>
                <a:ext cx="53622" cy="135356"/>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5" name="墨迹 214"/>
              <p14:cNvContentPartPr/>
              <p14:nvPr/>
            </p14:nvContentPartPr>
            <p14:xfrm>
              <a:off x="2223911" y="6587289"/>
              <a:ext cx="53622" cy="56398"/>
            </p14:xfrm>
          </p:contentPart>
        </mc:Choice>
        <mc:Fallback xmlns="">
          <p:pic>
            <p:nvPicPr>
              <p:cNvPr id="215" name="墨迹 214"/>
            </p:nvPicPr>
            <p:blipFill>
              <a:blip r:embed="rId414"/>
            </p:blipFill>
            <p:spPr>
              <a:xfrm>
                <a:off x="2223911" y="6587289"/>
                <a:ext cx="53622" cy="56398"/>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6" name="墨迹 215"/>
              <p14:cNvContentPartPr/>
              <p14:nvPr/>
            </p14:nvContentPartPr>
            <p14:xfrm>
              <a:off x="2365022" y="6522431"/>
              <a:ext cx="56444" cy="93057"/>
            </p14:xfrm>
          </p:contentPart>
        </mc:Choice>
        <mc:Fallback xmlns="">
          <p:pic>
            <p:nvPicPr>
              <p:cNvPr id="216" name="墨迹 215"/>
            </p:nvPicPr>
            <p:blipFill>
              <a:blip r:embed="rId416"/>
            </p:blipFill>
            <p:spPr>
              <a:xfrm>
                <a:off x="2365022" y="6522431"/>
                <a:ext cx="56444" cy="93057"/>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7" name="墨迹 216"/>
              <p14:cNvContentPartPr/>
              <p14:nvPr/>
            </p14:nvContentPartPr>
            <p14:xfrm>
              <a:off x="2500665" y="6446294"/>
              <a:ext cx="118357" cy="169194"/>
            </p14:xfrm>
          </p:contentPart>
        </mc:Choice>
        <mc:Fallback xmlns="">
          <p:pic>
            <p:nvPicPr>
              <p:cNvPr id="217" name="墨迹 216"/>
            </p:nvPicPr>
            <p:blipFill>
              <a:blip r:embed="rId418"/>
            </p:blipFill>
            <p:spPr>
              <a:xfrm>
                <a:off x="2500665" y="6446294"/>
                <a:ext cx="118357" cy="169194"/>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8" name="墨迹 217"/>
              <p14:cNvContentPartPr/>
              <p14:nvPr/>
            </p14:nvContentPartPr>
            <p14:xfrm>
              <a:off x="3392311" y="6440654"/>
              <a:ext cx="48859" cy="53578"/>
            </p14:xfrm>
          </p:contentPart>
        </mc:Choice>
        <mc:Fallback xmlns="">
          <p:pic>
            <p:nvPicPr>
              <p:cNvPr id="218" name="墨迹 217"/>
            </p:nvPicPr>
            <p:blipFill>
              <a:blip r:embed="rId420"/>
            </p:blipFill>
            <p:spPr>
              <a:xfrm>
                <a:off x="3392311" y="6440654"/>
                <a:ext cx="48859" cy="53578"/>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9" name="墨迹 218"/>
              <p14:cNvContentPartPr/>
              <p14:nvPr/>
            </p14:nvContentPartPr>
            <p14:xfrm>
              <a:off x="3369733" y="6530891"/>
              <a:ext cx="39511" cy="33838"/>
            </p14:xfrm>
          </p:contentPart>
        </mc:Choice>
        <mc:Fallback xmlns="">
          <p:pic>
            <p:nvPicPr>
              <p:cNvPr id="219" name="墨迹 218"/>
            </p:nvPicPr>
            <p:blipFill>
              <a:blip r:embed="rId422"/>
            </p:blipFill>
            <p:spPr>
              <a:xfrm>
                <a:off x="3369733" y="6530891"/>
                <a:ext cx="39511" cy="33838"/>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20" name="墨迹 219"/>
              <p14:cNvContentPartPr/>
              <p14:nvPr/>
            </p14:nvContentPartPr>
            <p14:xfrm>
              <a:off x="4179005" y="6418095"/>
              <a:ext cx="71261" cy="121256"/>
            </p14:xfrm>
          </p:contentPart>
        </mc:Choice>
        <mc:Fallback xmlns="">
          <p:pic>
            <p:nvPicPr>
              <p:cNvPr id="220" name="墨迹 219"/>
            </p:nvPicPr>
            <p:blipFill>
              <a:blip r:embed="rId424"/>
            </p:blipFill>
            <p:spPr>
              <a:xfrm>
                <a:off x="4179005" y="6418095"/>
                <a:ext cx="71261" cy="121256"/>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21" name="墨迹 220"/>
              <p14:cNvContentPartPr/>
              <p14:nvPr/>
            </p14:nvContentPartPr>
            <p14:xfrm>
              <a:off x="4301066" y="6446294"/>
              <a:ext cx="62089" cy="84597"/>
            </p14:xfrm>
          </p:contentPart>
        </mc:Choice>
        <mc:Fallback xmlns="">
          <p:pic>
            <p:nvPicPr>
              <p:cNvPr id="221" name="墨迹 220"/>
            </p:nvPicPr>
            <p:blipFill>
              <a:blip r:embed="rId426"/>
            </p:blipFill>
            <p:spPr>
              <a:xfrm>
                <a:off x="4301066" y="6446294"/>
                <a:ext cx="62089" cy="84597"/>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22" name="墨迹 221"/>
              <p14:cNvContentPartPr/>
              <p14:nvPr/>
            </p14:nvContentPartPr>
            <p14:xfrm>
              <a:off x="4422422" y="6318517"/>
              <a:ext cx="81844" cy="375928"/>
            </p14:xfrm>
          </p:contentPart>
        </mc:Choice>
        <mc:Fallback xmlns="">
          <p:pic>
            <p:nvPicPr>
              <p:cNvPr id="222" name="墨迹 221"/>
            </p:nvPicPr>
            <p:blipFill>
              <a:blip r:embed="rId428"/>
            </p:blipFill>
            <p:spPr>
              <a:xfrm>
                <a:off x="4422422" y="6318517"/>
                <a:ext cx="81844" cy="375928"/>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23" name="墨迹 222"/>
              <p14:cNvContentPartPr/>
              <p14:nvPr/>
            </p14:nvContentPartPr>
            <p14:xfrm>
              <a:off x="4543777" y="6318517"/>
              <a:ext cx="104423" cy="234934"/>
            </p14:xfrm>
          </p:contentPart>
        </mc:Choice>
        <mc:Fallback xmlns="">
          <p:pic>
            <p:nvPicPr>
              <p:cNvPr id="223" name="墨迹 222"/>
            </p:nvPicPr>
            <p:blipFill>
              <a:blip r:embed="rId430"/>
            </p:blipFill>
            <p:spPr>
              <a:xfrm>
                <a:off x="4543777" y="6318517"/>
                <a:ext cx="104423" cy="234934"/>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24" name="墨迹 223"/>
              <p14:cNvContentPartPr/>
              <p14:nvPr/>
            </p14:nvContentPartPr>
            <p14:xfrm>
              <a:off x="4938888" y="6356057"/>
              <a:ext cx="183798" cy="22559"/>
            </p14:xfrm>
          </p:contentPart>
        </mc:Choice>
        <mc:Fallback xmlns="">
          <p:pic>
            <p:nvPicPr>
              <p:cNvPr id="224" name="墨迹 223"/>
            </p:nvPicPr>
            <p:blipFill>
              <a:blip r:embed="rId432"/>
            </p:blipFill>
            <p:spPr>
              <a:xfrm>
                <a:off x="4938888" y="6356057"/>
                <a:ext cx="183798" cy="22559"/>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5" name="墨迹 224"/>
              <p14:cNvContentPartPr/>
              <p14:nvPr/>
            </p14:nvContentPartPr>
            <p14:xfrm>
              <a:off x="4937125" y="6446294"/>
              <a:ext cx="216252" cy="14099"/>
            </p14:xfrm>
          </p:contentPart>
        </mc:Choice>
        <mc:Fallback xmlns="">
          <p:pic>
            <p:nvPicPr>
              <p:cNvPr id="225" name="墨迹 224"/>
            </p:nvPicPr>
            <p:blipFill>
              <a:blip r:embed="rId434"/>
            </p:blipFill>
            <p:spPr>
              <a:xfrm>
                <a:off x="4937125" y="6446294"/>
                <a:ext cx="216252" cy="14099"/>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6" name="墨迹 225"/>
              <p14:cNvContentPartPr/>
              <p14:nvPr/>
            </p14:nvContentPartPr>
            <p14:xfrm>
              <a:off x="5365044" y="6254717"/>
              <a:ext cx="166511" cy="159853"/>
            </p14:xfrm>
          </p:contentPart>
        </mc:Choice>
        <mc:Fallback xmlns="">
          <p:pic>
            <p:nvPicPr>
              <p:cNvPr id="226" name="墨迹 225"/>
            </p:nvPicPr>
            <p:blipFill>
              <a:blip r:embed="rId436"/>
            </p:blipFill>
            <p:spPr>
              <a:xfrm>
                <a:off x="5365044" y="6254717"/>
                <a:ext cx="166511" cy="159853"/>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7" name="墨迹 226"/>
              <p14:cNvContentPartPr/>
              <p14:nvPr/>
            </p14:nvContentPartPr>
            <p14:xfrm>
              <a:off x="5441244" y="6279743"/>
              <a:ext cx="56444" cy="245508"/>
            </p14:xfrm>
          </p:contentPart>
        </mc:Choice>
        <mc:Fallback xmlns="">
          <p:pic>
            <p:nvPicPr>
              <p:cNvPr id="227" name="墨迹 226"/>
            </p:nvPicPr>
            <p:blipFill>
              <a:blip r:embed="rId438"/>
            </p:blipFill>
            <p:spPr>
              <a:xfrm>
                <a:off x="5441244" y="6279743"/>
                <a:ext cx="56444" cy="245508"/>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8" name="墨迹 227"/>
              <p14:cNvContentPartPr/>
              <p14:nvPr/>
            </p14:nvContentPartPr>
            <p14:xfrm>
              <a:off x="5573888" y="6222640"/>
              <a:ext cx="124884" cy="454886"/>
            </p14:xfrm>
          </p:contentPart>
        </mc:Choice>
        <mc:Fallback xmlns="">
          <p:pic>
            <p:nvPicPr>
              <p:cNvPr id="228" name="墨迹 227"/>
            </p:nvPicPr>
            <p:blipFill>
              <a:blip r:embed="rId440"/>
            </p:blipFill>
            <p:spPr>
              <a:xfrm>
                <a:off x="5573888" y="6222640"/>
                <a:ext cx="124884" cy="454886"/>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9" name="墨迹 228"/>
              <p14:cNvContentPartPr/>
              <p14:nvPr/>
            </p14:nvContentPartPr>
            <p14:xfrm>
              <a:off x="5825066" y="6310234"/>
              <a:ext cx="66322" cy="57103"/>
            </p14:xfrm>
          </p:contentPart>
        </mc:Choice>
        <mc:Fallback xmlns="">
          <p:pic>
            <p:nvPicPr>
              <p:cNvPr id="229" name="墨迹 228"/>
            </p:nvPicPr>
            <p:blipFill>
              <a:blip r:embed="rId442"/>
            </p:blipFill>
            <p:spPr>
              <a:xfrm>
                <a:off x="5825066" y="6310234"/>
                <a:ext cx="66322" cy="57103"/>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30" name="墨迹 229"/>
              <p14:cNvContentPartPr/>
              <p14:nvPr/>
            </p14:nvContentPartPr>
            <p14:xfrm>
              <a:off x="5778500" y="6412455"/>
              <a:ext cx="74788" cy="84597"/>
            </p14:xfrm>
          </p:contentPart>
        </mc:Choice>
        <mc:Fallback xmlns="">
          <p:pic>
            <p:nvPicPr>
              <p:cNvPr id="230" name="墨迹 229"/>
            </p:nvPicPr>
            <p:blipFill>
              <a:blip r:embed="rId444"/>
            </p:blipFill>
            <p:spPr>
              <a:xfrm>
                <a:off x="5778500" y="6412455"/>
                <a:ext cx="74788" cy="84597"/>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31" name="墨迹 230"/>
              <p14:cNvContentPartPr/>
              <p14:nvPr/>
            </p14:nvContentPartPr>
            <p14:xfrm>
              <a:off x="5971822" y="6245552"/>
              <a:ext cx="132997" cy="274059"/>
            </p14:xfrm>
          </p:contentPart>
        </mc:Choice>
        <mc:Fallback xmlns="">
          <p:pic>
            <p:nvPicPr>
              <p:cNvPr id="231" name="墨迹 230"/>
            </p:nvPicPr>
            <p:blipFill>
              <a:blip r:embed="rId446"/>
            </p:blipFill>
            <p:spPr>
              <a:xfrm>
                <a:off x="5971822" y="6245552"/>
                <a:ext cx="132997" cy="274059"/>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32" name="墨迹 231"/>
              <p14:cNvContentPartPr/>
              <p14:nvPr/>
            </p14:nvContentPartPr>
            <p14:xfrm>
              <a:off x="6090355" y="6310939"/>
              <a:ext cx="101600" cy="16919"/>
            </p14:xfrm>
          </p:contentPart>
        </mc:Choice>
        <mc:Fallback xmlns="">
          <p:pic>
            <p:nvPicPr>
              <p:cNvPr id="232" name="墨迹 231"/>
            </p:nvPicPr>
            <p:blipFill>
              <a:blip r:embed="rId448"/>
            </p:blipFill>
            <p:spPr>
              <a:xfrm>
                <a:off x="6090355" y="6310939"/>
                <a:ext cx="101600" cy="16919"/>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33" name="墨迹 232"/>
              <p14:cNvContentPartPr/>
              <p14:nvPr/>
            </p14:nvContentPartPr>
            <p14:xfrm>
              <a:off x="6282266" y="6160074"/>
              <a:ext cx="55034" cy="548470"/>
            </p14:xfrm>
          </p:contentPart>
        </mc:Choice>
        <mc:Fallback xmlns="">
          <p:pic>
            <p:nvPicPr>
              <p:cNvPr id="233" name="墨迹 232"/>
            </p:nvPicPr>
            <p:blipFill>
              <a:blip r:embed="rId450"/>
            </p:blipFill>
            <p:spPr>
              <a:xfrm>
                <a:off x="6282266" y="6160074"/>
                <a:ext cx="55034" cy="548470"/>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59_1#4f48aa13b?sp=1&amp;vop=1&amp;pid=33fcb6fc9&amp;color=0,0,0&amp;vtp=1&amp;bt=1&amp;bbb=1"/>
          <p:cNvSpPr/>
          <p:nvPr/>
        </p:nvSpPr>
        <p:spPr>
          <a:xfrm>
            <a:off x="649224" y="1080000"/>
            <a:ext cx="10899648" cy="1397000"/>
          </a:xfrm>
          <a:prstGeom prst="rect">
            <a:avLst/>
          </a:prstGeom>
          <a:blipFill rotWithShape="1">
            <a:blip r:embed="rId1"/>
            <a:stretch>
              <a:fillRect l="-2" t="-36" r="1" b="-4055"/>
            </a:stretch>
          </a:blipFill>
        </p:spPr>
        <p:txBody>
          <a:bodyPr/>
          <a:lstStyle/>
          <a:p>
            <a:r>
              <a:rPr lang="zh-CN" altLang="en-US">
                <a:noFill/>
              </a:rPr>
              <a:t> </a:t>
            </a:r>
            <a:endParaRPr lang="zh-CN" altLang="en-US">
              <a:noFill/>
            </a:endParaRPr>
          </a:p>
        </p:txBody>
      </p:sp>
      <p:sp>
        <p:nvSpPr>
          <p:cNvPr id="3" name="QB_7_AN.160_1#4f48aa13b.blank?vop=1&amp;pid=33fcb6fc9&amp;color=0,0,0&amp;vpa=61&amp;vtp=1&amp;bbb=1&amp;rh=26.38504"/>
          <p:cNvSpPr/>
          <p:nvPr/>
        </p:nvSpPr>
        <p:spPr>
          <a:xfrm>
            <a:off x="1676336" y="1566600"/>
            <a:ext cx="4558602" cy="335090"/>
          </a:xfrm>
          <a:prstGeom prst="rect">
            <a:avLst/>
          </a:prstGeom>
          <a:blipFill rotWithShape="1">
            <a:blip r:embed="rId2"/>
            <a:stretch>
              <a:fillRect l="-13" t="-30337" r="11" b="-19369"/>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445022" y="899548"/>
              <a:ext cx="104995" cy="59958"/>
            </p14:xfrm>
          </p:contentPart>
        </mc:Choice>
        <mc:Fallback xmlns="">
          <p:pic>
            <p:nvPicPr>
              <p:cNvPr id="4" name="墨迹 3"/>
            </p:nvPicPr>
            <p:blipFill>
              <a:blip r:embed="rId4"/>
            </p:blipFill>
            <p:spPr>
              <a:xfrm>
                <a:off x="7445022" y="899548"/>
                <a:ext cx="104995" cy="5995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2048227" y="3006014"/>
              <a:ext cx="251884" cy="231232"/>
            </p14:xfrm>
          </p:contentPart>
        </mc:Choice>
        <mc:Fallback xmlns="">
          <p:pic>
            <p:nvPicPr>
              <p:cNvPr id="5" name="墨迹 4"/>
            </p:nvPicPr>
            <p:blipFill>
              <a:blip r:embed="rId6"/>
            </p:blipFill>
            <p:spPr>
              <a:xfrm>
                <a:off x="2048227" y="3006014"/>
                <a:ext cx="251884" cy="23123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2391480" y="2842460"/>
              <a:ext cx="221897" cy="411706"/>
            </p14:xfrm>
          </p:contentPart>
        </mc:Choice>
        <mc:Fallback xmlns="">
          <p:pic>
            <p:nvPicPr>
              <p:cNvPr id="6" name="墨迹 5"/>
            </p:nvPicPr>
            <p:blipFill>
              <a:blip r:embed="rId8"/>
            </p:blipFill>
            <p:spPr>
              <a:xfrm>
                <a:off x="2391480" y="2842460"/>
                <a:ext cx="221897" cy="41170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2771422" y="2986980"/>
              <a:ext cx="39511" cy="275645"/>
            </p14:xfrm>
          </p:contentPart>
        </mc:Choice>
        <mc:Fallback xmlns="">
          <p:pic>
            <p:nvPicPr>
              <p:cNvPr id="7" name="墨迹 6"/>
            </p:nvPicPr>
            <p:blipFill>
              <a:blip r:embed="rId10"/>
            </p:blipFill>
            <p:spPr>
              <a:xfrm>
                <a:off x="2771422" y="2986980"/>
                <a:ext cx="39511" cy="27564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2794000" y="3062412"/>
              <a:ext cx="93133" cy="67678"/>
            </p14:xfrm>
          </p:contentPart>
        </mc:Choice>
        <mc:Fallback xmlns="">
          <p:pic>
            <p:nvPicPr>
              <p:cNvPr id="8" name="墨迹 7"/>
            </p:nvPicPr>
            <p:blipFill>
              <a:blip r:embed="rId12"/>
            </p:blipFill>
            <p:spPr>
              <a:xfrm>
                <a:off x="2794000" y="3062412"/>
                <a:ext cx="93133" cy="6767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2889955" y="2880705"/>
              <a:ext cx="348016" cy="434794"/>
            </p14:xfrm>
          </p:contentPart>
        </mc:Choice>
        <mc:Fallback xmlns="">
          <p:pic>
            <p:nvPicPr>
              <p:cNvPr id="9" name="墨迹 8"/>
            </p:nvPicPr>
            <p:blipFill>
              <a:blip r:embed="rId14"/>
            </p:blipFill>
            <p:spPr>
              <a:xfrm>
                <a:off x="2889955" y="2880705"/>
                <a:ext cx="348016" cy="43479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3463925" y="3073692"/>
              <a:ext cx="252941" cy="28199"/>
            </p14:xfrm>
          </p:contentPart>
        </mc:Choice>
        <mc:Fallback xmlns="">
          <p:pic>
            <p:nvPicPr>
              <p:cNvPr id="10" name="墨迹 9"/>
            </p:nvPicPr>
            <p:blipFill>
              <a:blip r:embed="rId16"/>
            </p:blipFill>
            <p:spPr>
              <a:xfrm>
                <a:off x="3463925" y="3073692"/>
                <a:ext cx="252941" cy="2819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3435350" y="3209047"/>
              <a:ext cx="292805" cy="28199"/>
            </p14:xfrm>
          </p:contentPart>
        </mc:Choice>
        <mc:Fallback xmlns="">
          <p:pic>
            <p:nvPicPr>
              <p:cNvPr id="11" name="墨迹 10"/>
            </p:nvPicPr>
            <p:blipFill>
              <a:blip r:embed="rId18"/>
            </p:blipFill>
            <p:spPr>
              <a:xfrm>
                <a:off x="3435350" y="3209047"/>
                <a:ext cx="292805" cy="2819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3968044" y="2915777"/>
              <a:ext cx="214489" cy="366588"/>
            </p14:xfrm>
          </p:contentPart>
        </mc:Choice>
        <mc:Fallback xmlns="">
          <p:pic>
            <p:nvPicPr>
              <p:cNvPr id="12" name="墨迹 11"/>
            </p:nvPicPr>
            <p:blipFill>
              <a:blip r:embed="rId20"/>
            </p:blipFill>
            <p:spPr>
              <a:xfrm>
                <a:off x="3968044" y="2915777"/>
                <a:ext cx="214489" cy="36658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4222044" y="3028573"/>
              <a:ext cx="156104" cy="197394"/>
            </p14:xfrm>
          </p:contentPart>
        </mc:Choice>
        <mc:Fallback xmlns="">
          <p:pic>
            <p:nvPicPr>
              <p:cNvPr id="13" name="墨迹 12"/>
            </p:nvPicPr>
            <p:blipFill>
              <a:blip r:embed="rId22"/>
            </p:blipFill>
            <p:spPr>
              <a:xfrm>
                <a:off x="4222044" y="3028573"/>
                <a:ext cx="156104" cy="19739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4397022" y="3131500"/>
              <a:ext cx="152400" cy="132006"/>
            </p14:xfrm>
          </p:contentPart>
        </mc:Choice>
        <mc:Fallback xmlns="">
          <p:pic>
            <p:nvPicPr>
              <p:cNvPr id="14" name="墨迹 13"/>
            </p:nvPicPr>
            <p:blipFill>
              <a:blip r:embed="rId24"/>
            </p:blipFill>
            <p:spPr>
              <a:xfrm>
                <a:off x="4397022" y="3131500"/>
                <a:ext cx="152400" cy="13200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4721577" y="3073692"/>
              <a:ext cx="211667" cy="16919"/>
            </p14:xfrm>
          </p:contentPart>
        </mc:Choice>
        <mc:Fallback xmlns="">
          <p:pic>
            <p:nvPicPr>
              <p:cNvPr id="15" name="墨迹 14"/>
            </p:nvPicPr>
            <p:blipFill>
              <a:blip r:embed="rId26"/>
            </p:blipFill>
            <p:spPr>
              <a:xfrm>
                <a:off x="4721577" y="3073692"/>
                <a:ext cx="211667" cy="1691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4786488" y="2980459"/>
              <a:ext cx="50800" cy="363943"/>
            </p14:xfrm>
          </p:contentPart>
        </mc:Choice>
        <mc:Fallback xmlns="">
          <p:pic>
            <p:nvPicPr>
              <p:cNvPr id="16" name="墨迹 15"/>
            </p:nvPicPr>
            <p:blipFill>
              <a:blip r:embed="rId28"/>
            </p:blipFill>
            <p:spPr>
              <a:xfrm>
                <a:off x="4786488" y="2980459"/>
                <a:ext cx="50800" cy="36394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5163079" y="3039853"/>
              <a:ext cx="216076" cy="229822"/>
            </p14:xfrm>
          </p:contentPart>
        </mc:Choice>
        <mc:Fallback xmlns="">
          <p:pic>
            <p:nvPicPr>
              <p:cNvPr id="17" name="墨迹 16"/>
            </p:nvPicPr>
            <p:blipFill>
              <a:blip r:embed="rId30"/>
            </p:blipFill>
            <p:spPr>
              <a:xfrm>
                <a:off x="5163079" y="3039853"/>
                <a:ext cx="216076" cy="22982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5488516" y="2932697"/>
              <a:ext cx="220134" cy="349667"/>
            </p14:xfrm>
          </p:contentPart>
        </mc:Choice>
        <mc:Fallback xmlns="">
          <p:pic>
            <p:nvPicPr>
              <p:cNvPr id="18" name="墨迹 17"/>
            </p:nvPicPr>
            <p:blipFill>
              <a:blip r:embed="rId32"/>
            </p:blipFill>
            <p:spPr>
              <a:xfrm>
                <a:off x="5488516" y="2932697"/>
                <a:ext cx="220134" cy="34966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5853288" y="2987333"/>
              <a:ext cx="110067" cy="210258"/>
            </p14:xfrm>
          </p:contentPart>
        </mc:Choice>
        <mc:Fallback xmlns="">
          <p:pic>
            <p:nvPicPr>
              <p:cNvPr id="19" name="墨迹 18"/>
            </p:nvPicPr>
            <p:blipFill>
              <a:blip r:embed="rId34"/>
            </p:blipFill>
            <p:spPr>
              <a:xfrm>
                <a:off x="5853288" y="2987333"/>
                <a:ext cx="110067" cy="21025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5966177" y="2885816"/>
              <a:ext cx="28223" cy="548823"/>
            </p14:xfrm>
          </p:contentPart>
        </mc:Choice>
        <mc:Fallback xmlns="">
          <p:pic>
            <p:nvPicPr>
              <p:cNvPr id="20" name="墨迹 19"/>
            </p:nvPicPr>
            <p:blipFill>
              <a:blip r:embed="rId36"/>
            </p:blipFill>
            <p:spPr>
              <a:xfrm>
                <a:off x="5966177" y="2885816"/>
                <a:ext cx="28223" cy="54882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6039555" y="3070520"/>
              <a:ext cx="166512" cy="209906"/>
            </p14:xfrm>
          </p:contentPart>
        </mc:Choice>
        <mc:Fallback xmlns="">
          <p:pic>
            <p:nvPicPr>
              <p:cNvPr id="21" name="墨迹 20"/>
            </p:nvPicPr>
            <p:blipFill>
              <a:blip r:embed="rId38"/>
            </p:blipFill>
            <p:spPr>
              <a:xfrm>
                <a:off x="6039555" y="3070520"/>
                <a:ext cx="166512" cy="20990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7052027" y="2938337"/>
              <a:ext cx="362832" cy="376456"/>
            </p14:xfrm>
          </p:contentPart>
        </mc:Choice>
        <mc:Fallback xmlns="">
          <p:pic>
            <p:nvPicPr>
              <p:cNvPr id="22" name="墨迹 21"/>
            </p:nvPicPr>
            <p:blipFill>
              <a:blip r:embed="rId40"/>
            </p:blipFill>
            <p:spPr>
              <a:xfrm>
                <a:off x="7052027" y="2938337"/>
                <a:ext cx="362832" cy="37645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7176911" y="3028573"/>
              <a:ext cx="134761" cy="270711"/>
            </p14:xfrm>
          </p:contentPart>
        </mc:Choice>
        <mc:Fallback xmlns="">
          <p:pic>
            <p:nvPicPr>
              <p:cNvPr id="23" name="墨迹 22"/>
            </p:nvPicPr>
            <p:blipFill>
              <a:blip r:embed="rId42"/>
            </p:blipFill>
            <p:spPr>
              <a:xfrm>
                <a:off x="7176911" y="3028573"/>
                <a:ext cx="134761" cy="27071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6276622" y="1942207"/>
              <a:ext cx="378178" cy="403950"/>
            </p14:xfrm>
          </p:contentPart>
        </mc:Choice>
        <mc:Fallback xmlns="">
          <p:pic>
            <p:nvPicPr>
              <p:cNvPr id="24" name="墨迹 23"/>
            </p:nvPicPr>
            <p:blipFill>
              <a:blip r:embed="rId44"/>
            </p:blipFill>
            <p:spPr>
              <a:xfrm>
                <a:off x="6276622" y="1942207"/>
                <a:ext cx="378178" cy="40395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6398683" y="2081087"/>
              <a:ext cx="242006" cy="179064"/>
            </p14:xfrm>
          </p:contentPart>
        </mc:Choice>
        <mc:Fallback xmlns="">
          <p:pic>
            <p:nvPicPr>
              <p:cNvPr id="25" name="墨迹 24"/>
            </p:nvPicPr>
            <p:blipFill>
              <a:blip r:embed="rId46"/>
            </p:blipFill>
            <p:spPr>
              <a:xfrm>
                <a:off x="6398683" y="2081087"/>
                <a:ext cx="242006" cy="17906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1216377" y="3927593"/>
              <a:ext cx="155223" cy="285339"/>
            </p14:xfrm>
          </p:contentPart>
        </mc:Choice>
        <mc:Fallback xmlns="">
          <p:pic>
            <p:nvPicPr>
              <p:cNvPr id="26" name="墨迹 25"/>
            </p:nvPicPr>
            <p:blipFill>
              <a:blip r:embed="rId48"/>
            </p:blipFill>
            <p:spPr>
              <a:xfrm>
                <a:off x="1216377" y="3927593"/>
                <a:ext cx="155223" cy="28533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1124655" y="3846345"/>
              <a:ext cx="391760" cy="476563"/>
            </p14:xfrm>
          </p:contentPart>
        </mc:Choice>
        <mc:Fallback xmlns="">
          <p:pic>
            <p:nvPicPr>
              <p:cNvPr id="27" name="墨迹 26"/>
            </p:nvPicPr>
            <p:blipFill>
              <a:blip r:embed="rId50"/>
            </p:blipFill>
            <p:spPr>
              <a:xfrm>
                <a:off x="1124655" y="3846345"/>
                <a:ext cx="391760" cy="476563"/>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1603022" y="4055018"/>
              <a:ext cx="197555" cy="5639"/>
            </p14:xfrm>
          </p:contentPart>
        </mc:Choice>
        <mc:Fallback xmlns="">
          <p:pic>
            <p:nvPicPr>
              <p:cNvPr id="28" name="墨迹 27"/>
            </p:nvPicPr>
            <p:blipFill>
              <a:blip r:embed="rId52"/>
            </p:blipFill>
            <p:spPr>
              <a:xfrm>
                <a:off x="1603022" y="4055018"/>
                <a:ext cx="197555" cy="563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1828800" y="3816031"/>
              <a:ext cx="336726" cy="394963"/>
            </p14:xfrm>
          </p:contentPart>
        </mc:Choice>
        <mc:Fallback xmlns="">
          <p:pic>
            <p:nvPicPr>
              <p:cNvPr id="29" name="墨迹 28"/>
            </p:nvPicPr>
            <p:blipFill>
              <a:blip r:embed="rId54"/>
            </p:blipFill>
            <p:spPr>
              <a:xfrm>
                <a:off x="1828800" y="3816031"/>
                <a:ext cx="336726" cy="394963"/>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1918405" y="3964781"/>
              <a:ext cx="172861" cy="189815"/>
            </p14:xfrm>
          </p:contentPart>
        </mc:Choice>
        <mc:Fallback xmlns="">
          <p:pic>
            <p:nvPicPr>
              <p:cNvPr id="30" name="墨迹 29"/>
            </p:nvPicPr>
            <p:blipFill>
              <a:blip r:embed="rId56"/>
            </p:blipFill>
            <p:spPr>
              <a:xfrm>
                <a:off x="1918405" y="3964781"/>
                <a:ext cx="172861" cy="18981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6614230" y="3761748"/>
              <a:ext cx="17992" cy="28199"/>
            </p14:xfrm>
          </p:contentPart>
        </mc:Choice>
        <mc:Fallback xmlns="">
          <p:pic>
            <p:nvPicPr>
              <p:cNvPr id="31" name="墨迹 30"/>
            </p:nvPicPr>
            <p:blipFill>
              <a:blip r:embed="rId58"/>
            </p:blipFill>
            <p:spPr>
              <a:xfrm>
                <a:off x="6614230" y="3761748"/>
                <a:ext cx="17992" cy="2819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3232150" y="4186143"/>
              <a:ext cx="230011" cy="221362"/>
            </p14:xfrm>
          </p:contentPart>
        </mc:Choice>
        <mc:Fallback xmlns="">
          <p:pic>
            <p:nvPicPr>
              <p:cNvPr id="32" name="墨迹 31"/>
            </p:nvPicPr>
            <p:blipFill>
              <a:blip r:embed="rId60"/>
            </p:blipFill>
            <p:spPr>
              <a:xfrm>
                <a:off x="3232150" y="4186143"/>
                <a:ext cx="230011" cy="221362"/>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3591277" y="4038098"/>
              <a:ext cx="292100" cy="360947"/>
            </p14:xfrm>
          </p:contentPart>
        </mc:Choice>
        <mc:Fallback xmlns="">
          <p:pic>
            <p:nvPicPr>
              <p:cNvPr id="33" name="墨迹 32"/>
            </p:nvPicPr>
            <p:blipFill>
              <a:blip r:embed="rId62"/>
            </p:blipFill>
            <p:spPr>
              <a:xfrm>
                <a:off x="3591277" y="4038098"/>
                <a:ext cx="292100" cy="36094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4069644" y="4038098"/>
              <a:ext cx="191911" cy="377867"/>
            </p14:xfrm>
          </p:contentPart>
        </mc:Choice>
        <mc:Fallback xmlns="">
          <p:pic>
            <p:nvPicPr>
              <p:cNvPr id="34" name="墨迹 33"/>
            </p:nvPicPr>
            <p:blipFill>
              <a:blip r:embed="rId64"/>
            </p:blipFill>
            <p:spPr>
              <a:xfrm>
                <a:off x="4069644" y="4038098"/>
                <a:ext cx="191911" cy="377867"/>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4350279" y="4272150"/>
              <a:ext cx="103187" cy="121256"/>
            </p14:xfrm>
          </p:contentPart>
        </mc:Choice>
        <mc:Fallback xmlns="">
          <p:pic>
            <p:nvPicPr>
              <p:cNvPr id="35" name="墨迹 34"/>
            </p:nvPicPr>
            <p:blipFill>
              <a:blip r:embed="rId66"/>
            </p:blipFill>
            <p:spPr>
              <a:xfrm>
                <a:off x="4350279" y="4272150"/>
                <a:ext cx="103187" cy="12125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4566355" y="4021179"/>
              <a:ext cx="180622" cy="338388"/>
            </p14:xfrm>
          </p:contentPart>
        </mc:Choice>
        <mc:Fallback xmlns="">
          <p:pic>
            <p:nvPicPr>
              <p:cNvPr id="36" name="墨迹 35"/>
            </p:nvPicPr>
            <p:blipFill>
              <a:blip r:embed="rId68"/>
            </p:blipFill>
            <p:spPr>
              <a:xfrm>
                <a:off x="4566355" y="4021179"/>
                <a:ext cx="180622" cy="33838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4717168" y="4227032"/>
              <a:ext cx="135114" cy="136236"/>
            </p14:xfrm>
          </p:contentPart>
        </mc:Choice>
        <mc:Fallback xmlns="">
          <p:pic>
            <p:nvPicPr>
              <p:cNvPr id="37" name="墨迹 36"/>
            </p:nvPicPr>
            <p:blipFill>
              <a:blip r:embed="rId70"/>
            </p:blipFill>
            <p:spPr>
              <a:xfrm>
                <a:off x="4717168" y="4227032"/>
                <a:ext cx="135114" cy="13623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4786488" y="4258051"/>
              <a:ext cx="45156" cy="239691"/>
            </p14:xfrm>
          </p:contentPart>
        </mc:Choice>
        <mc:Fallback xmlns="">
          <p:pic>
            <p:nvPicPr>
              <p:cNvPr id="38" name="墨迹 37"/>
            </p:nvPicPr>
            <p:blipFill>
              <a:blip r:embed="rId72"/>
            </p:blipFill>
            <p:spPr>
              <a:xfrm>
                <a:off x="4786488" y="4258051"/>
                <a:ext cx="45156" cy="23969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4890911" y="4315859"/>
              <a:ext cx="73377" cy="18329"/>
            </p14:xfrm>
          </p:contentPart>
        </mc:Choice>
        <mc:Fallback xmlns="">
          <p:pic>
            <p:nvPicPr>
              <p:cNvPr id="39" name="墨迹 38"/>
            </p:nvPicPr>
            <p:blipFill>
              <a:blip r:embed="rId74"/>
            </p:blipFill>
            <p:spPr>
              <a:xfrm>
                <a:off x="4890911" y="4315859"/>
                <a:ext cx="73377" cy="1832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5032727" y="4229851"/>
              <a:ext cx="109361" cy="225593"/>
            </p14:xfrm>
          </p:contentPart>
        </mc:Choice>
        <mc:Fallback xmlns="">
          <p:pic>
            <p:nvPicPr>
              <p:cNvPr id="40" name="墨迹 39"/>
            </p:nvPicPr>
            <p:blipFill>
              <a:blip r:embed="rId76"/>
            </p:blipFill>
            <p:spPr>
              <a:xfrm>
                <a:off x="5032727" y="4229851"/>
                <a:ext cx="109361" cy="22559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5381448" y="4241131"/>
              <a:ext cx="175507" cy="8460"/>
            </p14:xfrm>
          </p:contentPart>
        </mc:Choice>
        <mc:Fallback xmlns="">
          <p:pic>
            <p:nvPicPr>
              <p:cNvPr id="41" name="墨迹 40"/>
            </p:nvPicPr>
            <p:blipFill>
              <a:blip r:embed="rId78"/>
            </p:blipFill>
            <p:spPr>
              <a:xfrm>
                <a:off x="5381448" y="4241131"/>
                <a:ext cx="175507" cy="846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5444066" y="4133975"/>
              <a:ext cx="47978" cy="324288"/>
            </p14:xfrm>
          </p:contentPart>
        </mc:Choice>
        <mc:Fallback xmlns="">
          <p:pic>
            <p:nvPicPr>
              <p:cNvPr id="42" name="墨迹 41"/>
            </p:nvPicPr>
            <p:blipFill>
              <a:blip r:embed="rId80"/>
            </p:blipFill>
            <p:spPr>
              <a:xfrm>
                <a:off x="5444066" y="4133975"/>
                <a:ext cx="47978" cy="32428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5618515" y="4173454"/>
              <a:ext cx="155751" cy="200212"/>
            </p14:xfrm>
          </p:contentPart>
        </mc:Choice>
        <mc:Fallback xmlns="">
          <p:pic>
            <p:nvPicPr>
              <p:cNvPr id="43" name="墨迹 42"/>
            </p:nvPicPr>
            <p:blipFill>
              <a:blip r:embed="rId82"/>
            </p:blipFill>
            <p:spPr>
              <a:xfrm>
                <a:off x="5618515" y="4173454"/>
                <a:ext cx="155751" cy="200212"/>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5853288" y="4021179"/>
              <a:ext cx="163689" cy="383506"/>
            </p14:xfrm>
          </p:contentPart>
        </mc:Choice>
        <mc:Fallback xmlns="">
          <p:pic>
            <p:nvPicPr>
              <p:cNvPr id="44" name="墨迹 43"/>
            </p:nvPicPr>
            <p:blipFill>
              <a:blip r:embed="rId84"/>
            </p:blipFill>
            <p:spPr>
              <a:xfrm>
                <a:off x="5853288" y="4021179"/>
                <a:ext cx="163689" cy="383506"/>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6121400" y="4160411"/>
              <a:ext cx="25400" cy="168137"/>
            </p14:xfrm>
          </p:contentPart>
        </mc:Choice>
        <mc:Fallback xmlns="">
          <p:pic>
            <p:nvPicPr>
              <p:cNvPr id="45" name="墨迹 44"/>
            </p:nvPicPr>
            <p:blipFill>
              <a:blip r:embed="rId86"/>
            </p:blipFill>
            <p:spPr>
              <a:xfrm>
                <a:off x="6121400" y="4160411"/>
                <a:ext cx="25400" cy="168137"/>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6118577" y="4224212"/>
              <a:ext cx="110067" cy="45118"/>
            </p14:xfrm>
          </p:contentPart>
        </mc:Choice>
        <mc:Fallback xmlns="">
          <p:pic>
            <p:nvPicPr>
              <p:cNvPr id="46" name="墨迹 45"/>
            </p:nvPicPr>
            <p:blipFill>
              <a:blip r:embed="rId88"/>
            </p:blipFill>
            <p:spPr>
              <a:xfrm>
                <a:off x="6118577" y="4224212"/>
                <a:ext cx="110067" cy="4511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6206066" y="4116350"/>
              <a:ext cx="25400" cy="254497"/>
            </p14:xfrm>
          </p:contentPart>
        </mc:Choice>
        <mc:Fallback xmlns="">
          <p:pic>
            <p:nvPicPr>
              <p:cNvPr id="47" name="墨迹 46"/>
            </p:nvPicPr>
            <p:blipFill>
              <a:blip r:embed="rId90"/>
            </p:blipFill>
            <p:spPr>
              <a:xfrm>
                <a:off x="6206066" y="4116350"/>
                <a:ext cx="25400" cy="25449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6259688" y="4209231"/>
              <a:ext cx="248356" cy="156681"/>
            </p14:xfrm>
          </p:contentPart>
        </mc:Choice>
        <mc:Fallback xmlns="">
          <p:pic>
            <p:nvPicPr>
              <p:cNvPr id="48" name="墨迹 47"/>
            </p:nvPicPr>
            <p:blipFill>
              <a:blip r:embed="rId92"/>
            </p:blipFill>
            <p:spPr>
              <a:xfrm>
                <a:off x="6259688" y="4209231"/>
                <a:ext cx="248356" cy="15668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6632222" y="4167814"/>
              <a:ext cx="180622" cy="42298"/>
            </p14:xfrm>
          </p:contentPart>
        </mc:Choice>
        <mc:Fallback xmlns="">
          <p:pic>
            <p:nvPicPr>
              <p:cNvPr id="49" name="墨迹 48"/>
            </p:nvPicPr>
            <p:blipFill>
              <a:blip r:embed="rId94"/>
            </p:blipFill>
            <p:spPr>
              <a:xfrm>
                <a:off x="6632222" y="4167814"/>
                <a:ext cx="180622" cy="4229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6578600" y="4271269"/>
              <a:ext cx="222955" cy="26260"/>
            </p14:xfrm>
          </p:contentPart>
        </mc:Choice>
        <mc:Fallback xmlns="">
          <p:pic>
            <p:nvPicPr>
              <p:cNvPr id="50" name="墨迹 49"/>
            </p:nvPicPr>
            <p:blipFill>
              <a:blip r:embed="rId96"/>
            </p:blipFill>
            <p:spPr>
              <a:xfrm>
                <a:off x="6578600" y="4271269"/>
                <a:ext cx="222955" cy="2626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6901038" y="4141553"/>
              <a:ext cx="175154" cy="201094"/>
            </p14:xfrm>
          </p:contentPart>
        </mc:Choice>
        <mc:Fallback xmlns="">
          <p:pic>
            <p:nvPicPr>
              <p:cNvPr id="51" name="墨迹 50"/>
            </p:nvPicPr>
            <p:blipFill>
              <a:blip r:embed="rId98"/>
            </p:blipFill>
            <p:spPr>
              <a:xfrm>
                <a:off x="6901038" y="4141553"/>
                <a:ext cx="175154" cy="201094"/>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7209896" y="3942222"/>
              <a:ext cx="246415" cy="363767"/>
            </p14:xfrm>
          </p:contentPart>
        </mc:Choice>
        <mc:Fallback xmlns="">
          <p:pic>
            <p:nvPicPr>
              <p:cNvPr id="52" name="墨迹 51"/>
            </p:nvPicPr>
            <p:blipFill>
              <a:blip r:embed="rId100"/>
            </p:blipFill>
            <p:spPr>
              <a:xfrm>
                <a:off x="7209896" y="3942222"/>
                <a:ext cx="246415" cy="36376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7535333" y="4043738"/>
              <a:ext cx="99660" cy="84597"/>
            </p14:xfrm>
          </p:contentPart>
        </mc:Choice>
        <mc:Fallback xmlns="">
          <p:pic>
            <p:nvPicPr>
              <p:cNvPr id="53" name="墨迹 52"/>
            </p:nvPicPr>
            <p:blipFill>
              <a:blip r:embed="rId102"/>
            </p:blipFill>
            <p:spPr>
              <a:xfrm>
                <a:off x="7535333" y="4043738"/>
                <a:ext cx="99660" cy="84597"/>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7504288" y="4128335"/>
              <a:ext cx="36689" cy="174834"/>
            </p14:xfrm>
          </p:contentPart>
        </mc:Choice>
        <mc:Fallback xmlns="">
          <p:pic>
            <p:nvPicPr>
              <p:cNvPr id="54" name="墨迹 53"/>
            </p:nvPicPr>
            <p:blipFill>
              <a:blip r:embed="rId104"/>
            </p:blipFill>
            <p:spPr>
              <a:xfrm>
                <a:off x="7504288" y="4128335"/>
                <a:ext cx="36689" cy="17483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7518400" y="4179093"/>
              <a:ext cx="156103" cy="150865"/>
            </p14:xfrm>
          </p:contentPart>
        </mc:Choice>
        <mc:Fallback xmlns="">
          <p:pic>
            <p:nvPicPr>
              <p:cNvPr id="55" name="墨迹 54"/>
            </p:nvPicPr>
            <p:blipFill>
              <a:blip r:embed="rId106"/>
            </p:blipFill>
            <p:spPr>
              <a:xfrm>
                <a:off x="7518400" y="4179093"/>
                <a:ext cx="156103" cy="15086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墨迹 55"/>
              <p14:cNvContentPartPr/>
              <p14:nvPr/>
            </p14:nvContentPartPr>
            <p14:xfrm>
              <a:off x="7720188" y="4229851"/>
              <a:ext cx="125589" cy="101517"/>
            </p14:xfrm>
          </p:contentPart>
        </mc:Choice>
        <mc:Fallback xmlns="">
          <p:pic>
            <p:nvPicPr>
              <p:cNvPr id="56" name="墨迹 55"/>
            </p:nvPicPr>
            <p:blipFill>
              <a:blip r:embed="rId108"/>
            </p:blipFill>
            <p:spPr>
              <a:xfrm>
                <a:off x="7720188" y="4229851"/>
                <a:ext cx="125589" cy="10151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墨迹 56"/>
              <p14:cNvContentPartPr/>
              <p14:nvPr/>
            </p14:nvContentPartPr>
            <p14:xfrm>
              <a:off x="7879644" y="4118994"/>
              <a:ext cx="129822" cy="187700"/>
            </p14:xfrm>
          </p:contentPart>
        </mc:Choice>
        <mc:Fallback xmlns="">
          <p:pic>
            <p:nvPicPr>
              <p:cNvPr id="57" name="墨迹 56"/>
            </p:nvPicPr>
            <p:blipFill>
              <a:blip r:embed="rId110"/>
            </p:blipFill>
            <p:spPr>
              <a:xfrm>
                <a:off x="7879644" y="4118994"/>
                <a:ext cx="129822" cy="18770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墨迹 57"/>
              <p14:cNvContentPartPr/>
              <p14:nvPr/>
            </p14:nvContentPartPr>
            <p14:xfrm>
              <a:off x="7998177" y="4190373"/>
              <a:ext cx="84667" cy="157914"/>
            </p14:xfrm>
          </p:contentPart>
        </mc:Choice>
        <mc:Fallback xmlns="">
          <p:pic>
            <p:nvPicPr>
              <p:cNvPr id="58" name="墨迹 57"/>
            </p:nvPicPr>
            <p:blipFill>
              <a:blip r:embed="rId112"/>
            </p:blipFill>
            <p:spPr>
              <a:xfrm>
                <a:off x="7998177" y="4190373"/>
                <a:ext cx="84667" cy="15791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墨迹 58"/>
              <p14:cNvContentPartPr/>
              <p14:nvPr/>
            </p14:nvContentPartPr>
            <p14:xfrm>
              <a:off x="7981244" y="4224212"/>
              <a:ext cx="129822" cy="200213"/>
            </p14:xfrm>
          </p:contentPart>
        </mc:Choice>
        <mc:Fallback xmlns="">
          <p:pic>
            <p:nvPicPr>
              <p:cNvPr id="59" name="墨迹 58"/>
            </p:nvPicPr>
            <p:blipFill>
              <a:blip r:embed="rId114"/>
            </p:blipFill>
            <p:spPr>
              <a:xfrm>
                <a:off x="7981244" y="4224212"/>
                <a:ext cx="129822" cy="200213"/>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墨迹 59"/>
              <p14:cNvContentPartPr/>
              <p14:nvPr/>
            </p14:nvContentPartPr>
            <p14:xfrm>
              <a:off x="8150577" y="4184733"/>
              <a:ext cx="155223" cy="22559"/>
            </p14:xfrm>
          </p:contentPart>
        </mc:Choice>
        <mc:Fallback xmlns="">
          <p:pic>
            <p:nvPicPr>
              <p:cNvPr id="60" name="墨迹 59"/>
            </p:nvPicPr>
            <p:blipFill>
              <a:blip r:embed="rId116"/>
            </p:blipFill>
            <p:spPr>
              <a:xfrm>
                <a:off x="8150577" y="4184733"/>
                <a:ext cx="155223" cy="2255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墨迹 60"/>
              <p14:cNvContentPartPr/>
              <p14:nvPr/>
            </p14:nvContentPartPr>
            <p14:xfrm>
              <a:off x="8221133" y="4079868"/>
              <a:ext cx="31044" cy="262780"/>
            </p14:xfrm>
          </p:contentPart>
        </mc:Choice>
        <mc:Fallback xmlns="">
          <p:pic>
            <p:nvPicPr>
              <p:cNvPr id="61" name="墨迹 60"/>
            </p:nvPicPr>
            <p:blipFill>
              <a:blip r:embed="rId118"/>
            </p:blipFill>
            <p:spPr>
              <a:xfrm>
                <a:off x="8221133" y="4079868"/>
                <a:ext cx="31044" cy="26278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墨迹 61"/>
              <p14:cNvContentPartPr/>
              <p14:nvPr/>
            </p14:nvContentPartPr>
            <p14:xfrm>
              <a:off x="8359422" y="4079515"/>
              <a:ext cx="156104" cy="223654"/>
            </p14:xfrm>
          </p:contentPart>
        </mc:Choice>
        <mc:Fallback xmlns="">
          <p:pic>
            <p:nvPicPr>
              <p:cNvPr id="62" name="墨迹 61"/>
            </p:nvPicPr>
            <p:blipFill>
              <a:blip r:embed="rId120"/>
            </p:blipFill>
            <p:spPr>
              <a:xfrm>
                <a:off x="8359422" y="4079515"/>
                <a:ext cx="156104" cy="223654"/>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墨迹 62"/>
              <p14:cNvContentPartPr/>
              <p14:nvPr/>
            </p14:nvContentPartPr>
            <p14:xfrm>
              <a:off x="8658577" y="3970420"/>
              <a:ext cx="203200" cy="406066"/>
            </p14:xfrm>
          </p:contentPart>
        </mc:Choice>
        <mc:Fallback xmlns="">
          <p:pic>
            <p:nvPicPr>
              <p:cNvPr id="63" name="墨迹 62"/>
            </p:nvPicPr>
            <p:blipFill>
              <a:blip r:embed="rId122"/>
            </p:blipFill>
            <p:spPr>
              <a:xfrm>
                <a:off x="8658577" y="3970420"/>
                <a:ext cx="203200" cy="40606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墨迹 63"/>
              <p14:cNvContentPartPr/>
              <p14:nvPr/>
            </p14:nvContentPartPr>
            <p14:xfrm>
              <a:off x="8915400" y="4113707"/>
              <a:ext cx="31044" cy="183822"/>
            </p14:xfrm>
          </p:contentPart>
        </mc:Choice>
        <mc:Fallback xmlns="">
          <p:pic>
            <p:nvPicPr>
              <p:cNvPr id="64" name="墨迹 63"/>
            </p:nvPicPr>
            <p:blipFill>
              <a:blip r:embed="rId124"/>
            </p:blipFill>
            <p:spPr>
              <a:xfrm>
                <a:off x="8915400" y="4113707"/>
                <a:ext cx="31044" cy="183822"/>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墨迹 64"/>
              <p14:cNvContentPartPr/>
              <p14:nvPr/>
            </p14:nvContentPartPr>
            <p14:xfrm>
              <a:off x="8929511" y="4196013"/>
              <a:ext cx="107244" cy="33838"/>
            </p14:xfrm>
          </p:contentPart>
        </mc:Choice>
        <mc:Fallback xmlns="">
          <p:pic>
            <p:nvPicPr>
              <p:cNvPr id="65" name="墨迹 64"/>
            </p:nvPicPr>
            <p:blipFill>
              <a:blip r:embed="rId126"/>
            </p:blipFill>
            <p:spPr>
              <a:xfrm>
                <a:off x="8929511" y="4196013"/>
                <a:ext cx="107244" cy="33838"/>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墨迹 65"/>
              <p14:cNvContentPartPr/>
              <p14:nvPr/>
            </p14:nvContentPartPr>
            <p14:xfrm>
              <a:off x="9014177" y="4030872"/>
              <a:ext cx="45156" cy="520448"/>
            </p14:xfrm>
          </p:contentPart>
        </mc:Choice>
        <mc:Fallback xmlns="">
          <p:pic>
            <p:nvPicPr>
              <p:cNvPr id="66" name="墨迹 65"/>
            </p:nvPicPr>
            <p:blipFill>
              <a:blip r:embed="rId128"/>
            </p:blipFill>
            <p:spPr>
              <a:xfrm>
                <a:off x="9014177" y="4030872"/>
                <a:ext cx="45156" cy="520448"/>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墨迹 66"/>
              <p14:cNvContentPartPr/>
              <p14:nvPr/>
            </p14:nvContentPartPr>
            <p14:xfrm>
              <a:off x="9070622" y="4272855"/>
              <a:ext cx="296333" cy="180650"/>
            </p14:xfrm>
          </p:contentPart>
        </mc:Choice>
        <mc:Fallback xmlns="">
          <p:pic>
            <p:nvPicPr>
              <p:cNvPr id="67" name="墨迹 66"/>
            </p:nvPicPr>
            <p:blipFill>
              <a:blip r:embed="rId130"/>
            </p:blipFill>
            <p:spPr>
              <a:xfrm>
                <a:off x="9070622" y="4272855"/>
                <a:ext cx="296333" cy="18065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墨迹 67"/>
              <p14:cNvContentPartPr/>
              <p14:nvPr/>
            </p14:nvContentPartPr>
            <p14:xfrm>
              <a:off x="3172177" y="3730729"/>
              <a:ext cx="671689" cy="893909"/>
            </p14:xfrm>
          </p:contentPart>
        </mc:Choice>
        <mc:Fallback xmlns="">
          <p:pic>
            <p:nvPicPr>
              <p:cNvPr id="68" name="墨迹 67"/>
            </p:nvPicPr>
            <p:blipFill>
              <a:blip r:embed="rId132"/>
            </p:blipFill>
            <p:spPr>
              <a:xfrm>
                <a:off x="3172177" y="3730729"/>
                <a:ext cx="671689" cy="89390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墨迹 68"/>
              <p14:cNvContentPartPr/>
              <p14:nvPr/>
            </p14:nvContentPartPr>
            <p14:xfrm>
              <a:off x="5588000" y="3784307"/>
              <a:ext cx="324555" cy="767013"/>
            </p14:xfrm>
          </p:contentPart>
        </mc:Choice>
        <mc:Fallback xmlns="">
          <p:pic>
            <p:nvPicPr>
              <p:cNvPr id="69" name="墨迹 68"/>
            </p:nvPicPr>
            <p:blipFill>
              <a:blip r:embed="rId134"/>
            </p:blipFill>
            <p:spPr>
              <a:xfrm>
                <a:off x="5588000" y="3784307"/>
                <a:ext cx="324555" cy="76701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墨迹 69"/>
              <p14:cNvContentPartPr/>
              <p14:nvPr/>
            </p14:nvContentPartPr>
            <p14:xfrm>
              <a:off x="6967184" y="3654592"/>
              <a:ext cx="283104" cy="862889"/>
            </p14:xfrm>
          </p:contentPart>
        </mc:Choice>
        <mc:Fallback xmlns="">
          <p:pic>
            <p:nvPicPr>
              <p:cNvPr id="70" name="墨迹 69"/>
            </p:nvPicPr>
            <p:blipFill>
              <a:blip r:embed="rId136"/>
            </p:blipFill>
            <p:spPr>
              <a:xfrm>
                <a:off x="6967184" y="3654592"/>
                <a:ext cx="283104" cy="86288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墨迹 70"/>
              <p14:cNvContentPartPr/>
              <p14:nvPr/>
            </p14:nvContentPartPr>
            <p14:xfrm>
              <a:off x="8370711" y="3615113"/>
              <a:ext cx="259644" cy="928453"/>
            </p14:xfrm>
          </p:contentPart>
        </mc:Choice>
        <mc:Fallback xmlns="">
          <p:pic>
            <p:nvPicPr>
              <p:cNvPr id="71" name="墨迹 70"/>
            </p:nvPicPr>
            <p:blipFill>
              <a:blip r:embed="rId138"/>
            </p:blipFill>
            <p:spPr>
              <a:xfrm>
                <a:off x="8370711" y="3615113"/>
                <a:ext cx="259644" cy="928453"/>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63_1#e89c28e42?sp=1&amp;vop=1&amp;pid=bb2a75e1a&amp;color=0,0,0&amp;vtp=1&amp;bt=1&amp;bbb=1&amp;hb=1"/>
          <p:cNvSpPr/>
          <p:nvPr/>
        </p:nvSpPr>
        <p:spPr>
          <a:xfrm>
            <a:off x="421894" y="289425"/>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pic>
        <p:nvPicPr>
          <p:cNvPr id="3" name="QO_6_BD.163_2#e89c28e42?vop=1&amp;pid=bb2a75e1a&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3121660" y="1203960"/>
            <a:ext cx="6948170" cy="4632325"/>
          </a:xfrm>
          <a:prstGeom prst="rect">
            <a:avLst/>
          </a:prstGeom>
          <a:noFill/>
          <a:extLst>
            <a:ext uri="{909E8E84-426E-40DD-AFC4-6F175D3DCCD1}">
              <a14:hiddenFill xmlns:a14="http://schemas.microsoft.com/office/drawing/2010/main">
                <a:solidFill>
                  <a:scrgbClr r="0" g="0" b="0">
                    <a:alpha val="0"/>
                  </a:scrgbClr>
                </a:solidFill>
              </a14:hiddenFill>
            </a:ext>
          </a:extLst>
        </p:spPr>
      </p:pic>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3_1#46ab9bbf2?sp=1&amp;vop=1&amp;pid=d0a4cdfa9&amp;color=0,0,0&amp;vtp=1&amp;bt=1&amp;bbb=1&amp;hb=1"/>
          <p:cNvSpPr/>
          <p:nvPr/>
        </p:nvSpPr>
        <p:spPr>
          <a:xfrm>
            <a:off x="649224" y="1080000"/>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graphicFrame>
        <p:nvGraphicFramePr>
          <p:cNvPr id="8" name="QB_7_BD.13_2#46ab9bbf2?colgroup=10,9,9,9&amp;vop=1&amp;pid=d0a4cdfa9&amp;color=0,0,0&amp;vtp=1&amp;bbb=1"/>
          <p:cNvGraphicFramePr>
            <a:graphicFrameLocks noGrp="1"/>
          </p:cNvGraphicFramePr>
          <p:nvPr/>
        </p:nvGraphicFramePr>
        <p:xfrm>
          <a:off x="649224" y="2128512"/>
          <a:ext cx="10853928" cy="954659"/>
        </p:xfrm>
        <a:graphic>
          <a:graphicData uri="http://schemas.openxmlformats.org/drawingml/2006/table">
            <a:tbl>
              <a:tblPr/>
              <a:tblGrid>
                <a:gridCol w="2734056"/>
                <a:gridCol w="2706624"/>
                <a:gridCol w="2706624"/>
                <a:gridCol w="2706624"/>
              </a:tblGrid>
              <a:tr h="459740">
                <a:tc>
                  <a:txBody>
                    <a:bodyPr/>
                    <a:lstStyle/>
                    <a:p>
                      <a:pPr algn="ctr" latinLnBrk="1" hangingPunct="0">
                        <a:lnSpc>
                          <a:spcPts val="3000"/>
                        </a:lnSpc>
                      </a:pPr>
                      <a:r>
                        <a:rPr lang="en-US" altLang="zh-CN" sz="2000" b="1"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化合物</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blipFill>
                  </a:tcPr>
                </a:tc>
              </a:tr>
              <a:tr h="494665">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blipFill>
                  </a:tcPr>
                </a:tc>
                <a:tc>
                  <a:txBody>
                    <a:bodyPr/>
                    <a:lstStyle/>
                    <a:p>
                      <a:endParaRPr lang="zh-CN"/>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blipFill>
                  </a:tcPr>
                </a:tc>
              </a:tr>
            </a:tbl>
          </a:graphicData>
        </a:graphic>
      </p:graphicFrame>
      <p:sp>
        <p:nvSpPr>
          <p:cNvPr id="4" name="QB_7_BD.13_3#46ab9bbf2?vop=1&amp;pid=d0a4cdfa9&amp;color=0,0,0&amp;vtp=1&amp;bbb=1&amp;hb=1"/>
          <p:cNvSpPr/>
          <p:nvPr/>
        </p:nvSpPr>
        <p:spPr>
          <a:xfrm>
            <a:off x="649224" y="3220712"/>
            <a:ext cx="10899648" cy="914400"/>
          </a:xfrm>
          <a:prstGeom prst="rect">
            <a:avLst/>
          </a:prstGeom>
          <a:blipFill rotWithShape="1">
            <a:blip r:embed="rId3"/>
            <a:stretch>
              <a:fillRect l="-2" t="-69" r="-1787" b="69"/>
            </a:stretch>
          </a:blipFill>
        </p:spPr>
        <p:txBody>
          <a:bodyPr/>
          <a:lstStyle/>
          <a:p>
            <a:r>
              <a:rPr lang="zh-CN" altLang="en-US">
                <a:noFill/>
              </a:rPr>
              <a:t> </a:t>
            </a:r>
            <a:endParaRPr lang="zh-CN" altLang="en-US">
              <a:noFill/>
            </a:endParaRPr>
          </a:p>
        </p:txBody>
      </p:sp>
      <p:sp>
        <p:nvSpPr>
          <p:cNvPr id="5" name="QB_7_AN.14_1#46ab9bbf2.blank?vop=1&amp;pid=d0a4cdfa9&amp;color=0,0,0&amp;vpa=6&amp;vtp=1&amp;bbb=1"/>
          <p:cNvSpPr/>
          <p:nvPr/>
        </p:nvSpPr>
        <p:spPr>
          <a:xfrm>
            <a:off x="927037" y="1590222"/>
            <a:ext cx="734822" cy="317500"/>
          </a:xfrm>
          <a:prstGeom prst="rect">
            <a:avLst/>
          </a:prstGeom>
          <a:blipFill rotWithShape="1">
            <a:blip r:embed="rId4"/>
            <a:stretch>
              <a:fillRect l="-78" t="-57" r="9" b="57"/>
            </a:stretch>
          </a:blipFill>
        </p:spPr>
        <p:txBody>
          <a:bodyPr/>
          <a:lstStyle/>
          <a:p>
            <a:r>
              <a:rPr lang="zh-CN" altLang="en-US">
                <a:noFill/>
              </a:rPr>
              <a:t> </a:t>
            </a:r>
            <a:endParaRPr lang="zh-CN" altLang="en-US">
              <a:noFill/>
            </a:endParaRPr>
          </a:p>
        </p:txBody>
      </p:sp>
      <p:sp>
        <p:nvSpPr>
          <p:cNvPr id="6" name="QB_7_AN.15_1#46ab9bbf2.blank?vop=1&amp;pid=d0a4cdfa9&amp;color=0,0,0&amp;vpa=7&amp;vtp=1&amp;bbb=1"/>
          <p:cNvSpPr/>
          <p:nvPr/>
        </p:nvSpPr>
        <p:spPr>
          <a:xfrm>
            <a:off x="2375281" y="3639812"/>
            <a:ext cx="692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0.45</a:t>
            </a:r>
            <a:endParaRPr lang="en-US" altLang="zh-CN" sz="20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6" grpId="0" animBg="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63_1#e89c28e42?sp=1&amp;vop=1&amp;pid=bb2a75e1a&amp;color=0,0,0&amp;vtp=1&amp;bt=1&amp;bbb=1&amp;hb=1"/>
          <p:cNvSpPr/>
          <p:nvPr/>
        </p:nvSpPr>
        <p:spPr>
          <a:xfrm>
            <a:off x="421894" y="289425"/>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pic>
        <p:nvPicPr>
          <p:cNvPr id="3" name="QO_6_BD.163_2#e89c28e42?vop=1&amp;pid=bb2a75e1a&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3121660" y="1203960"/>
            <a:ext cx="6948170" cy="4632325"/>
          </a:xfrm>
          <a:prstGeom prst="rect">
            <a:avLst/>
          </a:prstGeom>
          <a:noFill/>
          <a:extLst>
            <a:ext uri="{909E8E84-426E-40DD-AFC4-6F175D3DCCD1}">
              <a14:hiddenFill xmlns:a14="http://schemas.microsoft.com/office/drawing/2010/main">
                <a:solidFill>
                  <a:scrgbClr r="0" g="0" b="0">
                    <a:alpha val="0"/>
                  </a:scrgbClr>
                </a:solidFill>
              </a14:hiddenFill>
            </a:ext>
          </a:extLst>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3561644" y="1703220"/>
              <a:ext cx="31044" cy="386326"/>
            </p14:xfrm>
          </p:contentPart>
        </mc:Choice>
        <mc:Fallback xmlns="">
          <p:pic>
            <p:nvPicPr>
              <p:cNvPr id="4" name="墨迹 3"/>
            </p:nvPicPr>
            <p:blipFill>
              <a:blip r:embed="rId4"/>
            </p:blipFill>
            <p:spPr>
              <a:xfrm>
                <a:off x="3561644" y="1703220"/>
                <a:ext cx="31044" cy="38632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6570133" y="876460"/>
              <a:ext cx="73378" cy="8989"/>
            </p14:xfrm>
          </p:contentPart>
        </mc:Choice>
        <mc:Fallback xmlns="">
          <p:pic>
            <p:nvPicPr>
              <p:cNvPr id="5" name="墨迹 4"/>
            </p:nvPicPr>
            <p:blipFill>
              <a:blip r:embed="rId6"/>
            </p:blipFill>
            <p:spPr>
              <a:xfrm>
                <a:off x="6570133" y="876460"/>
                <a:ext cx="73378" cy="898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3533422" y="1692469"/>
              <a:ext cx="16933" cy="382978"/>
            </p14:xfrm>
          </p:contentPart>
        </mc:Choice>
        <mc:Fallback xmlns="">
          <p:pic>
            <p:nvPicPr>
              <p:cNvPr id="6" name="墨迹 5"/>
            </p:nvPicPr>
            <p:blipFill>
              <a:blip r:embed="rId8"/>
            </p:blipFill>
            <p:spPr>
              <a:xfrm>
                <a:off x="3533422" y="1692469"/>
                <a:ext cx="16933" cy="38297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3598333" y="1545305"/>
              <a:ext cx="2069394" cy="490663"/>
            </p14:xfrm>
          </p:contentPart>
        </mc:Choice>
        <mc:Fallback xmlns="">
          <p:pic>
            <p:nvPicPr>
              <p:cNvPr id="7" name="墨迹 6"/>
            </p:nvPicPr>
            <p:blipFill>
              <a:blip r:embed="rId10"/>
            </p:blipFill>
            <p:spPr>
              <a:xfrm>
                <a:off x="3598333" y="1545305"/>
                <a:ext cx="2069394" cy="49066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墨迹 7"/>
              <p14:cNvContentPartPr/>
              <p14:nvPr/>
            </p14:nvContentPartPr>
            <p14:xfrm>
              <a:off x="3687233" y="2075447"/>
              <a:ext cx="1992842" cy="67678"/>
            </p14:xfrm>
          </p:contentPart>
        </mc:Choice>
        <mc:Fallback xmlns="">
          <p:pic>
            <p:nvPicPr>
              <p:cNvPr id="8" name="墨迹 7"/>
            </p:nvPicPr>
            <p:blipFill>
              <a:blip r:embed="rId12"/>
            </p:blipFill>
            <p:spPr>
              <a:xfrm>
                <a:off x="3687233" y="2075447"/>
                <a:ext cx="1992842" cy="6767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墨迹 8"/>
              <p14:cNvContentPartPr/>
              <p14:nvPr/>
            </p14:nvContentPartPr>
            <p14:xfrm>
              <a:off x="3964693" y="1096060"/>
              <a:ext cx="254529" cy="323231"/>
            </p14:xfrm>
          </p:contentPart>
        </mc:Choice>
        <mc:Fallback xmlns="">
          <p:pic>
            <p:nvPicPr>
              <p:cNvPr id="9" name="墨迹 8"/>
            </p:nvPicPr>
            <p:blipFill>
              <a:blip r:embed="rId14"/>
            </p:blipFill>
            <p:spPr>
              <a:xfrm>
                <a:off x="3964693" y="1096060"/>
                <a:ext cx="254529" cy="32323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墨迹 9"/>
              <p14:cNvContentPartPr/>
              <p14:nvPr/>
            </p14:nvContentPartPr>
            <p14:xfrm>
              <a:off x="4169833" y="1133600"/>
              <a:ext cx="311855" cy="292741"/>
            </p14:xfrm>
          </p:contentPart>
        </mc:Choice>
        <mc:Fallback xmlns="">
          <p:pic>
            <p:nvPicPr>
              <p:cNvPr id="10" name="墨迹 9"/>
            </p:nvPicPr>
            <p:blipFill>
              <a:blip r:embed="rId16"/>
            </p:blipFill>
            <p:spPr>
              <a:xfrm>
                <a:off x="4169833" y="1133600"/>
                <a:ext cx="311855" cy="29274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墨迹 10"/>
              <p14:cNvContentPartPr/>
              <p14:nvPr/>
            </p14:nvContentPartPr>
            <p14:xfrm>
              <a:off x="4521200" y="1094121"/>
              <a:ext cx="43038" cy="107156"/>
            </p14:xfrm>
          </p:contentPart>
        </mc:Choice>
        <mc:Fallback xmlns="">
          <p:pic>
            <p:nvPicPr>
              <p:cNvPr id="11" name="墨迹 10"/>
            </p:nvPicPr>
            <p:blipFill>
              <a:blip r:embed="rId18"/>
            </p:blipFill>
            <p:spPr>
              <a:xfrm>
                <a:off x="4521200" y="1094121"/>
                <a:ext cx="43038" cy="10715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墨迹 11"/>
              <p14:cNvContentPartPr/>
              <p14:nvPr/>
            </p14:nvContentPartPr>
            <p14:xfrm>
              <a:off x="4509911" y="1037723"/>
              <a:ext cx="174977" cy="326228"/>
            </p14:xfrm>
          </p:contentPart>
        </mc:Choice>
        <mc:Fallback xmlns="">
          <p:pic>
            <p:nvPicPr>
              <p:cNvPr id="12" name="墨迹 11"/>
            </p:nvPicPr>
            <p:blipFill>
              <a:blip r:embed="rId20"/>
            </p:blipFill>
            <p:spPr>
              <a:xfrm>
                <a:off x="4509911" y="1037723"/>
                <a:ext cx="174977" cy="32622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墨迹 12"/>
              <p14:cNvContentPartPr/>
              <p14:nvPr/>
            </p14:nvContentPartPr>
            <p14:xfrm>
              <a:off x="4605866" y="1122320"/>
              <a:ext cx="87842" cy="262603"/>
            </p14:xfrm>
          </p:contentPart>
        </mc:Choice>
        <mc:Fallback xmlns="">
          <p:pic>
            <p:nvPicPr>
              <p:cNvPr id="13" name="墨迹 12"/>
            </p:nvPicPr>
            <p:blipFill>
              <a:blip r:embed="rId22"/>
            </p:blipFill>
            <p:spPr>
              <a:xfrm>
                <a:off x="4605866" y="1122320"/>
                <a:ext cx="87842" cy="26260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墨迹 13"/>
              <p14:cNvContentPartPr/>
              <p14:nvPr/>
            </p14:nvContentPartPr>
            <p14:xfrm>
              <a:off x="4735688" y="1041601"/>
              <a:ext cx="124178" cy="196335"/>
            </p14:xfrm>
          </p:contentPart>
        </mc:Choice>
        <mc:Fallback xmlns="">
          <p:pic>
            <p:nvPicPr>
              <p:cNvPr id="14" name="墨迹 13"/>
            </p:nvPicPr>
            <p:blipFill>
              <a:blip r:embed="rId24"/>
            </p:blipFill>
            <p:spPr>
              <a:xfrm>
                <a:off x="4735688" y="1041601"/>
                <a:ext cx="124178" cy="19633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墨迹 14"/>
              <p14:cNvContentPartPr/>
              <p14:nvPr/>
            </p14:nvContentPartPr>
            <p14:xfrm>
              <a:off x="4837288" y="1094121"/>
              <a:ext cx="139171" cy="124076"/>
            </p14:xfrm>
          </p:contentPart>
        </mc:Choice>
        <mc:Fallback xmlns="">
          <p:pic>
            <p:nvPicPr>
              <p:cNvPr id="15" name="墨迹 14"/>
            </p:nvPicPr>
            <p:blipFill>
              <a:blip r:embed="rId26"/>
            </p:blipFill>
            <p:spPr>
              <a:xfrm>
                <a:off x="4837288" y="1094121"/>
                <a:ext cx="139171" cy="12407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墨迹 15"/>
              <p14:cNvContentPartPr/>
              <p14:nvPr/>
            </p14:nvContentPartPr>
            <p14:xfrm>
              <a:off x="4801658" y="1167439"/>
              <a:ext cx="155575" cy="229293"/>
            </p14:xfrm>
          </p:contentPart>
        </mc:Choice>
        <mc:Fallback xmlns="">
          <p:pic>
            <p:nvPicPr>
              <p:cNvPr id="16" name="墨迹 15"/>
            </p:nvPicPr>
            <p:blipFill>
              <a:blip r:embed="rId28"/>
            </p:blipFill>
            <p:spPr>
              <a:xfrm>
                <a:off x="4801658" y="1167439"/>
                <a:ext cx="155575" cy="22929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墨迹 16"/>
              <p14:cNvContentPartPr/>
              <p14:nvPr/>
            </p14:nvContentPartPr>
            <p14:xfrm>
              <a:off x="4764616" y="1319713"/>
              <a:ext cx="112184" cy="22560"/>
            </p14:xfrm>
          </p:contentPart>
        </mc:Choice>
        <mc:Fallback xmlns="">
          <p:pic>
            <p:nvPicPr>
              <p:cNvPr id="17" name="墨迹 16"/>
            </p:nvPicPr>
            <p:blipFill>
              <a:blip r:embed="rId30"/>
            </p:blipFill>
            <p:spPr>
              <a:xfrm>
                <a:off x="4764616" y="1319713"/>
                <a:ext cx="112184" cy="2256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墨迹 17"/>
              <p14:cNvContentPartPr/>
              <p14:nvPr/>
            </p14:nvContentPartPr>
            <p14:xfrm>
              <a:off x="4840111" y="1249921"/>
              <a:ext cx="134055" cy="160029"/>
            </p14:xfrm>
          </p:contentPart>
        </mc:Choice>
        <mc:Fallback xmlns="">
          <p:pic>
            <p:nvPicPr>
              <p:cNvPr id="18" name="墨迹 17"/>
            </p:nvPicPr>
            <p:blipFill>
              <a:blip r:embed="rId32"/>
            </p:blipFill>
            <p:spPr>
              <a:xfrm>
                <a:off x="4840111" y="1249921"/>
                <a:ext cx="134055" cy="16002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墨迹 18"/>
              <p14:cNvContentPartPr/>
              <p14:nvPr/>
            </p14:nvContentPartPr>
            <p14:xfrm>
              <a:off x="5035550" y="1009524"/>
              <a:ext cx="183444" cy="470924"/>
            </p14:xfrm>
          </p:contentPart>
        </mc:Choice>
        <mc:Fallback xmlns="">
          <p:pic>
            <p:nvPicPr>
              <p:cNvPr id="19" name="墨迹 18"/>
            </p:nvPicPr>
            <p:blipFill>
              <a:blip r:embed="rId34"/>
            </p:blipFill>
            <p:spPr>
              <a:xfrm>
                <a:off x="5035550" y="1009524"/>
                <a:ext cx="183444" cy="47092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墨迹 19"/>
              <p14:cNvContentPartPr/>
              <p14:nvPr/>
            </p14:nvContentPartPr>
            <p14:xfrm>
              <a:off x="5015088" y="1142060"/>
              <a:ext cx="129823" cy="115616"/>
            </p14:xfrm>
          </p:contentPart>
        </mc:Choice>
        <mc:Fallback xmlns="">
          <p:pic>
            <p:nvPicPr>
              <p:cNvPr id="20" name="墨迹 19"/>
            </p:nvPicPr>
            <p:blipFill>
              <a:blip r:embed="rId36"/>
            </p:blipFill>
            <p:spPr>
              <a:xfrm>
                <a:off x="5015088" y="1142060"/>
                <a:ext cx="129823" cy="11561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墨迹 20"/>
              <p14:cNvContentPartPr/>
              <p14:nvPr/>
            </p14:nvContentPartPr>
            <p14:xfrm>
              <a:off x="5170311" y="961410"/>
              <a:ext cx="146755" cy="335744"/>
            </p14:xfrm>
          </p:contentPart>
        </mc:Choice>
        <mc:Fallback xmlns="">
          <p:pic>
            <p:nvPicPr>
              <p:cNvPr id="21" name="墨迹 20"/>
            </p:nvPicPr>
            <p:blipFill>
              <a:blip r:embed="rId38"/>
            </p:blipFill>
            <p:spPr>
              <a:xfrm>
                <a:off x="5170311" y="961410"/>
                <a:ext cx="146755" cy="33574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墨迹 21"/>
              <p14:cNvContentPartPr/>
              <p14:nvPr/>
            </p14:nvContentPartPr>
            <p14:xfrm>
              <a:off x="5294136" y="1016574"/>
              <a:ext cx="420864" cy="334511"/>
            </p14:xfrm>
          </p:contentPart>
        </mc:Choice>
        <mc:Fallback xmlns="">
          <p:pic>
            <p:nvPicPr>
              <p:cNvPr id="22" name="墨迹 21"/>
            </p:nvPicPr>
            <p:blipFill>
              <a:blip r:embed="rId40"/>
            </p:blipFill>
            <p:spPr>
              <a:xfrm>
                <a:off x="5294136" y="1016574"/>
                <a:ext cx="420864" cy="33451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墨迹 22"/>
              <p14:cNvContentPartPr/>
              <p14:nvPr/>
            </p14:nvContentPartPr>
            <p14:xfrm>
              <a:off x="7413977" y="1001064"/>
              <a:ext cx="76200" cy="47939"/>
            </p14:xfrm>
          </p:contentPart>
        </mc:Choice>
        <mc:Fallback xmlns="">
          <p:pic>
            <p:nvPicPr>
              <p:cNvPr id="23" name="墨迹 22"/>
            </p:nvPicPr>
            <p:blipFill>
              <a:blip r:embed="rId42"/>
            </p:blipFill>
            <p:spPr>
              <a:xfrm>
                <a:off x="7413977" y="1001064"/>
                <a:ext cx="76200" cy="4793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墨迹 23"/>
              <p14:cNvContentPartPr/>
              <p14:nvPr/>
            </p14:nvContentPartPr>
            <p14:xfrm>
              <a:off x="3798711" y="1595182"/>
              <a:ext cx="98777" cy="170781"/>
            </p14:xfrm>
          </p:contentPart>
        </mc:Choice>
        <mc:Fallback xmlns="">
          <p:pic>
            <p:nvPicPr>
              <p:cNvPr id="24" name="墨迹 23"/>
            </p:nvPicPr>
            <p:blipFill>
              <a:blip r:embed="rId44"/>
            </p:blipFill>
            <p:spPr>
              <a:xfrm>
                <a:off x="3798711" y="1595182"/>
                <a:ext cx="98777" cy="17078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墨迹 24"/>
              <p14:cNvContentPartPr/>
              <p14:nvPr/>
            </p14:nvContentPartPr>
            <p14:xfrm>
              <a:off x="3905955" y="1569275"/>
              <a:ext cx="5645" cy="198803"/>
            </p14:xfrm>
          </p:contentPart>
        </mc:Choice>
        <mc:Fallback xmlns="">
          <p:pic>
            <p:nvPicPr>
              <p:cNvPr id="25" name="墨迹 24"/>
            </p:nvPicPr>
            <p:blipFill>
              <a:blip r:embed="rId46"/>
            </p:blipFill>
            <p:spPr>
              <a:xfrm>
                <a:off x="3905955" y="1569275"/>
                <a:ext cx="5645" cy="19880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墨迹 25"/>
              <p14:cNvContentPartPr/>
              <p14:nvPr/>
            </p14:nvContentPartPr>
            <p14:xfrm>
              <a:off x="3919713" y="1507765"/>
              <a:ext cx="291042" cy="247623"/>
            </p14:xfrm>
          </p:contentPart>
        </mc:Choice>
        <mc:Fallback xmlns="">
          <p:pic>
            <p:nvPicPr>
              <p:cNvPr id="26" name="墨迹 25"/>
            </p:nvPicPr>
            <p:blipFill>
              <a:blip r:embed="rId48"/>
            </p:blipFill>
            <p:spPr>
              <a:xfrm>
                <a:off x="3919713" y="1507765"/>
                <a:ext cx="291042" cy="247623"/>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墨迹 26"/>
              <p14:cNvContentPartPr/>
              <p14:nvPr/>
            </p14:nvContentPartPr>
            <p14:xfrm>
              <a:off x="4216400" y="1593244"/>
              <a:ext cx="67733" cy="183293"/>
            </p14:xfrm>
          </p:contentPart>
        </mc:Choice>
        <mc:Fallback xmlns="">
          <p:pic>
            <p:nvPicPr>
              <p:cNvPr id="27" name="墨迹 26"/>
            </p:nvPicPr>
            <p:blipFill>
              <a:blip r:embed="rId50"/>
            </p:blipFill>
            <p:spPr>
              <a:xfrm>
                <a:off x="4216400" y="1593244"/>
                <a:ext cx="67733" cy="183293"/>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墨迹 27"/>
              <p14:cNvContentPartPr/>
              <p14:nvPr/>
            </p14:nvContentPartPr>
            <p14:xfrm>
              <a:off x="4210755" y="1635542"/>
              <a:ext cx="90311" cy="245332"/>
            </p14:xfrm>
          </p:contentPart>
        </mc:Choice>
        <mc:Fallback xmlns="">
          <p:pic>
            <p:nvPicPr>
              <p:cNvPr id="28" name="墨迹 27"/>
            </p:nvPicPr>
            <p:blipFill>
              <a:blip r:embed="rId52"/>
            </p:blipFill>
            <p:spPr>
              <a:xfrm>
                <a:off x="4210755" y="1635542"/>
                <a:ext cx="90311" cy="24533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墨迹 28"/>
              <p14:cNvContentPartPr/>
              <p14:nvPr/>
            </p14:nvContentPartPr>
            <p14:xfrm>
              <a:off x="6163733" y="2836820"/>
              <a:ext cx="606778" cy="45119"/>
            </p14:xfrm>
          </p:contentPart>
        </mc:Choice>
        <mc:Fallback xmlns="">
          <p:pic>
            <p:nvPicPr>
              <p:cNvPr id="29" name="墨迹 28"/>
            </p:nvPicPr>
            <p:blipFill>
              <a:blip r:embed="rId54"/>
            </p:blipFill>
            <p:spPr>
              <a:xfrm>
                <a:off x="6163733" y="2836820"/>
                <a:ext cx="606778" cy="4511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墨迹 29"/>
              <p14:cNvContentPartPr/>
              <p14:nvPr/>
            </p14:nvContentPartPr>
            <p14:xfrm>
              <a:off x="6158088" y="2593604"/>
              <a:ext cx="28222" cy="336273"/>
            </p14:xfrm>
          </p:contentPart>
        </mc:Choice>
        <mc:Fallback xmlns="">
          <p:pic>
            <p:nvPicPr>
              <p:cNvPr id="30" name="墨迹 29"/>
            </p:nvPicPr>
            <p:blipFill>
              <a:blip r:embed="rId56"/>
            </p:blipFill>
            <p:spPr>
              <a:xfrm>
                <a:off x="6158088" y="2593604"/>
                <a:ext cx="28222" cy="33627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墨迹 30"/>
              <p14:cNvContentPartPr/>
              <p14:nvPr/>
            </p14:nvContentPartPr>
            <p14:xfrm>
              <a:off x="6267273" y="2464593"/>
              <a:ext cx="573794" cy="473744"/>
            </p14:xfrm>
          </p:contentPart>
        </mc:Choice>
        <mc:Fallback xmlns="">
          <p:pic>
            <p:nvPicPr>
              <p:cNvPr id="31" name="墨迹 30"/>
            </p:nvPicPr>
            <p:blipFill>
              <a:blip r:embed="rId58"/>
            </p:blipFill>
            <p:spPr>
              <a:xfrm>
                <a:off x="6267273" y="2464593"/>
                <a:ext cx="573794" cy="47374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墨迹 31"/>
              <p14:cNvContentPartPr/>
              <p14:nvPr/>
            </p14:nvContentPartPr>
            <p14:xfrm>
              <a:off x="6191955" y="2523811"/>
              <a:ext cx="221897" cy="87417"/>
            </p14:xfrm>
          </p:contentPart>
        </mc:Choice>
        <mc:Fallback xmlns="">
          <p:pic>
            <p:nvPicPr>
              <p:cNvPr id="32" name="墨迹 31"/>
            </p:nvPicPr>
            <p:blipFill>
              <a:blip r:embed="rId60"/>
            </p:blipFill>
            <p:spPr>
              <a:xfrm>
                <a:off x="6191955" y="2523811"/>
                <a:ext cx="221897" cy="8741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墨迹 32"/>
              <p14:cNvContentPartPr/>
              <p14:nvPr/>
            </p14:nvContentPartPr>
            <p14:xfrm>
              <a:off x="6316133" y="2485743"/>
              <a:ext cx="28222" cy="128305"/>
            </p14:xfrm>
          </p:contentPart>
        </mc:Choice>
        <mc:Fallback xmlns="">
          <p:pic>
            <p:nvPicPr>
              <p:cNvPr id="33" name="墨迹 32"/>
            </p:nvPicPr>
            <p:blipFill>
              <a:blip r:embed="rId62"/>
            </p:blipFill>
            <p:spPr>
              <a:xfrm>
                <a:off x="6316133" y="2485743"/>
                <a:ext cx="28222" cy="12830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墨迹 33"/>
              <p14:cNvContentPartPr/>
              <p14:nvPr/>
            </p14:nvContentPartPr>
            <p14:xfrm>
              <a:off x="6412088" y="2399031"/>
              <a:ext cx="88371" cy="277055"/>
            </p14:xfrm>
          </p:contentPart>
        </mc:Choice>
        <mc:Fallback xmlns="">
          <p:pic>
            <p:nvPicPr>
              <p:cNvPr id="34" name="墨迹 33"/>
            </p:nvPicPr>
            <p:blipFill>
              <a:blip r:embed="rId64"/>
            </p:blipFill>
            <p:spPr>
              <a:xfrm>
                <a:off x="6412088" y="2399031"/>
                <a:ext cx="88371" cy="27705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墨迹 34"/>
              <p14:cNvContentPartPr/>
              <p14:nvPr/>
            </p14:nvContentPartPr>
            <p14:xfrm>
              <a:off x="4096455" y="4494922"/>
              <a:ext cx="12700" cy="360"/>
            </p14:xfrm>
          </p:contentPart>
        </mc:Choice>
        <mc:Fallback xmlns="">
          <p:pic>
            <p:nvPicPr>
              <p:cNvPr id="35" name="墨迹 34"/>
            </p:nvPicPr>
            <p:blipFill>
              <a:blip r:embed="rId66"/>
            </p:blipFill>
            <p:spPr>
              <a:xfrm>
                <a:off x="4096455" y="4494922"/>
                <a:ext cx="12700" cy="36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墨迹 35"/>
              <p14:cNvContentPartPr/>
              <p14:nvPr/>
            </p14:nvContentPartPr>
            <p14:xfrm>
              <a:off x="4021666" y="4406095"/>
              <a:ext cx="581378" cy="88827"/>
            </p14:xfrm>
          </p:contentPart>
        </mc:Choice>
        <mc:Fallback xmlns="">
          <p:pic>
            <p:nvPicPr>
              <p:cNvPr id="36" name="墨迹 35"/>
            </p:nvPicPr>
            <p:blipFill>
              <a:blip r:embed="rId68"/>
            </p:blipFill>
            <p:spPr>
              <a:xfrm>
                <a:off x="4021666" y="4406095"/>
                <a:ext cx="581378" cy="88827"/>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墨迹 36"/>
              <p14:cNvContentPartPr/>
              <p14:nvPr/>
            </p14:nvContentPartPr>
            <p14:xfrm>
              <a:off x="6205184" y="2781832"/>
              <a:ext cx="723371" cy="88827"/>
            </p14:xfrm>
          </p:contentPart>
        </mc:Choice>
        <mc:Fallback xmlns="">
          <p:pic>
            <p:nvPicPr>
              <p:cNvPr id="37" name="墨迹 36"/>
            </p:nvPicPr>
            <p:blipFill>
              <a:blip r:embed="rId70"/>
            </p:blipFill>
            <p:spPr>
              <a:xfrm>
                <a:off x="6205184" y="2781832"/>
                <a:ext cx="723371" cy="88827"/>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墨迹 37"/>
              <p14:cNvContentPartPr/>
              <p14:nvPr/>
            </p14:nvContentPartPr>
            <p14:xfrm>
              <a:off x="7167033" y="2656347"/>
              <a:ext cx="427567" cy="16919"/>
            </p14:xfrm>
          </p:contentPart>
        </mc:Choice>
        <mc:Fallback xmlns="">
          <p:pic>
            <p:nvPicPr>
              <p:cNvPr id="38" name="墨迹 37"/>
            </p:nvPicPr>
            <p:blipFill>
              <a:blip r:embed="rId72"/>
            </p:blipFill>
            <p:spPr>
              <a:xfrm>
                <a:off x="7167033" y="2656347"/>
                <a:ext cx="427567" cy="1691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墨迹 38"/>
              <p14:cNvContentPartPr/>
              <p14:nvPr/>
            </p14:nvContentPartPr>
            <p14:xfrm>
              <a:off x="9100784" y="2594309"/>
              <a:ext cx="821443" cy="28199"/>
            </p14:xfrm>
          </p:contentPart>
        </mc:Choice>
        <mc:Fallback xmlns="">
          <p:pic>
            <p:nvPicPr>
              <p:cNvPr id="39" name="墨迹 38"/>
            </p:nvPicPr>
            <p:blipFill>
              <a:blip r:embed="rId74"/>
            </p:blipFill>
            <p:spPr>
              <a:xfrm>
                <a:off x="9100784" y="2594309"/>
                <a:ext cx="821443" cy="2819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墨迹 39"/>
              <p14:cNvContentPartPr/>
              <p14:nvPr/>
            </p14:nvContentPartPr>
            <p14:xfrm>
              <a:off x="8540044" y="0"/>
              <a:ext cx="16933" cy="360"/>
            </p14:xfrm>
          </p:contentPart>
        </mc:Choice>
        <mc:Fallback xmlns="">
          <p:pic>
            <p:nvPicPr>
              <p:cNvPr id="40" name="墨迹 39"/>
            </p:nvPicPr>
            <p:blipFill>
              <a:blip r:embed="rId76"/>
            </p:blipFill>
            <p:spPr>
              <a:xfrm>
                <a:off x="8540044" y="0"/>
                <a:ext cx="16933" cy="36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墨迹 40"/>
              <p14:cNvContentPartPr/>
              <p14:nvPr/>
            </p14:nvContentPartPr>
            <p14:xfrm>
              <a:off x="10282413" y="2272840"/>
              <a:ext cx="379942" cy="330810"/>
            </p14:xfrm>
          </p:contentPart>
        </mc:Choice>
        <mc:Fallback xmlns="">
          <p:pic>
            <p:nvPicPr>
              <p:cNvPr id="41" name="墨迹 40"/>
            </p:nvPicPr>
            <p:blipFill>
              <a:blip r:embed="rId78"/>
            </p:blipFill>
            <p:spPr>
              <a:xfrm>
                <a:off x="10282413" y="2272840"/>
                <a:ext cx="379942" cy="33081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墨迹 41"/>
              <p14:cNvContentPartPr/>
              <p14:nvPr/>
            </p14:nvContentPartPr>
            <p14:xfrm>
              <a:off x="10585979" y="2134136"/>
              <a:ext cx="213255" cy="454533"/>
            </p14:xfrm>
          </p:contentPart>
        </mc:Choice>
        <mc:Fallback xmlns="">
          <p:pic>
            <p:nvPicPr>
              <p:cNvPr id="42" name="墨迹 41"/>
            </p:nvPicPr>
            <p:blipFill>
              <a:blip r:embed="rId80"/>
            </p:blipFill>
            <p:spPr>
              <a:xfrm>
                <a:off x="10585979" y="2134136"/>
                <a:ext cx="213255" cy="45453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墨迹 42"/>
              <p14:cNvContentPartPr/>
              <p14:nvPr/>
            </p14:nvContentPartPr>
            <p14:xfrm>
              <a:off x="10707511" y="2463888"/>
              <a:ext cx="39511" cy="516747"/>
            </p14:xfrm>
          </p:contentPart>
        </mc:Choice>
        <mc:Fallback xmlns="">
          <p:pic>
            <p:nvPicPr>
              <p:cNvPr id="43" name="墨迹 42"/>
            </p:nvPicPr>
            <p:blipFill>
              <a:blip r:embed="rId82"/>
            </p:blipFill>
            <p:spPr>
              <a:xfrm>
                <a:off x="10707511" y="2463888"/>
                <a:ext cx="39511" cy="51674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墨迹 43"/>
              <p14:cNvContentPartPr/>
              <p14:nvPr/>
            </p14:nvContentPartPr>
            <p14:xfrm>
              <a:off x="10859911" y="2278480"/>
              <a:ext cx="50800" cy="339093"/>
            </p14:xfrm>
          </p:contentPart>
        </mc:Choice>
        <mc:Fallback xmlns="">
          <p:pic>
            <p:nvPicPr>
              <p:cNvPr id="44" name="墨迹 43"/>
            </p:nvPicPr>
            <p:blipFill>
              <a:blip r:embed="rId84"/>
            </p:blipFill>
            <p:spPr>
              <a:xfrm>
                <a:off x="10859911" y="2278480"/>
                <a:ext cx="50800" cy="339093"/>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墨迹 44"/>
              <p14:cNvContentPartPr/>
              <p14:nvPr/>
            </p14:nvContentPartPr>
            <p14:xfrm>
              <a:off x="10924822" y="2297514"/>
              <a:ext cx="256823" cy="361652"/>
            </p14:xfrm>
          </p:contentPart>
        </mc:Choice>
        <mc:Fallback xmlns="">
          <p:pic>
            <p:nvPicPr>
              <p:cNvPr id="45" name="墨迹 44"/>
            </p:nvPicPr>
            <p:blipFill>
              <a:blip r:embed="rId86"/>
            </p:blipFill>
            <p:spPr>
              <a:xfrm>
                <a:off x="10924822" y="2297514"/>
                <a:ext cx="256823" cy="361652"/>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墨迹 45"/>
              <p14:cNvContentPartPr/>
              <p14:nvPr/>
            </p14:nvContentPartPr>
            <p14:xfrm>
              <a:off x="11017955" y="2515352"/>
              <a:ext cx="64912" cy="135355"/>
            </p14:xfrm>
          </p:contentPart>
        </mc:Choice>
        <mc:Fallback xmlns="">
          <p:pic>
            <p:nvPicPr>
              <p:cNvPr id="46" name="墨迹 45"/>
            </p:nvPicPr>
            <p:blipFill>
              <a:blip r:embed="rId88"/>
            </p:blipFill>
            <p:spPr>
              <a:xfrm>
                <a:off x="11017955" y="2515352"/>
                <a:ext cx="64912" cy="135355"/>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墨迹 46"/>
              <p14:cNvContentPartPr/>
              <p14:nvPr/>
            </p14:nvContentPartPr>
            <p14:xfrm>
              <a:off x="7732888" y="1744108"/>
              <a:ext cx="55034" cy="54989"/>
            </p14:xfrm>
          </p:contentPart>
        </mc:Choice>
        <mc:Fallback xmlns="">
          <p:pic>
            <p:nvPicPr>
              <p:cNvPr id="47" name="墨迹 46"/>
            </p:nvPicPr>
            <p:blipFill>
              <a:blip r:embed="rId90"/>
            </p:blipFill>
            <p:spPr>
              <a:xfrm>
                <a:off x="7732888" y="1744108"/>
                <a:ext cx="55034" cy="5498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墨迹 47"/>
              <p14:cNvContentPartPr/>
              <p14:nvPr/>
            </p14:nvContentPartPr>
            <p14:xfrm>
              <a:off x="7732888" y="1744813"/>
              <a:ext cx="22578" cy="259431"/>
            </p14:xfrm>
          </p:contentPart>
        </mc:Choice>
        <mc:Fallback xmlns="">
          <p:pic>
            <p:nvPicPr>
              <p:cNvPr id="48" name="墨迹 47"/>
            </p:nvPicPr>
            <p:blipFill>
              <a:blip r:embed="rId92"/>
            </p:blipFill>
            <p:spPr>
              <a:xfrm>
                <a:off x="7732888" y="1744813"/>
                <a:ext cx="22578" cy="25943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墨迹 48"/>
              <p14:cNvContentPartPr/>
              <p14:nvPr/>
            </p14:nvContentPartPr>
            <p14:xfrm>
              <a:off x="7696200" y="1753978"/>
              <a:ext cx="234244" cy="336273"/>
            </p14:xfrm>
          </p:contentPart>
        </mc:Choice>
        <mc:Fallback xmlns="">
          <p:pic>
            <p:nvPicPr>
              <p:cNvPr id="49" name="墨迹 48"/>
            </p:nvPicPr>
            <p:blipFill>
              <a:blip r:embed="rId94"/>
            </p:blipFill>
            <p:spPr>
              <a:xfrm>
                <a:off x="7696200" y="1753978"/>
                <a:ext cx="234244" cy="33627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墨迹 49"/>
              <p14:cNvContentPartPr/>
              <p14:nvPr/>
            </p14:nvContentPartPr>
            <p14:xfrm>
              <a:off x="7921977" y="1782177"/>
              <a:ext cx="42334" cy="73317"/>
            </p14:xfrm>
          </p:contentPart>
        </mc:Choice>
        <mc:Fallback xmlns="">
          <p:pic>
            <p:nvPicPr>
              <p:cNvPr id="50" name="墨迹 49"/>
            </p:nvPicPr>
            <p:blipFill>
              <a:blip r:embed="rId96"/>
            </p:blipFill>
            <p:spPr>
              <a:xfrm>
                <a:off x="7921977" y="1782177"/>
                <a:ext cx="42334" cy="73317"/>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墨迹 50"/>
              <p14:cNvContentPartPr/>
              <p14:nvPr/>
            </p14:nvContentPartPr>
            <p14:xfrm>
              <a:off x="7978422" y="1198458"/>
              <a:ext cx="8466" cy="53578"/>
            </p14:xfrm>
          </p:contentPart>
        </mc:Choice>
        <mc:Fallback xmlns="">
          <p:pic>
            <p:nvPicPr>
              <p:cNvPr id="51" name="墨迹 50"/>
            </p:nvPicPr>
            <p:blipFill>
              <a:blip r:embed="rId98"/>
            </p:blipFill>
            <p:spPr>
              <a:xfrm>
                <a:off x="7978422" y="1198458"/>
                <a:ext cx="8466" cy="5357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墨迹 51"/>
              <p14:cNvContentPartPr/>
              <p14:nvPr/>
            </p14:nvContentPartPr>
            <p14:xfrm>
              <a:off x="7772400" y="3060826"/>
              <a:ext cx="122766" cy="354779"/>
            </p14:xfrm>
          </p:contentPart>
        </mc:Choice>
        <mc:Fallback xmlns="">
          <p:pic>
            <p:nvPicPr>
              <p:cNvPr id="52" name="墨迹 51"/>
            </p:nvPicPr>
            <p:blipFill>
              <a:blip r:embed="rId100"/>
            </p:blipFill>
            <p:spPr>
              <a:xfrm>
                <a:off x="7772400" y="3060826"/>
                <a:ext cx="122766" cy="35477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墨迹 52"/>
              <p14:cNvContentPartPr/>
              <p14:nvPr/>
            </p14:nvContentPartPr>
            <p14:xfrm>
              <a:off x="7885288" y="3077569"/>
              <a:ext cx="37218" cy="308074"/>
            </p14:xfrm>
          </p:contentPart>
        </mc:Choice>
        <mc:Fallback xmlns="">
          <p:pic>
            <p:nvPicPr>
              <p:cNvPr id="53" name="墨迹 52"/>
            </p:nvPicPr>
            <p:blipFill>
              <a:blip r:embed="rId102"/>
            </p:blipFill>
            <p:spPr>
              <a:xfrm>
                <a:off x="7885288" y="3077569"/>
                <a:ext cx="37218" cy="30807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墨迹 53"/>
              <p14:cNvContentPartPr/>
              <p14:nvPr/>
            </p14:nvContentPartPr>
            <p14:xfrm>
              <a:off x="7776809" y="3285184"/>
              <a:ext cx="136701" cy="31019"/>
            </p14:xfrm>
          </p:contentPart>
        </mc:Choice>
        <mc:Fallback xmlns="">
          <p:pic>
            <p:nvPicPr>
              <p:cNvPr id="54" name="墨迹 53"/>
            </p:nvPicPr>
            <p:blipFill>
              <a:blip r:embed="rId104"/>
            </p:blipFill>
            <p:spPr>
              <a:xfrm>
                <a:off x="7776809" y="3285184"/>
                <a:ext cx="136701" cy="3101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墨迹 54"/>
              <p14:cNvContentPartPr/>
              <p14:nvPr/>
            </p14:nvContentPartPr>
            <p14:xfrm>
              <a:off x="7960959" y="3214687"/>
              <a:ext cx="133174" cy="149455"/>
            </p14:xfrm>
          </p:contentPart>
        </mc:Choice>
        <mc:Fallback xmlns="">
          <p:pic>
            <p:nvPicPr>
              <p:cNvPr id="55" name="墨迹 54"/>
            </p:nvPicPr>
            <p:blipFill>
              <a:blip r:embed="rId106"/>
            </p:blipFill>
            <p:spPr>
              <a:xfrm>
                <a:off x="7960959" y="3214687"/>
                <a:ext cx="133174" cy="14945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1" name="墨迹 60"/>
              <p14:cNvContentPartPr/>
              <p14:nvPr/>
            </p14:nvContentPartPr>
            <p14:xfrm>
              <a:off x="6598355" y="146634"/>
              <a:ext cx="180622" cy="353369"/>
            </p14:xfrm>
          </p:contentPart>
        </mc:Choice>
        <mc:Fallback xmlns="">
          <p:pic>
            <p:nvPicPr>
              <p:cNvPr id="61" name="墨迹 60"/>
            </p:nvPicPr>
            <p:blipFill>
              <a:blip r:embed="rId108"/>
            </p:blipFill>
            <p:spPr>
              <a:xfrm>
                <a:off x="6598355" y="146634"/>
                <a:ext cx="180622" cy="35336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2" name="墨迹 61"/>
              <p14:cNvContentPartPr/>
              <p14:nvPr/>
            </p14:nvContentPartPr>
            <p14:xfrm>
              <a:off x="6602236" y="194573"/>
              <a:ext cx="199319" cy="298909"/>
            </p14:xfrm>
          </p:contentPart>
        </mc:Choice>
        <mc:Fallback xmlns="">
          <p:pic>
            <p:nvPicPr>
              <p:cNvPr id="62" name="墨迹 61"/>
            </p:nvPicPr>
            <p:blipFill>
              <a:blip r:embed="rId110"/>
            </p:blipFill>
            <p:spPr>
              <a:xfrm>
                <a:off x="6602236" y="194573"/>
                <a:ext cx="199319" cy="29890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3" name="墨迹 62"/>
              <p14:cNvContentPartPr/>
              <p14:nvPr/>
            </p14:nvContentPartPr>
            <p14:xfrm>
              <a:off x="6790266" y="64505"/>
              <a:ext cx="240771" cy="431797"/>
            </p14:xfrm>
          </p:contentPart>
        </mc:Choice>
        <mc:Fallback xmlns="">
          <p:pic>
            <p:nvPicPr>
              <p:cNvPr id="63" name="墨迹 62"/>
            </p:nvPicPr>
            <p:blipFill>
              <a:blip r:embed="rId112"/>
            </p:blipFill>
            <p:spPr>
              <a:xfrm>
                <a:off x="6790266" y="64505"/>
                <a:ext cx="240771" cy="43179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4" name="墨迹 63"/>
              <p14:cNvContentPartPr/>
              <p14:nvPr/>
            </p14:nvContentPartPr>
            <p14:xfrm>
              <a:off x="6824133" y="383506"/>
              <a:ext cx="293511" cy="109976"/>
            </p14:xfrm>
          </p:contentPart>
        </mc:Choice>
        <mc:Fallback xmlns="">
          <p:pic>
            <p:nvPicPr>
              <p:cNvPr id="64" name="墨迹 63"/>
            </p:nvPicPr>
            <p:blipFill>
              <a:blip r:embed="rId114"/>
            </p:blipFill>
            <p:spPr>
              <a:xfrm>
                <a:off x="6824133" y="383506"/>
                <a:ext cx="293511" cy="109976"/>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5" name="墨迹 64"/>
              <p14:cNvContentPartPr/>
              <p14:nvPr/>
            </p14:nvContentPartPr>
            <p14:xfrm>
              <a:off x="7076546" y="163554"/>
              <a:ext cx="309209" cy="253791"/>
            </p14:xfrm>
          </p:contentPart>
        </mc:Choice>
        <mc:Fallback xmlns="">
          <p:pic>
            <p:nvPicPr>
              <p:cNvPr id="65" name="墨迹 64"/>
            </p:nvPicPr>
            <p:blipFill>
              <a:blip r:embed="rId116"/>
            </p:blipFill>
            <p:spPr>
              <a:xfrm>
                <a:off x="7076546" y="163554"/>
                <a:ext cx="309209" cy="25379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6" name="墨迹 65"/>
              <p14:cNvContentPartPr/>
              <p14:nvPr/>
            </p14:nvContentPartPr>
            <p14:xfrm>
              <a:off x="7431969" y="138175"/>
              <a:ext cx="144991" cy="209377"/>
            </p14:xfrm>
          </p:contentPart>
        </mc:Choice>
        <mc:Fallback xmlns="">
          <p:pic>
            <p:nvPicPr>
              <p:cNvPr id="66" name="墨迹 65"/>
            </p:nvPicPr>
            <p:blipFill>
              <a:blip r:embed="rId118"/>
            </p:blipFill>
            <p:spPr>
              <a:xfrm>
                <a:off x="7431969" y="138175"/>
                <a:ext cx="144991" cy="209377"/>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7" name="墨迹 66"/>
              <p14:cNvContentPartPr/>
              <p14:nvPr/>
            </p14:nvContentPartPr>
            <p14:xfrm>
              <a:off x="7507111" y="248151"/>
              <a:ext cx="28222" cy="200213"/>
            </p14:xfrm>
          </p:contentPart>
        </mc:Choice>
        <mc:Fallback xmlns="">
          <p:pic>
            <p:nvPicPr>
              <p:cNvPr id="67" name="墨迹 66"/>
            </p:nvPicPr>
            <p:blipFill>
              <a:blip r:embed="rId120"/>
            </p:blipFill>
            <p:spPr>
              <a:xfrm>
                <a:off x="7507111" y="248151"/>
                <a:ext cx="28222" cy="200213"/>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8" name="墨迹 67"/>
              <p14:cNvContentPartPr/>
              <p14:nvPr/>
            </p14:nvContentPartPr>
            <p14:xfrm>
              <a:off x="7563555" y="265070"/>
              <a:ext cx="73378" cy="73318"/>
            </p14:xfrm>
          </p:contentPart>
        </mc:Choice>
        <mc:Fallback xmlns="">
          <p:pic>
            <p:nvPicPr>
              <p:cNvPr id="68" name="墨迹 67"/>
            </p:nvPicPr>
            <p:blipFill>
              <a:blip r:embed="rId122"/>
            </p:blipFill>
            <p:spPr>
              <a:xfrm>
                <a:off x="7563555" y="265070"/>
                <a:ext cx="73378" cy="73318"/>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9" name="墨迹 68"/>
              <p14:cNvContentPartPr/>
              <p14:nvPr/>
            </p14:nvContentPartPr>
            <p14:xfrm>
              <a:off x="7693377" y="120374"/>
              <a:ext cx="90312" cy="309484"/>
            </p14:xfrm>
          </p:contentPart>
        </mc:Choice>
        <mc:Fallback xmlns="">
          <p:pic>
            <p:nvPicPr>
              <p:cNvPr id="69" name="墨迹 68"/>
            </p:nvPicPr>
            <p:blipFill>
              <a:blip r:embed="rId124"/>
            </p:blipFill>
            <p:spPr>
              <a:xfrm>
                <a:off x="7693377" y="120374"/>
                <a:ext cx="90312" cy="309484"/>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0" name="墨迹 69"/>
              <p14:cNvContentPartPr/>
              <p14:nvPr/>
            </p14:nvContentPartPr>
            <p14:xfrm>
              <a:off x="7633228" y="153684"/>
              <a:ext cx="302860" cy="255730"/>
            </p14:xfrm>
          </p:contentPart>
        </mc:Choice>
        <mc:Fallback xmlns="">
          <p:pic>
            <p:nvPicPr>
              <p:cNvPr id="70" name="墨迹 69"/>
            </p:nvPicPr>
            <p:blipFill>
              <a:blip r:embed="rId126"/>
            </p:blipFill>
            <p:spPr>
              <a:xfrm>
                <a:off x="7633228" y="153684"/>
                <a:ext cx="302860" cy="25573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1" name="墨迹 70"/>
              <p14:cNvContentPartPr/>
              <p14:nvPr/>
            </p14:nvContentPartPr>
            <p14:xfrm>
              <a:off x="7998177" y="372226"/>
              <a:ext cx="19756" cy="5640"/>
            </p14:xfrm>
          </p:contentPart>
        </mc:Choice>
        <mc:Fallback xmlns="">
          <p:pic>
            <p:nvPicPr>
              <p:cNvPr id="71" name="墨迹 70"/>
            </p:nvPicPr>
            <p:blipFill>
              <a:blip r:embed="rId128"/>
            </p:blipFill>
            <p:spPr>
              <a:xfrm>
                <a:off x="7998177" y="372226"/>
                <a:ext cx="19756" cy="564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2" name="墨迹 71"/>
              <p14:cNvContentPartPr/>
              <p14:nvPr/>
            </p14:nvContentPartPr>
            <p14:xfrm>
              <a:off x="8263466" y="107156"/>
              <a:ext cx="28222" cy="124780"/>
            </p14:xfrm>
          </p:contentPart>
        </mc:Choice>
        <mc:Fallback xmlns="">
          <p:pic>
            <p:nvPicPr>
              <p:cNvPr id="72" name="墨迹 71"/>
            </p:nvPicPr>
            <p:blipFill>
              <a:blip r:embed="rId130"/>
            </p:blipFill>
            <p:spPr>
              <a:xfrm>
                <a:off x="8263466" y="107156"/>
                <a:ext cx="28222" cy="12478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3" name="墨迹 72"/>
              <p14:cNvContentPartPr/>
              <p14:nvPr/>
            </p14:nvContentPartPr>
            <p14:xfrm>
              <a:off x="8181622" y="51991"/>
              <a:ext cx="175683" cy="263837"/>
            </p14:xfrm>
          </p:contentPart>
        </mc:Choice>
        <mc:Fallback xmlns="">
          <p:pic>
            <p:nvPicPr>
              <p:cNvPr id="73" name="墨迹 72"/>
            </p:nvPicPr>
            <p:blipFill>
              <a:blip r:embed="rId132"/>
            </p:blipFill>
            <p:spPr>
              <a:xfrm>
                <a:off x="8181622" y="51991"/>
                <a:ext cx="175683" cy="26383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4" name="墨迹 73"/>
              <p14:cNvContentPartPr/>
              <p14:nvPr/>
            </p14:nvContentPartPr>
            <p14:xfrm>
              <a:off x="8260644" y="219952"/>
              <a:ext cx="193322" cy="186113"/>
            </p14:xfrm>
          </p:contentPart>
        </mc:Choice>
        <mc:Fallback xmlns="">
          <p:pic>
            <p:nvPicPr>
              <p:cNvPr id="74" name="墨迹 73"/>
            </p:nvPicPr>
            <p:blipFill>
              <a:blip r:embed="rId134"/>
            </p:blipFill>
            <p:spPr>
              <a:xfrm>
                <a:off x="8260644" y="219952"/>
                <a:ext cx="193322" cy="18611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5" name="墨迹 74"/>
              <p14:cNvContentPartPr/>
              <p14:nvPr/>
            </p14:nvContentPartPr>
            <p14:xfrm>
              <a:off x="8480777" y="154213"/>
              <a:ext cx="234245" cy="223653"/>
            </p14:xfrm>
          </p:contentPart>
        </mc:Choice>
        <mc:Fallback xmlns="">
          <p:pic>
            <p:nvPicPr>
              <p:cNvPr id="75" name="墨迹 74"/>
            </p:nvPicPr>
            <p:blipFill>
              <a:blip r:embed="rId136"/>
            </p:blipFill>
            <p:spPr>
              <a:xfrm>
                <a:off x="8480777" y="154213"/>
                <a:ext cx="234245" cy="223653"/>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6" name="墨迹 75"/>
              <p14:cNvContentPartPr/>
              <p14:nvPr/>
            </p14:nvContentPartPr>
            <p14:xfrm>
              <a:off x="8585200" y="248151"/>
              <a:ext cx="233538" cy="214312"/>
            </p14:xfrm>
          </p:contentPart>
        </mc:Choice>
        <mc:Fallback xmlns="">
          <p:pic>
            <p:nvPicPr>
              <p:cNvPr id="76" name="墨迹 75"/>
            </p:nvPicPr>
            <p:blipFill>
              <a:blip r:embed="rId138"/>
            </p:blipFill>
            <p:spPr>
              <a:xfrm>
                <a:off x="8585200" y="248151"/>
                <a:ext cx="233538" cy="214312"/>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7" name="墨迹 76"/>
              <p14:cNvContentPartPr/>
              <p14:nvPr/>
            </p14:nvContentPartPr>
            <p14:xfrm>
              <a:off x="8915400" y="137646"/>
              <a:ext cx="64911" cy="274764"/>
            </p14:xfrm>
          </p:contentPart>
        </mc:Choice>
        <mc:Fallback xmlns="">
          <p:pic>
            <p:nvPicPr>
              <p:cNvPr id="77" name="墨迹 76"/>
            </p:nvPicPr>
            <p:blipFill>
              <a:blip r:embed="rId140"/>
            </p:blipFill>
            <p:spPr>
              <a:xfrm>
                <a:off x="8915400" y="137646"/>
                <a:ext cx="64911" cy="274764"/>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8" name="墨迹 77"/>
              <p14:cNvContentPartPr/>
              <p14:nvPr/>
            </p14:nvContentPartPr>
            <p14:xfrm>
              <a:off x="8945738" y="101516"/>
              <a:ext cx="175684" cy="290979"/>
            </p14:xfrm>
          </p:contentPart>
        </mc:Choice>
        <mc:Fallback xmlns="">
          <p:pic>
            <p:nvPicPr>
              <p:cNvPr id="78" name="墨迹 77"/>
            </p:nvPicPr>
            <p:blipFill>
              <a:blip r:embed="rId142"/>
            </p:blipFill>
            <p:spPr>
              <a:xfrm>
                <a:off x="8945738" y="101516"/>
                <a:ext cx="175684" cy="29097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9" name="墨迹 78"/>
              <p14:cNvContentPartPr/>
              <p14:nvPr/>
            </p14:nvContentPartPr>
            <p14:xfrm>
              <a:off x="9119305" y="111209"/>
              <a:ext cx="33162" cy="80544"/>
            </p14:xfrm>
          </p:contentPart>
        </mc:Choice>
        <mc:Fallback xmlns="">
          <p:pic>
            <p:nvPicPr>
              <p:cNvPr id="79" name="墨迹 78"/>
            </p:nvPicPr>
            <p:blipFill>
              <a:blip r:embed="rId144"/>
            </p:blipFill>
            <p:spPr>
              <a:xfrm>
                <a:off x="9119305" y="111209"/>
                <a:ext cx="33162" cy="80544"/>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0" name="墨迹 79"/>
              <p14:cNvContentPartPr/>
              <p14:nvPr/>
            </p14:nvContentPartPr>
            <p14:xfrm>
              <a:off x="9177866" y="50758"/>
              <a:ext cx="55034" cy="183293"/>
            </p14:xfrm>
          </p:contentPart>
        </mc:Choice>
        <mc:Fallback xmlns="">
          <p:pic>
            <p:nvPicPr>
              <p:cNvPr id="80" name="墨迹 79"/>
            </p:nvPicPr>
            <p:blipFill>
              <a:blip r:embed="rId146"/>
            </p:blipFill>
            <p:spPr>
              <a:xfrm>
                <a:off x="9177866" y="50758"/>
                <a:ext cx="55034" cy="183293"/>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1" name="墨迹 80"/>
              <p14:cNvContentPartPr/>
              <p14:nvPr/>
            </p14:nvContentPartPr>
            <p14:xfrm>
              <a:off x="9251244" y="78957"/>
              <a:ext cx="93133" cy="28199"/>
            </p14:xfrm>
          </p:contentPart>
        </mc:Choice>
        <mc:Fallback xmlns="">
          <p:pic>
            <p:nvPicPr>
              <p:cNvPr id="81" name="墨迹 80"/>
            </p:nvPicPr>
            <p:blipFill>
              <a:blip r:embed="rId148"/>
            </p:blipFill>
            <p:spPr>
              <a:xfrm>
                <a:off x="9251244" y="78957"/>
                <a:ext cx="93133" cy="2819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2" name="墨迹 81"/>
              <p14:cNvContentPartPr/>
              <p14:nvPr/>
            </p14:nvContentPartPr>
            <p14:xfrm>
              <a:off x="9287933" y="9693"/>
              <a:ext cx="31044" cy="173600"/>
            </p14:xfrm>
          </p:contentPart>
        </mc:Choice>
        <mc:Fallback xmlns="">
          <p:pic>
            <p:nvPicPr>
              <p:cNvPr id="82" name="墨迹 81"/>
            </p:nvPicPr>
            <p:blipFill>
              <a:blip r:embed="rId150"/>
            </p:blipFill>
            <p:spPr>
              <a:xfrm>
                <a:off x="9287933" y="9693"/>
                <a:ext cx="31044" cy="17360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3" name="墨迹 82"/>
              <p14:cNvContentPartPr/>
              <p14:nvPr/>
            </p14:nvContentPartPr>
            <p14:xfrm>
              <a:off x="9392355" y="140995"/>
              <a:ext cx="22578" cy="121255"/>
            </p14:xfrm>
          </p:contentPart>
        </mc:Choice>
        <mc:Fallback xmlns="">
          <p:pic>
            <p:nvPicPr>
              <p:cNvPr id="83" name="墨迹 82"/>
            </p:nvPicPr>
            <p:blipFill>
              <a:blip r:embed="rId152"/>
            </p:blipFill>
            <p:spPr>
              <a:xfrm>
                <a:off x="9392355" y="140995"/>
                <a:ext cx="22578" cy="12125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4" name="墨迹 83"/>
              <p14:cNvContentPartPr/>
              <p14:nvPr/>
            </p14:nvContentPartPr>
            <p14:xfrm>
              <a:off x="9415286" y="84597"/>
              <a:ext cx="121885" cy="121255"/>
            </p14:xfrm>
          </p:contentPart>
        </mc:Choice>
        <mc:Fallback xmlns="">
          <p:pic>
            <p:nvPicPr>
              <p:cNvPr id="84" name="墨迹 83"/>
            </p:nvPicPr>
            <p:blipFill>
              <a:blip r:embed="rId154"/>
            </p:blipFill>
            <p:spPr>
              <a:xfrm>
                <a:off x="9415286" y="84597"/>
                <a:ext cx="121885" cy="12125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5" name="墨迹 84"/>
              <p14:cNvContentPartPr/>
              <p14:nvPr/>
            </p14:nvContentPartPr>
            <p14:xfrm>
              <a:off x="9319683" y="97991"/>
              <a:ext cx="357717" cy="374342"/>
            </p14:xfrm>
          </p:contentPart>
        </mc:Choice>
        <mc:Fallback xmlns="">
          <p:pic>
            <p:nvPicPr>
              <p:cNvPr id="85" name="墨迹 84"/>
            </p:nvPicPr>
            <p:blipFill>
              <a:blip r:embed="rId156"/>
            </p:blipFill>
            <p:spPr>
              <a:xfrm>
                <a:off x="9319683" y="97991"/>
                <a:ext cx="357717" cy="374342"/>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6" name="墨迹 85"/>
              <p14:cNvContentPartPr/>
              <p14:nvPr/>
            </p14:nvContentPartPr>
            <p14:xfrm>
              <a:off x="9599436" y="95876"/>
              <a:ext cx="281869" cy="420165"/>
            </p14:xfrm>
          </p:contentPart>
        </mc:Choice>
        <mc:Fallback xmlns="">
          <p:pic>
            <p:nvPicPr>
              <p:cNvPr id="86" name="墨迹 85"/>
            </p:nvPicPr>
            <p:blipFill>
              <a:blip r:embed="rId158"/>
            </p:blipFill>
            <p:spPr>
              <a:xfrm>
                <a:off x="9599436" y="95876"/>
                <a:ext cx="281869" cy="420165"/>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7" name="墨迹 86"/>
              <p14:cNvContentPartPr/>
              <p14:nvPr/>
            </p14:nvContentPartPr>
            <p14:xfrm>
              <a:off x="9843911" y="422985"/>
              <a:ext cx="121356" cy="107156"/>
            </p14:xfrm>
          </p:contentPart>
        </mc:Choice>
        <mc:Fallback xmlns="">
          <p:pic>
            <p:nvPicPr>
              <p:cNvPr id="87" name="墨迹 86"/>
            </p:nvPicPr>
            <p:blipFill>
              <a:blip r:embed="rId160"/>
            </p:blipFill>
            <p:spPr>
              <a:xfrm>
                <a:off x="9843911" y="422985"/>
                <a:ext cx="121356" cy="107156"/>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8" name="墨迹 87"/>
              <p14:cNvContentPartPr/>
              <p14:nvPr/>
            </p14:nvContentPartPr>
            <p14:xfrm>
              <a:off x="10023298" y="191753"/>
              <a:ext cx="164924" cy="189462"/>
            </p14:xfrm>
          </p:contentPart>
        </mc:Choice>
        <mc:Fallback xmlns="">
          <p:pic>
            <p:nvPicPr>
              <p:cNvPr id="88" name="墨迹 87"/>
            </p:nvPicPr>
            <p:blipFill>
              <a:blip r:embed="rId162"/>
            </p:blipFill>
            <p:spPr>
              <a:xfrm>
                <a:off x="10023298" y="191753"/>
                <a:ext cx="164924" cy="189462"/>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9" name="墨迹 88"/>
              <p14:cNvContentPartPr/>
              <p14:nvPr/>
            </p14:nvContentPartPr>
            <p14:xfrm>
              <a:off x="9992606" y="174833"/>
              <a:ext cx="285926" cy="313891"/>
            </p14:xfrm>
          </p:contentPart>
        </mc:Choice>
        <mc:Fallback xmlns="">
          <p:pic>
            <p:nvPicPr>
              <p:cNvPr id="89" name="墨迹 88"/>
            </p:nvPicPr>
            <p:blipFill>
              <a:blip r:embed="rId164"/>
            </p:blipFill>
            <p:spPr>
              <a:xfrm>
                <a:off x="9992606" y="174833"/>
                <a:ext cx="285926" cy="313891"/>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0" name="墨迹 89"/>
              <p14:cNvContentPartPr/>
              <p14:nvPr/>
            </p14:nvContentPartPr>
            <p14:xfrm>
              <a:off x="10180813" y="78957"/>
              <a:ext cx="271287" cy="248151"/>
            </p14:xfrm>
          </p:contentPart>
        </mc:Choice>
        <mc:Fallback xmlns="">
          <p:pic>
            <p:nvPicPr>
              <p:cNvPr id="90" name="墨迹 89"/>
            </p:nvPicPr>
            <p:blipFill>
              <a:blip r:embed="rId166"/>
            </p:blipFill>
            <p:spPr>
              <a:xfrm>
                <a:off x="10180813" y="78957"/>
                <a:ext cx="271287" cy="24815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1" name="墨迹 90"/>
              <p14:cNvContentPartPr/>
              <p14:nvPr/>
            </p14:nvContentPartPr>
            <p14:xfrm>
              <a:off x="10323688" y="-2819"/>
              <a:ext cx="56444" cy="829050"/>
            </p14:xfrm>
          </p:contentPart>
        </mc:Choice>
        <mc:Fallback xmlns="">
          <p:pic>
            <p:nvPicPr>
              <p:cNvPr id="91" name="墨迹 90"/>
            </p:nvPicPr>
            <p:blipFill>
              <a:blip r:embed="rId168"/>
            </p:blipFill>
            <p:spPr>
              <a:xfrm>
                <a:off x="10323688" y="-2819"/>
                <a:ext cx="56444" cy="82905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2" name="墨迹 91"/>
              <p14:cNvContentPartPr/>
              <p14:nvPr/>
            </p14:nvContentPartPr>
            <p14:xfrm>
              <a:off x="10244666" y="281990"/>
              <a:ext cx="129822" cy="155094"/>
            </p14:xfrm>
          </p:contentPart>
        </mc:Choice>
        <mc:Fallback xmlns="">
          <p:pic>
            <p:nvPicPr>
              <p:cNvPr id="92" name="墨迹 91"/>
            </p:nvPicPr>
            <p:blipFill>
              <a:blip r:embed="rId170"/>
            </p:blipFill>
            <p:spPr>
              <a:xfrm>
                <a:off x="10244666" y="281990"/>
                <a:ext cx="129822" cy="155094"/>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3" name="墨迹 92"/>
              <p14:cNvContentPartPr/>
              <p14:nvPr/>
            </p14:nvContentPartPr>
            <p14:xfrm>
              <a:off x="10408355" y="377866"/>
              <a:ext cx="79023" cy="90237"/>
            </p14:xfrm>
          </p:contentPart>
        </mc:Choice>
        <mc:Fallback xmlns="">
          <p:pic>
            <p:nvPicPr>
              <p:cNvPr id="93" name="墨迹 92"/>
            </p:nvPicPr>
            <p:blipFill>
              <a:blip r:embed="rId172"/>
            </p:blipFill>
            <p:spPr>
              <a:xfrm>
                <a:off x="10408355" y="377866"/>
                <a:ext cx="79023" cy="90237"/>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4" name="墨迹 93"/>
              <p14:cNvContentPartPr/>
              <p14:nvPr/>
            </p14:nvContentPartPr>
            <p14:xfrm>
              <a:off x="9745133" y="1765258"/>
              <a:ext cx="372534" cy="318649"/>
            </p14:xfrm>
          </p:contentPart>
        </mc:Choice>
        <mc:Fallback xmlns="">
          <p:pic>
            <p:nvPicPr>
              <p:cNvPr id="94" name="墨迹 93"/>
            </p:nvPicPr>
            <p:blipFill>
              <a:blip r:embed="rId174"/>
            </p:blipFill>
            <p:spPr>
              <a:xfrm>
                <a:off x="9745133" y="1765258"/>
                <a:ext cx="372534" cy="31864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5" name="墨迹 94"/>
              <p14:cNvContentPartPr/>
              <p14:nvPr/>
            </p14:nvContentPartPr>
            <p14:xfrm>
              <a:off x="10285412" y="1167439"/>
              <a:ext cx="328965" cy="270710"/>
            </p14:xfrm>
          </p:contentPart>
        </mc:Choice>
        <mc:Fallback xmlns="">
          <p:pic>
            <p:nvPicPr>
              <p:cNvPr id="95" name="墨迹 94"/>
            </p:nvPicPr>
            <p:blipFill>
              <a:blip r:embed="rId176"/>
            </p:blipFill>
            <p:spPr>
              <a:xfrm>
                <a:off x="10285412" y="1167439"/>
                <a:ext cx="328965" cy="27071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6" name="墨迹 95"/>
              <p14:cNvContentPartPr/>
              <p14:nvPr/>
            </p14:nvContentPartPr>
            <p14:xfrm>
              <a:off x="10634132" y="1291514"/>
              <a:ext cx="135468" cy="11280"/>
            </p14:xfrm>
          </p:contentPart>
        </mc:Choice>
        <mc:Fallback xmlns="">
          <p:pic>
            <p:nvPicPr>
              <p:cNvPr id="96" name="墨迹 95"/>
            </p:nvPicPr>
            <p:blipFill>
              <a:blip r:embed="rId178"/>
            </p:blipFill>
            <p:spPr>
              <a:xfrm>
                <a:off x="10634132" y="1291514"/>
                <a:ext cx="135468" cy="1128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7" name="墨迹 96"/>
              <p14:cNvContentPartPr/>
              <p14:nvPr/>
            </p14:nvContentPartPr>
            <p14:xfrm>
              <a:off x="10690577" y="1192465"/>
              <a:ext cx="16933" cy="234405"/>
            </p14:xfrm>
          </p:contentPart>
        </mc:Choice>
        <mc:Fallback xmlns="">
          <p:pic>
            <p:nvPicPr>
              <p:cNvPr id="97" name="墨迹 96"/>
            </p:nvPicPr>
            <p:blipFill>
              <a:blip r:embed="rId180"/>
            </p:blipFill>
            <p:spPr>
              <a:xfrm>
                <a:off x="10690577" y="1192465"/>
                <a:ext cx="16933" cy="234405"/>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8" name="墨迹 97"/>
              <p14:cNvContentPartPr/>
              <p14:nvPr/>
            </p14:nvContentPartPr>
            <p14:xfrm>
              <a:off x="10803467" y="1152458"/>
              <a:ext cx="65793" cy="243921"/>
            </p14:xfrm>
          </p:contentPart>
        </mc:Choice>
        <mc:Fallback xmlns="">
          <p:pic>
            <p:nvPicPr>
              <p:cNvPr id="98" name="墨迹 97"/>
            </p:nvPicPr>
            <p:blipFill>
              <a:blip r:embed="rId182"/>
            </p:blipFill>
            <p:spPr>
              <a:xfrm>
                <a:off x="10803467" y="1152458"/>
                <a:ext cx="65793" cy="243921"/>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9" name="墨迹 98"/>
              <p14:cNvContentPartPr/>
              <p14:nvPr/>
            </p14:nvContentPartPr>
            <p14:xfrm>
              <a:off x="10801350" y="1116680"/>
              <a:ext cx="171450" cy="280581"/>
            </p14:xfrm>
          </p:contentPart>
        </mc:Choice>
        <mc:Fallback xmlns="">
          <p:pic>
            <p:nvPicPr>
              <p:cNvPr id="99" name="墨迹 98"/>
            </p:nvPicPr>
            <p:blipFill>
              <a:blip r:embed="rId184"/>
            </p:blipFill>
            <p:spPr>
              <a:xfrm>
                <a:off x="10801350" y="1116680"/>
                <a:ext cx="171450" cy="280581"/>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0" name="墨迹 99"/>
              <p14:cNvContentPartPr/>
              <p14:nvPr/>
            </p14:nvContentPartPr>
            <p14:xfrm>
              <a:off x="10989732" y="1137477"/>
              <a:ext cx="19756" cy="75080"/>
            </p14:xfrm>
          </p:contentPart>
        </mc:Choice>
        <mc:Fallback xmlns="">
          <p:pic>
            <p:nvPicPr>
              <p:cNvPr id="100" name="墨迹 99"/>
            </p:nvPicPr>
            <p:blipFill>
              <a:blip r:embed="rId186"/>
            </p:blipFill>
            <p:spPr>
              <a:xfrm>
                <a:off x="10989732" y="1137477"/>
                <a:ext cx="19756" cy="7508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1" name="墨迹 100"/>
              <p14:cNvContentPartPr/>
              <p14:nvPr/>
            </p14:nvContentPartPr>
            <p14:xfrm>
              <a:off x="11029244" y="1043363"/>
              <a:ext cx="79023" cy="172014"/>
            </p14:xfrm>
          </p:contentPart>
        </mc:Choice>
        <mc:Fallback xmlns="">
          <p:pic>
            <p:nvPicPr>
              <p:cNvPr id="101" name="墨迹 100"/>
            </p:nvPicPr>
            <p:blipFill>
              <a:blip r:embed="rId188"/>
            </p:blipFill>
            <p:spPr>
              <a:xfrm>
                <a:off x="11029244" y="1043363"/>
                <a:ext cx="79023" cy="172014"/>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2" name="墨迹 101"/>
              <p14:cNvContentPartPr/>
              <p14:nvPr/>
            </p14:nvContentPartPr>
            <p14:xfrm>
              <a:off x="11113911" y="1071562"/>
              <a:ext cx="110067" cy="22559"/>
            </p14:xfrm>
          </p:contentPart>
        </mc:Choice>
        <mc:Fallback xmlns="">
          <p:pic>
            <p:nvPicPr>
              <p:cNvPr id="102" name="墨迹 101"/>
            </p:nvPicPr>
            <p:blipFill>
              <a:blip r:embed="rId190"/>
            </p:blipFill>
            <p:spPr>
              <a:xfrm>
                <a:off x="11113911" y="1071562"/>
                <a:ext cx="110067" cy="22559"/>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3" name="墨迹 102"/>
              <p14:cNvContentPartPr/>
              <p14:nvPr/>
            </p14:nvContentPartPr>
            <p14:xfrm>
              <a:off x="11184467" y="978505"/>
              <a:ext cx="25400" cy="186114"/>
            </p14:xfrm>
          </p:contentPart>
        </mc:Choice>
        <mc:Fallback xmlns="">
          <p:pic>
            <p:nvPicPr>
              <p:cNvPr id="103" name="墨迹 102"/>
            </p:nvPicPr>
            <p:blipFill>
              <a:blip r:embed="rId192"/>
            </p:blipFill>
            <p:spPr>
              <a:xfrm>
                <a:off x="11184467" y="978505"/>
                <a:ext cx="25400" cy="186114"/>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4" name="墨迹 103"/>
              <p14:cNvContentPartPr/>
              <p14:nvPr/>
            </p14:nvContentPartPr>
            <p14:xfrm>
              <a:off x="11159067" y="1240756"/>
              <a:ext cx="158044" cy="16920"/>
            </p14:xfrm>
          </p:contentPart>
        </mc:Choice>
        <mc:Fallback xmlns="">
          <p:pic>
            <p:nvPicPr>
              <p:cNvPr id="104" name="墨迹 103"/>
            </p:nvPicPr>
            <p:blipFill>
              <a:blip r:embed="rId194"/>
            </p:blipFill>
            <p:spPr>
              <a:xfrm>
                <a:off x="11159067" y="1240756"/>
                <a:ext cx="158044" cy="1692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5" name="墨迹 104"/>
              <p14:cNvContentPartPr/>
              <p14:nvPr/>
            </p14:nvContentPartPr>
            <p14:xfrm>
              <a:off x="11142132" y="1319713"/>
              <a:ext cx="158045" cy="2820"/>
            </p14:xfrm>
          </p:contentPart>
        </mc:Choice>
        <mc:Fallback xmlns="">
          <p:pic>
            <p:nvPicPr>
              <p:cNvPr id="105" name="墨迹 104"/>
            </p:nvPicPr>
            <p:blipFill>
              <a:blip r:embed="rId196"/>
            </p:blipFill>
            <p:spPr>
              <a:xfrm>
                <a:off x="11142132" y="1319713"/>
                <a:ext cx="158045" cy="282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6" name="墨迹 105"/>
              <p14:cNvContentPartPr/>
              <p14:nvPr/>
            </p14:nvContentPartPr>
            <p14:xfrm>
              <a:off x="11334044" y="1133600"/>
              <a:ext cx="45156" cy="217132"/>
            </p14:xfrm>
          </p:contentPart>
        </mc:Choice>
        <mc:Fallback xmlns="">
          <p:pic>
            <p:nvPicPr>
              <p:cNvPr id="106" name="墨迹 105"/>
            </p:nvPicPr>
            <p:blipFill>
              <a:blip r:embed="rId198"/>
            </p:blipFill>
            <p:spPr>
              <a:xfrm>
                <a:off x="11334044" y="1133600"/>
                <a:ext cx="45156" cy="217132"/>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7" name="墨迹 106"/>
              <p14:cNvContentPartPr/>
              <p14:nvPr/>
            </p14:nvContentPartPr>
            <p14:xfrm>
              <a:off x="11337572" y="1116680"/>
              <a:ext cx="182739" cy="246742"/>
            </p14:xfrm>
          </p:contentPart>
        </mc:Choice>
        <mc:Fallback xmlns="">
          <p:pic>
            <p:nvPicPr>
              <p:cNvPr id="107" name="墨迹 106"/>
            </p:nvPicPr>
            <p:blipFill>
              <a:blip r:embed="rId200"/>
            </p:blipFill>
            <p:spPr>
              <a:xfrm>
                <a:off x="11337572" y="1116680"/>
                <a:ext cx="182739" cy="246742"/>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8" name="墨迹 107"/>
              <p14:cNvContentPartPr/>
              <p14:nvPr/>
            </p14:nvContentPartPr>
            <p14:xfrm>
              <a:off x="11537244" y="1077202"/>
              <a:ext cx="76200" cy="84597"/>
            </p14:xfrm>
          </p:contentPart>
        </mc:Choice>
        <mc:Fallback xmlns="">
          <p:pic>
            <p:nvPicPr>
              <p:cNvPr id="108" name="墨迹 107"/>
            </p:nvPicPr>
            <p:blipFill>
              <a:blip r:embed="rId202"/>
            </p:blipFill>
            <p:spPr>
              <a:xfrm>
                <a:off x="11537244" y="1077202"/>
                <a:ext cx="76200" cy="84597"/>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9" name="墨迹 108"/>
              <p14:cNvContentPartPr/>
              <p14:nvPr/>
            </p14:nvContentPartPr>
            <p14:xfrm>
              <a:off x="11593688" y="1201277"/>
              <a:ext cx="149577" cy="16920"/>
            </p14:xfrm>
          </p:contentPart>
        </mc:Choice>
        <mc:Fallback xmlns="">
          <p:pic>
            <p:nvPicPr>
              <p:cNvPr id="109" name="墨迹 108"/>
            </p:nvPicPr>
            <p:blipFill>
              <a:blip r:embed="rId204"/>
            </p:blipFill>
            <p:spPr>
              <a:xfrm>
                <a:off x="11593688" y="1201277"/>
                <a:ext cx="149577" cy="1692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0" name="墨迹 109"/>
              <p14:cNvContentPartPr/>
              <p14:nvPr/>
            </p14:nvContentPartPr>
            <p14:xfrm>
              <a:off x="11661422" y="1104167"/>
              <a:ext cx="11289" cy="319883"/>
            </p14:xfrm>
          </p:contentPart>
        </mc:Choice>
        <mc:Fallback xmlns="">
          <p:pic>
            <p:nvPicPr>
              <p:cNvPr id="110" name="墨迹 109"/>
            </p:nvPicPr>
            <p:blipFill>
              <a:blip r:embed="rId206"/>
            </p:blipFill>
            <p:spPr>
              <a:xfrm>
                <a:off x="11661422" y="1104167"/>
                <a:ext cx="11289" cy="319883"/>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1" name="墨迹 110"/>
              <p14:cNvContentPartPr/>
              <p14:nvPr/>
            </p14:nvContentPartPr>
            <p14:xfrm>
              <a:off x="11689644" y="1127960"/>
              <a:ext cx="296333" cy="253791"/>
            </p14:xfrm>
          </p:contentPart>
        </mc:Choice>
        <mc:Fallback xmlns="">
          <p:pic>
            <p:nvPicPr>
              <p:cNvPr id="111" name="墨迹 110"/>
            </p:nvPicPr>
            <p:blipFill>
              <a:blip r:embed="rId208"/>
            </p:blipFill>
            <p:spPr>
              <a:xfrm>
                <a:off x="11689644" y="1127960"/>
                <a:ext cx="296333" cy="253791"/>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2" name="墨迹 111"/>
              <p14:cNvContentPartPr/>
              <p14:nvPr/>
            </p14:nvContentPartPr>
            <p14:xfrm>
              <a:off x="11899900" y="966697"/>
              <a:ext cx="125588" cy="136765"/>
            </p14:xfrm>
          </p:contentPart>
        </mc:Choice>
        <mc:Fallback xmlns="">
          <p:pic>
            <p:nvPicPr>
              <p:cNvPr id="112" name="墨迹 111"/>
            </p:nvPicPr>
            <p:blipFill>
              <a:blip r:embed="rId210"/>
            </p:blipFill>
            <p:spPr>
              <a:xfrm>
                <a:off x="11899900" y="966697"/>
                <a:ext cx="125588" cy="136765"/>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3" name="墨迹 112"/>
              <p14:cNvContentPartPr/>
              <p14:nvPr/>
            </p14:nvContentPartPr>
            <p14:xfrm>
              <a:off x="12000088" y="1009524"/>
              <a:ext cx="141112" cy="11280"/>
            </p14:xfrm>
          </p:contentPart>
        </mc:Choice>
        <mc:Fallback xmlns="">
          <p:pic>
            <p:nvPicPr>
              <p:cNvPr id="113" name="墨迹 112"/>
            </p:nvPicPr>
            <p:blipFill>
              <a:blip r:embed="rId212"/>
            </p:blipFill>
            <p:spPr>
              <a:xfrm>
                <a:off x="12000088" y="1009524"/>
                <a:ext cx="141112" cy="1128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4" name="墨迹 113"/>
              <p14:cNvContentPartPr/>
              <p14:nvPr/>
            </p14:nvContentPartPr>
            <p14:xfrm>
              <a:off x="12067822" y="901487"/>
              <a:ext cx="39512" cy="246212"/>
            </p14:xfrm>
          </p:contentPart>
        </mc:Choice>
        <mc:Fallback xmlns="">
          <p:pic>
            <p:nvPicPr>
              <p:cNvPr id="114" name="墨迹 113"/>
            </p:nvPicPr>
            <p:blipFill>
              <a:blip r:embed="rId214"/>
            </p:blipFill>
            <p:spPr>
              <a:xfrm>
                <a:off x="12067822" y="901487"/>
                <a:ext cx="39512" cy="246212"/>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5" name="墨迹 114"/>
              <p14:cNvContentPartPr/>
              <p14:nvPr/>
            </p14:nvContentPartPr>
            <p14:xfrm>
              <a:off x="6103055" y="4055018"/>
              <a:ext cx="845256" cy="78957"/>
            </p14:xfrm>
          </p:contentPart>
        </mc:Choice>
        <mc:Fallback xmlns="">
          <p:pic>
            <p:nvPicPr>
              <p:cNvPr id="115" name="墨迹 114"/>
            </p:nvPicPr>
            <p:blipFill>
              <a:blip r:embed="rId216"/>
            </p:blipFill>
            <p:spPr>
              <a:xfrm>
                <a:off x="6103055" y="4055018"/>
                <a:ext cx="845256" cy="78957"/>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6" name="墨迹 115"/>
              <p14:cNvContentPartPr/>
              <p14:nvPr/>
            </p14:nvContentPartPr>
            <p14:xfrm>
              <a:off x="4999566" y="4838950"/>
              <a:ext cx="215901" cy="225592"/>
            </p14:xfrm>
          </p:contentPart>
        </mc:Choice>
        <mc:Fallback xmlns="">
          <p:pic>
            <p:nvPicPr>
              <p:cNvPr id="116" name="墨迹 115"/>
            </p:nvPicPr>
            <p:blipFill>
              <a:blip r:embed="rId218"/>
            </p:blipFill>
            <p:spPr>
              <a:xfrm>
                <a:off x="4999566" y="4838950"/>
                <a:ext cx="215901" cy="225592"/>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7" name="墨迹 116"/>
              <p14:cNvContentPartPr/>
              <p14:nvPr/>
            </p14:nvContentPartPr>
            <p14:xfrm>
              <a:off x="5217583" y="4858161"/>
              <a:ext cx="105128" cy="206381"/>
            </p14:xfrm>
          </p:contentPart>
        </mc:Choice>
        <mc:Fallback xmlns="">
          <p:pic>
            <p:nvPicPr>
              <p:cNvPr id="117" name="墨迹 116"/>
            </p:nvPicPr>
            <p:blipFill>
              <a:blip r:embed="rId220"/>
            </p:blipFill>
            <p:spPr>
              <a:xfrm>
                <a:off x="5217583" y="4858161"/>
                <a:ext cx="105128" cy="206381"/>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8" name="墨迹 117"/>
              <p14:cNvContentPartPr/>
              <p14:nvPr/>
            </p14:nvContentPartPr>
            <p14:xfrm>
              <a:off x="5350933" y="4852345"/>
              <a:ext cx="409222" cy="361652"/>
            </p14:xfrm>
          </p:contentPart>
        </mc:Choice>
        <mc:Fallback xmlns="">
          <p:pic>
            <p:nvPicPr>
              <p:cNvPr id="118" name="墨迹 117"/>
            </p:nvPicPr>
            <p:blipFill>
              <a:blip r:embed="rId222"/>
            </p:blipFill>
            <p:spPr>
              <a:xfrm>
                <a:off x="5350933" y="4852345"/>
                <a:ext cx="409222" cy="361652"/>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9" name="墨迹 118"/>
              <p14:cNvContentPartPr/>
              <p14:nvPr/>
            </p14:nvContentPartPr>
            <p14:xfrm>
              <a:off x="5836355" y="4759993"/>
              <a:ext cx="62089" cy="225592"/>
            </p14:xfrm>
          </p:contentPart>
        </mc:Choice>
        <mc:Fallback xmlns="">
          <p:pic>
            <p:nvPicPr>
              <p:cNvPr id="119" name="墨迹 118"/>
            </p:nvPicPr>
            <p:blipFill>
              <a:blip r:embed="rId224"/>
            </p:blipFill>
            <p:spPr>
              <a:xfrm>
                <a:off x="5836355" y="4759993"/>
                <a:ext cx="62089" cy="225592"/>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0" name="墨迹 119"/>
              <p14:cNvContentPartPr/>
              <p14:nvPr/>
            </p14:nvContentPartPr>
            <p14:xfrm>
              <a:off x="5830711" y="4793832"/>
              <a:ext cx="225778" cy="257140"/>
            </p14:xfrm>
          </p:contentPart>
        </mc:Choice>
        <mc:Fallback xmlns="">
          <p:pic>
            <p:nvPicPr>
              <p:cNvPr id="120" name="墨迹 119"/>
            </p:nvPicPr>
            <p:blipFill>
              <a:blip r:embed="rId226"/>
            </p:blipFill>
            <p:spPr>
              <a:xfrm>
                <a:off x="5830711" y="4793832"/>
                <a:ext cx="225778" cy="25714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1" name="墨迹 120"/>
              <p14:cNvContentPartPr/>
              <p14:nvPr/>
            </p14:nvContentPartPr>
            <p14:xfrm>
              <a:off x="6070600" y="4716813"/>
              <a:ext cx="124706" cy="505644"/>
            </p14:xfrm>
          </p:contentPart>
        </mc:Choice>
        <mc:Fallback xmlns="">
          <p:pic>
            <p:nvPicPr>
              <p:cNvPr id="121" name="墨迹 120"/>
            </p:nvPicPr>
            <p:blipFill>
              <a:blip r:embed="rId228"/>
            </p:blipFill>
            <p:spPr>
              <a:xfrm>
                <a:off x="6070600" y="4716813"/>
                <a:ext cx="124706" cy="505644"/>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2" name="墨迹 121"/>
              <p14:cNvContentPartPr/>
              <p14:nvPr/>
            </p14:nvContentPartPr>
            <p14:xfrm>
              <a:off x="6101644" y="4833310"/>
              <a:ext cx="124178" cy="197394"/>
            </p14:xfrm>
          </p:contentPart>
        </mc:Choice>
        <mc:Fallback xmlns="">
          <p:pic>
            <p:nvPicPr>
              <p:cNvPr id="122" name="墨迹 121"/>
            </p:nvPicPr>
            <p:blipFill>
              <a:blip r:embed="rId230"/>
            </p:blipFill>
            <p:spPr>
              <a:xfrm>
                <a:off x="6101644" y="4833310"/>
                <a:ext cx="124178" cy="19739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3" name="墨迹 122"/>
              <p14:cNvContentPartPr/>
              <p14:nvPr/>
            </p14:nvContentPartPr>
            <p14:xfrm>
              <a:off x="6246988" y="4748713"/>
              <a:ext cx="201789" cy="257140"/>
            </p14:xfrm>
          </p:contentPart>
        </mc:Choice>
        <mc:Fallback xmlns="">
          <p:pic>
            <p:nvPicPr>
              <p:cNvPr id="123" name="墨迹 122"/>
            </p:nvPicPr>
            <p:blipFill>
              <a:blip r:embed="rId232"/>
            </p:blipFill>
            <p:spPr>
              <a:xfrm>
                <a:off x="6246988" y="4748713"/>
                <a:ext cx="201789" cy="25714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4" name="墨迹 123"/>
              <p14:cNvContentPartPr/>
              <p14:nvPr/>
            </p14:nvContentPartPr>
            <p14:xfrm>
              <a:off x="6485466" y="4781142"/>
              <a:ext cx="11289" cy="568210"/>
            </p14:xfrm>
          </p:contentPart>
        </mc:Choice>
        <mc:Fallback xmlns="">
          <p:pic>
            <p:nvPicPr>
              <p:cNvPr id="124" name="墨迹 123"/>
            </p:nvPicPr>
            <p:blipFill>
              <a:blip r:embed="rId234"/>
            </p:blipFill>
            <p:spPr>
              <a:xfrm>
                <a:off x="6485466" y="4781142"/>
                <a:ext cx="11289" cy="56821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5" name="墨迹 124"/>
              <p14:cNvContentPartPr/>
              <p14:nvPr/>
            </p14:nvContentPartPr>
            <p14:xfrm>
              <a:off x="6598355" y="4734261"/>
              <a:ext cx="150989" cy="361300"/>
            </p14:xfrm>
          </p:contentPart>
        </mc:Choice>
        <mc:Fallback xmlns="">
          <p:pic>
            <p:nvPicPr>
              <p:cNvPr id="125" name="墨迹 124"/>
            </p:nvPicPr>
            <p:blipFill>
              <a:blip r:embed="rId236"/>
            </p:blipFill>
            <p:spPr>
              <a:xfrm>
                <a:off x="6598355" y="4734261"/>
                <a:ext cx="150989" cy="36130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6" name="墨迹 125"/>
              <p14:cNvContentPartPr/>
              <p14:nvPr/>
            </p14:nvContentPartPr>
            <p14:xfrm>
              <a:off x="5805134" y="5205537"/>
              <a:ext cx="283810" cy="249914"/>
            </p14:xfrm>
          </p:contentPart>
        </mc:Choice>
        <mc:Fallback xmlns="">
          <p:pic>
            <p:nvPicPr>
              <p:cNvPr id="126" name="墨迹 125"/>
            </p:nvPicPr>
            <p:blipFill>
              <a:blip r:embed="rId238"/>
            </p:blipFill>
            <p:spPr>
              <a:xfrm>
                <a:off x="5805134" y="5205537"/>
                <a:ext cx="283810" cy="249914"/>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7" name="墨迹 126"/>
              <p14:cNvContentPartPr/>
              <p14:nvPr/>
            </p14:nvContentPartPr>
            <p14:xfrm>
              <a:off x="5833533" y="5395176"/>
              <a:ext cx="206022" cy="255906"/>
            </p14:xfrm>
          </p:contentPart>
        </mc:Choice>
        <mc:Fallback xmlns="">
          <p:pic>
            <p:nvPicPr>
              <p:cNvPr id="127" name="墨迹 126"/>
            </p:nvPicPr>
            <p:blipFill>
              <a:blip r:embed="rId240"/>
            </p:blipFill>
            <p:spPr>
              <a:xfrm>
                <a:off x="5833533" y="5395176"/>
                <a:ext cx="206022" cy="255906"/>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8" name="墨迹 127"/>
              <p14:cNvContentPartPr/>
              <p14:nvPr/>
            </p14:nvContentPartPr>
            <p14:xfrm>
              <a:off x="6067777" y="5292955"/>
              <a:ext cx="22578" cy="149455"/>
            </p14:xfrm>
          </p:contentPart>
        </mc:Choice>
        <mc:Fallback xmlns="">
          <p:pic>
            <p:nvPicPr>
              <p:cNvPr id="128" name="墨迹 127"/>
            </p:nvPicPr>
            <p:blipFill>
              <a:blip r:embed="rId242"/>
            </p:blipFill>
            <p:spPr>
              <a:xfrm>
                <a:off x="6067777" y="5292955"/>
                <a:ext cx="22578" cy="149455"/>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9" name="墨迹 128"/>
              <p14:cNvContentPartPr/>
              <p14:nvPr/>
            </p14:nvContentPartPr>
            <p14:xfrm>
              <a:off x="6047140" y="5239376"/>
              <a:ext cx="156104" cy="278466"/>
            </p14:xfrm>
          </p:contentPart>
        </mc:Choice>
        <mc:Fallback xmlns="">
          <p:pic>
            <p:nvPicPr>
              <p:cNvPr id="129" name="墨迹 128"/>
            </p:nvPicPr>
            <p:blipFill>
              <a:blip r:embed="rId244"/>
            </p:blipFill>
            <p:spPr>
              <a:xfrm>
                <a:off x="6047140" y="5239376"/>
                <a:ext cx="156104" cy="278466"/>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0" name="墨迹 129"/>
              <p14:cNvContentPartPr/>
              <p14:nvPr/>
            </p14:nvContentPartPr>
            <p14:xfrm>
              <a:off x="6129866" y="5188618"/>
              <a:ext cx="285044" cy="389146"/>
            </p14:xfrm>
          </p:contentPart>
        </mc:Choice>
        <mc:Fallback xmlns="">
          <p:pic>
            <p:nvPicPr>
              <p:cNvPr id="130" name="墨迹 129"/>
            </p:nvPicPr>
            <p:blipFill>
              <a:blip r:embed="rId246"/>
            </p:blipFill>
            <p:spPr>
              <a:xfrm>
                <a:off x="6129866" y="5188618"/>
                <a:ext cx="285044" cy="389146"/>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1" name="墨迹 130"/>
              <p14:cNvContentPartPr/>
              <p14:nvPr/>
            </p14:nvContentPartPr>
            <p14:xfrm>
              <a:off x="7695671" y="4196013"/>
              <a:ext cx="1671284" cy="45118"/>
            </p14:xfrm>
          </p:contentPart>
        </mc:Choice>
        <mc:Fallback xmlns="">
          <p:pic>
            <p:nvPicPr>
              <p:cNvPr id="131" name="墨迹 130"/>
            </p:nvPicPr>
            <p:blipFill>
              <a:blip r:embed="rId248"/>
            </p:blipFill>
            <p:spPr>
              <a:xfrm>
                <a:off x="7695671" y="4196013"/>
                <a:ext cx="1671284" cy="45118"/>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2" name="墨迹 131"/>
              <p14:cNvContentPartPr/>
              <p14:nvPr/>
            </p14:nvContentPartPr>
            <p14:xfrm>
              <a:off x="7179733" y="4308809"/>
              <a:ext cx="28222" cy="253791"/>
            </p14:xfrm>
          </p:contentPart>
        </mc:Choice>
        <mc:Fallback xmlns="">
          <p:pic>
            <p:nvPicPr>
              <p:cNvPr id="132" name="墨迹 131"/>
            </p:nvPicPr>
            <p:blipFill>
              <a:blip r:embed="rId250"/>
            </p:blipFill>
            <p:spPr>
              <a:xfrm>
                <a:off x="7179733" y="4308809"/>
                <a:ext cx="28222" cy="253791"/>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3" name="墨迹 132"/>
              <p14:cNvContentPartPr/>
              <p14:nvPr/>
            </p14:nvContentPartPr>
            <p14:xfrm>
              <a:off x="7179733" y="4461083"/>
              <a:ext cx="124178" cy="22560"/>
            </p14:xfrm>
          </p:contentPart>
        </mc:Choice>
        <mc:Fallback xmlns="">
          <p:pic>
            <p:nvPicPr>
              <p:cNvPr id="133" name="墨迹 132"/>
            </p:nvPicPr>
            <p:blipFill>
              <a:blip r:embed="rId252"/>
            </p:blipFill>
            <p:spPr>
              <a:xfrm>
                <a:off x="7179733" y="4461083"/>
                <a:ext cx="124178" cy="2256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4" name="墨迹 133"/>
              <p14:cNvContentPartPr/>
              <p14:nvPr/>
            </p14:nvContentPartPr>
            <p14:xfrm>
              <a:off x="7298266" y="4337008"/>
              <a:ext cx="22578" cy="270710"/>
            </p14:xfrm>
          </p:contentPart>
        </mc:Choice>
        <mc:Fallback xmlns="">
          <p:pic>
            <p:nvPicPr>
              <p:cNvPr id="134" name="墨迹 133"/>
            </p:nvPicPr>
            <p:blipFill>
              <a:blip r:embed="rId254"/>
            </p:blipFill>
            <p:spPr>
              <a:xfrm>
                <a:off x="7298266" y="4337008"/>
                <a:ext cx="22578" cy="27071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5" name="墨迹 134"/>
              <p14:cNvContentPartPr/>
              <p14:nvPr/>
            </p14:nvContentPartPr>
            <p14:xfrm>
              <a:off x="7390871" y="4310748"/>
              <a:ext cx="295451" cy="203209"/>
            </p14:xfrm>
          </p:contentPart>
        </mc:Choice>
        <mc:Fallback xmlns="">
          <p:pic>
            <p:nvPicPr>
              <p:cNvPr id="135" name="墨迹 134"/>
            </p:nvPicPr>
            <p:blipFill>
              <a:blip r:embed="rId256"/>
            </p:blipFill>
            <p:spPr>
              <a:xfrm>
                <a:off x="7390871" y="4310748"/>
                <a:ext cx="295451" cy="203209"/>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6" name="墨迹 135"/>
              <p14:cNvContentPartPr/>
              <p14:nvPr/>
            </p14:nvContentPartPr>
            <p14:xfrm>
              <a:off x="7628466" y="4387766"/>
              <a:ext cx="177800" cy="482203"/>
            </p14:xfrm>
          </p:contentPart>
        </mc:Choice>
        <mc:Fallback xmlns="">
          <p:pic>
            <p:nvPicPr>
              <p:cNvPr id="136" name="墨迹 135"/>
            </p:nvPicPr>
            <p:blipFill>
              <a:blip r:embed="rId258"/>
            </p:blipFill>
            <p:spPr>
              <a:xfrm>
                <a:off x="7628466" y="4387766"/>
                <a:ext cx="177800" cy="48220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7" name="墨迹 136"/>
              <p14:cNvContentPartPr/>
              <p14:nvPr/>
            </p14:nvContentPartPr>
            <p14:xfrm>
              <a:off x="8506177" y="3600308"/>
              <a:ext cx="79023" cy="288335"/>
            </p14:xfrm>
          </p:contentPart>
        </mc:Choice>
        <mc:Fallback xmlns="">
          <p:pic>
            <p:nvPicPr>
              <p:cNvPr id="137" name="墨迹 136"/>
            </p:nvPicPr>
            <p:blipFill>
              <a:blip r:embed="rId260"/>
            </p:blipFill>
            <p:spPr>
              <a:xfrm>
                <a:off x="8506177" y="3600308"/>
                <a:ext cx="79023" cy="288335"/>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8" name="墨迹 137"/>
              <p14:cNvContentPartPr/>
              <p14:nvPr/>
            </p14:nvContentPartPr>
            <p14:xfrm>
              <a:off x="8604073" y="3538095"/>
              <a:ext cx="77082" cy="304725"/>
            </p14:xfrm>
          </p:contentPart>
        </mc:Choice>
        <mc:Fallback xmlns="">
          <p:pic>
            <p:nvPicPr>
              <p:cNvPr id="138" name="墨迹 137"/>
            </p:nvPicPr>
            <p:blipFill>
              <a:blip r:embed="rId262"/>
            </p:blipFill>
            <p:spPr>
              <a:xfrm>
                <a:off x="8604073" y="3538095"/>
                <a:ext cx="77082" cy="304725"/>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9" name="墨迹 138"/>
              <p14:cNvContentPartPr/>
              <p14:nvPr/>
            </p14:nvContentPartPr>
            <p14:xfrm>
              <a:off x="8692444" y="3567880"/>
              <a:ext cx="146756" cy="237048"/>
            </p14:xfrm>
          </p:contentPart>
        </mc:Choice>
        <mc:Fallback xmlns="">
          <p:pic>
            <p:nvPicPr>
              <p:cNvPr id="139" name="墨迹 138"/>
            </p:nvPicPr>
            <p:blipFill>
              <a:blip r:embed="rId264"/>
            </p:blipFill>
            <p:spPr>
              <a:xfrm>
                <a:off x="8692444" y="3567880"/>
                <a:ext cx="146756" cy="237048"/>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0" name="墨迹 139"/>
              <p14:cNvContentPartPr/>
              <p14:nvPr/>
            </p14:nvContentPartPr>
            <p14:xfrm>
              <a:off x="8884355" y="3668691"/>
              <a:ext cx="84667" cy="142405"/>
            </p14:xfrm>
          </p:contentPart>
        </mc:Choice>
        <mc:Fallback xmlns="">
          <p:pic>
            <p:nvPicPr>
              <p:cNvPr id="140" name="墨迹 139"/>
            </p:nvPicPr>
            <p:blipFill>
              <a:blip r:embed="rId266"/>
            </p:blipFill>
            <p:spPr>
              <a:xfrm>
                <a:off x="8884355" y="3668691"/>
                <a:ext cx="84667" cy="142405"/>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1" name="墨迹 140"/>
              <p14:cNvContentPartPr/>
              <p14:nvPr/>
            </p14:nvContentPartPr>
            <p14:xfrm>
              <a:off x="8558918" y="3894283"/>
              <a:ext cx="350837" cy="462817"/>
            </p14:xfrm>
          </p:contentPart>
        </mc:Choice>
        <mc:Fallback xmlns="">
          <p:pic>
            <p:nvPicPr>
              <p:cNvPr id="141" name="墨迹 140"/>
            </p:nvPicPr>
            <p:blipFill>
              <a:blip r:embed="rId268"/>
            </p:blipFill>
            <p:spPr>
              <a:xfrm>
                <a:off x="8558918" y="3894283"/>
                <a:ext cx="350837" cy="462817"/>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2" name="墨迹 141"/>
              <p14:cNvContentPartPr/>
              <p14:nvPr/>
            </p14:nvContentPartPr>
            <p14:xfrm>
              <a:off x="9640887" y="3763863"/>
              <a:ext cx="242535" cy="415230"/>
            </p14:xfrm>
          </p:contentPart>
        </mc:Choice>
        <mc:Fallback xmlns="">
          <p:pic>
            <p:nvPicPr>
              <p:cNvPr id="142" name="墨迹 141"/>
            </p:nvPicPr>
            <p:blipFill>
              <a:blip r:embed="rId270"/>
            </p:blipFill>
            <p:spPr>
              <a:xfrm>
                <a:off x="9640887" y="3763863"/>
                <a:ext cx="242535" cy="41523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3" name="墨迹 142"/>
              <p14:cNvContentPartPr/>
              <p14:nvPr/>
            </p14:nvContentPartPr>
            <p14:xfrm>
              <a:off x="9897533" y="3707289"/>
              <a:ext cx="301978" cy="406947"/>
            </p14:xfrm>
          </p:contentPart>
        </mc:Choice>
        <mc:Fallback xmlns="">
          <p:pic>
            <p:nvPicPr>
              <p:cNvPr id="143" name="墨迹 142"/>
            </p:nvPicPr>
            <p:blipFill>
              <a:blip r:embed="rId272"/>
            </p:blipFill>
            <p:spPr>
              <a:xfrm>
                <a:off x="9897533" y="3707289"/>
                <a:ext cx="301978" cy="406947"/>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4" name="墨迹 143"/>
              <p14:cNvContentPartPr/>
              <p14:nvPr/>
            </p14:nvContentPartPr>
            <p14:xfrm>
              <a:off x="10171288" y="3814445"/>
              <a:ext cx="110772" cy="178535"/>
            </p14:xfrm>
          </p:contentPart>
        </mc:Choice>
        <mc:Fallback xmlns="">
          <p:pic>
            <p:nvPicPr>
              <p:cNvPr id="144" name="墨迹 143"/>
            </p:nvPicPr>
            <p:blipFill>
              <a:blip r:embed="rId274"/>
            </p:blipFill>
            <p:spPr>
              <a:xfrm>
                <a:off x="10171288" y="3814445"/>
                <a:ext cx="110772" cy="178535"/>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5" name="墨迹 144"/>
              <p14:cNvContentPartPr/>
              <p14:nvPr/>
            </p14:nvContentPartPr>
            <p14:xfrm>
              <a:off x="10264422" y="3626393"/>
              <a:ext cx="96837" cy="318648"/>
            </p14:xfrm>
          </p:contentPart>
        </mc:Choice>
        <mc:Fallback xmlns="">
          <p:pic>
            <p:nvPicPr>
              <p:cNvPr id="145" name="墨迹 144"/>
            </p:nvPicPr>
            <p:blipFill>
              <a:blip r:embed="rId276"/>
            </p:blipFill>
            <p:spPr>
              <a:xfrm>
                <a:off x="10264422" y="3626393"/>
                <a:ext cx="96837" cy="318648"/>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6" name="墨迹 145"/>
              <p14:cNvContentPartPr/>
              <p14:nvPr/>
            </p14:nvContentPartPr>
            <p14:xfrm>
              <a:off x="10354027" y="3835065"/>
              <a:ext cx="88195" cy="144697"/>
            </p14:xfrm>
          </p:contentPart>
        </mc:Choice>
        <mc:Fallback xmlns="">
          <p:pic>
            <p:nvPicPr>
              <p:cNvPr id="146" name="墨迹 145"/>
            </p:nvPicPr>
            <p:blipFill>
              <a:blip r:embed="rId278"/>
            </p:blipFill>
            <p:spPr>
              <a:xfrm>
                <a:off x="10354027" y="3835065"/>
                <a:ext cx="88195" cy="144697"/>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7" name="墨迹 146"/>
              <p14:cNvContentPartPr/>
              <p14:nvPr/>
            </p14:nvContentPartPr>
            <p14:xfrm>
              <a:off x="10388600" y="3645251"/>
              <a:ext cx="115711" cy="439728"/>
            </p14:xfrm>
          </p:contentPart>
        </mc:Choice>
        <mc:Fallback xmlns="">
          <p:pic>
            <p:nvPicPr>
              <p:cNvPr id="147" name="墨迹 146"/>
            </p:nvPicPr>
            <p:blipFill>
              <a:blip r:embed="rId280"/>
            </p:blipFill>
            <p:spPr>
              <a:xfrm>
                <a:off x="10388600" y="3645251"/>
                <a:ext cx="115711" cy="439728"/>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8" name="墨迹 147"/>
              <p14:cNvContentPartPr/>
              <p14:nvPr/>
            </p14:nvContentPartPr>
            <p14:xfrm>
              <a:off x="9541227" y="3673802"/>
              <a:ext cx="150284" cy="516571"/>
            </p14:xfrm>
          </p:contentPart>
        </mc:Choice>
        <mc:Fallback xmlns="">
          <p:pic>
            <p:nvPicPr>
              <p:cNvPr id="148" name="墨迹 147"/>
            </p:nvPicPr>
            <p:blipFill>
              <a:blip r:embed="rId282"/>
            </p:blipFill>
            <p:spPr>
              <a:xfrm>
                <a:off x="9541227" y="3673802"/>
                <a:ext cx="150284" cy="516571"/>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9" name="墨迹 148"/>
              <p14:cNvContentPartPr/>
              <p14:nvPr/>
            </p14:nvContentPartPr>
            <p14:xfrm>
              <a:off x="10506956" y="3637672"/>
              <a:ext cx="190676" cy="16920"/>
            </p14:xfrm>
          </p:contentPart>
        </mc:Choice>
        <mc:Fallback xmlns="">
          <p:pic>
            <p:nvPicPr>
              <p:cNvPr id="149" name="墨迹 148"/>
            </p:nvPicPr>
            <p:blipFill>
              <a:blip r:embed="rId284"/>
            </p:blipFill>
            <p:spPr>
              <a:xfrm>
                <a:off x="10506956" y="3637672"/>
                <a:ext cx="190676" cy="1692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0" name="墨迹 149"/>
              <p14:cNvContentPartPr/>
              <p14:nvPr/>
            </p14:nvContentPartPr>
            <p14:xfrm>
              <a:off x="10605911" y="3546378"/>
              <a:ext cx="16933" cy="232289"/>
            </p14:xfrm>
          </p:contentPart>
        </mc:Choice>
        <mc:Fallback xmlns="">
          <p:pic>
            <p:nvPicPr>
              <p:cNvPr id="150" name="墨迹 149"/>
            </p:nvPicPr>
            <p:blipFill>
              <a:blip r:embed="rId286"/>
            </p:blipFill>
            <p:spPr>
              <a:xfrm>
                <a:off x="10605911" y="3546378"/>
                <a:ext cx="16933" cy="23228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1" name="墨迹 150"/>
              <p14:cNvContentPartPr/>
              <p14:nvPr/>
            </p14:nvContentPartPr>
            <p14:xfrm>
              <a:off x="9556397" y="5608254"/>
              <a:ext cx="471840" cy="230351"/>
            </p14:xfrm>
          </p:contentPart>
        </mc:Choice>
        <mc:Fallback xmlns="">
          <p:pic>
            <p:nvPicPr>
              <p:cNvPr id="151" name="墨迹 150"/>
            </p:nvPicPr>
            <p:blipFill>
              <a:blip r:embed="rId288"/>
            </p:blipFill>
            <p:spPr>
              <a:xfrm>
                <a:off x="9556397" y="5608254"/>
                <a:ext cx="471840" cy="230351"/>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2" name="墨迹 151"/>
              <p14:cNvContentPartPr/>
              <p14:nvPr/>
            </p14:nvContentPartPr>
            <p14:xfrm>
              <a:off x="9990666" y="5525420"/>
              <a:ext cx="33866" cy="503529"/>
            </p14:xfrm>
          </p:contentPart>
        </mc:Choice>
        <mc:Fallback xmlns="">
          <p:pic>
            <p:nvPicPr>
              <p:cNvPr id="152" name="墨迹 151"/>
            </p:nvPicPr>
            <p:blipFill>
              <a:blip r:embed="rId290"/>
            </p:blipFill>
            <p:spPr>
              <a:xfrm>
                <a:off x="9990666" y="5525420"/>
                <a:ext cx="33866" cy="50352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3" name="墨迹 152"/>
              <p14:cNvContentPartPr/>
              <p14:nvPr/>
            </p14:nvContentPartPr>
            <p14:xfrm>
              <a:off x="10080977" y="5704660"/>
              <a:ext cx="93134" cy="70497"/>
            </p14:xfrm>
          </p:contentPart>
        </mc:Choice>
        <mc:Fallback xmlns="">
          <p:pic>
            <p:nvPicPr>
              <p:cNvPr id="153" name="墨迹 152"/>
            </p:nvPicPr>
            <p:blipFill>
              <a:blip r:embed="rId292"/>
            </p:blipFill>
            <p:spPr>
              <a:xfrm>
                <a:off x="10080977" y="5704660"/>
                <a:ext cx="93134" cy="70497"/>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4" name="墨迹 153"/>
              <p14:cNvContentPartPr/>
              <p14:nvPr/>
            </p14:nvContentPartPr>
            <p14:xfrm>
              <a:off x="10078155" y="5670821"/>
              <a:ext cx="110067" cy="191753"/>
            </p14:xfrm>
          </p:contentPart>
        </mc:Choice>
        <mc:Fallback xmlns="">
          <p:pic>
            <p:nvPicPr>
              <p:cNvPr id="154" name="墨迹 153"/>
            </p:nvPicPr>
            <p:blipFill>
              <a:blip r:embed="rId294"/>
            </p:blipFill>
            <p:spPr>
              <a:xfrm>
                <a:off x="10078155" y="5670821"/>
                <a:ext cx="110067" cy="191753"/>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5" name="墨迹 154"/>
              <p14:cNvContentPartPr/>
              <p14:nvPr/>
            </p14:nvContentPartPr>
            <p14:xfrm>
              <a:off x="10342562" y="5473428"/>
              <a:ext cx="74260" cy="279170"/>
            </p14:xfrm>
          </p:contentPart>
        </mc:Choice>
        <mc:Fallback xmlns="">
          <p:pic>
            <p:nvPicPr>
              <p:cNvPr id="155" name="墨迹 154"/>
            </p:nvPicPr>
            <p:blipFill>
              <a:blip r:embed="rId296"/>
            </p:blipFill>
            <p:spPr>
              <a:xfrm>
                <a:off x="10342562" y="5473428"/>
                <a:ext cx="74260" cy="27917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6" name="墨迹 155"/>
              <p14:cNvContentPartPr/>
              <p14:nvPr/>
            </p14:nvContentPartPr>
            <p14:xfrm>
              <a:off x="10422289" y="5453689"/>
              <a:ext cx="251355" cy="336097"/>
            </p14:xfrm>
          </p:contentPart>
        </mc:Choice>
        <mc:Fallback xmlns="">
          <p:pic>
            <p:nvPicPr>
              <p:cNvPr id="156" name="墨迹 155"/>
            </p:nvPicPr>
            <p:blipFill>
              <a:blip r:embed="rId298"/>
            </p:blipFill>
            <p:spPr>
              <a:xfrm>
                <a:off x="10422289" y="5453689"/>
                <a:ext cx="251355" cy="336097"/>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7" name="墨迹 156"/>
              <p14:cNvContentPartPr/>
              <p14:nvPr/>
            </p14:nvContentPartPr>
            <p14:xfrm>
              <a:off x="10721622" y="5380371"/>
              <a:ext cx="135996" cy="465284"/>
            </p14:xfrm>
          </p:contentPart>
        </mc:Choice>
        <mc:Fallback xmlns="">
          <p:pic>
            <p:nvPicPr>
              <p:cNvPr id="157" name="墨迹 156"/>
            </p:nvPicPr>
            <p:blipFill>
              <a:blip r:embed="rId300"/>
            </p:blipFill>
            <p:spPr>
              <a:xfrm>
                <a:off x="10721622" y="5380371"/>
                <a:ext cx="135996" cy="465284"/>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8" name="墨迹 157"/>
              <p14:cNvContentPartPr/>
              <p14:nvPr/>
            </p14:nvContentPartPr>
            <p14:xfrm>
              <a:off x="10741554" y="5534761"/>
              <a:ext cx="273580" cy="219247"/>
            </p14:xfrm>
          </p:contentPart>
        </mc:Choice>
        <mc:Fallback xmlns="">
          <p:pic>
            <p:nvPicPr>
              <p:cNvPr id="158" name="墨迹 157"/>
            </p:nvPicPr>
            <p:blipFill>
              <a:blip r:embed="rId302"/>
            </p:blipFill>
            <p:spPr>
              <a:xfrm>
                <a:off x="10741554" y="5534761"/>
                <a:ext cx="273580" cy="219247"/>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9" name="墨迹 158"/>
              <p14:cNvContentPartPr/>
              <p14:nvPr/>
            </p14:nvContentPartPr>
            <p14:xfrm>
              <a:off x="10935405" y="5380371"/>
              <a:ext cx="387350" cy="631658"/>
            </p14:xfrm>
          </p:contentPart>
        </mc:Choice>
        <mc:Fallback xmlns="">
          <p:pic>
            <p:nvPicPr>
              <p:cNvPr id="159" name="墨迹 158"/>
            </p:nvPicPr>
            <p:blipFill>
              <a:blip r:embed="rId304"/>
            </p:blipFill>
            <p:spPr>
              <a:xfrm>
                <a:off x="10935405" y="5380371"/>
                <a:ext cx="387350" cy="631658"/>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0" name="墨迹 159"/>
              <p14:cNvContentPartPr/>
              <p14:nvPr/>
            </p14:nvContentPartPr>
            <p14:xfrm>
              <a:off x="11387667" y="5369091"/>
              <a:ext cx="153105" cy="465284"/>
            </p14:xfrm>
          </p:contentPart>
        </mc:Choice>
        <mc:Fallback xmlns="">
          <p:pic>
            <p:nvPicPr>
              <p:cNvPr id="160" name="墨迹 159"/>
            </p:nvPicPr>
            <p:blipFill>
              <a:blip r:embed="rId306"/>
            </p:blipFill>
            <p:spPr>
              <a:xfrm>
                <a:off x="11387667" y="5369091"/>
                <a:ext cx="153105" cy="465284"/>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1" name="墨迹 160"/>
              <p14:cNvContentPartPr/>
              <p14:nvPr/>
            </p14:nvContentPartPr>
            <p14:xfrm>
              <a:off x="8306505" y="5106488"/>
              <a:ext cx="120650" cy="293623"/>
            </p14:xfrm>
          </p:contentPart>
        </mc:Choice>
        <mc:Fallback xmlns="">
          <p:pic>
            <p:nvPicPr>
              <p:cNvPr id="161" name="墨迹 160"/>
            </p:nvPicPr>
            <p:blipFill>
              <a:blip r:embed="rId308"/>
            </p:blipFill>
            <p:spPr>
              <a:xfrm>
                <a:off x="8306505" y="5106488"/>
                <a:ext cx="120650" cy="293623"/>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2" name="墨迹 161"/>
              <p14:cNvContentPartPr/>
              <p14:nvPr/>
            </p14:nvContentPartPr>
            <p14:xfrm>
              <a:off x="8384822" y="5166059"/>
              <a:ext cx="206022" cy="463873"/>
            </p14:xfrm>
          </p:contentPart>
        </mc:Choice>
        <mc:Fallback xmlns="">
          <p:pic>
            <p:nvPicPr>
              <p:cNvPr id="162" name="墨迹 161"/>
            </p:nvPicPr>
            <p:blipFill>
              <a:blip r:embed="rId310"/>
            </p:blipFill>
            <p:spPr>
              <a:xfrm>
                <a:off x="8384822" y="5166059"/>
                <a:ext cx="206022" cy="463873"/>
              </a:xfrm>
              <a:prstGeom prst="rect"/>
            </p:spPr>
          </p:pic>
        </mc:Fallback>
      </mc:AlternateContent>
    </p:spTree>
  </p:cSld>
  <p:clrMapOvr>
    <a:masterClrMapping/>
  </p:clrMapOvr>
  <p:transition>
    <p:split dir="in"/>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63_3#e89c28e42?vop=1&amp;pid=bb2a75e1a&amp;color=0,0,0&amp;mp=1&amp;vtp=1&amp;bt=1&amp;bbb=1"/>
          <p:cNvSpPr/>
          <p:nvPr/>
        </p:nvSpPr>
        <p:spPr>
          <a:xfrm>
            <a:off x="649224" y="1080000"/>
            <a:ext cx="10899648" cy="1866900"/>
          </a:xfrm>
          <a:prstGeom prst="rect">
            <a:avLst/>
          </a:prstGeom>
          <a:blipFill rotWithShape="1">
            <a:blip r:embed="rId1"/>
            <a:stretch>
              <a:fillRect l="-2" t="-27" r="1" b="27"/>
            </a:stretch>
          </a:blipFill>
        </p:spPr>
        <p:txBody>
          <a:bodyPr/>
          <a:lstStyle/>
          <a:p>
            <a:r>
              <a:rPr lang="zh-CN" altLang="en-US">
                <a:noFill/>
              </a:rPr>
              <a:t> </a:t>
            </a:r>
            <a:endParaRPr lang="zh-CN" altLang="en-US">
              <a:noFill/>
            </a:endParaRPr>
          </a:p>
        </p:txBody>
      </p:sp>
      <p:sp>
        <p:nvSpPr>
          <p:cNvPr id="3" name="QB_7_BD.164_1#48f8ef564?vop=1&amp;pid=e89c28e42&amp;color=0,0,0&amp;vtp=1&amp;bbb=1&amp;hb=1"/>
          <p:cNvSpPr/>
          <p:nvPr/>
        </p:nvSpPr>
        <p:spPr>
          <a:xfrm>
            <a:off x="649224" y="2993987"/>
            <a:ext cx="10899648" cy="914400"/>
          </a:xfrm>
          <a:prstGeom prst="rect">
            <a:avLst/>
          </a:prstGeom>
          <a:blipFill rotWithShape="1">
            <a:blip r:embed="rId2"/>
            <a:stretch>
              <a:fillRect l="-2" t="-65" r="-593" b="65"/>
            </a:stretch>
          </a:blipFill>
        </p:spPr>
        <p:txBody>
          <a:bodyPr/>
          <a:lstStyle/>
          <a:p>
            <a:r>
              <a:rPr lang="zh-CN" altLang="en-US">
                <a:noFill/>
              </a:rPr>
              <a:t> </a:t>
            </a:r>
            <a:endParaRPr lang="zh-CN" altLang="en-US">
              <a:noFill/>
            </a:endParaRPr>
          </a:p>
        </p:txBody>
      </p:sp>
      <p:sp>
        <p:nvSpPr>
          <p:cNvPr id="4" name="QB_7_AN.165_1#48f8ef564.blank?vop=1&amp;pid=e89c28e42&amp;color=0,0,0&amp;vpa=62&amp;vtp=1&amp;bbb=1"/>
          <p:cNvSpPr/>
          <p:nvPr/>
        </p:nvSpPr>
        <p:spPr>
          <a:xfrm>
            <a:off x="4567174" y="2955887"/>
            <a:ext cx="5518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提高浸出温度和反应速率，提升银锌渣的浸出率</a:t>
            </a:r>
            <a:endParaRPr lang="en-US" altLang="zh-CN" sz="2000" dirty="0">
              <a:solidFill>
                <a:srgbClr val="FF0000"/>
              </a:solidFill>
            </a:endParaRPr>
          </a:p>
        </p:txBody>
      </p:sp>
      <p:sp>
        <p:nvSpPr>
          <p:cNvPr id="5" name="QB_7_AN.166_1#48f8ef564.blank?vop=1&amp;pid=e89c28e42&amp;color=0,0,0&amp;vpa=63&amp;vtp=1&amp;bbb=1"/>
          <p:cNvSpPr/>
          <p:nvPr/>
        </p:nvSpPr>
        <p:spPr>
          <a:xfrm>
            <a:off x="4833303" y="3503477"/>
            <a:ext cx="5861050" cy="317500"/>
          </a:xfrm>
          <a:prstGeom prst="rect">
            <a:avLst/>
          </a:prstGeom>
          <a:blipFill rotWithShape="1">
            <a:blip r:embed="rId3"/>
            <a:stretch>
              <a:fillRect l="-5" t="-57" r="5" b="57"/>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2973387" y="3372601"/>
              <a:ext cx="754768" cy="101517"/>
            </p14:xfrm>
          </p:contentPart>
        </mc:Choice>
        <mc:Fallback xmlns="">
          <p:pic>
            <p:nvPicPr>
              <p:cNvPr id="6" name="墨迹 5"/>
            </p:nvPicPr>
            <p:blipFill>
              <a:blip r:embed="rId5"/>
            </p:blipFill>
            <p:spPr>
              <a:xfrm>
                <a:off x="2973387" y="3372601"/>
                <a:ext cx="754768" cy="10151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3517900" y="2690185"/>
              <a:ext cx="160161" cy="11280"/>
            </p14:xfrm>
          </p:contentPart>
        </mc:Choice>
        <mc:Fallback xmlns="">
          <p:pic>
            <p:nvPicPr>
              <p:cNvPr id="7" name="墨迹 6"/>
            </p:nvPicPr>
            <p:blipFill>
              <a:blip r:embed="rId7"/>
            </p:blipFill>
            <p:spPr>
              <a:xfrm>
                <a:off x="3517900" y="2690185"/>
                <a:ext cx="160161" cy="1128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3618088" y="2712745"/>
              <a:ext cx="28223" cy="267890"/>
            </p14:xfrm>
          </p:contentPart>
        </mc:Choice>
        <mc:Fallback xmlns="">
          <p:pic>
            <p:nvPicPr>
              <p:cNvPr id="8" name="墨迹 7"/>
            </p:nvPicPr>
            <p:blipFill>
              <a:blip r:embed="rId9"/>
            </p:blipFill>
            <p:spPr>
              <a:xfrm>
                <a:off x="3618088" y="2712745"/>
                <a:ext cx="28223" cy="2678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3812822" y="2632377"/>
              <a:ext cx="25400" cy="489253"/>
            </p14:xfrm>
          </p:contentPart>
        </mc:Choice>
        <mc:Fallback xmlns="">
          <p:pic>
            <p:nvPicPr>
              <p:cNvPr id="9" name="墨迹 8"/>
            </p:nvPicPr>
            <p:blipFill>
              <a:blip r:embed="rId11"/>
            </p:blipFill>
            <p:spPr>
              <a:xfrm>
                <a:off x="3812822" y="2632377"/>
                <a:ext cx="25400" cy="48925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3733800" y="2626737"/>
              <a:ext cx="87488" cy="142405"/>
            </p14:xfrm>
          </p:contentPart>
        </mc:Choice>
        <mc:Fallback xmlns="">
          <p:pic>
            <p:nvPicPr>
              <p:cNvPr id="10" name="墨迹 9"/>
            </p:nvPicPr>
            <p:blipFill>
              <a:blip r:embed="rId13"/>
            </p:blipFill>
            <p:spPr>
              <a:xfrm>
                <a:off x="3733800" y="2626737"/>
                <a:ext cx="87488" cy="14240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3849511" y="2633787"/>
              <a:ext cx="112889" cy="90237"/>
            </p14:xfrm>
          </p:contentPart>
        </mc:Choice>
        <mc:Fallback xmlns="">
          <p:pic>
            <p:nvPicPr>
              <p:cNvPr id="11" name="墨迹 10"/>
            </p:nvPicPr>
            <p:blipFill>
              <a:blip r:embed="rId15"/>
            </p:blipFill>
            <p:spPr>
              <a:xfrm>
                <a:off x="3849511" y="2633787"/>
                <a:ext cx="112889" cy="9023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4175125" y="2623918"/>
              <a:ext cx="264230" cy="308779"/>
            </p14:xfrm>
          </p:contentPart>
        </mc:Choice>
        <mc:Fallback xmlns="">
          <p:pic>
            <p:nvPicPr>
              <p:cNvPr id="12" name="墨迹 11"/>
            </p:nvPicPr>
            <p:blipFill>
              <a:blip r:embed="rId17"/>
            </p:blipFill>
            <p:spPr>
              <a:xfrm>
                <a:off x="4175125" y="2623918"/>
                <a:ext cx="264230" cy="30877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4549422" y="2535796"/>
              <a:ext cx="28222" cy="481498"/>
            </p14:xfrm>
          </p:contentPart>
        </mc:Choice>
        <mc:Fallback xmlns="">
          <p:pic>
            <p:nvPicPr>
              <p:cNvPr id="13" name="墨迹 12"/>
            </p:nvPicPr>
            <p:blipFill>
              <a:blip r:embed="rId19"/>
            </p:blipFill>
            <p:spPr>
              <a:xfrm>
                <a:off x="4549422" y="2535796"/>
                <a:ext cx="28222" cy="48149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4476044" y="2519405"/>
              <a:ext cx="95956" cy="162321"/>
            </p14:xfrm>
          </p:contentPart>
        </mc:Choice>
        <mc:Fallback xmlns="">
          <p:pic>
            <p:nvPicPr>
              <p:cNvPr id="14" name="墨迹 13"/>
            </p:nvPicPr>
            <p:blipFill>
              <a:blip r:embed="rId21"/>
            </p:blipFill>
            <p:spPr>
              <a:xfrm>
                <a:off x="4476044" y="2519405"/>
                <a:ext cx="95956" cy="16232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4611511" y="2509712"/>
              <a:ext cx="93133" cy="78957"/>
            </p14:xfrm>
          </p:contentPart>
        </mc:Choice>
        <mc:Fallback xmlns="">
          <p:pic>
            <p:nvPicPr>
              <p:cNvPr id="15" name="墨迹 14"/>
            </p:nvPicPr>
            <p:blipFill>
              <a:blip r:embed="rId23"/>
            </p:blipFill>
            <p:spPr>
              <a:xfrm>
                <a:off x="4611511" y="2509712"/>
                <a:ext cx="93133" cy="7895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784577" y="3930942"/>
              <a:ext cx="3045178" cy="146635"/>
            </p14:xfrm>
          </p:contentPart>
        </mc:Choice>
        <mc:Fallback xmlns="">
          <p:pic>
            <p:nvPicPr>
              <p:cNvPr id="16" name="墨迹 15"/>
            </p:nvPicPr>
            <p:blipFill>
              <a:blip r:embed="rId25"/>
            </p:blipFill>
            <p:spPr>
              <a:xfrm>
                <a:off x="784577" y="3930942"/>
                <a:ext cx="3045178" cy="14663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7622822" y="1206917"/>
              <a:ext cx="25400" cy="14100"/>
            </p14:xfrm>
          </p:contentPart>
        </mc:Choice>
        <mc:Fallback xmlns="">
          <p:pic>
            <p:nvPicPr>
              <p:cNvPr id="17" name="墨迹 16"/>
            </p:nvPicPr>
            <p:blipFill>
              <a:blip r:embed="rId27"/>
            </p:blipFill>
            <p:spPr>
              <a:xfrm>
                <a:off x="7622822" y="1206917"/>
                <a:ext cx="25400" cy="1410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899583" y="3442394"/>
              <a:ext cx="737305" cy="528027"/>
            </p14:xfrm>
          </p:contentPart>
        </mc:Choice>
        <mc:Fallback xmlns="">
          <p:pic>
            <p:nvPicPr>
              <p:cNvPr id="18" name="墨迹 17"/>
            </p:nvPicPr>
            <p:blipFill>
              <a:blip r:embed="rId29"/>
            </p:blipFill>
            <p:spPr>
              <a:xfrm>
                <a:off x="899583" y="3442394"/>
                <a:ext cx="737305" cy="52802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9149644" y="3936582"/>
              <a:ext cx="453319" cy="20620"/>
            </p14:xfrm>
          </p:contentPart>
        </mc:Choice>
        <mc:Fallback xmlns="">
          <p:pic>
            <p:nvPicPr>
              <p:cNvPr id="19" name="墨迹 18"/>
            </p:nvPicPr>
            <p:blipFill>
              <a:blip r:embed="rId31"/>
            </p:blipFill>
            <p:spPr>
              <a:xfrm>
                <a:off x="9149644" y="3936582"/>
                <a:ext cx="453319" cy="2062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4773436" y="3389521"/>
              <a:ext cx="6174845" cy="603459"/>
            </p14:xfrm>
          </p:contentPart>
        </mc:Choice>
        <mc:Fallback xmlns="">
          <p:pic>
            <p:nvPicPr>
              <p:cNvPr id="20" name="墨迹 19"/>
            </p:nvPicPr>
            <p:blipFill>
              <a:blip r:embed="rId33"/>
            </p:blipFill>
            <p:spPr>
              <a:xfrm>
                <a:off x="4773436" y="3389521"/>
                <a:ext cx="6174845" cy="60345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7275688" y="1086366"/>
              <a:ext cx="56444" cy="19035"/>
            </p14:xfrm>
          </p:contentPart>
        </mc:Choice>
        <mc:Fallback xmlns="">
          <p:pic>
            <p:nvPicPr>
              <p:cNvPr id="21" name="墨迹 20"/>
            </p:nvPicPr>
            <p:blipFill>
              <a:blip r:embed="rId35"/>
            </p:blipFill>
            <p:spPr>
              <a:xfrm>
                <a:off x="7275688" y="1086366"/>
                <a:ext cx="56444" cy="1903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1788054" y="1394441"/>
              <a:ext cx="5384623" cy="207262"/>
            </p14:xfrm>
          </p:contentPart>
        </mc:Choice>
        <mc:Fallback xmlns="">
          <p:pic>
            <p:nvPicPr>
              <p:cNvPr id="22" name="墨迹 21"/>
            </p:nvPicPr>
            <p:blipFill>
              <a:blip r:embed="rId37"/>
            </p:blipFill>
            <p:spPr>
              <a:xfrm>
                <a:off x="1788054" y="1394441"/>
                <a:ext cx="5384623" cy="207262"/>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5" grpId="0" animBg="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68_1#fb2fc8f53?sp=1&amp;vop=1&amp;pid=e89c28e42&amp;color=0,0,0&amp;vtp=1&amp;bt=1&amp;bbb=1"/>
          <p:cNvSpPr/>
          <p:nvPr/>
        </p:nvSpPr>
        <p:spPr>
          <a:xfrm>
            <a:off x="649224" y="1078992"/>
            <a:ext cx="10899648" cy="1397000"/>
          </a:xfrm>
          <a:prstGeom prst="rect">
            <a:avLst/>
          </a:prstGeom>
          <a:blipFill rotWithShape="1">
            <a:blip r:embed="rId1"/>
            <a:stretch>
              <a:fillRect l="-2" t="-9" r="1" b="9"/>
            </a:stretch>
          </a:blipFill>
        </p:spPr>
        <p:txBody>
          <a:bodyPr/>
          <a:lstStyle/>
          <a:p>
            <a:r>
              <a:rPr lang="zh-CN" altLang="en-US">
                <a:noFill/>
              </a:rPr>
              <a:t> </a:t>
            </a:r>
            <a:endParaRPr lang="zh-CN" altLang="en-US">
              <a:noFill/>
            </a:endParaRPr>
          </a:p>
        </p:txBody>
      </p:sp>
      <p:sp>
        <p:nvSpPr>
          <p:cNvPr id="3" name="QB_7_AN.169_1#fb2fc8f53.blank?vop=1&amp;pid=e89c28e42&amp;color=0,0,0&amp;vpa=64&amp;vtp=1"/>
          <p:cNvSpPr/>
          <p:nvPr/>
        </p:nvSpPr>
        <p:spPr>
          <a:xfrm>
            <a:off x="4076637" y="1040892"/>
            <a:ext cx="311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D</a:t>
            </a:r>
            <a:endParaRPr lang="en-US" altLang="zh-CN" sz="2000" dirty="0">
              <a:solidFill>
                <a:srgbClr val="FF0000"/>
              </a:solidFill>
            </a:endParaRPr>
          </a:p>
        </p:txBody>
      </p:sp>
      <p:sp>
        <p:nvSpPr>
          <p:cNvPr id="4" name="QB_7_AN.170_1#fb2fc8f53.blank?vop=1&amp;pid=e89c28e42&amp;color=0,0,0&amp;vpa=65&amp;vtp=1&amp;bbb=1&amp;rh=26.38504"/>
          <p:cNvSpPr/>
          <p:nvPr/>
        </p:nvSpPr>
        <p:spPr>
          <a:xfrm>
            <a:off x="3819461" y="2038794"/>
            <a:ext cx="3255201" cy="335090"/>
          </a:xfrm>
          <a:prstGeom prst="rect">
            <a:avLst/>
          </a:prstGeom>
          <a:blipFill rotWithShape="1">
            <a:blip r:embed="rId2"/>
            <a:stretch>
              <a:fillRect l="-18" t="-30453" r="4" b="-19253"/>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2904772" y="1725779"/>
              <a:ext cx="518583" cy="372227"/>
            </p14:xfrm>
          </p:contentPart>
        </mc:Choice>
        <mc:Fallback xmlns="">
          <p:pic>
            <p:nvPicPr>
              <p:cNvPr id="5" name="墨迹 4"/>
            </p:nvPicPr>
            <p:blipFill>
              <a:blip r:embed="rId4"/>
            </p:blipFill>
            <p:spPr>
              <a:xfrm>
                <a:off x="2904772" y="1725779"/>
                <a:ext cx="518583" cy="372227"/>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72_1#130863142?vop=1&amp;pid=e89c28e42&amp;color=0,0,0&amp;vtp=1&amp;bt=1&amp;bbb=1"/>
          <p:cNvSpPr/>
          <p:nvPr/>
        </p:nvSpPr>
        <p:spPr>
          <a:xfrm>
            <a:off x="649224" y="1078992"/>
            <a:ext cx="10899648" cy="431800"/>
          </a:xfrm>
          <a:prstGeom prst="rect">
            <a:avLst/>
          </a:prstGeom>
          <a:blipFill rotWithShape="1">
            <a:blip r:embed="rId1"/>
            <a:stretch>
              <a:fillRect l="-2" t="-29" r="1" b="29"/>
            </a:stretch>
          </a:blipFill>
        </p:spPr>
        <p:txBody>
          <a:bodyPr/>
          <a:lstStyle/>
          <a:p>
            <a:r>
              <a:rPr lang="zh-CN" altLang="en-US">
                <a:noFill/>
              </a:rPr>
              <a:t> </a:t>
            </a:r>
            <a:endParaRPr lang="zh-CN" altLang="en-US">
              <a:noFill/>
            </a:endParaRPr>
          </a:p>
        </p:txBody>
      </p:sp>
      <p:sp>
        <p:nvSpPr>
          <p:cNvPr id="3" name="QB_7_AN.173_1#130863142.blank?vop=1&amp;pid=e89c28e42&amp;color=0,0,0&amp;vpa=66&amp;vtp=1&amp;bbb=1"/>
          <p:cNvSpPr/>
          <p:nvPr/>
        </p:nvSpPr>
        <p:spPr>
          <a:xfrm>
            <a:off x="7870761" y="1129538"/>
            <a:ext cx="1097407" cy="330200"/>
          </a:xfrm>
          <a:prstGeom prst="rect">
            <a:avLst/>
          </a:prstGeom>
          <a:blipFill rotWithShape="1">
            <a:blip r:embed="rId2"/>
            <a:stretch>
              <a:fillRect l="-52" t="-154" r="6" b="154"/>
            </a:stretch>
          </a:blipFill>
        </p:spPr>
        <p:txBody>
          <a:bodyPr/>
          <a:lstStyle/>
          <a:p>
            <a:r>
              <a:rPr lang="zh-CN" altLang="en-US">
                <a:noFill/>
              </a:rPr>
              <a:t> </a:t>
            </a:r>
            <a:endParaRPr lang="zh-CN" altLang="en-US">
              <a:noFill/>
            </a:endParaRPr>
          </a:p>
        </p:txBody>
      </p:sp>
      <p:sp>
        <p:nvSpPr>
          <p:cNvPr id="5" name="QB_7_BD.175_1#004399b08?vop=1&amp;pid=e89c28e42&amp;color=0,0,0&amp;vtp=1&amp;bbb=1&amp;hb=1"/>
          <p:cNvSpPr/>
          <p:nvPr/>
        </p:nvSpPr>
        <p:spPr>
          <a:xfrm>
            <a:off x="649224" y="2925987"/>
            <a:ext cx="10899648" cy="914400"/>
          </a:xfrm>
          <a:prstGeom prst="rect">
            <a:avLst/>
          </a:prstGeom>
          <a:blipFill rotWithShape="1">
            <a:blip r:embed="rId3"/>
            <a:stretch>
              <a:fillRect l="-2" t="-59" r="1" b="59"/>
            </a:stretch>
          </a:blipFill>
        </p:spPr>
        <p:txBody>
          <a:bodyPr/>
          <a:lstStyle/>
          <a:p>
            <a:r>
              <a:rPr lang="zh-CN" altLang="en-US">
                <a:noFill/>
              </a:rPr>
              <a:t> </a:t>
            </a:r>
            <a:endParaRPr lang="zh-CN" altLang="en-US">
              <a:noFill/>
            </a:endParaRPr>
          </a:p>
        </p:txBody>
      </p:sp>
      <p:sp>
        <p:nvSpPr>
          <p:cNvPr id="6" name="QB_7_AN.176_1#004399b08.blank?vop=1&amp;pid=e89c28e42&amp;color=0,0,0&amp;vpa=67&amp;vtp=1&amp;bbb=1"/>
          <p:cNvSpPr/>
          <p:nvPr/>
        </p:nvSpPr>
        <p:spPr>
          <a:xfrm>
            <a:off x="5497513" y="2978531"/>
            <a:ext cx="3871786" cy="317500"/>
          </a:xfrm>
          <a:prstGeom prst="rect">
            <a:avLst/>
          </a:prstGeom>
          <a:blipFill rotWithShape="1">
            <a:blip r:embed="rId4"/>
            <a:stretch>
              <a:fillRect l="-8" t="-120" r="13" b="120"/>
            </a:stretch>
          </a:blipFill>
        </p:spPr>
        <p:txBody>
          <a:bodyPr/>
          <a:lstStyle/>
          <a:p>
            <a:r>
              <a:rPr lang="zh-CN" altLang="en-US">
                <a:noFill/>
              </a:rPr>
              <a:t> </a:t>
            </a:r>
            <a:endParaRPr lang="zh-CN" altLang="en-US">
              <a:noFill/>
            </a:endParaRPr>
          </a:p>
        </p:txBody>
      </p:sp>
      <p:sp>
        <p:nvSpPr>
          <p:cNvPr id="7" name="QB_7_AN.177_1#004399b08.blank?vop=1&amp;pid=e89c28e42&amp;color=0,0,0&amp;vpa=68&amp;vtp=1&amp;bbb=1"/>
          <p:cNvSpPr/>
          <p:nvPr/>
        </p:nvSpPr>
        <p:spPr>
          <a:xfrm>
            <a:off x="2944749" y="3345087"/>
            <a:ext cx="692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阳极</a:t>
            </a:r>
            <a:endParaRPr lang="en-US" altLang="zh-CN" sz="2000" dirty="0">
              <a:solidFill>
                <a:srgbClr val="FF0000"/>
              </a:solidFill>
            </a:endParaRPr>
          </a:p>
        </p:txBody>
      </p:sp>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264355" y="927042"/>
              <a:ext cx="1431572" cy="841036"/>
            </p14:xfrm>
          </p:contentPart>
        </mc:Choice>
        <mc:Fallback xmlns="">
          <p:pic>
            <p:nvPicPr>
              <p:cNvPr id="4" name="墨迹 3"/>
            </p:nvPicPr>
            <p:blipFill>
              <a:blip r:embed="rId6"/>
            </p:blipFill>
            <p:spPr>
              <a:xfrm>
                <a:off x="1264355" y="927042"/>
                <a:ext cx="1431572" cy="84103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3174294" y="876813"/>
              <a:ext cx="289454" cy="291331"/>
            </p14:xfrm>
          </p:contentPart>
        </mc:Choice>
        <mc:Fallback xmlns="">
          <p:pic>
            <p:nvPicPr>
              <p:cNvPr id="8" name="墨迹 7"/>
            </p:nvPicPr>
            <p:blipFill>
              <a:blip r:embed="rId8"/>
            </p:blipFill>
            <p:spPr>
              <a:xfrm>
                <a:off x="3174294" y="876813"/>
                <a:ext cx="289454" cy="29133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9" name="墨迹 8"/>
              <p14:cNvContentPartPr/>
              <p14:nvPr/>
            </p14:nvContentPartPr>
            <p14:xfrm>
              <a:off x="3457222" y="870644"/>
              <a:ext cx="595489" cy="618263"/>
            </p14:xfrm>
          </p:contentPart>
        </mc:Choice>
        <mc:Fallback xmlns="">
          <p:pic>
            <p:nvPicPr>
              <p:cNvPr id="9" name="墨迹 8"/>
            </p:nvPicPr>
            <p:blipFill>
              <a:blip r:embed="rId10"/>
            </p:blipFill>
            <p:spPr>
              <a:xfrm>
                <a:off x="3457222" y="870644"/>
                <a:ext cx="595489" cy="61826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 name="墨迹 9"/>
              <p14:cNvContentPartPr/>
              <p14:nvPr/>
            </p14:nvContentPartPr>
            <p14:xfrm>
              <a:off x="4436533" y="760139"/>
              <a:ext cx="129822" cy="280404"/>
            </p14:xfrm>
          </p:contentPart>
        </mc:Choice>
        <mc:Fallback xmlns="">
          <p:pic>
            <p:nvPicPr>
              <p:cNvPr id="10" name="墨迹 9"/>
            </p:nvPicPr>
            <p:blipFill>
              <a:blip r:embed="rId12"/>
            </p:blipFill>
            <p:spPr>
              <a:xfrm>
                <a:off x="4436533" y="760139"/>
                <a:ext cx="129822" cy="28040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1" name="墨迹 10"/>
              <p14:cNvContentPartPr/>
              <p14:nvPr/>
            </p14:nvContentPartPr>
            <p14:xfrm>
              <a:off x="4549598" y="665496"/>
              <a:ext cx="172685" cy="428273"/>
            </p14:xfrm>
          </p:contentPart>
        </mc:Choice>
        <mc:Fallback xmlns="">
          <p:pic>
            <p:nvPicPr>
              <p:cNvPr id="11" name="墨迹 10"/>
            </p:nvPicPr>
            <p:blipFill>
              <a:blip r:embed="rId14"/>
            </p:blipFill>
            <p:spPr>
              <a:xfrm>
                <a:off x="4549598" y="665496"/>
                <a:ext cx="172685" cy="42827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2" name="墨迹 11"/>
              <p14:cNvContentPartPr/>
              <p14:nvPr/>
            </p14:nvContentPartPr>
            <p14:xfrm>
              <a:off x="4684888" y="853020"/>
              <a:ext cx="112889" cy="63447"/>
            </p14:xfrm>
          </p:contentPart>
        </mc:Choice>
        <mc:Fallback xmlns="">
          <p:pic>
            <p:nvPicPr>
              <p:cNvPr id="12" name="墨迹 11"/>
            </p:nvPicPr>
            <p:blipFill>
              <a:blip r:embed="rId16"/>
            </p:blipFill>
            <p:spPr>
              <a:xfrm>
                <a:off x="4684888" y="853020"/>
                <a:ext cx="112889" cy="6344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3" name="墨迹 12"/>
              <p14:cNvContentPartPr/>
              <p14:nvPr/>
            </p14:nvContentPartPr>
            <p14:xfrm>
              <a:off x="4786488" y="530141"/>
              <a:ext cx="291571" cy="975686"/>
            </p14:xfrm>
          </p:contentPart>
        </mc:Choice>
        <mc:Fallback xmlns="">
          <p:pic>
            <p:nvPicPr>
              <p:cNvPr id="13" name="墨迹 12"/>
            </p:nvPicPr>
            <p:blipFill>
              <a:blip r:embed="rId18"/>
            </p:blipFill>
            <p:spPr>
              <a:xfrm>
                <a:off x="4786488" y="530141"/>
                <a:ext cx="291571" cy="97568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 name="墨迹 13"/>
              <p14:cNvContentPartPr/>
              <p14:nvPr/>
            </p14:nvContentPartPr>
            <p14:xfrm>
              <a:off x="5153377" y="774062"/>
              <a:ext cx="22578" cy="212198"/>
            </p14:xfrm>
          </p:contentPart>
        </mc:Choice>
        <mc:Fallback xmlns="">
          <p:pic>
            <p:nvPicPr>
              <p:cNvPr id="14" name="墨迹 13"/>
            </p:nvPicPr>
            <p:blipFill>
              <a:blip r:embed="rId20"/>
            </p:blipFill>
            <p:spPr>
              <a:xfrm>
                <a:off x="5153377" y="774062"/>
                <a:ext cx="22578" cy="21219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5" name="墨迹 14"/>
              <p14:cNvContentPartPr/>
              <p14:nvPr/>
            </p14:nvContentPartPr>
            <p14:xfrm>
              <a:off x="5201355" y="704975"/>
              <a:ext cx="70556" cy="282695"/>
            </p14:xfrm>
          </p:contentPart>
        </mc:Choice>
        <mc:Fallback xmlns="">
          <p:pic>
            <p:nvPicPr>
              <p:cNvPr id="15" name="墨迹 14"/>
            </p:nvPicPr>
            <p:blipFill>
              <a:blip r:embed="rId22"/>
            </p:blipFill>
            <p:spPr>
              <a:xfrm>
                <a:off x="5201355" y="704975"/>
                <a:ext cx="70556" cy="28269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6" name="墨迹 15"/>
              <p14:cNvContentPartPr/>
              <p14:nvPr/>
            </p14:nvContentPartPr>
            <p14:xfrm>
              <a:off x="5106105" y="829051"/>
              <a:ext cx="122767" cy="249913"/>
            </p14:xfrm>
          </p:contentPart>
        </mc:Choice>
        <mc:Fallback xmlns="">
          <p:pic>
            <p:nvPicPr>
              <p:cNvPr id="16" name="墨迹 15"/>
            </p:nvPicPr>
            <p:blipFill>
              <a:blip r:embed="rId24"/>
            </p:blipFill>
            <p:spPr>
              <a:xfrm>
                <a:off x="5106105" y="829051"/>
                <a:ext cx="122767" cy="24991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7" name="墨迹 16"/>
              <p14:cNvContentPartPr/>
              <p14:nvPr/>
            </p14:nvContentPartPr>
            <p14:xfrm>
              <a:off x="5164666" y="651397"/>
              <a:ext cx="293511" cy="442724"/>
            </p14:xfrm>
          </p:contentPart>
        </mc:Choice>
        <mc:Fallback xmlns="">
          <p:pic>
            <p:nvPicPr>
              <p:cNvPr id="17" name="墨迹 16"/>
            </p:nvPicPr>
            <p:blipFill>
              <a:blip r:embed="rId26"/>
            </p:blipFill>
            <p:spPr>
              <a:xfrm>
                <a:off x="5164666" y="651397"/>
                <a:ext cx="293511" cy="44272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8" name="墨迹 17"/>
              <p14:cNvContentPartPr/>
              <p14:nvPr/>
            </p14:nvContentPartPr>
            <p14:xfrm>
              <a:off x="5542844" y="518861"/>
              <a:ext cx="225778" cy="547061"/>
            </p14:xfrm>
          </p:contentPart>
        </mc:Choice>
        <mc:Fallback xmlns="">
          <p:pic>
            <p:nvPicPr>
              <p:cNvPr id="18" name="墨迹 17"/>
            </p:nvPicPr>
            <p:blipFill>
              <a:blip r:embed="rId28"/>
            </p:blipFill>
            <p:spPr>
              <a:xfrm>
                <a:off x="5542844" y="518861"/>
                <a:ext cx="225778" cy="54706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9" name="墨迹 18"/>
              <p14:cNvContentPartPr/>
              <p14:nvPr/>
            </p14:nvContentPartPr>
            <p14:xfrm>
              <a:off x="7817555" y="1641182"/>
              <a:ext cx="42334" cy="28199"/>
            </p14:xfrm>
          </p:contentPart>
        </mc:Choice>
        <mc:Fallback xmlns="">
          <p:pic>
            <p:nvPicPr>
              <p:cNvPr id="19" name="墨迹 18"/>
            </p:nvPicPr>
            <p:blipFill>
              <a:blip r:embed="rId30"/>
            </p:blipFill>
            <p:spPr>
              <a:xfrm>
                <a:off x="7817555" y="1641182"/>
                <a:ext cx="42334" cy="2819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0" name="墨迹 19"/>
              <p14:cNvContentPartPr/>
              <p14:nvPr/>
            </p14:nvContentPartPr>
            <p14:xfrm>
              <a:off x="7764638" y="978505"/>
              <a:ext cx="543984" cy="555521"/>
            </p14:xfrm>
          </p:contentPart>
        </mc:Choice>
        <mc:Fallback xmlns="">
          <p:pic>
            <p:nvPicPr>
              <p:cNvPr id="20" name="墨迹 19"/>
            </p:nvPicPr>
            <p:blipFill>
              <a:blip r:embed="rId32"/>
            </p:blipFill>
            <p:spPr>
              <a:xfrm>
                <a:off x="7764638" y="978505"/>
                <a:ext cx="543984" cy="55552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1" name="墨迹 20"/>
              <p14:cNvContentPartPr/>
              <p14:nvPr/>
            </p14:nvContentPartPr>
            <p14:xfrm>
              <a:off x="5111750" y="1951371"/>
              <a:ext cx="140405" cy="16920"/>
            </p14:xfrm>
          </p:contentPart>
        </mc:Choice>
        <mc:Fallback xmlns="">
          <p:pic>
            <p:nvPicPr>
              <p:cNvPr id="21" name="墨迹 20"/>
            </p:nvPicPr>
            <p:blipFill>
              <a:blip r:embed="rId34"/>
            </p:blipFill>
            <p:spPr>
              <a:xfrm>
                <a:off x="5111750" y="1951371"/>
                <a:ext cx="140405" cy="1692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2" name="墨迹 21"/>
              <p14:cNvContentPartPr/>
              <p14:nvPr/>
            </p14:nvContentPartPr>
            <p14:xfrm>
              <a:off x="5176837" y="1799097"/>
              <a:ext cx="278518" cy="307369"/>
            </p14:xfrm>
          </p:contentPart>
        </mc:Choice>
        <mc:Fallback xmlns="">
          <p:pic>
            <p:nvPicPr>
              <p:cNvPr id="22" name="墨迹 21"/>
            </p:nvPicPr>
            <p:blipFill>
              <a:blip r:embed="rId36"/>
            </p:blipFill>
            <p:spPr>
              <a:xfrm>
                <a:off x="5176837" y="1799097"/>
                <a:ext cx="278518" cy="30736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3" name="墨迹 22"/>
              <p14:cNvContentPartPr/>
              <p14:nvPr/>
            </p14:nvContentPartPr>
            <p14:xfrm>
              <a:off x="5164666" y="2207453"/>
              <a:ext cx="203201" cy="266305"/>
            </p14:xfrm>
          </p:contentPart>
        </mc:Choice>
        <mc:Fallback xmlns="">
          <p:pic>
            <p:nvPicPr>
              <p:cNvPr id="23" name="墨迹 22"/>
            </p:nvPicPr>
            <p:blipFill>
              <a:blip r:embed="rId38"/>
            </p:blipFill>
            <p:spPr>
              <a:xfrm>
                <a:off x="5164666" y="2207453"/>
                <a:ext cx="203201" cy="26630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4" name="墨迹 23"/>
              <p14:cNvContentPartPr/>
              <p14:nvPr/>
            </p14:nvContentPartPr>
            <p14:xfrm>
              <a:off x="5565422" y="2312319"/>
              <a:ext cx="620888" cy="33838"/>
            </p14:xfrm>
          </p:contentPart>
        </mc:Choice>
        <mc:Fallback xmlns="">
          <p:pic>
            <p:nvPicPr>
              <p:cNvPr id="24" name="墨迹 23"/>
            </p:nvPicPr>
            <p:blipFill>
              <a:blip r:embed="rId40"/>
            </p:blipFill>
            <p:spPr>
              <a:xfrm>
                <a:off x="5565422" y="2312319"/>
                <a:ext cx="620888" cy="3383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5" name="墨迹 24"/>
              <p14:cNvContentPartPr/>
              <p14:nvPr/>
            </p14:nvContentPartPr>
            <p14:xfrm>
              <a:off x="6096000" y="2186833"/>
              <a:ext cx="186266" cy="241102"/>
            </p14:xfrm>
          </p:contentPart>
        </mc:Choice>
        <mc:Fallback xmlns="">
          <p:pic>
            <p:nvPicPr>
              <p:cNvPr id="25" name="墨迹 24"/>
            </p:nvPicPr>
            <p:blipFill>
              <a:blip r:embed="rId42"/>
            </p:blipFill>
            <p:spPr>
              <a:xfrm>
                <a:off x="6096000" y="2186833"/>
                <a:ext cx="186266" cy="24110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6" name="墨迹 25"/>
              <p14:cNvContentPartPr/>
              <p14:nvPr/>
            </p14:nvContentPartPr>
            <p14:xfrm>
              <a:off x="6474177" y="2127615"/>
              <a:ext cx="180623" cy="244627"/>
            </p14:xfrm>
          </p:contentPart>
        </mc:Choice>
        <mc:Fallback xmlns="">
          <p:pic>
            <p:nvPicPr>
              <p:cNvPr id="26" name="墨迹 25"/>
            </p:nvPicPr>
            <p:blipFill>
              <a:blip r:embed="rId44"/>
            </p:blipFill>
            <p:spPr>
              <a:xfrm>
                <a:off x="6474177" y="2127615"/>
                <a:ext cx="180623" cy="244627"/>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6732763" y="2255921"/>
              <a:ext cx="167569" cy="178535"/>
            </p14:xfrm>
          </p:contentPart>
        </mc:Choice>
        <mc:Fallback xmlns="">
          <p:pic>
            <p:nvPicPr>
              <p:cNvPr id="27" name="墨迹 26"/>
            </p:nvPicPr>
            <p:blipFill>
              <a:blip r:embed="rId46"/>
            </p:blipFill>
            <p:spPr>
              <a:xfrm>
                <a:off x="6732763" y="2255921"/>
                <a:ext cx="167569" cy="17853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2358672" y="3344402"/>
              <a:ext cx="3122083" cy="129716"/>
            </p14:xfrm>
          </p:contentPart>
        </mc:Choice>
        <mc:Fallback xmlns="">
          <p:pic>
            <p:nvPicPr>
              <p:cNvPr id="28" name="墨迹 27"/>
            </p:nvPicPr>
            <p:blipFill>
              <a:blip r:embed="rId48"/>
            </p:blipFill>
            <p:spPr>
              <a:xfrm>
                <a:off x="2358672" y="3344402"/>
                <a:ext cx="3122083" cy="129716"/>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build="p"/>
      <p:bldP spid="7" grpId="0" animBg="1"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79_1#c3636a613?vop=1&amp;pid=e89c28e42&amp;color=0,0,0&amp;vtp=1&amp;bt=1&amp;bbb=1&amp;hb=1"/>
          <p:cNvSpPr/>
          <p:nvPr/>
        </p:nvSpPr>
        <p:spPr>
          <a:xfrm>
            <a:off x="649224" y="1080000"/>
            <a:ext cx="10899648" cy="914400"/>
          </a:xfrm>
          <a:prstGeom prst="rect">
            <a:avLst/>
          </a:prstGeom>
          <a:blipFill rotWithShape="1">
            <a:blip r:embed="rId1"/>
            <a:stretch>
              <a:fillRect l="-2" t="-55" r="1" b="55"/>
            </a:stretch>
          </a:blipFill>
        </p:spPr>
        <p:txBody>
          <a:bodyPr/>
          <a:lstStyle/>
          <a:p>
            <a:r>
              <a:rPr lang="zh-CN" altLang="en-US">
                <a:noFill/>
              </a:rPr>
              <a:t> </a:t>
            </a:r>
            <a:endParaRPr lang="zh-CN" altLang="en-US">
              <a:noFill/>
            </a:endParaRPr>
          </a:p>
        </p:txBody>
      </p:sp>
      <p:sp>
        <p:nvSpPr>
          <p:cNvPr id="3" name="QB_7_AN.180_1#c3636a613.blank?vop=1&amp;pid=e89c28e42&amp;color=0,0,0&amp;vpa=69&amp;vtp=1&amp;bbb=1"/>
          <p:cNvSpPr/>
          <p:nvPr/>
        </p:nvSpPr>
        <p:spPr>
          <a:xfrm>
            <a:off x="4533837" y="1499100"/>
            <a:ext cx="692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0.63</a:t>
            </a:r>
            <a:endParaRPr lang="en-US" altLang="zh-CN" sz="2000" dirty="0"/>
          </a:p>
        </p:txBody>
      </p:sp>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4325584" y="1985210"/>
              <a:ext cx="1574977" cy="67678"/>
            </p14:xfrm>
          </p:contentPart>
        </mc:Choice>
        <mc:Fallback xmlns="">
          <p:pic>
            <p:nvPicPr>
              <p:cNvPr id="4" name="墨迹 3"/>
            </p:nvPicPr>
            <p:blipFill>
              <a:blip r:embed="rId3"/>
            </p:blipFill>
            <p:spPr>
              <a:xfrm>
                <a:off x="4325584" y="1985210"/>
                <a:ext cx="1574977" cy="6767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7411155" y="679596"/>
              <a:ext cx="16934" cy="36658"/>
            </p14:xfrm>
          </p:contentPart>
        </mc:Choice>
        <mc:Fallback xmlns="">
          <p:pic>
            <p:nvPicPr>
              <p:cNvPr id="5" name="墨迹 4"/>
            </p:nvPicPr>
            <p:blipFill>
              <a:blip r:embed="rId5"/>
            </p:blipFill>
            <p:spPr>
              <a:xfrm>
                <a:off x="7411155" y="679596"/>
                <a:ext cx="16934" cy="3665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墨迹 8"/>
              <p14:cNvContentPartPr/>
              <p14:nvPr/>
            </p14:nvContentPartPr>
            <p14:xfrm>
              <a:off x="1797050" y="2379996"/>
              <a:ext cx="123825" cy="320764"/>
            </p14:xfrm>
          </p:contentPart>
        </mc:Choice>
        <mc:Fallback xmlns="">
          <p:pic>
            <p:nvPicPr>
              <p:cNvPr id="9" name="墨迹 8"/>
            </p:nvPicPr>
            <p:blipFill>
              <a:blip r:embed="rId7"/>
            </p:blipFill>
            <p:spPr>
              <a:xfrm>
                <a:off x="1797050" y="2379996"/>
                <a:ext cx="123825" cy="32076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墨迹 9"/>
              <p14:cNvContentPartPr/>
              <p14:nvPr/>
            </p14:nvContentPartPr>
            <p14:xfrm>
              <a:off x="1834444" y="2357437"/>
              <a:ext cx="132644" cy="339798"/>
            </p14:xfrm>
          </p:contentPart>
        </mc:Choice>
        <mc:Fallback xmlns="">
          <p:pic>
            <p:nvPicPr>
              <p:cNvPr id="10" name="墨迹 9"/>
            </p:nvPicPr>
            <p:blipFill>
              <a:blip r:embed="rId9"/>
            </p:blipFill>
            <p:spPr>
              <a:xfrm>
                <a:off x="1834444" y="2357437"/>
                <a:ext cx="132644" cy="33979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949273" y="2509712"/>
              <a:ext cx="122238" cy="466693"/>
            </p14:xfrm>
          </p:contentPart>
        </mc:Choice>
        <mc:Fallback xmlns="">
          <p:pic>
            <p:nvPicPr>
              <p:cNvPr id="11" name="墨迹 10"/>
            </p:nvPicPr>
            <p:blipFill>
              <a:blip r:embed="rId11"/>
            </p:blipFill>
            <p:spPr>
              <a:xfrm>
                <a:off x="1949273" y="2509712"/>
                <a:ext cx="122238" cy="46669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2" name="墨迹 11"/>
              <p14:cNvContentPartPr/>
              <p14:nvPr/>
            </p14:nvContentPartPr>
            <p14:xfrm>
              <a:off x="2088444" y="2387575"/>
              <a:ext cx="110067" cy="3701"/>
            </p14:xfrm>
          </p:contentPart>
        </mc:Choice>
        <mc:Fallback xmlns="">
          <p:pic>
            <p:nvPicPr>
              <p:cNvPr id="12" name="墨迹 11"/>
            </p:nvPicPr>
            <p:blipFill>
              <a:blip r:embed="rId13"/>
            </p:blipFill>
            <p:spPr>
              <a:xfrm>
                <a:off x="2088444" y="2387575"/>
                <a:ext cx="110067" cy="370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3" name="墨迹 12"/>
              <p14:cNvContentPartPr/>
              <p14:nvPr/>
            </p14:nvContentPartPr>
            <p14:xfrm>
              <a:off x="2153355" y="2292227"/>
              <a:ext cx="14111" cy="192106"/>
            </p14:xfrm>
          </p:contentPart>
        </mc:Choice>
        <mc:Fallback xmlns="">
          <p:pic>
            <p:nvPicPr>
              <p:cNvPr id="13" name="墨迹 12"/>
            </p:nvPicPr>
            <p:blipFill>
              <a:blip r:embed="rId15"/>
            </p:blipFill>
            <p:spPr>
              <a:xfrm>
                <a:off x="2153355" y="2292227"/>
                <a:ext cx="14111" cy="19210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4" name="墨迹 13"/>
              <p14:cNvContentPartPr/>
              <p14:nvPr/>
            </p14:nvContentPartPr>
            <p14:xfrm>
              <a:off x="2323747" y="2566110"/>
              <a:ext cx="180446" cy="19739"/>
            </p14:xfrm>
          </p:contentPart>
        </mc:Choice>
        <mc:Fallback xmlns="">
          <p:pic>
            <p:nvPicPr>
              <p:cNvPr id="14" name="墨迹 13"/>
            </p:nvPicPr>
            <p:blipFill>
              <a:blip r:embed="rId17"/>
            </p:blipFill>
            <p:spPr>
              <a:xfrm>
                <a:off x="2323747" y="2566110"/>
                <a:ext cx="180446" cy="1973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5" name="墨迹 14"/>
              <p14:cNvContentPartPr/>
              <p14:nvPr/>
            </p14:nvContentPartPr>
            <p14:xfrm>
              <a:off x="2398888" y="2440624"/>
              <a:ext cx="11289" cy="243921"/>
            </p14:xfrm>
          </p:contentPart>
        </mc:Choice>
        <mc:Fallback xmlns="">
          <p:pic>
            <p:nvPicPr>
              <p:cNvPr id="15" name="墨迹 14"/>
            </p:nvPicPr>
            <p:blipFill>
              <a:blip r:embed="rId19"/>
            </p:blipFill>
            <p:spPr>
              <a:xfrm>
                <a:off x="2398888" y="2440624"/>
                <a:ext cx="11289" cy="24392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6" name="墨迹 15"/>
              <p14:cNvContentPartPr/>
              <p14:nvPr/>
            </p14:nvContentPartPr>
            <p14:xfrm>
              <a:off x="2607733" y="2440624"/>
              <a:ext cx="180622" cy="229822"/>
            </p14:xfrm>
          </p:contentPart>
        </mc:Choice>
        <mc:Fallback xmlns="">
          <p:pic>
            <p:nvPicPr>
              <p:cNvPr id="16" name="墨迹 15"/>
            </p:nvPicPr>
            <p:blipFill>
              <a:blip r:embed="rId21"/>
            </p:blipFill>
            <p:spPr>
              <a:xfrm>
                <a:off x="2607733" y="2440624"/>
                <a:ext cx="180622" cy="22982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7" name="墨迹 16"/>
              <p14:cNvContentPartPr/>
              <p14:nvPr/>
            </p14:nvContentPartPr>
            <p14:xfrm>
              <a:off x="2856088" y="2323598"/>
              <a:ext cx="93134" cy="33839"/>
            </p14:xfrm>
          </p:contentPart>
        </mc:Choice>
        <mc:Fallback xmlns="">
          <p:pic>
            <p:nvPicPr>
              <p:cNvPr id="17" name="墨迹 16"/>
            </p:nvPicPr>
            <p:blipFill>
              <a:blip r:embed="rId23"/>
            </p:blipFill>
            <p:spPr>
              <a:xfrm>
                <a:off x="2856088" y="2323598"/>
                <a:ext cx="93134" cy="3383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8" name="墨迹 17"/>
              <p14:cNvContentPartPr/>
              <p14:nvPr/>
            </p14:nvContentPartPr>
            <p14:xfrm>
              <a:off x="2995083" y="2442034"/>
              <a:ext cx="182739" cy="11280"/>
            </p14:xfrm>
          </p:contentPart>
        </mc:Choice>
        <mc:Fallback xmlns="">
          <p:pic>
            <p:nvPicPr>
              <p:cNvPr id="18" name="墨迹 17"/>
            </p:nvPicPr>
            <p:blipFill>
              <a:blip r:embed="rId25"/>
            </p:blipFill>
            <p:spPr>
              <a:xfrm>
                <a:off x="2995083" y="2442034"/>
                <a:ext cx="182739" cy="1128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9" name="墨迹 18"/>
              <p14:cNvContentPartPr/>
              <p14:nvPr/>
            </p14:nvContentPartPr>
            <p14:xfrm>
              <a:off x="2994025" y="2515352"/>
              <a:ext cx="206375" cy="25379"/>
            </p14:xfrm>
          </p:contentPart>
        </mc:Choice>
        <mc:Fallback xmlns="">
          <p:pic>
            <p:nvPicPr>
              <p:cNvPr id="19" name="墨迹 18"/>
            </p:nvPicPr>
            <p:blipFill>
              <a:blip r:embed="rId27"/>
            </p:blipFill>
            <p:spPr>
              <a:xfrm>
                <a:off x="2994025" y="2515352"/>
                <a:ext cx="206375" cy="2537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0" name="墨迹 19"/>
              <p14:cNvContentPartPr/>
              <p14:nvPr/>
            </p14:nvContentPartPr>
            <p14:xfrm>
              <a:off x="3347155" y="2293989"/>
              <a:ext cx="79022" cy="290450"/>
            </p14:xfrm>
          </p:contentPart>
        </mc:Choice>
        <mc:Fallback xmlns="">
          <p:pic>
            <p:nvPicPr>
              <p:cNvPr id="20" name="墨迹 19"/>
            </p:nvPicPr>
            <p:blipFill>
              <a:blip r:embed="rId29"/>
            </p:blipFill>
            <p:spPr>
              <a:xfrm>
                <a:off x="3347155" y="2293989"/>
                <a:ext cx="79022" cy="29045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1" name="墨迹 20"/>
              <p14:cNvContentPartPr/>
              <p14:nvPr/>
            </p14:nvContentPartPr>
            <p14:xfrm>
              <a:off x="3393722" y="2294694"/>
              <a:ext cx="467078" cy="489253"/>
            </p14:xfrm>
          </p:contentPart>
        </mc:Choice>
        <mc:Fallback xmlns="">
          <p:pic>
            <p:nvPicPr>
              <p:cNvPr id="21" name="墨迹 20"/>
            </p:nvPicPr>
            <p:blipFill>
              <a:blip r:embed="rId31"/>
            </p:blipFill>
            <p:spPr>
              <a:xfrm>
                <a:off x="3393722" y="2294694"/>
                <a:ext cx="467078" cy="48925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2" name="墨迹 21"/>
              <p14:cNvContentPartPr/>
              <p14:nvPr/>
            </p14:nvContentPartPr>
            <p14:xfrm>
              <a:off x="1680633" y="3897103"/>
              <a:ext cx="114300" cy="499122"/>
            </p14:xfrm>
          </p:contentPart>
        </mc:Choice>
        <mc:Fallback xmlns="">
          <p:pic>
            <p:nvPicPr>
              <p:cNvPr id="22" name="墨迹 21"/>
            </p:nvPicPr>
            <p:blipFill>
              <a:blip r:embed="rId33"/>
            </p:blipFill>
            <p:spPr>
              <a:xfrm>
                <a:off x="1680633" y="3897103"/>
                <a:ext cx="114300" cy="49912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3" name="墨迹 22"/>
              <p14:cNvContentPartPr/>
              <p14:nvPr/>
            </p14:nvContentPartPr>
            <p14:xfrm>
              <a:off x="1823155" y="3833479"/>
              <a:ext cx="100189" cy="342794"/>
            </p14:xfrm>
          </p:contentPart>
        </mc:Choice>
        <mc:Fallback xmlns="">
          <p:pic>
            <p:nvPicPr>
              <p:cNvPr id="23" name="墨迹 22"/>
            </p:nvPicPr>
            <p:blipFill>
              <a:blip r:embed="rId35"/>
            </p:blipFill>
            <p:spPr>
              <a:xfrm>
                <a:off x="1823155" y="3833479"/>
                <a:ext cx="100189" cy="34279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4" name="墨迹 23"/>
              <p14:cNvContentPartPr/>
              <p14:nvPr/>
            </p14:nvContentPartPr>
            <p14:xfrm>
              <a:off x="1980141" y="3799464"/>
              <a:ext cx="105481" cy="125838"/>
            </p14:xfrm>
          </p:contentPart>
        </mc:Choice>
        <mc:Fallback xmlns="">
          <p:pic>
            <p:nvPicPr>
              <p:cNvPr id="24" name="墨迹 23"/>
            </p:nvPicPr>
            <p:blipFill>
              <a:blip r:embed="rId37"/>
            </p:blipFill>
            <p:spPr>
              <a:xfrm>
                <a:off x="1980141" y="3799464"/>
                <a:ext cx="105481" cy="12583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5" name="墨迹 24"/>
              <p14:cNvContentPartPr/>
              <p14:nvPr/>
            </p14:nvContentPartPr>
            <p14:xfrm>
              <a:off x="2079095" y="3818146"/>
              <a:ext cx="108127" cy="22559"/>
            </p14:xfrm>
          </p:contentPart>
        </mc:Choice>
        <mc:Fallback xmlns="">
          <p:pic>
            <p:nvPicPr>
              <p:cNvPr id="25" name="墨迹 24"/>
            </p:nvPicPr>
            <p:blipFill>
              <a:blip r:embed="rId39"/>
            </p:blipFill>
            <p:spPr>
              <a:xfrm>
                <a:off x="2079095" y="3818146"/>
                <a:ext cx="108127" cy="2255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6" name="墨迹 25"/>
              <p14:cNvContentPartPr/>
              <p14:nvPr/>
            </p14:nvContentPartPr>
            <p14:xfrm>
              <a:off x="2127955" y="3716629"/>
              <a:ext cx="11289" cy="214313"/>
            </p14:xfrm>
          </p:contentPart>
        </mc:Choice>
        <mc:Fallback xmlns="">
          <p:pic>
            <p:nvPicPr>
              <p:cNvPr id="26" name="墨迹 25"/>
            </p:nvPicPr>
            <p:blipFill>
              <a:blip r:embed="rId41"/>
            </p:blipFill>
            <p:spPr>
              <a:xfrm>
                <a:off x="2127955" y="3716629"/>
                <a:ext cx="11289" cy="21431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7" name="墨迹 26"/>
              <p14:cNvContentPartPr/>
              <p14:nvPr/>
            </p14:nvContentPartPr>
            <p14:xfrm>
              <a:off x="2156177" y="4023999"/>
              <a:ext cx="166511" cy="8459"/>
            </p14:xfrm>
          </p:contentPart>
        </mc:Choice>
        <mc:Fallback xmlns="">
          <p:pic>
            <p:nvPicPr>
              <p:cNvPr id="27" name="墨迹 26"/>
            </p:nvPicPr>
            <p:blipFill>
              <a:blip r:embed="rId43"/>
            </p:blipFill>
            <p:spPr>
              <a:xfrm>
                <a:off x="2156177" y="4023999"/>
                <a:ext cx="166511" cy="845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8" name="墨迹 27"/>
              <p14:cNvContentPartPr/>
              <p14:nvPr/>
            </p14:nvContentPartPr>
            <p14:xfrm>
              <a:off x="2246488" y="3925302"/>
              <a:ext cx="22578" cy="245332"/>
            </p14:xfrm>
          </p:contentPart>
        </mc:Choice>
        <mc:Fallback xmlns="">
          <p:pic>
            <p:nvPicPr>
              <p:cNvPr id="28" name="墨迹 27"/>
            </p:nvPicPr>
            <p:blipFill>
              <a:blip r:embed="rId45"/>
            </p:blipFill>
            <p:spPr>
              <a:xfrm>
                <a:off x="2246488" y="3925302"/>
                <a:ext cx="22578" cy="24533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9" name="墨迹 28"/>
              <p14:cNvContentPartPr/>
              <p14:nvPr/>
            </p14:nvContentPartPr>
            <p14:xfrm>
              <a:off x="2517598" y="3925302"/>
              <a:ext cx="166335" cy="186114"/>
            </p14:xfrm>
          </p:contentPart>
        </mc:Choice>
        <mc:Fallback xmlns="">
          <p:pic>
            <p:nvPicPr>
              <p:cNvPr id="29" name="墨迹 28"/>
            </p:nvPicPr>
            <p:blipFill>
              <a:blip r:embed="rId47"/>
            </p:blipFill>
            <p:spPr>
              <a:xfrm>
                <a:off x="2517598" y="3925302"/>
                <a:ext cx="166335" cy="186114"/>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30" name="墨迹 29"/>
              <p14:cNvContentPartPr/>
              <p14:nvPr/>
            </p14:nvContentPartPr>
            <p14:xfrm>
              <a:off x="2686755" y="3913318"/>
              <a:ext cx="160867" cy="235638"/>
            </p14:xfrm>
          </p:contentPart>
        </mc:Choice>
        <mc:Fallback xmlns="">
          <p:pic>
            <p:nvPicPr>
              <p:cNvPr id="30" name="墨迹 29"/>
            </p:nvPicPr>
            <p:blipFill>
              <a:blip r:embed="rId49"/>
            </p:blipFill>
            <p:spPr>
              <a:xfrm>
                <a:off x="2686755" y="3913318"/>
                <a:ext cx="160867" cy="23563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1" name="墨迹 30"/>
              <p14:cNvContentPartPr/>
              <p14:nvPr/>
            </p14:nvContentPartPr>
            <p14:xfrm>
              <a:off x="2901244" y="3761748"/>
              <a:ext cx="64911" cy="28199"/>
            </p14:xfrm>
          </p:contentPart>
        </mc:Choice>
        <mc:Fallback xmlns="">
          <p:pic>
            <p:nvPicPr>
              <p:cNvPr id="31" name="墨迹 30"/>
            </p:nvPicPr>
            <p:blipFill>
              <a:blip r:embed="rId51"/>
            </p:blipFill>
            <p:spPr>
              <a:xfrm>
                <a:off x="2901244" y="3761748"/>
                <a:ext cx="64911" cy="2819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2" name="墨迹 31"/>
              <p14:cNvContentPartPr/>
              <p14:nvPr/>
            </p14:nvContentPartPr>
            <p14:xfrm>
              <a:off x="3087511" y="3897103"/>
              <a:ext cx="203200" cy="5640"/>
            </p14:xfrm>
          </p:contentPart>
        </mc:Choice>
        <mc:Fallback xmlns="">
          <p:pic>
            <p:nvPicPr>
              <p:cNvPr id="32" name="墨迹 31"/>
            </p:nvPicPr>
            <p:blipFill>
              <a:blip r:embed="rId53"/>
            </p:blipFill>
            <p:spPr>
              <a:xfrm>
                <a:off x="3087511" y="3897103"/>
                <a:ext cx="203200" cy="564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3" name="墨迹 32"/>
              <p14:cNvContentPartPr/>
              <p14:nvPr/>
            </p14:nvContentPartPr>
            <p14:xfrm>
              <a:off x="3103738" y="3987340"/>
              <a:ext cx="192617" cy="22559"/>
            </p14:xfrm>
          </p:contentPart>
        </mc:Choice>
        <mc:Fallback xmlns="">
          <p:pic>
            <p:nvPicPr>
              <p:cNvPr id="33" name="墨迹 32"/>
            </p:nvPicPr>
            <p:blipFill>
              <a:blip r:embed="rId55"/>
            </p:blipFill>
            <p:spPr>
              <a:xfrm>
                <a:off x="3103738" y="3987340"/>
                <a:ext cx="192617" cy="2255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4" name="墨迹 33"/>
              <p14:cNvContentPartPr/>
              <p14:nvPr/>
            </p14:nvContentPartPr>
            <p14:xfrm>
              <a:off x="3452988" y="3797525"/>
              <a:ext cx="101600" cy="364649"/>
            </p14:xfrm>
          </p:contentPart>
        </mc:Choice>
        <mc:Fallback xmlns="">
          <p:pic>
            <p:nvPicPr>
              <p:cNvPr id="34" name="墨迹 33"/>
            </p:nvPicPr>
            <p:blipFill>
              <a:blip r:embed="rId57"/>
            </p:blipFill>
            <p:spPr>
              <a:xfrm>
                <a:off x="3452988" y="3797525"/>
                <a:ext cx="101600" cy="36464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5" name="墨迹 34"/>
              <p14:cNvContentPartPr/>
              <p14:nvPr/>
            </p14:nvContentPartPr>
            <p14:xfrm>
              <a:off x="3606800" y="3691955"/>
              <a:ext cx="100188" cy="351783"/>
            </p14:xfrm>
          </p:contentPart>
        </mc:Choice>
        <mc:Fallback xmlns="">
          <p:pic>
            <p:nvPicPr>
              <p:cNvPr id="35" name="墨迹 34"/>
            </p:nvPicPr>
            <p:blipFill>
              <a:blip r:embed="rId59"/>
            </p:blipFill>
            <p:spPr>
              <a:xfrm>
                <a:off x="3606800" y="3691955"/>
                <a:ext cx="100188" cy="35178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6" name="墨迹 35"/>
              <p14:cNvContentPartPr/>
              <p14:nvPr/>
            </p14:nvContentPartPr>
            <p14:xfrm>
              <a:off x="3719688" y="3759633"/>
              <a:ext cx="191912" cy="315124"/>
            </p14:xfrm>
          </p:contentPart>
        </mc:Choice>
        <mc:Fallback xmlns="">
          <p:pic>
            <p:nvPicPr>
              <p:cNvPr id="36" name="墨迹 35"/>
            </p:nvPicPr>
            <p:blipFill>
              <a:blip r:embed="rId61"/>
            </p:blipFill>
            <p:spPr>
              <a:xfrm>
                <a:off x="3719688" y="3759633"/>
                <a:ext cx="191912" cy="31512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7" name="墨迹 36"/>
              <p14:cNvContentPartPr/>
              <p14:nvPr/>
            </p14:nvContentPartPr>
            <p14:xfrm>
              <a:off x="3945466" y="3915432"/>
              <a:ext cx="107245" cy="117026"/>
            </p14:xfrm>
          </p:contentPart>
        </mc:Choice>
        <mc:Fallback xmlns="">
          <p:pic>
            <p:nvPicPr>
              <p:cNvPr id="37" name="墨迹 36"/>
            </p:nvPicPr>
            <p:blipFill>
              <a:blip r:embed="rId63"/>
            </p:blipFill>
            <p:spPr>
              <a:xfrm>
                <a:off x="3945466" y="3915432"/>
                <a:ext cx="107245" cy="11702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8" name="墨迹 37"/>
              <p14:cNvContentPartPr/>
              <p14:nvPr/>
            </p14:nvContentPartPr>
            <p14:xfrm>
              <a:off x="4097866" y="3653182"/>
              <a:ext cx="22578" cy="449774"/>
            </p14:xfrm>
          </p:contentPart>
        </mc:Choice>
        <mc:Fallback xmlns="">
          <p:pic>
            <p:nvPicPr>
              <p:cNvPr id="38" name="墨迹 37"/>
            </p:nvPicPr>
            <p:blipFill>
              <a:blip r:embed="rId65"/>
            </p:blipFill>
            <p:spPr>
              <a:xfrm>
                <a:off x="4097866" y="3653182"/>
                <a:ext cx="22578" cy="44977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9" name="墨迹 38"/>
              <p14:cNvContentPartPr/>
              <p14:nvPr/>
            </p14:nvContentPartPr>
            <p14:xfrm>
              <a:off x="4058355" y="4009899"/>
              <a:ext cx="118533" cy="148398"/>
            </p14:xfrm>
          </p:contentPart>
        </mc:Choice>
        <mc:Fallback xmlns="">
          <p:pic>
            <p:nvPicPr>
              <p:cNvPr id="39" name="墨迹 38"/>
            </p:nvPicPr>
            <p:blipFill>
              <a:blip r:embed="rId67"/>
            </p:blipFill>
            <p:spPr>
              <a:xfrm>
                <a:off x="4058355" y="4009899"/>
                <a:ext cx="118533" cy="148398"/>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40" name="墨迹 39"/>
              <p14:cNvContentPartPr/>
              <p14:nvPr/>
            </p14:nvContentPartPr>
            <p14:xfrm>
              <a:off x="4004733" y="2150174"/>
              <a:ext cx="8467" cy="413116"/>
            </p14:xfrm>
          </p:contentPart>
        </mc:Choice>
        <mc:Fallback xmlns="">
          <p:pic>
            <p:nvPicPr>
              <p:cNvPr id="40" name="墨迹 39"/>
            </p:nvPicPr>
            <p:blipFill>
              <a:blip r:embed="rId69"/>
            </p:blipFill>
            <p:spPr>
              <a:xfrm>
                <a:off x="4004733" y="2150174"/>
                <a:ext cx="8467" cy="41311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1" name="墨迹 40"/>
              <p14:cNvContentPartPr/>
              <p14:nvPr/>
            </p14:nvContentPartPr>
            <p14:xfrm>
              <a:off x="3946877" y="2423352"/>
              <a:ext cx="136878" cy="171662"/>
            </p14:xfrm>
          </p:contentPart>
        </mc:Choice>
        <mc:Fallback xmlns="">
          <p:pic>
            <p:nvPicPr>
              <p:cNvPr id="41" name="墨迹 40"/>
            </p:nvPicPr>
            <p:blipFill>
              <a:blip r:embed="rId71"/>
            </p:blipFill>
            <p:spPr>
              <a:xfrm>
                <a:off x="3946877" y="2423352"/>
                <a:ext cx="136878" cy="171662"/>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2" name="墨迹 41"/>
              <p14:cNvContentPartPr/>
              <p14:nvPr/>
            </p14:nvContentPartPr>
            <p14:xfrm>
              <a:off x="7371644" y="981325"/>
              <a:ext cx="16933" cy="28199"/>
            </p14:xfrm>
          </p:contentPart>
        </mc:Choice>
        <mc:Fallback xmlns="">
          <p:pic>
            <p:nvPicPr>
              <p:cNvPr id="42" name="墨迹 41"/>
            </p:nvPicPr>
            <p:blipFill>
              <a:blip r:embed="rId73"/>
            </p:blipFill>
            <p:spPr>
              <a:xfrm>
                <a:off x="7371644" y="981325"/>
                <a:ext cx="16933" cy="2819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3" name="墨迹 42"/>
              <p14:cNvContentPartPr/>
              <p14:nvPr/>
            </p14:nvContentPartPr>
            <p14:xfrm>
              <a:off x="1845733" y="3130090"/>
              <a:ext cx="90311" cy="160910"/>
            </p14:xfrm>
          </p:contentPart>
        </mc:Choice>
        <mc:Fallback xmlns="">
          <p:pic>
            <p:nvPicPr>
              <p:cNvPr id="43" name="墨迹 42"/>
            </p:nvPicPr>
            <p:blipFill>
              <a:blip r:embed="rId75"/>
            </p:blipFill>
            <p:spPr>
              <a:xfrm>
                <a:off x="1845733" y="3130090"/>
                <a:ext cx="90311" cy="16091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4" name="墨迹 43"/>
              <p14:cNvContentPartPr/>
              <p14:nvPr/>
            </p14:nvContentPartPr>
            <p14:xfrm>
              <a:off x="1981200" y="3180848"/>
              <a:ext cx="50800" cy="70498"/>
            </p14:xfrm>
          </p:contentPart>
        </mc:Choice>
        <mc:Fallback xmlns="">
          <p:pic>
            <p:nvPicPr>
              <p:cNvPr id="44" name="墨迹 43"/>
            </p:nvPicPr>
            <p:blipFill>
              <a:blip r:embed="rId77"/>
            </p:blipFill>
            <p:spPr>
              <a:xfrm>
                <a:off x="1981200" y="3180848"/>
                <a:ext cx="50800" cy="7049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5" name="墨迹 44"/>
              <p14:cNvContentPartPr/>
              <p14:nvPr/>
            </p14:nvContentPartPr>
            <p14:xfrm>
              <a:off x="2111022" y="3004604"/>
              <a:ext cx="11289" cy="370817"/>
            </p14:xfrm>
          </p:contentPart>
        </mc:Choice>
        <mc:Fallback xmlns="">
          <p:pic>
            <p:nvPicPr>
              <p:cNvPr id="45" name="墨迹 44"/>
            </p:nvPicPr>
            <p:blipFill>
              <a:blip r:embed="rId79"/>
            </p:blipFill>
            <p:spPr>
              <a:xfrm>
                <a:off x="2111022" y="3004604"/>
                <a:ext cx="11289" cy="37081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6" name="墨迹 45"/>
              <p14:cNvContentPartPr/>
              <p14:nvPr/>
            </p14:nvContentPartPr>
            <p14:xfrm>
              <a:off x="2199922" y="3186488"/>
              <a:ext cx="170744" cy="86007"/>
            </p14:xfrm>
          </p:contentPart>
        </mc:Choice>
        <mc:Fallback xmlns="">
          <p:pic>
            <p:nvPicPr>
              <p:cNvPr id="46" name="墨迹 45"/>
            </p:nvPicPr>
            <p:blipFill>
              <a:blip r:embed="rId81"/>
            </p:blipFill>
            <p:spPr>
              <a:xfrm>
                <a:off x="2199922" y="3186488"/>
                <a:ext cx="170744" cy="8600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7" name="墨迹 46"/>
              <p14:cNvContentPartPr/>
              <p14:nvPr/>
            </p14:nvContentPartPr>
            <p14:xfrm>
              <a:off x="2421466" y="3062589"/>
              <a:ext cx="19756" cy="262074"/>
            </p14:xfrm>
          </p:contentPart>
        </mc:Choice>
        <mc:Fallback xmlns="">
          <p:pic>
            <p:nvPicPr>
              <p:cNvPr id="47" name="墨迹 46"/>
            </p:nvPicPr>
            <p:blipFill>
              <a:blip r:embed="rId83"/>
            </p:blipFill>
            <p:spPr>
              <a:xfrm>
                <a:off x="2421466" y="3062589"/>
                <a:ext cx="19756" cy="26207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8" name="墨迹 47"/>
              <p14:cNvContentPartPr/>
              <p14:nvPr/>
            </p14:nvContentPartPr>
            <p14:xfrm>
              <a:off x="2754488" y="3055362"/>
              <a:ext cx="67734" cy="148045"/>
            </p14:xfrm>
          </p:contentPart>
        </mc:Choice>
        <mc:Fallback xmlns="">
          <p:pic>
            <p:nvPicPr>
              <p:cNvPr id="48" name="墨迹 47"/>
            </p:nvPicPr>
            <p:blipFill>
              <a:blip r:embed="rId85"/>
            </p:blipFill>
            <p:spPr>
              <a:xfrm>
                <a:off x="2754488" y="3055362"/>
                <a:ext cx="67734" cy="14804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9" name="墨迹 48"/>
              <p14:cNvContentPartPr/>
              <p14:nvPr/>
            </p14:nvContentPartPr>
            <p14:xfrm>
              <a:off x="2844800" y="3113170"/>
              <a:ext cx="67733" cy="76138"/>
            </p14:xfrm>
          </p:contentPart>
        </mc:Choice>
        <mc:Fallback xmlns="">
          <p:pic>
            <p:nvPicPr>
              <p:cNvPr id="49" name="墨迹 48"/>
            </p:nvPicPr>
            <p:blipFill>
              <a:blip r:embed="rId87"/>
            </p:blipFill>
            <p:spPr>
              <a:xfrm>
                <a:off x="2844800" y="3113170"/>
                <a:ext cx="67733" cy="7613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0" name="墨迹 49"/>
              <p14:cNvContentPartPr/>
              <p14:nvPr/>
            </p14:nvContentPartPr>
            <p14:xfrm>
              <a:off x="2960511" y="2965831"/>
              <a:ext cx="8466" cy="271415"/>
            </p14:xfrm>
          </p:contentPart>
        </mc:Choice>
        <mc:Fallback xmlns="">
          <p:pic>
            <p:nvPicPr>
              <p:cNvPr id="50" name="墨迹 49"/>
            </p:nvPicPr>
            <p:blipFill>
              <a:blip r:embed="rId89"/>
            </p:blipFill>
            <p:spPr>
              <a:xfrm>
                <a:off x="2960511" y="2965831"/>
                <a:ext cx="8466" cy="27141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1" name="墨迹 50"/>
              <p14:cNvContentPartPr/>
              <p14:nvPr/>
            </p14:nvContentPartPr>
            <p14:xfrm>
              <a:off x="3046236" y="3084972"/>
              <a:ext cx="83608" cy="81072"/>
            </p14:xfrm>
          </p:contentPart>
        </mc:Choice>
        <mc:Fallback xmlns="">
          <p:pic>
            <p:nvPicPr>
              <p:cNvPr id="51" name="墨迹 50"/>
            </p:nvPicPr>
            <p:blipFill>
              <a:blip r:embed="rId91"/>
            </p:blipFill>
            <p:spPr>
              <a:xfrm>
                <a:off x="3046236" y="3084972"/>
                <a:ext cx="83608" cy="81072"/>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2" name="墨迹 51"/>
              <p14:cNvContentPartPr/>
              <p14:nvPr/>
            </p14:nvContentPartPr>
            <p14:xfrm>
              <a:off x="3160888" y="3027340"/>
              <a:ext cx="16934" cy="173247"/>
            </p14:xfrm>
          </p:contentPart>
        </mc:Choice>
        <mc:Fallback xmlns="">
          <p:pic>
            <p:nvPicPr>
              <p:cNvPr id="52" name="墨迹 51"/>
            </p:nvPicPr>
            <p:blipFill>
              <a:blip r:embed="rId93"/>
            </p:blipFill>
            <p:spPr>
              <a:xfrm>
                <a:off x="3160888" y="3027340"/>
                <a:ext cx="16934" cy="17324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3" name="墨迹 52"/>
              <p14:cNvContentPartPr/>
              <p14:nvPr/>
            </p14:nvContentPartPr>
            <p14:xfrm>
              <a:off x="1834444" y="4540041"/>
              <a:ext cx="88900" cy="160734"/>
            </p14:xfrm>
          </p:contentPart>
        </mc:Choice>
        <mc:Fallback xmlns="">
          <p:pic>
            <p:nvPicPr>
              <p:cNvPr id="53" name="墨迹 52"/>
            </p:nvPicPr>
            <p:blipFill>
              <a:blip r:embed="rId95"/>
            </p:blipFill>
            <p:spPr>
              <a:xfrm>
                <a:off x="1834444" y="4540041"/>
                <a:ext cx="88900" cy="160734"/>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4" name="墨迹 53"/>
              <p14:cNvContentPartPr/>
              <p14:nvPr/>
            </p14:nvContentPartPr>
            <p14:xfrm>
              <a:off x="1952977" y="4613358"/>
              <a:ext cx="50800" cy="76137"/>
            </p14:xfrm>
          </p:contentPart>
        </mc:Choice>
        <mc:Fallback xmlns="">
          <p:pic>
            <p:nvPicPr>
              <p:cNvPr id="54" name="墨迹 53"/>
            </p:nvPicPr>
            <p:blipFill>
              <a:blip r:embed="rId97"/>
            </p:blipFill>
            <p:spPr>
              <a:xfrm>
                <a:off x="1952977" y="4613358"/>
                <a:ext cx="50800" cy="7613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5" name="墨迹 54"/>
              <p14:cNvContentPartPr/>
              <p14:nvPr/>
            </p14:nvContentPartPr>
            <p14:xfrm>
              <a:off x="2032705" y="4508493"/>
              <a:ext cx="95250" cy="250090"/>
            </p14:xfrm>
          </p:contentPart>
        </mc:Choice>
        <mc:Fallback xmlns="">
          <p:pic>
            <p:nvPicPr>
              <p:cNvPr id="55" name="墨迹 54"/>
            </p:nvPicPr>
            <p:blipFill>
              <a:blip r:embed="rId99"/>
            </p:blipFill>
            <p:spPr>
              <a:xfrm>
                <a:off x="2032705" y="4508493"/>
                <a:ext cx="95250" cy="25009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6" name="墨迹 55"/>
              <p14:cNvContentPartPr/>
              <p14:nvPr/>
            </p14:nvContentPartPr>
            <p14:xfrm>
              <a:off x="2159000" y="4611772"/>
              <a:ext cx="166511" cy="99225"/>
            </p14:xfrm>
          </p:contentPart>
        </mc:Choice>
        <mc:Fallback xmlns="">
          <p:pic>
            <p:nvPicPr>
              <p:cNvPr id="56" name="墨迹 55"/>
            </p:nvPicPr>
            <p:blipFill>
              <a:blip r:embed="rId101"/>
            </p:blipFill>
            <p:spPr>
              <a:xfrm>
                <a:off x="2159000" y="4611772"/>
                <a:ext cx="166511" cy="9922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7" name="墨迹 56"/>
              <p14:cNvContentPartPr/>
              <p14:nvPr/>
            </p14:nvContentPartPr>
            <p14:xfrm>
              <a:off x="2353733" y="4562600"/>
              <a:ext cx="14111" cy="214312"/>
            </p14:xfrm>
          </p:contentPart>
        </mc:Choice>
        <mc:Fallback xmlns="">
          <p:pic>
            <p:nvPicPr>
              <p:cNvPr id="57" name="墨迹 56"/>
            </p:nvPicPr>
            <p:blipFill>
              <a:blip r:embed="rId103"/>
            </p:blipFill>
            <p:spPr>
              <a:xfrm>
                <a:off x="2353733" y="4562600"/>
                <a:ext cx="14111" cy="214312"/>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8" name="墨迹 57"/>
              <p14:cNvContentPartPr/>
              <p14:nvPr/>
            </p14:nvContentPartPr>
            <p14:xfrm>
              <a:off x="2669822" y="4558370"/>
              <a:ext cx="67733" cy="135355"/>
            </p14:xfrm>
          </p:contentPart>
        </mc:Choice>
        <mc:Fallback xmlns="">
          <p:pic>
            <p:nvPicPr>
              <p:cNvPr id="58" name="墨迹 57"/>
            </p:nvPicPr>
            <p:blipFill>
              <a:blip r:embed="rId105"/>
            </p:blipFill>
            <p:spPr>
              <a:xfrm>
                <a:off x="2669822" y="4558370"/>
                <a:ext cx="67733" cy="13535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9" name="墨迹 58"/>
              <p14:cNvContentPartPr/>
              <p14:nvPr/>
            </p14:nvContentPartPr>
            <p14:xfrm>
              <a:off x="2771422" y="4613358"/>
              <a:ext cx="36689" cy="104336"/>
            </p14:xfrm>
          </p:contentPart>
        </mc:Choice>
        <mc:Fallback xmlns="">
          <p:pic>
            <p:nvPicPr>
              <p:cNvPr id="59" name="墨迹 58"/>
            </p:nvPicPr>
            <p:blipFill>
              <a:blip r:embed="rId107"/>
            </p:blipFill>
            <p:spPr>
              <a:xfrm>
                <a:off x="2771422" y="4613358"/>
                <a:ext cx="36689" cy="10433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0" name="墨迹 59"/>
              <p14:cNvContentPartPr/>
              <p14:nvPr/>
            </p14:nvContentPartPr>
            <p14:xfrm>
              <a:off x="2884311" y="4419842"/>
              <a:ext cx="127000" cy="189991"/>
            </p14:xfrm>
          </p:contentPart>
        </mc:Choice>
        <mc:Fallback xmlns="">
          <p:pic>
            <p:nvPicPr>
              <p:cNvPr id="60" name="墨迹 59"/>
            </p:nvPicPr>
            <p:blipFill>
              <a:blip r:embed="rId109"/>
            </p:blipFill>
            <p:spPr>
              <a:xfrm>
                <a:off x="2884311" y="4419842"/>
                <a:ext cx="127000" cy="189991"/>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1" name="墨迹 60"/>
              <p14:cNvContentPartPr/>
              <p14:nvPr/>
            </p14:nvContentPartPr>
            <p14:xfrm>
              <a:off x="2954866" y="4442578"/>
              <a:ext cx="31045" cy="325875"/>
            </p14:xfrm>
          </p:contentPart>
        </mc:Choice>
        <mc:Fallback xmlns="">
          <p:pic>
            <p:nvPicPr>
              <p:cNvPr id="61" name="墨迹 60"/>
            </p:nvPicPr>
            <p:blipFill>
              <a:blip r:embed="rId111"/>
            </p:blipFill>
            <p:spPr>
              <a:xfrm>
                <a:off x="2954866" y="4442578"/>
                <a:ext cx="31045" cy="32587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2" name="墨迹 61"/>
              <p14:cNvContentPartPr/>
              <p14:nvPr/>
            </p14:nvContentPartPr>
            <p14:xfrm>
              <a:off x="3046588" y="4534401"/>
              <a:ext cx="221545" cy="114206"/>
            </p14:xfrm>
          </p:contentPart>
        </mc:Choice>
        <mc:Fallback xmlns="">
          <p:pic>
            <p:nvPicPr>
              <p:cNvPr id="62" name="墨迹 61"/>
            </p:nvPicPr>
            <p:blipFill>
              <a:blip r:embed="rId113"/>
            </p:blipFill>
            <p:spPr>
              <a:xfrm>
                <a:off x="3046588" y="4534401"/>
                <a:ext cx="221545" cy="114206"/>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3" name="墨迹 62"/>
              <p14:cNvContentPartPr/>
              <p14:nvPr/>
            </p14:nvContentPartPr>
            <p14:xfrm>
              <a:off x="3318933" y="4434999"/>
              <a:ext cx="14111" cy="336273"/>
            </p14:xfrm>
          </p:contentPart>
        </mc:Choice>
        <mc:Fallback xmlns="">
          <p:pic>
            <p:nvPicPr>
              <p:cNvPr id="63" name="墨迹 62"/>
            </p:nvPicPr>
            <p:blipFill>
              <a:blip r:embed="rId115"/>
            </p:blipFill>
            <p:spPr>
              <a:xfrm>
                <a:off x="3318933" y="4434999"/>
                <a:ext cx="14111" cy="336273"/>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4" name="墨迹 63"/>
              <p14:cNvContentPartPr/>
              <p14:nvPr/>
            </p14:nvContentPartPr>
            <p14:xfrm>
              <a:off x="7448550" y="2337698"/>
              <a:ext cx="4938" cy="36658"/>
            </p14:xfrm>
          </p:contentPart>
        </mc:Choice>
        <mc:Fallback xmlns="">
          <p:pic>
            <p:nvPicPr>
              <p:cNvPr id="64" name="墨迹 63"/>
            </p:nvPicPr>
            <p:blipFill>
              <a:blip r:embed="rId117"/>
            </p:blipFill>
            <p:spPr>
              <a:xfrm>
                <a:off x="7448550" y="2337698"/>
                <a:ext cx="4938" cy="3665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5" name="墨迹 64"/>
              <p14:cNvContentPartPr/>
              <p14:nvPr/>
            </p14:nvContentPartPr>
            <p14:xfrm>
              <a:off x="6338711" y="2001424"/>
              <a:ext cx="28222" cy="505468"/>
            </p14:xfrm>
          </p:contentPart>
        </mc:Choice>
        <mc:Fallback xmlns="">
          <p:pic>
            <p:nvPicPr>
              <p:cNvPr id="65" name="墨迹 64"/>
            </p:nvPicPr>
            <p:blipFill>
              <a:blip r:embed="rId119"/>
            </p:blipFill>
            <p:spPr>
              <a:xfrm>
                <a:off x="6338711" y="2001424"/>
                <a:ext cx="28222" cy="50546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6" name="墨迹 65"/>
              <p14:cNvContentPartPr/>
              <p14:nvPr/>
            </p14:nvContentPartPr>
            <p14:xfrm>
              <a:off x="6357055" y="2137485"/>
              <a:ext cx="173567" cy="239691"/>
            </p14:xfrm>
          </p:contentPart>
        </mc:Choice>
        <mc:Fallback xmlns="">
          <p:pic>
            <p:nvPicPr>
              <p:cNvPr id="66" name="墨迹 65"/>
            </p:nvPicPr>
            <p:blipFill>
              <a:blip r:embed="rId121"/>
            </p:blipFill>
            <p:spPr>
              <a:xfrm>
                <a:off x="6357055" y="2137485"/>
                <a:ext cx="173567" cy="239691"/>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7" name="墨迹 66"/>
              <p14:cNvContentPartPr/>
              <p14:nvPr/>
            </p14:nvContentPartPr>
            <p14:xfrm>
              <a:off x="6563783" y="2233538"/>
              <a:ext cx="107950" cy="459467"/>
            </p14:xfrm>
          </p:contentPart>
        </mc:Choice>
        <mc:Fallback xmlns="">
          <p:pic>
            <p:nvPicPr>
              <p:cNvPr id="67" name="墨迹 66"/>
            </p:nvPicPr>
            <p:blipFill>
              <a:blip r:embed="rId123"/>
            </p:blipFill>
            <p:spPr>
              <a:xfrm>
                <a:off x="6563783" y="2233538"/>
                <a:ext cx="107950" cy="459467"/>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8" name="墨迹 67"/>
              <p14:cNvContentPartPr/>
              <p14:nvPr/>
            </p14:nvContentPartPr>
            <p14:xfrm>
              <a:off x="6640688" y="2268610"/>
              <a:ext cx="96485" cy="173424"/>
            </p14:xfrm>
          </p:contentPart>
        </mc:Choice>
        <mc:Fallback xmlns="">
          <p:pic>
            <p:nvPicPr>
              <p:cNvPr id="68" name="墨迹 67"/>
            </p:nvPicPr>
            <p:blipFill>
              <a:blip r:embed="rId125"/>
            </p:blipFill>
            <p:spPr>
              <a:xfrm>
                <a:off x="6640688" y="2268610"/>
                <a:ext cx="96485" cy="173424"/>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9" name="墨迹 68"/>
              <p14:cNvContentPartPr/>
              <p14:nvPr/>
            </p14:nvContentPartPr>
            <p14:xfrm>
              <a:off x="6805083" y="2188243"/>
              <a:ext cx="143228" cy="42298"/>
            </p14:xfrm>
          </p:contentPart>
        </mc:Choice>
        <mc:Fallback xmlns="">
          <p:pic>
            <p:nvPicPr>
              <p:cNvPr id="69" name="墨迹 68"/>
            </p:nvPicPr>
            <p:blipFill>
              <a:blip r:embed="rId127"/>
            </p:blipFill>
            <p:spPr>
              <a:xfrm>
                <a:off x="6805083" y="2188243"/>
                <a:ext cx="143228" cy="4229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0" name="墨迹 69"/>
              <p14:cNvContentPartPr/>
              <p14:nvPr/>
            </p14:nvContentPartPr>
            <p14:xfrm>
              <a:off x="6770511" y="2301039"/>
              <a:ext cx="16933" cy="5640"/>
            </p14:xfrm>
          </p:contentPart>
        </mc:Choice>
        <mc:Fallback xmlns="">
          <p:pic>
            <p:nvPicPr>
              <p:cNvPr id="70" name="墨迹 69"/>
            </p:nvPicPr>
            <p:blipFill>
              <a:blip r:embed="rId129"/>
            </p:blipFill>
            <p:spPr>
              <a:xfrm>
                <a:off x="6770511" y="2301039"/>
                <a:ext cx="16933" cy="564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1" name="墨迹 70"/>
              <p14:cNvContentPartPr/>
              <p14:nvPr/>
            </p14:nvContentPartPr>
            <p14:xfrm>
              <a:off x="6782858" y="2317958"/>
              <a:ext cx="154164" cy="19740"/>
            </p14:xfrm>
          </p:contentPart>
        </mc:Choice>
        <mc:Fallback xmlns="">
          <p:pic>
            <p:nvPicPr>
              <p:cNvPr id="71" name="墨迹 70"/>
            </p:nvPicPr>
            <p:blipFill>
              <a:blip r:embed="rId131"/>
            </p:blipFill>
            <p:spPr>
              <a:xfrm>
                <a:off x="6782858" y="2317958"/>
                <a:ext cx="154164" cy="1974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2" name="墨迹 71"/>
              <p14:cNvContentPartPr/>
              <p14:nvPr/>
            </p14:nvContentPartPr>
            <p14:xfrm>
              <a:off x="7145866" y="2035968"/>
              <a:ext cx="109361" cy="339798"/>
            </p14:xfrm>
          </p:contentPart>
        </mc:Choice>
        <mc:Fallback xmlns="">
          <p:pic>
            <p:nvPicPr>
              <p:cNvPr id="72" name="墨迹 71"/>
            </p:nvPicPr>
            <p:blipFill>
              <a:blip r:embed="rId133"/>
            </p:blipFill>
            <p:spPr>
              <a:xfrm>
                <a:off x="7145866" y="2035968"/>
                <a:ext cx="109361" cy="33979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3" name="墨迹 72"/>
              <p14:cNvContentPartPr/>
              <p14:nvPr/>
            </p14:nvContentPartPr>
            <p14:xfrm>
              <a:off x="7257344" y="2066106"/>
              <a:ext cx="94544" cy="234933"/>
            </p14:xfrm>
          </p:contentPart>
        </mc:Choice>
        <mc:Fallback xmlns="">
          <p:pic>
            <p:nvPicPr>
              <p:cNvPr id="73" name="墨迹 72"/>
            </p:nvPicPr>
            <p:blipFill>
              <a:blip r:embed="rId135"/>
            </p:blipFill>
            <p:spPr>
              <a:xfrm>
                <a:off x="7257344" y="2066106"/>
                <a:ext cx="94544" cy="23493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4" name="墨迹 73"/>
              <p14:cNvContentPartPr/>
              <p14:nvPr/>
            </p14:nvContentPartPr>
            <p14:xfrm>
              <a:off x="7303911" y="2047248"/>
              <a:ext cx="208844" cy="490663"/>
            </p14:xfrm>
          </p:contentPart>
        </mc:Choice>
        <mc:Fallback xmlns="">
          <p:pic>
            <p:nvPicPr>
              <p:cNvPr id="74" name="墨迹 73"/>
            </p:nvPicPr>
            <p:blipFill>
              <a:blip r:embed="rId137"/>
            </p:blipFill>
            <p:spPr>
              <a:xfrm>
                <a:off x="7303911" y="2047248"/>
                <a:ext cx="208844" cy="490663"/>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5" name="墨迹 74"/>
              <p14:cNvContentPartPr/>
              <p14:nvPr/>
            </p14:nvContentPartPr>
            <p14:xfrm>
              <a:off x="7545916" y="2081087"/>
              <a:ext cx="91016" cy="28199"/>
            </p14:xfrm>
          </p:contentPart>
        </mc:Choice>
        <mc:Fallback xmlns="">
          <p:pic>
            <p:nvPicPr>
              <p:cNvPr id="75" name="墨迹 74"/>
            </p:nvPicPr>
            <p:blipFill>
              <a:blip r:embed="rId139"/>
            </p:blipFill>
            <p:spPr>
              <a:xfrm>
                <a:off x="7545916" y="2081087"/>
                <a:ext cx="91016" cy="2819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6" name="墨迹 75"/>
              <p14:cNvContentPartPr/>
              <p14:nvPr/>
            </p14:nvContentPartPr>
            <p14:xfrm>
              <a:off x="7574844" y="2015348"/>
              <a:ext cx="62088" cy="192634"/>
            </p14:xfrm>
          </p:contentPart>
        </mc:Choice>
        <mc:Fallback xmlns="">
          <p:pic>
            <p:nvPicPr>
              <p:cNvPr id="76" name="墨迹 75"/>
            </p:nvPicPr>
            <p:blipFill>
              <a:blip r:embed="rId141"/>
            </p:blipFill>
            <p:spPr>
              <a:xfrm>
                <a:off x="7574844" y="2015348"/>
                <a:ext cx="62088" cy="192634"/>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7" name="墨迹 76"/>
              <p14:cNvContentPartPr/>
              <p14:nvPr/>
            </p14:nvContentPartPr>
            <p14:xfrm>
              <a:off x="7577666" y="2007769"/>
              <a:ext cx="177800" cy="360948"/>
            </p14:xfrm>
          </p:contentPart>
        </mc:Choice>
        <mc:Fallback xmlns="">
          <p:pic>
            <p:nvPicPr>
              <p:cNvPr id="77" name="墨迹 76"/>
            </p:nvPicPr>
            <p:blipFill>
              <a:blip r:embed="rId143"/>
            </p:blipFill>
            <p:spPr>
              <a:xfrm>
                <a:off x="7577666" y="2007769"/>
                <a:ext cx="177800" cy="36094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8" name="墨迹 77"/>
              <p14:cNvContentPartPr/>
              <p14:nvPr/>
            </p14:nvContentPartPr>
            <p14:xfrm>
              <a:off x="7941733" y="1971815"/>
              <a:ext cx="135467" cy="379982"/>
            </p14:xfrm>
          </p:contentPart>
        </mc:Choice>
        <mc:Fallback xmlns="">
          <p:pic>
            <p:nvPicPr>
              <p:cNvPr id="78" name="墨迹 77"/>
            </p:nvPicPr>
            <p:blipFill>
              <a:blip r:embed="rId145"/>
            </p:blipFill>
            <p:spPr>
              <a:xfrm>
                <a:off x="7941733" y="1971815"/>
                <a:ext cx="135467" cy="379982"/>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9" name="墨迹 78"/>
              <p14:cNvContentPartPr/>
              <p14:nvPr/>
            </p14:nvContentPartPr>
            <p14:xfrm>
              <a:off x="8079140" y="2030505"/>
              <a:ext cx="209726" cy="219776"/>
            </p14:xfrm>
          </p:contentPart>
        </mc:Choice>
        <mc:Fallback xmlns="">
          <p:pic>
            <p:nvPicPr>
              <p:cNvPr id="79" name="墨迹 78"/>
            </p:nvPicPr>
            <p:blipFill>
              <a:blip r:embed="rId147"/>
            </p:blipFill>
            <p:spPr>
              <a:xfrm>
                <a:off x="8079140" y="2030505"/>
                <a:ext cx="209726" cy="219776"/>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0" name="墨迹 79"/>
              <p14:cNvContentPartPr/>
              <p14:nvPr/>
            </p14:nvContentPartPr>
            <p14:xfrm>
              <a:off x="8342488" y="2013409"/>
              <a:ext cx="101600" cy="16919"/>
            </p14:xfrm>
          </p:contentPart>
        </mc:Choice>
        <mc:Fallback xmlns="">
          <p:pic>
            <p:nvPicPr>
              <p:cNvPr id="80" name="墨迹 79"/>
            </p:nvPicPr>
            <p:blipFill>
              <a:blip r:embed="rId149"/>
            </p:blipFill>
            <p:spPr>
              <a:xfrm>
                <a:off x="8342488" y="2013409"/>
                <a:ext cx="101600" cy="1691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1" name="墨迹 80"/>
              <p14:cNvContentPartPr/>
              <p14:nvPr/>
            </p14:nvContentPartPr>
            <p14:xfrm>
              <a:off x="8370711" y="1879464"/>
              <a:ext cx="197556" cy="463873"/>
            </p14:xfrm>
          </p:contentPart>
        </mc:Choice>
        <mc:Fallback xmlns="">
          <p:pic>
            <p:nvPicPr>
              <p:cNvPr id="81" name="墨迹 80"/>
            </p:nvPicPr>
            <p:blipFill>
              <a:blip r:embed="rId151"/>
            </p:blipFill>
            <p:spPr>
              <a:xfrm>
                <a:off x="8370711" y="1879464"/>
                <a:ext cx="197556" cy="463873"/>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7" name="墨迹 86"/>
              <p14:cNvContentPartPr/>
              <p14:nvPr/>
            </p14:nvContentPartPr>
            <p14:xfrm>
              <a:off x="7128933" y="2667626"/>
              <a:ext cx="56444" cy="332043"/>
            </p14:xfrm>
          </p:contentPart>
        </mc:Choice>
        <mc:Fallback xmlns="">
          <p:pic>
            <p:nvPicPr>
              <p:cNvPr id="87" name="墨迹 86"/>
            </p:nvPicPr>
            <p:blipFill>
              <a:blip r:embed="rId153"/>
            </p:blipFill>
            <p:spPr>
              <a:xfrm>
                <a:off x="7128933" y="2667626"/>
                <a:ext cx="56444" cy="332043"/>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8" name="墨迹 87"/>
              <p14:cNvContentPartPr/>
              <p14:nvPr/>
            </p14:nvContentPartPr>
            <p14:xfrm>
              <a:off x="7264400" y="2719794"/>
              <a:ext cx="95955" cy="192106"/>
            </p14:xfrm>
          </p:contentPart>
        </mc:Choice>
        <mc:Fallback xmlns="">
          <p:pic>
            <p:nvPicPr>
              <p:cNvPr id="88" name="墨迹 87"/>
            </p:nvPicPr>
            <p:blipFill>
              <a:blip r:embed="rId155"/>
            </p:blipFill>
            <p:spPr>
              <a:xfrm>
                <a:off x="7264400" y="2719794"/>
                <a:ext cx="95955" cy="192106"/>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9" name="墨迹 88"/>
              <p14:cNvContentPartPr/>
              <p14:nvPr/>
            </p14:nvContentPartPr>
            <p14:xfrm>
              <a:off x="7394222" y="2664806"/>
              <a:ext cx="132644" cy="14100"/>
            </p14:xfrm>
          </p:contentPart>
        </mc:Choice>
        <mc:Fallback xmlns="">
          <p:pic>
            <p:nvPicPr>
              <p:cNvPr id="89" name="墨迹 88"/>
            </p:nvPicPr>
            <p:blipFill>
              <a:blip r:embed="rId157"/>
            </p:blipFill>
            <p:spPr>
              <a:xfrm>
                <a:off x="7394222" y="2664806"/>
                <a:ext cx="132644" cy="1410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90" name="墨迹 89"/>
              <p14:cNvContentPartPr/>
              <p14:nvPr/>
            </p14:nvContentPartPr>
            <p14:xfrm>
              <a:off x="7526866" y="2527336"/>
              <a:ext cx="93134" cy="258726"/>
            </p14:xfrm>
          </p:contentPart>
        </mc:Choice>
        <mc:Fallback xmlns="">
          <p:pic>
            <p:nvPicPr>
              <p:cNvPr id="90" name="墨迹 89"/>
            </p:nvPicPr>
            <p:blipFill>
              <a:blip r:embed="rId159"/>
            </p:blipFill>
            <p:spPr>
              <a:xfrm>
                <a:off x="7526866" y="2527336"/>
                <a:ext cx="93134" cy="258726"/>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91" name="墨迹 90"/>
              <p14:cNvContentPartPr/>
              <p14:nvPr/>
            </p14:nvContentPartPr>
            <p14:xfrm>
              <a:off x="9296400" y="2385636"/>
              <a:ext cx="118533" cy="313890"/>
            </p14:xfrm>
          </p:contentPart>
        </mc:Choice>
        <mc:Fallback xmlns="">
          <p:pic>
            <p:nvPicPr>
              <p:cNvPr id="91" name="墨迹 90"/>
            </p:nvPicPr>
            <p:blipFill>
              <a:blip r:embed="rId161"/>
            </p:blipFill>
            <p:spPr>
              <a:xfrm>
                <a:off x="9296400" y="2385636"/>
                <a:ext cx="118533" cy="313890"/>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92" name="墨迹 91"/>
              <p14:cNvContentPartPr/>
              <p14:nvPr/>
            </p14:nvContentPartPr>
            <p14:xfrm>
              <a:off x="9477022" y="2413835"/>
              <a:ext cx="169333" cy="228941"/>
            </p14:xfrm>
          </p:contentPart>
        </mc:Choice>
        <mc:Fallback xmlns="">
          <p:pic>
            <p:nvPicPr>
              <p:cNvPr id="92" name="墨迹 91"/>
            </p:nvPicPr>
            <p:blipFill>
              <a:blip r:embed="rId163"/>
            </p:blipFill>
            <p:spPr>
              <a:xfrm>
                <a:off x="9477022" y="2413835"/>
                <a:ext cx="169333" cy="228941"/>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93" name="墨迹 92"/>
              <p14:cNvContentPartPr/>
              <p14:nvPr/>
            </p14:nvContentPartPr>
            <p14:xfrm>
              <a:off x="9685866" y="2425115"/>
              <a:ext cx="81844" cy="16919"/>
            </p14:xfrm>
          </p:contentPart>
        </mc:Choice>
        <mc:Fallback xmlns="">
          <p:pic>
            <p:nvPicPr>
              <p:cNvPr id="93" name="墨迹 92"/>
            </p:nvPicPr>
            <p:blipFill>
              <a:blip r:embed="rId165"/>
            </p:blipFill>
            <p:spPr>
              <a:xfrm>
                <a:off x="9685866" y="2425115"/>
                <a:ext cx="81844" cy="1691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94" name="墨迹 93"/>
              <p14:cNvContentPartPr/>
              <p14:nvPr/>
            </p14:nvContentPartPr>
            <p14:xfrm>
              <a:off x="9697155" y="2306679"/>
              <a:ext cx="158045" cy="389146"/>
            </p14:xfrm>
          </p:contentPart>
        </mc:Choice>
        <mc:Fallback xmlns="">
          <p:pic>
            <p:nvPicPr>
              <p:cNvPr id="94" name="墨迹 93"/>
            </p:nvPicPr>
            <p:blipFill>
              <a:blip r:embed="rId167"/>
            </p:blipFill>
            <p:spPr>
              <a:xfrm>
                <a:off x="9697155" y="2306679"/>
                <a:ext cx="158045" cy="389146"/>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95" name="墨迹 94"/>
              <p14:cNvContentPartPr/>
              <p14:nvPr/>
            </p14:nvContentPartPr>
            <p14:xfrm>
              <a:off x="9889066" y="2379996"/>
              <a:ext cx="132644" cy="22559"/>
            </p14:xfrm>
          </p:contentPart>
        </mc:Choice>
        <mc:Fallback xmlns="">
          <p:pic>
            <p:nvPicPr>
              <p:cNvPr id="95" name="墨迹 94"/>
            </p:nvPicPr>
            <p:blipFill>
              <a:blip r:embed="rId169"/>
            </p:blipFill>
            <p:spPr>
              <a:xfrm>
                <a:off x="9889066" y="2379996"/>
                <a:ext cx="132644" cy="22559"/>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6" name="墨迹 95"/>
              <p14:cNvContentPartPr/>
              <p14:nvPr/>
            </p14:nvContentPartPr>
            <p14:xfrm>
              <a:off x="9861550" y="2515352"/>
              <a:ext cx="162983" cy="11279"/>
            </p14:xfrm>
          </p:contentPart>
        </mc:Choice>
        <mc:Fallback xmlns="">
          <p:pic>
            <p:nvPicPr>
              <p:cNvPr id="96" name="墨迹 95"/>
            </p:nvPicPr>
            <p:blipFill>
              <a:blip r:embed="rId171"/>
            </p:blipFill>
            <p:spPr>
              <a:xfrm>
                <a:off x="9861550" y="2515352"/>
                <a:ext cx="162983" cy="1127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7" name="墨迹 96"/>
              <p14:cNvContentPartPr/>
              <p14:nvPr/>
            </p14:nvContentPartPr>
            <p14:xfrm>
              <a:off x="10176933" y="2458953"/>
              <a:ext cx="753534" cy="5640"/>
            </p14:xfrm>
          </p:contentPart>
        </mc:Choice>
        <mc:Fallback xmlns="">
          <p:pic>
            <p:nvPicPr>
              <p:cNvPr id="97" name="墨迹 96"/>
            </p:nvPicPr>
            <p:blipFill>
              <a:blip r:embed="rId173"/>
            </p:blipFill>
            <p:spPr>
              <a:xfrm>
                <a:off x="10176933" y="2458953"/>
                <a:ext cx="753534" cy="5640"/>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8" name="墨迹 97"/>
              <p14:cNvContentPartPr/>
              <p14:nvPr/>
            </p14:nvContentPartPr>
            <p14:xfrm>
              <a:off x="10408355" y="2117745"/>
              <a:ext cx="79023" cy="191754"/>
            </p14:xfrm>
          </p:contentPart>
        </mc:Choice>
        <mc:Fallback xmlns="">
          <p:pic>
            <p:nvPicPr>
              <p:cNvPr id="98" name="墨迹 97"/>
            </p:nvPicPr>
            <p:blipFill>
              <a:blip r:embed="rId175"/>
            </p:blipFill>
            <p:spPr>
              <a:xfrm>
                <a:off x="10408355" y="2117745"/>
                <a:ext cx="79023" cy="191754"/>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9" name="墨迹 98"/>
              <p14:cNvContentPartPr/>
              <p14:nvPr/>
            </p14:nvContentPartPr>
            <p14:xfrm>
              <a:off x="10509955" y="2239001"/>
              <a:ext cx="50800" cy="70498"/>
            </p14:xfrm>
          </p:contentPart>
        </mc:Choice>
        <mc:Fallback xmlns="">
          <p:pic>
            <p:nvPicPr>
              <p:cNvPr id="99" name="墨迹 98"/>
            </p:nvPicPr>
            <p:blipFill>
              <a:blip r:embed="rId177"/>
            </p:blipFill>
            <p:spPr>
              <a:xfrm>
                <a:off x="10509955" y="2239001"/>
                <a:ext cx="50800" cy="70498"/>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00" name="墨迹 99"/>
              <p14:cNvContentPartPr/>
              <p14:nvPr/>
            </p14:nvContentPartPr>
            <p14:xfrm>
              <a:off x="10602912" y="2081087"/>
              <a:ext cx="175155" cy="236871"/>
            </p14:xfrm>
          </p:contentPart>
        </mc:Choice>
        <mc:Fallback xmlns="">
          <p:pic>
            <p:nvPicPr>
              <p:cNvPr id="100" name="墨迹 99"/>
            </p:nvPicPr>
            <p:blipFill>
              <a:blip r:embed="rId179"/>
            </p:blipFill>
            <p:spPr>
              <a:xfrm>
                <a:off x="10602912" y="2081087"/>
                <a:ext cx="175155" cy="236871"/>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01" name="墨迹 100"/>
              <p14:cNvContentPartPr/>
              <p14:nvPr/>
            </p14:nvContentPartPr>
            <p14:xfrm>
              <a:off x="10744200" y="2086727"/>
              <a:ext cx="177800" cy="214312"/>
            </p14:xfrm>
          </p:contentPart>
        </mc:Choice>
        <mc:Fallback xmlns="">
          <p:pic>
            <p:nvPicPr>
              <p:cNvPr id="101" name="墨迹 100"/>
            </p:nvPicPr>
            <p:blipFill>
              <a:blip r:embed="rId181"/>
            </p:blipFill>
            <p:spPr>
              <a:xfrm>
                <a:off x="10744200" y="2086727"/>
                <a:ext cx="177800" cy="214312"/>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02" name="墨迹 101"/>
              <p14:cNvContentPartPr/>
              <p14:nvPr/>
            </p14:nvContentPartPr>
            <p14:xfrm>
              <a:off x="10792177" y="2094305"/>
              <a:ext cx="67733" cy="201094"/>
            </p14:xfrm>
          </p:contentPart>
        </mc:Choice>
        <mc:Fallback xmlns="">
          <p:pic>
            <p:nvPicPr>
              <p:cNvPr id="102" name="墨迹 101"/>
            </p:nvPicPr>
            <p:blipFill>
              <a:blip r:embed="rId183"/>
            </p:blipFill>
            <p:spPr>
              <a:xfrm>
                <a:off x="10792177" y="2094305"/>
                <a:ext cx="67733" cy="201094"/>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03" name="墨迹 102"/>
              <p14:cNvContentPartPr/>
              <p14:nvPr/>
            </p14:nvContentPartPr>
            <p14:xfrm>
              <a:off x="10957806" y="2075447"/>
              <a:ext cx="60149" cy="200213"/>
            </p14:xfrm>
          </p:contentPart>
        </mc:Choice>
        <mc:Fallback xmlns="">
          <p:pic>
            <p:nvPicPr>
              <p:cNvPr id="103" name="墨迹 102"/>
            </p:nvPicPr>
            <p:blipFill>
              <a:blip r:embed="rId185"/>
            </p:blipFill>
            <p:spPr>
              <a:xfrm>
                <a:off x="10957806" y="2075447"/>
                <a:ext cx="60149" cy="200213"/>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04" name="墨迹 103"/>
              <p14:cNvContentPartPr/>
              <p14:nvPr/>
            </p14:nvContentPartPr>
            <p14:xfrm>
              <a:off x="11040532" y="2114925"/>
              <a:ext cx="104423" cy="143815"/>
            </p14:xfrm>
          </p:contentPart>
        </mc:Choice>
        <mc:Fallback xmlns="">
          <p:pic>
            <p:nvPicPr>
              <p:cNvPr id="104" name="墨迹 103"/>
            </p:nvPicPr>
            <p:blipFill>
              <a:blip r:embed="rId187"/>
            </p:blipFill>
            <p:spPr>
              <a:xfrm>
                <a:off x="11040532" y="2114925"/>
                <a:ext cx="104423" cy="143815"/>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05" name="墨迹 104"/>
              <p14:cNvContentPartPr/>
              <p14:nvPr/>
            </p14:nvContentPartPr>
            <p14:xfrm>
              <a:off x="11192932" y="2021869"/>
              <a:ext cx="143933" cy="19739"/>
            </p14:xfrm>
          </p:contentPart>
        </mc:Choice>
        <mc:Fallback xmlns="">
          <p:pic>
            <p:nvPicPr>
              <p:cNvPr id="105" name="墨迹 104"/>
            </p:nvPicPr>
            <p:blipFill>
              <a:blip r:embed="rId189"/>
            </p:blipFill>
            <p:spPr>
              <a:xfrm>
                <a:off x="11192932" y="2021869"/>
                <a:ext cx="143933" cy="1973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6" name="墨迹 105"/>
              <p14:cNvContentPartPr/>
              <p14:nvPr/>
            </p14:nvContentPartPr>
            <p14:xfrm>
              <a:off x="11322755" y="1971111"/>
              <a:ext cx="33867" cy="90236"/>
            </p14:xfrm>
          </p:contentPart>
        </mc:Choice>
        <mc:Fallback xmlns="">
          <p:pic>
            <p:nvPicPr>
              <p:cNvPr id="106" name="墨迹 105"/>
            </p:nvPicPr>
            <p:blipFill>
              <a:blip r:embed="rId191"/>
            </p:blipFill>
            <p:spPr>
              <a:xfrm>
                <a:off x="11322755" y="1971111"/>
                <a:ext cx="33867" cy="90236"/>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7" name="墨迹 106"/>
              <p14:cNvContentPartPr/>
              <p14:nvPr/>
            </p14:nvContentPartPr>
            <p14:xfrm>
              <a:off x="11413067" y="2020987"/>
              <a:ext cx="79022" cy="69088"/>
            </p14:xfrm>
          </p:contentPart>
        </mc:Choice>
        <mc:Fallback xmlns="">
          <p:pic>
            <p:nvPicPr>
              <p:cNvPr id="107" name="墨迹 106"/>
            </p:nvPicPr>
            <p:blipFill>
              <a:blip r:embed="rId193"/>
            </p:blipFill>
            <p:spPr>
              <a:xfrm>
                <a:off x="11413067" y="2020987"/>
                <a:ext cx="79022" cy="69088"/>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8" name="墨迹 107"/>
              <p14:cNvContentPartPr/>
              <p14:nvPr/>
            </p14:nvContentPartPr>
            <p14:xfrm>
              <a:off x="10872611" y="2413835"/>
              <a:ext cx="788811" cy="39479"/>
            </p14:xfrm>
          </p:contentPart>
        </mc:Choice>
        <mc:Fallback xmlns="">
          <p:pic>
            <p:nvPicPr>
              <p:cNvPr id="108" name="墨迹 107"/>
            </p:nvPicPr>
            <p:blipFill>
              <a:blip r:embed="rId195"/>
            </p:blipFill>
            <p:spPr>
              <a:xfrm>
                <a:off x="10872611" y="2413835"/>
                <a:ext cx="788811" cy="3947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9" name="墨迹 108"/>
              <p14:cNvContentPartPr/>
              <p14:nvPr/>
            </p14:nvContentPartPr>
            <p14:xfrm>
              <a:off x="11291711" y="1973930"/>
              <a:ext cx="53623" cy="183294"/>
            </p14:xfrm>
          </p:contentPart>
        </mc:Choice>
        <mc:Fallback xmlns="">
          <p:pic>
            <p:nvPicPr>
              <p:cNvPr id="109" name="墨迹 108"/>
            </p:nvPicPr>
            <p:blipFill>
              <a:blip r:embed="rId197"/>
            </p:blipFill>
            <p:spPr>
              <a:xfrm>
                <a:off x="11291711" y="1973930"/>
                <a:ext cx="53623" cy="183294"/>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10" name="墨迹 109"/>
              <p14:cNvContentPartPr/>
              <p14:nvPr/>
            </p14:nvContentPartPr>
            <p14:xfrm>
              <a:off x="10562872" y="2575274"/>
              <a:ext cx="88195" cy="312305"/>
            </p14:xfrm>
          </p:contentPart>
        </mc:Choice>
        <mc:Fallback xmlns="">
          <p:pic>
            <p:nvPicPr>
              <p:cNvPr id="110" name="墨迹 109"/>
            </p:nvPicPr>
            <p:blipFill>
              <a:blip r:embed="rId199"/>
            </p:blipFill>
            <p:spPr>
              <a:xfrm>
                <a:off x="10562872" y="2575274"/>
                <a:ext cx="88195" cy="312305"/>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11" name="墨迹 110"/>
              <p14:cNvContentPartPr/>
              <p14:nvPr/>
            </p14:nvContentPartPr>
            <p14:xfrm>
              <a:off x="10730088" y="2629557"/>
              <a:ext cx="90312" cy="118436"/>
            </p14:xfrm>
          </p:contentPart>
        </mc:Choice>
        <mc:Fallback xmlns="">
          <p:pic>
            <p:nvPicPr>
              <p:cNvPr id="111" name="墨迹 110"/>
            </p:nvPicPr>
            <p:blipFill>
              <a:blip r:embed="rId201"/>
            </p:blipFill>
            <p:spPr>
              <a:xfrm>
                <a:off x="10730088" y="2629557"/>
                <a:ext cx="90312" cy="118436"/>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12" name="墨迹 111"/>
              <p14:cNvContentPartPr/>
              <p14:nvPr/>
            </p14:nvContentPartPr>
            <p14:xfrm>
              <a:off x="10875080" y="2563290"/>
              <a:ext cx="109008" cy="19739"/>
            </p14:xfrm>
          </p:contentPart>
        </mc:Choice>
        <mc:Fallback xmlns="">
          <p:pic>
            <p:nvPicPr>
              <p:cNvPr id="112" name="墨迹 111"/>
            </p:nvPicPr>
            <p:blipFill>
              <a:blip r:embed="rId203"/>
            </p:blipFill>
            <p:spPr>
              <a:xfrm>
                <a:off x="10875080" y="2563290"/>
                <a:ext cx="109008" cy="1973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13" name="墨迹 112"/>
              <p14:cNvContentPartPr/>
              <p14:nvPr/>
            </p14:nvContentPartPr>
            <p14:xfrm>
              <a:off x="11026422" y="2453314"/>
              <a:ext cx="76200" cy="205852"/>
            </p14:xfrm>
          </p:contentPart>
        </mc:Choice>
        <mc:Fallback xmlns="">
          <p:pic>
            <p:nvPicPr>
              <p:cNvPr id="113" name="墨迹 112"/>
            </p:nvPicPr>
            <p:blipFill>
              <a:blip r:embed="rId205"/>
            </p:blipFill>
            <p:spPr>
              <a:xfrm>
                <a:off x="11026422" y="2453314"/>
                <a:ext cx="76200" cy="205852"/>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14" name="墨迹 113"/>
              <p14:cNvContentPartPr/>
              <p14:nvPr/>
            </p14:nvContentPartPr>
            <p14:xfrm>
              <a:off x="9810044" y="3333123"/>
              <a:ext cx="170744" cy="5640"/>
            </p14:xfrm>
          </p:contentPart>
        </mc:Choice>
        <mc:Fallback xmlns="">
          <p:pic>
            <p:nvPicPr>
              <p:cNvPr id="114" name="墨迹 113"/>
            </p:nvPicPr>
            <p:blipFill>
              <a:blip r:embed="rId207"/>
            </p:blipFill>
            <p:spPr>
              <a:xfrm>
                <a:off x="9810044" y="3333123"/>
                <a:ext cx="170744" cy="5640"/>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15" name="墨迹 114"/>
              <p14:cNvContentPartPr/>
              <p14:nvPr/>
            </p14:nvContentPartPr>
            <p14:xfrm>
              <a:off x="9779000" y="3429000"/>
              <a:ext cx="194733" cy="25379"/>
            </p14:xfrm>
          </p:contentPart>
        </mc:Choice>
        <mc:Fallback xmlns="">
          <p:pic>
            <p:nvPicPr>
              <p:cNvPr id="115" name="墨迹 114"/>
            </p:nvPicPr>
            <p:blipFill>
              <a:blip r:embed="rId209"/>
            </p:blipFill>
            <p:spPr>
              <a:xfrm>
                <a:off x="9779000" y="3429000"/>
                <a:ext cx="194733" cy="25379"/>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6" name="墨迹 115"/>
              <p14:cNvContentPartPr/>
              <p14:nvPr/>
            </p14:nvContentPartPr>
            <p14:xfrm>
              <a:off x="10358966" y="3259805"/>
              <a:ext cx="66322" cy="201095"/>
            </p14:xfrm>
          </p:contentPart>
        </mc:Choice>
        <mc:Fallback xmlns="">
          <p:pic>
            <p:nvPicPr>
              <p:cNvPr id="116" name="墨迹 115"/>
            </p:nvPicPr>
            <p:blipFill>
              <a:blip r:embed="rId211"/>
            </p:blipFill>
            <p:spPr>
              <a:xfrm>
                <a:off x="10358966" y="3259805"/>
                <a:ext cx="66322" cy="201095"/>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7" name="墨迹 116"/>
              <p14:cNvContentPartPr/>
              <p14:nvPr/>
            </p14:nvContentPartPr>
            <p14:xfrm>
              <a:off x="10442222" y="3333123"/>
              <a:ext cx="59267" cy="112796"/>
            </p14:xfrm>
          </p:contentPart>
        </mc:Choice>
        <mc:Fallback xmlns="">
          <p:pic>
            <p:nvPicPr>
              <p:cNvPr id="117" name="墨迹 116"/>
            </p:nvPicPr>
            <p:blipFill>
              <a:blip r:embed="rId213"/>
            </p:blipFill>
            <p:spPr>
              <a:xfrm>
                <a:off x="10442222" y="3333123"/>
                <a:ext cx="59267" cy="112796"/>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8" name="墨迹 117"/>
              <p14:cNvContentPartPr/>
              <p14:nvPr/>
            </p14:nvContentPartPr>
            <p14:xfrm>
              <a:off x="10555111" y="3203407"/>
              <a:ext cx="169333" cy="281991"/>
            </p14:xfrm>
          </p:contentPart>
        </mc:Choice>
        <mc:Fallback xmlns="">
          <p:pic>
            <p:nvPicPr>
              <p:cNvPr id="118" name="墨迹 117"/>
            </p:nvPicPr>
            <p:blipFill>
              <a:blip r:embed="rId215"/>
            </p:blipFill>
            <p:spPr>
              <a:xfrm>
                <a:off x="10555111" y="3203407"/>
                <a:ext cx="169333" cy="281991"/>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9" name="墨迹 118"/>
              <p14:cNvContentPartPr/>
              <p14:nvPr/>
            </p14:nvContentPartPr>
            <p14:xfrm>
              <a:off x="10792177" y="3220327"/>
              <a:ext cx="146755" cy="186818"/>
            </p14:xfrm>
          </p:contentPart>
        </mc:Choice>
        <mc:Fallback xmlns="">
          <p:pic>
            <p:nvPicPr>
              <p:cNvPr id="119" name="墨迹 118"/>
            </p:nvPicPr>
            <p:blipFill>
              <a:blip r:embed="rId217"/>
            </p:blipFill>
            <p:spPr>
              <a:xfrm>
                <a:off x="10792177" y="3220327"/>
                <a:ext cx="146755" cy="186818"/>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20" name="墨迹 119"/>
              <p14:cNvContentPartPr/>
              <p14:nvPr/>
            </p14:nvContentPartPr>
            <p14:xfrm>
              <a:off x="10816695" y="3207461"/>
              <a:ext cx="68615" cy="272297"/>
            </p14:xfrm>
          </p:contentPart>
        </mc:Choice>
        <mc:Fallback xmlns="">
          <p:pic>
            <p:nvPicPr>
              <p:cNvPr id="120" name="墨迹 119"/>
            </p:nvPicPr>
            <p:blipFill>
              <a:blip r:embed="rId219"/>
            </p:blipFill>
            <p:spPr>
              <a:xfrm>
                <a:off x="10816695" y="3207461"/>
                <a:ext cx="68615" cy="272297"/>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21" name="墨迹 120"/>
              <p14:cNvContentPartPr/>
              <p14:nvPr/>
            </p14:nvContentPartPr>
            <p14:xfrm>
              <a:off x="10992555" y="3205875"/>
              <a:ext cx="64912" cy="209025"/>
            </p14:xfrm>
          </p:contentPart>
        </mc:Choice>
        <mc:Fallback xmlns="">
          <p:pic>
            <p:nvPicPr>
              <p:cNvPr id="121" name="墨迹 120"/>
            </p:nvPicPr>
            <p:blipFill>
              <a:blip r:embed="rId221"/>
            </p:blipFill>
            <p:spPr>
              <a:xfrm>
                <a:off x="10992555" y="3205875"/>
                <a:ext cx="64912" cy="209025"/>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22" name="墨迹 121"/>
              <p14:cNvContentPartPr/>
              <p14:nvPr/>
            </p14:nvContentPartPr>
            <p14:xfrm>
              <a:off x="11091332" y="3242886"/>
              <a:ext cx="124178" cy="157914"/>
            </p14:xfrm>
          </p:contentPart>
        </mc:Choice>
        <mc:Fallback xmlns="">
          <p:pic>
            <p:nvPicPr>
              <p:cNvPr id="122" name="墨迹 121"/>
            </p:nvPicPr>
            <p:blipFill>
              <a:blip r:embed="rId223"/>
            </p:blipFill>
            <p:spPr>
              <a:xfrm>
                <a:off x="11091332" y="3242886"/>
                <a:ext cx="124178" cy="157914"/>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23" name="墨迹 122"/>
              <p14:cNvContentPartPr/>
              <p14:nvPr/>
            </p14:nvContentPartPr>
            <p14:xfrm>
              <a:off x="11232444" y="3163929"/>
              <a:ext cx="104423" cy="5640"/>
            </p14:xfrm>
          </p:contentPart>
        </mc:Choice>
        <mc:Fallback xmlns="">
          <p:pic>
            <p:nvPicPr>
              <p:cNvPr id="123" name="墨迹 122"/>
            </p:nvPicPr>
            <p:blipFill>
              <a:blip r:embed="rId225"/>
            </p:blipFill>
            <p:spPr>
              <a:xfrm>
                <a:off x="11232444" y="3163929"/>
                <a:ext cx="104423" cy="5640"/>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24" name="墨迹 123"/>
              <p14:cNvContentPartPr/>
              <p14:nvPr/>
            </p14:nvContentPartPr>
            <p14:xfrm>
              <a:off x="11369322" y="3051133"/>
              <a:ext cx="100189" cy="152274"/>
            </p14:xfrm>
          </p:contentPart>
        </mc:Choice>
        <mc:Fallback xmlns="">
          <p:pic>
            <p:nvPicPr>
              <p:cNvPr id="124" name="墨迹 123"/>
            </p:nvPicPr>
            <p:blipFill>
              <a:blip r:embed="rId227"/>
            </p:blipFill>
            <p:spPr>
              <a:xfrm>
                <a:off x="11369322" y="3051133"/>
                <a:ext cx="100189" cy="152274"/>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25" name="墨迹 124"/>
              <p14:cNvContentPartPr/>
              <p14:nvPr/>
            </p14:nvContentPartPr>
            <p14:xfrm>
              <a:off x="11379200" y="3051133"/>
              <a:ext cx="118532" cy="191753"/>
            </p14:xfrm>
          </p:contentPart>
        </mc:Choice>
        <mc:Fallback xmlns="">
          <p:pic>
            <p:nvPicPr>
              <p:cNvPr id="125" name="墨迹 124"/>
            </p:nvPicPr>
            <p:blipFill>
              <a:blip r:embed="rId229"/>
            </p:blipFill>
            <p:spPr>
              <a:xfrm>
                <a:off x="11379200" y="3051133"/>
                <a:ext cx="118532" cy="191753"/>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6" name="墨迹 125"/>
              <p14:cNvContentPartPr/>
              <p14:nvPr/>
            </p14:nvContentPartPr>
            <p14:xfrm>
              <a:off x="6011333" y="3959141"/>
              <a:ext cx="28222" cy="516042"/>
            </p14:xfrm>
          </p:contentPart>
        </mc:Choice>
        <mc:Fallback xmlns="">
          <p:pic>
            <p:nvPicPr>
              <p:cNvPr id="126" name="墨迹 125"/>
            </p:nvPicPr>
            <p:blipFill>
              <a:blip r:embed="rId231"/>
            </p:blipFill>
            <p:spPr>
              <a:xfrm>
                <a:off x="6011333" y="3959141"/>
                <a:ext cx="28222" cy="516042"/>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7" name="墨迹 126"/>
              <p14:cNvContentPartPr/>
              <p14:nvPr/>
            </p14:nvContentPartPr>
            <p14:xfrm>
              <a:off x="6024738" y="4154772"/>
              <a:ext cx="140759" cy="207615"/>
            </p14:xfrm>
          </p:contentPart>
        </mc:Choice>
        <mc:Fallback xmlns="">
          <p:pic>
            <p:nvPicPr>
              <p:cNvPr id="127" name="墨迹 126"/>
            </p:nvPicPr>
            <p:blipFill>
              <a:blip r:embed="rId233"/>
            </p:blipFill>
            <p:spPr>
              <a:xfrm>
                <a:off x="6024738" y="4154772"/>
                <a:ext cx="140759" cy="207615"/>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8" name="墨迹 127"/>
              <p14:cNvContentPartPr/>
              <p14:nvPr/>
            </p14:nvContentPartPr>
            <p14:xfrm>
              <a:off x="6230231" y="4181208"/>
              <a:ext cx="131057" cy="505468"/>
            </p14:xfrm>
          </p:contentPart>
        </mc:Choice>
        <mc:Fallback xmlns="">
          <p:pic>
            <p:nvPicPr>
              <p:cNvPr id="128" name="墨迹 127"/>
            </p:nvPicPr>
            <p:blipFill>
              <a:blip r:embed="rId235"/>
            </p:blipFill>
            <p:spPr>
              <a:xfrm>
                <a:off x="6230231" y="4181208"/>
                <a:ext cx="131057" cy="505468"/>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9" name="墨迹 128"/>
              <p14:cNvContentPartPr/>
              <p14:nvPr/>
            </p14:nvContentPartPr>
            <p14:xfrm>
              <a:off x="6333066" y="4218572"/>
              <a:ext cx="105834" cy="163554"/>
            </p14:xfrm>
          </p:contentPart>
        </mc:Choice>
        <mc:Fallback xmlns="">
          <p:pic>
            <p:nvPicPr>
              <p:cNvPr id="129" name="墨迹 128"/>
            </p:nvPicPr>
            <p:blipFill>
              <a:blip r:embed="rId237"/>
            </p:blipFill>
            <p:spPr>
              <a:xfrm>
                <a:off x="6333066" y="4218572"/>
                <a:ext cx="105834" cy="163554"/>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30" name="墨迹 129"/>
              <p14:cNvContentPartPr/>
              <p14:nvPr/>
            </p14:nvContentPartPr>
            <p14:xfrm>
              <a:off x="6479822" y="4207292"/>
              <a:ext cx="169333" cy="45119"/>
            </p14:xfrm>
          </p:contentPart>
        </mc:Choice>
        <mc:Fallback xmlns="">
          <p:pic>
            <p:nvPicPr>
              <p:cNvPr id="130" name="墨迹 129"/>
            </p:nvPicPr>
            <p:blipFill>
              <a:blip r:embed="rId239"/>
            </p:blipFill>
            <p:spPr>
              <a:xfrm>
                <a:off x="6479822" y="4207292"/>
                <a:ext cx="169333" cy="45119"/>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31" name="墨迹 130"/>
              <p14:cNvContentPartPr/>
              <p14:nvPr/>
            </p14:nvContentPartPr>
            <p14:xfrm>
              <a:off x="6455833" y="4337008"/>
              <a:ext cx="196144" cy="33839"/>
            </p14:xfrm>
          </p:contentPart>
        </mc:Choice>
        <mc:Fallback xmlns="">
          <p:pic>
            <p:nvPicPr>
              <p:cNvPr id="131" name="墨迹 130"/>
            </p:nvPicPr>
            <p:blipFill>
              <a:blip r:embed="rId241"/>
            </p:blipFill>
            <p:spPr>
              <a:xfrm>
                <a:off x="6455833" y="4337008"/>
                <a:ext cx="196144" cy="33839"/>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32" name="墨迹 131"/>
              <p14:cNvContentPartPr/>
              <p14:nvPr/>
            </p14:nvContentPartPr>
            <p14:xfrm>
              <a:off x="6908800" y="4077577"/>
              <a:ext cx="112888" cy="318648"/>
            </p14:xfrm>
          </p:contentPart>
        </mc:Choice>
        <mc:Fallback xmlns="">
          <p:pic>
            <p:nvPicPr>
              <p:cNvPr id="132" name="墨迹 131"/>
            </p:nvPicPr>
            <p:blipFill>
              <a:blip r:embed="rId243"/>
            </p:blipFill>
            <p:spPr>
              <a:xfrm>
                <a:off x="6908800" y="4077577"/>
                <a:ext cx="112888" cy="318648"/>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33" name="墨迹 132"/>
              <p14:cNvContentPartPr/>
              <p14:nvPr/>
            </p14:nvContentPartPr>
            <p14:xfrm>
              <a:off x="7083777" y="4055018"/>
              <a:ext cx="101600" cy="493482"/>
            </p14:xfrm>
          </p:contentPart>
        </mc:Choice>
        <mc:Fallback xmlns="">
          <p:pic>
            <p:nvPicPr>
              <p:cNvPr id="133" name="墨迹 132"/>
            </p:nvPicPr>
            <p:blipFill>
              <a:blip r:embed="rId245"/>
            </p:blipFill>
            <p:spPr>
              <a:xfrm>
                <a:off x="7083777" y="4055018"/>
                <a:ext cx="101600" cy="493482"/>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34" name="墨迹 133"/>
              <p14:cNvContentPartPr/>
              <p14:nvPr/>
            </p14:nvContentPartPr>
            <p14:xfrm>
              <a:off x="7193844" y="4042328"/>
              <a:ext cx="121356" cy="336273"/>
            </p14:xfrm>
          </p:contentPart>
        </mc:Choice>
        <mc:Fallback xmlns="">
          <p:pic>
            <p:nvPicPr>
              <p:cNvPr id="134" name="墨迹 133"/>
            </p:nvPicPr>
            <p:blipFill>
              <a:blip r:embed="rId247"/>
            </p:blipFill>
            <p:spPr>
              <a:xfrm>
                <a:off x="7193844" y="4042328"/>
                <a:ext cx="121356" cy="336273"/>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35" name="墨迹 134"/>
              <p14:cNvContentPartPr/>
              <p14:nvPr/>
            </p14:nvContentPartPr>
            <p14:xfrm>
              <a:off x="7308321" y="4033868"/>
              <a:ext cx="88723" cy="154566"/>
            </p14:xfrm>
          </p:contentPart>
        </mc:Choice>
        <mc:Fallback xmlns="">
          <p:pic>
            <p:nvPicPr>
              <p:cNvPr id="135" name="墨迹 134"/>
            </p:nvPicPr>
            <p:blipFill>
              <a:blip r:embed="rId249"/>
            </p:blipFill>
            <p:spPr>
              <a:xfrm>
                <a:off x="7308321" y="4033868"/>
                <a:ext cx="88723" cy="154566"/>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6" name="墨迹 135"/>
              <p14:cNvContentPartPr/>
              <p14:nvPr/>
            </p14:nvContentPartPr>
            <p14:xfrm>
              <a:off x="7371644" y="4052198"/>
              <a:ext cx="127000" cy="25379"/>
            </p14:xfrm>
          </p:contentPart>
        </mc:Choice>
        <mc:Fallback xmlns="">
          <p:pic>
            <p:nvPicPr>
              <p:cNvPr id="136" name="墨迹 135"/>
            </p:nvPicPr>
            <p:blipFill>
              <a:blip r:embed="rId251"/>
            </p:blipFill>
            <p:spPr>
              <a:xfrm>
                <a:off x="7371644" y="4052198"/>
                <a:ext cx="127000" cy="25379"/>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7" name="墨迹 136"/>
              <p14:cNvContentPartPr/>
              <p14:nvPr/>
            </p14:nvContentPartPr>
            <p14:xfrm>
              <a:off x="7430911" y="3959141"/>
              <a:ext cx="36689" cy="208673"/>
            </p14:xfrm>
          </p:contentPart>
        </mc:Choice>
        <mc:Fallback xmlns="">
          <p:pic>
            <p:nvPicPr>
              <p:cNvPr id="137" name="墨迹 136"/>
            </p:nvPicPr>
            <p:blipFill>
              <a:blip r:embed="rId253"/>
            </p:blipFill>
            <p:spPr>
              <a:xfrm>
                <a:off x="7430911" y="3959141"/>
                <a:ext cx="36689" cy="208673"/>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8" name="墨迹 137"/>
              <p14:cNvContentPartPr/>
              <p14:nvPr/>
            </p14:nvContentPartPr>
            <p14:xfrm>
              <a:off x="7413977" y="3981700"/>
              <a:ext cx="200378" cy="394786"/>
            </p14:xfrm>
          </p:contentPart>
        </mc:Choice>
        <mc:Fallback xmlns="">
          <p:pic>
            <p:nvPicPr>
              <p:cNvPr id="138" name="墨迹 137"/>
            </p:nvPicPr>
            <p:blipFill>
              <a:blip r:embed="rId255"/>
            </p:blipFill>
            <p:spPr>
              <a:xfrm>
                <a:off x="7413977" y="3981700"/>
                <a:ext cx="200378" cy="394786"/>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9" name="墨迹 138"/>
              <p14:cNvContentPartPr/>
              <p14:nvPr/>
            </p14:nvContentPartPr>
            <p14:xfrm>
              <a:off x="7789333" y="3994390"/>
              <a:ext cx="112889" cy="336978"/>
            </p14:xfrm>
          </p:contentPart>
        </mc:Choice>
        <mc:Fallback xmlns="">
          <p:pic>
            <p:nvPicPr>
              <p:cNvPr id="139" name="墨迹 138"/>
            </p:nvPicPr>
            <p:blipFill>
              <a:blip r:embed="rId257"/>
            </p:blipFill>
            <p:spPr>
              <a:xfrm>
                <a:off x="7789333" y="3994390"/>
                <a:ext cx="112889" cy="336978"/>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40" name="墨迹 139"/>
              <p14:cNvContentPartPr/>
              <p14:nvPr/>
            </p14:nvContentPartPr>
            <p14:xfrm>
              <a:off x="7947377" y="4040389"/>
              <a:ext cx="172156" cy="197922"/>
            </p14:xfrm>
          </p:contentPart>
        </mc:Choice>
        <mc:Fallback xmlns="">
          <p:pic>
            <p:nvPicPr>
              <p:cNvPr id="140" name="墨迹 139"/>
            </p:nvPicPr>
            <p:blipFill>
              <a:blip r:embed="rId259"/>
            </p:blipFill>
            <p:spPr>
              <a:xfrm>
                <a:off x="7947377" y="4040389"/>
                <a:ext cx="172156" cy="197922"/>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41" name="墨迹 140"/>
              <p14:cNvContentPartPr/>
              <p14:nvPr/>
            </p14:nvContentPartPr>
            <p14:xfrm>
              <a:off x="8184444" y="4057837"/>
              <a:ext cx="93133" cy="25380"/>
            </p14:xfrm>
          </p:contentPart>
        </mc:Choice>
        <mc:Fallback xmlns="">
          <p:pic>
            <p:nvPicPr>
              <p:cNvPr id="141" name="墨迹 140"/>
            </p:nvPicPr>
            <p:blipFill>
              <a:blip r:embed="rId261"/>
            </p:blipFill>
            <p:spPr>
              <a:xfrm>
                <a:off x="8184444" y="4057837"/>
                <a:ext cx="93133" cy="25380"/>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42" name="墨迹 141"/>
              <p14:cNvContentPartPr/>
              <p14:nvPr/>
            </p14:nvContentPartPr>
            <p14:xfrm>
              <a:off x="8198555" y="3937992"/>
              <a:ext cx="160867" cy="370817"/>
            </p14:xfrm>
          </p:contentPart>
        </mc:Choice>
        <mc:Fallback xmlns="">
          <p:pic>
            <p:nvPicPr>
              <p:cNvPr id="142" name="墨迹 141"/>
            </p:nvPicPr>
            <p:blipFill>
              <a:blip r:embed="rId263"/>
            </p:blipFill>
            <p:spPr>
              <a:xfrm>
                <a:off x="8198555" y="3937992"/>
                <a:ext cx="160867" cy="370817"/>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43" name="墨迹 142"/>
              <p14:cNvContentPartPr/>
              <p14:nvPr/>
            </p14:nvContentPartPr>
            <p14:xfrm>
              <a:off x="8438444" y="3801226"/>
              <a:ext cx="152400" cy="112796"/>
            </p14:xfrm>
          </p:contentPart>
        </mc:Choice>
        <mc:Fallback xmlns="">
          <p:pic>
            <p:nvPicPr>
              <p:cNvPr id="143" name="墨迹 142"/>
            </p:nvPicPr>
            <p:blipFill>
              <a:blip r:embed="rId265"/>
            </p:blipFill>
            <p:spPr>
              <a:xfrm>
                <a:off x="8438444" y="3801226"/>
                <a:ext cx="152400" cy="112796"/>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44" name="墨迹 143"/>
              <p14:cNvContentPartPr/>
              <p14:nvPr/>
            </p14:nvContentPartPr>
            <p14:xfrm>
              <a:off x="7083777" y="4731794"/>
              <a:ext cx="33867" cy="362709"/>
            </p14:xfrm>
          </p:contentPart>
        </mc:Choice>
        <mc:Fallback xmlns="">
          <p:pic>
            <p:nvPicPr>
              <p:cNvPr id="144" name="墨迹 143"/>
            </p:nvPicPr>
            <p:blipFill>
              <a:blip r:embed="rId267"/>
            </p:blipFill>
            <p:spPr>
              <a:xfrm>
                <a:off x="7083777" y="4731794"/>
                <a:ext cx="33867" cy="362709"/>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45" name="墨迹 144"/>
              <p14:cNvContentPartPr/>
              <p14:nvPr/>
            </p14:nvContentPartPr>
            <p14:xfrm>
              <a:off x="7270044" y="4774092"/>
              <a:ext cx="90311" cy="227883"/>
            </p14:xfrm>
          </p:contentPart>
        </mc:Choice>
        <mc:Fallback xmlns="">
          <p:pic>
            <p:nvPicPr>
              <p:cNvPr id="145" name="墨迹 144"/>
            </p:nvPicPr>
            <p:blipFill>
              <a:blip r:embed="rId269"/>
            </p:blipFill>
            <p:spPr>
              <a:xfrm>
                <a:off x="7270044" y="4774092"/>
                <a:ext cx="90311" cy="227883"/>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6" name="墨迹 145"/>
              <p14:cNvContentPartPr/>
              <p14:nvPr/>
            </p14:nvContentPartPr>
            <p14:xfrm>
              <a:off x="7381169" y="4697955"/>
              <a:ext cx="117475" cy="5640"/>
            </p14:xfrm>
          </p:contentPart>
        </mc:Choice>
        <mc:Fallback xmlns="">
          <p:pic>
            <p:nvPicPr>
              <p:cNvPr id="146" name="墨迹 145"/>
            </p:nvPicPr>
            <p:blipFill>
              <a:blip r:embed="rId271"/>
            </p:blipFill>
            <p:spPr>
              <a:xfrm>
                <a:off x="7381169" y="4697955"/>
                <a:ext cx="117475" cy="5640"/>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7" name="墨迹 146"/>
              <p14:cNvContentPartPr/>
              <p14:nvPr/>
            </p14:nvContentPartPr>
            <p14:xfrm>
              <a:off x="7515577" y="4550615"/>
              <a:ext cx="102482" cy="231232"/>
            </p14:xfrm>
          </p:contentPart>
        </mc:Choice>
        <mc:Fallback xmlns="">
          <p:pic>
            <p:nvPicPr>
              <p:cNvPr id="147" name="墨迹 146"/>
            </p:nvPicPr>
            <p:blipFill>
              <a:blip r:embed="rId273"/>
            </p:blipFill>
            <p:spPr>
              <a:xfrm>
                <a:off x="7515577" y="4550615"/>
                <a:ext cx="102482" cy="231232"/>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8" name="墨迹 147"/>
              <p14:cNvContentPartPr/>
              <p14:nvPr/>
            </p14:nvContentPartPr>
            <p14:xfrm>
              <a:off x="9279466" y="4351812"/>
              <a:ext cx="163689" cy="391262"/>
            </p14:xfrm>
          </p:contentPart>
        </mc:Choice>
        <mc:Fallback xmlns="">
          <p:pic>
            <p:nvPicPr>
              <p:cNvPr id="148" name="墨迹 147"/>
            </p:nvPicPr>
            <p:blipFill>
              <a:blip r:embed="rId275"/>
            </p:blipFill>
            <p:spPr>
              <a:xfrm>
                <a:off x="9279466" y="4351812"/>
                <a:ext cx="163689" cy="391262"/>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9" name="墨迹 148"/>
              <p14:cNvContentPartPr/>
              <p14:nvPr/>
            </p14:nvContentPartPr>
            <p14:xfrm>
              <a:off x="9460088" y="4420195"/>
              <a:ext cx="180622" cy="263661"/>
            </p14:xfrm>
          </p:contentPart>
        </mc:Choice>
        <mc:Fallback xmlns="">
          <p:pic>
            <p:nvPicPr>
              <p:cNvPr id="149" name="墨迹 148"/>
            </p:nvPicPr>
            <p:blipFill>
              <a:blip r:embed="rId277"/>
            </p:blipFill>
            <p:spPr>
              <a:xfrm>
                <a:off x="9460088" y="4420195"/>
                <a:ext cx="180622" cy="263661"/>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50" name="墨迹 149"/>
              <p14:cNvContentPartPr/>
              <p14:nvPr/>
            </p14:nvContentPartPr>
            <p14:xfrm>
              <a:off x="9733315" y="4427245"/>
              <a:ext cx="110596" cy="28199"/>
            </p14:xfrm>
          </p:contentPart>
        </mc:Choice>
        <mc:Fallback xmlns="">
          <p:pic>
            <p:nvPicPr>
              <p:cNvPr id="150" name="墨迹 149"/>
            </p:nvPicPr>
            <p:blipFill>
              <a:blip r:embed="rId279"/>
            </p:blipFill>
            <p:spPr>
              <a:xfrm>
                <a:off x="9733315" y="4427245"/>
                <a:ext cx="110596" cy="2819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51" name="墨迹 150"/>
              <p14:cNvContentPartPr/>
              <p14:nvPr/>
            </p14:nvContentPartPr>
            <p14:xfrm>
              <a:off x="9694333" y="4303169"/>
              <a:ext cx="217311" cy="415406"/>
            </p14:xfrm>
          </p:contentPart>
        </mc:Choice>
        <mc:Fallback xmlns="">
          <p:pic>
            <p:nvPicPr>
              <p:cNvPr id="151" name="墨迹 150"/>
            </p:nvPicPr>
            <p:blipFill>
              <a:blip r:embed="rId281"/>
            </p:blipFill>
            <p:spPr>
              <a:xfrm>
                <a:off x="9694333" y="4303169"/>
                <a:ext cx="217311" cy="415406"/>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52" name="墨迹 151"/>
              <p14:cNvContentPartPr/>
              <p14:nvPr/>
            </p14:nvContentPartPr>
            <p14:xfrm>
              <a:off x="9931400" y="4415965"/>
              <a:ext cx="194733" cy="39479"/>
            </p14:xfrm>
          </p:contentPart>
        </mc:Choice>
        <mc:Fallback xmlns="">
          <p:pic>
            <p:nvPicPr>
              <p:cNvPr id="152" name="墨迹 151"/>
            </p:nvPicPr>
            <p:blipFill>
              <a:blip r:embed="rId283"/>
            </p:blipFill>
            <p:spPr>
              <a:xfrm>
                <a:off x="9931400" y="4415965"/>
                <a:ext cx="194733" cy="39479"/>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53" name="墨迹 152"/>
              <p14:cNvContentPartPr/>
              <p14:nvPr/>
            </p14:nvContentPartPr>
            <p14:xfrm>
              <a:off x="9904765" y="4540041"/>
              <a:ext cx="260879" cy="36658"/>
            </p14:xfrm>
          </p:contentPart>
        </mc:Choice>
        <mc:Fallback xmlns="">
          <p:pic>
            <p:nvPicPr>
              <p:cNvPr id="153" name="墨迹 152"/>
            </p:nvPicPr>
            <p:blipFill>
              <a:blip r:embed="rId285"/>
            </p:blipFill>
            <p:spPr>
              <a:xfrm>
                <a:off x="9904765" y="4540041"/>
                <a:ext cx="260879" cy="36658"/>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4" name="墨迹 153"/>
              <p14:cNvContentPartPr/>
              <p14:nvPr/>
            </p14:nvContentPartPr>
            <p14:xfrm>
              <a:off x="10333213" y="4483643"/>
              <a:ext cx="1266119" cy="73317"/>
            </p14:xfrm>
          </p:contentPart>
        </mc:Choice>
        <mc:Fallback xmlns="">
          <p:pic>
            <p:nvPicPr>
              <p:cNvPr id="154" name="墨迹 153"/>
            </p:nvPicPr>
            <p:blipFill>
              <a:blip r:embed="rId287"/>
            </p:blipFill>
            <p:spPr>
              <a:xfrm>
                <a:off x="10333213" y="4483643"/>
                <a:ext cx="1266119" cy="73317"/>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63" name="墨迹 162"/>
              <p14:cNvContentPartPr/>
              <p14:nvPr/>
            </p14:nvContentPartPr>
            <p14:xfrm>
              <a:off x="10769600" y="4759993"/>
              <a:ext cx="45155" cy="270711"/>
            </p14:xfrm>
          </p:contentPart>
        </mc:Choice>
        <mc:Fallback xmlns="">
          <p:pic>
            <p:nvPicPr>
              <p:cNvPr id="163" name="墨迹 162"/>
            </p:nvPicPr>
            <p:blipFill>
              <a:blip r:embed="rId289"/>
            </p:blipFill>
            <p:spPr>
              <a:xfrm>
                <a:off x="10769600" y="4759993"/>
                <a:ext cx="45155" cy="270711"/>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64" name="墨迹 163"/>
              <p14:cNvContentPartPr/>
              <p14:nvPr/>
            </p14:nvContentPartPr>
            <p14:xfrm>
              <a:off x="10910711" y="4793832"/>
              <a:ext cx="117123" cy="144344"/>
            </p14:xfrm>
          </p:contentPart>
        </mc:Choice>
        <mc:Fallback xmlns="">
          <p:pic>
            <p:nvPicPr>
              <p:cNvPr id="164" name="墨迹 163"/>
            </p:nvPicPr>
            <p:blipFill>
              <a:blip r:embed="rId291"/>
            </p:blipFill>
            <p:spPr>
              <a:xfrm>
                <a:off x="10910711" y="4793832"/>
                <a:ext cx="117123" cy="144344"/>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65" name="墨迹 164"/>
              <p14:cNvContentPartPr/>
              <p14:nvPr/>
            </p14:nvContentPartPr>
            <p14:xfrm>
              <a:off x="11085688" y="4728974"/>
              <a:ext cx="118533" cy="19739"/>
            </p14:xfrm>
          </p:contentPart>
        </mc:Choice>
        <mc:Fallback xmlns="">
          <p:pic>
            <p:nvPicPr>
              <p:cNvPr id="165" name="墨迹 164"/>
            </p:nvPicPr>
            <p:blipFill>
              <a:blip r:embed="rId293"/>
            </p:blipFill>
            <p:spPr>
              <a:xfrm>
                <a:off x="11085688" y="4728974"/>
                <a:ext cx="118533" cy="19739"/>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66" name="墨迹 165"/>
              <p14:cNvContentPartPr/>
              <p14:nvPr/>
            </p14:nvContentPartPr>
            <p14:xfrm>
              <a:off x="11198577" y="4598377"/>
              <a:ext cx="112888" cy="227179"/>
            </p14:xfrm>
          </p:contentPart>
        </mc:Choice>
        <mc:Fallback xmlns="">
          <p:pic>
            <p:nvPicPr>
              <p:cNvPr id="166" name="墨迹 165"/>
            </p:nvPicPr>
            <p:blipFill>
              <a:blip r:embed="rId295"/>
            </p:blipFill>
            <p:spPr>
              <a:xfrm>
                <a:off x="11198577" y="4598377"/>
                <a:ext cx="112888" cy="227179"/>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67" name="墨迹 166"/>
              <p14:cNvContentPartPr/>
              <p14:nvPr/>
            </p14:nvContentPartPr>
            <p14:xfrm>
              <a:off x="10329333" y="3914023"/>
              <a:ext cx="1484489" cy="1268955"/>
            </p14:xfrm>
          </p:contentPart>
        </mc:Choice>
        <mc:Fallback xmlns="">
          <p:pic>
            <p:nvPicPr>
              <p:cNvPr id="167" name="墨迹 166"/>
            </p:nvPicPr>
            <p:blipFill>
              <a:blip r:embed="rId297"/>
            </p:blipFill>
            <p:spPr>
              <a:xfrm>
                <a:off x="10329333" y="3914023"/>
                <a:ext cx="1484489" cy="1268955"/>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68" name="墨迹 167"/>
              <p14:cNvContentPartPr/>
              <p14:nvPr/>
            </p14:nvContentPartPr>
            <p14:xfrm>
              <a:off x="9961033" y="5511497"/>
              <a:ext cx="204611" cy="23969"/>
            </p14:xfrm>
          </p:contentPart>
        </mc:Choice>
        <mc:Fallback xmlns="">
          <p:pic>
            <p:nvPicPr>
              <p:cNvPr id="168" name="墨迹 167"/>
            </p:nvPicPr>
            <p:blipFill>
              <a:blip r:embed="rId299"/>
            </p:blipFill>
            <p:spPr>
              <a:xfrm>
                <a:off x="9961033" y="5511497"/>
                <a:ext cx="204611" cy="23969"/>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69" name="墨迹 168"/>
              <p14:cNvContentPartPr/>
              <p14:nvPr/>
            </p14:nvContentPartPr>
            <p14:xfrm>
              <a:off x="9944805" y="5639802"/>
              <a:ext cx="254706" cy="11280"/>
            </p14:xfrm>
          </p:contentPart>
        </mc:Choice>
        <mc:Fallback xmlns="">
          <p:pic>
            <p:nvPicPr>
              <p:cNvPr id="169" name="墨迹 168"/>
            </p:nvPicPr>
            <p:blipFill>
              <a:blip r:embed="rId301"/>
            </p:blipFill>
            <p:spPr>
              <a:xfrm>
                <a:off x="9944805" y="5639802"/>
                <a:ext cx="254706" cy="11280"/>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79" name="墨迹 178"/>
              <p14:cNvContentPartPr/>
              <p14:nvPr/>
            </p14:nvContentPartPr>
            <p14:xfrm>
              <a:off x="8437738" y="6081822"/>
              <a:ext cx="219428" cy="323584"/>
            </p14:xfrm>
          </p:contentPart>
        </mc:Choice>
        <mc:Fallback xmlns="">
          <p:pic>
            <p:nvPicPr>
              <p:cNvPr id="179" name="墨迹 178"/>
            </p:nvPicPr>
            <p:blipFill>
              <a:blip r:embed="rId303"/>
            </p:blipFill>
            <p:spPr>
              <a:xfrm>
                <a:off x="8437738" y="6081822"/>
                <a:ext cx="219428" cy="323584"/>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80" name="墨迹 179"/>
              <p14:cNvContentPartPr/>
              <p14:nvPr/>
            </p14:nvContentPartPr>
            <p14:xfrm>
              <a:off x="8777111" y="6095040"/>
              <a:ext cx="84666" cy="249737"/>
            </p14:xfrm>
          </p:contentPart>
        </mc:Choice>
        <mc:Fallback xmlns="">
          <p:pic>
            <p:nvPicPr>
              <p:cNvPr id="180" name="墨迹 179"/>
            </p:nvPicPr>
            <p:blipFill>
              <a:blip r:embed="rId305"/>
            </p:blipFill>
            <p:spPr>
              <a:xfrm>
                <a:off x="8777111" y="6095040"/>
                <a:ext cx="84666" cy="249737"/>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81" name="墨迹 180"/>
              <p14:cNvContentPartPr/>
              <p14:nvPr/>
            </p14:nvContentPartPr>
            <p14:xfrm>
              <a:off x="8897584" y="6154963"/>
              <a:ext cx="173038" cy="199155"/>
            </p14:xfrm>
          </p:contentPart>
        </mc:Choice>
        <mc:Fallback xmlns="">
          <p:pic>
            <p:nvPicPr>
              <p:cNvPr id="181" name="墨迹 180"/>
            </p:nvPicPr>
            <p:blipFill>
              <a:blip r:embed="rId307"/>
            </p:blipFill>
            <p:spPr>
              <a:xfrm>
                <a:off x="8897584" y="6154963"/>
                <a:ext cx="173038" cy="199155"/>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82" name="墨迹 181"/>
              <p14:cNvContentPartPr/>
              <p14:nvPr/>
            </p14:nvContentPartPr>
            <p14:xfrm>
              <a:off x="9132711" y="6158664"/>
              <a:ext cx="101600" cy="50759"/>
            </p14:xfrm>
          </p:contentPart>
        </mc:Choice>
        <mc:Fallback xmlns="">
          <p:pic>
            <p:nvPicPr>
              <p:cNvPr id="182" name="墨迹 181"/>
            </p:nvPicPr>
            <p:blipFill>
              <a:blip r:embed="rId309"/>
            </p:blipFill>
            <p:spPr>
              <a:xfrm>
                <a:off x="9132711" y="6158664"/>
                <a:ext cx="101600" cy="50759"/>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83" name="墨迹 182"/>
              <p14:cNvContentPartPr/>
              <p14:nvPr/>
            </p14:nvContentPartPr>
            <p14:xfrm>
              <a:off x="9208911" y="6051508"/>
              <a:ext cx="138289" cy="349668"/>
            </p14:xfrm>
          </p:contentPart>
        </mc:Choice>
        <mc:Fallback xmlns="">
          <p:pic>
            <p:nvPicPr>
              <p:cNvPr id="183" name="墨迹 182"/>
            </p:nvPicPr>
            <p:blipFill>
              <a:blip r:embed="rId311"/>
            </p:blipFill>
            <p:spPr>
              <a:xfrm>
                <a:off x="9208911" y="6051508"/>
                <a:ext cx="138289" cy="349668"/>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84" name="墨迹 183"/>
              <p14:cNvContentPartPr/>
              <p14:nvPr/>
            </p14:nvContentPartPr>
            <p14:xfrm>
              <a:off x="9471377" y="6198143"/>
              <a:ext cx="171450" cy="67677"/>
            </p14:xfrm>
          </p:contentPart>
        </mc:Choice>
        <mc:Fallback xmlns="">
          <p:pic>
            <p:nvPicPr>
              <p:cNvPr id="184" name="墨迹 183"/>
            </p:nvPicPr>
            <p:blipFill>
              <a:blip r:embed="rId313"/>
            </p:blipFill>
            <p:spPr>
              <a:xfrm>
                <a:off x="9471377" y="6198143"/>
                <a:ext cx="171450" cy="67677"/>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85" name="墨迹 184"/>
              <p14:cNvContentPartPr/>
              <p14:nvPr/>
            </p14:nvContentPartPr>
            <p14:xfrm>
              <a:off x="9445977" y="6305299"/>
              <a:ext cx="208845" cy="16919"/>
            </p14:xfrm>
          </p:contentPart>
        </mc:Choice>
        <mc:Fallback xmlns="">
          <p:pic>
            <p:nvPicPr>
              <p:cNvPr id="185" name="墨迹 184"/>
            </p:nvPicPr>
            <p:blipFill>
              <a:blip r:embed="rId315"/>
            </p:blipFill>
            <p:spPr>
              <a:xfrm>
                <a:off x="9445977" y="6305299"/>
                <a:ext cx="208845" cy="16919"/>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96" name="墨迹 195"/>
              <p14:cNvContentPartPr/>
              <p14:nvPr/>
            </p14:nvContentPartPr>
            <p14:xfrm>
              <a:off x="1298222" y="5408570"/>
              <a:ext cx="222955" cy="406066"/>
            </p14:xfrm>
          </p:contentPart>
        </mc:Choice>
        <mc:Fallback xmlns="">
          <p:pic>
            <p:nvPicPr>
              <p:cNvPr id="196" name="墨迹 195"/>
            </p:nvPicPr>
            <p:blipFill>
              <a:blip r:embed="rId317"/>
            </p:blipFill>
            <p:spPr>
              <a:xfrm>
                <a:off x="1298222" y="5408570"/>
                <a:ext cx="222955" cy="406066"/>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97" name="墨迹 196"/>
              <p14:cNvContentPartPr/>
              <p14:nvPr/>
            </p14:nvContentPartPr>
            <p14:xfrm>
              <a:off x="1648177" y="5455627"/>
              <a:ext cx="254000" cy="326580"/>
            </p14:xfrm>
          </p:contentPart>
        </mc:Choice>
        <mc:Fallback xmlns="">
          <p:pic>
            <p:nvPicPr>
              <p:cNvPr id="197" name="墨迹 196"/>
            </p:nvPicPr>
            <p:blipFill>
              <a:blip r:embed="rId319"/>
            </p:blipFill>
            <p:spPr>
              <a:xfrm>
                <a:off x="1648177" y="5455627"/>
                <a:ext cx="254000" cy="326580"/>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98" name="墨迹 197"/>
              <p14:cNvContentPartPr/>
              <p14:nvPr/>
            </p14:nvContentPartPr>
            <p14:xfrm>
              <a:off x="1778176" y="5653021"/>
              <a:ext cx="56268" cy="29080"/>
            </p14:xfrm>
          </p:contentPart>
        </mc:Choice>
        <mc:Fallback xmlns="">
          <p:pic>
            <p:nvPicPr>
              <p:cNvPr id="198" name="墨迹 197"/>
            </p:nvPicPr>
            <p:blipFill>
              <a:blip r:embed="rId321"/>
            </p:blipFill>
            <p:spPr>
              <a:xfrm>
                <a:off x="1778176" y="5653021"/>
                <a:ext cx="56268" cy="29080"/>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99" name="墨迹 198"/>
              <p14:cNvContentPartPr/>
              <p14:nvPr/>
            </p14:nvContentPartPr>
            <p14:xfrm>
              <a:off x="2051755" y="5481888"/>
              <a:ext cx="25400" cy="32429"/>
            </p14:xfrm>
          </p:contentPart>
        </mc:Choice>
        <mc:Fallback xmlns="">
          <p:pic>
            <p:nvPicPr>
              <p:cNvPr id="199" name="墨迹 198"/>
            </p:nvPicPr>
            <p:blipFill>
              <a:blip r:embed="rId323"/>
            </p:blipFill>
            <p:spPr>
              <a:xfrm>
                <a:off x="2051755" y="5481888"/>
                <a:ext cx="25400" cy="32429"/>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200" name="墨迹 199"/>
              <p14:cNvContentPartPr/>
              <p14:nvPr/>
            </p14:nvContentPartPr>
            <p14:xfrm>
              <a:off x="2003777" y="5481888"/>
              <a:ext cx="87489" cy="259431"/>
            </p14:xfrm>
          </p:contentPart>
        </mc:Choice>
        <mc:Fallback xmlns="">
          <p:pic>
            <p:nvPicPr>
              <p:cNvPr id="200" name="墨迹 199"/>
            </p:nvPicPr>
            <p:blipFill>
              <a:blip r:embed="rId325"/>
            </p:blipFill>
            <p:spPr>
              <a:xfrm>
                <a:off x="2003777" y="5481888"/>
                <a:ext cx="87489" cy="259431"/>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201" name="墨迹 200"/>
              <p14:cNvContentPartPr/>
              <p14:nvPr/>
            </p14:nvContentPartPr>
            <p14:xfrm>
              <a:off x="2156177" y="5506914"/>
              <a:ext cx="149578" cy="211845"/>
            </p14:xfrm>
          </p:contentPart>
        </mc:Choice>
        <mc:Fallback xmlns="">
          <p:pic>
            <p:nvPicPr>
              <p:cNvPr id="201" name="墨迹 200"/>
            </p:nvPicPr>
            <p:blipFill>
              <a:blip r:embed="rId327"/>
            </p:blipFill>
            <p:spPr>
              <a:xfrm>
                <a:off x="2156177" y="5506914"/>
                <a:ext cx="149578" cy="211845"/>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202" name="墨迹 201"/>
              <p14:cNvContentPartPr/>
              <p14:nvPr/>
            </p14:nvContentPartPr>
            <p14:xfrm>
              <a:off x="2393244" y="5510087"/>
              <a:ext cx="101600" cy="33838"/>
            </p14:xfrm>
          </p:contentPart>
        </mc:Choice>
        <mc:Fallback xmlns="">
          <p:pic>
            <p:nvPicPr>
              <p:cNvPr id="202" name="墨迹 201"/>
            </p:nvPicPr>
            <p:blipFill>
              <a:blip r:embed="rId329"/>
            </p:blipFill>
            <p:spPr>
              <a:xfrm>
                <a:off x="2393244" y="5510087"/>
                <a:ext cx="101600" cy="33838"/>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203" name="墨迹 202"/>
              <p14:cNvContentPartPr/>
              <p14:nvPr/>
            </p14:nvContentPartPr>
            <p14:xfrm>
              <a:off x="2489200" y="5386011"/>
              <a:ext cx="112888" cy="341209"/>
            </p14:xfrm>
          </p:contentPart>
        </mc:Choice>
        <mc:Fallback xmlns="">
          <p:pic>
            <p:nvPicPr>
              <p:cNvPr id="203" name="墨迹 202"/>
            </p:nvPicPr>
            <p:blipFill>
              <a:blip r:embed="rId331"/>
            </p:blipFill>
            <p:spPr>
              <a:xfrm>
                <a:off x="2489200" y="5386011"/>
                <a:ext cx="112888" cy="341209"/>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204" name="墨迹 203"/>
              <p14:cNvContentPartPr/>
              <p14:nvPr/>
            </p14:nvContentPartPr>
            <p14:xfrm>
              <a:off x="2748844" y="5472018"/>
              <a:ext cx="174978" cy="38068"/>
            </p14:xfrm>
          </p:contentPart>
        </mc:Choice>
        <mc:Fallback xmlns="">
          <p:pic>
            <p:nvPicPr>
              <p:cNvPr id="204" name="墨迹 203"/>
            </p:nvPicPr>
            <p:blipFill>
              <a:blip r:embed="rId333"/>
            </p:blipFill>
            <p:spPr>
              <a:xfrm>
                <a:off x="2748844" y="5472018"/>
                <a:ext cx="174978" cy="38068"/>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205" name="墨迹 204"/>
              <p14:cNvContentPartPr/>
              <p14:nvPr/>
            </p14:nvContentPartPr>
            <p14:xfrm>
              <a:off x="2746727" y="5611603"/>
              <a:ext cx="205317" cy="28199"/>
            </p14:xfrm>
          </p:contentPart>
        </mc:Choice>
        <mc:Fallback xmlns="">
          <p:pic>
            <p:nvPicPr>
              <p:cNvPr id="205" name="墨迹 204"/>
            </p:nvPicPr>
            <p:blipFill>
              <a:blip r:embed="rId335"/>
            </p:blipFill>
            <p:spPr>
              <a:xfrm>
                <a:off x="2746727" y="5611603"/>
                <a:ext cx="205317" cy="28199"/>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206" name="墨迹 205"/>
              <p14:cNvContentPartPr/>
              <p14:nvPr/>
            </p14:nvContentPartPr>
            <p14:xfrm>
              <a:off x="3115733" y="5439589"/>
              <a:ext cx="100189" cy="172896"/>
            </p14:xfrm>
          </p:contentPart>
        </mc:Choice>
        <mc:Fallback xmlns="">
          <p:pic>
            <p:nvPicPr>
              <p:cNvPr id="206" name="墨迹 205"/>
            </p:nvPicPr>
            <p:blipFill>
              <a:blip r:embed="rId337"/>
            </p:blipFill>
            <p:spPr>
              <a:xfrm>
                <a:off x="3115733" y="5439589"/>
                <a:ext cx="100189" cy="172896"/>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207" name="墨迹 206"/>
              <p14:cNvContentPartPr/>
              <p14:nvPr/>
            </p14:nvContentPartPr>
            <p14:xfrm>
              <a:off x="3251200" y="5527006"/>
              <a:ext cx="67733" cy="90237"/>
            </p14:xfrm>
          </p:contentPart>
        </mc:Choice>
        <mc:Fallback xmlns="">
          <p:pic>
            <p:nvPicPr>
              <p:cNvPr id="207" name="墨迹 206"/>
            </p:nvPicPr>
            <p:blipFill>
              <a:blip r:embed="rId339"/>
            </p:blipFill>
            <p:spPr>
              <a:xfrm>
                <a:off x="3251200" y="5527006"/>
                <a:ext cx="67733" cy="90237"/>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208" name="墨迹 207"/>
              <p14:cNvContentPartPr/>
              <p14:nvPr/>
            </p14:nvContentPartPr>
            <p14:xfrm>
              <a:off x="3375377" y="5311107"/>
              <a:ext cx="9878" cy="452771"/>
            </p14:xfrm>
          </p:contentPart>
        </mc:Choice>
        <mc:Fallback xmlns="">
          <p:pic>
            <p:nvPicPr>
              <p:cNvPr id="208" name="墨迹 207"/>
            </p:nvPicPr>
            <p:blipFill>
              <a:blip r:embed="rId341"/>
            </p:blipFill>
            <p:spPr>
              <a:xfrm>
                <a:off x="3375377" y="5311107"/>
                <a:ext cx="9878" cy="452771"/>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209" name="墨迹 208"/>
              <p14:cNvContentPartPr/>
              <p14:nvPr/>
            </p14:nvContentPartPr>
            <p14:xfrm>
              <a:off x="3520369" y="5476248"/>
              <a:ext cx="162631" cy="16919"/>
            </p14:xfrm>
          </p:contentPart>
        </mc:Choice>
        <mc:Fallback xmlns="">
          <p:pic>
            <p:nvPicPr>
              <p:cNvPr id="209" name="墨迹 208"/>
            </p:nvPicPr>
            <p:blipFill>
              <a:blip r:embed="rId343"/>
            </p:blipFill>
            <p:spPr>
              <a:xfrm>
                <a:off x="3520369" y="5476248"/>
                <a:ext cx="162631" cy="16919"/>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210" name="墨迹 209"/>
              <p14:cNvContentPartPr/>
              <p14:nvPr/>
            </p14:nvContentPartPr>
            <p14:xfrm>
              <a:off x="3618088" y="5388126"/>
              <a:ext cx="22578" cy="279875"/>
            </p14:xfrm>
          </p:contentPart>
        </mc:Choice>
        <mc:Fallback xmlns="">
          <p:pic>
            <p:nvPicPr>
              <p:cNvPr id="210" name="墨迹 209"/>
            </p:nvPicPr>
            <p:blipFill>
              <a:blip r:embed="rId345"/>
            </p:blipFill>
            <p:spPr>
              <a:xfrm>
                <a:off x="3618088" y="5388126"/>
                <a:ext cx="22578" cy="279875"/>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211" name="墨迹 210"/>
              <p14:cNvContentPartPr/>
              <p14:nvPr/>
            </p14:nvContentPartPr>
            <p14:xfrm>
              <a:off x="3793066" y="5427781"/>
              <a:ext cx="95956" cy="200742"/>
            </p14:xfrm>
          </p:contentPart>
        </mc:Choice>
        <mc:Fallback xmlns="">
          <p:pic>
            <p:nvPicPr>
              <p:cNvPr id="211" name="墨迹 210"/>
            </p:nvPicPr>
            <p:blipFill>
              <a:blip r:embed="rId347"/>
            </p:blipFill>
            <p:spPr>
              <a:xfrm>
                <a:off x="3793066" y="5427781"/>
                <a:ext cx="95956" cy="200742"/>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212" name="墨迹 211"/>
              <p14:cNvContentPartPr/>
              <p14:nvPr/>
            </p14:nvContentPartPr>
            <p14:xfrm>
              <a:off x="3939822" y="5515727"/>
              <a:ext cx="33866" cy="84597"/>
            </p14:xfrm>
          </p:contentPart>
        </mc:Choice>
        <mc:Fallback xmlns="">
          <p:pic>
            <p:nvPicPr>
              <p:cNvPr id="212" name="墨迹 211"/>
            </p:nvPicPr>
            <p:blipFill>
              <a:blip r:embed="rId349"/>
            </p:blipFill>
            <p:spPr>
              <a:xfrm>
                <a:off x="3939822" y="5515727"/>
                <a:ext cx="33866" cy="84597"/>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213" name="墨迹 212"/>
              <p14:cNvContentPartPr/>
              <p14:nvPr/>
            </p14:nvContentPartPr>
            <p14:xfrm>
              <a:off x="4013200" y="5343184"/>
              <a:ext cx="146755" cy="171133"/>
            </p14:xfrm>
          </p:contentPart>
        </mc:Choice>
        <mc:Fallback xmlns="">
          <p:pic>
            <p:nvPicPr>
              <p:cNvPr id="213" name="墨迹 212"/>
            </p:nvPicPr>
            <p:blipFill>
              <a:blip r:embed="rId351"/>
            </p:blipFill>
            <p:spPr>
              <a:xfrm>
                <a:off x="4013200" y="5343184"/>
                <a:ext cx="146755" cy="171133"/>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214" name="墨迹 213"/>
              <p14:cNvContentPartPr/>
              <p14:nvPr/>
            </p14:nvContentPartPr>
            <p14:xfrm>
              <a:off x="4061177" y="5335253"/>
              <a:ext cx="70556" cy="346847"/>
            </p14:xfrm>
          </p:contentPart>
        </mc:Choice>
        <mc:Fallback xmlns="">
          <p:pic>
            <p:nvPicPr>
              <p:cNvPr id="214" name="墨迹 213"/>
            </p:nvPicPr>
            <p:blipFill>
              <a:blip r:embed="rId353"/>
            </p:blipFill>
            <p:spPr>
              <a:xfrm>
                <a:off x="4061177" y="5335253"/>
                <a:ext cx="70556" cy="346847"/>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215" name="墨迹 214"/>
              <p14:cNvContentPartPr/>
              <p14:nvPr/>
            </p14:nvContentPartPr>
            <p14:xfrm>
              <a:off x="4247444" y="5448049"/>
              <a:ext cx="163689" cy="16919"/>
            </p14:xfrm>
          </p:contentPart>
        </mc:Choice>
        <mc:Fallback xmlns="">
          <p:pic>
            <p:nvPicPr>
              <p:cNvPr id="215" name="墨迹 214"/>
            </p:nvPicPr>
            <p:blipFill>
              <a:blip r:embed="rId355"/>
            </p:blipFill>
            <p:spPr>
              <a:xfrm>
                <a:off x="4247444" y="5448049"/>
                <a:ext cx="163689" cy="16919"/>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216" name="墨迹 215"/>
              <p14:cNvContentPartPr/>
              <p14:nvPr/>
            </p14:nvContentPartPr>
            <p14:xfrm>
              <a:off x="4337755" y="5311107"/>
              <a:ext cx="25400" cy="272297"/>
            </p14:xfrm>
          </p:contentPart>
        </mc:Choice>
        <mc:Fallback xmlns="">
          <p:pic>
            <p:nvPicPr>
              <p:cNvPr id="216" name="墨迹 215"/>
            </p:nvPicPr>
            <p:blipFill>
              <a:blip r:embed="rId357"/>
            </p:blipFill>
            <p:spPr>
              <a:xfrm>
                <a:off x="4337755" y="5311107"/>
                <a:ext cx="25400" cy="272297"/>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220" name="墨迹 219"/>
              <p14:cNvContentPartPr/>
              <p14:nvPr/>
            </p14:nvContentPartPr>
            <p14:xfrm>
              <a:off x="2692400" y="6172059"/>
              <a:ext cx="169333" cy="43003"/>
            </p14:xfrm>
          </p:contentPart>
        </mc:Choice>
        <mc:Fallback xmlns="">
          <p:pic>
            <p:nvPicPr>
              <p:cNvPr id="220" name="墨迹 219"/>
            </p:nvPicPr>
            <p:blipFill>
              <a:blip r:embed="rId359"/>
            </p:blipFill>
            <p:spPr>
              <a:xfrm>
                <a:off x="2692400" y="6172059"/>
                <a:ext cx="169333" cy="43003"/>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221" name="墨迹 220"/>
              <p14:cNvContentPartPr/>
              <p14:nvPr/>
            </p14:nvContentPartPr>
            <p14:xfrm>
              <a:off x="2683933" y="6305299"/>
              <a:ext cx="186267" cy="36659"/>
            </p14:xfrm>
          </p:contentPart>
        </mc:Choice>
        <mc:Fallback xmlns="">
          <p:pic>
            <p:nvPicPr>
              <p:cNvPr id="221" name="墨迹 220"/>
            </p:nvPicPr>
            <p:blipFill>
              <a:blip r:embed="rId361"/>
            </p:blipFill>
            <p:spPr>
              <a:xfrm>
                <a:off x="2683933" y="6305299"/>
                <a:ext cx="186267" cy="36659"/>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227" name="墨迹 226"/>
              <p14:cNvContentPartPr/>
              <p14:nvPr/>
            </p14:nvContentPartPr>
            <p14:xfrm>
              <a:off x="7842602" y="775472"/>
              <a:ext cx="149931" cy="47939"/>
            </p14:xfrm>
          </p:contentPart>
        </mc:Choice>
        <mc:Fallback xmlns="">
          <p:pic>
            <p:nvPicPr>
              <p:cNvPr id="227" name="墨迹 226"/>
            </p:nvPicPr>
            <p:blipFill>
              <a:blip r:embed="rId363"/>
            </p:blipFill>
            <p:spPr>
              <a:xfrm>
                <a:off x="7842602" y="775472"/>
                <a:ext cx="149931" cy="47939"/>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235" name="墨迹 234"/>
              <p14:cNvContentPartPr/>
              <p14:nvPr/>
            </p14:nvContentPartPr>
            <p14:xfrm>
              <a:off x="4800070" y="1477628"/>
              <a:ext cx="119063" cy="188933"/>
            </p14:xfrm>
          </p:contentPart>
        </mc:Choice>
        <mc:Fallback xmlns="">
          <p:pic>
            <p:nvPicPr>
              <p:cNvPr id="235" name="墨迹 234"/>
            </p:nvPicPr>
            <p:blipFill>
              <a:blip r:embed="rId365"/>
            </p:blipFill>
            <p:spPr>
              <a:xfrm>
                <a:off x="4800070" y="1477628"/>
                <a:ext cx="119063" cy="188933"/>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237" name="墨迹 236"/>
              <p14:cNvContentPartPr/>
              <p14:nvPr/>
            </p14:nvContentPartPr>
            <p14:xfrm>
              <a:off x="4873448" y="1393031"/>
              <a:ext cx="116240" cy="126895"/>
            </p14:xfrm>
          </p:contentPart>
        </mc:Choice>
        <mc:Fallback xmlns="">
          <p:pic>
            <p:nvPicPr>
              <p:cNvPr id="237" name="墨迹 236"/>
            </p:nvPicPr>
            <p:blipFill>
              <a:blip r:embed="rId367"/>
            </p:blipFill>
            <p:spPr>
              <a:xfrm>
                <a:off x="4873448" y="1393031"/>
                <a:ext cx="116240" cy="126895"/>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239" name="墨迹 238"/>
              <p14:cNvContentPartPr/>
              <p14:nvPr/>
            </p14:nvContentPartPr>
            <p14:xfrm>
              <a:off x="10713155" y="4218572"/>
              <a:ext cx="62089" cy="208672"/>
            </p14:xfrm>
          </p:contentPart>
        </mc:Choice>
        <mc:Fallback xmlns="">
          <p:pic>
            <p:nvPicPr>
              <p:cNvPr id="239" name="墨迹 238"/>
            </p:nvPicPr>
            <p:blipFill>
              <a:blip r:embed="rId369"/>
            </p:blipFill>
            <p:spPr>
              <a:xfrm>
                <a:off x="10713155" y="4218572"/>
                <a:ext cx="62089" cy="208672"/>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240" name="墨迹 239"/>
              <p14:cNvContentPartPr/>
              <p14:nvPr/>
            </p14:nvContentPartPr>
            <p14:xfrm>
              <a:off x="10698338" y="4187377"/>
              <a:ext cx="65617" cy="271415"/>
            </p14:xfrm>
          </p:contentPart>
        </mc:Choice>
        <mc:Fallback xmlns="">
          <p:pic>
            <p:nvPicPr>
              <p:cNvPr id="240" name="墨迹 239"/>
            </p:nvPicPr>
            <p:blipFill>
              <a:blip r:embed="rId371"/>
            </p:blipFill>
            <p:spPr>
              <a:xfrm>
                <a:off x="10698338" y="4187377"/>
                <a:ext cx="65617" cy="271415"/>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241" name="墨迹 240"/>
              <p14:cNvContentPartPr/>
              <p14:nvPr/>
            </p14:nvContentPartPr>
            <p14:xfrm>
              <a:off x="10809111" y="4331368"/>
              <a:ext cx="16933" cy="107156"/>
            </p14:xfrm>
          </p:contentPart>
        </mc:Choice>
        <mc:Fallback xmlns="">
          <p:pic>
            <p:nvPicPr>
              <p:cNvPr id="241" name="墨迹 240"/>
            </p:nvPicPr>
            <p:blipFill>
              <a:blip r:embed="rId373"/>
            </p:blipFill>
            <p:spPr>
              <a:xfrm>
                <a:off x="10809111" y="4331368"/>
                <a:ext cx="16933" cy="107156"/>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242" name="墨迹 241"/>
              <p14:cNvContentPartPr/>
              <p14:nvPr/>
            </p14:nvContentPartPr>
            <p14:xfrm>
              <a:off x="10890073" y="4130274"/>
              <a:ext cx="110949" cy="353368"/>
            </p14:xfrm>
          </p:contentPart>
        </mc:Choice>
        <mc:Fallback xmlns="">
          <p:pic>
            <p:nvPicPr>
              <p:cNvPr id="242" name="墨迹 241"/>
            </p:nvPicPr>
            <p:blipFill>
              <a:blip r:embed="rId375"/>
            </p:blipFill>
            <p:spPr>
              <a:xfrm>
                <a:off x="10890073" y="4130274"/>
                <a:ext cx="110949" cy="353368"/>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243" name="墨迹 242"/>
              <p14:cNvContentPartPr/>
              <p14:nvPr/>
            </p14:nvContentPartPr>
            <p14:xfrm>
              <a:off x="11054644" y="4215752"/>
              <a:ext cx="115711" cy="180474"/>
            </p14:xfrm>
          </p:contentPart>
        </mc:Choice>
        <mc:Fallback xmlns="">
          <p:pic>
            <p:nvPicPr>
              <p:cNvPr id="243" name="墨迹 242"/>
            </p:nvPicPr>
            <p:blipFill>
              <a:blip r:embed="rId377"/>
            </p:blipFill>
            <p:spPr>
              <a:xfrm>
                <a:off x="11054644" y="4215752"/>
                <a:ext cx="115711" cy="180474"/>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244" name="墨迹 243"/>
              <p14:cNvContentPartPr/>
              <p14:nvPr/>
            </p14:nvContentPartPr>
            <p14:xfrm>
              <a:off x="11051822" y="4201652"/>
              <a:ext cx="101600" cy="239692"/>
            </p14:xfrm>
          </p:contentPart>
        </mc:Choice>
        <mc:Fallback xmlns="">
          <p:pic>
            <p:nvPicPr>
              <p:cNvPr id="244" name="墨迹 243"/>
            </p:nvPicPr>
            <p:blipFill>
              <a:blip r:embed="rId379"/>
            </p:blipFill>
            <p:spPr>
              <a:xfrm>
                <a:off x="11051822" y="4201652"/>
                <a:ext cx="101600" cy="239692"/>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245" name="墨迹 244"/>
              <p14:cNvContentPartPr/>
              <p14:nvPr/>
            </p14:nvContentPartPr>
            <p14:xfrm>
              <a:off x="11221155" y="4203944"/>
              <a:ext cx="45156" cy="192281"/>
            </p14:xfrm>
          </p:contentPart>
        </mc:Choice>
        <mc:Fallback xmlns="">
          <p:pic>
            <p:nvPicPr>
              <p:cNvPr id="245" name="墨迹 244"/>
            </p:nvPicPr>
            <p:blipFill>
              <a:blip r:embed="rId381"/>
            </p:blipFill>
            <p:spPr>
              <a:xfrm>
                <a:off x="11221155" y="4203944"/>
                <a:ext cx="45156" cy="192281"/>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246" name="墨迹 245"/>
              <p14:cNvContentPartPr/>
              <p14:nvPr/>
            </p14:nvContentPartPr>
            <p14:xfrm>
              <a:off x="11311467" y="4214342"/>
              <a:ext cx="73377" cy="156505"/>
            </p14:xfrm>
          </p:contentPart>
        </mc:Choice>
        <mc:Fallback xmlns="">
          <p:pic>
            <p:nvPicPr>
              <p:cNvPr id="246" name="墨迹 245"/>
            </p:nvPicPr>
            <p:blipFill>
              <a:blip r:embed="rId383"/>
            </p:blipFill>
            <p:spPr>
              <a:xfrm>
                <a:off x="11311467" y="4214342"/>
                <a:ext cx="73377" cy="156505"/>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247" name="墨迹 246"/>
              <p14:cNvContentPartPr/>
              <p14:nvPr/>
            </p14:nvContentPartPr>
            <p14:xfrm>
              <a:off x="11456105" y="4128335"/>
              <a:ext cx="78317" cy="22559"/>
            </p14:xfrm>
          </p:contentPart>
        </mc:Choice>
        <mc:Fallback xmlns="">
          <p:pic>
            <p:nvPicPr>
              <p:cNvPr id="247" name="墨迹 246"/>
            </p:nvPicPr>
            <p:blipFill>
              <a:blip r:embed="rId385"/>
            </p:blipFill>
            <p:spPr>
              <a:xfrm>
                <a:off x="11456105" y="4128335"/>
                <a:ext cx="78317" cy="22559"/>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48" name="墨迹 247"/>
              <p14:cNvContentPartPr/>
              <p14:nvPr/>
            </p14:nvContentPartPr>
            <p14:xfrm>
              <a:off x="11463867" y="4083217"/>
              <a:ext cx="112888" cy="194573"/>
            </p14:xfrm>
          </p:contentPart>
        </mc:Choice>
        <mc:Fallback xmlns="">
          <p:pic>
            <p:nvPicPr>
              <p:cNvPr id="248" name="墨迹 247"/>
            </p:nvPicPr>
            <p:blipFill>
              <a:blip r:embed="rId387"/>
            </p:blipFill>
            <p:spPr>
              <a:xfrm>
                <a:off x="11463867" y="4083217"/>
                <a:ext cx="112888" cy="194573"/>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49" name="墨迹 248"/>
              <p14:cNvContentPartPr/>
              <p14:nvPr/>
            </p14:nvContentPartPr>
            <p14:xfrm>
              <a:off x="11565467" y="4083217"/>
              <a:ext cx="101600" cy="5639"/>
            </p14:xfrm>
          </p:contentPart>
        </mc:Choice>
        <mc:Fallback xmlns="">
          <p:pic>
            <p:nvPicPr>
              <p:cNvPr id="249" name="墨迹 248"/>
            </p:nvPicPr>
            <p:blipFill>
              <a:blip r:embed="rId389"/>
            </p:blipFill>
            <p:spPr>
              <a:xfrm>
                <a:off x="11565467" y="4083217"/>
                <a:ext cx="101600" cy="5639"/>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50" name="墨迹 249"/>
              <p14:cNvContentPartPr/>
              <p14:nvPr/>
            </p14:nvContentPartPr>
            <p14:xfrm>
              <a:off x="10402711" y="5369091"/>
              <a:ext cx="626533" cy="443606"/>
            </p14:xfrm>
          </p:contentPart>
        </mc:Choice>
        <mc:Fallback xmlns="">
          <p:pic>
            <p:nvPicPr>
              <p:cNvPr id="250" name="墨迹 249"/>
            </p:nvPicPr>
            <p:blipFill>
              <a:blip r:embed="rId391"/>
            </p:blipFill>
            <p:spPr>
              <a:xfrm>
                <a:off x="10402711" y="5369091"/>
                <a:ext cx="626533" cy="443606"/>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51" name="墨迹 250"/>
              <p14:cNvContentPartPr/>
              <p14:nvPr/>
            </p14:nvContentPartPr>
            <p14:xfrm>
              <a:off x="10668000" y="5525596"/>
              <a:ext cx="56444" cy="259431"/>
            </p14:xfrm>
          </p:contentPart>
        </mc:Choice>
        <mc:Fallback xmlns="">
          <p:pic>
            <p:nvPicPr>
              <p:cNvPr id="251" name="墨迹 250"/>
            </p:nvPicPr>
            <p:blipFill>
              <a:blip r:embed="rId393"/>
            </p:blipFill>
            <p:spPr>
              <a:xfrm>
                <a:off x="10668000" y="5525596"/>
                <a:ext cx="56444" cy="259431"/>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52" name="墨迹 251"/>
              <p14:cNvContentPartPr/>
              <p14:nvPr/>
            </p14:nvContentPartPr>
            <p14:xfrm>
              <a:off x="10859911" y="5519604"/>
              <a:ext cx="135467" cy="483965"/>
            </p14:xfrm>
          </p:contentPart>
        </mc:Choice>
        <mc:Fallback xmlns="">
          <p:pic>
            <p:nvPicPr>
              <p:cNvPr id="252" name="墨迹 251"/>
            </p:nvPicPr>
            <p:blipFill>
              <a:blip r:embed="rId395"/>
            </p:blipFill>
            <p:spPr>
              <a:xfrm>
                <a:off x="10859911" y="5519604"/>
                <a:ext cx="135467" cy="483965"/>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53" name="墨迹 252"/>
              <p14:cNvContentPartPr/>
              <p14:nvPr/>
            </p14:nvContentPartPr>
            <p14:xfrm>
              <a:off x="9884833" y="6014849"/>
              <a:ext cx="425626" cy="393376"/>
            </p14:xfrm>
          </p:contentPart>
        </mc:Choice>
        <mc:Fallback xmlns="">
          <p:pic>
            <p:nvPicPr>
              <p:cNvPr id="253" name="墨迹 252"/>
            </p:nvPicPr>
            <p:blipFill>
              <a:blip r:embed="rId397"/>
            </p:blipFill>
            <p:spPr>
              <a:xfrm>
                <a:off x="9884833" y="6014849"/>
                <a:ext cx="425626" cy="393376"/>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54" name="墨迹 253"/>
              <p14:cNvContentPartPr/>
              <p14:nvPr/>
            </p14:nvContentPartPr>
            <p14:xfrm>
              <a:off x="10075333" y="6147384"/>
              <a:ext cx="50800" cy="227707"/>
            </p14:xfrm>
          </p:contentPart>
        </mc:Choice>
        <mc:Fallback xmlns="">
          <p:pic>
            <p:nvPicPr>
              <p:cNvPr id="254" name="墨迹 253"/>
            </p:nvPicPr>
            <p:blipFill>
              <a:blip r:embed="rId399"/>
            </p:blipFill>
            <p:spPr>
              <a:xfrm>
                <a:off x="10075333" y="6147384"/>
                <a:ext cx="50800" cy="227707"/>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55" name="墨迹 254"/>
              <p14:cNvContentPartPr/>
              <p14:nvPr/>
            </p14:nvContentPartPr>
            <p14:xfrm>
              <a:off x="10199511" y="6184748"/>
              <a:ext cx="108656" cy="351783"/>
            </p14:xfrm>
          </p:contentPart>
        </mc:Choice>
        <mc:Fallback xmlns="">
          <p:pic>
            <p:nvPicPr>
              <p:cNvPr id="255" name="墨迹 254"/>
            </p:nvPicPr>
            <p:blipFill>
              <a:blip r:embed="rId401"/>
            </p:blipFill>
            <p:spPr>
              <a:xfrm>
                <a:off x="10199511" y="6184748"/>
                <a:ext cx="108656" cy="351783"/>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56" name="墨迹 255"/>
              <p14:cNvContentPartPr/>
              <p14:nvPr/>
            </p14:nvContentPartPr>
            <p14:xfrm>
              <a:off x="10416822" y="6162894"/>
              <a:ext cx="169687" cy="195983"/>
            </p14:xfrm>
          </p:contentPart>
        </mc:Choice>
        <mc:Fallback xmlns="">
          <p:pic>
            <p:nvPicPr>
              <p:cNvPr id="256" name="墨迹 255"/>
            </p:nvPicPr>
            <p:blipFill>
              <a:blip r:embed="rId403"/>
            </p:blipFill>
            <p:spPr>
              <a:xfrm>
                <a:off x="10416822" y="6162894"/>
                <a:ext cx="169687" cy="195983"/>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57" name="墨迹 256"/>
              <p14:cNvContentPartPr/>
              <p14:nvPr/>
            </p14:nvContentPartPr>
            <p14:xfrm>
              <a:off x="10438870" y="6162894"/>
              <a:ext cx="155751" cy="227002"/>
            </p14:xfrm>
          </p:contentPart>
        </mc:Choice>
        <mc:Fallback xmlns="">
          <p:pic>
            <p:nvPicPr>
              <p:cNvPr id="257" name="墨迹 256"/>
            </p:nvPicPr>
            <p:blipFill>
              <a:blip r:embed="rId405"/>
            </p:blipFill>
            <p:spPr>
              <a:xfrm>
                <a:off x="10438870" y="6162894"/>
                <a:ext cx="155751" cy="227002"/>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58" name="墨迹 257"/>
              <p14:cNvContentPartPr/>
              <p14:nvPr/>
            </p14:nvContentPartPr>
            <p14:xfrm>
              <a:off x="10732381" y="6203783"/>
              <a:ext cx="90840" cy="148397"/>
            </p14:xfrm>
          </p:contentPart>
        </mc:Choice>
        <mc:Fallback xmlns="">
          <p:pic>
            <p:nvPicPr>
              <p:cNvPr id="258" name="墨迹 257"/>
            </p:nvPicPr>
            <p:blipFill>
              <a:blip r:embed="rId407"/>
            </p:blipFill>
            <p:spPr>
              <a:xfrm>
                <a:off x="10732381" y="6203783"/>
                <a:ext cx="90840" cy="148397"/>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59" name="墨迹 258"/>
              <p14:cNvContentPartPr/>
              <p14:nvPr/>
            </p14:nvContentPartPr>
            <p14:xfrm>
              <a:off x="10861851" y="6262119"/>
              <a:ext cx="57326" cy="68559"/>
            </p14:xfrm>
          </p:contentPart>
        </mc:Choice>
        <mc:Fallback xmlns="">
          <p:pic>
            <p:nvPicPr>
              <p:cNvPr id="259" name="墨迹 258"/>
            </p:nvPicPr>
            <p:blipFill>
              <a:blip r:embed="rId409"/>
            </p:blipFill>
            <p:spPr>
              <a:xfrm>
                <a:off x="10861851" y="6262119"/>
                <a:ext cx="57326" cy="68559"/>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60" name="墨迹 259"/>
              <p14:cNvContentPartPr/>
              <p14:nvPr/>
            </p14:nvContentPartPr>
            <p14:xfrm>
              <a:off x="11046177" y="6073362"/>
              <a:ext cx="33867" cy="426510"/>
            </p14:xfrm>
          </p:contentPart>
        </mc:Choice>
        <mc:Fallback xmlns="">
          <p:pic>
            <p:nvPicPr>
              <p:cNvPr id="260" name="墨迹 259"/>
            </p:nvPicPr>
            <p:blipFill>
              <a:blip r:embed="rId411"/>
            </p:blipFill>
            <p:spPr>
              <a:xfrm>
                <a:off x="11046177" y="6073362"/>
                <a:ext cx="33867" cy="426510"/>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61" name="墨迹 260"/>
              <p14:cNvContentPartPr/>
              <p14:nvPr/>
            </p14:nvContentPartPr>
            <p14:xfrm>
              <a:off x="11155362" y="6199552"/>
              <a:ext cx="150460" cy="32429"/>
            </p14:xfrm>
          </p:contentPart>
        </mc:Choice>
        <mc:Fallback xmlns="">
          <p:pic>
            <p:nvPicPr>
              <p:cNvPr id="261" name="墨迹 260"/>
            </p:nvPicPr>
            <p:blipFill>
              <a:blip r:embed="rId413"/>
            </p:blipFill>
            <p:spPr>
              <a:xfrm>
                <a:off x="11155362" y="6199552"/>
                <a:ext cx="150460" cy="32429"/>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62" name="墨迹 261"/>
              <p14:cNvContentPartPr/>
              <p14:nvPr/>
            </p14:nvContentPartPr>
            <p14:xfrm>
              <a:off x="11144955" y="6299659"/>
              <a:ext cx="191912" cy="22559"/>
            </p14:xfrm>
          </p:contentPart>
        </mc:Choice>
        <mc:Fallback xmlns="">
          <p:pic>
            <p:nvPicPr>
              <p:cNvPr id="262" name="墨迹 261"/>
            </p:nvPicPr>
            <p:blipFill>
              <a:blip r:embed="rId415"/>
            </p:blipFill>
            <p:spPr>
              <a:xfrm>
                <a:off x="11144955" y="6299659"/>
                <a:ext cx="191912" cy="22559"/>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63" name="墨迹 262"/>
              <p14:cNvContentPartPr/>
              <p14:nvPr/>
            </p14:nvContentPartPr>
            <p14:xfrm>
              <a:off x="4634088" y="5393061"/>
              <a:ext cx="107245" cy="152980"/>
            </p14:xfrm>
          </p:contentPart>
        </mc:Choice>
        <mc:Fallback xmlns="">
          <p:pic>
            <p:nvPicPr>
              <p:cNvPr id="263" name="墨迹 262"/>
            </p:nvPicPr>
            <p:blipFill>
              <a:blip r:embed="rId417"/>
            </p:blipFill>
            <p:spPr>
              <a:xfrm>
                <a:off x="4634088" y="5393061"/>
                <a:ext cx="107245" cy="152980"/>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64" name="墨迹 263"/>
              <p14:cNvContentPartPr/>
              <p14:nvPr/>
            </p14:nvContentPartPr>
            <p14:xfrm>
              <a:off x="4816651" y="5478187"/>
              <a:ext cx="46037" cy="74199"/>
            </p14:xfrm>
          </p:contentPart>
        </mc:Choice>
        <mc:Fallback xmlns="">
          <p:pic>
            <p:nvPicPr>
              <p:cNvPr id="264" name="墨迹 263"/>
            </p:nvPicPr>
            <p:blipFill>
              <a:blip r:embed="rId419"/>
            </p:blipFill>
            <p:spPr>
              <a:xfrm>
                <a:off x="4816651" y="5478187"/>
                <a:ext cx="46037" cy="74199"/>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65" name="墨迹 264"/>
              <p14:cNvContentPartPr/>
              <p14:nvPr/>
            </p14:nvContentPartPr>
            <p14:xfrm>
              <a:off x="4972755" y="5309874"/>
              <a:ext cx="16933" cy="250971"/>
            </p14:xfrm>
          </p:contentPart>
        </mc:Choice>
        <mc:Fallback xmlns="">
          <p:pic>
            <p:nvPicPr>
              <p:cNvPr id="265" name="墨迹 264"/>
            </p:nvPicPr>
            <p:blipFill>
              <a:blip r:embed="rId421"/>
            </p:blipFill>
            <p:spPr>
              <a:xfrm>
                <a:off x="4972755" y="5309874"/>
                <a:ext cx="16933" cy="250971"/>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66" name="墨迹 265"/>
              <p14:cNvContentPartPr/>
              <p14:nvPr/>
            </p14:nvContentPartPr>
            <p14:xfrm>
              <a:off x="4984044" y="5239376"/>
              <a:ext cx="189794" cy="547061"/>
            </p14:xfrm>
          </p:contentPart>
        </mc:Choice>
        <mc:Fallback xmlns="">
          <p:pic>
            <p:nvPicPr>
              <p:cNvPr id="266" name="墨迹 265"/>
            </p:nvPicPr>
            <p:blipFill>
              <a:blip r:embed="rId423"/>
            </p:blipFill>
            <p:spPr>
              <a:xfrm>
                <a:off x="4984044" y="5239376"/>
                <a:ext cx="189794" cy="547061"/>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67" name="墨迹 266"/>
              <p14:cNvContentPartPr/>
              <p14:nvPr/>
            </p14:nvContentPartPr>
            <p14:xfrm>
              <a:off x="11396132" y="6196380"/>
              <a:ext cx="124178" cy="180827"/>
            </p14:xfrm>
          </p:contentPart>
        </mc:Choice>
        <mc:Fallback xmlns="">
          <p:pic>
            <p:nvPicPr>
              <p:cNvPr id="267" name="墨迹 266"/>
            </p:nvPicPr>
            <p:blipFill>
              <a:blip r:embed="rId425"/>
            </p:blipFill>
            <p:spPr>
              <a:xfrm>
                <a:off x="11396132" y="6196380"/>
                <a:ext cx="124178" cy="180827"/>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68" name="墨迹 267"/>
              <p14:cNvContentPartPr/>
              <p14:nvPr/>
            </p14:nvContentPartPr>
            <p14:xfrm>
              <a:off x="11548532" y="6310939"/>
              <a:ext cx="22578" cy="56398"/>
            </p14:xfrm>
          </p:contentPart>
        </mc:Choice>
        <mc:Fallback xmlns="">
          <p:pic>
            <p:nvPicPr>
              <p:cNvPr id="268" name="墨迹 267"/>
            </p:nvPicPr>
            <p:blipFill>
              <a:blip r:embed="rId427"/>
            </p:blipFill>
            <p:spPr>
              <a:xfrm>
                <a:off x="11548532" y="6310939"/>
                <a:ext cx="22578" cy="56398"/>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69" name="墨迹 268"/>
              <p14:cNvContentPartPr/>
              <p14:nvPr/>
            </p14:nvContentPartPr>
            <p14:xfrm>
              <a:off x="11607800" y="6180518"/>
              <a:ext cx="42332" cy="212198"/>
            </p14:xfrm>
          </p:contentPart>
        </mc:Choice>
        <mc:Fallback xmlns="">
          <p:pic>
            <p:nvPicPr>
              <p:cNvPr id="269" name="墨迹 268"/>
            </p:nvPicPr>
            <p:blipFill>
              <a:blip r:embed="rId429"/>
            </p:blipFill>
            <p:spPr>
              <a:xfrm>
                <a:off x="11607800" y="6180518"/>
                <a:ext cx="42332" cy="212198"/>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70" name="墨迹 269"/>
              <p14:cNvContentPartPr/>
              <p14:nvPr/>
            </p14:nvContentPartPr>
            <p14:xfrm>
              <a:off x="11633200" y="6096626"/>
              <a:ext cx="243769" cy="538601"/>
            </p14:xfrm>
          </p:contentPart>
        </mc:Choice>
        <mc:Fallback xmlns="">
          <p:pic>
            <p:nvPicPr>
              <p:cNvPr id="270" name="墨迹 269"/>
            </p:nvPicPr>
            <p:blipFill>
              <a:blip r:embed="rId431"/>
            </p:blipFill>
            <p:spPr>
              <a:xfrm>
                <a:off x="11633200" y="6096626"/>
                <a:ext cx="243769" cy="538601"/>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71" name="墨迹 270"/>
              <p14:cNvContentPartPr/>
              <p14:nvPr/>
            </p14:nvContentPartPr>
            <p14:xfrm>
              <a:off x="11921067" y="6305299"/>
              <a:ext cx="9877" cy="16919"/>
            </p14:xfrm>
          </p:contentPart>
        </mc:Choice>
        <mc:Fallback xmlns="">
          <p:pic>
            <p:nvPicPr>
              <p:cNvPr id="271" name="墨迹 270"/>
            </p:nvPicPr>
            <p:blipFill>
              <a:blip r:embed="rId433"/>
            </p:blipFill>
            <p:spPr>
              <a:xfrm>
                <a:off x="11921067" y="6305299"/>
                <a:ext cx="9877" cy="16919"/>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72" name="墨迹 271"/>
              <p14:cNvContentPartPr/>
              <p14:nvPr/>
            </p14:nvContentPartPr>
            <p14:xfrm>
              <a:off x="3214511" y="6158664"/>
              <a:ext cx="76200" cy="191753"/>
            </p14:xfrm>
          </p:contentPart>
        </mc:Choice>
        <mc:Fallback xmlns="">
          <p:pic>
            <p:nvPicPr>
              <p:cNvPr id="272" name="墨迹 271"/>
            </p:nvPicPr>
            <p:blipFill>
              <a:blip r:embed="rId435"/>
            </p:blipFill>
            <p:spPr>
              <a:xfrm>
                <a:off x="3214511" y="6158664"/>
                <a:ext cx="76200" cy="191753"/>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73" name="墨迹 272"/>
              <p14:cNvContentPartPr/>
              <p14:nvPr/>
            </p14:nvContentPartPr>
            <p14:xfrm>
              <a:off x="3358444" y="6271460"/>
              <a:ext cx="59267" cy="70497"/>
            </p14:xfrm>
          </p:contentPart>
        </mc:Choice>
        <mc:Fallback xmlns="">
          <p:pic>
            <p:nvPicPr>
              <p:cNvPr id="273" name="墨迹 272"/>
            </p:nvPicPr>
            <p:blipFill>
              <a:blip r:embed="rId437"/>
            </p:blipFill>
            <p:spPr>
              <a:xfrm>
                <a:off x="3358444" y="6271460"/>
                <a:ext cx="59267" cy="70497"/>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74" name="墨迹 273"/>
              <p14:cNvContentPartPr/>
              <p14:nvPr/>
            </p14:nvContentPartPr>
            <p14:xfrm>
              <a:off x="3601155" y="6008328"/>
              <a:ext cx="95956" cy="334511"/>
            </p14:xfrm>
          </p:contentPart>
        </mc:Choice>
        <mc:Fallback xmlns="">
          <p:pic>
            <p:nvPicPr>
              <p:cNvPr id="274" name="墨迹 273"/>
            </p:nvPicPr>
            <p:blipFill>
              <a:blip r:embed="rId439"/>
            </p:blipFill>
            <p:spPr>
              <a:xfrm>
                <a:off x="3601155" y="6008328"/>
                <a:ext cx="95956" cy="334511"/>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75" name="墨迹 274"/>
              <p14:cNvContentPartPr/>
              <p14:nvPr/>
            </p14:nvContentPartPr>
            <p14:xfrm>
              <a:off x="3759200" y="6031063"/>
              <a:ext cx="141111" cy="575965"/>
            </p14:xfrm>
          </p:contentPart>
        </mc:Choice>
        <mc:Fallback xmlns="">
          <p:pic>
            <p:nvPicPr>
              <p:cNvPr id="275" name="墨迹 274"/>
            </p:nvPicPr>
            <p:blipFill>
              <a:blip r:embed="rId441"/>
            </p:blipFill>
            <p:spPr>
              <a:xfrm>
                <a:off x="3759200" y="6031063"/>
                <a:ext cx="141111" cy="575965"/>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76" name="墨迹 275"/>
              <p14:cNvContentPartPr/>
              <p14:nvPr/>
            </p14:nvContentPartPr>
            <p14:xfrm>
              <a:off x="4192587" y="6079178"/>
              <a:ext cx="376590" cy="468633"/>
            </p14:xfrm>
          </p:contentPart>
        </mc:Choice>
        <mc:Fallback xmlns="">
          <p:pic>
            <p:nvPicPr>
              <p:cNvPr id="276" name="墨迹 275"/>
            </p:nvPicPr>
            <p:blipFill>
              <a:blip r:embed="rId443"/>
            </p:blipFill>
            <p:spPr>
              <a:xfrm>
                <a:off x="4192587" y="6079178"/>
                <a:ext cx="376590" cy="468633"/>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8_1#da87e3341?sp=1&amp;vop=1&amp;pid=67b4c1bcc&amp;color=0,0,0&amp;vtp=1&amp;bt=1&amp;bbb=1&amp;hb=1"/>
          <p:cNvSpPr/>
          <p:nvPr/>
        </p:nvSpPr>
        <p:spPr>
          <a:xfrm>
            <a:off x="325374" y="385310"/>
            <a:ext cx="10899648" cy="914400"/>
          </a:xfrm>
          <a:prstGeom prst="rect">
            <a:avLst/>
          </a:prstGeom>
          <a:blipFill rotWithShape="1">
            <a:blip r:embed="rId1"/>
            <a:stretch>
              <a:fillRect l="-2" t="-55" r="-284" b="55"/>
            </a:stretch>
          </a:blipFill>
        </p:spPr>
        <p:txBody>
          <a:bodyPr/>
          <a:lstStyle/>
          <a:p>
            <a:r>
              <a:rPr lang="zh-CN" altLang="en-US">
                <a:noFill/>
              </a:rPr>
              <a:t> </a:t>
            </a:r>
            <a:endParaRPr lang="zh-CN" altLang="en-US">
              <a:noFill/>
            </a:endParaRPr>
          </a:p>
        </p:txBody>
      </p:sp>
      <p:pic>
        <p:nvPicPr>
          <p:cNvPr id="3" name="QO_6_BD.18_2#da87e3341?vop=1&amp;pid=67b4c1bc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3694430" y="1299845"/>
            <a:ext cx="6893560" cy="347980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8_3#da87e3341?vop=1&amp;pid=67b4c1bcc&amp;color=0,0,0&amp;vtp=1&amp;bbb=1&amp;hb=1"/>
          <p:cNvSpPr/>
          <p:nvPr/>
        </p:nvSpPr>
        <p:spPr>
          <a:xfrm>
            <a:off x="325374" y="5268587"/>
            <a:ext cx="10899648" cy="927100"/>
          </a:xfrm>
          <a:prstGeom prst="rect">
            <a:avLst/>
          </a:prstGeom>
          <a:blipFill rotWithShape="1">
            <a:blip r:embed="rId3"/>
            <a:stretch>
              <a:fillRect l="-2" t="-68" r="1" b="68"/>
            </a:stretch>
          </a:blipFill>
        </p:spPr>
        <p:txBody>
          <a:bodyPr/>
          <a:lstStyle/>
          <a:p>
            <a:r>
              <a:rPr lang="zh-CN" altLang="en-US">
                <a:noFill/>
              </a:rPr>
              <a:t> </a:t>
            </a:r>
            <a:endParaRPr lang="zh-CN" altLang="en-US">
              <a:noFill/>
            </a:endParaRPr>
          </a:p>
        </p:txBody>
      </p:sp>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O_6_BD.18_1#da87e3341?sp=1&amp;vop=1&amp;pid=67b4c1bcc&amp;color=0,0,0&amp;vtp=1&amp;bt=1&amp;bbb=1&amp;hb=1"/>
          <p:cNvSpPr/>
          <p:nvPr/>
        </p:nvSpPr>
        <p:spPr>
          <a:xfrm>
            <a:off x="325374" y="385310"/>
            <a:ext cx="10899648" cy="914400"/>
          </a:xfrm>
          <a:prstGeom prst="rect">
            <a:avLst/>
          </a:prstGeom>
          <a:blipFill rotWithShape="1">
            <a:blip r:embed="rId1"/>
            <a:stretch>
              <a:fillRect l="-2" t="-55" r="-284" b="55"/>
            </a:stretch>
          </a:blipFill>
        </p:spPr>
        <p:txBody>
          <a:bodyPr/>
          <a:lstStyle/>
          <a:p>
            <a:r>
              <a:rPr lang="zh-CN" altLang="en-US">
                <a:noFill/>
              </a:rPr>
              <a:t> </a:t>
            </a:r>
            <a:endParaRPr lang="zh-CN" altLang="en-US">
              <a:noFill/>
            </a:endParaRPr>
          </a:p>
        </p:txBody>
      </p:sp>
      <p:pic>
        <p:nvPicPr>
          <p:cNvPr id="3" name="QO_6_BD.18_2#da87e3341?vop=1&amp;pid=67b4c1bcc&amp;color=0,0,0&amp;tib=255,255,255&amp;vtp=1" descr="preencoded.png"/>
          <p:cNvPicPr>
            <a:picLocks noChangeAspect="1"/>
          </p:cNvPicPr>
          <p:nvPr/>
        </p:nvPicPr>
        <p:blipFill>
          <a:blip r:embed="rId2">
            <a:clrChange>
              <a:clrFrom>
                <a:srgbClr val="FFFFFF"/>
              </a:clrFrom>
              <a:clrTo>
                <a:srgbClr val="FFFFFF">
                  <a:alpha val="0"/>
                </a:srgbClr>
              </a:clrTo>
            </a:clrChange>
          </a:blip>
          <a:stretch>
            <a:fillRect/>
          </a:stretch>
        </p:blipFill>
        <p:spPr>
          <a:xfrm>
            <a:off x="3694430" y="1299845"/>
            <a:ext cx="6893560" cy="347980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4" name="QO_6_BD.18_3#da87e3341?vop=1&amp;pid=67b4c1bcc&amp;color=0,0,0&amp;vtp=1&amp;bbb=1&amp;hb=1"/>
          <p:cNvSpPr/>
          <p:nvPr/>
        </p:nvSpPr>
        <p:spPr>
          <a:xfrm>
            <a:off x="325374" y="5268587"/>
            <a:ext cx="10899648" cy="927100"/>
          </a:xfrm>
          <a:prstGeom prst="rect">
            <a:avLst/>
          </a:prstGeom>
          <a:blipFill rotWithShape="1">
            <a:blip r:embed="rId3"/>
            <a:stretch>
              <a:fillRect l="-2" t="-68" r="1" b="68"/>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464255" y="3235836"/>
              <a:ext cx="94545" cy="296090"/>
            </p14:xfrm>
          </p:contentPart>
        </mc:Choice>
        <mc:Fallback xmlns="">
          <p:pic>
            <p:nvPicPr>
              <p:cNvPr id="5" name="墨迹 4"/>
            </p:nvPicPr>
            <p:blipFill>
              <a:blip r:embed="rId5"/>
            </p:blipFill>
            <p:spPr>
              <a:xfrm>
                <a:off x="464255" y="3235836"/>
                <a:ext cx="94545" cy="29609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513644" y="3258219"/>
              <a:ext cx="124178" cy="224359"/>
            </p14:xfrm>
          </p:contentPart>
        </mc:Choice>
        <mc:Fallback xmlns="">
          <p:pic>
            <p:nvPicPr>
              <p:cNvPr id="6" name="墨迹 5"/>
            </p:nvPicPr>
            <p:blipFill>
              <a:blip r:embed="rId7"/>
            </p:blipFill>
            <p:spPr>
              <a:xfrm>
                <a:off x="513644" y="3258219"/>
                <a:ext cx="124178" cy="2243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688622" y="3327483"/>
              <a:ext cx="84666" cy="203033"/>
            </p14:xfrm>
          </p:contentPart>
        </mc:Choice>
        <mc:Fallback xmlns="">
          <p:pic>
            <p:nvPicPr>
              <p:cNvPr id="7" name="墨迹 6"/>
            </p:nvPicPr>
            <p:blipFill>
              <a:blip r:embed="rId9"/>
            </p:blipFill>
            <p:spPr>
              <a:xfrm>
                <a:off x="688622" y="3327483"/>
                <a:ext cx="84666" cy="20303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444676" y="3881594"/>
              <a:ext cx="170568" cy="30313"/>
            </p14:xfrm>
          </p:contentPart>
        </mc:Choice>
        <mc:Fallback xmlns="">
          <p:pic>
            <p:nvPicPr>
              <p:cNvPr id="8" name="墨迹 7"/>
            </p:nvPicPr>
            <p:blipFill>
              <a:blip r:embed="rId11"/>
            </p:blipFill>
            <p:spPr>
              <a:xfrm>
                <a:off x="444676" y="3881594"/>
                <a:ext cx="170568" cy="3031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9" name="墨迹 8"/>
              <p14:cNvContentPartPr/>
              <p14:nvPr/>
            </p14:nvContentPartPr>
            <p14:xfrm>
              <a:off x="515055" y="3925302"/>
              <a:ext cx="26811" cy="276350"/>
            </p14:xfrm>
          </p:contentPart>
        </mc:Choice>
        <mc:Fallback xmlns="">
          <p:pic>
            <p:nvPicPr>
              <p:cNvPr id="9" name="墨迹 8"/>
            </p:nvPicPr>
            <p:blipFill>
              <a:blip r:embed="rId13"/>
            </p:blipFill>
            <p:spPr>
              <a:xfrm>
                <a:off x="515055" y="3925302"/>
                <a:ext cx="26811" cy="27635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 name="墨迹 9"/>
              <p14:cNvContentPartPr/>
              <p14:nvPr/>
            </p14:nvContentPartPr>
            <p14:xfrm>
              <a:off x="603955" y="3992980"/>
              <a:ext cx="110067" cy="138880"/>
            </p14:xfrm>
          </p:contentPart>
        </mc:Choice>
        <mc:Fallback xmlns="">
          <p:pic>
            <p:nvPicPr>
              <p:cNvPr id="10" name="墨迹 9"/>
            </p:nvPicPr>
            <p:blipFill>
              <a:blip r:embed="rId15"/>
            </p:blipFill>
            <p:spPr>
              <a:xfrm>
                <a:off x="603955" y="3992980"/>
                <a:ext cx="110067" cy="13888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1" name="墨迹 10"/>
              <p14:cNvContentPartPr/>
              <p14:nvPr/>
            </p14:nvContentPartPr>
            <p14:xfrm>
              <a:off x="536222" y="4483643"/>
              <a:ext cx="129822" cy="314771"/>
            </p14:xfrm>
          </p:contentPart>
        </mc:Choice>
        <mc:Fallback xmlns="">
          <p:pic>
            <p:nvPicPr>
              <p:cNvPr id="11" name="墨迹 10"/>
            </p:nvPicPr>
            <p:blipFill>
              <a:blip r:embed="rId17"/>
            </p:blipFill>
            <p:spPr>
              <a:xfrm>
                <a:off x="536222" y="4483643"/>
                <a:ext cx="129822" cy="31477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2" name="墨迹 11"/>
              <p14:cNvContentPartPr/>
              <p14:nvPr/>
            </p14:nvContentPartPr>
            <p14:xfrm>
              <a:off x="711200" y="4620937"/>
              <a:ext cx="132644" cy="165140"/>
            </p14:xfrm>
          </p:contentPart>
        </mc:Choice>
        <mc:Fallback xmlns="">
          <p:pic>
            <p:nvPicPr>
              <p:cNvPr id="12" name="墨迹 11"/>
            </p:nvPicPr>
            <p:blipFill>
              <a:blip r:embed="rId19"/>
            </p:blipFill>
            <p:spPr>
              <a:xfrm>
                <a:off x="711200" y="4620937"/>
                <a:ext cx="132644" cy="16514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3" name="墨迹 12"/>
              <p14:cNvContentPartPr/>
              <p14:nvPr/>
            </p14:nvContentPartPr>
            <p14:xfrm>
              <a:off x="1013883" y="3128504"/>
              <a:ext cx="87489" cy="411176"/>
            </p14:xfrm>
          </p:contentPart>
        </mc:Choice>
        <mc:Fallback xmlns="">
          <p:pic>
            <p:nvPicPr>
              <p:cNvPr id="13" name="墨迹 12"/>
            </p:nvPicPr>
            <p:blipFill>
              <a:blip r:embed="rId21"/>
            </p:blipFill>
            <p:spPr>
              <a:xfrm>
                <a:off x="1013883" y="3128504"/>
                <a:ext cx="87489" cy="41117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4" name="墨迹 13"/>
              <p14:cNvContentPartPr/>
              <p14:nvPr/>
            </p14:nvContentPartPr>
            <p14:xfrm>
              <a:off x="1065741" y="3276725"/>
              <a:ext cx="266347" cy="315829"/>
            </p14:xfrm>
          </p:contentPart>
        </mc:Choice>
        <mc:Fallback xmlns="">
          <p:pic>
            <p:nvPicPr>
              <p:cNvPr id="14" name="墨迹 13"/>
            </p:nvPicPr>
            <p:blipFill>
              <a:blip r:embed="rId23"/>
            </p:blipFill>
            <p:spPr>
              <a:xfrm>
                <a:off x="1065741" y="3276725"/>
                <a:ext cx="266347" cy="31582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5" name="墨迹 14"/>
              <p14:cNvContentPartPr/>
              <p14:nvPr/>
            </p14:nvContentPartPr>
            <p14:xfrm>
              <a:off x="1000477" y="3841410"/>
              <a:ext cx="47449" cy="241454"/>
            </p14:xfrm>
          </p:contentPart>
        </mc:Choice>
        <mc:Fallback xmlns="">
          <p:pic>
            <p:nvPicPr>
              <p:cNvPr id="15" name="墨迹 14"/>
            </p:nvPicPr>
            <p:blipFill>
              <a:blip r:embed="rId25"/>
            </p:blipFill>
            <p:spPr>
              <a:xfrm>
                <a:off x="1000477" y="3841410"/>
                <a:ext cx="47449" cy="24145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6" name="墨迹 15"/>
              <p14:cNvContentPartPr/>
              <p14:nvPr/>
            </p14:nvContentPartPr>
            <p14:xfrm>
              <a:off x="1083733" y="3808276"/>
              <a:ext cx="67733" cy="84774"/>
            </p14:xfrm>
          </p:contentPart>
        </mc:Choice>
        <mc:Fallback xmlns="">
          <p:pic>
            <p:nvPicPr>
              <p:cNvPr id="16" name="墨迹 15"/>
            </p:nvPicPr>
            <p:blipFill>
              <a:blip r:embed="rId27"/>
            </p:blipFill>
            <p:spPr>
              <a:xfrm>
                <a:off x="1083733" y="3808276"/>
                <a:ext cx="67733" cy="8477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7" name="墨迹 16"/>
              <p14:cNvContentPartPr/>
              <p14:nvPr/>
            </p14:nvContentPartPr>
            <p14:xfrm>
              <a:off x="974372" y="3773027"/>
              <a:ext cx="100189" cy="360948"/>
            </p14:xfrm>
          </p:contentPart>
        </mc:Choice>
        <mc:Fallback xmlns="">
          <p:pic>
            <p:nvPicPr>
              <p:cNvPr id="17" name="墨迹 16"/>
            </p:nvPicPr>
            <p:blipFill>
              <a:blip r:embed="rId29"/>
            </p:blipFill>
            <p:spPr>
              <a:xfrm>
                <a:off x="974372" y="3773027"/>
                <a:ext cx="100189" cy="36094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8" name="墨迹 17"/>
              <p14:cNvContentPartPr/>
              <p14:nvPr/>
            </p14:nvContentPartPr>
            <p14:xfrm>
              <a:off x="1110368" y="3776552"/>
              <a:ext cx="123295" cy="357423"/>
            </p14:xfrm>
          </p:contentPart>
        </mc:Choice>
        <mc:Fallback xmlns="">
          <p:pic>
            <p:nvPicPr>
              <p:cNvPr id="18" name="墨迹 17"/>
            </p:nvPicPr>
            <p:blipFill>
              <a:blip r:embed="rId31"/>
            </p:blipFill>
            <p:spPr>
              <a:xfrm>
                <a:off x="1110368" y="3776552"/>
                <a:ext cx="123295" cy="35742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9" name="墨迹 18"/>
              <p14:cNvContentPartPr/>
              <p14:nvPr/>
            </p14:nvContentPartPr>
            <p14:xfrm>
              <a:off x="1024290" y="4399045"/>
              <a:ext cx="112360" cy="352488"/>
            </p14:xfrm>
          </p:contentPart>
        </mc:Choice>
        <mc:Fallback xmlns="">
          <p:pic>
            <p:nvPicPr>
              <p:cNvPr id="19" name="墨迹 18"/>
            </p:nvPicPr>
            <p:blipFill>
              <a:blip r:embed="rId33"/>
            </p:blipFill>
            <p:spPr>
              <a:xfrm>
                <a:off x="1024290" y="4399045"/>
                <a:ext cx="112360" cy="35248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0" name="墨迹 19"/>
              <p14:cNvContentPartPr/>
              <p14:nvPr/>
            </p14:nvContentPartPr>
            <p14:xfrm>
              <a:off x="1111250" y="4483643"/>
              <a:ext cx="184150" cy="203738"/>
            </p14:xfrm>
          </p:contentPart>
        </mc:Choice>
        <mc:Fallback xmlns="">
          <p:pic>
            <p:nvPicPr>
              <p:cNvPr id="20" name="墨迹 19"/>
            </p:nvPicPr>
            <p:blipFill>
              <a:blip r:embed="rId35"/>
            </p:blipFill>
            <p:spPr>
              <a:xfrm>
                <a:off x="1111250" y="4483643"/>
                <a:ext cx="184150" cy="20373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1" name="墨迹 20"/>
              <p14:cNvContentPartPr/>
              <p14:nvPr/>
            </p14:nvContentPartPr>
            <p14:xfrm>
              <a:off x="1190977" y="4378425"/>
              <a:ext cx="64911" cy="804553"/>
            </p14:xfrm>
          </p:contentPart>
        </mc:Choice>
        <mc:Fallback xmlns="">
          <p:pic>
            <p:nvPicPr>
              <p:cNvPr id="21" name="墨迹 20"/>
            </p:nvPicPr>
            <p:blipFill>
              <a:blip r:embed="rId37"/>
            </p:blipFill>
            <p:spPr>
              <a:xfrm>
                <a:off x="1190977" y="4378425"/>
                <a:ext cx="64911" cy="80455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2" name="墨迹 21"/>
              <p14:cNvContentPartPr/>
              <p14:nvPr/>
            </p14:nvContentPartPr>
            <p14:xfrm>
              <a:off x="1145822" y="4641557"/>
              <a:ext cx="76200" cy="180474"/>
            </p14:xfrm>
          </p:contentPart>
        </mc:Choice>
        <mc:Fallback xmlns="">
          <p:pic>
            <p:nvPicPr>
              <p:cNvPr id="22" name="墨迹 21"/>
            </p:nvPicPr>
            <p:blipFill>
              <a:blip r:embed="rId39"/>
            </p:blipFill>
            <p:spPr>
              <a:xfrm>
                <a:off x="1145822" y="4641557"/>
                <a:ext cx="76200" cy="18047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3" name="墨迹 22"/>
              <p14:cNvContentPartPr/>
              <p14:nvPr/>
            </p14:nvContentPartPr>
            <p14:xfrm>
              <a:off x="1247422" y="4743073"/>
              <a:ext cx="118533" cy="62038"/>
            </p14:xfrm>
          </p:contentPart>
        </mc:Choice>
        <mc:Fallback xmlns="">
          <p:pic>
            <p:nvPicPr>
              <p:cNvPr id="23" name="墨迹 22"/>
            </p:nvPicPr>
            <p:blipFill>
              <a:blip r:embed="rId41"/>
            </p:blipFill>
            <p:spPr>
              <a:xfrm>
                <a:off x="1247422" y="4743073"/>
                <a:ext cx="118533" cy="6203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4" name="墨迹 23"/>
              <p14:cNvContentPartPr/>
              <p14:nvPr/>
            </p14:nvContentPartPr>
            <p14:xfrm>
              <a:off x="5132740" y="1902552"/>
              <a:ext cx="99660" cy="195278"/>
            </p14:xfrm>
          </p:contentPart>
        </mc:Choice>
        <mc:Fallback xmlns="">
          <p:pic>
            <p:nvPicPr>
              <p:cNvPr id="24" name="墨迹 23"/>
            </p:nvPicPr>
            <p:blipFill>
              <a:blip r:embed="rId43"/>
            </p:blipFill>
            <p:spPr>
              <a:xfrm>
                <a:off x="5132740" y="1902552"/>
                <a:ext cx="99660" cy="19527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5" name="墨迹 24"/>
              <p14:cNvContentPartPr/>
              <p14:nvPr/>
            </p14:nvContentPartPr>
            <p14:xfrm>
              <a:off x="5238044" y="1947141"/>
              <a:ext cx="141111" cy="148574"/>
            </p14:xfrm>
          </p:contentPart>
        </mc:Choice>
        <mc:Fallback xmlns="">
          <p:pic>
            <p:nvPicPr>
              <p:cNvPr id="25" name="墨迹 24"/>
            </p:nvPicPr>
            <p:blipFill>
              <a:blip r:embed="rId45"/>
            </p:blipFill>
            <p:spPr>
              <a:xfrm>
                <a:off x="5238044" y="1947141"/>
                <a:ext cx="141111" cy="14857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6" name="墨迹 25"/>
              <p14:cNvContentPartPr/>
              <p14:nvPr/>
            </p14:nvContentPartPr>
            <p14:xfrm>
              <a:off x="5401733" y="2041608"/>
              <a:ext cx="93839" cy="341208"/>
            </p14:xfrm>
          </p:contentPart>
        </mc:Choice>
        <mc:Fallback xmlns="">
          <p:pic>
            <p:nvPicPr>
              <p:cNvPr id="26" name="墨迹 25"/>
            </p:nvPicPr>
            <p:blipFill>
              <a:blip r:embed="rId47"/>
            </p:blipFill>
            <p:spPr>
              <a:xfrm>
                <a:off x="5401733" y="2041608"/>
                <a:ext cx="93839" cy="34120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7" name="墨迹 26"/>
              <p14:cNvContentPartPr/>
              <p14:nvPr/>
            </p14:nvContentPartPr>
            <p14:xfrm>
              <a:off x="8108244" y="1362012"/>
              <a:ext cx="59266" cy="19739"/>
            </p14:xfrm>
          </p:contentPart>
        </mc:Choice>
        <mc:Fallback xmlns="">
          <p:pic>
            <p:nvPicPr>
              <p:cNvPr id="27" name="墨迹 26"/>
            </p:nvPicPr>
            <p:blipFill>
              <a:blip r:embed="rId49"/>
            </p:blipFill>
            <p:spPr>
              <a:xfrm>
                <a:off x="8108244" y="1362012"/>
                <a:ext cx="59266" cy="1973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8" name="墨迹 27"/>
              <p14:cNvContentPartPr/>
              <p14:nvPr/>
            </p14:nvContentPartPr>
            <p14:xfrm>
              <a:off x="3560056" y="879809"/>
              <a:ext cx="433388" cy="33839"/>
            </p14:xfrm>
          </p:contentPart>
        </mc:Choice>
        <mc:Fallback xmlns="">
          <p:pic>
            <p:nvPicPr>
              <p:cNvPr id="28" name="墨迹 27"/>
            </p:nvPicPr>
            <p:blipFill>
              <a:blip r:embed="rId51"/>
            </p:blipFill>
            <p:spPr>
              <a:xfrm>
                <a:off x="3560056" y="879809"/>
                <a:ext cx="433388" cy="3383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9" name="墨迹 28"/>
              <p14:cNvContentPartPr/>
              <p14:nvPr/>
            </p14:nvContentPartPr>
            <p14:xfrm>
              <a:off x="3729390" y="115615"/>
              <a:ext cx="167393" cy="19740"/>
            </p14:xfrm>
          </p:contentPart>
        </mc:Choice>
        <mc:Fallback xmlns="">
          <p:pic>
            <p:nvPicPr>
              <p:cNvPr id="29" name="墨迹 28"/>
            </p:nvPicPr>
            <p:blipFill>
              <a:blip r:embed="rId53"/>
            </p:blipFill>
            <p:spPr>
              <a:xfrm>
                <a:off x="3729390" y="115615"/>
                <a:ext cx="167393" cy="1974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0" name="墨迹 29"/>
              <p14:cNvContentPartPr/>
              <p14:nvPr/>
            </p14:nvContentPartPr>
            <p14:xfrm>
              <a:off x="3718983" y="39478"/>
              <a:ext cx="197555" cy="462464"/>
            </p14:xfrm>
          </p:contentPart>
        </mc:Choice>
        <mc:Fallback xmlns="">
          <p:pic>
            <p:nvPicPr>
              <p:cNvPr id="30" name="墨迹 29"/>
            </p:nvPicPr>
            <p:blipFill>
              <a:blip r:embed="rId55"/>
            </p:blipFill>
            <p:spPr>
              <a:xfrm>
                <a:off x="3718983" y="39478"/>
                <a:ext cx="197555" cy="46246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1" name="墨迹 30"/>
              <p14:cNvContentPartPr/>
              <p14:nvPr/>
            </p14:nvContentPartPr>
            <p14:xfrm>
              <a:off x="3900311" y="400425"/>
              <a:ext cx="50800" cy="95877"/>
            </p14:xfrm>
          </p:contentPart>
        </mc:Choice>
        <mc:Fallback xmlns="">
          <p:pic>
            <p:nvPicPr>
              <p:cNvPr id="31" name="墨迹 30"/>
            </p:nvPicPr>
            <p:blipFill>
              <a:blip r:embed="rId57"/>
            </p:blipFill>
            <p:spPr>
              <a:xfrm>
                <a:off x="3900311" y="400425"/>
                <a:ext cx="50800" cy="9587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2" name="墨迹 31"/>
              <p14:cNvContentPartPr/>
              <p14:nvPr/>
            </p14:nvContentPartPr>
            <p14:xfrm>
              <a:off x="3942644" y="120374"/>
              <a:ext cx="76200" cy="180297"/>
            </p14:xfrm>
          </p:contentPart>
        </mc:Choice>
        <mc:Fallback xmlns="">
          <p:pic>
            <p:nvPicPr>
              <p:cNvPr id="32" name="墨迹 31"/>
            </p:nvPicPr>
            <p:blipFill>
              <a:blip r:embed="rId59"/>
            </p:blipFill>
            <p:spPr>
              <a:xfrm>
                <a:off x="3942644" y="120374"/>
                <a:ext cx="76200" cy="18029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3" name="墨迹 32"/>
              <p14:cNvContentPartPr/>
              <p14:nvPr/>
            </p14:nvContentPartPr>
            <p14:xfrm>
              <a:off x="4018844" y="129715"/>
              <a:ext cx="174978" cy="140995"/>
            </p14:xfrm>
          </p:contentPart>
        </mc:Choice>
        <mc:Fallback xmlns="">
          <p:pic>
            <p:nvPicPr>
              <p:cNvPr id="33" name="墨迹 32"/>
            </p:nvPicPr>
            <p:blipFill>
              <a:blip r:embed="rId61"/>
            </p:blipFill>
            <p:spPr>
              <a:xfrm>
                <a:off x="4018844" y="129715"/>
                <a:ext cx="174978" cy="14099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4" name="墨迹 33"/>
              <p14:cNvContentPartPr/>
              <p14:nvPr/>
            </p14:nvContentPartPr>
            <p14:xfrm>
              <a:off x="4030133" y="214312"/>
              <a:ext cx="177800" cy="257492"/>
            </p14:xfrm>
          </p:contentPart>
        </mc:Choice>
        <mc:Fallback xmlns="">
          <p:pic>
            <p:nvPicPr>
              <p:cNvPr id="34" name="墨迹 33"/>
            </p:nvPicPr>
            <p:blipFill>
              <a:blip r:embed="rId63"/>
            </p:blipFill>
            <p:spPr>
              <a:xfrm>
                <a:off x="4030133" y="214312"/>
                <a:ext cx="177800" cy="25749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5" name="墨迹 34"/>
              <p14:cNvContentPartPr/>
              <p14:nvPr/>
            </p14:nvContentPartPr>
            <p14:xfrm>
              <a:off x="3987270" y="377866"/>
              <a:ext cx="68263" cy="50759"/>
            </p14:xfrm>
          </p:contentPart>
        </mc:Choice>
        <mc:Fallback xmlns="">
          <p:pic>
            <p:nvPicPr>
              <p:cNvPr id="35" name="墨迹 34"/>
            </p:nvPicPr>
            <p:blipFill>
              <a:blip r:embed="rId65"/>
            </p:blipFill>
            <p:spPr>
              <a:xfrm>
                <a:off x="3987270" y="377866"/>
                <a:ext cx="68263" cy="5075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6" name="墨迹 35"/>
              <p14:cNvContentPartPr/>
              <p14:nvPr/>
            </p14:nvContentPartPr>
            <p14:xfrm>
              <a:off x="4080933" y="315828"/>
              <a:ext cx="107244" cy="188934"/>
            </p14:xfrm>
          </p:contentPart>
        </mc:Choice>
        <mc:Fallback xmlns="">
          <p:pic>
            <p:nvPicPr>
              <p:cNvPr id="36" name="墨迹 35"/>
            </p:nvPicPr>
            <p:blipFill>
              <a:blip r:embed="rId67"/>
            </p:blipFill>
            <p:spPr>
              <a:xfrm>
                <a:off x="4080933" y="315828"/>
                <a:ext cx="107244" cy="18893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7" name="墨迹 36"/>
              <p14:cNvContentPartPr/>
              <p14:nvPr/>
            </p14:nvContentPartPr>
            <p14:xfrm>
              <a:off x="4244622" y="163554"/>
              <a:ext cx="131233" cy="225592"/>
            </p14:xfrm>
          </p:contentPart>
        </mc:Choice>
        <mc:Fallback xmlns="">
          <p:pic>
            <p:nvPicPr>
              <p:cNvPr id="37" name="墨迹 36"/>
            </p:nvPicPr>
            <p:blipFill>
              <a:blip r:embed="rId69"/>
            </p:blipFill>
            <p:spPr>
              <a:xfrm>
                <a:off x="4244622" y="163554"/>
                <a:ext cx="131233" cy="22559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8" name="墨迹 37"/>
              <p14:cNvContentPartPr/>
              <p14:nvPr/>
            </p14:nvContentPartPr>
            <p14:xfrm>
              <a:off x="4318000" y="265070"/>
              <a:ext cx="36688" cy="355308"/>
            </p14:xfrm>
          </p:contentPart>
        </mc:Choice>
        <mc:Fallback xmlns="">
          <p:pic>
            <p:nvPicPr>
              <p:cNvPr id="38" name="墨迹 37"/>
            </p:nvPicPr>
            <p:blipFill>
              <a:blip r:embed="rId71"/>
            </p:blipFill>
            <p:spPr>
              <a:xfrm>
                <a:off x="4318000" y="265070"/>
                <a:ext cx="36688" cy="35530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9" name="墨迹 38"/>
              <p14:cNvContentPartPr/>
              <p14:nvPr/>
            </p14:nvContentPartPr>
            <p14:xfrm>
              <a:off x="4368800" y="287629"/>
              <a:ext cx="118533" cy="73318"/>
            </p14:xfrm>
          </p:contentPart>
        </mc:Choice>
        <mc:Fallback xmlns="">
          <p:pic>
            <p:nvPicPr>
              <p:cNvPr id="39" name="墨迹 38"/>
            </p:nvPicPr>
            <p:blipFill>
              <a:blip r:embed="rId73"/>
            </p:blipFill>
            <p:spPr>
              <a:xfrm>
                <a:off x="4368800" y="287629"/>
                <a:ext cx="118533" cy="7331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0" name="墨迹 39"/>
              <p14:cNvContentPartPr/>
              <p14:nvPr/>
            </p14:nvContentPartPr>
            <p14:xfrm>
              <a:off x="4489979" y="259430"/>
              <a:ext cx="25576" cy="84597"/>
            </p14:xfrm>
          </p:contentPart>
        </mc:Choice>
        <mc:Fallback xmlns="">
          <p:pic>
            <p:nvPicPr>
              <p:cNvPr id="40" name="墨迹 39"/>
            </p:nvPicPr>
            <p:blipFill>
              <a:blip r:embed="rId75"/>
            </p:blipFill>
            <p:spPr>
              <a:xfrm>
                <a:off x="4489979" y="259430"/>
                <a:ext cx="25576" cy="8459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1" name="墨迹 40"/>
              <p14:cNvContentPartPr/>
              <p14:nvPr/>
            </p14:nvContentPartPr>
            <p14:xfrm>
              <a:off x="4549422" y="121960"/>
              <a:ext cx="36689" cy="532257"/>
            </p14:xfrm>
          </p:contentPart>
        </mc:Choice>
        <mc:Fallback xmlns="">
          <p:pic>
            <p:nvPicPr>
              <p:cNvPr id="41" name="墨迹 40"/>
            </p:nvPicPr>
            <p:blipFill>
              <a:blip r:embed="rId77"/>
            </p:blipFill>
            <p:spPr>
              <a:xfrm>
                <a:off x="4549422" y="121960"/>
                <a:ext cx="36689" cy="53225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2" name="墨迹 41"/>
              <p14:cNvContentPartPr/>
              <p14:nvPr/>
            </p14:nvContentPartPr>
            <p14:xfrm>
              <a:off x="4485216" y="249561"/>
              <a:ext cx="131939" cy="52168"/>
            </p14:xfrm>
          </p:contentPart>
        </mc:Choice>
        <mc:Fallback xmlns="">
          <p:pic>
            <p:nvPicPr>
              <p:cNvPr id="42" name="墨迹 41"/>
            </p:nvPicPr>
            <p:blipFill>
              <a:blip r:embed="rId79"/>
            </p:blipFill>
            <p:spPr>
              <a:xfrm>
                <a:off x="4485216" y="249561"/>
                <a:ext cx="131939" cy="5216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3" name="墨迹 42"/>
              <p14:cNvContentPartPr/>
              <p14:nvPr/>
            </p14:nvContentPartPr>
            <p14:xfrm>
              <a:off x="4621212" y="142933"/>
              <a:ext cx="91899" cy="285692"/>
            </p14:xfrm>
          </p:contentPart>
        </mc:Choice>
        <mc:Fallback xmlns="">
          <p:pic>
            <p:nvPicPr>
              <p:cNvPr id="43" name="墨迹 42"/>
            </p:nvPicPr>
            <p:blipFill>
              <a:blip r:embed="rId81"/>
            </p:blipFill>
            <p:spPr>
              <a:xfrm>
                <a:off x="4621212" y="142933"/>
                <a:ext cx="91899" cy="285692"/>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4" name="墨迹 43"/>
              <p14:cNvContentPartPr/>
              <p14:nvPr/>
            </p14:nvContentPartPr>
            <p14:xfrm>
              <a:off x="4698470" y="221890"/>
              <a:ext cx="93663" cy="285692"/>
            </p14:xfrm>
          </p:contentPart>
        </mc:Choice>
        <mc:Fallback xmlns="">
          <p:pic>
            <p:nvPicPr>
              <p:cNvPr id="44" name="墨迹 43"/>
            </p:nvPicPr>
            <p:blipFill>
              <a:blip r:embed="rId83"/>
            </p:blipFill>
            <p:spPr>
              <a:xfrm>
                <a:off x="4698470" y="221890"/>
                <a:ext cx="93663" cy="285692"/>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5" name="墨迹 44"/>
              <p14:cNvContentPartPr/>
              <p14:nvPr/>
            </p14:nvContentPartPr>
            <p14:xfrm>
              <a:off x="4913488" y="188933"/>
              <a:ext cx="161573" cy="290450"/>
            </p14:xfrm>
          </p:contentPart>
        </mc:Choice>
        <mc:Fallback xmlns="">
          <p:pic>
            <p:nvPicPr>
              <p:cNvPr id="45" name="墨迹 44"/>
            </p:nvPicPr>
            <p:blipFill>
              <a:blip r:embed="rId85"/>
            </p:blipFill>
            <p:spPr>
              <a:xfrm>
                <a:off x="4913488" y="188933"/>
                <a:ext cx="161573" cy="29045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6" name="墨迹 45"/>
              <p14:cNvContentPartPr/>
              <p14:nvPr/>
            </p14:nvContentPartPr>
            <p14:xfrm>
              <a:off x="5074355" y="417345"/>
              <a:ext cx="73378" cy="78957"/>
            </p14:xfrm>
          </p:contentPart>
        </mc:Choice>
        <mc:Fallback xmlns="">
          <p:pic>
            <p:nvPicPr>
              <p:cNvPr id="46" name="墨迹 45"/>
            </p:nvPicPr>
            <p:blipFill>
              <a:blip r:embed="rId87"/>
            </p:blipFill>
            <p:spPr>
              <a:xfrm>
                <a:off x="5074355" y="417345"/>
                <a:ext cx="73378" cy="7895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7" name="墨迹 46"/>
              <p14:cNvContentPartPr/>
              <p14:nvPr/>
            </p14:nvContentPartPr>
            <p14:xfrm>
              <a:off x="5226755" y="189638"/>
              <a:ext cx="169334" cy="306664"/>
            </p14:xfrm>
          </p:contentPart>
        </mc:Choice>
        <mc:Fallback xmlns="">
          <p:pic>
            <p:nvPicPr>
              <p:cNvPr id="47" name="墨迹 46"/>
            </p:nvPicPr>
            <p:blipFill>
              <a:blip r:embed="rId89"/>
            </p:blipFill>
            <p:spPr>
              <a:xfrm>
                <a:off x="5226755" y="189638"/>
                <a:ext cx="169334" cy="306664"/>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8" name="墨迹 47"/>
              <p14:cNvContentPartPr/>
              <p14:nvPr/>
            </p14:nvContentPartPr>
            <p14:xfrm>
              <a:off x="5305777" y="389146"/>
              <a:ext cx="132645" cy="101516"/>
            </p14:xfrm>
          </p:contentPart>
        </mc:Choice>
        <mc:Fallback xmlns="">
          <p:pic>
            <p:nvPicPr>
              <p:cNvPr id="48" name="墨迹 47"/>
            </p:nvPicPr>
            <p:blipFill>
              <a:blip r:embed="rId91"/>
            </p:blipFill>
            <p:spPr>
              <a:xfrm>
                <a:off x="5305777" y="389146"/>
                <a:ext cx="132645" cy="10151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49" name="墨迹 48"/>
              <p14:cNvContentPartPr/>
              <p14:nvPr/>
            </p14:nvContentPartPr>
            <p14:xfrm>
              <a:off x="5424311" y="77371"/>
              <a:ext cx="174978" cy="256082"/>
            </p14:xfrm>
          </p:contentPart>
        </mc:Choice>
        <mc:Fallback xmlns="">
          <p:pic>
            <p:nvPicPr>
              <p:cNvPr id="49" name="墨迹 48"/>
            </p:nvPicPr>
            <p:blipFill>
              <a:blip r:embed="rId93"/>
            </p:blipFill>
            <p:spPr>
              <a:xfrm>
                <a:off x="5424311" y="77371"/>
                <a:ext cx="174978" cy="256082"/>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0" name="墨迹 49"/>
              <p14:cNvContentPartPr/>
              <p14:nvPr/>
            </p14:nvContentPartPr>
            <p14:xfrm>
              <a:off x="5428544" y="225592"/>
              <a:ext cx="146050" cy="257316"/>
            </p14:xfrm>
          </p:contentPart>
        </mc:Choice>
        <mc:Fallback xmlns="">
          <p:pic>
            <p:nvPicPr>
              <p:cNvPr id="50" name="墨迹 49"/>
            </p:nvPicPr>
            <p:blipFill>
              <a:blip r:embed="rId95"/>
            </p:blipFill>
            <p:spPr>
              <a:xfrm>
                <a:off x="5428544" y="225592"/>
                <a:ext cx="146050" cy="257316"/>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1" name="墨迹 50"/>
              <p14:cNvContentPartPr/>
              <p14:nvPr/>
            </p14:nvContentPartPr>
            <p14:xfrm>
              <a:off x="5661377" y="332748"/>
              <a:ext cx="64206" cy="91999"/>
            </p14:xfrm>
          </p:contentPart>
        </mc:Choice>
        <mc:Fallback xmlns="">
          <p:pic>
            <p:nvPicPr>
              <p:cNvPr id="51" name="墨迹 50"/>
            </p:nvPicPr>
            <p:blipFill>
              <a:blip r:embed="rId97"/>
            </p:blipFill>
            <p:spPr>
              <a:xfrm>
                <a:off x="5661377" y="332748"/>
                <a:ext cx="64206" cy="9199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2" name="墨迹 51"/>
              <p14:cNvContentPartPr/>
              <p14:nvPr/>
            </p14:nvContentPartPr>
            <p14:xfrm>
              <a:off x="5229577" y="1471988"/>
              <a:ext cx="119945" cy="358127"/>
            </p14:xfrm>
          </p:contentPart>
        </mc:Choice>
        <mc:Fallback xmlns="">
          <p:pic>
            <p:nvPicPr>
              <p:cNvPr id="52" name="墨迹 51"/>
            </p:nvPicPr>
            <p:blipFill>
              <a:blip r:embed="rId99"/>
            </p:blipFill>
            <p:spPr>
              <a:xfrm>
                <a:off x="5229577" y="1471988"/>
                <a:ext cx="119945" cy="35812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3" name="墨迹 52"/>
              <p14:cNvContentPartPr/>
              <p14:nvPr/>
            </p14:nvContentPartPr>
            <p14:xfrm>
              <a:off x="5376156" y="1494547"/>
              <a:ext cx="84844" cy="251500"/>
            </p14:xfrm>
          </p:contentPart>
        </mc:Choice>
        <mc:Fallback xmlns="">
          <p:pic>
            <p:nvPicPr>
              <p:cNvPr id="53" name="墨迹 52"/>
            </p:nvPicPr>
            <p:blipFill>
              <a:blip r:embed="rId101"/>
            </p:blipFill>
            <p:spPr>
              <a:xfrm>
                <a:off x="5376156" y="1494547"/>
                <a:ext cx="84844" cy="25150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4" name="墨迹 53"/>
              <p14:cNvContentPartPr/>
              <p14:nvPr/>
            </p14:nvContentPartPr>
            <p14:xfrm>
              <a:off x="5287433" y="1590424"/>
              <a:ext cx="196144" cy="56398"/>
            </p14:xfrm>
          </p:contentPart>
        </mc:Choice>
        <mc:Fallback xmlns="">
          <p:pic>
            <p:nvPicPr>
              <p:cNvPr id="54" name="墨迹 53"/>
            </p:nvPicPr>
            <p:blipFill>
              <a:blip r:embed="rId103"/>
            </p:blipFill>
            <p:spPr>
              <a:xfrm>
                <a:off x="5287433" y="1590424"/>
                <a:ext cx="196144" cy="5639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5" name="墨迹 54"/>
              <p14:cNvContentPartPr/>
              <p14:nvPr/>
            </p14:nvContentPartPr>
            <p14:xfrm>
              <a:off x="5094816" y="2368717"/>
              <a:ext cx="109361" cy="267185"/>
            </p14:xfrm>
          </p:contentPart>
        </mc:Choice>
        <mc:Fallback xmlns="">
          <p:pic>
            <p:nvPicPr>
              <p:cNvPr id="55" name="墨迹 54"/>
            </p:nvPicPr>
            <p:blipFill>
              <a:blip r:embed="rId105"/>
            </p:blipFill>
            <p:spPr>
              <a:xfrm>
                <a:off x="5094816" y="2368717"/>
                <a:ext cx="109361" cy="26718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6" name="墨迹 55"/>
              <p14:cNvContentPartPr/>
              <p14:nvPr/>
            </p14:nvContentPartPr>
            <p14:xfrm>
              <a:off x="5091288" y="2374356"/>
              <a:ext cx="158045" cy="246037"/>
            </p14:xfrm>
          </p:contentPart>
        </mc:Choice>
        <mc:Fallback xmlns="">
          <p:pic>
            <p:nvPicPr>
              <p:cNvPr id="56" name="墨迹 55"/>
            </p:nvPicPr>
            <p:blipFill>
              <a:blip r:embed="rId107"/>
            </p:blipFill>
            <p:spPr>
              <a:xfrm>
                <a:off x="5091288" y="2374356"/>
                <a:ext cx="158045" cy="246037"/>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7" name="墨迹 56"/>
              <p14:cNvContentPartPr/>
              <p14:nvPr/>
            </p14:nvContentPartPr>
            <p14:xfrm>
              <a:off x="5266266" y="2312319"/>
              <a:ext cx="33866" cy="287629"/>
            </p14:xfrm>
          </p:contentPart>
        </mc:Choice>
        <mc:Fallback xmlns="">
          <p:pic>
            <p:nvPicPr>
              <p:cNvPr id="57" name="墨迹 56"/>
            </p:nvPicPr>
            <p:blipFill>
              <a:blip r:embed="rId109"/>
            </p:blipFill>
            <p:spPr>
              <a:xfrm>
                <a:off x="5266266" y="2312319"/>
                <a:ext cx="33866" cy="28762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8" name="墨迹 57"/>
              <p14:cNvContentPartPr/>
              <p14:nvPr/>
            </p14:nvContentPartPr>
            <p14:xfrm>
              <a:off x="5283200" y="2426525"/>
              <a:ext cx="186266" cy="185408"/>
            </p14:xfrm>
          </p:contentPart>
        </mc:Choice>
        <mc:Fallback xmlns="">
          <p:pic>
            <p:nvPicPr>
              <p:cNvPr id="58" name="墨迹 57"/>
            </p:nvPicPr>
            <p:blipFill>
              <a:blip r:embed="rId111"/>
            </p:blipFill>
            <p:spPr>
              <a:xfrm>
                <a:off x="5283200" y="2426525"/>
                <a:ext cx="186266" cy="18540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59" name="墨迹 58"/>
              <p14:cNvContentPartPr/>
              <p14:nvPr/>
            </p14:nvContentPartPr>
            <p14:xfrm>
              <a:off x="5446888" y="2464593"/>
              <a:ext cx="90312" cy="313009"/>
            </p14:xfrm>
          </p:contentPart>
        </mc:Choice>
        <mc:Fallback xmlns="">
          <p:pic>
            <p:nvPicPr>
              <p:cNvPr id="59" name="墨迹 58"/>
            </p:nvPicPr>
            <p:blipFill>
              <a:blip r:embed="rId113"/>
            </p:blipFill>
            <p:spPr>
              <a:xfrm>
                <a:off x="5446888" y="2464593"/>
                <a:ext cx="90312" cy="31300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0" name="墨迹 59"/>
              <p14:cNvContentPartPr/>
              <p14:nvPr/>
            </p14:nvContentPartPr>
            <p14:xfrm>
              <a:off x="5129036" y="2701465"/>
              <a:ext cx="88547" cy="14100"/>
            </p14:xfrm>
          </p:contentPart>
        </mc:Choice>
        <mc:Fallback xmlns="">
          <p:pic>
            <p:nvPicPr>
              <p:cNvPr id="60" name="墨迹 59"/>
            </p:nvPicPr>
            <p:blipFill>
              <a:blip r:embed="rId115"/>
            </p:blipFill>
            <p:spPr>
              <a:xfrm>
                <a:off x="5129036" y="2701465"/>
                <a:ext cx="88547" cy="1410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1" name="墨迹 60"/>
              <p14:cNvContentPartPr/>
              <p14:nvPr/>
            </p14:nvContentPartPr>
            <p14:xfrm>
              <a:off x="5102577" y="2735304"/>
              <a:ext cx="139700" cy="207263"/>
            </p14:xfrm>
          </p:contentPart>
        </mc:Choice>
        <mc:Fallback xmlns="">
          <p:pic>
            <p:nvPicPr>
              <p:cNvPr id="61" name="墨迹 60"/>
            </p:nvPicPr>
            <p:blipFill>
              <a:blip r:embed="rId117"/>
            </p:blipFill>
            <p:spPr>
              <a:xfrm>
                <a:off x="5102577" y="2735304"/>
                <a:ext cx="139700" cy="207263"/>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2" name="墨迹 61"/>
              <p14:cNvContentPartPr/>
              <p14:nvPr/>
            </p14:nvContentPartPr>
            <p14:xfrm>
              <a:off x="5240866" y="2810560"/>
              <a:ext cx="36689" cy="159677"/>
            </p14:xfrm>
          </p:contentPart>
        </mc:Choice>
        <mc:Fallback xmlns="">
          <p:pic>
            <p:nvPicPr>
              <p:cNvPr id="62" name="墨迹 61"/>
            </p:nvPicPr>
            <p:blipFill>
              <a:blip r:embed="rId119"/>
            </p:blipFill>
            <p:spPr>
              <a:xfrm>
                <a:off x="5240866" y="2810560"/>
                <a:ext cx="36689" cy="159677"/>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3" name="墨迹 62"/>
              <p14:cNvContentPartPr/>
              <p14:nvPr/>
            </p14:nvContentPartPr>
            <p14:xfrm>
              <a:off x="5318477" y="2707105"/>
              <a:ext cx="83256" cy="203033"/>
            </p14:xfrm>
          </p:contentPart>
        </mc:Choice>
        <mc:Fallback xmlns="">
          <p:pic>
            <p:nvPicPr>
              <p:cNvPr id="63" name="墨迹 62"/>
            </p:nvPicPr>
            <p:blipFill>
              <a:blip r:embed="rId121"/>
            </p:blipFill>
            <p:spPr>
              <a:xfrm>
                <a:off x="5318477" y="2707105"/>
                <a:ext cx="83256" cy="203033"/>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4" name="墨迹 63"/>
              <p14:cNvContentPartPr/>
              <p14:nvPr/>
            </p14:nvContentPartPr>
            <p14:xfrm>
              <a:off x="5401733" y="2752223"/>
              <a:ext cx="76200" cy="140995"/>
            </p14:xfrm>
          </p:contentPart>
        </mc:Choice>
        <mc:Fallback xmlns="">
          <p:pic>
            <p:nvPicPr>
              <p:cNvPr id="64" name="墨迹 63"/>
            </p:nvPicPr>
            <p:blipFill>
              <a:blip r:embed="rId123"/>
            </p:blipFill>
            <p:spPr>
              <a:xfrm>
                <a:off x="5401733" y="2752223"/>
                <a:ext cx="76200" cy="14099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5" name="墨迹 64"/>
              <p14:cNvContentPartPr/>
              <p14:nvPr/>
            </p14:nvContentPartPr>
            <p14:xfrm>
              <a:off x="5421488" y="2766323"/>
              <a:ext cx="42334" cy="315829"/>
            </p14:xfrm>
          </p:contentPart>
        </mc:Choice>
        <mc:Fallback xmlns="">
          <p:pic>
            <p:nvPicPr>
              <p:cNvPr id="65" name="墨迹 64"/>
            </p:nvPicPr>
            <p:blipFill>
              <a:blip r:embed="rId125"/>
            </p:blipFill>
            <p:spPr>
              <a:xfrm>
                <a:off x="5421488" y="2766323"/>
                <a:ext cx="42334" cy="31582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6" name="墨迹 65"/>
              <p14:cNvContentPartPr/>
              <p14:nvPr/>
            </p14:nvContentPartPr>
            <p14:xfrm>
              <a:off x="8292394" y="829051"/>
              <a:ext cx="665338" cy="33838"/>
            </p14:xfrm>
          </p:contentPart>
        </mc:Choice>
        <mc:Fallback xmlns="">
          <p:pic>
            <p:nvPicPr>
              <p:cNvPr id="66" name="墨迹 65"/>
            </p:nvPicPr>
            <p:blipFill>
              <a:blip r:embed="rId127"/>
            </p:blipFill>
            <p:spPr>
              <a:xfrm>
                <a:off x="8292394" y="829051"/>
                <a:ext cx="665338" cy="3383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7" name="墨迹 66"/>
              <p14:cNvContentPartPr/>
              <p14:nvPr/>
            </p14:nvContentPartPr>
            <p14:xfrm>
              <a:off x="8810977" y="359889"/>
              <a:ext cx="79023" cy="271063"/>
            </p14:xfrm>
          </p:contentPart>
        </mc:Choice>
        <mc:Fallback xmlns="">
          <p:pic>
            <p:nvPicPr>
              <p:cNvPr id="67" name="墨迹 66"/>
            </p:nvPicPr>
            <p:blipFill>
              <a:blip r:embed="rId129"/>
            </p:blipFill>
            <p:spPr>
              <a:xfrm>
                <a:off x="8810977" y="359889"/>
                <a:ext cx="79023" cy="271063"/>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8" name="墨迹 67"/>
              <p14:cNvContentPartPr/>
              <p14:nvPr/>
            </p14:nvContentPartPr>
            <p14:xfrm>
              <a:off x="8788400" y="349667"/>
              <a:ext cx="127705" cy="107157"/>
            </p14:xfrm>
          </p:contentPart>
        </mc:Choice>
        <mc:Fallback xmlns="">
          <p:pic>
            <p:nvPicPr>
              <p:cNvPr id="68" name="墨迹 67"/>
            </p:nvPicPr>
            <p:blipFill>
              <a:blip r:embed="rId131"/>
            </p:blipFill>
            <p:spPr>
              <a:xfrm>
                <a:off x="8788400" y="349667"/>
                <a:ext cx="127705" cy="10715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69" name="墨迹 68"/>
              <p14:cNvContentPartPr/>
              <p14:nvPr/>
            </p14:nvContentPartPr>
            <p14:xfrm>
              <a:off x="8906933" y="360947"/>
              <a:ext cx="107244" cy="109976"/>
            </p14:xfrm>
          </p:contentPart>
        </mc:Choice>
        <mc:Fallback xmlns="">
          <p:pic>
            <p:nvPicPr>
              <p:cNvPr id="69" name="墨迹 68"/>
            </p:nvPicPr>
            <p:blipFill>
              <a:blip r:embed="rId133"/>
            </p:blipFill>
            <p:spPr>
              <a:xfrm>
                <a:off x="8906933" y="360947"/>
                <a:ext cx="107244" cy="109976"/>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0" name="墨迹 69"/>
              <p14:cNvContentPartPr/>
              <p14:nvPr/>
            </p14:nvContentPartPr>
            <p14:xfrm>
              <a:off x="9084733" y="146634"/>
              <a:ext cx="268111" cy="191754"/>
            </p14:xfrm>
          </p:contentPart>
        </mc:Choice>
        <mc:Fallback xmlns="">
          <p:pic>
            <p:nvPicPr>
              <p:cNvPr id="70" name="墨迹 69"/>
            </p:nvPicPr>
            <p:blipFill>
              <a:blip r:embed="rId135"/>
            </p:blipFill>
            <p:spPr>
              <a:xfrm>
                <a:off x="9084733" y="146634"/>
                <a:ext cx="268111" cy="191754"/>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1" name="墨迹 70"/>
              <p14:cNvContentPartPr/>
              <p14:nvPr/>
            </p14:nvContentPartPr>
            <p14:xfrm>
              <a:off x="9363427" y="242511"/>
              <a:ext cx="184150" cy="167255"/>
            </p14:xfrm>
          </p:contentPart>
        </mc:Choice>
        <mc:Fallback xmlns="">
          <p:pic>
            <p:nvPicPr>
              <p:cNvPr id="71" name="墨迹 70"/>
            </p:nvPicPr>
            <p:blipFill>
              <a:blip r:embed="rId137"/>
            </p:blipFill>
            <p:spPr>
              <a:xfrm>
                <a:off x="9363427" y="242511"/>
                <a:ext cx="184150" cy="167255"/>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2" name="墨迹 71"/>
              <p14:cNvContentPartPr/>
              <p14:nvPr/>
            </p14:nvContentPartPr>
            <p14:xfrm>
              <a:off x="1350433" y="1714500"/>
              <a:ext cx="111478" cy="214312"/>
            </p14:xfrm>
          </p:contentPart>
        </mc:Choice>
        <mc:Fallback xmlns="">
          <p:pic>
            <p:nvPicPr>
              <p:cNvPr id="72" name="墨迹 71"/>
            </p:nvPicPr>
            <p:blipFill>
              <a:blip r:embed="rId139"/>
            </p:blipFill>
            <p:spPr>
              <a:xfrm>
                <a:off x="1350433" y="1714500"/>
                <a:ext cx="111478" cy="214312"/>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3" name="墨迹 72"/>
              <p14:cNvContentPartPr/>
              <p14:nvPr/>
            </p14:nvContentPartPr>
            <p14:xfrm>
              <a:off x="1473200" y="1708860"/>
              <a:ext cx="231422" cy="248151"/>
            </p14:xfrm>
          </p:contentPart>
        </mc:Choice>
        <mc:Fallback xmlns="">
          <p:pic>
            <p:nvPicPr>
              <p:cNvPr id="73" name="墨迹 72"/>
            </p:nvPicPr>
            <p:blipFill>
              <a:blip r:embed="rId141"/>
            </p:blipFill>
            <p:spPr>
              <a:xfrm>
                <a:off x="1473200" y="1708860"/>
                <a:ext cx="231422" cy="248151"/>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4" name="墨迹 73"/>
              <p14:cNvContentPartPr/>
              <p14:nvPr/>
            </p14:nvContentPartPr>
            <p14:xfrm>
              <a:off x="1766711" y="1810376"/>
              <a:ext cx="104422" cy="411706"/>
            </p14:xfrm>
          </p:contentPart>
        </mc:Choice>
        <mc:Fallback xmlns="">
          <p:pic>
            <p:nvPicPr>
              <p:cNvPr id="74" name="墨迹 73"/>
            </p:nvPicPr>
            <p:blipFill>
              <a:blip r:embed="rId143"/>
            </p:blipFill>
            <p:spPr>
              <a:xfrm>
                <a:off x="1766711" y="1810376"/>
                <a:ext cx="104422" cy="411706"/>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5" name="墨迹 74"/>
              <p14:cNvContentPartPr/>
              <p14:nvPr/>
            </p14:nvContentPartPr>
            <p14:xfrm>
              <a:off x="2077155" y="1691940"/>
              <a:ext cx="33867" cy="250971"/>
            </p14:xfrm>
          </p:contentPart>
        </mc:Choice>
        <mc:Fallback xmlns="">
          <p:pic>
            <p:nvPicPr>
              <p:cNvPr id="75" name="墨迹 74"/>
            </p:nvPicPr>
            <p:blipFill>
              <a:blip r:embed="rId145"/>
            </p:blipFill>
            <p:spPr>
              <a:xfrm>
                <a:off x="2077155" y="1691940"/>
                <a:ext cx="33867" cy="250971"/>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6" name="墨迹 75"/>
              <p14:cNvContentPartPr/>
              <p14:nvPr/>
            </p14:nvContentPartPr>
            <p14:xfrm>
              <a:off x="2201333" y="1641182"/>
              <a:ext cx="77082" cy="47938"/>
            </p14:xfrm>
          </p:contentPart>
        </mc:Choice>
        <mc:Fallback xmlns="">
          <p:pic>
            <p:nvPicPr>
              <p:cNvPr id="76" name="墨迹 75"/>
            </p:nvPicPr>
            <p:blipFill>
              <a:blip r:embed="rId147"/>
            </p:blipFill>
            <p:spPr>
              <a:xfrm>
                <a:off x="2201333" y="1641182"/>
                <a:ext cx="77082" cy="4793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7" name="墨迹 76"/>
              <p14:cNvContentPartPr/>
              <p14:nvPr/>
            </p14:nvContentPartPr>
            <p14:xfrm>
              <a:off x="2184400" y="1712737"/>
              <a:ext cx="225777" cy="140819"/>
            </p14:xfrm>
          </p:contentPart>
        </mc:Choice>
        <mc:Fallback xmlns="">
          <p:pic>
            <p:nvPicPr>
              <p:cNvPr id="77" name="墨迹 76"/>
            </p:nvPicPr>
            <p:blipFill>
              <a:blip r:embed="rId149"/>
            </p:blipFill>
            <p:spPr>
              <a:xfrm>
                <a:off x="2184400" y="1712737"/>
                <a:ext cx="225777" cy="14081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8" name="墨迹 77"/>
              <p14:cNvContentPartPr/>
              <p14:nvPr/>
            </p14:nvContentPartPr>
            <p14:xfrm>
              <a:off x="2432755" y="1742699"/>
              <a:ext cx="5645" cy="31018"/>
            </p14:xfrm>
          </p:contentPart>
        </mc:Choice>
        <mc:Fallback xmlns="">
          <p:pic>
            <p:nvPicPr>
              <p:cNvPr id="78" name="墨迹 77"/>
            </p:nvPicPr>
            <p:blipFill>
              <a:blip r:embed="rId151"/>
            </p:blipFill>
            <p:spPr>
              <a:xfrm>
                <a:off x="2432755" y="1742699"/>
                <a:ext cx="5645" cy="31018"/>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79" name="墨迹 78"/>
              <p14:cNvContentPartPr/>
              <p14:nvPr/>
            </p14:nvContentPartPr>
            <p14:xfrm>
              <a:off x="2466622" y="1570156"/>
              <a:ext cx="25400" cy="434793"/>
            </p14:xfrm>
          </p:contentPart>
        </mc:Choice>
        <mc:Fallback xmlns="">
          <p:pic>
            <p:nvPicPr>
              <p:cNvPr id="79" name="墨迹 78"/>
            </p:nvPicPr>
            <p:blipFill>
              <a:blip r:embed="rId153"/>
            </p:blipFill>
            <p:spPr>
              <a:xfrm>
                <a:off x="2466622" y="1570156"/>
                <a:ext cx="25400" cy="434793"/>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0" name="墨迹 79"/>
              <p14:cNvContentPartPr/>
              <p14:nvPr/>
            </p14:nvContentPartPr>
            <p14:xfrm>
              <a:off x="2427111" y="1714500"/>
              <a:ext cx="143933" cy="22559"/>
            </p14:xfrm>
          </p:contentPart>
        </mc:Choice>
        <mc:Fallback xmlns="">
          <p:pic>
            <p:nvPicPr>
              <p:cNvPr id="80" name="墨迹 79"/>
            </p:nvPicPr>
            <p:blipFill>
              <a:blip r:embed="rId155"/>
            </p:blipFill>
            <p:spPr>
              <a:xfrm>
                <a:off x="2427111" y="1714500"/>
                <a:ext cx="143933" cy="2255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1" name="墨迹 80"/>
              <p14:cNvContentPartPr/>
              <p14:nvPr/>
            </p14:nvContentPartPr>
            <p14:xfrm>
              <a:off x="2536472" y="1635542"/>
              <a:ext cx="110772" cy="212374"/>
            </p14:xfrm>
          </p:contentPart>
        </mc:Choice>
        <mc:Fallback xmlns="">
          <p:pic>
            <p:nvPicPr>
              <p:cNvPr id="81" name="墨迹 80"/>
            </p:nvPicPr>
            <p:blipFill>
              <a:blip r:embed="rId157"/>
            </p:blipFill>
            <p:spPr>
              <a:xfrm>
                <a:off x="2536472" y="1635542"/>
                <a:ext cx="110772" cy="212374"/>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2" name="墨迹 81"/>
              <p14:cNvContentPartPr/>
              <p14:nvPr/>
            </p14:nvContentPartPr>
            <p14:xfrm>
              <a:off x="2691341" y="1458593"/>
              <a:ext cx="228953" cy="299086"/>
            </p14:xfrm>
          </p:contentPart>
        </mc:Choice>
        <mc:Fallback xmlns="">
          <p:pic>
            <p:nvPicPr>
              <p:cNvPr id="82" name="墨迹 81"/>
            </p:nvPicPr>
            <p:blipFill>
              <a:blip r:embed="rId159"/>
            </p:blipFill>
            <p:spPr>
              <a:xfrm>
                <a:off x="2691341" y="1458593"/>
                <a:ext cx="228953" cy="299086"/>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3" name="墨迹 82"/>
              <p14:cNvContentPartPr/>
              <p14:nvPr/>
            </p14:nvContentPartPr>
            <p14:xfrm>
              <a:off x="2695927" y="1651228"/>
              <a:ext cx="152400" cy="213608"/>
            </p14:xfrm>
          </p:contentPart>
        </mc:Choice>
        <mc:Fallback xmlns="">
          <p:pic>
            <p:nvPicPr>
              <p:cNvPr id="83" name="墨迹 82"/>
            </p:nvPicPr>
            <p:blipFill>
              <a:blip r:embed="rId161"/>
            </p:blipFill>
            <p:spPr>
              <a:xfrm>
                <a:off x="2695927" y="1651228"/>
                <a:ext cx="152400" cy="213608"/>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4" name="墨迹 83"/>
              <p14:cNvContentPartPr/>
              <p14:nvPr/>
            </p14:nvContentPartPr>
            <p14:xfrm>
              <a:off x="2777066" y="1742699"/>
              <a:ext cx="22578" cy="290449"/>
            </p14:xfrm>
          </p:contentPart>
        </mc:Choice>
        <mc:Fallback xmlns="">
          <p:pic>
            <p:nvPicPr>
              <p:cNvPr id="84" name="墨迹 83"/>
            </p:nvPicPr>
            <p:blipFill>
              <a:blip r:embed="rId163"/>
            </p:blipFill>
            <p:spPr>
              <a:xfrm>
                <a:off x="2777066" y="1742699"/>
                <a:ext cx="22578" cy="290449"/>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5" name="墨迹 84"/>
              <p14:cNvContentPartPr/>
              <p14:nvPr/>
            </p14:nvContentPartPr>
            <p14:xfrm>
              <a:off x="2899656" y="1620738"/>
              <a:ext cx="199144" cy="197040"/>
            </p14:xfrm>
          </p:contentPart>
        </mc:Choice>
        <mc:Fallback xmlns="">
          <p:pic>
            <p:nvPicPr>
              <p:cNvPr id="85" name="墨迹 84"/>
            </p:nvPicPr>
            <p:blipFill>
              <a:blip r:embed="rId165"/>
            </p:blipFill>
            <p:spPr>
              <a:xfrm>
                <a:off x="2899656" y="1620738"/>
                <a:ext cx="199144" cy="19704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6" name="墨迹 85"/>
              <p14:cNvContentPartPr/>
              <p14:nvPr/>
            </p14:nvContentPartPr>
            <p14:xfrm>
              <a:off x="3127022" y="1667619"/>
              <a:ext cx="360" cy="69440"/>
            </p14:xfrm>
          </p:contentPart>
        </mc:Choice>
        <mc:Fallback xmlns="">
          <p:pic>
            <p:nvPicPr>
              <p:cNvPr id="86" name="墨迹 85"/>
            </p:nvPicPr>
            <p:blipFill>
              <a:blip r:embed="rId167"/>
            </p:blipFill>
            <p:spPr>
              <a:xfrm>
                <a:off x="3127022" y="1667619"/>
                <a:ext cx="360" cy="69440"/>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7" name="墨迹 86"/>
              <p14:cNvContentPartPr/>
              <p14:nvPr/>
            </p14:nvContentPartPr>
            <p14:xfrm>
              <a:off x="3155244" y="1562930"/>
              <a:ext cx="31044" cy="258726"/>
            </p14:xfrm>
          </p:contentPart>
        </mc:Choice>
        <mc:Fallback xmlns="">
          <p:pic>
            <p:nvPicPr>
              <p:cNvPr id="87" name="墨迹 86"/>
            </p:nvPicPr>
            <p:blipFill>
              <a:blip r:embed="rId169"/>
            </p:blipFill>
            <p:spPr>
              <a:xfrm>
                <a:off x="3155244" y="1562930"/>
                <a:ext cx="31044" cy="258726"/>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8" name="墨迹 87"/>
              <p14:cNvContentPartPr/>
              <p14:nvPr/>
            </p14:nvContentPartPr>
            <p14:xfrm>
              <a:off x="3132666" y="1603642"/>
              <a:ext cx="211667" cy="206734"/>
            </p14:xfrm>
          </p:contentPart>
        </mc:Choice>
        <mc:Fallback xmlns="">
          <p:pic>
            <p:nvPicPr>
              <p:cNvPr id="88" name="墨迹 87"/>
            </p:nvPicPr>
            <p:blipFill>
              <a:blip r:embed="rId171"/>
            </p:blipFill>
            <p:spPr>
              <a:xfrm>
                <a:off x="3132666" y="1603642"/>
                <a:ext cx="211667" cy="206734"/>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89" name="墨迹 88"/>
              <p14:cNvContentPartPr/>
              <p14:nvPr/>
            </p14:nvContentPartPr>
            <p14:xfrm>
              <a:off x="3364088" y="1528386"/>
              <a:ext cx="110949" cy="329929"/>
            </p14:xfrm>
          </p:contentPart>
        </mc:Choice>
        <mc:Fallback xmlns="">
          <p:pic>
            <p:nvPicPr>
              <p:cNvPr id="89" name="墨迹 88"/>
            </p:nvPicPr>
            <p:blipFill>
              <a:blip r:embed="rId173"/>
            </p:blipFill>
            <p:spPr>
              <a:xfrm>
                <a:off x="3364088" y="1528386"/>
                <a:ext cx="110949" cy="329929"/>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0" name="墨迹 89"/>
              <p14:cNvContentPartPr/>
              <p14:nvPr/>
            </p14:nvContentPartPr>
            <p14:xfrm>
              <a:off x="2902655" y="6418095"/>
              <a:ext cx="117122" cy="236872"/>
            </p14:xfrm>
          </p:contentPart>
        </mc:Choice>
        <mc:Fallback xmlns="">
          <p:pic>
            <p:nvPicPr>
              <p:cNvPr id="90" name="墨迹 89"/>
            </p:nvPicPr>
            <p:blipFill>
              <a:blip r:embed="rId175"/>
            </p:blipFill>
            <p:spPr>
              <a:xfrm>
                <a:off x="2902655" y="6418095"/>
                <a:ext cx="117122" cy="236872"/>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1" name="墨迹 90"/>
              <p14:cNvContentPartPr/>
              <p14:nvPr/>
            </p14:nvContentPartPr>
            <p14:xfrm>
              <a:off x="3059288" y="6423735"/>
              <a:ext cx="191912" cy="234933"/>
            </p14:xfrm>
          </p:contentPart>
        </mc:Choice>
        <mc:Fallback xmlns="">
          <p:pic>
            <p:nvPicPr>
              <p:cNvPr id="91" name="墨迹 90"/>
            </p:nvPicPr>
            <p:blipFill>
              <a:blip r:embed="rId177"/>
            </p:blipFill>
            <p:spPr>
              <a:xfrm>
                <a:off x="3059288" y="6423735"/>
                <a:ext cx="191912" cy="234933"/>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2" name="墨迹 91"/>
              <p14:cNvContentPartPr/>
              <p14:nvPr/>
            </p14:nvContentPartPr>
            <p14:xfrm>
              <a:off x="3294591" y="6547810"/>
              <a:ext cx="86431" cy="341208"/>
            </p14:xfrm>
          </p:contentPart>
        </mc:Choice>
        <mc:Fallback xmlns="">
          <p:pic>
            <p:nvPicPr>
              <p:cNvPr id="92" name="墨迹 91"/>
            </p:nvPicPr>
            <p:blipFill>
              <a:blip r:embed="rId179"/>
            </p:blipFill>
            <p:spPr>
              <a:xfrm>
                <a:off x="3294591" y="6547810"/>
                <a:ext cx="86431" cy="34120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3" name="墨迹 92"/>
              <p14:cNvContentPartPr/>
              <p14:nvPr/>
            </p14:nvContentPartPr>
            <p14:xfrm>
              <a:off x="3578577" y="6508332"/>
              <a:ext cx="180623" cy="16919"/>
            </p14:xfrm>
          </p:contentPart>
        </mc:Choice>
        <mc:Fallback xmlns="">
          <p:pic>
            <p:nvPicPr>
              <p:cNvPr id="93" name="墨迹 92"/>
            </p:nvPicPr>
            <p:blipFill>
              <a:blip r:embed="rId181"/>
            </p:blipFill>
            <p:spPr>
              <a:xfrm>
                <a:off x="3578577" y="6508332"/>
                <a:ext cx="180623" cy="16919"/>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4" name="墨迹 93"/>
              <p14:cNvContentPartPr/>
              <p14:nvPr/>
            </p14:nvContentPartPr>
            <p14:xfrm>
              <a:off x="3663244" y="6380731"/>
              <a:ext cx="22578" cy="296795"/>
            </p14:xfrm>
          </p:contentPart>
        </mc:Choice>
        <mc:Fallback xmlns="">
          <p:pic>
            <p:nvPicPr>
              <p:cNvPr id="94" name="墨迹 93"/>
            </p:nvPicPr>
            <p:blipFill>
              <a:blip r:embed="rId183"/>
            </p:blipFill>
            <p:spPr>
              <a:xfrm>
                <a:off x="3663244" y="6380731"/>
                <a:ext cx="22578" cy="296795"/>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5" name="墨迹 94"/>
              <p14:cNvContentPartPr/>
              <p14:nvPr/>
            </p14:nvContentPartPr>
            <p14:xfrm>
              <a:off x="3956755" y="6419505"/>
              <a:ext cx="228600" cy="184703"/>
            </p14:xfrm>
          </p:contentPart>
        </mc:Choice>
        <mc:Fallback xmlns="">
          <p:pic>
            <p:nvPicPr>
              <p:cNvPr id="95" name="墨迹 94"/>
            </p:nvPicPr>
            <p:blipFill>
              <a:blip r:embed="rId185"/>
            </p:blipFill>
            <p:spPr>
              <a:xfrm>
                <a:off x="3956755" y="6419505"/>
                <a:ext cx="228600" cy="184703"/>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6" name="墨迹 95"/>
              <p14:cNvContentPartPr/>
              <p14:nvPr/>
            </p14:nvContentPartPr>
            <p14:xfrm>
              <a:off x="4176888" y="6384785"/>
              <a:ext cx="16934" cy="388617"/>
            </p14:xfrm>
          </p:contentPart>
        </mc:Choice>
        <mc:Fallback xmlns="">
          <p:pic>
            <p:nvPicPr>
              <p:cNvPr id="96" name="墨迹 95"/>
            </p:nvPicPr>
            <p:blipFill>
              <a:blip r:embed="rId187"/>
            </p:blipFill>
            <p:spPr>
              <a:xfrm>
                <a:off x="4176888" y="6384785"/>
                <a:ext cx="16934" cy="388617"/>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7" name="墨迹 96"/>
              <p14:cNvContentPartPr/>
              <p14:nvPr/>
            </p14:nvContentPartPr>
            <p14:xfrm>
              <a:off x="4284133" y="6327858"/>
              <a:ext cx="90311" cy="28199"/>
            </p14:xfrm>
          </p:contentPart>
        </mc:Choice>
        <mc:Fallback xmlns="">
          <p:pic>
            <p:nvPicPr>
              <p:cNvPr id="97" name="墨迹 96"/>
            </p:nvPicPr>
            <p:blipFill>
              <a:blip r:embed="rId189"/>
            </p:blipFill>
            <p:spPr>
              <a:xfrm>
                <a:off x="4284133" y="6327858"/>
                <a:ext cx="90311" cy="2819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8" name="墨迹 97"/>
              <p14:cNvContentPartPr/>
              <p14:nvPr/>
            </p14:nvContentPartPr>
            <p14:xfrm>
              <a:off x="4492977" y="6457574"/>
              <a:ext cx="169334" cy="8459"/>
            </p14:xfrm>
          </p:contentPart>
        </mc:Choice>
        <mc:Fallback xmlns="">
          <p:pic>
            <p:nvPicPr>
              <p:cNvPr id="98" name="墨迹 97"/>
            </p:nvPicPr>
            <p:blipFill>
              <a:blip r:embed="rId191"/>
            </p:blipFill>
            <p:spPr>
              <a:xfrm>
                <a:off x="4492977" y="6457574"/>
                <a:ext cx="169334" cy="8459"/>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99" name="墨迹 98"/>
              <p14:cNvContentPartPr/>
              <p14:nvPr/>
            </p14:nvContentPartPr>
            <p14:xfrm>
              <a:off x="4468283" y="6564730"/>
              <a:ext cx="194028" cy="16919"/>
            </p14:xfrm>
          </p:contentPart>
        </mc:Choice>
        <mc:Fallback xmlns="">
          <p:pic>
            <p:nvPicPr>
              <p:cNvPr id="99" name="墨迹 98"/>
            </p:nvPicPr>
            <p:blipFill>
              <a:blip r:embed="rId193"/>
            </p:blipFill>
            <p:spPr>
              <a:xfrm>
                <a:off x="4468283" y="6564730"/>
                <a:ext cx="194028" cy="16919"/>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0" name="墨迹 99"/>
              <p14:cNvContentPartPr/>
              <p14:nvPr/>
            </p14:nvContentPartPr>
            <p14:xfrm>
              <a:off x="4964994" y="6325743"/>
              <a:ext cx="174978" cy="264366"/>
            </p14:xfrm>
          </p:contentPart>
        </mc:Choice>
        <mc:Fallback xmlns="">
          <p:pic>
            <p:nvPicPr>
              <p:cNvPr id="100" name="墨迹 99"/>
            </p:nvPicPr>
            <p:blipFill>
              <a:blip r:embed="rId195"/>
            </p:blipFill>
            <p:spPr>
              <a:xfrm>
                <a:off x="4964994" y="6325743"/>
                <a:ext cx="174978" cy="264366"/>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1" name="墨迹 100"/>
              <p14:cNvContentPartPr/>
              <p14:nvPr/>
            </p14:nvContentPartPr>
            <p14:xfrm>
              <a:off x="5142088" y="6333498"/>
              <a:ext cx="303389" cy="238281"/>
            </p14:xfrm>
          </p:contentPart>
        </mc:Choice>
        <mc:Fallback xmlns="">
          <p:pic>
            <p:nvPicPr>
              <p:cNvPr id="101" name="墨迹 100"/>
            </p:nvPicPr>
            <p:blipFill>
              <a:blip r:embed="rId197"/>
            </p:blipFill>
            <p:spPr>
              <a:xfrm>
                <a:off x="5142088" y="6333498"/>
                <a:ext cx="303389" cy="238281"/>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2" name="墨迹 101"/>
              <p14:cNvContentPartPr/>
              <p14:nvPr/>
            </p14:nvContentPartPr>
            <p14:xfrm>
              <a:off x="5432425" y="6435014"/>
              <a:ext cx="101952" cy="135356"/>
            </p14:xfrm>
          </p:contentPart>
        </mc:Choice>
        <mc:Fallback xmlns="">
          <p:pic>
            <p:nvPicPr>
              <p:cNvPr id="102" name="墨迹 101"/>
            </p:nvPicPr>
            <p:blipFill>
              <a:blip r:embed="rId199"/>
            </p:blipFill>
            <p:spPr>
              <a:xfrm>
                <a:off x="5432425" y="6435014"/>
                <a:ext cx="101952" cy="135356"/>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3" name="墨迹 102"/>
              <p14:cNvContentPartPr/>
              <p14:nvPr/>
            </p14:nvContentPartPr>
            <p14:xfrm>
              <a:off x="5477933" y="6439597"/>
              <a:ext cx="36689" cy="311246"/>
            </p14:xfrm>
          </p:contentPart>
        </mc:Choice>
        <mc:Fallback xmlns="">
          <p:pic>
            <p:nvPicPr>
              <p:cNvPr id="103" name="墨迹 102"/>
            </p:nvPicPr>
            <p:blipFill>
              <a:blip r:embed="rId201"/>
            </p:blipFill>
            <p:spPr>
              <a:xfrm>
                <a:off x="5477933" y="6439597"/>
                <a:ext cx="36689" cy="311246"/>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4" name="墨迹 103"/>
              <p14:cNvContentPartPr/>
              <p14:nvPr/>
            </p14:nvContentPartPr>
            <p14:xfrm>
              <a:off x="5652911" y="6353237"/>
              <a:ext cx="105012" cy="59958"/>
            </p14:xfrm>
          </p:contentPart>
        </mc:Choice>
        <mc:Fallback xmlns="">
          <p:pic>
            <p:nvPicPr>
              <p:cNvPr id="104" name="墨迹 103"/>
            </p:nvPicPr>
            <p:blipFill>
              <a:blip r:embed="rId203"/>
            </p:blipFill>
            <p:spPr>
              <a:xfrm>
                <a:off x="5652911" y="6353237"/>
                <a:ext cx="105012" cy="59958"/>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5" name="墨迹 104"/>
              <p14:cNvContentPartPr/>
              <p14:nvPr/>
            </p14:nvContentPartPr>
            <p14:xfrm>
              <a:off x="5610577" y="6350417"/>
              <a:ext cx="143934" cy="11280"/>
            </p14:xfrm>
          </p:contentPart>
        </mc:Choice>
        <mc:Fallback xmlns="">
          <p:pic>
            <p:nvPicPr>
              <p:cNvPr id="105" name="墨迹 104"/>
            </p:nvPicPr>
            <p:blipFill>
              <a:blip r:embed="rId205"/>
            </p:blipFill>
            <p:spPr>
              <a:xfrm>
                <a:off x="5610577" y="6350417"/>
                <a:ext cx="143934" cy="1128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6" name="墨迹 105"/>
              <p14:cNvContentPartPr/>
              <p14:nvPr/>
            </p14:nvContentPartPr>
            <p14:xfrm>
              <a:off x="5795080" y="6508332"/>
              <a:ext cx="252942" cy="22559"/>
            </p14:xfrm>
          </p:contentPart>
        </mc:Choice>
        <mc:Fallback xmlns="">
          <p:pic>
            <p:nvPicPr>
              <p:cNvPr id="106" name="墨迹 105"/>
            </p:nvPicPr>
            <p:blipFill>
              <a:blip r:embed="rId207"/>
            </p:blipFill>
            <p:spPr>
              <a:xfrm>
                <a:off x="5795080" y="6508332"/>
                <a:ext cx="252942" cy="22559"/>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7" name="墨迹 106"/>
              <p14:cNvContentPartPr/>
              <p14:nvPr/>
            </p14:nvContentPartPr>
            <p14:xfrm>
              <a:off x="5928077" y="6420210"/>
              <a:ext cx="38100" cy="229117"/>
            </p14:xfrm>
          </p:contentPart>
        </mc:Choice>
        <mc:Fallback xmlns="">
          <p:pic>
            <p:nvPicPr>
              <p:cNvPr id="107" name="墨迹 106"/>
            </p:nvPicPr>
            <p:blipFill>
              <a:blip r:embed="rId209"/>
            </p:blipFill>
            <p:spPr>
              <a:xfrm>
                <a:off x="5928077" y="6420210"/>
                <a:ext cx="38100" cy="229117"/>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8" name="墨迹 107"/>
              <p14:cNvContentPartPr/>
              <p14:nvPr/>
            </p14:nvContentPartPr>
            <p14:xfrm>
              <a:off x="6217355" y="6396945"/>
              <a:ext cx="42334" cy="224183"/>
            </p14:xfrm>
          </p:contentPart>
        </mc:Choice>
        <mc:Fallback xmlns="">
          <p:pic>
            <p:nvPicPr>
              <p:cNvPr id="108" name="墨迹 107"/>
            </p:nvPicPr>
            <p:blipFill>
              <a:blip r:embed="rId211"/>
            </p:blipFill>
            <p:spPr>
              <a:xfrm>
                <a:off x="6217355" y="6396945"/>
                <a:ext cx="42334" cy="224183"/>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09" name="墨迹 108"/>
              <p14:cNvContentPartPr/>
              <p14:nvPr/>
            </p14:nvContentPartPr>
            <p14:xfrm>
              <a:off x="6259688" y="6451934"/>
              <a:ext cx="87489" cy="50758"/>
            </p14:xfrm>
          </p:contentPart>
        </mc:Choice>
        <mc:Fallback xmlns="">
          <p:pic>
            <p:nvPicPr>
              <p:cNvPr id="109" name="墨迹 108"/>
            </p:nvPicPr>
            <p:blipFill>
              <a:blip r:embed="rId213"/>
            </p:blipFill>
            <p:spPr>
              <a:xfrm>
                <a:off x="6259688" y="6451934"/>
                <a:ext cx="87489" cy="50758"/>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0" name="墨迹 109"/>
              <p14:cNvContentPartPr/>
              <p14:nvPr/>
            </p14:nvContentPartPr>
            <p14:xfrm>
              <a:off x="6327422" y="6275337"/>
              <a:ext cx="39511" cy="447307"/>
            </p14:xfrm>
          </p:contentPart>
        </mc:Choice>
        <mc:Fallback xmlns="">
          <p:pic>
            <p:nvPicPr>
              <p:cNvPr id="110" name="墨迹 109"/>
            </p:nvPicPr>
            <p:blipFill>
              <a:blip r:embed="rId215"/>
            </p:blipFill>
            <p:spPr>
              <a:xfrm>
                <a:off x="6327422" y="6275337"/>
                <a:ext cx="39511" cy="447307"/>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1" name="墨迹 110"/>
              <p14:cNvContentPartPr/>
              <p14:nvPr/>
            </p14:nvContentPartPr>
            <p14:xfrm>
              <a:off x="6355644" y="6467091"/>
              <a:ext cx="321733" cy="162849"/>
            </p14:xfrm>
          </p:contentPart>
        </mc:Choice>
        <mc:Fallback xmlns="">
          <p:pic>
            <p:nvPicPr>
              <p:cNvPr id="111" name="墨迹 110"/>
            </p:nvPicPr>
            <p:blipFill>
              <a:blip r:embed="rId217"/>
            </p:blipFill>
            <p:spPr>
              <a:xfrm>
                <a:off x="6355644" y="6467091"/>
                <a:ext cx="321733" cy="16284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2" name="墨迹 111"/>
              <p14:cNvContentPartPr/>
              <p14:nvPr/>
            </p14:nvContentPartPr>
            <p14:xfrm>
              <a:off x="6171318" y="1855495"/>
              <a:ext cx="139171" cy="229822"/>
            </p14:xfrm>
          </p:contentPart>
        </mc:Choice>
        <mc:Fallback xmlns="">
          <p:pic>
            <p:nvPicPr>
              <p:cNvPr id="112" name="墨迹 111"/>
            </p:nvPicPr>
            <p:blipFill>
              <a:blip r:embed="rId219"/>
            </p:blipFill>
            <p:spPr>
              <a:xfrm>
                <a:off x="6171318" y="1855495"/>
                <a:ext cx="139171" cy="229822"/>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3" name="墨迹 112"/>
              <p14:cNvContentPartPr/>
              <p14:nvPr/>
            </p14:nvContentPartPr>
            <p14:xfrm>
              <a:off x="6318426" y="1856904"/>
              <a:ext cx="199496" cy="224183"/>
            </p14:xfrm>
          </p:contentPart>
        </mc:Choice>
        <mc:Fallback xmlns="">
          <p:pic>
            <p:nvPicPr>
              <p:cNvPr id="113" name="墨迹 112"/>
            </p:nvPicPr>
            <p:blipFill>
              <a:blip r:embed="rId221"/>
            </p:blipFill>
            <p:spPr>
              <a:xfrm>
                <a:off x="6318426" y="1856904"/>
                <a:ext cx="199496" cy="224183"/>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4" name="墨迹 113"/>
              <p14:cNvContentPartPr/>
              <p14:nvPr/>
            </p14:nvContentPartPr>
            <p14:xfrm>
              <a:off x="6510161" y="1985210"/>
              <a:ext cx="97543" cy="95877"/>
            </p14:xfrm>
          </p:contentPart>
        </mc:Choice>
        <mc:Fallback xmlns="">
          <p:pic>
            <p:nvPicPr>
              <p:cNvPr id="114" name="墨迹 113"/>
            </p:nvPicPr>
            <p:blipFill>
              <a:blip r:embed="rId223"/>
            </p:blipFill>
            <p:spPr>
              <a:xfrm>
                <a:off x="6510161" y="1985210"/>
                <a:ext cx="97543" cy="95877"/>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5" name="墨迹 114"/>
              <p14:cNvContentPartPr/>
              <p14:nvPr/>
            </p14:nvContentPartPr>
            <p14:xfrm>
              <a:off x="6575777" y="1998604"/>
              <a:ext cx="16934" cy="282696"/>
            </p14:xfrm>
          </p:contentPart>
        </mc:Choice>
        <mc:Fallback xmlns="">
          <p:pic>
            <p:nvPicPr>
              <p:cNvPr id="115" name="墨迹 114"/>
            </p:nvPicPr>
            <p:blipFill>
              <a:blip r:embed="rId225"/>
            </p:blipFill>
            <p:spPr>
              <a:xfrm>
                <a:off x="6575777" y="1998604"/>
                <a:ext cx="16934" cy="282696"/>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6" name="墨迹 115"/>
              <p14:cNvContentPartPr/>
              <p14:nvPr/>
            </p14:nvContentPartPr>
            <p14:xfrm>
              <a:off x="6592711" y="1817426"/>
              <a:ext cx="118533" cy="26789"/>
            </p14:xfrm>
          </p:contentPart>
        </mc:Choice>
        <mc:Fallback xmlns="">
          <p:pic>
            <p:nvPicPr>
              <p:cNvPr id="116" name="墨迹 115"/>
            </p:nvPicPr>
            <p:blipFill>
              <a:blip r:embed="rId227"/>
            </p:blipFill>
            <p:spPr>
              <a:xfrm>
                <a:off x="6592711" y="1817426"/>
                <a:ext cx="118533" cy="26789"/>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7" name="墨迹 116"/>
              <p14:cNvContentPartPr/>
              <p14:nvPr/>
            </p14:nvContentPartPr>
            <p14:xfrm>
              <a:off x="6141155" y="2497727"/>
              <a:ext cx="107245" cy="227707"/>
            </p14:xfrm>
          </p:contentPart>
        </mc:Choice>
        <mc:Fallback xmlns="">
          <p:pic>
            <p:nvPicPr>
              <p:cNvPr id="117" name="墨迹 116"/>
            </p:nvPicPr>
            <p:blipFill>
              <a:blip r:embed="rId229"/>
            </p:blipFill>
            <p:spPr>
              <a:xfrm>
                <a:off x="6141155" y="2497727"/>
                <a:ext cx="107245" cy="227707"/>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8" name="墨迹 117"/>
              <p14:cNvContentPartPr/>
              <p14:nvPr/>
            </p14:nvContentPartPr>
            <p14:xfrm>
              <a:off x="6167261" y="2553244"/>
              <a:ext cx="123472" cy="186995"/>
            </p14:xfrm>
          </p:contentPart>
        </mc:Choice>
        <mc:Fallback xmlns="">
          <p:pic>
            <p:nvPicPr>
              <p:cNvPr id="118" name="墨迹 117"/>
            </p:nvPicPr>
            <p:blipFill>
              <a:blip r:embed="rId231"/>
            </p:blipFill>
            <p:spPr>
              <a:xfrm>
                <a:off x="6167261" y="2553244"/>
                <a:ext cx="123472" cy="186995"/>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19" name="墨迹 118"/>
              <p14:cNvContentPartPr/>
              <p14:nvPr/>
            </p14:nvContentPartPr>
            <p14:xfrm>
              <a:off x="6272388" y="2499313"/>
              <a:ext cx="55034" cy="247270"/>
            </p14:xfrm>
          </p:contentPart>
        </mc:Choice>
        <mc:Fallback xmlns="">
          <p:pic>
            <p:nvPicPr>
              <p:cNvPr id="119" name="墨迹 118"/>
            </p:nvPicPr>
            <p:blipFill>
              <a:blip r:embed="rId233"/>
            </p:blipFill>
            <p:spPr>
              <a:xfrm>
                <a:off x="6272388" y="2499313"/>
                <a:ext cx="55034" cy="247270"/>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0" name="墨迹 119"/>
              <p14:cNvContentPartPr/>
              <p14:nvPr/>
            </p14:nvContentPartPr>
            <p14:xfrm>
              <a:off x="6366933" y="2594309"/>
              <a:ext cx="39511" cy="84597"/>
            </p14:xfrm>
          </p:contentPart>
        </mc:Choice>
        <mc:Fallback xmlns="">
          <p:pic>
            <p:nvPicPr>
              <p:cNvPr id="120" name="墨迹 119"/>
            </p:nvPicPr>
            <p:blipFill>
              <a:blip r:embed="rId235"/>
            </p:blipFill>
            <p:spPr>
              <a:xfrm>
                <a:off x="6366933" y="2594309"/>
                <a:ext cx="39511" cy="84597"/>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1" name="墨迹 120"/>
              <p14:cNvContentPartPr/>
              <p14:nvPr/>
            </p14:nvContentPartPr>
            <p14:xfrm>
              <a:off x="6412088" y="2583734"/>
              <a:ext cx="141112" cy="131830"/>
            </p14:xfrm>
          </p:contentPart>
        </mc:Choice>
        <mc:Fallback xmlns="">
          <p:pic>
            <p:nvPicPr>
              <p:cNvPr id="121" name="墨迹 120"/>
            </p:nvPicPr>
            <p:blipFill>
              <a:blip r:embed="rId237"/>
            </p:blipFill>
            <p:spPr>
              <a:xfrm>
                <a:off x="6412088" y="2583734"/>
                <a:ext cx="141112" cy="13183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2" name="墨迹 121"/>
              <p14:cNvContentPartPr/>
              <p14:nvPr/>
            </p14:nvContentPartPr>
            <p14:xfrm>
              <a:off x="6547555" y="2492792"/>
              <a:ext cx="55034" cy="234052"/>
            </p14:xfrm>
          </p:contentPart>
        </mc:Choice>
        <mc:Fallback xmlns="">
          <p:pic>
            <p:nvPicPr>
              <p:cNvPr id="122" name="墨迹 121"/>
            </p:nvPicPr>
            <p:blipFill>
              <a:blip r:embed="rId239"/>
            </p:blipFill>
            <p:spPr>
              <a:xfrm>
                <a:off x="6547555" y="2492792"/>
                <a:ext cx="55034" cy="234052"/>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3" name="墨迹 122"/>
              <p14:cNvContentPartPr/>
              <p14:nvPr/>
            </p14:nvContentPartPr>
            <p14:xfrm>
              <a:off x="6633633" y="2603473"/>
              <a:ext cx="103011" cy="90942"/>
            </p14:xfrm>
          </p:contentPart>
        </mc:Choice>
        <mc:Fallback xmlns="">
          <p:pic>
            <p:nvPicPr>
              <p:cNvPr id="123" name="墨迹 122"/>
            </p:nvPicPr>
            <p:blipFill>
              <a:blip r:embed="rId241"/>
            </p:blipFill>
            <p:spPr>
              <a:xfrm>
                <a:off x="6633633" y="2603473"/>
                <a:ext cx="103011" cy="90942"/>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4" name="墨迹 123"/>
              <p14:cNvContentPartPr/>
              <p14:nvPr/>
            </p14:nvContentPartPr>
            <p14:xfrm>
              <a:off x="6651977" y="2609466"/>
              <a:ext cx="70556" cy="218895"/>
            </p14:xfrm>
          </p:contentPart>
        </mc:Choice>
        <mc:Fallback xmlns="">
          <p:pic>
            <p:nvPicPr>
              <p:cNvPr id="124" name="墨迹 123"/>
            </p:nvPicPr>
            <p:blipFill>
              <a:blip r:embed="rId243"/>
            </p:blipFill>
            <p:spPr>
              <a:xfrm>
                <a:off x="6651977" y="2609466"/>
                <a:ext cx="70556" cy="218895"/>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5" name="墨迹 124"/>
              <p14:cNvContentPartPr/>
              <p14:nvPr/>
            </p14:nvContentPartPr>
            <p14:xfrm>
              <a:off x="6722533" y="2481513"/>
              <a:ext cx="90311" cy="28199"/>
            </p14:xfrm>
          </p:contentPart>
        </mc:Choice>
        <mc:Fallback xmlns="">
          <p:pic>
            <p:nvPicPr>
              <p:cNvPr id="125" name="墨迹 124"/>
            </p:nvPicPr>
            <p:blipFill>
              <a:blip r:embed="rId245"/>
            </p:blipFill>
            <p:spPr>
              <a:xfrm>
                <a:off x="6722533" y="2481513"/>
                <a:ext cx="90311" cy="28199"/>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6" name="墨迹 125"/>
              <p14:cNvContentPartPr/>
              <p14:nvPr/>
            </p14:nvContentPartPr>
            <p14:xfrm>
              <a:off x="8551333" y="2306679"/>
              <a:ext cx="614539" cy="95876"/>
            </p14:xfrm>
          </p:contentPart>
        </mc:Choice>
        <mc:Fallback xmlns="">
          <p:pic>
            <p:nvPicPr>
              <p:cNvPr id="126" name="墨迹 125"/>
            </p:nvPicPr>
            <p:blipFill>
              <a:blip r:embed="rId247"/>
            </p:blipFill>
            <p:spPr>
              <a:xfrm>
                <a:off x="8551333" y="2306679"/>
                <a:ext cx="614539" cy="95876"/>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7" name="墨迹 126"/>
              <p14:cNvContentPartPr/>
              <p14:nvPr/>
            </p14:nvContentPartPr>
            <p14:xfrm>
              <a:off x="8544983" y="2329238"/>
              <a:ext cx="404284" cy="50758"/>
            </p14:xfrm>
          </p:contentPart>
        </mc:Choice>
        <mc:Fallback xmlns="">
          <p:pic>
            <p:nvPicPr>
              <p:cNvPr id="127" name="墨迹 126"/>
            </p:nvPicPr>
            <p:blipFill>
              <a:blip r:embed="rId249"/>
            </p:blipFill>
            <p:spPr>
              <a:xfrm>
                <a:off x="8544983" y="2329238"/>
                <a:ext cx="404284" cy="50758"/>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8" name="墨迹 127"/>
              <p14:cNvContentPartPr/>
              <p14:nvPr/>
            </p14:nvContentPartPr>
            <p14:xfrm>
              <a:off x="6809316" y="1170259"/>
              <a:ext cx="240594" cy="205852"/>
            </p14:xfrm>
          </p:contentPart>
        </mc:Choice>
        <mc:Fallback xmlns="">
          <p:pic>
            <p:nvPicPr>
              <p:cNvPr id="128" name="墨迹 127"/>
            </p:nvPicPr>
            <p:blipFill>
              <a:blip r:embed="rId251"/>
            </p:blipFill>
            <p:spPr>
              <a:xfrm>
                <a:off x="6809316" y="1170259"/>
                <a:ext cx="240594" cy="205852"/>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29" name="墨迹 128"/>
              <p14:cNvContentPartPr/>
              <p14:nvPr/>
            </p14:nvContentPartPr>
            <p14:xfrm>
              <a:off x="7083777" y="1297154"/>
              <a:ext cx="186267" cy="152275"/>
            </p14:xfrm>
          </p:contentPart>
        </mc:Choice>
        <mc:Fallback xmlns="">
          <p:pic>
            <p:nvPicPr>
              <p:cNvPr id="129" name="墨迹 128"/>
            </p:nvPicPr>
            <p:blipFill>
              <a:blip r:embed="rId253"/>
            </p:blipFill>
            <p:spPr>
              <a:xfrm>
                <a:off x="7083777" y="1297154"/>
                <a:ext cx="186267" cy="152275"/>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0" name="墨迹 129"/>
              <p14:cNvContentPartPr/>
              <p14:nvPr/>
            </p14:nvContentPartPr>
            <p14:xfrm>
              <a:off x="6101644" y="2086727"/>
              <a:ext cx="699206" cy="62037"/>
            </p14:xfrm>
          </p:contentPart>
        </mc:Choice>
        <mc:Fallback xmlns="">
          <p:pic>
            <p:nvPicPr>
              <p:cNvPr id="130" name="墨迹 129"/>
            </p:nvPicPr>
            <p:blipFill>
              <a:blip r:embed="rId255"/>
            </p:blipFill>
            <p:spPr>
              <a:xfrm>
                <a:off x="6101644" y="2086727"/>
                <a:ext cx="699206" cy="62037"/>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1" name="墨迹 130"/>
              <p14:cNvContentPartPr/>
              <p14:nvPr/>
            </p14:nvContentPartPr>
            <p14:xfrm>
              <a:off x="6070600" y="2133784"/>
              <a:ext cx="510822" cy="17800"/>
            </p14:xfrm>
          </p:contentPart>
        </mc:Choice>
        <mc:Fallback xmlns="">
          <p:pic>
            <p:nvPicPr>
              <p:cNvPr id="131" name="墨迹 130"/>
            </p:nvPicPr>
            <p:blipFill>
              <a:blip r:embed="rId257"/>
            </p:blipFill>
            <p:spPr>
              <a:xfrm>
                <a:off x="6070600" y="2133784"/>
                <a:ext cx="510822" cy="17800"/>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2" name="墨迹 131"/>
              <p14:cNvContentPartPr/>
              <p14:nvPr/>
            </p14:nvContentPartPr>
            <p14:xfrm>
              <a:off x="10481732" y="1779357"/>
              <a:ext cx="11289" cy="42299"/>
            </p14:xfrm>
          </p:contentPart>
        </mc:Choice>
        <mc:Fallback xmlns="">
          <p:pic>
            <p:nvPicPr>
              <p:cNvPr id="132" name="墨迹 131"/>
            </p:nvPicPr>
            <p:blipFill>
              <a:blip r:embed="rId259"/>
            </p:blipFill>
            <p:spPr>
              <a:xfrm>
                <a:off x="10481732" y="1779357"/>
                <a:ext cx="11289" cy="42299"/>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3" name="墨迹 132"/>
              <p14:cNvContentPartPr/>
              <p14:nvPr/>
            </p14:nvContentPartPr>
            <p14:xfrm>
              <a:off x="5621866" y="3276725"/>
              <a:ext cx="77082" cy="194573"/>
            </p14:xfrm>
          </p:contentPart>
        </mc:Choice>
        <mc:Fallback xmlns="">
          <p:pic>
            <p:nvPicPr>
              <p:cNvPr id="133" name="墨迹 132"/>
            </p:nvPicPr>
            <p:blipFill>
              <a:blip r:embed="rId261"/>
            </p:blipFill>
            <p:spPr>
              <a:xfrm>
                <a:off x="5621866" y="3276725"/>
                <a:ext cx="77082" cy="194573"/>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4" name="墨迹 133"/>
              <p14:cNvContentPartPr/>
              <p14:nvPr/>
            </p14:nvContentPartPr>
            <p14:xfrm>
              <a:off x="5723466" y="3254166"/>
              <a:ext cx="67734" cy="169899"/>
            </p14:xfrm>
          </p:contentPart>
        </mc:Choice>
        <mc:Fallback xmlns="">
          <p:pic>
            <p:nvPicPr>
              <p:cNvPr id="134" name="墨迹 133"/>
            </p:nvPicPr>
            <p:blipFill>
              <a:blip r:embed="rId263"/>
            </p:blipFill>
            <p:spPr>
              <a:xfrm>
                <a:off x="5723466" y="3254166"/>
                <a:ext cx="67734" cy="169899"/>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5" name="墨迹 134"/>
              <p14:cNvContentPartPr/>
              <p14:nvPr/>
            </p14:nvContentPartPr>
            <p14:xfrm>
              <a:off x="5667022" y="3310564"/>
              <a:ext cx="90311" cy="33838"/>
            </p14:xfrm>
          </p:contentPart>
        </mc:Choice>
        <mc:Fallback xmlns="">
          <p:pic>
            <p:nvPicPr>
              <p:cNvPr id="135" name="墨迹 134"/>
            </p:nvPicPr>
            <p:blipFill>
              <a:blip r:embed="rId265"/>
            </p:blipFill>
            <p:spPr>
              <a:xfrm>
                <a:off x="5667022" y="3310564"/>
                <a:ext cx="90311" cy="33838"/>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6" name="墨迹 135"/>
              <p14:cNvContentPartPr/>
              <p14:nvPr/>
            </p14:nvContentPartPr>
            <p14:xfrm>
              <a:off x="5954888" y="3265445"/>
              <a:ext cx="77612" cy="33839"/>
            </p14:xfrm>
          </p:contentPart>
        </mc:Choice>
        <mc:Fallback xmlns="">
          <p:pic>
            <p:nvPicPr>
              <p:cNvPr id="136" name="墨迹 135"/>
            </p:nvPicPr>
            <p:blipFill>
              <a:blip r:embed="rId267"/>
            </p:blipFill>
            <p:spPr>
              <a:xfrm>
                <a:off x="5954888" y="3265445"/>
                <a:ext cx="77612" cy="33839"/>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7" name="墨迹 136"/>
              <p14:cNvContentPartPr/>
              <p14:nvPr/>
            </p14:nvContentPartPr>
            <p14:xfrm>
              <a:off x="5954888" y="3299284"/>
              <a:ext cx="16934" cy="163554"/>
            </p14:xfrm>
          </p:contentPart>
        </mc:Choice>
        <mc:Fallback xmlns="">
          <p:pic>
            <p:nvPicPr>
              <p:cNvPr id="137" name="墨迹 136"/>
            </p:nvPicPr>
            <p:blipFill>
              <a:blip r:embed="rId269"/>
            </p:blipFill>
            <p:spPr>
              <a:xfrm>
                <a:off x="5954888" y="3299284"/>
                <a:ext cx="16934" cy="163554"/>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8" name="墨迹 137"/>
              <p14:cNvContentPartPr/>
              <p14:nvPr/>
            </p14:nvContentPartPr>
            <p14:xfrm>
              <a:off x="5966177" y="3320610"/>
              <a:ext cx="98778" cy="123370"/>
            </p14:xfrm>
          </p:contentPart>
        </mc:Choice>
        <mc:Fallback xmlns="">
          <p:pic>
            <p:nvPicPr>
              <p:cNvPr id="138" name="墨迹 137"/>
            </p:nvPicPr>
            <p:blipFill>
              <a:blip r:embed="rId271"/>
            </p:blipFill>
            <p:spPr>
              <a:xfrm>
                <a:off x="5966177" y="3320610"/>
                <a:ext cx="98778" cy="123370"/>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39" name="墨迹 138"/>
              <p14:cNvContentPartPr/>
              <p14:nvPr/>
            </p14:nvContentPartPr>
            <p14:xfrm>
              <a:off x="6090355" y="3341583"/>
              <a:ext cx="38100" cy="155094"/>
            </p14:xfrm>
          </p:contentPart>
        </mc:Choice>
        <mc:Fallback xmlns="">
          <p:pic>
            <p:nvPicPr>
              <p:cNvPr id="139" name="墨迹 138"/>
            </p:nvPicPr>
            <p:blipFill>
              <a:blip r:embed="rId273"/>
            </p:blipFill>
            <p:spPr>
              <a:xfrm>
                <a:off x="6090355" y="3341583"/>
                <a:ext cx="38100" cy="155094"/>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0" name="墨迹 139"/>
              <p14:cNvContentPartPr/>
              <p14:nvPr/>
            </p14:nvContentPartPr>
            <p14:xfrm>
              <a:off x="6172023" y="3278135"/>
              <a:ext cx="53799" cy="158619"/>
            </p14:xfrm>
          </p:contentPart>
        </mc:Choice>
        <mc:Fallback xmlns="">
          <p:pic>
            <p:nvPicPr>
              <p:cNvPr id="140" name="墨迹 139"/>
            </p:nvPicPr>
            <p:blipFill>
              <a:blip r:embed="rId275"/>
            </p:blipFill>
            <p:spPr>
              <a:xfrm>
                <a:off x="6172023" y="3278135"/>
                <a:ext cx="53799" cy="158619"/>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1" name="墨迹 140"/>
              <p14:cNvContentPartPr/>
              <p14:nvPr/>
            </p14:nvContentPartPr>
            <p14:xfrm>
              <a:off x="6238522" y="3327483"/>
              <a:ext cx="88900" cy="110857"/>
            </p14:xfrm>
          </p:contentPart>
        </mc:Choice>
        <mc:Fallback xmlns="">
          <p:pic>
            <p:nvPicPr>
              <p:cNvPr id="141" name="墨迹 140"/>
            </p:nvPicPr>
            <p:blipFill>
              <a:blip r:embed="rId277"/>
            </p:blipFill>
            <p:spPr>
              <a:xfrm>
                <a:off x="6238522" y="3327483"/>
                <a:ext cx="88900" cy="110857"/>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2" name="墨迹 141"/>
              <p14:cNvContentPartPr/>
              <p14:nvPr/>
            </p14:nvContentPartPr>
            <p14:xfrm>
              <a:off x="6259688" y="3350042"/>
              <a:ext cx="67734" cy="217133"/>
            </p14:xfrm>
          </p:contentPart>
        </mc:Choice>
        <mc:Fallback xmlns="">
          <p:pic>
            <p:nvPicPr>
              <p:cNvPr id="142" name="墨迹 141"/>
            </p:nvPicPr>
            <p:blipFill>
              <a:blip r:embed="rId279"/>
            </p:blipFill>
            <p:spPr>
              <a:xfrm>
                <a:off x="6259688" y="3350042"/>
                <a:ext cx="67734" cy="217133"/>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3" name="墨迹 142"/>
              <p14:cNvContentPartPr/>
              <p14:nvPr/>
            </p14:nvContentPartPr>
            <p14:xfrm>
              <a:off x="6466769" y="3519236"/>
              <a:ext cx="1720497" cy="45119"/>
            </p14:xfrm>
          </p:contentPart>
        </mc:Choice>
        <mc:Fallback xmlns="">
          <p:pic>
            <p:nvPicPr>
              <p:cNvPr id="143" name="墨迹 142"/>
            </p:nvPicPr>
            <p:blipFill>
              <a:blip r:embed="rId281"/>
            </p:blipFill>
            <p:spPr>
              <a:xfrm>
                <a:off x="6466769" y="3519236"/>
                <a:ext cx="1720497" cy="45119"/>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4" name="墨迹 143"/>
              <p14:cNvContentPartPr/>
              <p14:nvPr/>
            </p14:nvContentPartPr>
            <p14:xfrm>
              <a:off x="6479822" y="3217154"/>
              <a:ext cx="16933" cy="286573"/>
            </p14:xfrm>
          </p:contentPart>
        </mc:Choice>
        <mc:Fallback xmlns="">
          <p:pic>
            <p:nvPicPr>
              <p:cNvPr id="144" name="墨迹 143"/>
            </p:nvPicPr>
            <p:blipFill>
              <a:blip r:embed="rId283"/>
            </p:blipFill>
            <p:spPr>
              <a:xfrm>
                <a:off x="6479822" y="3217154"/>
                <a:ext cx="16933" cy="286573"/>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5" name="墨迹 144"/>
              <p14:cNvContentPartPr/>
              <p14:nvPr/>
            </p14:nvContentPartPr>
            <p14:xfrm>
              <a:off x="6508044" y="3169569"/>
              <a:ext cx="1725083" cy="363767"/>
            </p14:xfrm>
          </p:contentPart>
        </mc:Choice>
        <mc:Fallback xmlns="">
          <p:pic>
            <p:nvPicPr>
              <p:cNvPr id="145" name="墨迹 144"/>
            </p:nvPicPr>
            <p:blipFill>
              <a:blip r:embed="rId285"/>
            </p:blipFill>
            <p:spPr>
              <a:xfrm>
                <a:off x="6508044" y="3169569"/>
                <a:ext cx="1725083" cy="363767"/>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55" name="墨迹 154"/>
              <p14:cNvContentPartPr/>
              <p14:nvPr/>
            </p14:nvContentPartPr>
            <p14:xfrm>
              <a:off x="2967213" y="5340893"/>
              <a:ext cx="150637" cy="11279"/>
            </p14:xfrm>
          </p:contentPart>
        </mc:Choice>
        <mc:Fallback xmlns="">
          <p:pic>
            <p:nvPicPr>
              <p:cNvPr id="155" name="墨迹 154"/>
            </p:nvPicPr>
            <p:blipFill>
              <a:blip r:embed="rId287"/>
            </p:blipFill>
            <p:spPr>
              <a:xfrm>
                <a:off x="2967213" y="5340893"/>
                <a:ext cx="150637" cy="11279"/>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56" name="墨迹 155"/>
              <p14:cNvContentPartPr/>
              <p14:nvPr/>
            </p14:nvContentPartPr>
            <p14:xfrm>
              <a:off x="3019777" y="5269514"/>
              <a:ext cx="22578" cy="175715"/>
            </p14:xfrm>
          </p:contentPart>
        </mc:Choice>
        <mc:Fallback xmlns="">
          <p:pic>
            <p:nvPicPr>
              <p:cNvPr id="156" name="墨迹 155"/>
            </p:nvPicPr>
            <p:blipFill>
              <a:blip r:embed="rId289"/>
            </p:blipFill>
            <p:spPr>
              <a:xfrm>
                <a:off x="3019777" y="5269514"/>
                <a:ext cx="22578" cy="175715"/>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7" name="墨迹 156"/>
              <p14:cNvContentPartPr/>
              <p14:nvPr/>
            </p14:nvContentPartPr>
            <p14:xfrm>
              <a:off x="3110088" y="5194258"/>
              <a:ext cx="127706" cy="344027"/>
            </p14:xfrm>
          </p:contentPart>
        </mc:Choice>
        <mc:Fallback xmlns="">
          <p:pic>
            <p:nvPicPr>
              <p:cNvPr id="157" name="墨迹 156"/>
            </p:nvPicPr>
            <p:blipFill>
              <a:blip r:embed="rId291"/>
            </p:blipFill>
            <p:spPr>
              <a:xfrm>
                <a:off x="3110088" y="5194258"/>
                <a:ext cx="127706" cy="344027"/>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8" name="墨迹 157"/>
              <p14:cNvContentPartPr/>
              <p14:nvPr/>
            </p14:nvContentPartPr>
            <p14:xfrm>
              <a:off x="4136672" y="5701840"/>
              <a:ext cx="3734505" cy="84597"/>
            </p14:xfrm>
          </p:contentPart>
        </mc:Choice>
        <mc:Fallback xmlns="">
          <p:pic>
            <p:nvPicPr>
              <p:cNvPr id="158" name="墨迹 157"/>
            </p:nvPicPr>
            <p:blipFill>
              <a:blip r:embed="rId293"/>
            </p:blipFill>
            <p:spPr>
              <a:xfrm>
                <a:off x="4136672" y="5701840"/>
                <a:ext cx="3734505" cy="84597"/>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9" name="墨迹 158"/>
              <p14:cNvContentPartPr/>
              <p14:nvPr/>
            </p14:nvContentPartPr>
            <p14:xfrm>
              <a:off x="7998177" y="5382663"/>
              <a:ext cx="186973" cy="173247"/>
            </p14:xfrm>
          </p:contentPart>
        </mc:Choice>
        <mc:Fallback xmlns="">
          <p:pic>
            <p:nvPicPr>
              <p:cNvPr id="159" name="墨迹 158"/>
            </p:nvPicPr>
            <p:blipFill>
              <a:blip r:embed="rId295"/>
            </p:blipFill>
            <p:spPr>
              <a:xfrm>
                <a:off x="7998177" y="5382663"/>
                <a:ext cx="186973" cy="173247"/>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60" name="墨迹 159"/>
              <p14:cNvContentPartPr/>
              <p14:nvPr/>
            </p14:nvContentPartPr>
            <p14:xfrm>
              <a:off x="7917921" y="5376846"/>
              <a:ext cx="348368" cy="436380"/>
            </p14:xfrm>
          </p:contentPart>
        </mc:Choice>
        <mc:Fallback xmlns="">
          <p:pic>
            <p:nvPicPr>
              <p:cNvPr id="160" name="墨迹 159"/>
            </p:nvPicPr>
            <p:blipFill>
              <a:blip r:embed="rId297"/>
            </p:blipFill>
            <p:spPr>
              <a:xfrm>
                <a:off x="7917921" y="5376846"/>
                <a:ext cx="348368" cy="436380"/>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61" name="墨迹 160"/>
              <p14:cNvContentPartPr/>
              <p14:nvPr/>
            </p14:nvContentPartPr>
            <p14:xfrm>
              <a:off x="8286044" y="5444347"/>
              <a:ext cx="259644" cy="395668"/>
            </p14:xfrm>
          </p:contentPart>
        </mc:Choice>
        <mc:Fallback xmlns="">
          <p:pic>
            <p:nvPicPr>
              <p:cNvPr id="161" name="墨迹 160"/>
            </p:nvPicPr>
            <p:blipFill>
              <a:blip r:embed="rId299"/>
            </p:blipFill>
            <p:spPr>
              <a:xfrm>
                <a:off x="8286044" y="5444347"/>
                <a:ext cx="259644" cy="395668"/>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62" name="墨迹 161"/>
              <p14:cNvContentPartPr/>
              <p14:nvPr/>
            </p14:nvContentPartPr>
            <p14:xfrm>
              <a:off x="8461022" y="5354992"/>
              <a:ext cx="81844" cy="73318"/>
            </p14:xfrm>
          </p:contentPart>
        </mc:Choice>
        <mc:Fallback xmlns="">
          <p:pic>
            <p:nvPicPr>
              <p:cNvPr id="162" name="墨迹 161"/>
            </p:nvPicPr>
            <p:blipFill>
              <a:blip r:embed="rId301"/>
            </p:blipFill>
            <p:spPr>
              <a:xfrm>
                <a:off x="8461022" y="5354992"/>
                <a:ext cx="81844" cy="73318"/>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63" name="墨迹 162"/>
              <p14:cNvContentPartPr/>
              <p14:nvPr/>
            </p14:nvContentPartPr>
            <p14:xfrm>
              <a:off x="8592255" y="5415620"/>
              <a:ext cx="379589" cy="360771"/>
            </p14:xfrm>
          </p:contentPart>
        </mc:Choice>
        <mc:Fallback xmlns="">
          <p:pic>
            <p:nvPicPr>
              <p:cNvPr id="163" name="墨迹 162"/>
            </p:nvPicPr>
            <p:blipFill>
              <a:blip r:embed="rId303"/>
            </p:blipFill>
            <p:spPr>
              <a:xfrm>
                <a:off x="8592255" y="5415620"/>
                <a:ext cx="379589" cy="360771"/>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64" name="墨迹 163"/>
              <p14:cNvContentPartPr/>
              <p14:nvPr/>
            </p14:nvContentPartPr>
            <p14:xfrm>
              <a:off x="8969022" y="5302824"/>
              <a:ext cx="101600" cy="649987"/>
            </p14:xfrm>
          </p:contentPart>
        </mc:Choice>
        <mc:Fallback xmlns="">
          <p:pic>
            <p:nvPicPr>
              <p:cNvPr id="164" name="墨迹 163"/>
            </p:nvPicPr>
            <p:blipFill>
              <a:blip r:embed="rId305"/>
            </p:blipFill>
            <p:spPr>
              <a:xfrm>
                <a:off x="8969022" y="5302824"/>
                <a:ext cx="101600" cy="649987"/>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65" name="墨迹 164"/>
              <p14:cNvContentPartPr/>
              <p14:nvPr/>
            </p14:nvContentPartPr>
            <p14:xfrm>
              <a:off x="9070622" y="5256472"/>
              <a:ext cx="229481" cy="494716"/>
            </p14:xfrm>
          </p:contentPart>
        </mc:Choice>
        <mc:Fallback xmlns="">
          <p:pic>
            <p:nvPicPr>
              <p:cNvPr id="165" name="墨迹 164"/>
            </p:nvPicPr>
            <p:blipFill>
              <a:blip r:embed="rId307"/>
            </p:blipFill>
            <p:spPr>
              <a:xfrm>
                <a:off x="9070622" y="5256472"/>
                <a:ext cx="229481" cy="494716"/>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66" name="墨迹 165"/>
              <p14:cNvContentPartPr/>
              <p14:nvPr/>
            </p14:nvContentPartPr>
            <p14:xfrm>
              <a:off x="9610901" y="5317276"/>
              <a:ext cx="290865" cy="365353"/>
            </p14:xfrm>
          </p:contentPart>
        </mc:Choice>
        <mc:Fallback xmlns="">
          <p:pic>
            <p:nvPicPr>
              <p:cNvPr id="166" name="墨迹 165"/>
            </p:nvPicPr>
            <p:blipFill>
              <a:blip r:embed="rId309"/>
            </p:blipFill>
            <p:spPr>
              <a:xfrm>
                <a:off x="9610901" y="5317276"/>
                <a:ext cx="290865" cy="365353"/>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7" name="墨迹 166"/>
              <p14:cNvContentPartPr/>
              <p14:nvPr/>
            </p14:nvContentPartPr>
            <p14:xfrm>
              <a:off x="9855200" y="5343007"/>
              <a:ext cx="248355" cy="217838"/>
            </p14:xfrm>
          </p:contentPart>
        </mc:Choice>
        <mc:Fallback xmlns="">
          <p:pic>
            <p:nvPicPr>
              <p:cNvPr id="167" name="墨迹 166"/>
            </p:nvPicPr>
            <p:blipFill>
              <a:blip r:embed="rId311"/>
            </p:blipFill>
            <p:spPr>
              <a:xfrm>
                <a:off x="9855200" y="5343007"/>
                <a:ext cx="248355" cy="217838"/>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8" name="墨迹 167"/>
              <p14:cNvContentPartPr/>
              <p14:nvPr/>
            </p14:nvContentPartPr>
            <p14:xfrm>
              <a:off x="9842147" y="5267928"/>
              <a:ext cx="642408" cy="825879"/>
            </p14:xfrm>
          </p:contentPart>
        </mc:Choice>
        <mc:Fallback xmlns="">
          <p:pic>
            <p:nvPicPr>
              <p:cNvPr id="168" name="墨迹 167"/>
            </p:nvPicPr>
            <p:blipFill>
              <a:blip r:embed="rId313"/>
            </p:blipFill>
            <p:spPr>
              <a:xfrm>
                <a:off x="9842147" y="5267928"/>
                <a:ext cx="642408" cy="82587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9" name="墨迹 168"/>
              <p14:cNvContentPartPr/>
              <p14:nvPr/>
            </p14:nvContentPartPr>
            <p14:xfrm>
              <a:off x="10494962" y="5230916"/>
              <a:ext cx="362126" cy="391966"/>
            </p14:xfrm>
          </p:contentPart>
        </mc:Choice>
        <mc:Fallback xmlns="">
          <p:pic>
            <p:nvPicPr>
              <p:cNvPr id="169" name="墨迹 168"/>
            </p:nvPicPr>
            <p:blipFill>
              <a:blip r:embed="rId315"/>
            </p:blipFill>
            <p:spPr>
              <a:xfrm>
                <a:off x="10494962" y="5230916"/>
                <a:ext cx="362126" cy="391966"/>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70" name="墨迹 169"/>
              <p14:cNvContentPartPr/>
              <p14:nvPr/>
            </p14:nvContentPartPr>
            <p14:xfrm>
              <a:off x="10871200" y="5247307"/>
              <a:ext cx="263877" cy="339446"/>
            </p14:xfrm>
          </p:contentPart>
        </mc:Choice>
        <mc:Fallback xmlns="">
          <p:pic>
            <p:nvPicPr>
              <p:cNvPr id="170" name="墨迹 169"/>
            </p:nvPicPr>
            <p:blipFill>
              <a:blip r:embed="rId317"/>
            </p:blipFill>
            <p:spPr>
              <a:xfrm>
                <a:off x="10871200" y="5247307"/>
                <a:ext cx="263877" cy="339446"/>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71" name="墨迹 170"/>
              <p14:cNvContentPartPr/>
              <p14:nvPr/>
            </p14:nvContentPartPr>
            <p14:xfrm>
              <a:off x="6632222" y="4861509"/>
              <a:ext cx="124178" cy="397606"/>
            </p14:xfrm>
          </p:contentPart>
        </mc:Choice>
        <mc:Fallback xmlns="">
          <p:pic>
            <p:nvPicPr>
              <p:cNvPr id="171" name="墨迹 170"/>
            </p:nvPicPr>
            <p:blipFill>
              <a:blip r:embed="rId319"/>
            </p:blipFill>
            <p:spPr>
              <a:xfrm>
                <a:off x="6632222" y="4861509"/>
                <a:ext cx="124178" cy="397606"/>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72" name="墨迹 171"/>
              <p14:cNvContentPartPr/>
              <p14:nvPr/>
            </p14:nvContentPartPr>
            <p14:xfrm>
              <a:off x="6791677" y="4897287"/>
              <a:ext cx="119945" cy="246213"/>
            </p14:xfrm>
          </p:contentPart>
        </mc:Choice>
        <mc:Fallback xmlns="">
          <p:pic>
            <p:nvPicPr>
              <p:cNvPr id="172" name="墨迹 171"/>
            </p:nvPicPr>
            <p:blipFill>
              <a:blip r:embed="rId321"/>
            </p:blipFill>
            <p:spPr>
              <a:xfrm>
                <a:off x="6791677" y="4897287"/>
                <a:ext cx="119945" cy="246213"/>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73" name="墨迹 172"/>
              <p14:cNvContentPartPr/>
              <p14:nvPr/>
            </p14:nvContentPartPr>
            <p14:xfrm>
              <a:off x="6749168" y="4991225"/>
              <a:ext cx="207609" cy="28199"/>
            </p14:xfrm>
          </p:contentPart>
        </mc:Choice>
        <mc:Fallback xmlns="">
          <p:pic>
            <p:nvPicPr>
              <p:cNvPr id="173" name="墨迹 172"/>
            </p:nvPicPr>
            <p:blipFill>
              <a:blip r:embed="rId323"/>
            </p:blipFill>
            <p:spPr>
              <a:xfrm>
                <a:off x="6749168" y="4991225"/>
                <a:ext cx="207609" cy="28199"/>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74" name="墨迹 173"/>
              <p14:cNvContentPartPr/>
              <p14:nvPr/>
            </p14:nvContentPartPr>
            <p14:xfrm>
              <a:off x="7018866" y="5058902"/>
              <a:ext cx="209374" cy="22560"/>
            </p14:xfrm>
          </p:contentPart>
        </mc:Choice>
        <mc:Fallback xmlns="">
          <p:pic>
            <p:nvPicPr>
              <p:cNvPr id="174" name="墨迹 173"/>
            </p:nvPicPr>
            <p:blipFill>
              <a:blip r:embed="rId325"/>
            </p:blipFill>
            <p:spPr>
              <a:xfrm>
                <a:off x="7018866" y="5058902"/>
                <a:ext cx="209374" cy="22560"/>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5" name="墨迹 174"/>
              <p14:cNvContentPartPr/>
              <p14:nvPr/>
            </p14:nvContentPartPr>
            <p14:xfrm>
              <a:off x="7083777" y="4957738"/>
              <a:ext cx="28223" cy="261899"/>
            </p14:xfrm>
          </p:contentPart>
        </mc:Choice>
        <mc:Fallback xmlns="">
          <p:pic>
            <p:nvPicPr>
              <p:cNvPr id="175" name="墨迹 174"/>
            </p:nvPicPr>
            <p:blipFill>
              <a:blip r:embed="rId327"/>
            </p:blipFill>
            <p:spPr>
              <a:xfrm>
                <a:off x="7083777" y="4957738"/>
                <a:ext cx="28223" cy="26189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6" name="墨迹 175"/>
              <p14:cNvContentPartPr/>
              <p14:nvPr/>
            </p14:nvContentPartPr>
            <p14:xfrm>
              <a:off x="7236177" y="4900988"/>
              <a:ext cx="268994" cy="296971"/>
            </p14:xfrm>
          </p:contentPart>
        </mc:Choice>
        <mc:Fallback xmlns="">
          <p:pic>
            <p:nvPicPr>
              <p:cNvPr id="176" name="墨迹 175"/>
            </p:nvPicPr>
            <p:blipFill>
              <a:blip r:embed="rId329"/>
            </p:blipFill>
            <p:spPr>
              <a:xfrm>
                <a:off x="7236177" y="4900988"/>
                <a:ext cx="268994" cy="296971"/>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7" name="墨迹 176"/>
              <p14:cNvContentPartPr/>
              <p14:nvPr/>
            </p14:nvContentPartPr>
            <p14:xfrm>
              <a:off x="7478888" y="5002504"/>
              <a:ext cx="129822" cy="174834"/>
            </p14:xfrm>
          </p:contentPart>
        </mc:Choice>
        <mc:Fallback xmlns="">
          <p:pic>
            <p:nvPicPr>
              <p:cNvPr id="177" name="墨迹 176"/>
            </p:nvPicPr>
            <p:blipFill>
              <a:blip r:embed="rId331"/>
            </p:blipFill>
            <p:spPr>
              <a:xfrm>
                <a:off x="7478888" y="5002504"/>
                <a:ext cx="129822" cy="174834"/>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8" name="墨迹 177"/>
              <p14:cNvContentPartPr/>
              <p14:nvPr/>
            </p14:nvContentPartPr>
            <p14:xfrm>
              <a:off x="7586133" y="5044627"/>
              <a:ext cx="133526" cy="389322"/>
            </p14:xfrm>
          </p:contentPart>
        </mc:Choice>
        <mc:Fallback xmlns="">
          <p:pic>
            <p:nvPicPr>
              <p:cNvPr id="178" name="墨迹 177"/>
            </p:nvPicPr>
            <p:blipFill>
              <a:blip r:embed="rId333"/>
            </p:blipFill>
            <p:spPr>
              <a:xfrm>
                <a:off x="7586133" y="5044627"/>
                <a:ext cx="133526" cy="389322"/>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9" name="墨迹 178"/>
              <p14:cNvContentPartPr/>
              <p14:nvPr/>
            </p14:nvContentPartPr>
            <p14:xfrm>
              <a:off x="7727244" y="4900988"/>
              <a:ext cx="95956" cy="5640"/>
            </p14:xfrm>
          </p:contentPart>
        </mc:Choice>
        <mc:Fallback xmlns="">
          <p:pic>
            <p:nvPicPr>
              <p:cNvPr id="179" name="墨迹 178"/>
            </p:nvPicPr>
            <p:blipFill>
              <a:blip r:embed="rId335"/>
            </p:blipFill>
            <p:spPr>
              <a:xfrm>
                <a:off x="7727244" y="4900988"/>
                <a:ext cx="95956" cy="5640"/>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80" name="墨迹 179"/>
              <p14:cNvContentPartPr/>
              <p14:nvPr/>
            </p14:nvContentPartPr>
            <p14:xfrm>
              <a:off x="7765344" y="5104021"/>
              <a:ext cx="215900" cy="11280"/>
            </p14:xfrm>
          </p:contentPart>
        </mc:Choice>
        <mc:Fallback xmlns="">
          <p:pic>
            <p:nvPicPr>
              <p:cNvPr id="180" name="墨迹 179"/>
            </p:nvPicPr>
            <p:blipFill>
              <a:blip r:embed="rId337"/>
            </p:blipFill>
            <p:spPr>
              <a:xfrm>
                <a:off x="7765344" y="5104021"/>
                <a:ext cx="215900" cy="11280"/>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81" name="墨迹 180"/>
              <p14:cNvContentPartPr/>
              <p14:nvPr/>
            </p14:nvContentPartPr>
            <p14:xfrm>
              <a:off x="7865533" y="5038634"/>
              <a:ext cx="25400" cy="178183"/>
            </p14:xfrm>
          </p:contentPart>
        </mc:Choice>
        <mc:Fallback xmlns="">
          <p:pic>
            <p:nvPicPr>
              <p:cNvPr id="181" name="墨迹 180"/>
            </p:nvPicPr>
            <p:blipFill>
              <a:blip r:embed="rId339"/>
            </p:blipFill>
            <p:spPr>
              <a:xfrm>
                <a:off x="7865533" y="5038634"/>
                <a:ext cx="25400" cy="178183"/>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82" name="墨迹 181"/>
              <p14:cNvContentPartPr/>
              <p14:nvPr/>
            </p14:nvContentPartPr>
            <p14:xfrm>
              <a:off x="8099777" y="5047623"/>
              <a:ext cx="180623" cy="169194"/>
            </p14:xfrm>
          </p:contentPart>
        </mc:Choice>
        <mc:Fallback xmlns="">
          <p:pic>
            <p:nvPicPr>
              <p:cNvPr id="182" name="墨迹 181"/>
            </p:nvPicPr>
            <p:blipFill>
              <a:blip r:embed="rId341"/>
            </p:blipFill>
            <p:spPr>
              <a:xfrm>
                <a:off x="8099777" y="5047623"/>
                <a:ext cx="180623" cy="169194"/>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83" name="墨迹 182"/>
              <p14:cNvContentPartPr/>
              <p14:nvPr/>
            </p14:nvContentPartPr>
            <p14:xfrm>
              <a:off x="8359422" y="4968666"/>
              <a:ext cx="101600" cy="28198"/>
            </p14:xfrm>
          </p:contentPart>
        </mc:Choice>
        <mc:Fallback xmlns="">
          <p:pic>
            <p:nvPicPr>
              <p:cNvPr id="183" name="墨迹 182"/>
            </p:nvPicPr>
            <p:blipFill>
              <a:blip r:embed="rId343"/>
            </p:blipFill>
            <p:spPr>
              <a:xfrm>
                <a:off x="8359422" y="4968666"/>
                <a:ext cx="101600" cy="28198"/>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84" name="墨迹 183"/>
              <p14:cNvContentPartPr/>
              <p14:nvPr/>
            </p14:nvContentPartPr>
            <p14:xfrm>
              <a:off x="8548511" y="5109661"/>
              <a:ext cx="172156" cy="11279"/>
            </p14:xfrm>
          </p:contentPart>
        </mc:Choice>
        <mc:Fallback xmlns="">
          <p:pic>
            <p:nvPicPr>
              <p:cNvPr id="184" name="墨迹 183"/>
            </p:nvPicPr>
            <p:blipFill>
              <a:blip r:embed="rId345"/>
            </p:blipFill>
            <p:spPr>
              <a:xfrm>
                <a:off x="8548511" y="5109661"/>
                <a:ext cx="172156" cy="11279"/>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85" name="墨迹 184"/>
              <p14:cNvContentPartPr/>
              <p14:nvPr/>
            </p14:nvContentPartPr>
            <p14:xfrm>
              <a:off x="8558918" y="5166059"/>
              <a:ext cx="192793" cy="5639"/>
            </p14:xfrm>
          </p:contentPart>
        </mc:Choice>
        <mc:Fallback xmlns="">
          <p:pic>
            <p:nvPicPr>
              <p:cNvPr id="185" name="墨迹 184"/>
            </p:nvPicPr>
            <p:blipFill>
              <a:blip r:embed="rId347"/>
            </p:blipFill>
            <p:spPr>
              <a:xfrm>
                <a:off x="8558918" y="5166059"/>
                <a:ext cx="192793" cy="5639"/>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6" name="墨迹 185"/>
              <p14:cNvContentPartPr/>
              <p14:nvPr/>
            </p14:nvContentPartPr>
            <p14:xfrm>
              <a:off x="6301493" y="4867149"/>
              <a:ext cx="209726" cy="469690"/>
            </p14:xfrm>
          </p:contentPart>
        </mc:Choice>
        <mc:Fallback xmlns="">
          <p:pic>
            <p:nvPicPr>
              <p:cNvPr id="186" name="墨迹 185"/>
            </p:nvPicPr>
            <p:blipFill>
              <a:blip r:embed="rId349"/>
            </p:blipFill>
            <p:spPr>
              <a:xfrm>
                <a:off x="6301493" y="4867149"/>
                <a:ext cx="209726" cy="469690"/>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7" name="墨迹 186"/>
              <p14:cNvContentPartPr/>
              <p14:nvPr/>
            </p14:nvContentPartPr>
            <p14:xfrm>
              <a:off x="6762044" y="4694254"/>
              <a:ext cx="56444" cy="80543"/>
            </p14:xfrm>
          </p:contentPart>
        </mc:Choice>
        <mc:Fallback xmlns="">
          <p:pic>
            <p:nvPicPr>
              <p:cNvPr id="187" name="墨迹 186"/>
            </p:nvPicPr>
            <p:blipFill>
              <a:blip r:embed="rId351"/>
            </p:blipFill>
            <p:spPr>
              <a:xfrm>
                <a:off x="6762044" y="4694254"/>
                <a:ext cx="56444" cy="80543"/>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8" name="墨迹 187"/>
              <p14:cNvContentPartPr/>
              <p14:nvPr/>
            </p14:nvContentPartPr>
            <p14:xfrm>
              <a:off x="7311496" y="4727564"/>
              <a:ext cx="144815" cy="32429"/>
            </p14:xfrm>
          </p:contentPart>
        </mc:Choice>
        <mc:Fallback xmlns="">
          <p:pic>
            <p:nvPicPr>
              <p:cNvPr id="188" name="墨迹 187"/>
            </p:nvPicPr>
            <p:blipFill>
              <a:blip r:embed="rId353"/>
            </p:blipFill>
            <p:spPr>
              <a:xfrm>
                <a:off x="7311496" y="4727564"/>
                <a:ext cx="144815" cy="32429"/>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9" name="墨迹 188"/>
              <p14:cNvContentPartPr/>
              <p14:nvPr/>
            </p14:nvContentPartPr>
            <p14:xfrm>
              <a:off x="7377288" y="4688614"/>
              <a:ext cx="28222" cy="119317"/>
            </p14:xfrm>
          </p:contentPart>
        </mc:Choice>
        <mc:Fallback xmlns="">
          <p:pic>
            <p:nvPicPr>
              <p:cNvPr id="189" name="墨迹 188"/>
            </p:nvPicPr>
            <p:blipFill>
              <a:blip r:embed="rId355"/>
            </p:blipFill>
            <p:spPr>
              <a:xfrm>
                <a:off x="7377288" y="4688614"/>
                <a:ext cx="28222" cy="119317"/>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90" name="墨迹 189"/>
              <p14:cNvContentPartPr/>
              <p14:nvPr/>
            </p14:nvContentPartPr>
            <p14:xfrm>
              <a:off x="7411155" y="4628163"/>
              <a:ext cx="118534" cy="185408"/>
            </p14:xfrm>
          </p:contentPart>
        </mc:Choice>
        <mc:Fallback xmlns="">
          <p:pic>
            <p:nvPicPr>
              <p:cNvPr id="190" name="墨迹 189"/>
            </p:nvPicPr>
            <p:blipFill>
              <a:blip r:embed="rId357"/>
            </p:blipFill>
            <p:spPr>
              <a:xfrm>
                <a:off x="7411155" y="4628163"/>
                <a:ext cx="118534" cy="185408"/>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91" name="墨迹 190"/>
              <p14:cNvContentPartPr/>
              <p14:nvPr/>
            </p14:nvContentPartPr>
            <p14:xfrm>
              <a:off x="7546622" y="4590799"/>
              <a:ext cx="93133" cy="28199"/>
            </p14:xfrm>
          </p:contentPart>
        </mc:Choice>
        <mc:Fallback xmlns="">
          <p:pic>
            <p:nvPicPr>
              <p:cNvPr id="191" name="墨迹 190"/>
            </p:nvPicPr>
            <p:blipFill>
              <a:blip r:embed="rId359"/>
            </p:blipFill>
            <p:spPr>
              <a:xfrm>
                <a:off x="7546622" y="4590799"/>
                <a:ext cx="93133" cy="28199"/>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92" name="墨迹 191"/>
              <p14:cNvContentPartPr/>
              <p14:nvPr/>
            </p14:nvContentPartPr>
            <p14:xfrm>
              <a:off x="7087305" y="4906628"/>
              <a:ext cx="281517" cy="283752"/>
            </p14:xfrm>
          </p:contentPart>
        </mc:Choice>
        <mc:Fallback xmlns="">
          <p:pic>
            <p:nvPicPr>
              <p:cNvPr id="192" name="墨迹 191"/>
            </p:nvPicPr>
            <p:blipFill>
              <a:blip r:embed="rId361"/>
            </p:blipFill>
            <p:spPr>
              <a:xfrm>
                <a:off x="7087305" y="4906628"/>
                <a:ext cx="281517" cy="283752"/>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93" name="墨迹 192"/>
              <p14:cNvContentPartPr/>
              <p14:nvPr/>
            </p14:nvContentPartPr>
            <p14:xfrm>
              <a:off x="7965722" y="4955976"/>
              <a:ext cx="55033" cy="277760"/>
            </p14:xfrm>
          </p:contentPart>
        </mc:Choice>
        <mc:Fallback xmlns="">
          <p:pic>
            <p:nvPicPr>
              <p:cNvPr id="193" name="墨迹 192"/>
            </p:nvPicPr>
            <p:blipFill>
              <a:blip r:embed="rId363"/>
            </p:blipFill>
            <p:spPr>
              <a:xfrm>
                <a:off x="7965722" y="4955976"/>
                <a:ext cx="55033" cy="277760"/>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94" name="墨迹 193"/>
              <p14:cNvContentPartPr/>
              <p14:nvPr/>
            </p14:nvContentPartPr>
            <p14:xfrm>
              <a:off x="8026400" y="4984175"/>
              <a:ext cx="122237" cy="191225"/>
            </p14:xfrm>
          </p:contentPart>
        </mc:Choice>
        <mc:Fallback xmlns="">
          <p:pic>
            <p:nvPicPr>
              <p:cNvPr id="194" name="墨迹 193"/>
            </p:nvPicPr>
            <p:blipFill>
              <a:blip r:embed="rId365"/>
            </p:blipFill>
            <p:spPr>
              <a:xfrm>
                <a:off x="8026400" y="4984175"/>
                <a:ext cx="122237" cy="191225"/>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202" name="墨迹 201"/>
              <p14:cNvContentPartPr/>
              <p14:nvPr/>
            </p14:nvContentPartPr>
            <p14:xfrm>
              <a:off x="5181600" y="4957386"/>
              <a:ext cx="50800" cy="307369"/>
            </p14:xfrm>
          </p:contentPart>
        </mc:Choice>
        <mc:Fallback xmlns="">
          <p:pic>
            <p:nvPicPr>
              <p:cNvPr id="202" name="墨迹 201"/>
            </p:nvPicPr>
            <p:blipFill>
              <a:blip r:embed="rId367"/>
            </p:blipFill>
            <p:spPr>
              <a:xfrm>
                <a:off x="5181600" y="4957386"/>
                <a:ext cx="50800" cy="307369"/>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203" name="墨迹 202"/>
              <p14:cNvContentPartPr/>
              <p14:nvPr/>
            </p14:nvContentPartPr>
            <p14:xfrm>
              <a:off x="5298016" y="4963026"/>
              <a:ext cx="227894" cy="238634"/>
            </p14:xfrm>
          </p:contentPart>
        </mc:Choice>
        <mc:Fallback xmlns="">
          <p:pic>
            <p:nvPicPr>
              <p:cNvPr id="203" name="墨迹 202"/>
            </p:nvPicPr>
            <p:blipFill>
              <a:blip r:embed="rId369"/>
            </p:blipFill>
            <p:spPr>
              <a:xfrm>
                <a:off x="5298016" y="4963026"/>
                <a:ext cx="227894" cy="238634"/>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204" name="墨迹 203"/>
              <p14:cNvContentPartPr/>
              <p14:nvPr/>
            </p14:nvContentPartPr>
            <p14:xfrm>
              <a:off x="5585177" y="4960206"/>
              <a:ext cx="19756" cy="231232"/>
            </p14:xfrm>
          </p:contentPart>
        </mc:Choice>
        <mc:Fallback xmlns="">
          <p:pic>
            <p:nvPicPr>
              <p:cNvPr id="204" name="墨迹 203"/>
            </p:nvPicPr>
            <p:blipFill>
              <a:blip r:embed="rId371"/>
            </p:blipFill>
            <p:spPr>
              <a:xfrm>
                <a:off x="5585177" y="4960206"/>
                <a:ext cx="19756" cy="231232"/>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205" name="墨迹 204"/>
              <p14:cNvContentPartPr/>
              <p14:nvPr/>
            </p14:nvContentPartPr>
            <p14:xfrm>
              <a:off x="5599288" y="5060312"/>
              <a:ext cx="101600" cy="38069"/>
            </p14:xfrm>
          </p:contentPart>
        </mc:Choice>
        <mc:Fallback xmlns="">
          <p:pic>
            <p:nvPicPr>
              <p:cNvPr id="205" name="墨迹 204"/>
            </p:nvPicPr>
            <p:blipFill>
              <a:blip r:embed="rId373"/>
            </p:blipFill>
            <p:spPr>
              <a:xfrm>
                <a:off x="5599288" y="5060312"/>
                <a:ext cx="101600" cy="38069"/>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206" name="墨迹 205"/>
              <p14:cNvContentPartPr/>
              <p14:nvPr/>
            </p14:nvContentPartPr>
            <p14:xfrm>
              <a:off x="5695244" y="4882306"/>
              <a:ext cx="28222" cy="529084"/>
            </p14:xfrm>
          </p:contentPart>
        </mc:Choice>
        <mc:Fallback xmlns="">
          <p:pic>
            <p:nvPicPr>
              <p:cNvPr id="206" name="墨迹 205"/>
            </p:nvPicPr>
            <p:blipFill>
              <a:blip r:embed="rId375"/>
            </p:blipFill>
            <p:spPr>
              <a:xfrm>
                <a:off x="5695244" y="4882306"/>
                <a:ext cx="28222" cy="529084"/>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207" name="墨迹 206"/>
              <p14:cNvContentPartPr/>
              <p14:nvPr/>
            </p14:nvContentPartPr>
            <p14:xfrm>
              <a:off x="5786966" y="4912268"/>
              <a:ext cx="117122" cy="22559"/>
            </p14:xfrm>
          </p:contentPart>
        </mc:Choice>
        <mc:Fallback xmlns="">
          <p:pic>
            <p:nvPicPr>
              <p:cNvPr id="207" name="墨迹 206"/>
            </p:nvPicPr>
            <p:blipFill>
              <a:blip r:embed="rId377"/>
            </p:blipFill>
            <p:spPr>
              <a:xfrm>
                <a:off x="5786966" y="4912268"/>
                <a:ext cx="117122" cy="22559"/>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208" name="墨迹 207"/>
              <p14:cNvContentPartPr/>
              <p14:nvPr/>
            </p14:nvContentPartPr>
            <p14:xfrm>
              <a:off x="5839177" y="4822031"/>
              <a:ext cx="19756" cy="231232"/>
            </p14:xfrm>
          </p:contentPart>
        </mc:Choice>
        <mc:Fallback xmlns="">
          <p:pic>
            <p:nvPicPr>
              <p:cNvPr id="208" name="墨迹 207"/>
            </p:nvPicPr>
            <p:blipFill>
              <a:blip r:embed="rId379"/>
            </p:blipFill>
            <p:spPr>
              <a:xfrm>
                <a:off x="5839177" y="4822031"/>
                <a:ext cx="19756" cy="231232"/>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209" name="墨迹 208"/>
              <p14:cNvContentPartPr/>
              <p14:nvPr/>
            </p14:nvContentPartPr>
            <p14:xfrm>
              <a:off x="5985933" y="5070182"/>
              <a:ext cx="197556" cy="22559"/>
            </p14:xfrm>
          </p:contentPart>
        </mc:Choice>
        <mc:Fallback xmlns="">
          <p:pic>
            <p:nvPicPr>
              <p:cNvPr id="209" name="墨迹 208"/>
            </p:nvPicPr>
            <p:blipFill>
              <a:blip r:embed="rId381"/>
            </p:blipFill>
            <p:spPr>
              <a:xfrm>
                <a:off x="5985933" y="5070182"/>
                <a:ext cx="197556" cy="22559"/>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210" name="墨迹 209"/>
              <p14:cNvContentPartPr/>
              <p14:nvPr/>
            </p14:nvContentPartPr>
            <p14:xfrm>
              <a:off x="6073422" y="4948221"/>
              <a:ext cx="39511" cy="330633"/>
            </p14:xfrm>
          </p:contentPart>
        </mc:Choice>
        <mc:Fallback xmlns="">
          <p:pic>
            <p:nvPicPr>
              <p:cNvPr id="210" name="墨迹 209"/>
            </p:nvPicPr>
            <p:blipFill>
              <a:blip r:embed="rId383"/>
            </p:blipFill>
            <p:spPr>
              <a:xfrm>
                <a:off x="6073422" y="4948221"/>
                <a:ext cx="39511" cy="330633"/>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217" name="墨迹 216"/>
              <p14:cNvContentPartPr/>
              <p14:nvPr/>
            </p14:nvContentPartPr>
            <p14:xfrm>
              <a:off x="7958666" y="4889708"/>
              <a:ext cx="50800" cy="376458"/>
            </p14:xfrm>
          </p:contentPart>
        </mc:Choice>
        <mc:Fallback xmlns="">
          <p:pic>
            <p:nvPicPr>
              <p:cNvPr id="217" name="墨迹 216"/>
            </p:nvPicPr>
            <p:blipFill>
              <a:blip r:embed="rId385"/>
            </p:blipFill>
            <p:spPr>
              <a:xfrm>
                <a:off x="7958666" y="4889708"/>
                <a:ext cx="50800" cy="376458"/>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18" name="墨迹 217"/>
              <p14:cNvContentPartPr/>
              <p14:nvPr/>
            </p14:nvContentPartPr>
            <p14:xfrm>
              <a:off x="8026400" y="4889708"/>
              <a:ext cx="112888" cy="339094"/>
            </p14:xfrm>
          </p:contentPart>
        </mc:Choice>
        <mc:Fallback xmlns="">
          <p:pic>
            <p:nvPicPr>
              <p:cNvPr id="218" name="墨迹 217"/>
            </p:nvPicPr>
            <p:blipFill>
              <a:blip r:embed="rId387"/>
            </p:blipFill>
            <p:spPr>
              <a:xfrm>
                <a:off x="8026400" y="4889708"/>
                <a:ext cx="112888" cy="339094"/>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19" name="墨迹 218"/>
              <p14:cNvContentPartPr/>
              <p14:nvPr/>
            </p14:nvContentPartPr>
            <p14:xfrm>
              <a:off x="8178800" y="4983999"/>
              <a:ext cx="132644" cy="277937"/>
            </p14:xfrm>
          </p:contentPart>
        </mc:Choice>
        <mc:Fallback xmlns="">
          <p:pic>
            <p:nvPicPr>
              <p:cNvPr id="219" name="墨迹 218"/>
            </p:nvPicPr>
            <p:blipFill>
              <a:blip r:embed="rId389"/>
            </p:blipFill>
            <p:spPr>
              <a:xfrm>
                <a:off x="8178800" y="4983999"/>
                <a:ext cx="132644" cy="277937"/>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20" name="墨迹 219"/>
              <p14:cNvContentPartPr/>
              <p14:nvPr/>
            </p14:nvContentPartPr>
            <p14:xfrm>
              <a:off x="8391877" y="4991225"/>
              <a:ext cx="103012" cy="5639"/>
            </p14:xfrm>
          </p:contentPart>
        </mc:Choice>
        <mc:Fallback xmlns="">
          <p:pic>
            <p:nvPicPr>
              <p:cNvPr id="220" name="墨迹 219"/>
            </p:nvPicPr>
            <p:blipFill>
              <a:blip r:embed="rId391"/>
            </p:blipFill>
            <p:spPr>
              <a:xfrm>
                <a:off x="8391877" y="4991225"/>
                <a:ext cx="103012" cy="5639"/>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25" name="墨迹 224"/>
              <p14:cNvContentPartPr/>
              <p14:nvPr/>
            </p14:nvContentPartPr>
            <p14:xfrm>
              <a:off x="7597422" y="4138734"/>
              <a:ext cx="11288" cy="344909"/>
            </p14:xfrm>
          </p:contentPart>
        </mc:Choice>
        <mc:Fallback xmlns="">
          <p:pic>
            <p:nvPicPr>
              <p:cNvPr id="225" name="墨迹 224"/>
            </p:nvPicPr>
            <p:blipFill>
              <a:blip r:embed="rId393"/>
            </p:blipFill>
            <p:spPr>
              <a:xfrm>
                <a:off x="7597422" y="4138734"/>
                <a:ext cx="11288" cy="344909"/>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26" name="墨迹 225"/>
              <p14:cNvContentPartPr/>
              <p14:nvPr/>
            </p14:nvContentPartPr>
            <p14:xfrm>
              <a:off x="7531100" y="4376486"/>
              <a:ext cx="139700" cy="168842"/>
            </p14:xfrm>
          </p:contentPart>
        </mc:Choice>
        <mc:Fallback xmlns="">
          <p:pic>
            <p:nvPicPr>
              <p:cNvPr id="226" name="墨迹 225"/>
            </p:nvPicPr>
            <p:blipFill>
              <a:blip r:embed="rId395"/>
            </p:blipFill>
            <p:spPr>
              <a:xfrm>
                <a:off x="7531100" y="4376486"/>
                <a:ext cx="139700" cy="168842"/>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27" name="墨迹 226"/>
              <p14:cNvContentPartPr/>
              <p14:nvPr/>
            </p14:nvContentPartPr>
            <p14:xfrm>
              <a:off x="7710311" y="4139615"/>
              <a:ext cx="107244" cy="287630"/>
            </p14:xfrm>
          </p:contentPart>
        </mc:Choice>
        <mc:Fallback xmlns="">
          <p:pic>
            <p:nvPicPr>
              <p:cNvPr id="227" name="墨迹 226"/>
            </p:nvPicPr>
            <p:blipFill>
              <a:blip r:embed="rId397"/>
            </p:blipFill>
            <p:spPr>
              <a:xfrm>
                <a:off x="7710311" y="4139615"/>
                <a:ext cx="107244" cy="287630"/>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28" name="墨迹 227"/>
              <p14:cNvContentPartPr/>
              <p14:nvPr/>
            </p14:nvContentPartPr>
            <p14:xfrm>
              <a:off x="6683022" y="4271974"/>
              <a:ext cx="11288" cy="343499"/>
            </p14:xfrm>
          </p:contentPart>
        </mc:Choice>
        <mc:Fallback xmlns="">
          <p:pic>
            <p:nvPicPr>
              <p:cNvPr id="228" name="墨迹 227"/>
            </p:nvPicPr>
            <p:blipFill>
              <a:blip r:embed="rId399"/>
            </p:blipFill>
            <p:spPr>
              <a:xfrm>
                <a:off x="6683022" y="4271974"/>
                <a:ext cx="11288" cy="343499"/>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29" name="墨迹 228"/>
              <p14:cNvContentPartPr/>
              <p14:nvPr/>
            </p14:nvContentPartPr>
            <p14:xfrm>
              <a:off x="6618111" y="4235491"/>
              <a:ext cx="93133" cy="186114"/>
            </p14:xfrm>
          </p:contentPart>
        </mc:Choice>
        <mc:Fallback xmlns="">
          <p:pic>
            <p:nvPicPr>
              <p:cNvPr id="229" name="墨迹 228"/>
            </p:nvPicPr>
            <p:blipFill>
              <a:blip r:embed="rId401"/>
            </p:blipFill>
            <p:spPr>
              <a:xfrm>
                <a:off x="6618111" y="4235491"/>
                <a:ext cx="93133" cy="186114"/>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30" name="墨迹 229"/>
              <p14:cNvContentPartPr/>
              <p14:nvPr/>
            </p14:nvContentPartPr>
            <p14:xfrm>
              <a:off x="6705600" y="4286250"/>
              <a:ext cx="73377" cy="93056"/>
            </p14:xfrm>
          </p:contentPart>
        </mc:Choice>
        <mc:Fallback xmlns="">
          <p:pic>
            <p:nvPicPr>
              <p:cNvPr id="230" name="墨迹 229"/>
            </p:nvPicPr>
            <p:blipFill>
              <a:blip r:embed="rId403"/>
            </p:blipFill>
            <p:spPr>
              <a:xfrm>
                <a:off x="6705600" y="4286250"/>
                <a:ext cx="73377" cy="93056"/>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31" name="墨迹 230"/>
              <p14:cNvContentPartPr/>
              <p14:nvPr/>
            </p14:nvContentPartPr>
            <p14:xfrm>
              <a:off x="6821311" y="4278495"/>
              <a:ext cx="155222" cy="208672"/>
            </p14:xfrm>
          </p:contentPart>
        </mc:Choice>
        <mc:Fallback xmlns="">
          <p:pic>
            <p:nvPicPr>
              <p:cNvPr id="231" name="墨迹 230"/>
            </p:nvPicPr>
            <p:blipFill>
              <a:blip r:embed="rId405"/>
            </p:blipFill>
            <p:spPr>
              <a:xfrm>
                <a:off x="6821311" y="4278495"/>
                <a:ext cx="155222" cy="208672"/>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32" name="墨迹 231"/>
              <p14:cNvContentPartPr/>
              <p14:nvPr/>
            </p14:nvContentPartPr>
            <p14:xfrm>
              <a:off x="6908800" y="4320088"/>
              <a:ext cx="33866" cy="259431"/>
            </p14:xfrm>
          </p:contentPart>
        </mc:Choice>
        <mc:Fallback xmlns="">
          <p:pic>
            <p:nvPicPr>
              <p:cNvPr id="232" name="墨迹 231"/>
            </p:nvPicPr>
            <p:blipFill>
              <a:blip r:embed="rId407"/>
            </p:blipFill>
            <p:spPr>
              <a:xfrm>
                <a:off x="6908800" y="4320088"/>
                <a:ext cx="33866" cy="259431"/>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33" name="墨迹 232"/>
              <p14:cNvContentPartPr/>
              <p14:nvPr/>
            </p14:nvContentPartPr>
            <p14:xfrm>
              <a:off x="7865533" y="4196013"/>
              <a:ext cx="98778" cy="194573"/>
            </p14:xfrm>
          </p:contentPart>
        </mc:Choice>
        <mc:Fallback xmlns="">
          <p:pic>
            <p:nvPicPr>
              <p:cNvPr id="233" name="墨迹 232"/>
            </p:nvPicPr>
            <p:blipFill>
              <a:blip r:embed="rId409"/>
            </p:blipFill>
            <p:spPr>
              <a:xfrm>
                <a:off x="7865533" y="4196013"/>
                <a:ext cx="98778" cy="194573"/>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34" name="墨迹 233"/>
              <p14:cNvContentPartPr/>
              <p14:nvPr/>
            </p14:nvContentPartPr>
            <p14:xfrm>
              <a:off x="7874000" y="4212932"/>
              <a:ext cx="90311" cy="118436"/>
            </p14:xfrm>
          </p:contentPart>
        </mc:Choice>
        <mc:Fallback xmlns="">
          <p:pic>
            <p:nvPicPr>
              <p:cNvPr id="234" name="墨迹 233"/>
            </p:nvPicPr>
            <p:blipFill>
              <a:blip r:embed="rId411"/>
            </p:blipFill>
            <p:spPr>
              <a:xfrm>
                <a:off x="7874000" y="4212932"/>
                <a:ext cx="90311" cy="118436"/>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35" name="墨迹 234"/>
              <p14:cNvContentPartPr/>
              <p14:nvPr/>
            </p14:nvContentPartPr>
            <p14:xfrm>
              <a:off x="8032044" y="4156534"/>
              <a:ext cx="163688" cy="111386"/>
            </p14:xfrm>
          </p:contentPart>
        </mc:Choice>
        <mc:Fallback xmlns="">
          <p:pic>
            <p:nvPicPr>
              <p:cNvPr id="235" name="墨迹 234"/>
            </p:nvPicPr>
            <p:blipFill>
              <a:blip r:embed="rId413"/>
            </p:blipFill>
            <p:spPr>
              <a:xfrm>
                <a:off x="8032044" y="4156534"/>
                <a:ext cx="163688" cy="111386"/>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36" name="墨迹 235"/>
              <p14:cNvContentPartPr/>
              <p14:nvPr/>
            </p14:nvContentPartPr>
            <p14:xfrm>
              <a:off x="7058377" y="4314448"/>
              <a:ext cx="64912" cy="197394"/>
            </p14:xfrm>
          </p:contentPart>
        </mc:Choice>
        <mc:Fallback xmlns="">
          <p:pic>
            <p:nvPicPr>
              <p:cNvPr id="236" name="墨迹 235"/>
            </p:nvPicPr>
            <p:blipFill>
              <a:blip r:embed="rId415"/>
            </p:blipFill>
            <p:spPr>
              <a:xfrm>
                <a:off x="7058377" y="4314448"/>
                <a:ext cx="64912" cy="197394"/>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37" name="墨迹 236"/>
              <p14:cNvContentPartPr/>
              <p14:nvPr/>
            </p14:nvContentPartPr>
            <p14:xfrm>
              <a:off x="7035800" y="4353927"/>
              <a:ext cx="101600" cy="155095"/>
            </p14:xfrm>
          </p:contentPart>
        </mc:Choice>
        <mc:Fallback xmlns="">
          <p:pic>
            <p:nvPicPr>
              <p:cNvPr id="237" name="墨迹 236"/>
            </p:nvPicPr>
            <p:blipFill>
              <a:blip r:embed="rId417"/>
            </p:blipFill>
            <p:spPr>
              <a:xfrm>
                <a:off x="7035800" y="4353927"/>
                <a:ext cx="101600" cy="155095"/>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38" name="墨迹 237"/>
              <p14:cNvContentPartPr/>
              <p14:nvPr/>
            </p14:nvContentPartPr>
            <p14:xfrm>
              <a:off x="7143044" y="4212932"/>
              <a:ext cx="95250" cy="504762"/>
            </p14:xfrm>
          </p:contentPart>
        </mc:Choice>
        <mc:Fallback xmlns="">
          <p:pic>
            <p:nvPicPr>
              <p:cNvPr id="238" name="墨迹 237"/>
            </p:nvPicPr>
            <p:blipFill>
              <a:blip r:embed="rId419"/>
            </p:blipFill>
            <p:spPr>
              <a:xfrm>
                <a:off x="7143044" y="4212932"/>
                <a:ext cx="95250" cy="504762"/>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39" name="墨迹 238"/>
              <p14:cNvContentPartPr/>
              <p14:nvPr/>
            </p14:nvContentPartPr>
            <p14:xfrm>
              <a:off x="8286044" y="1277415"/>
              <a:ext cx="105012" cy="59958"/>
            </p14:xfrm>
          </p:contentPart>
        </mc:Choice>
        <mc:Fallback xmlns="">
          <p:pic>
            <p:nvPicPr>
              <p:cNvPr id="239" name="墨迹 238"/>
            </p:nvPicPr>
            <p:blipFill>
              <a:blip r:embed="rId421"/>
            </p:blipFill>
            <p:spPr>
              <a:xfrm>
                <a:off x="8286044" y="1277415"/>
                <a:ext cx="105012" cy="59958"/>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40" name="墨迹 239"/>
              <p14:cNvContentPartPr/>
              <p14:nvPr/>
            </p14:nvContentPartPr>
            <p14:xfrm>
              <a:off x="6820958" y="2707105"/>
              <a:ext cx="132997" cy="292564"/>
            </p14:xfrm>
          </p:contentPart>
        </mc:Choice>
        <mc:Fallback xmlns="">
          <p:pic>
            <p:nvPicPr>
              <p:cNvPr id="240" name="墨迹 239"/>
            </p:nvPicPr>
            <p:blipFill>
              <a:blip r:embed="rId423"/>
            </p:blipFill>
            <p:spPr>
              <a:xfrm>
                <a:off x="6820958" y="2707105"/>
                <a:ext cx="132997" cy="292564"/>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41" name="墨迹 240"/>
              <p14:cNvContentPartPr/>
              <p14:nvPr/>
            </p14:nvContentPartPr>
            <p14:xfrm>
              <a:off x="6878461" y="2724024"/>
              <a:ext cx="126294" cy="298557"/>
            </p14:xfrm>
          </p:contentPart>
        </mc:Choice>
        <mc:Fallback xmlns="">
          <p:pic>
            <p:nvPicPr>
              <p:cNvPr id="241" name="墨迹 240"/>
            </p:nvPicPr>
            <p:blipFill>
              <a:blip r:embed="rId425"/>
            </p:blipFill>
            <p:spPr>
              <a:xfrm>
                <a:off x="6878461" y="2724024"/>
                <a:ext cx="126294" cy="298557"/>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42" name="墨迹 241"/>
              <p14:cNvContentPartPr/>
              <p14:nvPr/>
            </p14:nvContentPartPr>
            <p14:xfrm>
              <a:off x="6987822" y="2718737"/>
              <a:ext cx="124178" cy="321116"/>
            </p14:xfrm>
          </p:contentPart>
        </mc:Choice>
        <mc:Fallback xmlns="">
          <p:pic>
            <p:nvPicPr>
              <p:cNvPr id="242" name="墨迹 241"/>
            </p:nvPicPr>
            <p:blipFill>
              <a:blip r:embed="rId427"/>
            </p:blipFill>
            <p:spPr>
              <a:xfrm>
                <a:off x="6987822" y="2718737"/>
                <a:ext cx="124178" cy="321116"/>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43" name="墨迹 242"/>
              <p14:cNvContentPartPr/>
              <p14:nvPr/>
            </p14:nvContentPartPr>
            <p14:xfrm>
              <a:off x="7117644" y="2814261"/>
              <a:ext cx="33866" cy="73317"/>
            </p14:xfrm>
          </p:contentPart>
        </mc:Choice>
        <mc:Fallback xmlns="">
          <p:pic>
            <p:nvPicPr>
              <p:cNvPr id="243" name="墨迹 242"/>
            </p:nvPicPr>
            <p:blipFill>
              <a:blip r:embed="rId429"/>
            </p:blipFill>
            <p:spPr>
              <a:xfrm>
                <a:off x="7117644" y="2814261"/>
                <a:ext cx="33866" cy="73317"/>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44" name="墨迹 243"/>
              <p14:cNvContentPartPr/>
              <p14:nvPr/>
            </p14:nvContentPartPr>
            <p14:xfrm>
              <a:off x="7117644" y="2819901"/>
              <a:ext cx="39511" cy="157914"/>
            </p14:xfrm>
          </p:contentPart>
        </mc:Choice>
        <mc:Fallback xmlns="">
          <p:pic>
            <p:nvPicPr>
              <p:cNvPr id="244" name="墨迹 243"/>
            </p:nvPicPr>
            <p:blipFill>
              <a:blip r:embed="rId431"/>
            </p:blipFill>
            <p:spPr>
              <a:xfrm>
                <a:off x="7117644" y="2819901"/>
                <a:ext cx="39511" cy="157914"/>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45" name="墨迹 244"/>
              <p14:cNvContentPartPr/>
              <p14:nvPr/>
            </p14:nvContentPartPr>
            <p14:xfrm>
              <a:off x="7185377" y="2823426"/>
              <a:ext cx="174978" cy="207967"/>
            </p14:xfrm>
          </p:contentPart>
        </mc:Choice>
        <mc:Fallback xmlns="">
          <p:pic>
            <p:nvPicPr>
              <p:cNvPr id="245" name="墨迹 244"/>
            </p:nvPicPr>
            <p:blipFill>
              <a:blip r:embed="rId433"/>
            </p:blipFill>
            <p:spPr>
              <a:xfrm>
                <a:off x="7185377" y="2823426"/>
                <a:ext cx="174978" cy="207967"/>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46" name="墨迹 245"/>
              <p14:cNvContentPartPr/>
              <p14:nvPr/>
            </p14:nvContentPartPr>
            <p14:xfrm>
              <a:off x="7320844" y="2712745"/>
              <a:ext cx="79022" cy="321468"/>
            </p14:xfrm>
          </p:contentPart>
        </mc:Choice>
        <mc:Fallback xmlns="">
          <p:pic>
            <p:nvPicPr>
              <p:cNvPr id="246" name="墨迹 245"/>
            </p:nvPicPr>
            <p:blipFill>
              <a:blip r:embed="rId435"/>
            </p:blipFill>
            <p:spPr>
              <a:xfrm>
                <a:off x="7320844" y="2712745"/>
                <a:ext cx="79022" cy="321468"/>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47" name="墨迹 246"/>
              <p14:cNvContentPartPr/>
              <p14:nvPr/>
            </p14:nvContentPartPr>
            <p14:xfrm>
              <a:off x="7399866" y="2848100"/>
              <a:ext cx="150284" cy="327108"/>
            </p14:xfrm>
          </p:contentPart>
        </mc:Choice>
        <mc:Fallback xmlns="">
          <p:pic>
            <p:nvPicPr>
              <p:cNvPr id="247" name="墨迹 246"/>
            </p:nvPicPr>
            <p:blipFill>
              <a:blip r:embed="rId437"/>
            </p:blipFill>
            <p:spPr>
              <a:xfrm>
                <a:off x="7399866" y="2848100"/>
                <a:ext cx="150284" cy="327108"/>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48" name="墨迹 247"/>
              <p14:cNvContentPartPr/>
              <p14:nvPr/>
            </p14:nvContentPartPr>
            <p14:xfrm>
              <a:off x="9409288" y="4829609"/>
              <a:ext cx="84667" cy="174305"/>
            </p14:xfrm>
          </p:contentPart>
        </mc:Choice>
        <mc:Fallback xmlns="">
          <p:pic>
            <p:nvPicPr>
              <p:cNvPr id="248" name="墨迹 247"/>
            </p:nvPicPr>
            <p:blipFill>
              <a:blip r:embed="rId439"/>
            </p:blipFill>
            <p:spPr>
              <a:xfrm>
                <a:off x="9409288" y="4829609"/>
                <a:ext cx="84667" cy="174305"/>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49" name="墨迹 248"/>
              <p14:cNvContentPartPr/>
              <p14:nvPr/>
            </p14:nvContentPartPr>
            <p14:xfrm>
              <a:off x="9375422" y="4872789"/>
              <a:ext cx="28222" cy="318649"/>
            </p14:xfrm>
          </p:contentPart>
        </mc:Choice>
        <mc:Fallback xmlns="">
          <p:pic>
            <p:nvPicPr>
              <p:cNvPr id="249" name="墨迹 248"/>
            </p:nvPicPr>
            <p:blipFill>
              <a:blip r:embed="rId441"/>
            </p:blipFill>
            <p:spPr>
              <a:xfrm>
                <a:off x="9375422" y="4872789"/>
                <a:ext cx="28222" cy="318649"/>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50" name="墨迹 249"/>
              <p14:cNvContentPartPr/>
              <p14:nvPr/>
            </p14:nvContentPartPr>
            <p14:xfrm>
              <a:off x="9539111" y="4829081"/>
              <a:ext cx="110066" cy="239162"/>
            </p14:xfrm>
          </p:contentPart>
        </mc:Choice>
        <mc:Fallback xmlns="">
          <p:pic>
            <p:nvPicPr>
              <p:cNvPr id="250" name="墨迹 249"/>
            </p:nvPicPr>
            <p:blipFill>
              <a:blip r:embed="rId443"/>
            </p:blipFill>
            <p:spPr>
              <a:xfrm>
                <a:off x="9539111" y="4829081"/>
                <a:ext cx="110066" cy="239162"/>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51" name="墨迹 250"/>
              <p14:cNvContentPartPr/>
              <p14:nvPr/>
            </p14:nvContentPartPr>
            <p14:xfrm>
              <a:off x="9490603" y="4867149"/>
              <a:ext cx="172685" cy="33839"/>
            </p14:xfrm>
          </p:contentPart>
        </mc:Choice>
        <mc:Fallback xmlns="">
          <p:pic>
            <p:nvPicPr>
              <p:cNvPr id="251" name="墨迹 250"/>
            </p:nvPicPr>
            <p:blipFill>
              <a:blip r:embed="rId445"/>
            </p:blipFill>
            <p:spPr>
              <a:xfrm>
                <a:off x="9490603" y="4867149"/>
                <a:ext cx="172685" cy="33839"/>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52" name="墨迹 251"/>
              <p14:cNvContentPartPr/>
              <p14:nvPr/>
            </p14:nvContentPartPr>
            <p14:xfrm>
              <a:off x="9708444" y="4775502"/>
              <a:ext cx="167393" cy="292741"/>
            </p14:xfrm>
          </p:contentPart>
        </mc:Choice>
        <mc:Fallback xmlns="">
          <p:pic>
            <p:nvPicPr>
              <p:cNvPr id="252" name="墨迹 251"/>
            </p:nvPicPr>
            <p:blipFill>
              <a:blip r:embed="rId447"/>
            </p:blipFill>
            <p:spPr>
              <a:xfrm>
                <a:off x="9708444" y="4775502"/>
                <a:ext cx="167393" cy="292741"/>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53" name="墨迹 252"/>
              <p14:cNvContentPartPr/>
              <p14:nvPr/>
            </p14:nvContentPartPr>
            <p14:xfrm>
              <a:off x="9900355" y="4824851"/>
              <a:ext cx="101600" cy="241454"/>
            </p14:xfrm>
          </p:contentPart>
        </mc:Choice>
        <mc:Fallback xmlns="">
          <p:pic>
            <p:nvPicPr>
              <p:cNvPr id="253" name="墨迹 252"/>
            </p:nvPicPr>
            <p:blipFill>
              <a:blip r:embed="rId449"/>
            </p:blipFill>
            <p:spPr>
              <a:xfrm>
                <a:off x="9900355" y="4824851"/>
                <a:ext cx="101600" cy="241454"/>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54" name="墨迹 253"/>
              <p14:cNvContentPartPr/>
              <p14:nvPr/>
            </p14:nvContentPartPr>
            <p14:xfrm>
              <a:off x="10033000" y="4737434"/>
              <a:ext cx="104422" cy="439904"/>
            </p14:xfrm>
          </p:contentPart>
        </mc:Choice>
        <mc:Fallback xmlns="">
          <p:pic>
            <p:nvPicPr>
              <p:cNvPr id="254" name="墨迹 253"/>
            </p:nvPicPr>
            <p:blipFill>
              <a:blip r:embed="rId451"/>
            </p:blipFill>
            <p:spPr>
              <a:xfrm>
                <a:off x="10033000" y="4737434"/>
                <a:ext cx="104422" cy="439904"/>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55" name="墨迹 254"/>
              <p14:cNvContentPartPr/>
              <p14:nvPr/>
            </p14:nvContentPartPr>
            <p14:xfrm>
              <a:off x="9256888" y="4799472"/>
              <a:ext cx="95956" cy="406065"/>
            </p14:xfrm>
          </p:contentPart>
        </mc:Choice>
        <mc:Fallback xmlns="">
          <p:pic>
            <p:nvPicPr>
              <p:cNvPr id="255" name="墨迹 254"/>
            </p:nvPicPr>
            <p:blipFill>
              <a:blip r:embed="rId453"/>
            </p:blipFill>
            <p:spPr>
              <a:xfrm>
                <a:off x="9256888" y="4799472"/>
                <a:ext cx="95956" cy="406065"/>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56" name="墨迹 255"/>
              <p14:cNvContentPartPr/>
              <p14:nvPr/>
            </p14:nvContentPartPr>
            <p14:xfrm>
              <a:off x="10204450" y="4649136"/>
              <a:ext cx="124883" cy="127776"/>
            </p14:xfrm>
          </p:contentPart>
        </mc:Choice>
        <mc:Fallback xmlns="">
          <p:pic>
            <p:nvPicPr>
              <p:cNvPr id="256" name="墨迹 255"/>
            </p:nvPicPr>
            <p:blipFill>
              <a:blip r:embed="rId455"/>
            </p:blipFill>
            <p:spPr>
              <a:xfrm>
                <a:off x="10204450" y="4649136"/>
                <a:ext cx="124883" cy="127776"/>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57" name="墨迹 256"/>
              <p14:cNvContentPartPr/>
              <p14:nvPr/>
            </p14:nvContentPartPr>
            <p14:xfrm>
              <a:off x="10346266" y="4669756"/>
              <a:ext cx="90311" cy="22559"/>
            </p14:xfrm>
          </p:contentPart>
        </mc:Choice>
        <mc:Fallback xmlns="">
          <p:pic>
            <p:nvPicPr>
              <p:cNvPr id="257" name="墨迹 256"/>
            </p:nvPicPr>
            <p:blipFill>
              <a:blip r:embed="rId457"/>
            </p:blipFill>
            <p:spPr>
              <a:xfrm>
                <a:off x="10346266" y="4669756"/>
                <a:ext cx="90311" cy="22559"/>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58" name="墨迹 257"/>
              <p14:cNvContentPartPr/>
              <p14:nvPr/>
            </p14:nvContentPartPr>
            <p14:xfrm>
              <a:off x="10458626" y="4917907"/>
              <a:ext cx="248885" cy="11280"/>
            </p14:xfrm>
          </p:contentPart>
        </mc:Choice>
        <mc:Fallback xmlns="">
          <p:pic>
            <p:nvPicPr>
              <p:cNvPr id="258" name="墨迹 257"/>
            </p:nvPicPr>
            <p:blipFill>
              <a:blip r:embed="rId459"/>
            </p:blipFill>
            <p:spPr>
              <a:xfrm>
                <a:off x="10458626" y="4917907"/>
                <a:ext cx="248885" cy="11280"/>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59" name="墨迹 258"/>
              <p14:cNvContentPartPr/>
              <p14:nvPr/>
            </p14:nvContentPartPr>
            <p14:xfrm>
              <a:off x="10563577" y="4796123"/>
              <a:ext cx="47977" cy="316358"/>
            </p14:xfrm>
          </p:contentPart>
        </mc:Choice>
        <mc:Fallback xmlns="">
          <p:pic>
            <p:nvPicPr>
              <p:cNvPr id="259" name="墨迹 258"/>
            </p:nvPicPr>
            <p:blipFill>
              <a:blip r:embed="rId461"/>
            </p:blipFill>
            <p:spPr>
              <a:xfrm>
                <a:off x="10563577" y="4796123"/>
                <a:ext cx="47977" cy="316358"/>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60" name="墨迹 259"/>
              <p14:cNvContentPartPr/>
              <p14:nvPr/>
            </p14:nvContentPartPr>
            <p14:xfrm>
              <a:off x="10979855" y="4669051"/>
              <a:ext cx="137760" cy="353369"/>
            </p14:xfrm>
          </p:contentPart>
        </mc:Choice>
        <mc:Fallback xmlns="">
          <p:pic>
            <p:nvPicPr>
              <p:cNvPr id="260" name="墨迹 259"/>
            </p:nvPicPr>
            <p:blipFill>
              <a:blip r:embed="rId463"/>
            </p:blipFill>
            <p:spPr>
              <a:xfrm>
                <a:off x="10979855" y="4669051"/>
                <a:ext cx="137760" cy="353369"/>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61" name="墨迹 260"/>
              <p14:cNvContentPartPr/>
              <p14:nvPr/>
            </p14:nvContentPartPr>
            <p14:xfrm>
              <a:off x="11181644" y="4762284"/>
              <a:ext cx="149577" cy="230703"/>
            </p14:xfrm>
          </p:contentPart>
        </mc:Choice>
        <mc:Fallback xmlns="">
          <p:pic>
            <p:nvPicPr>
              <p:cNvPr id="261" name="墨迹 260"/>
            </p:nvPicPr>
            <p:blipFill>
              <a:blip r:embed="rId465"/>
            </p:blipFill>
            <p:spPr>
              <a:xfrm>
                <a:off x="11181644" y="4762284"/>
                <a:ext cx="149577" cy="230703"/>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62" name="墨迹 261"/>
              <p14:cNvContentPartPr/>
              <p14:nvPr/>
            </p14:nvContentPartPr>
            <p14:xfrm>
              <a:off x="11294532" y="4696545"/>
              <a:ext cx="33868" cy="463874"/>
            </p14:xfrm>
          </p:contentPart>
        </mc:Choice>
        <mc:Fallback xmlns="">
          <p:pic>
            <p:nvPicPr>
              <p:cNvPr id="262" name="墨迹 261"/>
            </p:nvPicPr>
            <p:blipFill>
              <a:blip r:embed="rId467"/>
            </p:blipFill>
            <p:spPr>
              <a:xfrm>
                <a:off x="11294532" y="4696545"/>
                <a:ext cx="33868" cy="463874"/>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63" name="墨迹 262"/>
              <p14:cNvContentPartPr/>
              <p14:nvPr/>
            </p14:nvContentPartPr>
            <p14:xfrm>
              <a:off x="11356622" y="4869440"/>
              <a:ext cx="359305" cy="157739"/>
            </p14:xfrm>
          </p:contentPart>
        </mc:Choice>
        <mc:Fallback xmlns="">
          <p:pic>
            <p:nvPicPr>
              <p:cNvPr id="263" name="墨迹 262"/>
            </p:nvPicPr>
            <p:blipFill>
              <a:blip r:embed="rId469"/>
            </p:blipFill>
            <p:spPr>
              <a:xfrm>
                <a:off x="11356622" y="4869440"/>
                <a:ext cx="359305" cy="157739"/>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64" name="墨迹 263"/>
              <p14:cNvContentPartPr/>
              <p14:nvPr/>
            </p14:nvContentPartPr>
            <p14:xfrm>
              <a:off x="8982780" y="4827670"/>
              <a:ext cx="226837" cy="473567"/>
            </p14:xfrm>
          </p:contentPart>
        </mc:Choice>
        <mc:Fallback xmlns="">
          <p:pic>
            <p:nvPicPr>
              <p:cNvPr id="264" name="墨迹 263"/>
            </p:nvPicPr>
            <p:blipFill>
              <a:blip r:embed="rId471"/>
            </p:blipFill>
            <p:spPr>
              <a:xfrm>
                <a:off x="8982780" y="4827670"/>
                <a:ext cx="226837" cy="473567"/>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65" name="墨迹 264"/>
              <p14:cNvContentPartPr/>
              <p14:nvPr/>
            </p14:nvContentPartPr>
            <p14:xfrm>
              <a:off x="9417050" y="4616178"/>
              <a:ext cx="158044" cy="31019"/>
            </p14:xfrm>
          </p:contentPart>
        </mc:Choice>
        <mc:Fallback xmlns="">
          <p:pic>
            <p:nvPicPr>
              <p:cNvPr id="265" name="墨迹 264"/>
            </p:nvPicPr>
            <p:blipFill>
              <a:blip r:embed="rId473"/>
            </p:blipFill>
            <p:spPr>
              <a:xfrm>
                <a:off x="9417050" y="4616178"/>
                <a:ext cx="158044" cy="31019"/>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66" name="墨迹 265"/>
              <p14:cNvContentPartPr/>
              <p14:nvPr/>
            </p14:nvContentPartPr>
            <p14:xfrm>
              <a:off x="9493955" y="4559075"/>
              <a:ext cx="22578" cy="181179"/>
            </p14:xfrm>
          </p:contentPart>
        </mc:Choice>
        <mc:Fallback xmlns="">
          <p:pic>
            <p:nvPicPr>
              <p:cNvPr id="266" name="墨迹 265"/>
            </p:nvPicPr>
            <p:blipFill>
              <a:blip r:embed="rId475"/>
            </p:blipFill>
            <p:spPr>
              <a:xfrm>
                <a:off x="9493955" y="4559075"/>
                <a:ext cx="22578" cy="181179"/>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67" name="墨迹 266"/>
              <p14:cNvContentPartPr/>
              <p14:nvPr/>
            </p14:nvContentPartPr>
            <p14:xfrm>
              <a:off x="9601200" y="4506202"/>
              <a:ext cx="138288" cy="135355"/>
            </p14:xfrm>
          </p:contentPart>
        </mc:Choice>
        <mc:Fallback xmlns="">
          <p:pic>
            <p:nvPicPr>
              <p:cNvPr id="267" name="墨迹 266"/>
            </p:nvPicPr>
            <p:blipFill>
              <a:blip r:embed="rId477"/>
            </p:blipFill>
            <p:spPr>
              <a:xfrm>
                <a:off x="9601200" y="4506202"/>
                <a:ext cx="138288" cy="135355"/>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68" name="墨迹 267"/>
              <p14:cNvContentPartPr/>
              <p14:nvPr/>
            </p14:nvContentPartPr>
            <p14:xfrm>
              <a:off x="9654822" y="4513780"/>
              <a:ext cx="76200" cy="246213"/>
            </p14:xfrm>
          </p:contentPart>
        </mc:Choice>
        <mc:Fallback xmlns="">
          <p:pic>
            <p:nvPicPr>
              <p:cNvPr id="268" name="墨迹 267"/>
            </p:nvPicPr>
            <p:blipFill>
              <a:blip r:embed="rId479"/>
            </p:blipFill>
            <p:spPr>
              <a:xfrm>
                <a:off x="9654822" y="4513780"/>
                <a:ext cx="76200" cy="246213"/>
              </a:xfrm>
              <a:prstGeom prst="rect"/>
            </p:spPr>
          </p:pic>
        </mc:Fallback>
      </mc:AlternateContent>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19_1#939904639?vop=1&amp;pid=da87e3341&amp;color=0,0,0&amp;mp=1&amp;vtp=1&amp;bt=1&amp;bbb=1&amp;hb=1"/>
          <p:cNvSpPr/>
          <p:nvPr/>
        </p:nvSpPr>
        <p:spPr>
          <a:xfrm>
            <a:off x="649224" y="1078992"/>
            <a:ext cx="10899648" cy="914400"/>
          </a:xfrm>
          <a:prstGeom prst="rect">
            <a:avLst/>
          </a:prstGeom>
          <a:blipFill rotWithShape="1">
            <a:blip r:embed="rId1"/>
            <a:stretch>
              <a:fillRect l="-2" t="-14" r="1" b="14"/>
            </a:stretch>
          </a:blipFill>
        </p:spPr>
        <p:txBody>
          <a:bodyPr/>
          <a:lstStyle/>
          <a:p>
            <a:r>
              <a:rPr lang="zh-CN" altLang="en-US">
                <a:noFill/>
              </a:rPr>
              <a:t> </a:t>
            </a:r>
            <a:endParaRPr lang="zh-CN" altLang="en-US">
              <a:noFill/>
            </a:endParaRPr>
          </a:p>
        </p:txBody>
      </p:sp>
      <p:sp>
        <p:nvSpPr>
          <p:cNvPr id="3" name="QB_7_AN.20_1#939904639.blank?vop=1&amp;pid=da87e3341&amp;color=0,0,0&amp;mp=1&amp;vpa=8&amp;vtp=1&amp;bbb=1"/>
          <p:cNvSpPr/>
          <p:nvPr/>
        </p:nvSpPr>
        <p:spPr>
          <a:xfrm>
            <a:off x="5759831" y="1040892"/>
            <a:ext cx="1200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消除积碳</a:t>
            </a:r>
            <a:endParaRPr lang="en-US" altLang="zh-CN" sz="2000" dirty="0">
              <a:solidFill>
                <a:srgbClr val="FF0000"/>
              </a:solidFill>
            </a:endParaRPr>
          </a:p>
        </p:txBody>
      </p:sp>
      <p:sp>
        <p:nvSpPr>
          <p:cNvPr id="4" name="QB_7_AN.21_1#939904639.blank?vop=1&amp;pid=da87e3341&amp;color=0,0,0&amp;mp=1&amp;vpa=9&amp;vtp=1&amp;bbb=1&amp;rh=26.38504"/>
          <p:cNvSpPr/>
          <p:nvPr/>
        </p:nvSpPr>
        <p:spPr>
          <a:xfrm>
            <a:off x="1727136" y="1558734"/>
            <a:ext cx="3691763" cy="335090"/>
          </a:xfrm>
          <a:prstGeom prst="rect">
            <a:avLst/>
          </a:prstGeom>
          <a:blipFill rotWithShape="1">
            <a:blip r:embed="rId2"/>
            <a:stretch>
              <a:fillRect l="-15" t="-30453" r="12" b="-19253"/>
            </a:stretch>
          </a:blipFill>
        </p:spPr>
        <p:txBody>
          <a:bodyPr/>
          <a:lstStyle/>
          <a:p>
            <a:r>
              <a:rPr lang="zh-CN" altLang="en-US">
                <a:noFill/>
              </a:rPr>
              <a:t> </a:t>
            </a:r>
            <a:endParaRPr lang="zh-CN" altLang="en-US">
              <a:noFill/>
            </a:endParaRPr>
          </a:p>
        </p:txBody>
      </p:sp>
      <p:sp>
        <p:nvSpPr>
          <p:cNvPr id="6" name="QB_7_BD.23_1#44de5d2d0?vop=1&amp;pid=da87e3341&amp;color=0,0,0&amp;vtp=1&amp;bbb=1"/>
          <p:cNvSpPr/>
          <p:nvPr/>
        </p:nvSpPr>
        <p:spPr>
          <a:xfrm>
            <a:off x="649224" y="2959100"/>
            <a:ext cx="10899648" cy="431800"/>
          </a:xfrm>
          <a:prstGeom prst="rect">
            <a:avLst/>
          </a:prstGeom>
          <a:noFill/>
        </p:spPr>
        <p:txBody>
          <a:bodyPr wrap="none" lIns="0" tIns="0" rIns="0" bIns="0" rtlCol="0" anchor="t"/>
          <a:lstStyle/>
          <a:p>
            <a:pPr algn="l" latinLnBrk="1">
              <a:lnSpc>
                <a:spcPts val="3400"/>
              </a:lnSpc>
            </a:pP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（2）“滤渣Ⅱ</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”的成分为</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操作Ⅰ</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”为</a:t>
            </a:r>
            <a:r>
              <a:rPr lang="en-US" altLang="zh-CN" sz="2000" i="0">
                <a:solidFill>
                  <a:srgbClr val="000000"/>
                </a:solidFill>
                <a:latin typeface="宋体" panose="02010600030101010101" pitchFamily="2" charset="-122"/>
                <a:ea typeface="宋体" panose="02010600030101010101" pitchFamily="2" charset="-122"/>
                <a:cs typeface="宋体" panose="02010600030101010101" pitchFamily="2" charset="-122"/>
              </a:rPr>
              <a:t>____________________</a:t>
            </a:r>
            <a:r>
              <a:rPr lang="en-US" altLang="zh-CN" sz="2000" b="0" i="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a:t>
            </a:r>
            <a:r>
              <a:rPr lang="en-US" altLang="zh-CN" sz="2000" b="0"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0"/>
              </a:rPr>
              <a:t>过滤、洗涤、干燥。</a:t>
            </a:r>
            <a:endParaRPr lang="en-US" altLang="zh-CN" sz="2000" dirty="0">
              <a:solidFill>
                <a:srgbClr val="000000"/>
              </a:solidFill>
            </a:endParaRPr>
          </a:p>
        </p:txBody>
      </p:sp>
      <p:sp>
        <p:nvSpPr>
          <p:cNvPr id="7" name="QB_7_AN.24_1#44de5d2d0.blank?vop=1&amp;pid=da87e3341&amp;color=0,0,0&amp;vpa=10&amp;vtp=1&amp;bbb=1"/>
          <p:cNvSpPr/>
          <p:nvPr/>
        </p:nvSpPr>
        <p:spPr>
          <a:xfrm>
            <a:off x="3259074" y="3015678"/>
            <a:ext cx="1026541" cy="317500"/>
          </a:xfrm>
          <a:prstGeom prst="rect">
            <a:avLst/>
          </a:prstGeom>
          <a:blipFill rotWithShape="1">
            <a:blip r:embed="rId3"/>
            <a:stretch>
              <a:fillRect l="-25" t="-20" b="20"/>
            </a:stretch>
          </a:blipFill>
        </p:spPr>
        <p:txBody>
          <a:bodyPr/>
          <a:lstStyle/>
          <a:p>
            <a:r>
              <a:rPr lang="zh-CN" altLang="en-US">
                <a:noFill/>
              </a:rPr>
              <a:t> </a:t>
            </a:r>
            <a:endParaRPr lang="zh-CN" altLang="en-US">
              <a:noFill/>
            </a:endParaRPr>
          </a:p>
        </p:txBody>
      </p:sp>
      <p:sp>
        <p:nvSpPr>
          <p:cNvPr id="8" name="QB_7_AN.25_1#44de5d2d0.blank?vop=1&amp;pid=da87e3341&amp;color=0,0,0&amp;vpa=11&amp;vtp=1&amp;bbb=1"/>
          <p:cNvSpPr/>
          <p:nvPr/>
        </p:nvSpPr>
        <p:spPr>
          <a:xfrm>
            <a:off x="5675249" y="2921000"/>
            <a:ext cx="2470150" cy="431800"/>
          </a:xfrm>
          <a:prstGeom prst="rect">
            <a:avLst/>
          </a:prstGeom>
          <a:noFill/>
        </p:spPr>
        <p:txBody>
          <a:bodyPr wrap="none" lIns="0" tIns="0" rIns="0" bIns="0" rtlCol="0" anchor="t"/>
          <a:lstStyle/>
          <a:p>
            <a:pPr algn="ctr" latinLnBrk="1">
              <a:lnSpc>
                <a:spcPts val="34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蒸发浓缩、冷却结晶</a:t>
            </a:r>
            <a:endParaRPr lang="en-US" altLang="zh-CN" sz="20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P spid="7" grpId="0" animBg="1" build="p"/>
      <p:bldP spid="8"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27_1#fb8a4a0f3?sp=1&amp;vop=1&amp;pid=da87e3341&amp;color=0,0,0&amp;vtp=1&amp;bt=1&amp;bbb=1&amp;hb=1"/>
          <p:cNvSpPr/>
          <p:nvPr/>
        </p:nvSpPr>
        <p:spPr>
          <a:xfrm>
            <a:off x="649224" y="1078992"/>
            <a:ext cx="10899648" cy="1397000"/>
          </a:xfrm>
          <a:prstGeom prst="rect">
            <a:avLst/>
          </a:prstGeom>
          <a:blipFill rotWithShape="1">
            <a:blip r:embed="rId1"/>
            <a:stretch>
              <a:fillRect l="-2" t="-9" r="1" b="9"/>
            </a:stretch>
          </a:blipFill>
        </p:spPr>
        <p:txBody>
          <a:bodyPr/>
          <a:lstStyle/>
          <a:p>
            <a:r>
              <a:rPr lang="zh-CN" altLang="en-US">
                <a:noFill/>
              </a:rPr>
              <a:t> </a:t>
            </a:r>
            <a:endParaRPr lang="zh-CN" altLang="en-US">
              <a:noFill/>
            </a:endParaRPr>
          </a:p>
        </p:txBody>
      </p:sp>
      <p:sp>
        <p:nvSpPr>
          <p:cNvPr id="3" name="QB_7_AN.28_1#fb8a4a0f3.blank?vop=1&amp;pid=da87e3341&amp;color=0,0,0&amp;vpa=12&amp;vtp=1&amp;bbb=1&amp;rh=26.38504"/>
          <p:cNvSpPr/>
          <p:nvPr/>
        </p:nvSpPr>
        <p:spPr>
          <a:xfrm>
            <a:off x="4825936" y="1099248"/>
            <a:ext cx="5802948" cy="335090"/>
          </a:xfrm>
          <a:prstGeom prst="rect">
            <a:avLst/>
          </a:prstGeom>
          <a:blipFill rotWithShape="1">
            <a:blip r:embed="rId2"/>
            <a:stretch>
              <a:fillRect l="-10" t="-30339" r="4" b="-19367"/>
            </a:stretch>
          </a:blipFill>
        </p:spPr>
        <p:txBody>
          <a:bodyPr/>
          <a:lstStyle/>
          <a:p>
            <a:r>
              <a:rPr lang="zh-CN" altLang="en-US">
                <a:noFill/>
              </a:rPr>
              <a:t> </a:t>
            </a:r>
            <a:endParaRPr lang="zh-CN" altLang="en-US">
              <a:noFill/>
            </a:endParaRPr>
          </a:p>
        </p:txBody>
      </p:sp>
      <p:sp>
        <p:nvSpPr>
          <p:cNvPr id="4" name="QB_7_AN.29_1#fb8a4a0f3.blank?vop=1&amp;pid=da87e3341&amp;color=0,0,0&amp;vpa=13&amp;vtp=1&amp;bbb=1"/>
          <p:cNvSpPr/>
          <p:nvPr/>
        </p:nvSpPr>
        <p:spPr>
          <a:xfrm>
            <a:off x="6477318" y="1975421"/>
            <a:ext cx="565150" cy="469900"/>
          </a:xfrm>
          <a:prstGeom prst="rect">
            <a:avLst/>
          </a:prstGeom>
          <a:noFill/>
        </p:spPr>
        <p:txBody>
          <a:bodyPr wrap="none" lIns="0" tIns="0" rIns="0" bIns="0" rtlCol="0" anchor="t"/>
          <a:lstStyle/>
          <a:p>
            <a:pPr algn="ctr" latinLnBrk="1">
              <a:lnSpc>
                <a:spcPts val="37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1.7</a:t>
            </a:r>
            <a:endParaRPr lang="en-US" altLang="zh-CN" sz="2000" dirty="0">
              <a:solidFill>
                <a:srgbClr val="FF0000"/>
              </a:solidFill>
            </a:endParaRPr>
          </a:p>
        </p:txBody>
      </p:sp>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6813197" y="1894973"/>
              <a:ext cx="1032580" cy="78957"/>
            </p14:xfrm>
          </p:contentPart>
        </mc:Choice>
        <mc:Fallback xmlns="">
          <p:pic>
            <p:nvPicPr>
              <p:cNvPr id="5" name="墨迹 4"/>
            </p:nvPicPr>
            <p:blipFill>
              <a:blip r:embed="rId4"/>
            </p:blipFill>
            <p:spPr>
              <a:xfrm>
                <a:off x="6813197" y="1894973"/>
                <a:ext cx="1032580" cy="7895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7192962" y="1491375"/>
              <a:ext cx="48860" cy="327461"/>
            </p14:xfrm>
          </p:contentPart>
        </mc:Choice>
        <mc:Fallback xmlns="">
          <p:pic>
            <p:nvPicPr>
              <p:cNvPr id="6" name="墨迹 5"/>
            </p:nvPicPr>
            <p:blipFill>
              <a:blip r:embed="rId6"/>
            </p:blipFill>
            <p:spPr>
              <a:xfrm>
                <a:off x="7192962" y="1491375"/>
                <a:ext cx="48860" cy="327461"/>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7364236" y="1513582"/>
              <a:ext cx="156986" cy="183998"/>
            </p14:xfrm>
          </p:contentPart>
        </mc:Choice>
        <mc:Fallback xmlns="">
          <p:pic>
            <p:nvPicPr>
              <p:cNvPr id="7" name="墨迹 6"/>
            </p:nvPicPr>
            <p:blipFill>
              <a:blip r:embed="rId8"/>
            </p:blipFill>
            <p:spPr>
              <a:xfrm>
                <a:off x="7364236" y="1513582"/>
                <a:ext cx="156986" cy="18399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8901288" y="2058527"/>
              <a:ext cx="508000" cy="33839"/>
            </p14:xfrm>
          </p:contentPart>
        </mc:Choice>
        <mc:Fallback xmlns="">
          <p:pic>
            <p:nvPicPr>
              <p:cNvPr id="8" name="墨迹 7"/>
            </p:nvPicPr>
            <p:blipFill>
              <a:blip r:embed="rId10"/>
            </p:blipFill>
            <p:spPr>
              <a:xfrm>
                <a:off x="8901288" y="2058527"/>
                <a:ext cx="508000" cy="3383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9238897" y="1476394"/>
              <a:ext cx="179740" cy="210435"/>
            </p14:xfrm>
          </p:contentPart>
        </mc:Choice>
        <mc:Fallback xmlns="">
          <p:pic>
            <p:nvPicPr>
              <p:cNvPr id="9" name="墨迹 8"/>
            </p:nvPicPr>
            <p:blipFill>
              <a:blip r:embed="rId12"/>
            </p:blipFill>
            <p:spPr>
              <a:xfrm>
                <a:off x="9238897" y="1476394"/>
                <a:ext cx="179740" cy="21043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9488311" y="1500187"/>
              <a:ext cx="118533" cy="42299"/>
            </p14:xfrm>
          </p:contentPart>
        </mc:Choice>
        <mc:Fallback xmlns="">
          <p:pic>
            <p:nvPicPr>
              <p:cNvPr id="10" name="墨迹 9"/>
            </p:nvPicPr>
            <p:blipFill>
              <a:blip r:embed="rId14"/>
            </p:blipFill>
            <p:spPr>
              <a:xfrm>
                <a:off x="9488311" y="1500187"/>
                <a:ext cx="118533" cy="4229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9450916" y="1604523"/>
              <a:ext cx="186972" cy="14100"/>
            </p14:xfrm>
          </p:contentPart>
        </mc:Choice>
        <mc:Fallback xmlns="">
          <p:pic>
            <p:nvPicPr>
              <p:cNvPr id="11" name="墨迹 10"/>
            </p:nvPicPr>
            <p:blipFill>
              <a:blip r:embed="rId16"/>
            </p:blipFill>
            <p:spPr>
              <a:xfrm>
                <a:off x="9450916" y="1604523"/>
                <a:ext cx="186972" cy="141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9668933" y="1477628"/>
              <a:ext cx="95956" cy="148397"/>
            </p14:xfrm>
          </p:contentPart>
        </mc:Choice>
        <mc:Fallback xmlns="">
          <p:pic>
            <p:nvPicPr>
              <p:cNvPr id="12" name="墨迹 11"/>
            </p:nvPicPr>
            <p:blipFill>
              <a:blip r:embed="rId18"/>
            </p:blipFill>
            <p:spPr>
              <a:xfrm>
                <a:off x="9668933" y="1477628"/>
                <a:ext cx="95956" cy="14839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9793111" y="1534026"/>
              <a:ext cx="59266" cy="56398"/>
            </p14:xfrm>
          </p:contentPart>
        </mc:Choice>
        <mc:Fallback xmlns="">
          <p:pic>
            <p:nvPicPr>
              <p:cNvPr id="13" name="墨迹 12"/>
            </p:nvPicPr>
            <p:blipFill>
              <a:blip r:embed="rId20"/>
            </p:blipFill>
            <p:spPr>
              <a:xfrm>
                <a:off x="9793111" y="1534026"/>
                <a:ext cx="59266" cy="5639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9880600" y="1407835"/>
              <a:ext cx="53622" cy="388442"/>
            </p14:xfrm>
          </p:contentPart>
        </mc:Choice>
        <mc:Fallback xmlns="">
          <p:pic>
            <p:nvPicPr>
              <p:cNvPr id="14" name="墨迹 13"/>
            </p:nvPicPr>
            <p:blipFill>
              <a:blip r:embed="rId22"/>
            </p:blipFill>
            <p:spPr>
              <a:xfrm>
                <a:off x="9880600" y="1407835"/>
                <a:ext cx="53622" cy="38844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10040584" y="1436387"/>
              <a:ext cx="359304" cy="249913"/>
            </p14:xfrm>
          </p:contentPart>
        </mc:Choice>
        <mc:Fallback xmlns="">
          <p:pic>
            <p:nvPicPr>
              <p:cNvPr id="15" name="墨迹 14"/>
            </p:nvPicPr>
            <p:blipFill>
              <a:blip r:embed="rId24"/>
            </p:blipFill>
            <p:spPr>
              <a:xfrm>
                <a:off x="10040584" y="1436387"/>
                <a:ext cx="359304" cy="24991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1522412" y="3015884"/>
              <a:ext cx="331788" cy="210788"/>
            </p14:xfrm>
          </p:contentPart>
        </mc:Choice>
        <mc:Fallback xmlns="">
          <p:pic>
            <p:nvPicPr>
              <p:cNvPr id="16" name="墨迹 15"/>
            </p:nvPicPr>
            <p:blipFill>
              <a:blip r:embed="rId26"/>
            </p:blipFill>
            <p:spPr>
              <a:xfrm>
                <a:off x="1522412" y="3015884"/>
                <a:ext cx="331788" cy="21078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1825977" y="2931463"/>
              <a:ext cx="68616" cy="590593"/>
            </p14:xfrm>
          </p:contentPart>
        </mc:Choice>
        <mc:Fallback xmlns="">
          <p:pic>
            <p:nvPicPr>
              <p:cNvPr id="17" name="墨迹 16"/>
            </p:nvPicPr>
            <p:blipFill>
              <a:blip r:embed="rId28"/>
            </p:blipFill>
            <p:spPr>
              <a:xfrm>
                <a:off x="1825977" y="2931463"/>
                <a:ext cx="68616" cy="59059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1875895" y="3115109"/>
              <a:ext cx="119416" cy="142758"/>
            </p14:xfrm>
          </p:contentPart>
        </mc:Choice>
        <mc:Fallback xmlns="">
          <p:pic>
            <p:nvPicPr>
              <p:cNvPr id="18" name="墨迹 17"/>
            </p:nvPicPr>
            <p:blipFill>
              <a:blip r:embed="rId30"/>
            </p:blipFill>
            <p:spPr>
              <a:xfrm>
                <a:off x="1875895" y="3115109"/>
                <a:ext cx="119416" cy="14275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1944511" y="3138550"/>
              <a:ext cx="36689" cy="222772"/>
            </p14:xfrm>
          </p:contentPart>
        </mc:Choice>
        <mc:Fallback xmlns="">
          <p:pic>
            <p:nvPicPr>
              <p:cNvPr id="19" name="墨迹 18"/>
            </p:nvPicPr>
            <p:blipFill>
              <a:blip r:embed="rId32"/>
            </p:blipFill>
            <p:spPr>
              <a:xfrm>
                <a:off x="1944511" y="3138550"/>
                <a:ext cx="36689" cy="22277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1986844" y="2955256"/>
              <a:ext cx="127000" cy="11280"/>
            </p14:xfrm>
          </p:contentPart>
        </mc:Choice>
        <mc:Fallback xmlns="">
          <p:pic>
            <p:nvPicPr>
              <p:cNvPr id="20" name="墨迹 19"/>
            </p:nvPicPr>
            <p:blipFill>
              <a:blip r:embed="rId34"/>
            </p:blipFill>
            <p:spPr>
              <a:xfrm>
                <a:off x="1986844" y="2955256"/>
                <a:ext cx="127000" cy="1128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2054577" y="2858146"/>
              <a:ext cx="22578" cy="184527"/>
            </p14:xfrm>
          </p:contentPart>
        </mc:Choice>
        <mc:Fallback xmlns="">
          <p:pic>
            <p:nvPicPr>
              <p:cNvPr id="21" name="墨迹 20"/>
            </p:nvPicPr>
            <p:blipFill>
              <a:blip r:embed="rId36"/>
            </p:blipFill>
            <p:spPr>
              <a:xfrm>
                <a:off x="2054577" y="2858146"/>
                <a:ext cx="22578" cy="18452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1292048" y="3028573"/>
              <a:ext cx="279929" cy="258021"/>
            </p14:xfrm>
          </p:contentPart>
        </mc:Choice>
        <mc:Fallback xmlns="">
          <p:pic>
            <p:nvPicPr>
              <p:cNvPr id="22" name="墨迹 21"/>
            </p:nvPicPr>
            <p:blipFill>
              <a:blip r:embed="rId38"/>
            </p:blipFill>
            <p:spPr>
              <a:xfrm>
                <a:off x="1292048" y="3028573"/>
                <a:ext cx="279929" cy="25802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2174522" y="3141370"/>
              <a:ext cx="190500" cy="16919"/>
            </p14:xfrm>
          </p:contentPart>
        </mc:Choice>
        <mc:Fallback xmlns="">
          <p:pic>
            <p:nvPicPr>
              <p:cNvPr id="23" name="墨迹 22"/>
            </p:nvPicPr>
            <p:blipFill>
              <a:blip r:embed="rId40"/>
            </p:blipFill>
            <p:spPr>
              <a:xfrm>
                <a:off x="2174522" y="3141370"/>
                <a:ext cx="190500" cy="1691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2252133" y="3013769"/>
              <a:ext cx="33867" cy="313714"/>
            </p14:xfrm>
          </p:contentPart>
        </mc:Choice>
        <mc:Fallback xmlns="">
          <p:pic>
            <p:nvPicPr>
              <p:cNvPr id="24" name="墨迹 23"/>
            </p:nvPicPr>
            <p:blipFill>
              <a:blip r:embed="rId42"/>
            </p:blipFill>
            <p:spPr>
              <a:xfrm>
                <a:off x="2252133" y="3013769"/>
                <a:ext cx="33867" cy="31371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2726266" y="2945915"/>
              <a:ext cx="107245" cy="336450"/>
            </p14:xfrm>
          </p:contentPart>
        </mc:Choice>
        <mc:Fallback xmlns="">
          <p:pic>
            <p:nvPicPr>
              <p:cNvPr id="25" name="墨迹 24"/>
            </p:nvPicPr>
            <p:blipFill>
              <a:blip r:embed="rId44"/>
            </p:blipFill>
            <p:spPr>
              <a:xfrm>
                <a:off x="2726266" y="2945915"/>
                <a:ext cx="107245" cy="33645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2863144" y="2972176"/>
              <a:ext cx="98778" cy="313009"/>
            </p14:xfrm>
          </p:contentPart>
        </mc:Choice>
        <mc:Fallback xmlns="">
          <p:pic>
            <p:nvPicPr>
              <p:cNvPr id="26" name="墨迹 25"/>
            </p:nvPicPr>
            <p:blipFill>
              <a:blip r:embed="rId46"/>
            </p:blipFill>
            <p:spPr>
              <a:xfrm>
                <a:off x="2863144" y="2972176"/>
                <a:ext cx="98778" cy="31300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3031066" y="2948030"/>
              <a:ext cx="70556" cy="232818"/>
            </p14:xfrm>
          </p:contentPart>
        </mc:Choice>
        <mc:Fallback xmlns="">
          <p:pic>
            <p:nvPicPr>
              <p:cNvPr id="27" name="墨迹 26"/>
            </p:nvPicPr>
            <p:blipFill>
              <a:blip r:embed="rId48"/>
            </p:blipFill>
            <p:spPr>
              <a:xfrm>
                <a:off x="3031066" y="2948030"/>
                <a:ext cx="70556" cy="23281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2966155" y="3017294"/>
              <a:ext cx="194733" cy="22559"/>
            </p14:xfrm>
          </p:contentPart>
        </mc:Choice>
        <mc:Fallback xmlns="">
          <p:pic>
            <p:nvPicPr>
              <p:cNvPr id="28" name="墨迹 27"/>
            </p:nvPicPr>
            <p:blipFill>
              <a:blip r:embed="rId50"/>
            </p:blipFill>
            <p:spPr>
              <a:xfrm>
                <a:off x="2966155" y="3017294"/>
                <a:ext cx="194733" cy="2255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3172177" y="2903440"/>
              <a:ext cx="180623" cy="330986"/>
            </p14:xfrm>
          </p:contentPart>
        </mc:Choice>
        <mc:Fallback xmlns="">
          <p:pic>
            <p:nvPicPr>
              <p:cNvPr id="29" name="墨迹 28"/>
            </p:nvPicPr>
            <p:blipFill>
              <a:blip r:embed="rId52"/>
            </p:blipFill>
            <p:spPr>
              <a:xfrm>
                <a:off x="3172177" y="2903440"/>
                <a:ext cx="180623" cy="33098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3349977" y="2960896"/>
              <a:ext cx="156986" cy="287630"/>
            </p14:xfrm>
          </p:contentPart>
        </mc:Choice>
        <mc:Fallback xmlns="">
          <p:pic>
            <p:nvPicPr>
              <p:cNvPr id="30" name="墨迹 29"/>
            </p:nvPicPr>
            <p:blipFill>
              <a:blip r:embed="rId54"/>
            </p:blipFill>
            <p:spPr>
              <a:xfrm>
                <a:off x="3349977" y="2960896"/>
                <a:ext cx="156986" cy="28763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3457222" y="2904498"/>
              <a:ext cx="211666" cy="490663"/>
            </p14:xfrm>
          </p:contentPart>
        </mc:Choice>
        <mc:Fallback xmlns="">
          <p:pic>
            <p:nvPicPr>
              <p:cNvPr id="31" name="墨迹 30"/>
            </p:nvPicPr>
            <p:blipFill>
              <a:blip r:embed="rId56"/>
            </p:blipFill>
            <p:spPr>
              <a:xfrm>
                <a:off x="3457222" y="2904498"/>
                <a:ext cx="211666" cy="49066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3840162" y="2870659"/>
              <a:ext cx="9349" cy="14100"/>
            </p14:xfrm>
          </p:contentPart>
        </mc:Choice>
        <mc:Fallback xmlns="">
          <p:pic>
            <p:nvPicPr>
              <p:cNvPr id="32" name="墨迹 31"/>
            </p:nvPicPr>
            <p:blipFill>
              <a:blip r:embed="rId58"/>
            </p:blipFill>
            <p:spPr>
              <a:xfrm>
                <a:off x="3840162" y="2870659"/>
                <a:ext cx="9349" cy="1410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3771900" y="2753633"/>
              <a:ext cx="108655" cy="162144"/>
            </p14:xfrm>
          </p:contentPart>
        </mc:Choice>
        <mc:Fallback xmlns="">
          <p:pic>
            <p:nvPicPr>
              <p:cNvPr id="33" name="墨迹 32"/>
            </p:nvPicPr>
            <p:blipFill>
              <a:blip r:embed="rId60"/>
            </p:blipFill>
            <p:spPr>
              <a:xfrm>
                <a:off x="3771900" y="2753633"/>
                <a:ext cx="108655" cy="16214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3900311" y="2802981"/>
              <a:ext cx="93133" cy="22560"/>
            </p14:xfrm>
          </p:contentPart>
        </mc:Choice>
        <mc:Fallback xmlns="">
          <p:pic>
            <p:nvPicPr>
              <p:cNvPr id="34" name="墨迹 33"/>
            </p:nvPicPr>
            <p:blipFill>
              <a:blip r:embed="rId62"/>
            </p:blipFill>
            <p:spPr>
              <a:xfrm>
                <a:off x="3900311" y="2802981"/>
                <a:ext cx="93133" cy="2256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4018844" y="3152649"/>
              <a:ext cx="180622" cy="19739"/>
            </p14:xfrm>
          </p:contentPart>
        </mc:Choice>
        <mc:Fallback xmlns="">
          <p:pic>
            <p:nvPicPr>
              <p:cNvPr id="35" name="墨迹 34"/>
            </p:nvPicPr>
            <p:blipFill>
              <a:blip r:embed="rId64"/>
            </p:blipFill>
            <p:spPr>
              <a:xfrm>
                <a:off x="4018844" y="3152649"/>
                <a:ext cx="180622" cy="1973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3983213" y="3225967"/>
              <a:ext cx="238831" cy="22559"/>
            </p14:xfrm>
          </p:contentPart>
        </mc:Choice>
        <mc:Fallback xmlns="">
          <p:pic>
            <p:nvPicPr>
              <p:cNvPr id="36" name="墨迹 35"/>
            </p:nvPicPr>
            <p:blipFill>
              <a:blip r:embed="rId66"/>
            </p:blipFill>
            <p:spPr>
              <a:xfrm>
                <a:off x="3983213" y="3225967"/>
                <a:ext cx="238831" cy="2255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4643261" y="2888988"/>
              <a:ext cx="323850" cy="477974"/>
            </p14:xfrm>
          </p:contentPart>
        </mc:Choice>
        <mc:Fallback xmlns="">
          <p:pic>
            <p:nvPicPr>
              <p:cNvPr id="37" name="墨迹 36"/>
            </p:nvPicPr>
            <p:blipFill>
              <a:blip r:embed="rId68"/>
            </p:blipFill>
            <p:spPr>
              <a:xfrm>
                <a:off x="4643261" y="2888988"/>
                <a:ext cx="323850" cy="47797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4960055" y="3021347"/>
              <a:ext cx="168804" cy="163202"/>
            </p14:xfrm>
          </p:contentPart>
        </mc:Choice>
        <mc:Fallback xmlns="">
          <p:pic>
            <p:nvPicPr>
              <p:cNvPr id="38" name="墨迹 37"/>
            </p:nvPicPr>
            <p:blipFill>
              <a:blip r:embed="rId70"/>
            </p:blipFill>
            <p:spPr>
              <a:xfrm>
                <a:off x="4960055" y="3021347"/>
                <a:ext cx="168804" cy="163202"/>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5037666" y="3019938"/>
              <a:ext cx="19756" cy="253967"/>
            </p14:xfrm>
          </p:contentPart>
        </mc:Choice>
        <mc:Fallback xmlns="">
          <p:pic>
            <p:nvPicPr>
              <p:cNvPr id="39" name="墨迹 38"/>
            </p:nvPicPr>
            <p:blipFill>
              <a:blip r:embed="rId72"/>
            </p:blipFill>
            <p:spPr>
              <a:xfrm>
                <a:off x="5037666" y="3019938"/>
                <a:ext cx="19756" cy="25396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4555066" y="2900973"/>
              <a:ext cx="90311" cy="381392"/>
            </p14:xfrm>
          </p:contentPart>
        </mc:Choice>
        <mc:Fallback xmlns="">
          <p:pic>
            <p:nvPicPr>
              <p:cNvPr id="40" name="墨迹 39"/>
            </p:nvPicPr>
            <p:blipFill>
              <a:blip r:embed="rId74"/>
            </p:blipFill>
            <p:spPr>
              <a:xfrm>
                <a:off x="4555066" y="2900973"/>
                <a:ext cx="90311" cy="381392"/>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5099755" y="2893218"/>
              <a:ext cx="127000" cy="332749"/>
            </p14:xfrm>
          </p:contentPart>
        </mc:Choice>
        <mc:Fallback xmlns="">
          <p:pic>
            <p:nvPicPr>
              <p:cNvPr id="41" name="墨迹 40"/>
            </p:nvPicPr>
            <p:blipFill>
              <a:blip r:embed="rId76"/>
            </p:blipFill>
            <p:spPr>
              <a:xfrm>
                <a:off x="5099755" y="2893218"/>
                <a:ext cx="127000" cy="33274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5208058" y="3062412"/>
              <a:ext cx="114653" cy="152275"/>
            </p14:xfrm>
          </p:contentPart>
        </mc:Choice>
        <mc:Fallback xmlns="">
          <p:pic>
            <p:nvPicPr>
              <p:cNvPr id="42" name="墨迹 41"/>
            </p:nvPicPr>
            <p:blipFill>
              <a:blip r:embed="rId78"/>
            </p:blipFill>
            <p:spPr>
              <a:xfrm>
                <a:off x="5208058" y="3062412"/>
                <a:ext cx="114653" cy="15227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5444066" y="2872069"/>
              <a:ext cx="87489" cy="346143"/>
            </p14:xfrm>
          </p:contentPart>
        </mc:Choice>
        <mc:Fallback xmlns="">
          <p:pic>
            <p:nvPicPr>
              <p:cNvPr id="43" name="墨迹 42"/>
            </p:nvPicPr>
            <p:blipFill>
              <a:blip r:embed="rId80"/>
            </p:blipFill>
            <p:spPr>
              <a:xfrm>
                <a:off x="5444066" y="2872069"/>
                <a:ext cx="87489" cy="34614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5604933" y="2849510"/>
              <a:ext cx="79022" cy="367997"/>
            </p14:xfrm>
          </p:contentPart>
        </mc:Choice>
        <mc:Fallback xmlns="">
          <p:pic>
            <p:nvPicPr>
              <p:cNvPr id="44" name="墨迹 43"/>
            </p:nvPicPr>
            <p:blipFill>
              <a:blip r:embed="rId82"/>
            </p:blipFill>
            <p:spPr>
              <a:xfrm>
                <a:off x="5604933" y="2849510"/>
                <a:ext cx="79022" cy="36799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5757333" y="2849510"/>
              <a:ext cx="90311" cy="267185"/>
            </p14:xfrm>
          </p:contentPart>
        </mc:Choice>
        <mc:Fallback xmlns="">
          <p:pic>
            <p:nvPicPr>
              <p:cNvPr id="45" name="墨迹 44"/>
            </p:nvPicPr>
            <p:blipFill>
              <a:blip r:embed="rId84"/>
            </p:blipFill>
            <p:spPr>
              <a:xfrm>
                <a:off x="5757333" y="2849510"/>
                <a:ext cx="90311" cy="26718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5695244" y="2938337"/>
              <a:ext cx="183444" cy="39478"/>
            </p14:xfrm>
          </p:contentPart>
        </mc:Choice>
        <mc:Fallback xmlns="">
          <p:pic>
            <p:nvPicPr>
              <p:cNvPr id="46" name="墨迹 45"/>
            </p:nvPicPr>
            <p:blipFill>
              <a:blip r:embed="rId86"/>
            </p:blipFill>
            <p:spPr>
              <a:xfrm>
                <a:off x="5695244" y="2938337"/>
                <a:ext cx="183444" cy="3947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5887155" y="2806859"/>
              <a:ext cx="169334" cy="278113"/>
            </p14:xfrm>
          </p:contentPart>
        </mc:Choice>
        <mc:Fallback xmlns="">
          <p:pic>
            <p:nvPicPr>
              <p:cNvPr id="47" name="墨迹 46"/>
            </p:nvPicPr>
            <p:blipFill>
              <a:blip r:embed="rId88"/>
            </p:blipFill>
            <p:spPr>
              <a:xfrm>
                <a:off x="5887155" y="2806859"/>
                <a:ext cx="169334" cy="27811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6096000" y="2887755"/>
              <a:ext cx="73377" cy="221186"/>
            </p14:xfrm>
          </p:contentPart>
        </mc:Choice>
        <mc:Fallback xmlns="">
          <p:pic>
            <p:nvPicPr>
              <p:cNvPr id="48" name="墨迹 47"/>
            </p:nvPicPr>
            <p:blipFill>
              <a:blip r:embed="rId90"/>
            </p:blipFill>
            <p:spPr>
              <a:xfrm>
                <a:off x="6096000" y="2887755"/>
                <a:ext cx="73377" cy="22118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6163733" y="2746583"/>
              <a:ext cx="135467" cy="518862"/>
            </p14:xfrm>
          </p:contentPart>
        </mc:Choice>
        <mc:Fallback xmlns="">
          <p:pic>
            <p:nvPicPr>
              <p:cNvPr id="49" name="墨迹 48"/>
            </p:nvPicPr>
            <p:blipFill>
              <a:blip r:embed="rId92"/>
            </p:blipFill>
            <p:spPr>
              <a:xfrm>
                <a:off x="6163733" y="2746583"/>
                <a:ext cx="135467" cy="51886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6" name="墨迹 55"/>
              <p14:cNvContentPartPr/>
              <p14:nvPr/>
            </p14:nvContentPartPr>
            <p14:xfrm>
              <a:off x="7797094" y="2863257"/>
              <a:ext cx="105128" cy="278112"/>
            </p14:xfrm>
          </p:contentPart>
        </mc:Choice>
        <mc:Fallback xmlns="">
          <p:pic>
            <p:nvPicPr>
              <p:cNvPr id="56" name="墨迹 55"/>
            </p:nvPicPr>
            <p:blipFill>
              <a:blip r:embed="rId94"/>
            </p:blipFill>
            <p:spPr>
              <a:xfrm>
                <a:off x="7797094" y="2863257"/>
                <a:ext cx="105128" cy="27811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7" name="墨迹 56"/>
              <p14:cNvContentPartPr/>
              <p14:nvPr/>
            </p14:nvContentPartPr>
            <p14:xfrm>
              <a:off x="7900811" y="2925471"/>
              <a:ext cx="277989" cy="160206"/>
            </p14:xfrm>
          </p:contentPart>
        </mc:Choice>
        <mc:Fallback xmlns="">
          <p:pic>
            <p:nvPicPr>
              <p:cNvPr id="57" name="墨迹 56"/>
            </p:nvPicPr>
            <p:blipFill>
              <a:blip r:embed="rId96"/>
            </p:blipFill>
            <p:spPr>
              <a:xfrm>
                <a:off x="7900811" y="2925471"/>
                <a:ext cx="277989" cy="16020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8" name="墨迹 57"/>
              <p14:cNvContentPartPr/>
              <p14:nvPr/>
            </p14:nvContentPartPr>
            <p14:xfrm>
              <a:off x="8153400" y="2834705"/>
              <a:ext cx="70555" cy="461759"/>
            </p14:xfrm>
          </p:contentPart>
        </mc:Choice>
        <mc:Fallback xmlns="">
          <p:pic>
            <p:nvPicPr>
              <p:cNvPr id="58" name="墨迹 57"/>
            </p:nvPicPr>
            <p:blipFill>
              <a:blip r:embed="rId98"/>
            </p:blipFill>
            <p:spPr>
              <a:xfrm>
                <a:off x="8153400" y="2834705"/>
                <a:ext cx="70555" cy="46175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9" name="墨迹 58"/>
              <p14:cNvContentPartPr/>
              <p14:nvPr/>
            </p14:nvContentPartPr>
            <p14:xfrm>
              <a:off x="8244416" y="2972176"/>
              <a:ext cx="95250" cy="107156"/>
            </p14:xfrm>
          </p:contentPart>
        </mc:Choice>
        <mc:Fallback xmlns="">
          <p:pic>
            <p:nvPicPr>
              <p:cNvPr id="59" name="墨迹 58"/>
            </p:nvPicPr>
            <p:blipFill>
              <a:blip r:embed="rId100"/>
            </p:blipFill>
            <p:spPr>
              <a:xfrm>
                <a:off x="8244416" y="2972176"/>
                <a:ext cx="95250" cy="10715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0" name="墨迹 59"/>
              <p14:cNvContentPartPr/>
              <p14:nvPr/>
            </p14:nvContentPartPr>
            <p14:xfrm>
              <a:off x="8300155" y="2998612"/>
              <a:ext cx="25400" cy="170957"/>
            </p14:xfrm>
          </p:contentPart>
        </mc:Choice>
        <mc:Fallback xmlns="">
          <p:pic>
            <p:nvPicPr>
              <p:cNvPr id="60" name="墨迹 59"/>
            </p:nvPicPr>
            <p:blipFill>
              <a:blip r:embed="rId102"/>
            </p:blipFill>
            <p:spPr>
              <a:xfrm>
                <a:off x="8300155" y="2998612"/>
                <a:ext cx="25400" cy="170957"/>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61" name="墨迹 60"/>
              <p14:cNvContentPartPr/>
              <p14:nvPr/>
            </p14:nvContentPartPr>
            <p14:xfrm>
              <a:off x="8325555" y="2808621"/>
              <a:ext cx="158045" cy="372227"/>
            </p14:xfrm>
          </p:contentPart>
        </mc:Choice>
        <mc:Fallback xmlns="">
          <p:pic>
            <p:nvPicPr>
              <p:cNvPr id="61" name="墨迹 60"/>
            </p:nvPicPr>
            <p:blipFill>
              <a:blip r:embed="rId104"/>
            </p:blipFill>
            <p:spPr>
              <a:xfrm>
                <a:off x="8325555" y="2808621"/>
                <a:ext cx="158045" cy="37222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2" name="墨迹 61"/>
              <p14:cNvContentPartPr/>
              <p14:nvPr/>
            </p14:nvContentPartPr>
            <p14:xfrm>
              <a:off x="8483600" y="2994735"/>
              <a:ext cx="62088" cy="112796"/>
            </p14:xfrm>
          </p:contentPart>
        </mc:Choice>
        <mc:Fallback xmlns="">
          <p:pic>
            <p:nvPicPr>
              <p:cNvPr id="62" name="墨迹 61"/>
            </p:nvPicPr>
            <p:blipFill>
              <a:blip r:embed="rId106"/>
            </p:blipFill>
            <p:spPr>
              <a:xfrm>
                <a:off x="8483600" y="2994735"/>
                <a:ext cx="62088" cy="112796"/>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3" name="墨迹 62"/>
              <p14:cNvContentPartPr/>
              <p14:nvPr/>
            </p14:nvContentPartPr>
            <p14:xfrm>
              <a:off x="8681155" y="2769143"/>
              <a:ext cx="112889" cy="345438"/>
            </p14:xfrm>
          </p:contentPart>
        </mc:Choice>
        <mc:Fallback xmlns="">
          <p:pic>
            <p:nvPicPr>
              <p:cNvPr id="63" name="墨迹 62"/>
            </p:nvPicPr>
            <p:blipFill>
              <a:blip r:embed="rId108"/>
            </p:blipFill>
            <p:spPr>
              <a:xfrm>
                <a:off x="8681155" y="2769143"/>
                <a:ext cx="112889" cy="34543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4" name="墨迹 63"/>
              <p14:cNvContentPartPr/>
              <p14:nvPr/>
            </p14:nvContentPartPr>
            <p14:xfrm>
              <a:off x="8850488" y="2776192"/>
              <a:ext cx="73378" cy="281814"/>
            </p14:xfrm>
          </p:contentPart>
        </mc:Choice>
        <mc:Fallback xmlns="">
          <p:pic>
            <p:nvPicPr>
              <p:cNvPr id="64" name="墨迹 63"/>
            </p:nvPicPr>
            <p:blipFill>
              <a:blip r:embed="rId110"/>
            </p:blipFill>
            <p:spPr>
              <a:xfrm>
                <a:off x="8850488" y="2776192"/>
                <a:ext cx="73378" cy="28181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5" name="墨迹 64"/>
              <p14:cNvContentPartPr/>
              <p14:nvPr/>
            </p14:nvContentPartPr>
            <p14:xfrm>
              <a:off x="8974666" y="2778660"/>
              <a:ext cx="76200" cy="259254"/>
            </p14:xfrm>
          </p:contentPart>
        </mc:Choice>
        <mc:Fallback xmlns="">
          <p:pic>
            <p:nvPicPr>
              <p:cNvPr id="65" name="墨迹 64"/>
            </p:nvPicPr>
            <p:blipFill>
              <a:blip r:embed="rId112"/>
            </p:blipFill>
            <p:spPr>
              <a:xfrm>
                <a:off x="8974666" y="2778660"/>
                <a:ext cx="76200" cy="25925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6" name="墨迹 65"/>
              <p14:cNvContentPartPr/>
              <p14:nvPr/>
            </p14:nvContentPartPr>
            <p14:xfrm>
              <a:off x="8915047" y="2870659"/>
              <a:ext cx="189441" cy="28199"/>
            </p14:xfrm>
          </p:contentPart>
        </mc:Choice>
        <mc:Fallback xmlns="">
          <p:pic>
            <p:nvPicPr>
              <p:cNvPr id="66" name="墨迹 65"/>
            </p:nvPicPr>
            <p:blipFill>
              <a:blip r:embed="rId114"/>
            </p:blipFill>
            <p:spPr>
              <a:xfrm>
                <a:off x="8915047" y="2870659"/>
                <a:ext cx="189441" cy="2819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7" name="墨迹 66"/>
              <p14:cNvContentPartPr/>
              <p14:nvPr/>
            </p14:nvContentPartPr>
            <p14:xfrm>
              <a:off x="9115777" y="2724905"/>
              <a:ext cx="237067" cy="309308"/>
            </p14:xfrm>
          </p:contentPart>
        </mc:Choice>
        <mc:Fallback xmlns="">
          <p:pic>
            <p:nvPicPr>
              <p:cNvPr id="67" name="墨迹 66"/>
            </p:nvPicPr>
            <p:blipFill>
              <a:blip r:embed="rId116"/>
            </p:blipFill>
            <p:spPr>
              <a:xfrm>
                <a:off x="9115777" y="2724905"/>
                <a:ext cx="237067" cy="30930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8" name="墨迹 67"/>
              <p14:cNvContentPartPr/>
              <p14:nvPr/>
            </p14:nvContentPartPr>
            <p14:xfrm>
              <a:off x="9375422" y="2801219"/>
              <a:ext cx="90311" cy="221715"/>
            </p14:xfrm>
          </p:contentPart>
        </mc:Choice>
        <mc:Fallback xmlns="">
          <p:pic>
            <p:nvPicPr>
              <p:cNvPr id="68" name="墨迹 67"/>
            </p:nvPicPr>
            <p:blipFill>
              <a:blip r:embed="rId118"/>
            </p:blipFill>
            <p:spPr>
              <a:xfrm>
                <a:off x="9375422" y="2801219"/>
                <a:ext cx="90311" cy="221715"/>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9" name="墨迹 68"/>
              <p14:cNvContentPartPr/>
              <p14:nvPr/>
            </p14:nvContentPartPr>
            <p14:xfrm>
              <a:off x="9398000" y="2628148"/>
              <a:ext cx="208844" cy="541421"/>
            </p14:xfrm>
          </p:contentPart>
        </mc:Choice>
        <mc:Fallback xmlns="">
          <p:pic>
            <p:nvPicPr>
              <p:cNvPr id="69" name="墨迹 68"/>
            </p:nvPicPr>
            <p:blipFill>
              <a:blip r:embed="rId120"/>
            </p:blipFill>
            <p:spPr>
              <a:xfrm>
                <a:off x="9398000" y="2628148"/>
                <a:ext cx="208844" cy="541421"/>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0" name="墨迹 69"/>
              <p14:cNvContentPartPr/>
              <p14:nvPr/>
            </p14:nvContentPartPr>
            <p14:xfrm>
              <a:off x="9697155" y="2942919"/>
              <a:ext cx="118534" cy="145401"/>
            </p14:xfrm>
          </p:contentPart>
        </mc:Choice>
        <mc:Fallback xmlns="">
          <p:pic>
            <p:nvPicPr>
              <p:cNvPr id="70" name="墨迹 69"/>
            </p:nvPicPr>
            <p:blipFill>
              <a:blip r:embed="rId122"/>
            </p:blipFill>
            <p:spPr>
              <a:xfrm>
                <a:off x="9697155" y="2942919"/>
                <a:ext cx="118534" cy="145401"/>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71" name="墨迹 70"/>
              <p14:cNvContentPartPr/>
              <p14:nvPr/>
            </p14:nvContentPartPr>
            <p14:xfrm>
              <a:off x="9759244" y="2959133"/>
              <a:ext cx="118533" cy="137118"/>
            </p14:xfrm>
          </p:contentPart>
        </mc:Choice>
        <mc:Fallback xmlns="">
          <p:pic>
            <p:nvPicPr>
              <p:cNvPr id="71" name="墨迹 70"/>
            </p:nvPicPr>
            <p:blipFill>
              <a:blip r:embed="rId124"/>
            </p:blipFill>
            <p:spPr>
              <a:xfrm>
                <a:off x="9759244" y="2959133"/>
                <a:ext cx="118533" cy="13711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2" name="墨迹 71"/>
              <p14:cNvContentPartPr/>
              <p14:nvPr/>
            </p14:nvContentPartPr>
            <p14:xfrm>
              <a:off x="9889066" y="2910138"/>
              <a:ext cx="138994" cy="208672"/>
            </p14:xfrm>
          </p:contentPart>
        </mc:Choice>
        <mc:Fallback xmlns="">
          <p:pic>
            <p:nvPicPr>
              <p:cNvPr id="72" name="墨迹 71"/>
            </p:nvPicPr>
            <p:blipFill>
              <a:blip r:embed="rId126"/>
            </p:blipFill>
            <p:spPr>
              <a:xfrm>
                <a:off x="9889066" y="2910138"/>
                <a:ext cx="138994" cy="20867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3" name="墨迹 72"/>
              <p14:cNvContentPartPr/>
              <p14:nvPr/>
            </p14:nvContentPartPr>
            <p14:xfrm>
              <a:off x="10103555" y="2821839"/>
              <a:ext cx="301977" cy="20621"/>
            </p14:xfrm>
          </p:contentPart>
        </mc:Choice>
        <mc:Fallback xmlns="">
          <p:pic>
            <p:nvPicPr>
              <p:cNvPr id="73" name="墨迹 72"/>
            </p:nvPicPr>
            <p:blipFill>
              <a:blip r:embed="rId128"/>
            </p:blipFill>
            <p:spPr>
              <a:xfrm>
                <a:off x="10103555" y="2821839"/>
                <a:ext cx="301977" cy="20621"/>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4" name="墨迹 73"/>
              <p14:cNvContentPartPr/>
              <p14:nvPr/>
            </p14:nvContentPartPr>
            <p14:xfrm>
              <a:off x="10329333" y="2733541"/>
              <a:ext cx="158045" cy="106099"/>
            </p14:xfrm>
          </p:contentPart>
        </mc:Choice>
        <mc:Fallback xmlns="">
          <p:pic>
            <p:nvPicPr>
              <p:cNvPr id="74" name="墨迹 73"/>
            </p:nvPicPr>
            <p:blipFill>
              <a:blip r:embed="rId130"/>
            </p:blipFill>
            <p:spPr>
              <a:xfrm>
                <a:off x="10329333" y="2733541"/>
                <a:ext cx="158045" cy="10609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5" name="墨迹 74"/>
              <p14:cNvContentPartPr/>
              <p14:nvPr/>
            </p14:nvContentPartPr>
            <p14:xfrm>
              <a:off x="10107788" y="2932697"/>
              <a:ext cx="328789" cy="25379"/>
            </p14:xfrm>
          </p:contentPart>
        </mc:Choice>
        <mc:Fallback xmlns="">
          <p:pic>
            <p:nvPicPr>
              <p:cNvPr id="75" name="墨迹 74"/>
            </p:nvPicPr>
            <p:blipFill>
              <a:blip r:embed="rId132"/>
            </p:blipFill>
            <p:spPr>
              <a:xfrm>
                <a:off x="10107788" y="2932697"/>
                <a:ext cx="328789" cy="2537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6" name="墨迹 75"/>
              <p14:cNvContentPartPr/>
              <p14:nvPr/>
            </p14:nvContentPartPr>
            <p14:xfrm>
              <a:off x="10147123" y="2949616"/>
              <a:ext cx="148344" cy="107157"/>
            </p14:xfrm>
          </p:contentPart>
        </mc:Choice>
        <mc:Fallback xmlns="">
          <p:pic>
            <p:nvPicPr>
              <p:cNvPr id="76" name="墨迹 75"/>
            </p:nvPicPr>
            <p:blipFill>
              <a:blip r:embed="rId134"/>
            </p:blipFill>
            <p:spPr>
              <a:xfrm>
                <a:off x="10147123" y="2949616"/>
                <a:ext cx="148344" cy="107157"/>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7" name="墨迹 76"/>
              <p14:cNvContentPartPr/>
              <p14:nvPr/>
            </p14:nvContentPartPr>
            <p14:xfrm>
              <a:off x="10640482" y="2744821"/>
              <a:ext cx="366183" cy="190696"/>
            </p14:xfrm>
          </p:contentPart>
        </mc:Choice>
        <mc:Fallback xmlns="">
          <p:pic>
            <p:nvPicPr>
              <p:cNvPr id="77" name="墨迹 76"/>
            </p:nvPicPr>
            <p:blipFill>
              <a:blip r:embed="rId136"/>
            </p:blipFill>
            <p:spPr>
              <a:xfrm>
                <a:off x="10640482" y="2744821"/>
                <a:ext cx="366183" cy="190696"/>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8" name="墨迹 77"/>
              <p14:cNvContentPartPr/>
              <p14:nvPr/>
            </p14:nvContentPartPr>
            <p14:xfrm>
              <a:off x="10944577" y="2728078"/>
              <a:ext cx="79023" cy="517628"/>
            </p14:xfrm>
          </p:contentPart>
        </mc:Choice>
        <mc:Fallback xmlns="">
          <p:pic>
            <p:nvPicPr>
              <p:cNvPr id="78" name="墨迹 77"/>
            </p:nvPicPr>
            <p:blipFill>
              <a:blip r:embed="rId138"/>
            </p:blipFill>
            <p:spPr>
              <a:xfrm>
                <a:off x="10944577" y="2728078"/>
                <a:ext cx="79023" cy="51762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9" name="墨迹 78"/>
              <p14:cNvContentPartPr/>
              <p14:nvPr/>
            </p14:nvContentPartPr>
            <p14:xfrm>
              <a:off x="11068755" y="2887579"/>
              <a:ext cx="79023" cy="112796"/>
            </p14:xfrm>
          </p:contentPart>
        </mc:Choice>
        <mc:Fallback xmlns="">
          <p:pic>
            <p:nvPicPr>
              <p:cNvPr id="79" name="墨迹 78"/>
            </p:nvPicPr>
            <p:blipFill>
              <a:blip r:embed="rId140"/>
            </p:blipFill>
            <p:spPr>
              <a:xfrm>
                <a:off x="11068755" y="2887579"/>
                <a:ext cx="79023" cy="112796"/>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80" name="墨迹 79"/>
              <p14:cNvContentPartPr/>
              <p14:nvPr/>
            </p14:nvContentPartPr>
            <p14:xfrm>
              <a:off x="11063111" y="2904498"/>
              <a:ext cx="107244" cy="169194"/>
            </p14:xfrm>
          </p:contentPart>
        </mc:Choice>
        <mc:Fallback xmlns="">
          <p:pic>
            <p:nvPicPr>
              <p:cNvPr id="80" name="墨迹 79"/>
            </p:nvPicPr>
            <p:blipFill>
              <a:blip r:embed="rId142"/>
            </p:blipFill>
            <p:spPr>
              <a:xfrm>
                <a:off x="11063111" y="2904498"/>
                <a:ext cx="107244" cy="169194"/>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81" name="墨迹 80"/>
              <p14:cNvContentPartPr/>
              <p14:nvPr/>
            </p14:nvContentPartPr>
            <p14:xfrm>
              <a:off x="11119555" y="2718384"/>
              <a:ext cx="135467" cy="19740"/>
            </p14:xfrm>
          </p:contentPart>
        </mc:Choice>
        <mc:Fallback xmlns="">
          <p:pic>
            <p:nvPicPr>
              <p:cNvPr id="81" name="墨迹 80"/>
            </p:nvPicPr>
            <p:blipFill>
              <a:blip r:embed="rId144"/>
            </p:blipFill>
            <p:spPr>
              <a:xfrm>
                <a:off x="11119555" y="2718384"/>
                <a:ext cx="135467" cy="1974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2" name="墨迹 81"/>
              <p14:cNvContentPartPr/>
              <p14:nvPr/>
            </p14:nvContentPartPr>
            <p14:xfrm>
              <a:off x="11176000" y="2639427"/>
              <a:ext cx="62088" cy="180474"/>
            </p14:xfrm>
          </p:contentPart>
        </mc:Choice>
        <mc:Fallback xmlns="">
          <p:pic>
            <p:nvPicPr>
              <p:cNvPr id="82" name="墨迹 81"/>
            </p:nvPicPr>
            <p:blipFill>
              <a:blip r:embed="rId146"/>
            </p:blipFill>
            <p:spPr>
              <a:xfrm>
                <a:off x="11176000" y="2639427"/>
                <a:ext cx="62088" cy="180474"/>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3" name="墨迹 82"/>
              <p14:cNvContentPartPr/>
              <p14:nvPr/>
            </p14:nvContentPartPr>
            <p14:xfrm>
              <a:off x="10476794" y="2720499"/>
              <a:ext cx="215194" cy="277056"/>
            </p14:xfrm>
          </p:contentPart>
        </mc:Choice>
        <mc:Fallback xmlns="">
          <p:pic>
            <p:nvPicPr>
              <p:cNvPr id="83" name="墨迹 82"/>
            </p:nvPicPr>
            <p:blipFill>
              <a:blip r:embed="rId148"/>
            </p:blipFill>
            <p:spPr>
              <a:xfrm>
                <a:off x="10476794" y="2720499"/>
                <a:ext cx="215194" cy="27705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4" name="墨迹 83"/>
              <p14:cNvContentPartPr/>
              <p14:nvPr/>
            </p14:nvContentPartPr>
            <p14:xfrm>
              <a:off x="11198577" y="2927057"/>
              <a:ext cx="198261" cy="11280"/>
            </p14:xfrm>
          </p:contentPart>
        </mc:Choice>
        <mc:Fallback xmlns="">
          <p:pic>
            <p:nvPicPr>
              <p:cNvPr id="84" name="墨迹 83"/>
            </p:nvPicPr>
            <p:blipFill>
              <a:blip r:embed="rId150"/>
            </p:blipFill>
            <p:spPr>
              <a:xfrm>
                <a:off x="11198577" y="2927057"/>
                <a:ext cx="198261" cy="1128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5" name="墨迹 84"/>
              <p14:cNvContentPartPr/>
              <p14:nvPr/>
            </p14:nvContentPartPr>
            <p14:xfrm>
              <a:off x="11274777" y="2848628"/>
              <a:ext cx="42333" cy="244803"/>
            </p14:xfrm>
          </p:contentPart>
        </mc:Choice>
        <mc:Fallback xmlns="">
          <p:pic>
            <p:nvPicPr>
              <p:cNvPr id="85" name="墨迹 84"/>
            </p:nvPicPr>
            <p:blipFill>
              <a:blip r:embed="rId152"/>
            </p:blipFill>
            <p:spPr>
              <a:xfrm>
                <a:off x="11274777" y="2848628"/>
                <a:ext cx="42333" cy="244803"/>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6" name="墨迹 85"/>
              <p14:cNvContentPartPr/>
              <p14:nvPr/>
            </p14:nvContentPartPr>
            <p14:xfrm>
              <a:off x="11425767" y="2814261"/>
              <a:ext cx="111477" cy="304549"/>
            </p14:xfrm>
          </p:contentPart>
        </mc:Choice>
        <mc:Fallback xmlns="">
          <p:pic>
            <p:nvPicPr>
              <p:cNvPr id="86" name="墨迹 85"/>
            </p:nvPicPr>
            <p:blipFill>
              <a:blip r:embed="rId154"/>
            </p:blipFill>
            <p:spPr>
              <a:xfrm>
                <a:off x="11425767" y="2814261"/>
                <a:ext cx="111477" cy="304549"/>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7" name="墨迹 86"/>
              <p14:cNvContentPartPr/>
              <p14:nvPr/>
            </p14:nvContentPartPr>
            <p14:xfrm>
              <a:off x="11548532" y="2893218"/>
              <a:ext cx="90312" cy="228412"/>
            </p14:xfrm>
          </p:contentPart>
        </mc:Choice>
        <mc:Fallback xmlns="">
          <p:pic>
            <p:nvPicPr>
              <p:cNvPr id="87" name="墨迹 86"/>
            </p:nvPicPr>
            <p:blipFill>
              <a:blip r:embed="rId156"/>
            </p:blipFill>
            <p:spPr>
              <a:xfrm>
                <a:off x="11548532" y="2893218"/>
                <a:ext cx="90312" cy="228412"/>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8" name="墨迹 87"/>
              <p14:cNvContentPartPr/>
              <p14:nvPr/>
            </p14:nvContentPartPr>
            <p14:xfrm>
              <a:off x="11641137" y="2906789"/>
              <a:ext cx="48507" cy="204443"/>
            </p14:xfrm>
          </p:contentPart>
        </mc:Choice>
        <mc:Fallback xmlns="">
          <p:pic>
            <p:nvPicPr>
              <p:cNvPr id="88" name="墨迹 87"/>
            </p:nvPicPr>
            <p:blipFill>
              <a:blip r:embed="rId158"/>
            </p:blipFill>
            <p:spPr>
              <a:xfrm>
                <a:off x="11641137" y="2906789"/>
                <a:ext cx="48507" cy="20444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9" name="墨迹 88"/>
              <p14:cNvContentPartPr/>
              <p14:nvPr/>
            </p14:nvContentPartPr>
            <p14:xfrm>
              <a:off x="11580988" y="2977815"/>
              <a:ext cx="139700" cy="14100"/>
            </p14:xfrm>
          </p:contentPart>
        </mc:Choice>
        <mc:Fallback xmlns="">
          <p:pic>
            <p:nvPicPr>
              <p:cNvPr id="89" name="墨迹 88"/>
            </p:nvPicPr>
            <p:blipFill>
              <a:blip r:embed="rId160"/>
            </p:blipFill>
            <p:spPr>
              <a:xfrm>
                <a:off x="11580988" y="2977815"/>
                <a:ext cx="139700" cy="1410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0" name="墨迹 89"/>
              <p14:cNvContentPartPr/>
              <p14:nvPr/>
            </p14:nvContentPartPr>
            <p14:xfrm>
              <a:off x="11740444" y="2936574"/>
              <a:ext cx="124177" cy="216075"/>
            </p14:xfrm>
          </p:contentPart>
        </mc:Choice>
        <mc:Fallback xmlns="">
          <p:pic>
            <p:nvPicPr>
              <p:cNvPr id="90" name="墨迹 89"/>
            </p:nvPicPr>
            <p:blipFill>
              <a:blip r:embed="rId162"/>
            </p:blipFill>
            <p:spPr>
              <a:xfrm>
                <a:off x="11740444" y="2936574"/>
                <a:ext cx="124177" cy="21607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91" name="墨迹 90"/>
              <p14:cNvContentPartPr/>
              <p14:nvPr/>
            </p14:nvContentPartPr>
            <p14:xfrm>
              <a:off x="11875911" y="3015708"/>
              <a:ext cx="58561" cy="146106"/>
            </p14:xfrm>
          </p:contentPart>
        </mc:Choice>
        <mc:Fallback xmlns="">
          <p:pic>
            <p:nvPicPr>
              <p:cNvPr id="91" name="墨迹 90"/>
            </p:nvPicPr>
            <p:blipFill>
              <a:blip r:embed="rId164"/>
            </p:blipFill>
            <p:spPr>
              <a:xfrm>
                <a:off x="11875911" y="3015708"/>
                <a:ext cx="58561" cy="146106"/>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2" name="墨迹 91"/>
              <p14:cNvContentPartPr/>
              <p14:nvPr/>
            </p14:nvContentPartPr>
            <p14:xfrm>
              <a:off x="11873088" y="2943976"/>
              <a:ext cx="159456" cy="335569"/>
            </p14:xfrm>
          </p:contentPart>
        </mc:Choice>
        <mc:Fallback xmlns="">
          <p:pic>
            <p:nvPicPr>
              <p:cNvPr id="92" name="墨迹 91"/>
            </p:nvPicPr>
            <p:blipFill>
              <a:blip r:embed="rId166"/>
            </p:blipFill>
            <p:spPr>
              <a:xfrm>
                <a:off x="11873088" y="2943976"/>
                <a:ext cx="159456" cy="335569"/>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3" name="墨迹 92"/>
              <p14:cNvContentPartPr/>
              <p14:nvPr/>
            </p14:nvContentPartPr>
            <p14:xfrm>
              <a:off x="12096044" y="2910138"/>
              <a:ext cx="81844" cy="8459"/>
            </p14:xfrm>
          </p:contentPart>
        </mc:Choice>
        <mc:Fallback xmlns="">
          <p:pic>
            <p:nvPicPr>
              <p:cNvPr id="93" name="墨迹 92"/>
            </p:nvPicPr>
            <p:blipFill>
              <a:blip r:embed="rId168"/>
            </p:blipFill>
            <p:spPr>
              <a:xfrm>
                <a:off x="12096044" y="2910138"/>
                <a:ext cx="81844" cy="845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4" name="墨迹 93"/>
              <p14:cNvContentPartPr/>
              <p14:nvPr/>
            </p14:nvContentPartPr>
            <p14:xfrm>
              <a:off x="7625644" y="3936582"/>
              <a:ext cx="56444" cy="631658"/>
            </p14:xfrm>
          </p:contentPart>
        </mc:Choice>
        <mc:Fallback xmlns="">
          <p:pic>
            <p:nvPicPr>
              <p:cNvPr id="94" name="墨迹 93"/>
            </p:nvPicPr>
            <p:blipFill>
              <a:blip r:embed="rId170"/>
            </p:blipFill>
            <p:spPr>
              <a:xfrm>
                <a:off x="7625644" y="3936582"/>
                <a:ext cx="56444" cy="631658"/>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5" name="墨迹 94"/>
              <p14:cNvContentPartPr/>
              <p14:nvPr/>
            </p14:nvContentPartPr>
            <p14:xfrm>
              <a:off x="7659511" y="4154772"/>
              <a:ext cx="160866" cy="213255"/>
            </p14:xfrm>
          </p:contentPart>
        </mc:Choice>
        <mc:Fallback xmlns="">
          <p:pic>
            <p:nvPicPr>
              <p:cNvPr id="95" name="墨迹 94"/>
            </p:nvPicPr>
            <p:blipFill>
              <a:blip r:embed="rId172"/>
            </p:blipFill>
            <p:spPr>
              <a:xfrm>
                <a:off x="7659511" y="4154772"/>
                <a:ext cx="160866" cy="213255"/>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6" name="墨迹 95"/>
              <p14:cNvContentPartPr/>
              <p14:nvPr/>
            </p14:nvContentPartPr>
            <p14:xfrm>
              <a:off x="7834488" y="4222097"/>
              <a:ext cx="145344" cy="456119"/>
            </p14:xfrm>
          </p:contentPart>
        </mc:Choice>
        <mc:Fallback xmlns="">
          <p:pic>
            <p:nvPicPr>
              <p:cNvPr id="96" name="墨迹 95"/>
            </p:nvPicPr>
            <p:blipFill>
              <a:blip r:embed="rId174"/>
            </p:blipFill>
            <p:spPr>
              <a:xfrm>
                <a:off x="7834488" y="4222097"/>
                <a:ext cx="145344" cy="45611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7" name="墨迹 96"/>
              <p14:cNvContentPartPr/>
              <p14:nvPr/>
            </p14:nvContentPartPr>
            <p14:xfrm>
              <a:off x="7910688" y="4269330"/>
              <a:ext cx="132644" cy="208673"/>
            </p14:xfrm>
          </p:contentPart>
        </mc:Choice>
        <mc:Fallback xmlns="">
          <p:pic>
            <p:nvPicPr>
              <p:cNvPr id="97" name="墨迹 96"/>
            </p:nvPicPr>
            <p:blipFill>
              <a:blip r:embed="rId176"/>
            </p:blipFill>
            <p:spPr>
              <a:xfrm>
                <a:off x="7910688" y="4269330"/>
                <a:ext cx="132644" cy="208673"/>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8" name="墨迹 97"/>
              <p14:cNvContentPartPr/>
              <p14:nvPr/>
            </p14:nvContentPartPr>
            <p14:xfrm>
              <a:off x="6855177" y="1483268"/>
              <a:ext cx="2823" cy="33838"/>
            </p14:xfrm>
          </p:contentPart>
        </mc:Choice>
        <mc:Fallback xmlns="">
          <p:pic>
            <p:nvPicPr>
              <p:cNvPr id="98" name="墨迹 97"/>
            </p:nvPicPr>
            <p:blipFill>
              <a:blip r:embed="rId178"/>
            </p:blipFill>
            <p:spPr>
              <a:xfrm>
                <a:off x="6855177" y="1483268"/>
                <a:ext cx="2823" cy="33838"/>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9" name="墨迹 98"/>
              <p14:cNvContentPartPr/>
              <p14:nvPr/>
            </p14:nvContentPartPr>
            <p14:xfrm>
              <a:off x="6806141" y="1443789"/>
              <a:ext cx="128059" cy="31019"/>
            </p14:xfrm>
          </p:contentPart>
        </mc:Choice>
        <mc:Fallback xmlns="">
          <p:pic>
            <p:nvPicPr>
              <p:cNvPr id="99" name="墨迹 98"/>
            </p:nvPicPr>
            <p:blipFill>
              <a:blip r:embed="rId180"/>
            </p:blipFill>
            <p:spPr>
              <a:xfrm>
                <a:off x="6806141" y="1443789"/>
                <a:ext cx="128059" cy="3101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0" name="墨迹 99"/>
              <p14:cNvContentPartPr/>
              <p14:nvPr/>
            </p14:nvContentPartPr>
            <p14:xfrm>
              <a:off x="6807200" y="1488907"/>
              <a:ext cx="56444" cy="127601"/>
            </p14:xfrm>
          </p:contentPart>
        </mc:Choice>
        <mc:Fallback xmlns="">
          <p:pic>
            <p:nvPicPr>
              <p:cNvPr id="100" name="墨迹 99"/>
            </p:nvPicPr>
            <p:blipFill>
              <a:blip r:embed="rId182"/>
            </p:blipFill>
            <p:spPr>
              <a:xfrm>
                <a:off x="6807200" y="1488907"/>
                <a:ext cx="56444" cy="127601"/>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1" name="墨迹 100"/>
              <p14:cNvContentPartPr/>
              <p14:nvPr/>
            </p14:nvContentPartPr>
            <p14:xfrm>
              <a:off x="6855177" y="1475513"/>
              <a:ext cx="57326" cy="343323"/>
            </p14:xfrm>
          </p:contentPart>
        </mc:Choice>
        <mc:Fallback xmlns="">
          <p:pic>
            <p:nvPicPr>
              <p:cNvPr id="101" name="墨迹 100"/>
            </p:nvPicPr>
            <p:blipFill>
              <a:blip r:embed="rId184"/>
            </p:blipFill>
            <p:spPr>
              <a:xfrm>
                <a:off x="6855177" y="1475513"/>
                <a:ext cx="57326" cy="343323"/>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2" name="墨迹 101"/>
              <p14:cNvContentPartPr/>
              <p14:nvPr/>
            </p14:nvContentPartPr>
            <p14:xfrm>
              <a:off x="6708422" y="1505827"/>
              <a:ext cx="301978" cy="214312"/>
            </p14:xfrm>
          </p:contentPart>
        </mc:Choice>
        <mc:Fallback xmlns="">
          <p:pic>
            <p:nvPicPr>
              <p:cNvPr id="102" name="墨迹 101"/>
            </p:nvPicPr>
            <p:blipFill>
              <a:blip r:embed="rId186"/>
            </p:blipFill>
            <p:spPr>
              <a:xfrm>
                <a:off x="6708422" y="1505827"/>
                <a:ext cx="301978" cy="214312"/>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3" name="墨迹 102"/>
              <p14:cNvContentPartPr/>
              <p14:nvPr/>
            </p14:nvContentPartPr>
            <p14:xfrm>
              <a:off x="3014133" y="3795587"/>
              <a:ext cx="124178" cy="165316"/>
            </p14:xfrm>
          </p:contentPart>
        </mc:Choice>
        <mc:Fallback xmlns="">
          <p:pic>
            <p:nvPicPr>
              <p:cNvPr id="103" name="墨迹 102"/>
            </p:nvPicPr>
            <p:blipFill>
              <a:blip r:embed="rId188"/>
            </p:blipFill>
            <p:spPr>
              <a:xfrm>
                <a:off x="3014133" y="3795587"/>
                <a:ext cx="124178" cy="165316"/>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4" name="墨迹 103"/>
              <p14:cNvContentPartPr/>
              <p14:nvPr/>
            </p14:nvContentPartPr>
            <p14:xfrm>
              <a:off x="3198283" y="3840705"/>
              <a:ext cx="92428" cy="67678"/>
            </p14:xfrm>
          </p:contentPart>
        </mc:Choice>
        <mc:Fallback xmlns="">
          <p:pic>
            <p:nvPicPr>
              <p:cNvPr id="104" name="墨迹 103"/>
            </p:nvPicPr>
            <p:blipFill>
              <a:blip r:embed="rId190"/>
            </p:blipFill>
            <p:spPr>
              <a:xfrm>
                <a:off x="3198283" y="3840705"/>
                <a:ext cx="92428" cy="67678"/>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5" name="墨迹 104"/>
              <p14:cNvContentPartPr/>
              <p14:nvPr/>
            </p14:nvContentPartPr>
            <p14:xfrm>
              <a:off x="3324577" y="3642607"/>
              <a:ext cx="22578" cy="480088"/>
            </p14:xfrm>
          </p:contentPart>
        </mc:Choice>
        <mc:Fallback xmlns="">
          <p:pic>
            <p:nvPicPr>
              <p:cNvPr id="105" name="墨迹 104"/>
            </p:nvPicPr>
            <p:blipFill>
              <a:blip r:embed="rId192"/>
            </p:blipFill>
            <p:spPr>
              <a:xfrm>
                <a:off x="3324577" y="3642607"/>
                <a:ext cx="22578" cy="480088"/>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6" name="墨迹 105"/>
              <p14:cNvContentPartPr/>
              <p14:nvPr/>
            </p14:nvContentPartPr>
            <p14:xfrm>
              <a:off x="3440288" y="3697948"/>
              <a:ext cx="282223" cy="280932"/>
            </p14:xfrm>
          </p:contentPart>
        </mc:Choice>
        <mc:Fallback xmlns="">
          <p:pic>
            <p:nvPicPr>
              <p:cNvPr id="106" name="墨迹 105"/>
            </p:nvPicPr>
            <p:blipFill>
              <a:blip r:embed="rId194"/>
            </p:blipFill>
            <p:spPr>
              <a:xfrm>
                <a:off x="3440288" y="3697948"/>
                <a:ext cx="282223" cy="280932"/>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7" name="墨迹 106"/>
              <p14:cNvContentPartPr/>
              <p14:nvPr/>
            </p14:nvContentPartPr>
            <p14:xfrm>
              <a:off x="1377244" y="3848812"/>
              <a:ext cx="101600" cy="172367"/>
            </p14:xfrm>
          </p:contentPart>
        </mc:Choice>
        <mc:Fallback xmlns="">
          <p:pic>
            <p:nvPicPr>
              <p:cNvPr id="107" name="墨迹 106"/>
            </p:nvPicPr>
            <p:blipFill>
              <a:blip r:embed="rId196"/>
            </p:blipFill>
            <p:spPr>
              <a:xfrm>
                <a:off x="1377244" y="3848812"/>
                <a:ext cx="101600" cy="172367"/>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8" name="墨迹 107"/>
              <p14:cNvContentPartPr/>
              <p14:nvPr/>
            </p14:nvContentPartPr>
            <p14:xfrm>
              <a:off x="1552222" y="3908383"/>
              <a:ext cx="42333" cy="78957"/>
            </p14:xfrm>
          </p:contentPart>
        </mc:Choice>
        <mc:Fallback xmlns="">
          <p:pic>
            <p:nvPicPr>
              <p:cNvPr id="108" name="墨迹 107"/>
            </p:nvPicPr>
            <p:blipFill>
              <a:blip r:embed="rId198"/>
            </p:blipFill>
            <p:spPr>
              <a:xfrm>
                <a:off x="1552222" y="3908383"/>
                <a:ext cx="42333" cy="78957"/>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9" name="墨迹 108"/>
              <p14:cNvContentPartPr/>
              <p14:nvPr/>
            </p14:nvContentPartPr>
            <p14:xfrm>
              <a:off x="1620131" y="3729848"/>
              <a:ext cx="205846" cy="280051"/>
            </p14:xfrm>
          </p:contentPart>
        </mc:Choice>
        <mc:Fallback xmlns="">
          <p:pic>
            <p:nvPicPr>
              <p:cNvPr id="109" name="墨迹 108"/>
            </p:nvPicPr>
            <p:blipFill>
              <a:blip r:embed="rId200"/>
            </p:blipFill>
            <p:spPr>
              <a:xfrm>
                <a:off x="1620131" y="3729848"/>
                <a:ext cx="205846" cy="280051"/>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10" name="墨迹 109"/>
              <p14:cNvContentPartPr/>
              <p14:nvPr/>
            </p14:nvContentPartPr>
            <p14:xfrm>
              <a:off x="1838501" y="3748882"/>
              <a:ext cx="314854" cy="356894"/>
            </p14:xfrm>
          </p:contentPart>
        </mc:Choice>
        <mc:Fallback xmlns="">
          <p:pic>
            <p:nvPicPr>
              <p:cNvPr id="110" name="墨迹 109"/>
            </p:nvPicPr>
            <p:blipFill>
              <a:blip r:embed="rId202"/>
            </p:blipFill>
            <p:spPr>
              <a:xfrm>
                <a:off x="1838501" y="3748882"/>
                <a:ext cx="314854" cy="356894"/>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1" name="墨迹 110"/>
              <p14:cNvContentPartPr/>
              <p14:nvPr/>
            </p14:nvContentPartPr>
            <p14:xfrm>
              <a:off x="11427177" y="3742009"/>
              <a:ext cx="14111" cy="2820"/>
            </p14:xfrm>
          </p:contentPart>
        </mc:Choice>
        <mc:Fallback xmlns="">
          <p:pic>
            <p:nvPicPr>
              <p:cNvPr id="111" name="墨迹 110"/>
            </p:nvPicPr>
            <p:blipFill>
              <a:blip r:embed="rId204"/>
            </p:blipFill>
            <p:spPr>
              <a:xfrm>
                <a:off x="11427177" y="3742009"/>
                <a:ext cx="14111" cy="282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2" name="墨迹 111"/>
              <p14:cNvContentPartPr/>
              <p14:nvPr/>
            </p14:nvContentPartPr>
            <p14:xfrm>
              <a:off x="11396132" y="3705350"/>
              <a:ext cx="105019" cy="59958"/>
            </p14:xfrm>
          </p:contentPart>
        </mc:Choice>
        <mc:Fallback xmlns="">
          <p:pic>
            <p:nvPicPr>
              <p:cNvPr id="112" name="墨迹 111"/>
            </p:nvPicPr>
            <p:blipFill>
              <a:blip r:embed="rId206"/>
            </p:blipFill>
            <p:spPr>
              <a:xfrm>
                <a:off x="11396132" y="3705350"/>
                <a:ext cx="105019" cy="59958"/>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3" name="墨迹 112"/>
              <p14:cNvContentPartPr/>
              <p14:nvPr/>
            </p14:nvContentPartPr>
            <p14:xfrm>
              <a:off x="11229622" y="3671511"/>
              <a:ext cx="149578" cy="217132"/>
            </p14:xfrm>
          </p:contentPart>
        </mc:Choice>
        <mc:Fallback xmlns="">
          <p:pic>
            <p:nvPicPr>
              <p:cNvPr id="113" name="墨迹 112"/>
            </p:nvPicPr>
            <p:blipFill>
              <a:blip r:embed="rId208"/>
            </p:blipFill>
            <p:spPr>
              <a:xfrm>
                <a:off x="11229622" y="3671511"/>
                <a:ext cx="149578" cy="217132"/>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4" name="墨迹 113"/>
              <p14:cNvContentPartPr/>
              <p14:nvPr/>
            </p14:nvContentPartPr>
            <p14:xfrm>
              <a:off x="11311467" y="3818146"/>
              <a:ext cx="67733" cy="78957"/>
            </p14:xfrm>
          </p:contentPart>
        </mc:Choice>
        <mc:Fallback xmlns="">
          <p:pic>
            <p:nvPicPr>
              <p:cNvPr id="114" name="墨迹 113"/>
            </p:nvPicPr>
            <p:blipFill>
              <a:blip r:embed="rId210"/>
            </p:blipFill>
            <p:spPr>
              <a:xfrm>
                <a:off x="11311467" y="3818146"/>
                <a:ext cx="67733" cy="78957"/>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5" name="墨迹 114"/>
              <p14:cNvContentPartPr/>
              <p14:nvPr/>
            </p14:nvContentPartPr>
            <p14:xfrm>
              <a:off x="11441288" y="3761748"/>
              <a:ext cx="105305" cy="111386"/>
            </p14:xfrm>
          </p:contentPart>
        </mc:Choice>
        <mc:Fallback xmlns="">
          <p:pic>
            <p:nvPicPr>
              <p:cNvPr id="115" name="墨迹 114"/>
            </p:nvPicPr>
            <p:blipFill>
              <a:blip r:embed="rId212"/>
            </p:blipFill>
            <p:spPr>
              <a:xfrm>
                <a:off x="11441288" y="3761748"/>
                <a:ext cx="105305" cy="111386"/>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6" name="墨迹 115"/>
              <p14:cNvContentPartPr/>
              <p14:nvPr/>
            </p14:nvContentPartPr>
            <p14:xfrm>
              <a:off x="11582400" y="3716629"/>
              <a:ext cx="135467" cy="166374"/>
            </p14:xfrm>
          </p:contentPart>
        </mc:Choice>
        <mc:Fallback xmlns="">
          <p:pic>
            <p:nvPicPr>
              <p:cNvPr id="116" name="墨迹 115"/>
            </p:nvPicPr>
            <p:blipFill>
              <a:blip r:embed="rId214"/>
            </p:blipFill>
            <p:spPr>
              <a:xfrm>
                <a:off x="11582400" y="3716629"/>
                <a:ext cx="135467" cy="166374"/>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7" name="墨迹 116"/>
              <p14:cNvContentPartPr/>
              <p14:nvPr/>
            </p14:nvContentPartPr>
            <p14:xfrm>
              <a:off x="11586280" y="3720154"/>
              <a:ext cx="89252" cy="205148"/>
            </p14:xfrm>
          </p:contentPart>
        </mc:Choice>
        <mc:Fallback xmlns="">
          <p:pic>
            <p:nvPicPr>
              <p:cNvPr id="117" name="墨迹 116"/>
            </p:nvPicPr>
            <p:blipFill>
              <a:blip r:embed="rId216"/>
            </p:blipFill>
            <p:spPr>
              <a:xfrm>
                <a:off x="11586280" y="3720154"/>
                <a:ext cx="89252" cy="205148"/>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8" name="墨迹 117"/>
              <p14:cNvContentPartPr/>
              <p14:nvPr/>
            </p14:nvContentPartPr>
            <p14:xfrm>
              <a:off x="11712222" y="3730024"/>
              <a:ext cx="39512" cy="172719"/>
            </p14:xfrm>
          </p:contentPart>
        </mc:Choice>
        <mc:Fallback xmlns="">
          <p:pic>
            <p:nvPicPr>
              <p:cNvPr id="118" name="墨迹 117"/>
            </p:nvPicPr>
            <p:blipFill>
              <a:blip r:embed="rId218"/>
            </p:blipFill>
            <p:spPr>
              <a:xfrm>
                <a:off x="11712222" y="3730024"/>
                <a:ext cx="39512" cy="172719"/>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9" name="墨迹 118"/>
              <p14:cNvContentPartPr/>
              <p14:nvPr/>
            </p14:nvContentPartPr>
            <p14:xfrm>
              <a:off x="11787717" y="3735664"/>
              <a:ext cx="103187" cy="145225"/>
            </p14:xfrm>
          </p:contentPart>
        </mc:Choice>
        <mc:Fallback xmlns="">
          <p:pic>
            <p:nvPicPr>
              <p:cNvPr id="119" name="墨迹 118"/>
            </p:nvPicPr>
            <p:blipFill>
              <a:blip r:embed="rId220"/>
            </p:blipFill>
            <p:spPr>
              <a:xfrm>
                <a:off x="11787717" y="3735664"/>
                <a:ext cx="103187" cy="145225"/>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0" name="墨迹 119"/>
              <p14:cNvContentPartPr/>
              <p14:nvPr/>
            </p14:nvContentPartPr>
            <p14:xfrm>
              <a:off x="11904132" y="3660231"/>
              <a:ext cx="79023" cy="5640"/>
            </p14:xfrm>
          </p:contentPart>
        </mc:Choice>
        <mc:Fallback xmlns="">
          <p:pic>
            <p:nvPicPr>
              <p:cNvPr id="120" name="墨迹 119"/>
            </p:nvPicPr>
            <p:blipFill>
              <a:blip r:embed="rId222"/>
            </p:blipFill>
            <p:spPr>
              <a:xfrm>
                <a:off x="11904132" y="3660231"/>
                <a:ext cx="79023" cy="564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1" name="墨迹 120"/>
              <p14:cNvContentPartPr/>
              <p14:nvPr/>
            </p14:nvContentPartPr>
            <p14:xfrm>
              <a:off x="11923888" y="3581274"/>
              <a:ext cx="104423" cy="250972"/>
            </p14:xfrm>
          </p:contentPart>
        </mc:Choice>
        <mc:Fallback xmlns="">
          <p:pic>
            <p:nvPicPr>
              <p:cNvPr id="121" name="墨迹 120"/>
            </p:nvPicPr>
            <p:blipFill>
              <a:blip r:embed="rId224"/>
            </p:blipFill>
            <p:spPr>
              <a:xfrm>
                <a:off x="11923888" y="3581274"/>
                <a:ext cx="104423" cy="250972"/>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2" name="墨迹 121"/>
              <p14:cNvContentPartPr/>
              <p14:nvPr/>
            </p14:nvContentPartPr>
            <p14:xfrm>
              <a:off x="12022667" y="3598194"/>
              <a:ext cx="149577" cy="16919"/>
            </p14:xfrm>
          </p:contentPart>
        </mc:Choice>
        <mc:Fallback xmlns="">
          <p:pic>
            <p:nvPicPr>
              <p:cNvPr id="122" name="墨迹 121"/>
            </p:nvPicPr>
            <p:blipFill>
              <a:blip r:embed="rId226"/>
            </p:blipFill>
            <p:spPr>
              <a:xfrm>
                <a:off x="12022667" y="3598194"/>
                <a:ext cx="149577" cy="1691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3" name="墨迹 122"/>
              <p14:cNvContentPartPr/>
              <p14:nvPr/>
            </p14:nvContentPartPr>
            <p14:xfrm>
              <a:off x="8166805" y="4246771"/>
              <a:ext cx="172862" cy="11280"/>
            </p14:xfrm>
          </p:contentPart>
        </mc:Choice>
        <mc:Fallback xmlns="">
          <p:pic>
            <p:nvPicPr>
              <p:cNvPr id="123" name="墨迹 122"/>
            </p:nvPicPr>
            <p:blipFill>
              <a:blip r:embed="rId228"/>
            </p:blipFill>
            <p:spPr>
              <a:xfrm>
                <a:off x="8166805" y="4246771"/>
                <a:ext cx="172862" cy="1128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4" name="墨迹 123"/>
              <p14:cNvContentPartPr/>
              <p14:nvPr/>
            </p14:nvContentPartPr>
            <p14:xfrm>
              <a:off x="8107538" y="4355337"/>
              <a:ext cx="234950" cy="23969"/>
            </p14:xfrm>
          </p:contentPart>
        </mc:Choice>
        <mc:Fallback xmlns="">
          <p:pic>
            <p:nvPicPr>
              <p:cNvPr id="124" name="墨迹 123"/>
            </p:nvPicPr>
            <p:blipFill>
              <a:blip r:embed="rId230"/>
            </p:blipFill>
            <p:spPr>
              <a:xfrm>
                <a:off x="8107538" y="4355337"/>
                <a:ext cx="234950" cy="23969"/>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5" name="墨迹 124"/>
              <p14:cNvContentPartPr/>
              <p14:nvPr/>
            </p14:nvContentPartPr>
            <p14:xfrm>
              <a:off x="8613422" y="4122695"/>
              <a:ext cx="146755" cy="332749"/>
            </p14:xfrm>
          </p:contentPart>
        </mc:Choice>
        <mc:Fallback xmlns="">
          <p:pic>
            <p:nvPicPr>
              <p:cNvPr id="125" name="墨迹 124"/>
            </p:nvPicPr>
            <p:blipFill>
              <a:blip r:embed="rId232"/>
            </p:blipFill>
            <p:spPr>
              <a:xfrm>
                <a:off x="8613422" y="4122695"/>
                <a:ext cx="146755" cy="332749"/>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6" name="墨迹 125"/>
              <p14:cNvContentPartPr/>
              <p14:nvPr/>
            </p14:nvContentPartPr>
            <p14:xfrm>
              <a:off x="8763705" y="4179093"/>
              <a:ext cx="306917" cy="162850"/>
            </p14:xfrm>
          </p:contentPart>
        </mc:Choice>
        <mc:Fallback xmlns="">
          <p:pic>
            <p:nvPicPr>
              <p:cNvPr id="126" name="墨迹 125"/>
            </p:nvPicPr>
            <p:blipFill>
              <a:blip r:embed="rId234"/>
            </p:blipFill>
            <p:spPr>
              <a:xfrm>
                <a:off x="8763705" y="4179093"/>
                <a:ext cx="306917" cy="16285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7" name="墨迹 126"/>
              <p14:cNvContentPartPr/>
              <p14:nvPr/>
            </p14:nvContentPartPr>
            <p14:xfrm>
              <a:off x="9008533" y="4143845"/>
              <a:ext cx="95956" cy="534371"/>
            </p14:xfrm>
          </p:contentPart>
        </mc:Choice>
        <mc:Fallback xmlns="">
          <p:pic>
            <p:nvPicPr>
              <p:cNvPr id="127" name="墨迹 126"/>
            </p:nvPicPr>
            <p:blipFill>
              <a:blip r:embed="rId236"/>
            </p:blipFill>
            <p:spPr>
              <a:xfrm>
                <a:off x="9008533" y="4143845"/>
                <a:ext cx="95956" cy="534371"/>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8" name="墨迹 127"/>
              <p14:cNvContentPartPr/>
              <p14:nvPr/>
            </p14:nvContentPartPr>
            <p14:xfrm>
              <a:off x="9121422" y="4261928"/>
              <a:ext cx="95955" cy="120198"/>
            </p14:xfrm>
          </p:contentPart>
        </mc:Choice>
        <mc:Fallback xmlns="">
          <p:pic>
            <p:nvPicPr>
              <p:cNvPr id="128" name="墨迹 127"/>
            </p:nvPicPr>
            <p:blipFill>
              <a:blip r:embed="rId238"/>
            </p:blipFill>
            <p:spPr>
              <a:xfrm>
                <a:off x="9121422" y="4261928"/>
                <a:ext cx="95955" cy="120198"/>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9" name="墨迹 128"/>
              <p14:cNvContentPartPr/>
              <p14:nvPr/>
            </p14:nvContentPartPr>
            <p14:xfrm>
              <a:off x="9146822" y="4295767"/>
              <a:ext cx="53622" cy="196335"/>
            </p14:xfrm>
          </p:contentPart>
        </mc:Choice>
        <mc:Fallback xmlns="">
          <p:pic>
            <p:nvPicPr>
              <p:cNvPr id="129" name="墨迹 128"/>
            </p:nvPicPr>
            <p:blipFill>
              <a:blip r:embed="rId240"/>
            </p:blipFill>
            <p:spPr>
              <a:xfrm>
                <a:off x="9146822" y="4295767"/>
                <a:ext cx="53622" cy="196335"/>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0" name="墨迹 129"/>
              <p14:cNvContentPartPr/>
              <p14:nvPr/>
            </p14:nvContentPartPr>
            <p14:xfrm>
              <a:off x="9176455" y="4173454"/>
              <a:ext cx="145345" cy="31018"/>
            </p14:xfrm>
          </p:contentPart>
        </mc:Choice>
        <mc:Fallback xmlns="">
          <p:pic>
            <p:nvPicPr>
              <p:cNvPr id="130" name="墨迹 129"/>
            </p:nvPicPr>
            <p:blipFill>
              <a:blip r:embed="rId242"/>
            </p:blipFill>
            <p:spPr>
              <a:xfrm>
                <a:off x="9176455" y="4173454"/>
                <a:ext cx="145345" cy="31018"/>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1" name="墨迹 130"/>
              <p14:cNvContentPartPr/>
              <p14:nvPr/>
            </p14:nvContentPartPr>
            <p14:xfrm>
              <a:off x="9268177" y="4125163"/>
              <a:ext cx="22578" cy="104688"/>
            </p14:xfrm>
          </p:contentPart>
        </mc:Choice>
        <mc:Fallback xmlns="">
          <p:pic>
            <p:nvPicPr>
              <p:cNvPr id="131" name="墨迹 130"/>
            </p:nvPicPr>
            <p:blipFill>
              <a:blip r:embed="rId244"/>
            </p:blipFill>
            <p:spPr>
              <a:xfrm>
                <a:off x="9268177" y="4125163"/>
                <a:ext cx="22578" cy="104688"/>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2" name="墨迹 131"/>
              <p14:cNvContentPartPr/>
              <p14:nvPr/>
            </p14:nvContentPartPr>
            <p14:xfrm>
              <a:off x="9259711" y="4083217"/>
              <a:ext cx="189089" cy="389146"/>
            </p14:xfrm>
          </p:contentPart>
        </mc:Choice>
        <mc:Fallback xmlns="">
          <p:pic>
            <p:nvPicPr>
              <p:cNvPr id="132" name="墨迹 131"/>
            </p:nvPicPr>
            <p:blipFill>
              <a:blip r:embed="rId246"/>
            </p:blipFill>
            <p:spPr>
              <a:xfrm>
                <a:off x="9259711" y="4083217"/>
                <a:ext cx="189089" cy="389146"/>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3" name="墨迹 132"/>
              <p14:cNvContentPartPr/>
              <p14:nvPr/>
            </p14:nvContentPartPr>
            <p14:xfrm>
              <a:off x="9503127" y="3964781"/>
              <a:ext cx="120650" cy="143815"/>
            </p14:xfrm>
          </p:contentPart>
        </mc:Choice>
        <mc:Fallback xmlns="">
          <p:pic>
            <p:nvPicPr>
              <p:cNvPr id="133" name="墨迹 132"/>
            </p:nvPicPr>
            <p:blipFill>
              <a:blip r:embed="rId248"/>
            </p:blipFill>
            <p:spPr>
              <a:xfrm>
                <a:off x="9503127" y="3964781"/>
                <a:ext cx="120650" cy="143815"/>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4" name="墨迹 133"/>
              <p14:cNvContentPartPr/>
              <p14:nvPr/>
            </p14:nvContentPartPr>
            <p14:xfrm>
              <a:off x="9629422" y="4218572"/>
              <a:ext cx="174978" cy="191753"/>
            </p14:xfrm>
          </p:contentPart>
        </mc:Choice>
        <mc:Fallback xmlns="">
          <p:pic>
            <p:nvPicPr>
              <p:cNvPr id="134" name="墨迹 133"/>
            </p:nvPicPr>
            <p:blipFill>
              <a:blip r:embed="rId250"/>
            </p:blipFill>
            <p:spPr>
              <a:xfrm>
                <a:off x="9629422" y="4218572"/>
                <a:ext cx="174978" cy="191753"/>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5" name="墨迹 134"/>
              <p14:cNvContentPartPr/>
              <p14:nvPr/>
            </p14:nvContentPartPr>
            <p14:xfrm>
              <a:off x="9637359" y="4241131"/>
              <a:ext cx="116241" cy="183294"/>
            </p14:xfrm>
          </p:contentPart>
        </mc:Choice>
        <mc:Fallback xmlns="">
          <p:pic>
            <p:nvPicPr>
              <p:cNvPr id="135" name="墨迹 134"/>
            </p:nvPicPr>
            <p:blipFill>
              <a:blip r:embed="rId252"/>
            </p:blipFill>
            <p:spPr>
              <a:xfrm>
                <a:off x="9637359" y="4241131"/>
                <a:ext cx="116241" cy="183294"/>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6" name="墨迹 135"/>
              <p14:cNvContentPartPr/>
              <p14:nvPr/>
            </p14:nvContentPartPr>
            <p14:xfrm>
              <a:off x="9934222" y="4201652"/>
              <a:ext cx="112888" cy="216428"/>
            </p14:xfrm>
          </p:contentPart>
        </mc:Choice>
        <mc:Fallback xmlns="">
          <p:pic>
            <p:nvPicPr>
              <p:cNvPr id="136" name="墨迹 135"/>
            </p:nvPicPr>
            <p:blipFill>
              <a:blip r:embed="rId254"/>
            </p:blipFill>
            <p:spPr>
              <a:xfrm>
                <a:off x="9934222" y="4201652"/>
                <a:ext cx="112888" cy="216428"/>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7" name="墨迹 136"/>
              <p14:cNvContentPartPr/>
              <p14:nvPr/>
            </p14:nvContentPartPr>
            <p14:xfrm>
              <a:off x="10030177" y="4286250"/>
              <a:ext cx="59267" cy="98696"/>
            </p14:xfrm>
          </p:contentPart>
        </mc:Choice>
        <mc:Fallback xmlns="">
          <p:pic>
            <p:nvPicPr>
              <p:cNvPr id="137" name="墨迹 136"/>
            </p:nvPicPr>
            <p:blipFill>
              <a:blip r:embed="rId256"/>
            </p:blipFill>
            <p:spPr>
              <a:xfrm>
                <a:off x="10030177" y="4286250"/>
                <a:ext cx="59267" cy="98696"/>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8" name="墨迹 137"/>
              <p14:cNvContentPartPr/>
              <p14:nvPr/>
            </p14:nvContentPartPr>
            <p14:xfrm>
              <a:off x="10137422" y="4246771"/>
              <a:ext cx="112888" cy="144344"/>
            </p14:xfrm>
          </p:contentPart>
        </mc:Choice>
        <mc:Fallback xmlns="">
          <p:pic>
            <p:nvPicPr>
              <p:cNvPr id="138" name="墨迹 137"/>
            </p:nvPicPr>
            <p:blipFill>
              <a:blip r:embed="rId258"/>
            </p:blipFill>
            <p:spPr>
              <a:xfrm>
                <a:off x="10137422" y="4246771"/>
                <a:ext cx="112888" cy="144344"/>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9" name="墨迹 138"/>
              <p14:cNvContentPartPr/>
              <p14:nvPr/>
            </p14:nvContentPartPr>
            <p14:xfrm>
              <a:off x="10312400" y="4196013"/>
              <a:ext cx="158044" cy="169194"/>
            </p14:xfrm>
          </p:contentPart>
        </mc:Choice>
        <mc:Fallback xmlns="">
          <p:pic>
            <p:nvPicPr>
              <p:cNvPr id="139" name="墨迹 138"/>
            </p:nvPicPr>
            <p:blipFill>
              <a:blip r:embed="rId260"/>
            </p:blipFill>
            <p:spPr>
              <a:xfrm>
                <a:off x="10312400" y="4196013"/>
                <a:ext cx="158044" cy="169194"/>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0" name="墨迹 139"/>
              <p14:cNvContentPartPr/>
              <p14:nvPr/>
            </p14:nvContentPartPr>
            <p14:xfrm>
              <a:off x="10318044" y="4188258"/>
              <a:ext cx="81844" cy="176949"/>
            </p14:xfrm>
          </p:contentPart>
        </mc:Choice>
        <mc:Fallback xmlns="">
          <p:pic>
            <p:nvPicPr>
              <p:cNvPr id="140" name="墨迹 139"/>
            </p:nvPicPr>
            <p:blipFill>
              <a:blip r:embed="rId262"/>
            </p:blipFill>
            <p:spPr>
              <a:xfrm>
                <a:off x="10318044" y="4188258"/>
                <a:ext cx="81844" cy="17694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1" name="墨迹 140"/>
              <p14:cNvContentPartPr/>
              <p14:nvPr/>
            </p14:nvContentPartPr>
            <p14:xfrm>
              <a:off x="10459155" y="4158649"/>
              <a:ext cx="67733" cy="260136"/>
            </p14:xfrm>
          </p:contentPart>
        </mc:Choice>
        <mc:Fallback xmlns="">
          <p:pic>
            <p:nvPicPr>
              <p:cNvPr id="141" name="墨迹 140"/>
            </p:nvPicPr>
            <p:blipFill>
              <a:blip r:embed="rId264"/>
            </p:blipFill>
            <p:spPr>
              <a:xfrm>
                <a:off x="10459155" y="4158649"/>
                <a:ext cx="67733" cy="260136"/>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2" name="墨迹 141"/>
              <p14:cNvContentPartPr/>
              <p14:nvPr/>
            </p14:nvContentPartPr>
            <p14:xfrm>
              <a:off x="10586155" y="4196013"/>
              <a:ext cx="108126" cy="140995"/>
            </p14:xfrm>
          </p:contentPart>
        </mc:Choice>
        <mc:Fallback xmlns="">
          <p:pic>
            <p:nvPicPr>
              <p:cNvPr id="142" name="墨迹 141"/>
            </p:nvPicPr>
            <p:blipFill>
              <a:blip r:embed="rId266"/>
            </p:blipFill>
            <p:spPr>
              <a:xfrm>
                <a:off x="10586155" y="4196013"/>
                <a:ext cx="108126" cy="140995"/>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3" name="墨迹 142"/>
              <p14:cNvContentPartPr/>
              <p14:nvPr/>
            </p14:nvContentPartPr>
            <p14:xfrm>
              <a:off x="10690577" y="4133975"/>
              <a:ext cx="104423" cy="28199"/>
            </p14:xfrm>
          </p:contentPart>
        </mc:Choice>
        <mc:Fallback xmlns="">
          <p:pic>
            <p:nvPicPr>
              <p:cNvPr id="143" name="墨迹 142"/>
            </p:nvPicPr>
            <p:blipFill>
              <a:blip r:embed="rId268"/>
            </p:blipFill>
            <p:spPr>
              <a:xfrm>
                <a:off x="10690577" y="4133975"/>
                <a:ext cx="104423" cy="2819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4" name="墨迹 143"/>
              <p14:cNvContentPartPr/>
              <p14:nvPr/>
            </p14:nvContentPartPr>
            <p14:xfrm>
              <a:off x="10730088" y="4060657"/>
              <a:ext cx="146756" cy="222773"/>
            </p14:xfrm>
          </p:contentPart>
        </mc:Choice>
        <mc:Fallback xmlns="">
          <p:pic>
            <p:nvPicPr>
              <p:cNvPr id="144" name="墨迹 143"/>
            </p:nvPicPr>
            <p:blipFill>
              <a:blip r:embed="rId270"/>
            </p:blipFill>
            <p:spPr>
              <a:xfrm>
                <a:off x="10730088" y="4060657"/>
                <a:ext cx="146756" cy="222773"/>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5" name="墨迹 144"/>
              <p14:cNvContentPartPr/>
              <p14:nvPr/>
            </p14:nvContentPartPr>
            <p14:xfrm>
              <a:off x="10882488" y="4066297"/>
              <a:ext cx="101600" cy="33839"/>
            </p14:xfrm>
          </p:contentPart>
        </mc:Choice>
        <mc:Fallback xmlns="">
          <p:pic>
            <p:nvPicPr>
              <p:cNvPr id="145" name="墨迹 144"/>
            </p:nvPicPr>
            <p:blipFill>
              <a:blip r:embed="rId272"/>
            </p:blipFill>
            <p:spPr>
              <a:xfrm>
                <a:off x="10882488" y="4066297"/>
                <a:ext cx="101600" cy="33839"/>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6" name="墨迹 145"/>
              <p14:cNvContentPartPr/>
              <p14:nvPr/>
            </p14:nvContentPartPr>
            <p14:xfrm>
              <a:off x="8217605" y="4979945"/>
              <a:ext cx="192617" cy="56398"/>
            </p14:xfrm>
          </p:contentPart>
        </mc:Choice>
        <mc:Fallback xmlns="">
          <p:pic>
            <p:nvPicPr>
              <p:cNvPr id="146" name="墨迹 145"/>
            </p:nvPicPr>
            <p:blipFill>
              <a:blip r:embed="rId274"/>
            </p:blipFill>
            <p:spPr>
              <a:xfrm>
                <a:off x="8217605" y="4979945"/>
                <a:ext cx="192617" cy="56398"/>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7" name="墨迹 146"/>
              <p14:cNvContentPartPr/>
              <p14:nvPr/>
            </p14:nvContentPartPr>
            <p14:xfrm>
              <a:off x="8148990" y="5149139"/>
              <a:ext cx="266876" cy="47939"/>
            </p14:xfrm>
          </p:contentPart>
        </mc:Choice>
        <mc:Fallback xmlns="">
          <p:pic>
            <p:nvPicPr>
              <p:cNvPr id="147" name="墨迹 146"/>
            </p:nvPicPr>
            <p:blipFill>
              <a:blip r:embed="rId276"/>
            </p:blipFill>
            <p:spPr>
              <a:xfrm>
                <a:off x="8148990" y="5149139"/>
                <a:ext cx="266876" cy="47939"/>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8" name="墨迹 147"/>
              <p14:cNvContentPartPr/>
              <p14:nvPr/>
            </p14:nvContentPartPr>
            <p14:xfrm>
              <a:off x="8257822" y="4944344"/>
              <a:ext cx="152400" cy="311952"/>
            </p14:xfrm>
          </p:contentPart>
        </mc:Choice>
        <mc:Fallback xmlns="">
          <p:pic>
            <p:nvPicPr>
              <p:cNvPr id="148" name="墨迹 147"/>
            </p:nvPicPr>
            <p:blipFill>
              <a:blip r:embed="rId278"/>
            </p:blipFill>
            <p:spPr>
              <a:xfrm>
                <a:off x="8257822" y="4944344"/>
                <a:ext cx="152400" cy="311952"/>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9" name="墨迹 148"/>
              <p14:cNvContentPartPr/>
              <p14:nvPr/>
            </p14:nvContentPartPr>
            <p14:xfrm>
              <a:off x="8698088" y="5137860"/>
              <a:ext cx="169334" cy="324289"/>
            </p14:xfrm>
          </p:contentPart>
        </mc:Choice>
        <mc:Fallback xmlns="">
          <p:pic>
            <p:nvPicPr>
              <p:cNvPr id="149" name="墨迹 148"/>
            </p:nvPicPr>
            <p:blipFill>
              <a:blip r:embed="rId280"/>
            </p:blipFill>
            <p:spPr>
              <a:xfrm>
                <a:off x="8698088" y="5137860"/>
                <a:ext cx="169334" cy="32428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0" name="墨迹 149"/>
              <p14:cNvContentPartPr/>
              <p14:nvPr/>
            </p14:nvContentPartPr>
            <p14:xfrm>
              <a:off x="8876947" y="5136274"/>
              <a:ext cx="355953" cy="220833"/>
            </p14:xfrm>
          </p:contentPart>
        </mc:Choice>
        <mc:Fallback xmlns="">
          <p:pic>
            <p:nvPicPr>
              <p:cNvPr id="150" name="墨迹 149"/>
            </p:nvPicPr>
            <p:blipFill>
              <a:blip r:embed="rId282"/>
            </p:blipFill>
            <p:spPr>
              <a:xfrm>
                <a:off x="8876947" y="5136274"/>
                <a:ext cx="355953" cy="220833"/>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1" name="墨迹 150"/>
              <p14:cNvContentPartPr/>
              <p14:nvPr/>
            </p14:nvContentPartPr>
            <p14:xfrm>
              <a:off x="9177866" y="5102787"/>
              <a:ext cx="67734" cy="632892"/>
            </p14:xfrm>
          </p:contentPart>
        </mc:Choice>
        <mc:Fallback xmlns="">
          <p:pic>
            <p:nvPicPr>
              <p:cNvPr id="151" name="墨迹 150"/>
            </p:nvPicPr>
            <p:blipFill>
              <a:blip r:embed="rId284"/>
            </p:blipFill>
            <p:spPr>
              <a:xfrm>
                <a:off x="9177866" y="5102787"/>
                <a:ext cx="67734" cy="632892"/>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2" name="墨迹 151"/>
              <p14:cNvContentPartPr/>
              <p14:nvPr/>
            </p14:nvContentPartPr>
            <p14:xfrm>
              <a:off x="9264826" y="5222457"/>
              <a:ext cx="138818" cy="118435"/>
            </p14:xfrm>
          </p:contentPart>
        </mc:Choice>
        <mc:Fallback xmlns="">
          <p:pic>
            <p:nvPicPr>
              <p:cNvPr id="152" name="墨迹 151"/>
            </p:nvPicPr>
            <p:blipFill>
              <a:blip r:embed="rId286"/>
            </p:blipFill>
            <p:spPr>
              <a:xfrm>
                <a:off x="9264826" y="5222457"/>
                <a:ext cx="138818" cy="118435"/>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3" name="墨迹 152"/>
              <p14:cNvContentPartPr/>
              <p14:nvPr/>
            </p14:nvContentPartPr>
            <p14:xfrm>
              <a:off x="9344377" y="5224924"/>
              <a:ext cx="42334" cy="231585"/>
            </p14:xfrm>
          </p:contentPart>
        </mc:Choice>
        <mc:Fallback xmlns="">
          <p:pic>
            <p:nvPicPr>
              <p:cNvPr id="153" name="墨迹 152"/>
            </p:nvPicPr>
            <p:blipFill>
              <a:blip r:embed="rId288"/>
            </p:blipFill>
            <p:spPr>
              <a:xfrm>
                <a:off x="9344377" y="5224924"/>
                <a:ext cx="42334" cy="231585"/>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4" name="墨迹 153"/>
              <p14:cNvContentPartPr/>
              <p14:nvPr/>
            </p14:nvContentPartPr>
            <p14:xfrm>
              <a:off x="9383006" y="5116710"/>
              <a:ext cx="119416" cy="21150"/>
            </p14:xfrm>
          </p:contentPart>
        </mc:Choice>
        <mc:Fallback xmlns="">
          <p:pic>
            <p:nvPicPr>
              <p:cNvPr id="154" name="墨迹 153"/>
            </p:nvPicPr>
            <p:blipFill>
              <a:blip r:embed="rId290"/>
            </p:blipFill>
            <p:spPr>
              <a:xfrm>
                <a:off x="9383006" y="5116710"/>
                <a:ext cx="119416" cy="2115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5" name="墨迹 154"/>
              <p14:cNvContentPartPr/>
              <p14:nvPr/>
            </p14:nvContentPartPr>
            <p14:xfrm>
              <a:off x="9445977" y="5040397"/>
              <a:ext cx="36689" cy="156681"/>
            </p14:xfrm>
          </p:contentPart>
        </mc:Choice>
        <mc:Fallback xmlns="">
          <p:pic>
            <p:nvPicPr>
              <p:cNvPr id="155" name="墨迹 154"/>
            </p:nvPicPr>
            <p:blipFill>
              <a:blip r:embed="rId292"/>
            </p:blipFill>
            <p:spPr>
              <a:xfrm>
                <a:off x="9445977" y="5040397"/>
                <a:ext cx="36689" cy="156681"/>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6" name="墨迹 155"/>
              <p14:cNvContentPartPr/>
              <p14:nvPr/>
            </p14:nvContentPartPr>
            <p14:xfrm>
              <a:off x="9457266" y="5020834"/>
              <a:ext cx="172156" cy="399016"/>
            </p14:xfrm>
          </p:contentPart>
        </mc:Choice>
        <mc:Fallback xmlns="">
          <p:pic>
            <p:nvPicPr>
              <p:cNvPr id="156" name="墨迹 155"/>
            </p:nvPicPr>
            <p:blipFill>
              <a:blip r:embed="rId294"/>
            </p:blipFill>
            <p:spPr>
              <a:xfrm>
                <a:off x="9457266" y="5020834"/>
                <a:ext cx="172156" cy="399016"/>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7" name="墨迹 156"/>
              <p14:cNvContentPartPr/>
              <p14:nvPr/>
            </p14:nvContentPartPr>
            <p14:xfrm>
              <a:off x="9773355" y="5160419"/>
              <a:ext cx="149578" cy="28199"/>
            </p14:xfrm>
          </p:contentPart>
        </mc:Choice>
        <mc:Fallback xmlns="">
          <p:pic>
            <p:nvPicPr>
              <p:cNvPr id="157" name="墨迹 156"/>
            </p:nvPicPr>
            <p:blipFill>
              <a:blip r:embed="rId296"/>
            </p:blipFill>
            <p:spPr>
              <a:xfrm>
                <a:off x="9773355" y="5160419"/>
                <a:ext cx="149578" cy="28199"/>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8" name="墨迹 157"/>
              <p14:cNvContentPartPr/>
              <p14:nvPr/>
            </p14:nvContentPartPr>
            <p14:xfrm>
              <a:off x="9764888" y="5273215"/>
              <a:ext cx="180622" cy="16919"/>
            </p14:xfrm>
          </p:contentPart>
        </mc:Choice>
        <mc:Fallback xmlns="">
          <p:pic>
            <p:nvPicPr>
              <p:cNvPr id="158" name="墨迹 157"/>
            </p:nvPicPr>
            <p:blipFill>
              <a:blip r:embed="rId298"/>
            </p:blipFill>
            <p:spPr>
              <a:xfrm>
                <a:off x="9764888" y="5273215"/>
                <a:ext cx="180622" cy="1691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9" name="墨迹 158"/>
              <p14:cNvContentPartPr/>
              <p14:nvPr/>
            </p14:nvContentPartPr>
            <p14:xfrm>
              <a:off x="10405532" y="4827670"/>
              <a:ext cx="132645" cy="270711"/>
            </p14:xfrm>
          </p:contentPart>
        </mc:Choice>
        <mc:Fallback xmlns="">
          <p:pic>
            <p:nvPicPr>
              <p:cNvPr id="159" name="墨迹 158"/>
            </p:nvPicPr>
            <p:blipFill>
              <a:blip r:embed="rId300"/>
            </p:blipFill>
            <p:spPr>
              <a:xfrm>
                <a:off x="10405532" y="4827670"/>
                <a:ext cx="132645" cy="270711"/>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60" name="墨迹 159"/>
              <p14:cNvContentPartPr/>
              <p14:nvPr/>
            </p14:nvContentPartPr>
            <p14:xfrm>
              <a:off x="10549467" y="4833310"/>
              <a:ext cx="76200" cy="22560"/>
            </p14:xfrm>
          </p:contentPart>
        </mc:Choice>
        <mc:Fallback xmlns="">
          <p:pic>
            <p:nvPicPr>
              <p:cNvPr id="160" name="墨迹 159"/>
            </p:nvPicPr>
            <p:blipFill>
              <a:blip r:embed="rId302"/>
            </p:blipFill>
            <p:spPr>
              <a:xfrm>
                <a:off x="10549467" y="4833310"/>
                <a:ext cx="76200" cy="2256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1" name="墨迹 160"/>
              <p14:cNvContentPartPr/>
              <p14:nvPr/>
            </p14:nvContentPartPr>
            <p14:xfrm>
              <a:off x="10628488" y="4974305"/>
              <a:ext cx="45156" cy="70498"/>
            </p14:xfrm>
          </p:contentPart>
        </mc:Choice>
        <mc:Fallback xmlns="">
          <p:pic>
            <p:nvPicPr>
              <p:cNvPr id="161" name="墨迹 160"/>
            </p:nvPicPr>
            <p:blipFill>
              <a:blip r:embed="rId304"/>
            </p:blipFill>
            <p:spPr>
              <a:xfrm>
                <a:off x="10628488" y="4974305"/>
                <a:ext cx="45156" cy="70498"/>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2" name="墨迹 161"/>
              <p14:cNvContentPartPr/>
              <p14:nvPr/>
            </p14:nvContentPartPr>
            <p14:xfrm>
              <a:off x="10758311" y="4799472"/>
              <a:ext cx="127882" cy="400426"/>
            </p14:xfrm>
          </p:contentPart>
        </mc:Choice>
        <mc:Fallback xmlns="">
          <p:pic>
            <p:nvPicPr>
              <p:cNvPr id="162" name="墨迹 161"/>
            </p:nvPicPr>
            <p:blipFill>
              <a:blip r:embed="rId306"/>
            </p:blipFill>
            <p:spPr>
              <a:xfrm>
                <a:off x="10758311" y="4799472"/>
                <a:ext cx="127882" cy="400426"/>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3" name="墨迹 162"/>
              <p14:cNvContentPartPr/>
              <p14:nvPr/>
            </p14:nvContentPartPr>
            <p14:xfrm>
              <a:off x="10927644" y="4827670"/>
              <a:ext cx="169333" cy="245332"/>
            </p14:xfrm>
          </p:contentPart>
        </mc:Choice>
        <mc:Fallback xmlns="">
          <p:pic>
            <p:nvPicPr>
              <p:cNvPr id="163" name="墨迹 162"/>
            </p:nvPicPr>
            <p:blipFill>
              <a:blip r:embed="rId308"/>
            </p:blipFill>
            <p:spPr>
              <a:xfrm>
                <a:off x="10927644" y="4827670"/>
                <a:ext cx="169333" cy="245332"/>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4" name="墨迹 163"/>
              <p14:cNvContentPartPr/>
              <p14:nvPr/>
            </p14:nvContentPartPr>
            <p14:xfrm>
              <a:off x="10939110" y="4870674"/>
              <a:ext cx="124001" cy="247446"/>
            </p14:xfrm>
          </p:contentPart>
        </mc:Choice>
        <mc:Fallback xmlns="">
          <p:pic>
            <p:nvPicPr>
              <p:cNvPr id="164" name="墨迹 163"/>
            </p:nvPicPr>
            <p:blipFill>
              <a:blip r:embed="rId310"/>
            </p:blipFill>
            <p:spPr>
              <a:xfrm>
                <a:off x="10939110" y="4870674"/>
                <a:ext cx="124001" cy="247446"/>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5" name="墨迹 164"/>
              <p14:cNvContentPartPr/>
              <p14:nvPr/>
            </p14:nvContentPartPr>
            <p14:xfrm>
              <a:off x="11128022" y="4829786"/>
              <a:ext cx="29105" cy="192458"/>
            </p14:xfrm>
          </p:contentPart>
        </mc:Choice>
        <mc:Fallback xmlns="">
          <p:pic>
            <p:nvPicPr>
              <p:cNvPr id="165" name="墨迹 164"/>
            </p:nvPicPr>
            <p:blipFill>
              <a:blip r:embed="rId312"/>
            </p:blipFill>
            <p:spPr>
              <a:xfrm>
                <a:off x="11128022" y="4829786"/>
                <a:ext cx="29105" cy="192458"/>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6" name="墨迹 165"/>
              <p14:cNvContentPartPr/>
              <p14:nvPr/>
            </p14:nvContentPartPr>
            <p14:xfrm>
              <a:off x="11232444" y="4831548"/>
              <a:ext cx="99660" cy="180121"/>
            </p14:xfrm>
          </p:contentPart>
        </mc:Choice>
        <mc:Fallback xmlns="">
          <p:pic>
            <p:nvPicPr>
              <p:cNvPr id="166" name="墨迹 165"/>
            </p:nvPicPr>
            <p:blipFill>
              <a:blip r:embed="rId314"/>
            </p:blipFill>
            <p:spPr>
              <a:xfrm>
                <a:off x="11232444" y="4831548"/>
                <a:ext cx="99660" cy="180121"/>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7" name="墨迹 166"/>
              <p14:cNvContentPartPr/>
              <p14:nvPr/>
            </p14:nvContentPartPr>
            <p14:xfrm>
              <a:off x="11322755" y="4776912"/>
              <a:ext cx="124177" cy="11280"/>
            </p14:xfrm>
          </p:contentPart>
        </mc:Choice>
        <mc:Fallback xmlns="">
          <p:pic>
            <p:nvPicPr>
              <p:cNvPr id="167" name="墨迹 166"/>
            </p:nvPicPr>
            <p:blipFill>
              <a:blip r:embed="rId316"/>
            </p:blipFill>
            <p:spPr>
              <a:xfrm>
                <a:off x="11322755" y="4776912"/>
                <a:ext cx="124177" cy="1128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8" name="墨迹 167"/>
              <p14:cNvContentPartPr/>
              <p14:nvPr/>
            </p14:nvContentPartPr>
            <p14:xfrm>
              <a:off x="11500555" y="4585159"/>
              <a:ext cx="121356" cy="253791"/>
            </p14:xfrm>
          </p:contentPart>
        </mc:Choice>
        <mc:Fallback xmlns="">
          <p:pic>
            <p:nvPicPr>
              <p:cNvPr id="168" name="墨迹 167"/>
            </p:nvPicPr>
            <p:blipFill>
              <a:blip r:embed="rId318"/>
            </p:blipFill>
            <p:spPr>
              <a:xfrm>
                <a:off x="11500555" y="4585159"/>
                <a:ext cx="121356" cy="253791"/>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9" name="墨迹 168"/>
              <p14:cNvContentPartPr/>
              <p14:nvPr/>
            </p14:nvContentPartPr>
            <p14:xfrm>
              <a:off x="10229673" y="5166059"/>
              <a:ext cx="1516415" cy="101516"/>
            </p14:xfrm>
          </p:contentPart>
        </mc:Choice>
        <mc:Fallback xmlns="">
          <p:pic>
            <p:nvPicPr>
              <p:cNvPr id="169" name="墨迹 168"/>
            </p:nvPicPr>
            <p:blipFill>
              <a:blip r:embed="rId320"/>
            </p:blipFill>
            <p:spPr>
              <a:xfrm>
                <a:off x="10229673" y="5166059"/>
                <a:ext cx="1516415" cy="101516"/>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70" name="墨迹 169"/>
              <p14:cNvContentPartPr/>
              <p14:nvPr/>
            </p14:nvContentPartPr>
            <p14:xfrm>
              <a:off x="10569222" y="5346533"/>
              <a:ext cx="64912" cy="169194"/>
            </p14:xfrm>
          </p:contentPart>
        </mc:Choice>
        <mc:Fallback xmlns="">
          <p:pic>
            <p:nvPicPr>
              <p:cNvPr id="170" name="墨迹 169"/>
            </p:nvPicPr>
            <p:blipFill>
              <a:blip r:embed="rId322"/>
            </p:blipFill>
            <p:spPr>
              <a:xfrm>
                <a:off x="10569222" y="5346533"/>
                <a:ext cx="64912" cy="169194"/>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71" name="墨迹 170"/>
              <p14:cNvContentPartPr/>
              <p14:nvPr/>
            </p14:nvContentPartPr>
            <p14:xfrm>
              <a:off x="10673644" y="5436769"/>
              <a:ext cx="79023" cy="67678"/>
            </p14:xfrm>
          </p:contentPart>
        </mc:Choice>
        <mc:Fallback xmlns="">
          <p:pic>
            <p:nvPicPr>
              <p:cNvPr id="171" name="墨迹 170"/>
            </p:nvPicPr>
            <p:blipFill>
              <a:blip r:embed="rId324"/>
            </p:blipFill>
            <p:spPr>
              <a:xfrm>
                <a:off x="10673644" y="5436769"/>
                <a:ext cx="79023" cy="67678"/>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72" name="墨迹 171"/>
              <p14:cNvContentPartPr/>
              <p14:nvPr/>
            </p14:nvContentPartPr>
            <p14:xfrm>
              <a:off x="10814755" y="5397291"/>
              <a:ext cx="107245" cy="100106"/>
            </p14:xfrm>
          </p:contentPart>
        </mc:Choice>
        <mc:Fallback xmlns="">
          <p:pic>
            <p:nvPicPr>
              <p:cNvPr id="172" name="墨迹 171"/>
            </p:nvPicPr>
            <p:blipFill>
              <a:blip r:embed="rId326"/>
            </p:blipFill>
            <p:spPr>
              <a:xfrm>
                <a:off x="10814755" y="5397291"/>
                <a:ext cx="107245" cy="100106"/>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73" name="墨迹 172"/>
              <p14:cNvContentPartPr/>
              <p14:nvPr/>
            </p14:nvContentPartPr>
            <p14:xfrm>
              <a:off x="11006667" y="5346533"/>
              <a:ext cx="169333" cy="129715"/>
            </p14:xfrm>
          </p:contentPart>
        </mc:Choice>
        <mc:Fallback xmlns="">
          <p:pic>
            <p:nvPicPr>
              <p:cNvPr id="173" name="墨迹 172"/>
            </p:nvPicPr>
            <p:blipFill>
              <a:blip r:embed="rId328"/>
            </p:blipFill>
            <p:spPr>
              <a:xfrm>
                <a:off x="11006667" y="5346533"/>
                <a:ext cx="169333" cy="129715"/>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74" name="墨迹 173"/>
              <p14:cNvContentPartPr/>
              <p14:nvPr/>
            </p14:nvContentPartPr>
            <p14:xfrm>
              <a:off x="11006667" y="5343184"/>
              <a:ext cx="90311" cy="166903"/>
            </p14:xfrm>
          </p:contentPart>
        </mc:Choice>
        <mc:Fallback xmlns="">
          <p:pic>
            <p:nvPicPr>
              <p:cNvPr id="174" name="墨迹 173"/>
            </p:nvPicPr>
            <p:blipFill>
              <a:blip r:embed="rId330"/>
            </p:blipFill>
            <p:spPr>
              <a:xfrm>
                <a:off x="11006667" y="5343184"/>
                <a:ext cx="90311" cy="166903"/>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5" name="墨迹 174"/>
              <p14:cNvContentPartPr/>
              <p14:nvPr/>
            </p14:nvContentPartPr>
            <p14:xfrm>
              <a:off x="11192932" y="5322563"/>
              <a:ext cx="62089" cy="145225"/>
            </p14:xfrm>
          </p:contentPart>
        </mc:Choice>
        <mc:Fallback xmlns="">
          <p:pic>
            <p:nvPicPr>
              <p:cNvPr id="175" name="墨迹 174"/>
            </p:nvPicPr>
            <p:blipFill>
              <a:blip r:embed="rId332"/>
            </p:blipFill>
            <p:spPr>
              <a:xfrm>
                <a:off x="11192932" y="5322563"/>
                <a:ext cx="62089" cy="145225"/>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6" name="墨迹 175"/>
              <p14:cNvContentPartPr/>
              <p14:nvPr/>
            </p14:nvContentPartPr>
            <p14:xfrm>
              <a:off x="11300177" y="5340893"/>
              <a:ext cx="77082" cy="110681"/>
            </p14:xfrm>
          </p:contentPart>
        </mc:Choice>
        <mc:Fallback xmlns="">
          <p:pic>
            <p:nvPicPr>
              <p:cNvPr id="176" name="墨迹 175"/>
            </p:nvPicPr>
            <p:blipFill>
              <a:blip r:embed="rId334"/>
            </p:blipFill>
            <p:spPr>
              <a:xfrm>
                <a:off x="11300177" y="5340893"/>
                <a:ext cx="77082" cy="110681"/>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7" name="墨迹 176"/>
              <p14:cNvContentPartPr/>
              <p14:nvPr/>
            </p14:nvContentPartPr>
            <p14:xfrm>
              <a:off x="11373555" y="5307054"/>
              <a:ext cx="76200" cy="5640"/>
            </p14:xfrm>
          </p:contentPart>
        </mc:Choice>
        <mc:Fallback xmlns="">
          <p:pic>
            <p:nvPicPr>
              <p:cNvPr id="177" name="墨迹 176"/>
            </p:nvPicPr>
            <p:blipFill>
              <a:blip r:embed="rId336"/>
            </p:blipFill>
            <p:spPr>
              <a:xfrm>
                <a:off x="11373555" y="5307054"/>
                <a:ext cx="76200" cy="564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8" name="墨迹 177"/>
              <p14:cNvContentPartPr/>
              <p14:nvPr/>
            </p14:nvContentPartPr>
            <p14:xfrm>
              <a:off x="11427177" y="5228097"/>
              <a:ext cx="104423" cy="208672"/>
            </p14:xfrm>
          </p:contentPart>
        </mc:Choice>
        <mc:Fallback xmlns="">
          <p:pic>
            <p:nvPicPr>
              <p:cNvPr id="178" name="墨迹 177"/>
            </p:nvPicPr>
            <p:blipFill>
              <a:blip r:embed="rId338"/>
            </p:blipFill>
            <p:spPr>
              <a:xfrm>
                <a:off x="11427177" y="5228097"/>
                <a:ext cx="104423" cy="208672"/>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9" name="墨迹 178"/>
              <p14:cNvContentPartPr/>
              <p14:nvPr/>
            </p14:nvContentPartPr>
            <p14:xfrm>
              <a:off x="11525955" y="5228097"/>
              <a:ext cx="124177" cy="28199"/>
            </p14:xfrm>
          </p:contentPart>
        </mc:Choice>
        <mc:Fallback xmlns="">
          <p:pic>
            <p:nvPicPr>
              <p:cNvPr id="179" name="墨迹 178"/>
            </p:nvPicPr>
            <p:blipFill>
              <a:blip r:embed="rId340"/>
            </p:blipFill>
            <p:spPr>
              <a:xfrm>
                <a:off x="11525955" y="5228097"/>
                <a:ext cx="124177" cy="28199"/>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80" name="墨迹 179"/>
              <p14:cNvContentPartPr/>
              <p14:nvPr/>
            </p14:nvContentPartPr>
            <p14:xfrm>
              <a:off x="10075333" y="4517481"/>
              <a:ext cx="1967089" cy="1301913"/>
            </p14:xfrm>
          </p:contentPart>
        </mc:Choice>
        <mc:Fallback xmlns="">
          <p:pic>
            <p:nvPicPr>
              <p:cNvPr id="180" name="墨迹 179"/>
            </p:nvPicPr>
            <p:blipFill>
              <a:blip r:embed="rId342"/>
            </p:blipFill>
            <p:spPr>
              <a:xfrm>
                <a:off x="10075333" y="4517481"/>
                <a:ext cx="1967089" cy="1301913"/>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81" name="墨迹 180"/>
              <p14:cNvContentPartPr/>
              <p14:nvPr/>
            </p14:nvContentPartPr>
            <p14:xfrm>
              <a:off x="9807222" y="6122005"/>
              <a:ext cx="19755" cy="2820"/>
            </p14:xfrm>
          </p:contentPart>
        </mc:Choice>
        <mc:Fallback xmlns="">
          <p:pic>
            <p:nvPicPr>
              <p:cNvPr id="181" name="墨迹 180"/>
            </p:nvPicPr>
            <p:blipFill>
              <a:blip r:embed="rId344"/>
            </p:blipFill>
            <p:spPr>
              <a:xfrm>
                <a:off x="9807222" y="6122005"/>
                <a:ext cx="19755" cy="282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82" name="墨迹 181"/>
              <p14:cNvContentPartPr/>
              <p14:nvPr/>
            </p14:nvContentPartPr>
            <p14:xfrm>
              <a:off x="9711266" y="6124825"/>
              <a:ext cx="64911" cy="14100"/>
            </p14:xfrm>
          </p:contentPart>
        </mc:Choice>
        <mc:Fallback xmlns="">
          <p:pic>
            <p:nvPicPr>
              <p:cNvPr id="182" name="墨迹 181"/>
            </p:nvPicPr>
            <p:blipFill>
              <a:blip r:embed="rId346"/>
            </p:blipFill>
            <p:spPr>
              <a:xfrm>
                <a:off x="9711266" y="6124825"/>
                <a:ext cx="64911" cy="1410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83" name="墨迹 182"/>
              <p14:cNvContentPartPr/>
              <p14:nvPr/>
            </p14:nvContentPartPr>
            <p14:xfrm>
              <a:off x="9578622" y="6124825"/>
              <a:ext cx="285044" cy="33839"/>
            </p14:xfrm>
          </p:contentPart>
        </mc:Choice>
        <mc:Fallback xmlns="">
          <p:pic>
            <p:nvPicPr>
              <p:cNvPr id="183" name="墨迹 182"/>
            </p:nvPicPr>
            <p:blipFill>
              <a:blip r:embed="rId348"/>
            </p:blipFill>
            <p:spPr>
              <a:xfrm>
                <a:off x="9578622" y="6124825"/>
                <a:ext cx="285044" cy="33839"/>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84" name="墨迹 183"/>
              <p14:cNvContentPartPr/>
              <p14:nvPr/>
            </p14:nvContentPartPr>
            <p14:xfrm>
              <a:off x="9553927" y="6277100"/>
              <a:ext cx="281517" cy="22559"/>
            </p14:xfrm>
          </p:contentPart>
        </mc:Choice>
        <mc:Fallback xmlns="">
          <p:pic>
            <p:nvPicPr>
              <p:cNvPr id="184" name="墨迹 183"/>
            </p:nvPicPr>
            <p:blipFill>
              <a:blip r:embed="rId350"/>
            </p:blipFill>
            <p:spPr>
              <a:xfrm>
                <a:off x="9553927" y="6277100"/>
                <a:ext cx="281517" cy="2255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5" name="墨迹 184"/>
              <p14:cNvContentPartPr/>
              <p14:nvPr/>
            </p14:nvContentPartPr>
            <p14:xfrm>
              <a:off x="10080977" y="6229162"/>
              <a:ext cx="22578" cy="14099"/>
            </p14:xfrm>
          </p:contentPart>
        </mc:Choice>
        <mc:Fallback xmlns="">
          <p:pic>
            <p:nvPicPr>
              <p:cNvPr id="185" name="墨迹 184"/>
            </p:nvPicPr>
            <p:blipFill>
              <a:blip r:embed="rId352"/>
            </p:blipFill>
            <p:spPr>
              <a:xfrm>
                <a:off x="10080977" y="6229162"/>
                <a:ext cx="22578" cy="1409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6" name="墨迹 185"/>
              <p14:cNvContentPartPr/>
              <p14:nvPr/>
            </p14:nvContentPartPr>
            <p14:xfrm>
              <a:off x="10148711" y="5966911"/>
              <a:ext cx="625827" cy="412411"/>
            </p14:xfrm>
          </p:contentPart>
        </mc:Choice>
        <mc:Fallback xmlns="">
          <p:pic>
            <p:nvPicPr>
              <p:cNvPr id="186" name="墨迹 185"/>
            </p:nvPicPr>
            <p:blipFill>
              <a:blip r:embed="rId354"/>
            </p:blipFill>
            <p:spPr>
              <a:xfrm>
                <a:off x="10148711" y="5966911"/>
                <a:ext cx="625827" cy="412411"/>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7" name="墨迹 186"/>
              <p14:cNvContentPartPr/>
              <p14:nvPr/>
            </p14:nvContentPartPr>
            <p14:xfrm>
              <a:off x="10326511" y="6096626"/>
              <a:ext cx="132644" cy="219953"/>
            </p14:xfrm>
          </p:contentPart>
        </mc:Choice>
        <mc:Fallback xmlns="">
          <p:pic>
            <p:nvPicPr>
              <p:cNvPr id="187" name="墨迹 186"/>
            </p:nvPicPr>
            <p:blipFill>
              <a:blip r:embed="rId356"/>
            </p:blipFill>
            <p:spPr>
              <a:xfrm>
                <a:off x="10326511" y="6096626"/>
                <a:ext cx="132644" cy="219953"/>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8" name="墨迹 187"/>
              <p14:cNvContentPartPr/>
              <p14:nvPr/>
            </p14:nvContentPartPr>
            <p14:xfrm>
              <a:off x="10447867" y="6141744"/>
              <a:ext cx="132644" cy="16920"/>
            </p14:xfrm>
          </p:contentPart>
        </mc:Choice>
        <mc:Fallback xmlns="">
          <p:pic>
            <p:nvPicPr>
              <p:cNvPr id="188" name="墨迹 187"/>
            </p:nvPicPr>
            <p:blipFill>
              <a:blip r:embed="rId358"/>
            </p:blipFill>
            <p:spPr>
              <a:xfrm>
                <a:off x="10447867" y="6141744"/>
                <a:ext cx="132644" cy="1692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9" name="墨迹 188"/>
              <p14:cNvContentPartPr/>
              <p14:nvPr/>
            </p14:nvContentPartPr>
            <p14:xfrm>
              <a:off x="10574867" y="6062787"/>
              <a:ext cx="143933" cy="428625"/>
            </p14:xfrm>
          </p:contentPart>
        </mc:Choice>
        <mc:Fallback xmlns="">
          <p:pic>
            <p:nvPicPr>
              <p:cNvPr id="189" name="墨迹 188"/>
            </p:nvPicPr>
            <p:blipFill>
              <a:blip r:embed="rId360"/>
            </p:blipFill>
            <p:spPr>
              <a:xfrm>
                <a:off x="10574867" y="6062787"/>
                <a:ext cx="143933" cy="428625"/>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90" name="墨迹 189"/>
              <p14:cNvContentPartPr/>
              <p14:nvPr/>
            </p14:nvContentPartPr>
            <p14:xfrm>
              <a:off x="10922000" y="6068427"/>
              <a:ext cx="129822" cy="14100"/>
            </p14:xfrm>
          </p:contentPart>
        </mc:Choice>
        <mc:Fallback xmlns="">
          <p:pic>
            <p:nvPicPr>
              <p:cNvPr id="190" name="墨迹 189"/>
            </p:nvPicPr>
            <p:blipFill>
              <a:blip r:embed="rId362"/>
            </p:blipFill>
            <p:spPr>
              <a:xfrm>
                <a:off x="10922000" y="6068427"/>
                <a:ext cx="129822" cy="1410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91" name="墨迹 190"/>
              <p14:cNvContentPartPr/>
              <p14:nvPr/>
            </p14:nvContentPartPr>
            <p14:xfrm>
              <a:off x="10878785" y="6153024"/>
              <a:ext cx="218193" cy="25379"/>
            </p14:xfrm>
          </p:contentPart>
        </mc:Choice>
        <mc:Fallback xmlns="">
          <p:pic>
            <p:nvPicPr>
              <p:cNvPr id="191" name="墨迹 190"/>
            </p:nvPicPr>
            <p:blipFill>
              <a:blip r:embed="rId364"/>
            </p:blipFill>
            <p:spPr>
              <a:xfrm>
                <a:off x="10878785" y="6153024"/>
                <a:ext cx="218193" cy="25379"/>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92" name="墨迹 191"/>
              <p14:cNvContentPartPr/>
              <p14:nvPr/>
            </p14:nvContentPartPr>
            <p14:xfrm>
              <a:off x="11091332" y="5986122"/>
              <a:ext cx="184327" cy="316357"/>
            </p14:xfrm>
          </p:contentPart>
        </mc:Choice>
        <mc:Fallback xmlns="">
          <p:pic>
            <p:nvPicPr>
              <p:cNvPr id="192" name="墨迹 191"/>
            </p:nvPicPr>
            <p:blipFill>
              <a:blip r:embed="rId366"/>
            </p:blipFill>
            <p:spPr>
              <a:xfrm>
                <a:off x="11091332" y="5986122"/>
                <a:ext cx="184327" cy="316357"/>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93" name="墨迹 192"/>
              <p14:cNvContentPartPr/>
              <p14:nvPr/>
            </p14:nvContentPartPr>
            <p14:xfrm>
              <a:off x="11232444" y="6141744"/>
              <a:ext cx="64911" cy="84597"/>
            </p14:xfrm>
          </p:contentPart>
        </mc:Choice>
        <mc:Fallback xmlns="">
          <p:pic>
            <p:nvPicPr>
              <p:cNvPr id="193" name="墨迹 192"/>
            </p:nvPicPr>
            <p:blipFill>
              <a:blip r:embed="rId368"/>
            </p:blipFill>
            <p:spPr>
              <a:xfrm>
                <a:off x="11232444" y="6141744"/>
                <a:ext cx="64911" cy="84597"/>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94" name="墨迹 193"/>
              <p14:cNvContentPartPr/>
              <p14:nvPr/>
            </p14:nvContentPartPr>
            <p14:xfrm>
              <a:off x="11291711" y="5978190"/>
              <a:ext cx="141640" cy="301729"/>
            </p14:xfrm>
          </p:contentPart>
        </mc:Choice>
        <mc:Fallback xmlns="">
          <p:pic>
            <p:nvPicPr>
              <p:cNvPr id="194" name="墨迹 193"/>
            </p:nvPicPr>
            <p:blipFill>
              <a:blip r:embed="rId370"/>
            </p:blipFill>
            <p:spPr>
              <a:xfrm>
                <a:off x="11291711" y="5978190"/>
                <a:ext cx="141640" cy="301729"/>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5" name="墨迹 194"/>
              <p14:cNvContentPartPr/>
              <p14:nvPr/>
            </p14:nvContentPartPr>
            <p14:xfrm>
              <a:off x="11435644" y="5961271"/>
              <a:ext cx="160867" cy="28199"/>
            </p14:xfrm>
          </p:contentPart>
        </mc:Choice>
        <mc:Fallback xmlns="">
          <p:pic>
            <p:nvPicPr>
              <p:cNvPr id="195" name="墨迹 194"/>
            </p:nvPicPr>
            <p:blipFill>
              <a:blip r:embed="rId372"/>
            </p:blipFill>
            <p:spPr>
              <a:xfrm>
                <a:off x="11435644" y="5961271"/>
                <a:ext cx="160867" cy="2819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6" name="墨迹 195"/>
              <p14:cNvContentPartPr/>
              <p14:nvPr/>
            </p14:nvContentPartPr>
            <p14:xfrm>
              <a:off x="11564055" y="6065079"/>
              <a:ext cx="326849" cy="145753"/>
            </p14:xfrm>
          </p:contentPart>
        </mc:Choice>
        <mc:Fallback xmlns="">
          <p:pic>
            <p:nvPicPr>
              <p:cNvPr id="196" name="墨迹 195"/>
            </p:nvPicPr>
            <p:blipFill>
              <a:blip r:embed="rId374"/>
            </p:blipFill>
            <p:spPr>
              <a:xfrm>
                <a:off x="11564055" y="6065079"/>
                <a:ext cx="326849" cy="145753"/>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7" name="墨迹 196"/>
              <p14:cNvContentPartPr/>
              <p14:nvPr/>
            </p14:nvContentPartPr>
            <p14:xfrm>
              <a:off x="11904132" y="6064726"/>
              <a:ext cx="53623" cy="189815"/>
            </p14:xfrm>
          </p:contentPart>
        </mc:Choice>
        <mc:Fallback xmlns="">
          <p:pic>
            <p:nvPicPr>
              <p:cNvPr id="197" name="墨迹 196"/>
            </p:nvPicPr>
            <p:blipFill>
              <a:blip r:embed="rId376"/>
            </p:blipFill>
            <p:spPr>
              <a:xfrm>
                <a:off x="11904132" y="6064726"/>
                <a:ext cx="53623" cy="189815"/>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8" name="墨迹 197"/>
              <p14:cNvContentPartPr/>
              <p14:nvPr/>
            </p14:nvContentPartPr>
            <p14:xfrm>
              <a:off x="11983155" y="6006389"/>
              <a:ext cx="64912" cy="11280"/>
            </p14:xfrm>
          </p:contentPart>
        </mc:Choice>
        <mc:Fallback xmlns="">
          <p:pic>
            <p:nvPicPr>
              <p:cNvPr id="198" name="墨迹 197"/>
            </p:nvPicPr>
            <p:blipFill>
              <a:blip r:embed="rId378"/>
            </p:blipFill>
            <p:spPr>
              <a:xfrm>
                <a:off x="11983155" y="6006389"/>
                <a:ext cx="64912" cy="1128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9" name="墨迹 198"/>
              <p14:cNvContentPartPr/>
              <p14:nvPr/>
            </p14:nvContentPartPr>
            <p14:xfrm>
              <a:off x="12107332" y="5918267"/>
              <a:ext cx="45156" cy="234757"/>
            </p14:xfrm>
          </p:contentPart>
        </mc:Choice>
        <mc:Fallback xmlns="">
          <p:pic>
            <p:nvPicPr>
              <p:cNvPr id="199" name="墨迹 198"/>
            </p:nvPicPr>
            <p:blipFill>
              <a:blip r:embed="rId380"/>
            </p:blipFill>
            <p:spPr>
              <a:xfrm>
                <a:off x="12107332" y="5918267"/>
                <a:ext cx="45156" cy="234757"/>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00" name="墨迹 199"/>
              <p14:cNvContentPartPr/>
              <p14:nvPr/>
            </p14:nvContentPartPr>
            <p14:xfrm>
              <a:off x="7357533" y="6312348"/>
              <a:ext cx="14111" cy="46529"/>
            </p14:xfrm>
          </p:contentPart>
        </mc:Choice>
        <mc:Fallback xmlns="">
          <p:pic>
            <p:nvPicPr>
              <p:cNvPr id="200" name="墨迹 199"/>
            </p:nvPicPr>
            <p:blipFill>
              <a:blip r:embed="rId382"/>
            </p:blipFill>
            <p:spPr>
              <a:xfrm>
                <a:off x="7357533" y="6312348"/>
                <a:ext cx="14111" cy="46529"/>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01" name="墨迹 200"/>
              <p14:cNvContentPartPr/>
              <p14:nvPr/>
            </p14:nvContentPartPr>
            <p14:xfrm>
              <a:off x="7422444" y="6361697"/>
              <a:ext cx="214488" cy="321469"/>
            </p14:xfrm>
          </p:contentPart>
        </mc:Choice>
        <mc:Fallback xmlns="">
          <p:pic>
            <p:nvPicPr>
              <p:cNvPr id="201" name="墨迹 200"/>
            </p:nvPicPr>
            <p:blipFill>
              <a:blip r:embed="rId384"/>
            </p:blipFill>
            <p:spPr>
              <a:xfrm>
                <a:off x="7422444" y="6361697"/>
                <a:ext cx="214488" cy="321469"/>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02" name="墨迹 201"/>
              <p14:cNvContentPartPr/>
              <p14:nvPr/>
            </p14:nvContentPartPr>
            <p14:xfrm>
              <a:off x="7738533" y="6440654"/>
              <a:ext cx="160867" cy="47938"/>
            </p14:xfrm>
          </p:contentPart>
        </mc:Choice>
        <mc:Fallback xmlns="">
          <p:pic>
            <p:nvPicPr>
              <p:cNvPr id="202" name="墨迹 201"/>
            </p:nvPicPr>
            <p:blipFill>
              <a:blip r:embed="rId386"/>
            </p:blipFill>
            <p:spPr>
              <a:xfrm>
                <a:off x="7738533" y="6440654"/>
                <a:ext cx="160867" cy="47938"/>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03" name="墨迹 202"/>
              <p14:cNvContentPartPr/>
              <p14:nvPr/>
            </p14:nvContentPartPr>
            <p14:xfrm>
              <a:off x="7695318" y="6576009"/>
              <a:ext cx="218193" cy="22560"/>
            </p14:xfrm>
          </p:contentPart>
        </mc:Choice>
        <mc:Fallback xmlns="">
          <p:pic>
            <p:nvPicPr>
              <p:cNvPr id="203" name="墨迹 202"/>
            </p:nvPicPr>
            <p:blipFill>
              <a:blip r:embed="rId388"/>
            </p:blipFill>
            <p:spPr>
              <a:xfrm>
                <a:off x="7695318" y="6576009"/>
                <a:ext cx="218193" cy="22560"/>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04" name="墨迹 203"/>
              <p14:cNvContentPartPr/>
              <p14:nvPr/>
            </p14:nvContentPartPr>
            <p14:xfrm>
              <a:off x="8051800" y="6367337"/>
              <a:ext cx="190500" cy="380687"/>
            </p14:xfrm>
          </p:contentPart>
        </mc:Choice>
        <mc:Fallback xmlns="">
          <p:pic>
            <p:nvPicPr>
              <p:cNvPr id="204" name="墨迹 203"/>
            </p:nvPicPr>
            <p:blipFill>
              <a:blip r:embed="rId390"/>
            </p:blipFill>
            <p:spPr>
              <a:xfrm>
                <a:off x="8051800" y="6367337"/>
                <a:ext cx="190500" cy="380687"/>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5" name="墨迹 204"/>
              <p14:cNvContentPartPr/>
              <p14:nvPr/>
            </p14:nvContentPartPr>
            <p14:xfrm>
              <a:off x="8246533" y="6559090"/>
              <a:ext cx="33867" cy="73318"/>
            </p14:xfrm>
          </p:contentPart>
        </mc:Choice>
        <mc:Fallback xmlns="">
          <p:pic>
            <p:nvPicPr>
              <p:cNvPr id="205" name="墨迹 204"/>
            </p:nvPicPr>
            <p:blipFill>
              <a:blip r:embed="rId392"/>
            </p:blipFill>
            <p:spPr>
              <a:xfrm>
                <a:off x="8246533" y="6559090"/>
                <a:ext cx="33867" cy="73318"/>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6" name="墨迹 205"/>
              <p14:cNvContentPartPr/>
              <p14:nvPr/>
            </p14:nvContentPartPr>
            <p14:xfrm>
              <a:off x="8317088" y="6376854"/>
              <a:ext cx="113771" cy="311951"/>
            </p14:xfrm>
          </p:contentPart>
        </mc:Choice>
        <mc:Fallback xmlns="">
          <p:pic>
            <p:nvPicPr>
              <p:cNvPr id="206" name="墨迹 205"/>
            </p:nvPicPr>
            <p:blipFill>
              <a:blip r:embed="rId394"/>
            </p:blipFill>
            <p:spPr>
              <a:xfrm>
                <a:off x="8317088" y="6376854"/>
                <a:ext cx="113771" cy="311951"/>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7" name="墨迹 206"/>
              <p14:cNvContentPartPr/>
              <p14:nvPr/>
            </p14:nvContentPartPr>
            <p14:xfrm>
              <a:off x="8421511" y="6423735"/>
              <a:ext cx="118533" cy="28199"/>
            </p14:xfrm>
          </p:contentPart>
        </mc:Choice>
        <mc:Fallback xmlns="">
          <p:pic>
            <p:nvPicPr>
              <p:cNvPr id="207" name="墨迹 206"/>
            </p:nvPicPr>
            <p:blipFill>
              <a:blip r:embed="rId396"/>
            </p:blipFill>
            <p:spPr>
              <a:xfrm>
                <a:off x="8421511" y="6423735"/>
                <a:ext cx="118533" cy="28199"/>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8" name="墨迹 207"/>
              <p14:cNvContentPartPr/>
              <p14:nvPr/>
            </p14:nvContentPartPr>
            <p14:xfrm>
              <a:off x="8610600" y="6443474"/>
              <a:ext cx="148166" cy="200213"/>
            </p14:xfrm>
          </p:contentPart>
        </mc:Choice>
        <mc:Fallback xmlns="">
          <p:pic>
            <p:nvPicPr>
              <p:cNvPr id="208" name="墨迹 207"/>
            </p:nvPicPr>
            <p:blipFill>
              <a:blip r:embed="rId398"/>
            </p:blipFill>
            <p:spPr>
              <a:xfrm>
                <a:off x="8610600" y="6443474"/>
                <a:ext cx="148166" cy="200213"/>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9" name="墨迹 208"/>
              <p14:cNvContentPartPr/>
              <p14:nvPr/>
            </p14:nvContentPartPr>
            <p14:xfrm>
              <a:off x="8621006" y="6465681"/>
              <a:ext cx="110949" cy="194925"/>
            </p14:xfrm>
          </p:contentPart>
        </mc:Choice>
        <mc:Fallback xmlns="">
          <p:pic>
            <p:nvPicPr>
              <p:cNvPr id="209" name="墨迹 208"/>
            </p:nvPicPr>
            <p:blipFill>
              <a:blip r:embed="rId400"/>
            </p:blipFill>
            <p:spPr>
              <a:xfrm>
                <a:off x="8621006" y="6465681"/>
                <a:ext cx="110949" cy="194925"/>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10" name="墨迹 209"/>
              <p14:cNvContentPartPr/>
              <p14:nvPr/>
            </p14:nvContentPartPr>
            <p14:xfrm>
              <a:off x="8820855" y="6429375"/>
              <a:ext cx="232834" cy="180473"/>
            </p14:xfrm>
          </p:contentPart>
        </mc:Choice>
        <mc:Fallback xmlns="">
          <p:pic>
            <p:nvPicPr>
              <p:cNvPr id="210" name="墨迹 209"/>
            </p:nvPicPr>
            <p:blipFill>
              <a:blip r:embed="rId402"/>
            </p:blipFill>
            <p:spPr>
              <a:xfrm>
                <a:off x="8820855" y="6429375"/>
                <a:ext cx="232834" cy="180473"/>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11" name="墨迹 210"/>
              <p14:cNvContentPartPr/>
              <p14:nvPr/>
            </p14:nvContentPartPr>
            <p14:xfrm>
              <a:off x="9160933" y="6392363"/>
              <a:ext cx="172156" cy="282343"/>
            </p14:xfrm>
          </p:contentPart>
        </mc:Choice>
        <mc:Fallback xmlns="">
          <p:pic>
            <p:nvPicPr>
              <p:cNvPr id="211" name="墨迹 210"/>
            </p:nvPicPr>
            <p:blipFill>
              <a:blip r:embed="rId404"/>
            </p:blipFill>
            <p:spPr>
              <a:xfrm>
                <a:off x="9160933" y="6392363"/>
                <a:ext cx="172156" cy="282343"/>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12" name="墨迹 211"/>
              <p14:cNvContentPartPr/>
              <p14:nvPr/>
            </p14:nvContentPartPr>
            <p14:xfrm>
              <a:off x="9337851" y="6497052"/>
              <a:ext cx="167393" cy="50759"/>
            </p14:xfrm>
          </p:contentPart>
        </mc:Choice>
        <mc:Fallback xmlns="">
          <p:pic>
            <p:nvPicPr>
              <p:cNvPr id="212" name="墨迹 211"/>
            </p:nvPicPr>
            <p:blipFill>
              <a:blip r:embed="rId406"/>
            </p:blipFill>
            <p:spPr>
              <a:xfrm>
                <a:off x="9337851" y="6497052"/>
                <a:ext cx="167393" cy="50759"/>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13" name="墨迹 212"/>
              <p14:cNvContentPartPr/>
              <p14:nvPr/>
            </p14:nvContentPartPr>
            <p14:xfrm>
              <a:off x="9344377" y="6581649"/>
              <a:ext cx="191912" cy="36659"/>
            </p14:xfrm>
          </p:contentPart>
        </mc:Choice>
        <mc:Fallback xmlns="">
          <p:pic>
            <p:nvPicPr>
              <p:cNvPr id="213" name="墨迹 212"/>
            </p:nvPicPr>
            <p:blipFill>
              <a:blip r:embed="rId408"/>
            </p:blipFill>
            <p:spPr>
              <a:xfrm>
                <a:off x="9344377" y="6581649"/>
                <a:ext cx="191912" cy="36659"/>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14" name="墨迹 213"/>
              <p14:cNvContentPartPr/>
              <p14:nvPr/>
            </p14:nvContentPartPr>
            <p14:xfrm>
              <a:off x="9663288" y="6476608"/>
              <a:ext cx="79022" cy="217837"/>
            </p14:xfrm>
          </p:contentPart>
        </mc:Choice>
        <mc:Fallback xmlns="">
          <p:pic>
            <p:nvPicPr>
              <p:cNvPr id="214" name="墨迹 213"/>
            </p:nvPicPr>
            <p:blipFill>
              <a:blip r:embed="rId410"/>
            </p:blipFill>
            <p:spPr>
              <a:xfrm>
                <a:off x="9663288" y="6476608"/>
                <a:ext cx="79022" cy="217837"/>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15" name="墨迹 214"/>
              <p14:cNvContentPartPr/>
              <p14:nvPr/>
            </p14:nvContentPartPr>
            <p14:xfrm>
              <a:off x="9770533" y="6609848"/>
              <a:ext cx="33867" cy="53579"/>
            </p14:xfrm>
          </p:contentPart>
        </mc:Choice>
        <mc:Fallback xmlns="">
          <p:pic>
            <p:nvPicPr>
              <p:cNvPr id="215" name="墨迹 214"/>
            </p:nvPicPr>
            <p:blipFill>
              <a:blip r:embed="rId412"/>
            </p:blipFill>
            <p:spPr>
              <a:xfrm>
                <a:off x="9770533" y="6609848"/>
                <a:ext cx="33867" cy="53579"/>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6" name="墨迹 215"/>
              <p14:cNvContentPartPr/>
              <p14:nvPr/>
            </p14:nvContentPartPr>
            <p14:xfrm>
              <a:off x="9764888" y="6498462"/>
              <a:ext cx="156104" cy="365177"/>
            </p14:xfrm>
          </p:contentPart>
        </mc:Choice>
        <mc:Fallback xmlns="">
          <p:pic>
            <p:nvPicPr>
              <p:cNvPr id="216" name="墨迹 215"/>
            </p:nvPicPr>
            <p:blipFill>
              <a:blip r:embed="rId414"/>
            </p:blipFill>
            <p:spPr>
              <a:xfrm>
                <a:off x="9764888" y="6498462"/>
                <a:ext cx="156104" cy="365177"/>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7" name="墨迹 216"/>
              <p14:cNvContentPartPr/>
              <p14:nvPr/>
            </p14:nvContentPartPr>
            <p14:xfrm>
              <a:off x="9928577" y="6542171"/>
              <a:ext cx="98778" cy="28199"/>
            </p14:xfrm>
          </p:contentPart>
        </mc:Choice>
        <mc:Fallback xmlns="">
          <p:pic>
            <p:nvPicPr>
              <p:cNvPr id="217" name="墨迹 216"/>
            </p:nvPicPr>
            <p:blipFill>
              <a:blip r:embed="rId416"/>
            </p:blipFill>
            <p:spPr>
              <a:xfrm>
                <a:off x="9928577" y="6542171"/>
                <a:ext cx="98778" cy="28199"/>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8" name="墨迹 217"/>
              <p14:cNvContentPartPr/>
              <p14:nvPr/>
            </p14:nvContentPartPr>
            <p14:xfrm>
              <a:off x="10036527" y="6539350"/>
              <a:ext cx="375533" cy="273531"/>
            </p14:xfrm>
          </p:contentPart>
        </mc:Choice>
        <mc:Fallback xmlns="">
          <p:pic>
            <p:nvPicPr>
              <p:cNvPr id="218" name="墨迹 217"/>
            </p:nvPicPr>
            <p:blipFill>
              <a:blip r:embed="rId418"/>
            </p:blipFill>
            <p:spPr>
              <a:xfrm>
                <a:off x="10036527" y="6539350"/>
                <a:ext cx="375533" cy="273531"/>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9" name="墨迹 218"/>
              <p14:cNvContentPartPr/>
              <p14:nvPr/>
            </p14:nvContentPartPr>
            <p14:xfrm>
              <a:off x="1016000" y="4783962"/>
              <a:ext cx="248355" cy="384917"/>
            </p14:xfrm>
          </p:contentPart>
        </mc:Choice>
        <mc:Fallback xmlns="">
          <p:pic>
            <p:nvPicPr>
              <p:cNvPr id="219" name="墨迹 218"/>
            </p:nvPicPr>
            <p:blipFill>
              <a:blip r:embed="rId420"/>
            </p:blipFill>
            <p:spPr>
              <a:xfrm>
                <a:off x="1016000" y="4783962"/>
                <a:ext cx="248355" cy="384917"/>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20" name="墨迹 219"/>
              <p14:cNvContentPartPr/>
              <p14:nvPr/>
            </p14:nvContentPartPr>
            <p14:xfrm>
              <a:off x="1411111" y="4905570"/>
              <a:ext cx="45155" cy="37717"/>
            </p14:xfrm>
          </p:contentPart>
        </mc:Choice>
        <mc:Fallback xmlns="">
          <p:pic>
            <p:nvPicPr>
              <p:cNvPr id="220" name="墨迹 219"/>
            </p:nvPicPr>
            <p:blipFill>
              <a:blip r:embed="rId422"/>
            </p:blipFill>
            <p:spPr>
              <a:xfrm>
                <a:off x="1411111" y="4905570"/>
                <a:ext cx="45155" cy="37717"/>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21" name="墨迹 220"/>
              <p14:cNvContentPartPr/>
              <p14:nvPr/>
            </p14:nvContentPartPr>
            <p14:xfrm>
              <a:off x="1317977" y="4869969"/>
              <a:ext cx="192617" cy="322350"/>
            </p14:xfrm>
          </p:contentPart>
        </mc:Choice>
        <mc:Fallback xmlns="">
          <p:pic>
            <p:nvPicPr>
              <p:cNvPr id="221" name="墨迹 220"/>
            </p:nvPicPr>
            <p:blipFill>
              <a:blip r:embed="rId424"/>
            </p:blipFill>
            <p:spPr>
              <a:xfrm>
                <a:off x="1317977" y="4869969"/>
                <a:ext cx="192617" cy="322350"/>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22" name="墨迹 221"/>
              <p14:cNvContentPartPr/>
              <p14:nvPr/>
            </p14:nvContentPartPr>
            <p14:xfrm>
              <a:off x="1433688" y="5126580"/>
              <a:ext cx="160162" cy="106980"/>
            </p14:xfrm>
          </p:contentPart>
        </mc:Choice>
        <mc:Fallback xmlns="">
          <p:pic>
            <p:nvPicPr>
              <p:cNvPr id="222" name="墨迹 221"/>
            </p:nvPicPr>
            <p:blipFill>
              <a:blip r:embed="rId426"/>
            </p:blipFill>
            <p:spPr>
              <a:xfrm>
                <a:off x="1433688" y="5126580"/>
                <a:ext cx="160162" cy="106980"/>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23" name="墨迹 222"/>
              <p14:cNvContentPartPr/>
              <p14:nvPr/>
            </p14:nvContentPartPr>
            <p14:xfrm>
              <a:off x="1483077" y="5117239"/>
              <a:ext cx="66323" cy="12161"/>
            </p14:xfrm>
          </p:contentPart>
        </mc:Choice>
        <mc:Fallback xmlns="">
          <p:pic>
            <p:nvPicPr>
              <p:cNvPr id="223" name="墨迹 222"/>
            </p:nvPicPr>
            <p:blipFill>
              <a:blip r:embed="rId428"/>
            </p:blipFill>
            <p:spPr>
              <a:xfrm>
                <a:off x="1483077" y="5117239"/>
                <a:ext cx="66323" cy="12161"/>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24" name="墨迹 223"/>
              <p14:cNvContentPartPr/>
              <p14:nvPr/>
            </p14:nvContentPartPr>
            <p14:xfrm>
              <a:off x="1738488" y="4963026"/>
              <a:ext cx="76200" cy="229293"/>
            </p14:xfrm>
          </p:contentPart>
        </mc:Choice>
        <mc:Fallback xmlns="">
          <p:pic>
            <p:nvPicPr>
              <p:cNvPr id="224" name="墨迹 223"/>
            </p:nvPicPr>
            <p:blipFill>
              <a:blip r:embed="rId430"/>
            </p:blipFill>
            <p:spPr>
              <a:xfrm>
                <a:off x="1738488" y="4963026"/>
                <a:ext cx="76200" cy="229293"/>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25" name="墨迹 224"/>
              <p14:cNvContentPartPr/>
              <p14:nvPr/>
            </p14:nvContentPartPr>
            <p14:xfrm>
              <a:off x="1872368" y="4999156"/>
              <a:ext cx="371298" cy="163025"/>
            </p14:xfrm>
          </p:contentPart>
        </mc:Choice>
        <mc:Fallback xmlns="">
          <p:pic>
            <p:nvPicPr>
              <p:cNvPr id="225" name="墨迹 224"/>
            </p:nvPicPr>
            <p:blipFill>
              <a:blip r:embed="rId432"/>
            </p:blipFill>
            <p:spPr>
              <a:xfrm>
                <a:off x="1872368" y="4999156"/>
                <a:ext cx="371298" cy="163025"/>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6" name="墨迹 225"/>
              <p14:cNvContentPartPr/>
              <p14:nvPr/>
            </p14:nvContentPartPr>
            <p14:xfrm>
              <a:off x="2192866" y="4894643"/>
              <a:ext cx="70556" cy="581605"/>
            </p14:xfrm>
          </p:contentPart>
        </mc:Choice>
        <mc:Fallback xmlns="">
          <p:pic>
            <p:nvPicPr>
              <p:cNvPr id="226" name="墨迹 225"/>
            </p:nvPicPr>
            <p:blipFill>
              <a:blip r:embed="rId434"/>
            </p:blipFill>
            <p:spPr>
              <a:xfrm>
                <a:off x="2192866" y="4894643"/>
                <a:ext cx="70556" cy="581605"/>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7" name="墨迹 226"/>
              <p14:cNvContentPartPr/>
              <p14:nvPr/>
            </p14:nvContentPartPr>
            <p14:xfrm>
              <a:off x="2332566" y="5075822"/>
              <a:ext cx="88900" cy="107156"/>
            </p14:xfrm>
          </p:contentPart>
        </mc:Choice>
        <mc:Fallback xmlns="">
          <p:pic>
            <p:nvPicPr>
              <p:cNvPr id="227" name="墨迹 226"/>
            </p:nvPicPr>
            <p:blipFill>
              <a:blip r:embed="rId436"/>
            </p:blipFill>
            <p:spPr>
              <a:xfrm>
                <a:off x="2332566" y="5075822"/>
                <a:ext cx="88900" cy="107156"/>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8" name="墨迹 227"/>
              <p14:cNvContentPartPr/>
              <p14:nvPr/>
            </p14:nvContentPartPr>
            <p14:xfrm>
              <a:off x="2350911" y="5089569"/>
              <a:ext cx="81844" cy="161087"/>
            </p14:xfrm>
          </p:contentPart>
        </mc:Choice>
        <mc:Fallback xmlns="">
          <p:pic>
            <p:nvPicPr>
              <p:cNvPr id="228" name="墨迹 227"/>
            </p:nvPicPr>
            <p:blipFill>
              <a:blip r:embed="rId438"/>
            </p:blipFill>
            <p:spPr>
              <a:xfrm>
                <a:off x="2350911" y="5089569"/>
                <a:ext cx="81844" cy="161087"/>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9" name="墨迹 228"/>
              <p14:cNvContentPartPr/>
              <p14:nvPr/>
            </p14:nvContentPartPr>
            <p14:xfrm>
              <a:off x="2380720" y="4909448"/>
              <a:ext cx="122591" cy="19739"/>
            </p14:xfrm>
          </p:contentPart>
        </mc:Choice>
        <mc:Fallback xmlns="">
          <p:pic>
            <p:nvPicPr>
              <p:cNvPr id="229" name="墨迹 228"/>
            </p:nvPicPr>
            <p:blipFill>
              <a:blip r:embed="rId440"/>
            </p:blipFill>
            <p:spPr>
              <a:xfrm>
                <a:off x="2380720" y="4909448"/>
                <a:ext cx="122591" cy="19739"/>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30" name="墨迹 229"/>
              <p14:cNvContentPartPr/>
              <p14:nvPr/>
            </p14:nvContentPartPr>
            <p14:xfrm>
              <a:off x="2446866" y="4850230"/>
              <a:ext cx="14111" cy="163554"/>
            </p14:xfrm>
          </p:contentPart>
        </mc:Choice>
        <mc:Fallback xmlns="">
          <p:pic>
            <p:nvPicPr>
              <p:cNvPr id="230" name="墨迹 229"/>
            </p:nvPicPr>
            <p:blipFill>
              <a:blip r:embed="rId442"/>
            </p:blipFill>
            <p:spPr>
              <a:xfrm>
                <a:off x="2446866" y="4850230"/>
                <a:ext cx="14111" cy="163554"/>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31" name="墨迹 230"/>
              <p14:cNvContentPartPr/>
              <p14:nvPr/>
            </p14:nvContentPartPr>
            <p14:xfrm>
              <a:off x="2590800" y="4843180"/>
              <a:ext cx="133350" cy="305959"/>
            </p14:xfrm>
          </p:contentPart>
        </mc:Choice>
        <mc:Fallback xmlns="">
          <p:pic>
            <p:nvPicPr>
              <p:cNvPr id="231" name="墨迹 230"/>
            </p:nvPicPr>
            <p:blipFill>
              <a:blip r:embed="rId444"/>
            </p:blipFill>
            <p:spPr>
              <a:xfrm>
                <a:off x="2590800" y="4843180"/>
                <a:ext cx="133350" cy="305959"/>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32" name="墨迹 231"/>
              <p14:cNvContentPartPr/>
              <p14:nvPr/>
            </p14:nvContentPartPr>
            <p14:xfrm>
              <a:off x="2878666" y="4929187"/>
              <a:ext cx="152400" cy="31019"/>
            </p14:xfrm>
          </p:contentPart>
        </mc:Choice>
        <mc:Fallback xmlns="">
          <p:pic>
            <p:nvPicPr>
              <p:cNvPr id="232" name="墨迹 231"/>
            </p:nvPicPr>
            <p:blipFill>
              <a:blip r:embed="rId446"/>
            </p:blipFill>
            <p:spPr>
              <a:xfrm>
                <a:off x="2878666" y="4929187"/>
                <a:ext cx="152400" cy="31019"/>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33" name="墨迹 232"/>
              <p14:cNvContentPartPr/>
              <p14:nvPr/>
            </p14:nvContentPartPr>
            <p14:xfrm>
              <a:off x="2865966" y="5039163"/>
              <a:ext cx="207434" cy="25379"/>
            </p14:xfrm>
          </p:contentPart>
        </mc:Choice>
        <mc:Fallback xmlns="">
          <p:pic>
            <p:nvPicPr>
              <p:cNvPr id="233" name="墨迹 232"/>
            </p:nvPicPr>
            <p:blipFill>
              <a:blip r:embed="rId448"/>
            </p:blipFill>
            <p:spPr>
              <a:xfrm>
                <a:off x="2865966" y="5039163"/>
                <a:ext cx="207434" cy="25379"/>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34" name="墨迹 233"/>
              <p14:cNvContentPartPr/>
              <p14:nvPr/>
            </p14:nvContentPartPr>
            <p14:xfrm>
              <a:off x="3183466" y="4869088"/>
              <a:ext cx="132645" cy="186995"/>
            </p14:xfrm>
          </p:contentPart>
        </mc:Choice>
        <mc:Fallback xmlns="">
          <p:pic>
            <p:nvPicPr>
              <p:cNvPr id="234" name="墨迹 233"/>
            </p:nvPicPr>
            <p:blipFill>
              <a:blip r:embed="rId450"/>
            </p:blipFill>
            <p:spPr>
              <a:xfrm>
                <a:off x="3183466" y="4869088"/>
                <a:ext cx="132645" cy="186995"/>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35" name="墨迹 234"/>
              <p14:cNvContentPartPr/>
              <p14:nvPr/>
            </p14:nvContentPartPr>
            <p14:xfrm>
              <a:off x="3364088" y="4968666"/>
              <a:ext cx="38100" cy="95876"/>
            </p14:xfrm>
          </p:contentPart>
        </mc:Choice>
        <mc:Fallback xmlns="">
          <p:pic>
            <p:nvPicPr>
              <p:cNvPr id="235" name="墨迹 234"/>
            </p:nvPicPr>
            <p:blipFill>
              <a:blip r:embed="rId452"/>
            </p:blipFill>
            <p:spPr>
              <a:xfrm>
                <a:off x="3364088" y="4968666"/>
                <a:ext cx="38100" cy="95876"/>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6" name="墨迹 235"/>
              <p14:cNvContentPartPr/>
              <p14:nvPr/>
            </p14:nvContentPartPr>
            <p14:xfrm>
              <a:off x="3470627" y="4850230"/>
              <a:ext cx="186973" cy="203033"/>
            </p14:xfrm>
          </p:contentPart>
        </mc:Choice>
        <mc:Fallback xmlns="">
          <p:pic>
            <p:nvPicPr>
              <p:cNvPr id="236" name="墨迹 235"/>
            </p:nvPicPr>
            <p:blipFill>
              <a:blip r:embed="rId454"/>
            </p:blipFill>
            <p:spPr>
              <a:xfrm>
                <a:off x="3470627" y="4850230"/>
                <a:ext cx="186973" cy="203033"/>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7" name="墨迹 236"/>
              <p14:cNvContentPartPr/>
              <p14:nvPr/>
            </p14:nvContentPartPr>
            <p14:xfrm>
              <a:off x="3763962" y="4820268"/>
              <a:ext cx="418571" cy="264014"/>
            </p14:xfrm>
          </p:contentPart>
        </mc:Choice>
        <mc:Fallback xmlns="">
          <p:pic>
            <p:nvPicPr>
              <p:cNvPr id="237" name="墨迹 236"/>
            </p:nvPicPr>
            <p:blipFill>
              <a:blip r:embed="rId456"/>
            </p:blipFill>
            <p:spPr>
              <a:xfrm>
                <a:off x="3763962" y="4820268"/>
                <a:ext cx="418571" cy="264014"/>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8" name="墨迹 237"/>
              <p14:cNvContentPartPr/>
              <p14:nvPr/>
            </p14:nvContentPartPr>
            <p14:xfrm>
              <a:off x="4316236" y="4915087"/>
              <a:ext cx="267052" cy="19740"/>
            </p14:xfrm>
          </p:contentPart>
        </mc:Choice>
        <mc:Fallback xmlns="">
          <p:pic>
            <p:nvPicPr>
              <p:cNvPr id="238" name="墨迹 237"/>
            </p:nvPicPr>
            <p:blipFill>
              <a:blip r:embed="rId458"/>
            </p:blipFill>
            <p:spPr>
              <a:xfrm>
                <a:off x="4316236" y="4915087"/>
                <a:ext cx="267052" cy="19740"/>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9" name="墨迹 238"/>
              <p14:cNvContentPartPr/>
              <p14:nvPr/>
            </p14:nvContentPartPr>
            <p14:xfrm>
              <a:off x="4405488" y="4786077"/>
              <a:ext cx="70556" cy="289745"/>
            </p14:xfrm>
          </p:contentPart>
        </mc:Choice>
        <mc:Fallback xmlns="">
          <p:pic>
            <p:nvPicPr>
              <p:cNvPr id="239" name="墨迹 238"/>
            </p:nvPicPr>
            <p:blipFill>
              <a:blip r:embed="rId460"/>
            </p:blipFill>
            <p:spPr>
              <a:xfrm>
                <a:off x="4405488" y="4786077"/>
                <a:ext cx="70556" cy="289745"/>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40" name="墨迹 239"/>
              <p14:cNvContentPartPr/>
              <p14:nvPr/>
            </p14:nvContentPartPr>
            <p14:xfrm>
              <a:off x="4679244" y="4784491"/>
              <a:ext cx="124178" cy="280051"/>
            </p14:xfrm>
          </p:contentPart>
        </mc:Choice>
        <mc:Fallback xmlns="">
          <p:pic>
            <p:nvPicPr>
              <p:cNvPr id="240" name="墨迹 239"/>
            </p:nvPicPr>
            <p:blipFill>
              <a:blip r:embed="rId462"/>
            </p:blipFill>
            <p:spPr>
              <a:xfrm>
                <a:off x="4679244" y="4784491"/>
                <a:ext cx="124178" cy="280051"/>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41" name="墨迹 240"/>
              <p14:cNvContentPartPr/>
              <p14:nvPr/>
            </p14:nvContentPartPr>
            <p14:xfrm>
              <a:off x="4842933" y="4934827"/>
              <a:ext cx="25400" cy="78957"/>
            </p14:xfrm>
          </p:contentPart>
        </mc:Choice>
        <mc:Fallback xmlns="">
          <p:pic>
            <p:nvPicPr>
              <p:cNvPr id="241" name="墨迹 240"/>
            </p:nvPicPr>
            <p:blipFill>
              <a:blip r:embed="rId464"/>
            </p:blipFill>
            <p:spPr>
              <a:xfrm>
                <a:off x="4842933" y="4934827"/>
                <a:ext cx="25400" cy="78957"/>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42" name="墨迹 241"/>
              <p14:cNvContentPartPr/>
              <p14:nvPr/>
            </p14:nvContentPartPr>
            <p14:xfrm>
              <a:off x="4840111" y="4790307"/>
              <a:ext cx="155222" cy="333453"/>
            </p14:xfrm>
          </p:contentPart>
        </mc:Choice>
        <mc:Fallback xmlns="">
          <p:pic>
            <p:nvPicPr>
              <p:cNvPr id="242" name="墨迹 241"/>
            </p:nvPicPr>
            <p:blipFill>
              <a:blip r:embed="rId466"/>
            </p:blipFill>
            <p:spPr>
              <a:xfrm>
                <a:off x="4840111" y="4790307"/>
                <a:ext cx="155222" cy="333453"/>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43" name="墨迹 242"/>
              <p14:cNvContentPartPr/>
              <p14:nvPr/>
            </p14:nvContentPartPr>
            <p14:xfrm>
              <a:off x="5029200" y="4767571"/>
              <a:ext cx="121355" cy="37540"/>
            </p14:xfrm>
          </p:contentPart>
        </mc:Choice>
        <mc:Fallback xmlns="">
          <p:pic>
            <p:nvPicPr>
              <p:cNvPr id="243" name="墨迹 242"/>
            </p:nvPicPr>
            <p:blipFill>
              <a:blip r:embed="rId468"/>
            </p:blipFill>
            <p:spPr>
              <a:xfrm>
                <a:off x="5029200" y="4767571"/>
                <a:ext cx="121355" cy="37540"/>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44" name="墨迹 243"/>
              <p14:cNvContentPartPr/>
              <p14:nvPr/>
            </p14:nvContentPartPr>
            <p14:xfrm>
              <a:off x="5194300" y="4719457"/>
              <a:ext cx="410633" cy="339445"/>
            </p14:xfrm>
          </p:contentPart>
        </mc:Choice>
        <mc:Fallback xmlns="">
          <p:pic>
            <p:nvPicPr>
              <p:cNvPr id="244" name="墨迹 243"/>
            </p:nvPicPr>
            <p:blipFill>
              <a:blip r:embed="rId470"/>
            </p:blipFill>
            <p:spPr>
              <a:xfrm>
                <a:off x="5194300" y="4719457"/>
                <a:ext cx="410633" cy="339445"/>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45" name="墨迹 244"/>
              <p14:cNvContentPartPr/>
              <p14:nvPr/>
            </p14:nvContentPartPr>
            <p14:xfrm>
              <a:off x="2904066" y="5410509"/>
              <a:ext cx="234245" cy="40360"/>
            </p14:xfrm>
          </p:contentPart>
        </mc:Choice>
        <mc:Fallback xmlns="">
          <p:pic>
            <p:nvPicPr>
              <p:cNvPr id="245" name="墨迹 244"/>
            </p:nvPicPr>
            <p:blipFill>
              <a:blip r:embed="rId472"/>
            </p:blipFill>
            <p:spPr>
              <a:xfrm>
                <a:off x="2904066" y="5410509"/>
                <a:ext cx="234245" cy="40360"/>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6" name="墨迹 245"/>
              <p14:cNvContentPartPr/>
              <p14:nvPr/>
            </p14:nvContentPartPr>
            <p14:xfrm>
              <a:off x="2891366" y="5560845"/>
              <a:ext cx="249767" cy="16919"/>
            </p14:xfrm>
          </p:contentPart>
        </mc:Choice>
        <mc:Fallback xmlns="">
          <p:pic>
            <p:nvPicPr>
              <p:cNvPr id="246" name="墨迹 245"/>
            </p:nvPicPr>
            <p:blipFill>
              <a:blip r:embed="rId474"/>
            </p:blipFill>
            <p:spPr>
              <a:xfrm>
                <a:off x="2891366" y="5560845"/>
                <a:ext cx="249767" cy="16919"/>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7" name="墨迹 246"/>
              <p14:cNvContentPartPr/>
              <p14:nvPr/>
            </p14:nvContentPartPr>
            <p14:xfrm>
              <a:off x="3414888" y="5384249"/>
              <a:ext cx="90312" cy="218894"/>
            </p14:xfrm>
          </p:contentPart>
        </mc:Choice>
        <mc:Fallback xmlns="">
          <p:pic>
            <p:nvPicPr>
              <p:cNvPr id="247" name="墨迹 246"/>
            </p:nvPicPr>
            <p:blipFill>
              <a:blip r:embed="rId476"/>
            </p:blipFill>
            <p:spPr>
              <a:xfrm>
                <a:off x="3414888" y="5384249"/>
                <a:ext cx="90312" cy="218894"/>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8" name="墨迹 247"/>
              <p14:cNvContentPartPr/>
              <p14:nvPr/>
            </p14:nvContentPartPr>
            <p14:xfrm>
              <a:off x="3533422" y="5487527"/>
              <a:ext cx="62089" cy="64858"/>
            </p14:xfrm>
          </p:contentPart>
        </mc:Choice>
        <mc:Fallback xmlns="">
          <p:pic>
            <p:nvPicPr>
              <p:cNvPr id="248" name="墨迹 247"/>
            </p:nvPicPr>
            <p:blipFill>
              <a:blip r:embed="rId478"/>
            </p:blipFill>
            <p:spPr>
              <a:xfrm>
                <a:off x="3533422" y="5487527"/>
                <a:ext cx="62089" cy="64858"/>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9" name="墨迹 248"/>
              <p14:cNvContentPartPr/>
              <p14:nvPr/>
            </p14:nvContentPartPr>
            <p14:xfrm>
              <a:off x="3618088" y="5334195"/>
              <a:ext cx="224367" cy="559398"/>
            </p14:xfrm>
          </p:contentPart>
        </mc:Choice>
        <mc:Fallback xmlns="">
          <p:pic>
            <p:nvPicPr>
              <p:cNvPr id="249" name="墨迹 248"/>
            </p:nvPicPr>
            <p:blipFill>
              <a:blip r:embed="rId480"/>
            </p:blipFill>
            <p:spPr>
              <a:xfrm>
                <a:off x="3618088" y="5334195"/>
                <a:ext cx="224367" cy="559398"/>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50" name="墨迹 249"/>
              <p14:cNvContentPartPr/>
              <p14:nvPr/>
            </p14:nvContentPartPr>
            <p14:xfrm>
              <a:off x="3893961" y="5386011"/>
              <a:ext cx="411339" cy="301729"/>
            </p14:xfrm>
          </p:contentPart>
        </mc:Choice>
        <mc:Fallback xmlns="">
          <p:pic>
            <p:nvPicPr>
              <p:cNvPr id="250" name="墨迹 249"/>
            </p:nvPicPr>
            <p:blipFill>
              <a:blip r:embed="rId482"/>
            </p:blipFill>
            <p:spPr>
              <a:xfrm>
                <a:off x="3893961" y="5386011"/>
                <a:ext cx="411339" cy="301729"/>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51" name="墨迹 250"/>
              <p14:cNvContentPartPr/>
              <p14:nvPr/>
            </p14:nvContentPartPr>
            <p14:xfrm>
              <a:off x="1107722" y="6024719"/>
              <a:ext cx="222250" cy="407476"/>
            </p14:xfrm>
          </p:contentPart>
        </mc:Choice>
        <mc:Fallback xmlns="">
          <p:pic>
            <p:nvPicPr>
              <p:cNvPr id="251" name="墨迹 250"/>
            </p:nvPicPr>
            <p:blipFill>
              <a:blip r:embed="rId484"/>
            </p:blipFill>
            <p:spPr>
              <a:xfrm>
                <a:off x="1107722" y="6024719"/>
                <a:ext cx="222250" cy="407476"/>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52" name="墨迹 251"/>
              <p14:cNvContentPartPr/>
              <p14:nvPr/>
            </p14:nvContentPartPr>
            <p14:xfrm>
              <a:off x="1509888" y="6141744"/>
              <a:ext cx="158045" cy="36659"/>
            </p14:xfrm>
          </p:contentPart>
        </mc:Choice>
        <mc:Fallback xmlns="">
          <p:pic>
            <p:nvPicPr>
              <p:cNvPr id="252" name="墨迹 251"/>
            </p:nvPicPr>
            <p:blipFill>
              <a:blip r:embed="rId486"/>
            </p:blipFill>
            <p:spPr>
              <a:xfrm>
                <a:off x="1509888" y="6141744"/>
                <a:ext cx="158045" cy="36659"/>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53" name="墨迹 252"/>
              <p14:cNvContentPartPr/>
              <p14:nvPr/>
            </p14:nvContentPartPr>
            <p14:xfrm>
              <a:off x="1515004" y="6271460"/>
              <a:ext cx="186796" cy="28199"/>
            </p14:xfrm>
          </p:contentPart>
        </mc:Choice>
        <mc:Fallback xmlns="">
          <p:pic>
            <p:nvPicPr>
              <p:cNvPr id="253" name="墨迹 252"/>
            </p:nvPicPr>
            <p:blipFill>
              <a:blip r:embed="rId488"/>
            </p:blipFill>
            <p:spPr>
              <a:xfrm>
                <a:off x="1515004" y="6271460"/>
                <a:ext cx="186796" cy="28199"/>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54" name="墨迹 253"/>
              <p14:cNvContentPartPr/>
              <p14:nvPr/>
            </p14:nvContentPartPr>
            <p14:xfrm>
              <a:off x="2060222" y="5976780"/>
              <a:ext cx="45155" cy="215723"/>
            </p14:xfrm>
          </p:contentPart>
        </mc:Choice>
        <mc:Fallback xmlns="">
          <p:pic>
            <p:nvPicPr>
              <p:cNvPr id="254" name="墨迹 253"/>
            </p:nvPicPr>
            <p:blipFill>
              <a:blip r:embed="rId490"/>
            </p:blipFill>
            <p:spPr>
              <a:xfrm>
                <a:off x="2060222" y="5976780"/>
                <a:ext cx="45155" cy="215723"/>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55" name="墨迹 254"/>
              <p14:cNvContentPartPr/>
              <p14:nvPr/>
            </p14:nvContentPartPr>
            <p14:xfrm>
              <a:off x="2156177" y="6096626"/>
              <a:ext cx="56445" cy="31019"/>
            </p14:xfrm>
          </p:contentPart>
        </mc:Choice>
        <mc:Fallback xmlns="">
          <p:pic>
            <p:nvPicPr>
              <p:cNvPr id="255" name="墨迹 254"/>
            </p:nvPicPr>
            <p:blipFill>
              <a:blip r:embed="rId492"/>
            </p:blipFill>
            <p:spPr>
              <a:xfrm>
                <a:off x="2156177" y="6096626"/>
                <a:ext cx="56445" cy="31019"/>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56" name="墨迹 255"/>
              <p14:cNvContentPartPr/>
              <p14:nvPr/>
            </p14:nvContentPartPr>
            <p14:xfrm>
              <a:off x="2365022" y="5895003"/>
              <a:ext cx="135466" cy="342618"/>
            </p14:xfrm>
          </p:contentPart>
        </mc:Choice>
        <mc:Fallback xmlns="">
          <p:pic>
            <p:nvPicPr>
              <p:cNvPr id="256" name="墨迹 255"/>
            </p:nvPicPr>
            <p:blipFill>
              <a:blip r:embed="rId494"/>
            </p:blipFill>
            <p:spPr>
              <a:xfrm>
                <a:off x="2365022" y="5895003"/>
                <a:ext cx="135466" cy="342618"/>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7" name="墨迹 256"/>
              <p14:cNvContentPartPr/>
              <p14:nvPr/>
            </p14:nvContentPartPr>
            <p14:xfrm>
              <a:off x="1927048" y="6306708"/>
              <a:ext cx="723018" cy="21150"/>
            </p14:xfrm>
          </p:contentPart>
        </mc:Choice>
        <mc:Fallback xmlns="">
          <p:pic>
            <p:nvPicPr>
              <p:cNvPr id="257" name="墨迹 256"/>
            </p:nvPicPr>
            <p:blipFill>
              <a:blip r:embed="rId496"/>
            </p:blipFill>
            <p:spPr>
              <a:xfrm>
                <a:off x="1927048" y="6306708"/>
                <a:ext cx="723018" cy="21150"/>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8" name="墨迹 257"/>
              <p14:cNvContentPartPr/>
              <p14:nvPr/>
            </p14:nvContentPartPr>
            <p14:xfrm>
              <a:off x="2147711" y="6410340"/>
              <a:ext cx="42333" cy="458939"/>
            </p14:xfrm>
          </p:contentPart>
        </mc:Choice>
        <mc:Fallback xmlns="">
          <p:pic>
            <p:nvPicPr>
              <p:cNvPr id="258" name="墨迹 257"/>
            </p:nvPicPr>
            <p:blipFill>
              <a:blip r:embed="rId498"/>
            </p:blipFill>
            <p:spPr>
              <a:xfrm>
                <a:off x="2147711" y="6410340"/>
                <a:ext cx="42333" cy="458939"/>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9" name="墨迹 258"/>
              <p14:cNvContentPartPr/>
              <p14:nvPr/>
            </p14:nvContentPartPr>
            <p14:xfrm>
              <a:off x="2412118" y="6492117"/>
              <a:ext cx="212548" cy="151570"/>
            </p14:xfrm>
          </p:contentPart>
        </mc:Choice>
        <mc:Fallback xmlns="">
          <p:pic>
            <p:nvPicPr>
              <p:cNvPr id="259" name="墨迹 258"/>
            </p:nvPicPr>
            <p:blipFill>
              <a:blip r:embed="rId500"/>
            </p:blipFill>
            <p:spPr>
              <a:xfrm>
                <a:off x="2412118" y="6492117"/>
                <a:ext cx="212548" cy="151570"/>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60" name="墨迹 259"/>
              <p14:cNvContentPartPr/>
              <p14:nvPr/>
            </p14:nvContentPartPr>
            <p14:xfrm>
              <a:off x="2595209" y="6015554"/>
              <a:ext cx="294746" cy="134651"/>
            </p14:xfrm>
          </p:contentPart>
        </mc:Choice>
        <mc:Fallback xmlns="">
          <p:pic>
            <p:nvPicPr>
              <p:cNvPr id="260" name="墨迹 259"/>
            </p:nvPicPr>
            <p:blipFill>
              <a:blip r:embed="rId502"/>
            </p:blipFill>
            <p:spPr>
              <a:xfrm>
                <a:off x="2595209" y="6015554"/>
                <a:ext cx="294746" cy="134651"/>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61" name="墨迹 260"/>
              <p14:cNvContentPartPr/>
              <p14:nvPr/>
            </p14:nvContentPartPr>
            <p14:xfrm>
              <a:off x="2940755" y="5959861"/>
              <a:ext cx="11289" cy="289040"/>
            </p14:xfrm>
          </p:contentPart>
        </mc:Choice>
        <mc:Fallback xmlns="">
          <p:pic>
            <p:nvPicPr>
              <p:cNvPr id="261" name="墨迹 260"/>
            </p:nvPicPr>
            <p:blipFill>
              <a:blip r:embed="rId504"/>
            </p:blipFill>
            <p:spPr>
              <a:xfrm>
                <a:off x="2940755" y="5959861"/>
                <a:ext cx="11289" cy="289040"/>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62" name="墨迹 261"/>
              <p14:cNvContentPartPr/>
              <p14:nvPr/>
            </p14:nvContentPartPr>
            <p14:xfrm>
              <a:off x="3104444" y="6260180"/>
              <a:ext cx="184326" cy="47939"/>
            </p14:xfrm>
          </p:contentPart>
        </mc:Choice>
        <mc:Fallback xmlns="">
          <p:pic>
            <p:nvPicPr>
              <p:cNvPr id="262" name="墨迹 261"/>
            </p:nvPicPr>
            <p:blipFill>
              <a:blip r:embed="rId506"/>
            </p:blipFill>
            <p:spPr>
              <a:xfrm>
                <a:off x="3104444" y="6260180"/>
                <a:ext cx="184326" cy="47939"/>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63" name="墨迹 262"/>
              <p14:cNvContentPartPr/>
              <p14:nvPr/>
            </p14:nvContentPartPr>
            <p14:xfrm>
              <a:off x="3099329" y="6356057"/>
              <a:ext cx="168804" cy="11279"/>
            </p14:xfrm>
          </p:contentPart>
        </mc:Choice>
        <mc:Fallback xmlns="">
          <p:pic>
            <p:nvPicPr>
              <p:cNvPr id="263" name="墨迹 262"/>
            </p:nvPicPr>
            <p:blipFill>
              <a:blip r:embed="rId508"/>
            </p:blipFill>
            <p:spPr>
              <a:xfrm>
                <a:off x="3099329" y="6356057"/>
                <a:ext cx="168804" cy="11279"/>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64" name="墨迹 263"/>
              <p14:cNvContentPartPr/>
              <p14:nvPr/>
            </p14:nvContentPartPr>
            <p14:xfrm>
              <a:off x="3440288" y="6132756"/>
              <a:ext cx="110067" cy="262780"/>
            </p14:xfrm>
          </p:contentPart>
        </mc:Choice>
        <mc:Fallback xmlns="">
          <p:pic>
            <p:nvPicPr>
              <p:cNvPr id="264" name="墨迹 263"/>
            </p:nvPicPr>
            <p:blipFill>
              <a:blip r:embed="rId510"/>
            </p:blipFill>
            <p:spPr>
              <a:xfrm>
                <a:off x="3440288" y="6132756"/>
                <a:ext cx="110067" cy="262780"/>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65" name="墨迹 264"/>
              <p14:cNvContentPartPr/>
              <p14:nvPr/>
            </p14:nvContentPartPr>
            <p14:xfrm>
              <a:off x="3595511" y="6319399"/>
              <a:ext cx="76200" cy="42298"/>
            </p14:xfrm>
          </p:contentPart>
        </mc:Choice>
        <mc:Fallback xmlns="">
          <p:pic>
            <p:nvPicPr>
              <p:cNvPr id="265" name="墨迹 264"/>
            </p:nvPicPr>
            <p:blipFill>
              <a:blip r:embed="rId512"/>
            </p:blipFill>
            <p:spPr>
              <a:xfrm>
                <a:off x="3595511" y="6319399"/>
                <a:ext cx="76200" cy="42298"/>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66" name="墨迹 265"/>
              <p14:cNvContentPartPr/>
              <p14:nvPr/>
            </p14:nvContentPartPr>
            <p14:xfrm>
              <a:off x="3699933" y="6096626"/>
              <a:ext cx="222955" cy="572441"/>
            </p14:xfrm>
          </p:contentPart>
        </mc:Choice>
        <mc:Fallback xmlns="">
          <p:pic>
            <p:nvPicPr>
              <p:cNvPr id="266" name="墨迹 265"/>
            </p:nvPicPr>
            <p:blipFill>
              <a:blip r:embed="rId514"/>
            </p:blipFill>
            <p:spPr>
              <a:xfrm>
                <a:off x="3699933" y="6096626"/>
                <a:ext cx="222955" cy="572441"/>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7" name="墨迹 266"/>
              <p14:cNvContentPartPr/>
              <p14:nvPr/>
            </p14:nvContentPartPr>
            <p14:xfrm>
              <a:off x="4091693" y="6246786"/>
              <a:ext cx="437973" cy="126191"/>
            </p14:xfrm>
          </p:contentPart>
        </mc:Choice>
        <mc:Fallback xmlns="">
          <p:pic>
            <p:nvPicPr>
              <p:cNvPr id="267" name="墨迹 266"/>
            </p:nvPicPr>
            <p:blipFill>
              <a:blip r:embed="rId516"/>
            </p:blipFill>
            <p:spPr>
              <a:xfrm>
                <a:off x="4091693" y="6246786"/>
                <a:ext cx="437973" cy="126191"/>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8" name="墨迹 267"/>
              <p14:cNvContentPartPr/>
              <p14:nvPr/>
            </p14:nvContentPartPr>
            <p14:xfrm>
              <a:off x="4670777" y="6224579"/>
              <a:ext cx="14111" cy="123018"/>
            </p14:xfrm>
          </p:contentPart>
        </mc:Choice>
        <mc:Fallback xmlns="">
          <p:pic>
            <p:nvPicPr>
              <p:cNvPr id="268" name="墨迹 267"/>
            </p:nvPicPr>
            <p:blipFill>
              <a:blip r:embed="rId518"/>
            </p:blipFill>
            <p:spPr>
              <a:xfrm>
                <a:off x="4670777" y="6224579"/>
                <a:ext cx="14111" cy="123018"/>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9" name="墨迹 268"/>
              <p14:cNvContentPartPr/>
              <p14:nvPr/>
            </p14:nvContentPartPr>
            <p14:xfrm>
              <a:off x="4817533" y="6070719"/>
              <a:ext cx="254000" cy="357246"/>
            </p14:xfrm>
          </p:contentPart>
        </mc:Choice>
        <mc:Fallback xmlns="">
          <p:pic>
            <p:nvPicPr>
              <p:cNvPr id="269" name="墨迹 268"/>
            </p:nvPicPr>
            <p:blipFill>
              <a:blip r:embed="rId520"/>
            </p:blipFill>
            <p:spPr>
              <a:xfrm>
                <a:off x="4817533" y="6070719"/>
                <a:ext cx="254000" cy="357246"/>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70" name="墨迹 269"/>
              <p14:cNvContentPartPr/>
              <p14:nvPr/>
            </p14:nvContentPartPr>
            <p14:xfrm>
              <a:off x="5006622" y="6042167"/>
              <a:ext cx="149578" cy="37540"/>
            </p14:xfrm>
          </p:contentPart>
        </mc:Choice>
        <mc:Fallback xmlns="">
          <p:pic>
            <p:nvPicPr>
              <p:cNvPr id="270" name="墨迹 269"/>
            </p:nvPicPr>
            <p:blipFill>
              <a:blip r:embed="rId522"/>
            </p:blipFill>
            <p:spPr>
              <a:xfrm>
                <a:off x="5006622" y="6042167"/>
                <a:ext cx="149578" cy="37540"/>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71" name="墨迹 270"/>
              <p14:cNvContentPartPr/>
              <p14:nvPr/>
            </p14:nvContentPartPr>
            <p14:xfrm>
              <a:off x="5243688" y="5948405"/>
              <a:ext cx="25400" cy="286396"/>
            </p14:xfrm>
          </p:contentPart>
        </mc:Choice>
        <mc:Fallback xmlns="">
          <p:pic>
            <p:nvPicPr>
              <p:cNvPr id="271" name="墨迹 270"/>
            </p:nvPicPr>
            <p:blipFill>
              <a:blip r:embed="rId524"/>
            </p:blipFill>
            <p:spPr>
              <a:xfrm>
                <a:off x="5243688" y="5948405"/>
                <a:ext cx="25400" cy="286396"/>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B_7_BD.31_1#a115562d1?vop=1&amp;pid=da87e3341&amp;color=0,0,0&amp;vtp=1&amp;bt=1&amp;bbb=1&amp;hb=1"/>
          <p:cNvSpPr/>
          <p:nvPr/>
        </p:nvSpPr>
        <p:spPr>
          <a:xfrm>
            <a:off x="649224" y="1078992"/>
            <a:ext cx="10899648" cy="914400"/>
          </a:xfrm>
          <a:prstGeom prst="rect">
            <a:avLst/>
          </a:prstGeom>
          <a:blipFill rotWithShape="1">
            <a:blip r:embed="rId1"/>
            <a:stretch>
              <a:fillRect l="-2" t="-14" r="-284" b="14"/>
            </a:stretch>
          </a:blipFill>
        </p:spPr>
        <p:txBody>
          <a:bodyPr/>
          <a:lstStyle/>
          <a:p>
            <a:r>
              <a:rPr lang="zh-CN" altLang="en-US">
                <a:noFill/>
              </a:rPr>
              <a:t> </a:t>
            </a:r>
            <a:endParaRPr lang="zh-CN" altLang="en-US">
              <a:noFill/>
            </a:endParaRPr>
          </a:p>
        </p:txBody>
      </p:sp>
      <p:sp>
        <p:nvSpPr>
          <p:cNvPr id="3" name="QB_7_AN.32_1#a115562d1.blank?vop=1&amp;pid=da87e3341&amp;color=0,0,0&amp;vpa=14&amp;vtp=1&amp;bbb=1&amp;hb=1"/>
          <p:cNvSpPr/>
          <p:nvPr/>
        </p:nvSpPr>
        <p:spPr>
          <a:xfrm>
            <a:off x="649224" y="1040892"/>
            <a:ext cx="10894782" cy="914400"/>
          </a:xfrm>
          <a:prstGeom prst="rect">
            <a:avLst/>
          </a:prstGeom>
          <a:noFill/>
        </p:spPr>
        <p:txBody>
          <a:bodyPr wrap="square" lIns="0" tIns="0" rIns="0" bIns="0" rtlCol="0" anchor="t"/>
          <a:lstStyle/>
          <a:p>
            <a:pPr latinLnBrk="1">
              <a:lnSpc>
                <a:spcPts val="3600"/>
              </a:lnSpc>
            </a:pPr>
            <a:r>
              <a:rPr lang="en-US" altLang="zh-CN" sz="2000" b="0" i="0">
                <a:solidFill>
                  <a:srgbClr val="FF0000"/>
                </a:solidFill>
                <a:latin typeface="宋体" panose="02010600030101010101" pitchFamily="2" charset="-122"/>
                <a:ea typeface="黑体" panose="02010609060101010101" pitchFamily="34" charset="-122"/>
                <a:cs typeface="黑体" panose="02010609060101010101" pitchFamily="34" charset="-122"/>
              </a:rPr>
              <a:t>                                                                       </a:t>
            </a: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不引入杂质，便</a:t>
            </a:r>
            <a:endPar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endParaRPr>
          </a:p>
          <a:p>
            <a:pPr latinLnBrk="1">
              <a:lnSpc>
                <a:spcPts val="3600"/>
              </a:lnSpc>
            </a:pPr>
            <a:r>
              <a:rPr lang="en-US" altLang="zh-CN" sz="2000" b="0" i="0">
                <a:solidFill>
                  <a:srgbClr val="FF0000"/>
                </a:solidFill>
                <a:latin typeface="黑体" panose="02010609060101010101" pitchFamily="34" charset="-122"/>
                <a:ea typeface="黑体" panose="02010609060101010101" pitchFamily="34" charset="-122"/>
                <a:cs typeface="黑体" panose="02010609060101010101" pitchFamily="34" charset="-122"/>
              </a:rPr>
              <a:t>于分离提纯铼</a:t>
            </a:r>
            <a:endParaRPr lang="en-US" altLang="zh-CN" sz="2000" dirty="0"/>
          </a:p>
        </p:txBody>
      </p:sp>
      <p:sp>
        <p:nvSpPr>
          <p:cNvPr id="4" name="QB_7_AN.33_1#a115562d1.blank?vop=1&amp;pid=da87e3341&amp;color=0,0,0&amp;vpa=15&amp;vtp=1&amp;bbb=1"/>
          <p:cNvSpPr/>
          <p:nvPr/>
        </p:nvSpPr>
        <p:spPr>
          <a:xfrm>
            <a:off x="8848090" y="1498092"/>
            <a:ext cx="819150" cy="457200"/>
          </a:xfrm>
          <a:prstGeom prst="rect">
            <a:avLst/>
          </a:prstGeom>
          <a:noFill/>
        </p:spPr>
        <p:txBody>
          <a:bodyPr wrap="none" lIns="0" tIns="0" rIns="0" bIns="0" rtlCol="0" anchor="t"/>
          <a:lstStyle/>
          <a:p>
            <a:pPr algn="ctr" latinLnBrk="1">
              <a:lnSpc>
                <a:spcPts val="3600"/>
              </a:lnSpc>
            </a:pPr>
            <a:r>
              <a:rPr lang="en-US" altLang="zh-CN" sz="2000" b="0" i="0" dirty="0">
                <a:solidFill>
                  <a:srgbClr val="FF0000"/>
                </a:solidFill>
                <a:latin typeface="黑体" panose="02010609060101010101" pitchFamily="34" charset="-122"/>
                <a:ea typeface="黑体" panose="02010609060101010101" pitchFamily="34" charset="-122"/>
                <a:cs typeface="黑体" panose="02010609060101010101" pitchFamily="34" charset="-122"/>
              </a:rPr>
              <a:t>1.568</a:t>
            </a:r>
            <a:endParaRPr lang="en-US" altLang="zh-CN" sz="2000" dirty="0"/>
          </a:p>
        </p:txBody>
      </p:sp>
      <mc:AlternateContent xmlns:mc="http://schemas.openxmlformats.org/markup-compatibility/2006" xmlns:p14="http://schemas.microsoft.com/office/powerpoint/2010/main">
        <mc:Choice Requires="p14">
          <p:contentPart r:id="rId2" p14:bwMode="auto">
            <p14:nvContentPartPr>
              <p14:cNvPr id="5" name="墨迹 4"/>
              <p14:cNvContentPartPr/>
              <p14:nvPr/>
            </p14:nvContentPartPr>
            <p14:xfrm>
              <a:off x="8274755" y="972865"/>
              <a:ext cx="8996" cy="64858"/>
            </p14:xfrm>
          </p:contentPart>
        </mc:Choice>
        <mc:Fallback xmlns="">
          <p:pic>
            <p:nvPicPr>
              <p:cNvPr id="5" name="墨迹 4"/>
            </p:nvPicPr>
            <p:blipFill>
              <a:blip r:embed="rId3"/>
            </p:blipFill>
            <p:spPr>
              <a:xfrm>
                <a:off x="8274755" y="972865"/>
                <a:ext cx="8996" cy="6485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6103055" y="1550945"/>
              <a:ext cx="4000500" cy="124076"/>
            </p14:xfrm>
          </p:contentPart>
        </mc:Choice>
        <mc:Fallback xmlns="">
          <p:pic>
            <p:nvPicPr>
              <p:cNvPr id="6" name="墨迹 5"/>
            </p:nvPicPr>
            <p:blipFill>
              <a:blip r:embed="rId5"/>
            </p:blipFill>
            <p:spPr>
              <a:xfrm>
                <a:off x="6103055" y="1550945"/>
                <a:ext cx="4000500" cy="12407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644172" y="1945731"/>
              <a:ext cx="2025650" cy="112796"/>
            </p14:xfrm>
          </p:contentPart>
        </mc:Choice>
        <mc:Fallback xmlns="">
          <p:pic>
            <p:nvPicPr>
              <p:cNvPr id="7" name="墨迹 6"/>
            </p:nvPicPr>
            <p:blipFill>
              <a:blip r:embed="rId7"/>
            </p:blipFill>
            <p:spPr>
              <a:xfrm>
                <a:off x="644172" y="1945731"/>
                <a:ext cx="2025650" cy="11279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6657622" y="614738"/>
              <a:ext cx="212372" cy="349491"/>
            </p14:xfrm>
          </p:contentPart>
        </mc:Choice>
        <mc:Fallback xmlns="">
          <p:pic>
            <p:nvPicPr>
              <p:cNvPr id="8" name="墨迹 7"/>
            </p:nvPicPr>
            <p:blipFill>
              <a:blip r:embed="rId9"/>
            </p:blipFill>
            <p:spPr>
              <a:xfrm>
                <a:off x="6657622" y="614738"/>
                <a:ext cx="212372" cy="34949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6807905" y="575259"/>
              <a:ext cx="369006" cy="501943"/>
            </p14:xfrm>
          </p:contentPart>
        </mc:Choice>
        <mc:Fallback xmlns="">
          <p:pic>
            <p:nvPicPr>
              <p:cNvPr id="9" name="墨迹 8"/>
            </p:nvPicPr>
            <p:blipFill>
              <a:blip r:embed="rId11"/>
            </p:blipFill>
            <p:spPr>
              <a:xfrm>
                <a:off x="6807905" y="575259"/>
                <a:ext cx="369006" cy="50194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7303911" y="870468"/>
              <a:ext cx="43744" cy="65739"/>
            </p14:xfrm>
          </p:contentPart>
        </mc:Choice>
        <mc:Fallback xmlns="">
          <p:pic>
            <p:nvPicPr>
              <p:cNvPr id="10" name="墨迹 9"/>
            </p:nvPicPr>
            <p:blipFill>
              <a:blip r:embed="rId13"/>
            </p:blipFill>
            <p:spPr>
              <a:xfrm>
                <a:off x="7303911" y="870468"/>
                <a:ext cx="43744" cy="6573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7277805" y="986965"/>
              <a:ext cx="48684" cy="62038"/>
            </p14:xfrm>
          </p:contentPart>
        </mc:Choice>
        <mc:Fallback xmlns="">
          <p:pic>
            <p:nvPicPr>
              <p:cNvPr id="11" name="墨迹 10"/>
            </p:nvPicPr>
            <p:blipFill>
              <a:blip r:embed="rId15"/>
            </p:blipFill>
            <p:spPr>
              <a:xfrm>
                <a:off x="7277805" y="986965"/>
                <a:ext cx="48684" cy="6203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7677326" y="667787"/>
              <a:ext cx="109890" cy="339798"/>
            </p14:xfrm>
          </p:contentPart>
        </mc:Choice>
        <mc:Fallback xmlns="">
          <p:pic>
            <p:nvPicPr>
              <p:cNvPr id="12" name="墨迹 11"/>
            </p:nvPicPr>
            <p:blipFill>
              <a:blip r:embed="rId17"/>
            </p:blipFill>
            <p:spPr>
              <a:xfrm>
                <a:off x="7677326" y="667787"/>
                <a:ext cx="109890" cy="33979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7837311" y="590064"/>
              <a:ext cx="64911" cy="735289"/>
            </p14:xfrm>
          </p:contentPart>
        </mc:Choice>
        <mc:Fallback xmlns="">
          <p:pic>
            <p:nvPicPr>
              <p:cNvPr id="13" name="墨迹 12"/>
            </p:nvPicPr>
            <p:blipFill>
              <a:blip r:embed="rId19"/>
            </p:blipFill>
            <p:spPr>
              <a:xfrm>
                <a:off x="7837311" y="590064"/>
                <a:ext cx="64911" cy="73528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7950200" y="819710"/>
              <a:ext cx="143933" cy="164435"/>
            </p14:xfrm>
          </p:contentPart>
        </mc:Choice>
        <mc:Fallback xmlns="">
          <p:pic>
            <p:nvPicPr>
              <p:cNvPr id="14" name="墨迹 13"/>
            </p:nvPicPr>
            <p:blipFill>
              <a:blip r:embed="rId21"/>
            </p:blipFill>
            <p:spPr>
              <a:xfrm>
                <a:off x="7950200" y="819710"/>
                <a:ext cx="143933" cy="16443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7981244" y="724009"/>
              <a:ext cx="208844" cy="299615"/>
            </p14:xfrm>
          </p:contentPart>
        </mc:Choice>
        <mc:Fallback xmlns="">
          <p:pic>
            <p:nvPicPr>
              <p:cNvPr id="15" name="墨迹 14"/>
            </p:nvPicPr>
            <p:blipFill>
              <a:blip r:embed="rId23"/>
            </p:blipFill>
            <p:spPr>
              <a:xfrm>
                <a:off x="7981244" y="724009"/>
                <a:ext cx="208844" cy="29961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8317088" y="692990"/>
              <a:ext cx="36689" cy="189639"/>
            </p14:xfrm>
          </p:contentPart>
        </mc:Choice>
        <mc:Fallback xmlns="">
          <p:pic>
            <p:nvPicPr>
              <p:cNvPr id="16" name="墨迹 15"/>
            </p:nvPicPr>
            <p:blipFill>
              <a:blip r:embed="rId25"/>
            </p:blipFill>
            <p:spPr>
              <a:xfrm>
                <a:off x="8317088" y="692990"/>
                <a:ext cx="36689" cy="18963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8416043" y="512517"/>
              <a:ext cx="589668" cy="773358"/>
            </p14:xfrm>
          </p:contentPart>
        </mc:Choice>
        <mc:Fallback xmlns="">
          <p:pic>
            <p:nvPicPr>
              <p:cNvPr id="17" name="墨迹 16"/>
            </p:nvPicPr>
            <p:blipFill>
              <a:blip r:embed="rId27"/>
            </p:blipFill>
            <p:spPr>
              <a:xfrm>
                <a:off x="8416043" y="512517"/>
                <a:ext cx="589668" cy="77335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8726311" y="705504"/>
              <a:ext cx="146756" cy="196864"/>
            </p14:xfrm>
          </p:contentPart>
        </mc:Choice>
        <mc:Fallback xmlns="">
          <p:pic>
            <p:nvPicPr>
              <p:cNvPr id="18" name="墨迹 17"/>
            </p:nvPicPr>
            <p:blipFill>
              <a:blip r:embed="rId29"/>
            </p:blipFill>
            <p:spPr>
              <a:xfrm>
                <a:off x="8726311" y="705504"/>
                <a:ext cx="146756" cy="19686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8940800" y="755733"/>
              <a:ext cx="76200" cy="95877"/>
            </p14:xfrm>
          </p:contentPart>
        </mc:Choice>
        <mc:Fallback xmlns="">
          <p:pic>
            <p:nvPicPr>
              <p:cNvPr id="19" name="墨迹 18"/>
            </p:nvPicPr>
            <p:blipFill>
              <a:blip r:embed="rId31"/>
            </p:blipFill>
            <p:spPr>
              <a:xfrm>
                <a:off x="8940800" y="755733"/>
                <a:ext cx="76200" cy="9587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8749594" y="876989"/>
              <a:ext cx="267406" cy="31019"/>
            </p14:xfrm>
          </p:contentPart>
        </mc:Choice>
        <mc:Fallback xmlns="">
          <p:pic>
            <p:nvPicPr>
              <p:cNvPr id="20" name="墨迹 19"/>
            </p:nvPicPr>
            <p:blipFill>
              <a:blip r:embed="rId33"/>
            </p:blipFill>
            <p:spPr>
              <a:xfrm>
                <a:off x="8749594" y="876989"/>
                <a:ext cx="267406" cy="3101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8963377" y="515336"/>
              <a:ext cx="426156" cy="556226"/>
            </p14:xfrm>
          </p:contentPart>
        </mc:Choice>
        <mc:Fallback xmlns="">
          <p:pic>
            <p:nvPicPr>
              <p:cNvPr id="21" name="墨迹 20"/>
            </p:nvPicPr>
            <p:blipFill>
              <a:blip r:embed="rId35"/>
            </p:blipFill>
            <p:spPr>
              <a:xfrm>
                <a:off x="8963377" y="515336"/>
                <a:ext cx="426156" cy="55622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9245600" y="520800"/>
              <a:ext cx="349955" cy="700217"/>
            </p14:xfrm>
          </p:contentPart>
        </mc:Choice>
        <mc:Fallback xmlns="">
          <p:pic>
            <p:nvPicPr>
              <p:cNvPr id="22" name="墨迹 21"/>
            </p:nvPicPr>
            <p:blipFill>
              <a:blip r:embed="rId37"/>
            </p:blipFill>
            <p:spPr>
              <a:xfrm>
                <a:off x="9245600" y="520800"/>
                <a:ext cx="349955" cy="70021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墨迹 22"/>
              <p14:cNvContentPartPr/>
              <p14:nvPr/>
            </p14:nvContentPartPr>
            <p14:xfrm>
              <a:off x="9234311" y="637650"/>
              <a:ext cx="362832" cy="369054"/>
            </p14:xfrm>
          </p:contentPart>
        </mc:Choice>
        <mc:Fallback xmlns="">
          <p:pic>
            <p:nvPicPr>
              <p:cNvPr id="23" name="墨迹 22"/>
            </p:nvPicPr>
            <p:blipFill>
              <a:blip r:embed="rId39"/>
            </p:blipFill>
            <p:spPr>
              <a:xfrm>
                <a:off x="9234311" y="637650"/>
                <a:ext cx="362832" cy="36905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墨迹 23"/>
              <p14:cNvContentPartPr/>
              <p14:nvPr/>
            </p14:nvContentPartPr>
            <p14:xfrm>
              <a:off x="9465733" y="964406"/>
              <a:ext cx="112889" cy="104336"/>
            </p14:xfrm>
          </p:contentPart>
        </mc:Choice>
        <mc:Fallback xmlns="">
          <p:pic>
            <p:nvPicPr>
              <p:cNvPr id="24" name="墨迹 23"/>
            </p:nvPicPr>
            <p:blipFill>
              <a:blip r:embed="rId41"/>
            </p:blipFill>
            <p:spPr>
              <a:xfrm>
                <a:off x="9465733" y="964406"/>
                <a:ext cx="112889" cy="10433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墨迹 24"/>
              <p14:cNvContentPartPr/>
              <p14:nvPr/>
            </p14:nvContentPartPr>
            <p14:xfrm>
              <a:off x="9714088" y="998245"/>
              <a:ext cx="105018" cy="59958"/>
            </p14:xfrm>
          </p:contentPart>
        </mc:Choice>
        <mc:Fallback xmlns="">
          <p:pic>
            <p:nvPicPr>
              <p:cNvPr id="25" name="墨迹 24"/>
            </p:nvPicPr>
            <p:blipFill>
              <a:blip r:embed="rId43"/>
            </p:blipFill>
            <p:spPr>
              <a:xfrm>
                <a:off x="9714088" y="998245"/>
                <a:ext cx="105018" cy="5995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墨迹 25"/>
              <p14:cNvContentPartPr/>
              <p14:nvPr/>
            </p14:nvContentPartPr>
            <p14:xfrm>
              <a:off x="10009011" y="473919"/>
              <a:ext cx="330906" cy="645581"/>
            </p14:xfrm>
          </p:contentPart>
        </mc:Choice>
        <mc:Fallback xmlns="">
          <p:pic>
            <p:nvPicPr>
              <p:cNvPr id="26" name="墨迹 25"/>
            </p:nvPicPr>
            <p:blipFill>
              <a:blip r:embed="rId45"/>
            </p:blipFill>
            <p:spPr>
              <a:xfrm>
                <a:off x="10009011" y="473919"/>
                <a:ext cx="330906" cy="64558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墨迹 26"/>
              <p14:cNvContentPartPr/>
              <p14:nvPr/>
            </p14:nvContentPartPr>
            <p14:xfrm>
              <a:off x="10279238" y="494716"/>
              <a:ext cx="275873" cy="390733"/>
            </p14:xfrm>
          </p:contentPart>
        </mc:Choice>
        <mc:Fallback xmlns="">
          <p:pic>
            <p:nvPicPr>
              <p:cNvPr id="27" name="墨迹 26"/>
            </p:nvPicPr>
            <p:blipFill>
              <a:blip r:embed="rId47"/>
            </p:blipFill>
            <p:spPr>
              <a:xfrm>
                <a:off x="10279238" y="494716"/>
                <a:ext cx="275873" cy="390733"/>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墨迹 27"/>
              <p14:cNvContentPartPr/>
              <p14:nvPr/>
            </p14:nvContentPartPr>
            <p14:xfrm>
              <a:off x="10600267" y="654217"/>
              <a:ext cx="124177" cy="157738"/>
            </p14:xfrm>
          </p:contentPart>
        </mc:Choice>
        <mc:Fallback xmlns="">
          <p:pic>
            <p:nvPicPr>
              <p:cNvPr id="28" name="墨迹 27"/>
            </p:nvPicPr>
            <p:blipFill>
              <a:blip r:embed="rId49"/>
            </p:blipFill>
            <p:spPr>
              <a:xfrm>
                <a:off x="10600267" y="654217"/>
                <a:ext cx="124177" cy="15773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墨迹 28"/>
              <p14:cNvContentPartPr/>
              <p14:nvPr/>
            </p14:nvContentPartPr>
            <p14:xfrm>
              <a:off x="10659532" y="571734"/>
              <a:ext cx="192794" cy="305255"/>
            </p14:xfrm>
          </p:contentPart>
        </mc:Choice>
        <mc:Fallback xmlns="">
          <p:pic>
            <p:nvPicPr>
              <p:cNvPr id="29" name="墨迹 28"/>
            </p:nvPicPr>
            <p:blipFill>
              <a:blip r:embed="rId51"/>
            </p:blipFill>
            <p:spPr>
              <a:xfrm>
                <a:off x="10659532" y="571734"/>
                <a:ext cx="192794" cy="30525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10797822" y="778292"/>
              <a:ext cx="79023" cy="73318"/>
            </p14:xfrm>
          </p:contentPart>
        </mc:Choice>
        <mc:Fallback xmlns="">
          <p:pic>
            <p:nvPicPr>
              <p:cNvPr id="30" name="墨迹 29"/>
            </p:nvPicPr>
            <p:blipFill>
              <a:blip r:embed="rId53"/>
            </p:blipFill>
            <p:spPr>
              <a:xfrm>
                <a:off x="10797822" y="778292"/>
                <a:ext cx="79023" cy="7331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10938932" y="620378"/>
              <a:ext cx="90312" cy="166374"/>
            </p14:xfrm>
          </p:contentPart>
        </mc:Choice>
        <mc:Fallback xmlns="">
          <p:pic>
            <p:nvPicPr>
              <p:cNvPr id="31" name="墨迹 30"/>
            </p:nvPicPr>
            <p:blipFill>
              <a:blip r:embed="rId55"/>
            </p:blipFill>
            <p:spPr>
              <a:xfrm>
                <a:off x="10938932" y="620378"/>
                <a:ext cx="90312" cy="16637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11080044" y="451184"/>
              <a:ext cx="274637" cy="276350"/>
            </p14:xfrm>
          </p:contentPart>
        </mc:Choice>
        <mc:Fallback xmlns="">
          <p:pic>
            <p:nvPicPr>
              <p:cNvPr id="32" name="墨迹 31"/>
            </p:nvPicPr>
            <p:blipFill>
              <a:blip r:embed="rId57"/>
            </p:blipFill>
            <p:spPr>
              <a:xfrm>
                <a:off x="11080044" y="451184"/>
                <a:ext cx="274637" cy="27635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11063111" y="676776"/>
              <a:ext cx="152400" cy="180474"/>
            </p14:xfrm>
          </p:contentPart>
        </mc:Choice>
        <mc:Fallback xmlns="">
          <p:pic>
            <p:nvPicPr>
              <p:cNvPr id="33" name="墨迹 32"/>
            </p:nvPicPr>
            <p:blipFill>
              <a:blip r:embed="rId59"/>
            </p:blipFill>
            <p:spPr>
              <a:xfrm>
                <a:off x="11063111" y="676776"/>
                <a:ext cx="152400" cy="18047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11037711" y="737051"/>
              <a:ext cx="134761" cy="128658"/>
            </p14:xfrm>
          </p:contentPart>
        </mc:Choice>
        <mc:Fallback xmlns="">
          <p:pic>
            <p:nvPicPr>
              <p:cNvPr id="34" name="墨迹 33"/>
            </p:nvPicPr>
            <p:blipFill>
              <a:blip r:embed="rId61"/>
            </p:blipFill>
            <p:spPr>
              <a:xfrm>
                <a:off x="11037711" y="737051"/>
                <a:ext cx="134761" cy="12865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11352918" y="439904"/>
              <a:ext cx="163864" cy="253791"/>
            </p14:xfrm>
          </p:contentPart>
        </mc:Choice>
        <mc:Fallback xmlns="">
          <p:pic>
            <p:nvPicPr>
              <p:cNvPr id="35" name="墨迹 34"/>
            </p:nvPicPr>
            <p:blipFill>
              <a:blip r:embed="rId63"/>
            </p:blipFill>
            <p:spPr>
              <a:xfrm>
                <a:off x="11352918" y="439904"/>
                <a:ext cx="163864" cy="25379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11162947" y="750093"/>
              <a:ext cx="92075" cy="102222"/>
            </p14:xfrm>
          </p:contentPart>
        </mc:Choice>
        <mc:Fallback xmlns="">
          <p:pic>
            <p:nvPicPr>
              <p:cNvPr id="36" name="墨迹 35"/>
            </p:nvPicPr>
            <p:blipFill>
              <a:blip r:embed="rId65"/>
            </p:blipFill>
            <p:spPr>
              <a:xfrm>
                <a:off x="11162947" y="750093"/>
                <a:ext cx="92075" cy="102222"/>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11317111" y="724362"/>
              <a:ext cx="257704" cy="176067"/>
            </p14:xfrm>
          </p:contentPart>
        </mc:Choice>
        <mc:Fallback xmlns="">
          <p:pic>
            <p:nvPicPr>
              <p:cNvPr id="37" name="墨迹 36"/>
            </p:nvPicPr>
            <p:blipFill>
              <a:blip r:embed="rId67"/>
            </p:blipFill>
            <p:spPr>
              <a:xfrm>
                <a:off x="11317111" y="724362"/>
                <a:ext cx="257704" cy="176067"/>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11740444" y="868529"/>
              <a:ext cx="19050" cy="16920"/>
            </p14:xfrm>
          </p:contentPart>
        </mc:Choice>
        <mc:Fallback xmlns="">
          <p:pic>
            <p:nvPicPr>
              <p:cNvPr id="38" name="墨迹 37"/>
            </p:nvPicPr>
            <p:blipFill>
              <a:blip r:embed="rId69"/>
            </p:blipFill>
            <p:spPr>
              <a:xfrm>
                <a:off x="11740444" y="868529"/>
                <a:ext cx="19050" cy="1692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2850444" y="2605588"/>
              <a:ext cx="174978" cy="400426"/>
            </p14:xfrm>
          </p:contentPart>
        </mc:Choice>
        <mc:Fallback xmlns="">
          <p:pic>
            <p:nvPicPr>
              <p:cNvPr id="39" name="墨迹 38"/>
            </p:nvPicPr>
            <p:blipFill>
              <a:blip r:embed="rId71"/>
            </p:blipFill>
            <p:spPr>
              <a:xfrm>
                <a:off x="2850444" y="2605588"/>
                <a:ext cx="174978" cy="400426"/>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3048000" y="2780422"/>
              <a:ext cx="180622" cy="203033"/>
            </p14:xfrm>
          </p:contentPart>
        </mc:Choice>
        <mc:Fallback xmlns="">
          <p:pic>
            <p:nvPicPr>
              <p:cNvPr id="40" name="墨迹 39"/>
            </p:nvPicPr>
            <p:blipFill>
              <a:blip r:embed="rId73"/>
            </p:blipFill>
            <p:spPr>
              <a:xfrm>
                <a:off x="3048000" y="2780422"/>
                <a:ext cx="180622" cy="20303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3245555" y="2629557"/>
              <a:ext cx="135467" cy="286220"/>
            </p14:xfrm>
          </p:contentPart>
        </mc:Choice>
        <mc:Fallback xmlns="">
          <p:pic>
            <p:nvPicPr>
              <p:cNvPr id="41" name="墨迹 40"/>
            </p:nvPicPr>
            <p:blipFill>
              <a:blip r:embed="rId75"/>
            </p:blipFill>
            <p:spPr>
              <a:xfrm>
                <a:off x="3245555" y="2629557"/>
                <a:ext cx="135467" cy="28622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3407127" y="2695825"/>
              <a:ext cx="148873" cy="188933"/>
            </p14:xfrm>
          </p:contentPart>
        </mc:Choice>
        <mc:Fallback xmlns="">
          <p:pic>
            <p:nvPicPr>
              <p:cNvPr id="42" name="墨迹 41"/>
            </p:nvPicPr>
            <p:blipFill>
              <a:blip r:embed="rId77"/>
            </p:blipFill>
            <p:spPr>
              <a:xfrm>
                <a:off x="3407127" y="2695825"/>
                <a:ext cx="148873" cy="18893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3493911" y="2718384"/>
              <a:ext cx="39511" cy="487843"/>
            </p14:xfrm>
          </p:contentPart>
        </mc:Choice>
        <mc:Fallback xmlns="">
          <p:pic>
            <p:nvPicPr>
              <p:cNvPr id="43" name="墨迹 42"/>
            </p:nvPicPr>
            <p:blipFill>
              <a:blip r:embed="rId79"/>
            </p:blipFill>
            <p:spPr>
              <a:xfrm>
                <a:off x="3493911" y="2718384"/>
                <a:ext cx="39511" cy="487843"/>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8" name="墨迹 47"/>
              <p14:cNvContentPartPr/>
              <p14:nvPr/>
            </p14:nvContentPartPr>
            <p14:xfrm>
              <a:off x="3716866" y="2557650"/>
              <a:ext cx="8467" cy="8460"/>
            </p14:xfrm>
          </p:contentPart>
        </mc:Choice>
        <mc:Fallback xmlns="">
          <p:pic>
            <p:nvPicPr>
              <p:cNvPr id="48" name="墨迹 47"/>
            </p:nvPicPr>
            <p:blipFill>
              <a:blip r:embed="rId81"/>
            </p:blipFill>
            <p:spPr>
              <a:xfrm>
                <a:off x="3716866" y="2557650"/>
                <a:ext cx="8467" cy="846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9" name="墨迹 48"/>
              <p14:cNvContentPartPr/>
              <p14:nvPr/>
            </p14:nvContentPartPr>
            <p14:xfrm>
              <a:off x="3677355" y="2515352"/>
              <a:ext cx="167922" cy="33838"/>
            </p14:xfrm>
          </p:contentPart>
        </mc:Choice>
        <mc:Fallback xmlns="">
          <p:pic>
            <p:nvPicPr>
              <p:cNvPr id="49" name="墨迹 48"/>
            </p:nvPicPr>
            <p:blipFill>
              <a:blip r:embed="rId83"/>
            </p:blipFill>
            <p:spPr>
              <a:xfrm>
                <a:off x="3677355" y="2515352"/>
                <a:ext cx="167922" cy="3383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50" name="墨迹 49"/>
              <p14:cNvContentPartPr/>
              <p14:nvPr/>
            </p14:nvContentPartPr>
            <p14:xfrm>
              <a:off x="4028369" y="2749403"/>
              <a:ext cx="269875" cy="25379"/>
            </p14:xfrm>
          </p:contentPart>
        </mc:Choice>
        <mc:Fallback xmlns="">
          <p:pic>
            <p:nvPicPr>
              <p:cNvPr id="50" name="墨迹 49"/>
            </p:nvPicPr>
            <p:blipFill>
              <a:blip r:embed="rId85"/>
            </p:blipFill>
            <p:spPr>
              <a:xfrm>
                <a:off x="4028369" y="2749403"/>
                <a:ext cx="269875" cy="2537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51" name="墨迹 50"/>
              <p14:cNvContentPartPr/>
              <p14:nvPr/>
            </p14:nvContentPartPr>
            <p14:xfrm>
              <a:off x="4176888" y="2642247"/>
              <a:ext cx="33867" cy="304549"/>
            </p14:xfrm>
          </p:contentPart>
        </mc:Choice>
        <mc:Fallback xmlns="">
          <p:pic>
            <p:nvPicPr>
              <p:cNvPr id="51" name="墨迹 50"/>
            </p:nvPicPr>
            <p:blipFill>
              <a:blip r:embed="rId87"/>
            </p:blipFill>
            <p:spPr>
              <a:xfrm>
                <a:off x="4176888" y="2642247"/>
                <a:ext cx="33867" cy="30454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52" name="墨迹 51"/>
              <p14:cNvContentPartPr/>
              <p14:nvPr/>
            </p14:nvContentPartPr>
            <p14:xfrm>
              <a:off x="4569177" y="2547075"/>
              <a:ext cx="36689" cy="247447"/>
            </p14:xfrm>
          </p:contentPart>
        </mc:Choice>
        <mc:Fallback xmlns="">
          <p:pic>
            <p:nvPicPr>
              <p:cNvPr id="52" name="墨迹 51"/>
            </p:nvPicPr>
            <p:blipFill>
              <a:blip r:embed="rId89"/>
            </p:blipFill>
            <p:spPr>
              <a:xfrm>
                <a:off x="4569177" y="2547075"/>
                <a:ext cx="36689" cy="247447"/>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3" name="墨迹 52"/>
              <p14:cNvContentPartPr/>
              <p14:nvPr/>
            </p14:nvContentPartPr>
            <p14:xfrm>
              <a:off x="4600222" y="2639427"/>
              <a:ext cx="101600" cy="33839"/>
            </p14:xfrm>
          </p:contentPart>
        </mc:Choice>
        <mc:Fallback xmlns="">
          <p:pic>
            <p:nvPicPr>
              <p:cNvPr id="53" name="墨迹 52"/>
            </p:nvPicPr>
            <p:blipFill>
              <a:blip r:embed="rId91"/>
            </p:blipFill>
            <p:spPr>
              <a:xfrm>
                <a:off x="4600222" y="2639427"/>
                <a:ext cx="101600" cy="3383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4" name="墨迹 53"/>
              <p14:cNvContentPartPr/>
              <p14:nvPr/>
            </p14:nvContentPartPr>
            <p14:xfrm>
              <a:off x="4693355" y="2457367"/>
              <a:ext cx="53622" cy="551467"/>
            </p14:xfrm>
          </p:contentPart>
        </mc:Choice>
        <mc:Fallback xmlns="">
          <p:pic>
            <p:nvPicPr>
              <p:cNvPr id="54" name="墨迹 53"/>
            </p:nvPicPr>
            <p:blipFill>
              <a:blip r:embed="rId93"/>
            </p:blipFill>
            <p:spPr>
              <a:xfrm>
                <a:off x="4693355" y="2457367"/>
                <a:ext cx="53622" cy="55146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5" name="墨迹 54"/>
              <p14:cNvContentPartPr/>
              <p14:nvPr/>
            </p14:nvContentPartPr>
            <p14:xfrm>
              <a:off x="4780138" y="2678906"/>
              <a:ext cx="198262" cy="144520"/>
            </p14:xfrm>
          </p:contentPart>
        </mc:Choice>
        <mc:Fallback xmlns="">
          <p:pic>
            <p:nvPicPr>
              <p:cNvPr id="55" name="墨迹 54"/>
            </p:nvPicPr>
            <p:blipFill>
              <a:blip r:embed="rId95"/>
            </p:blipFill>
            <p:spPr>
              <a:xfrm>
                <a:off x="4780138" y="2678906"/>
                <a:ext cx="198262" cy="14452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6" name="墨迹 55"/>
              <p14:cNvContentPartPr/>
              <p14:nvPr/>
            </p14:nvContentPartPr>
            <p14:xfrm>
              <a:off x="5356577" y="2656347"/>
              <a:ext cx="508000" cy="39478"/>
            </p14:xfrm>
          </p:contentPart>
        </mc:Choice>
        <mc:Fallback xmlns="">
          <p:pic>
            <p:nvPicPr>
              <p:cNvPr id="56" name="墨迹 55"/>
            </p:nvPicPr>
            <p:blipFill>
              <a:blip r:embed="rId97"/>
            </p:blipFill>
            <p:spPr>
              <a:xfrm>
                <a:off x="5356577" y="2656347"/>
                <a:ext cx="508000" cy="3947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7" name="墨迹 56"/>
              <p14:cNvContentPartPr/>
              <p14:nvPr/>
            </p14:nvContentPartPr>
            <p14:xfrm>
              <a:off x="6104466" y="2445559"/>
              <a:ext cx="228600" cy="332043"/>
            </p14:xfrm>
          </p:contentPart>
        </mc:Choice>
        <mc:Fallback xmlns="">
          <p:pic>
            <p:nvPicPr>
              <p:cNvPr id="57" name="墨迹 56"/>
            </p:nvPicPr>
            <p:blipFill>
              <a:blip r:embed="rId99"/>
            </p:blipFill>
            <p:spPr>
              <a:xfrm>
                <a:off x="6104466" y="2445559"/>
                <a:ext cx="228600" cy="33204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8" name="墨迹 57"/>
              <p14:cNvContentPartPr/>
              <p14:nvPr/>
            </p14:nvContentPartPr>
            <p14:xfrm>
              <a:off x="6355644" y="2594309"/>
              <a:ext cx="191911" cy="186113"/>
            </p14:xfrm>
          </p:contentPart>
        </mc:Choice>
        <mc:Fallback xmlns="">
          <p:pic>
            <p:nvPicPr>
              <p:cNvPr id="58" name="墨迹 57"/>
            </p:nvPicPr>
            <p:blipFill>
              <a:blip r:embed="rId101"/>
            </p:blipFill>
            <p:spPr>
              <a:xfrm>
                <a:off x="6355644" y="2594309"/>
                <a:ext cx="191911" cy="186113"/>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9" name="墨迹 58"/>
              <p14:cNvContentPartPr/>
              <p14:nvPr/>
            </p14:nvContentPartPr>
            <p14:xfrm>
              <a:off x="7112000" y="1127960"/>
              <a:ext cx="105017" cy="59958"/>
            </p14:xfrm>
          </p:contentPart>
        </mc:Choice>
        <mc:Fallback xmlns="">
          <p:pic>
            <p:nvPicPr>
              <p:cNvPr id="59" name="墨迹 58"/>
            </p:nvPicPr>
            <p:blipFill>
              <a:blip r:embed="rId103"/>
            </p:blipFill>
            <p:spPr>
              <a:xfrm>
                <a:off x="7112000" y="1127960"/>
                <a:ext cx="105017" cy="5995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60" name="墨迹 59"/>
              <p14:cNvContentPartPr/>
              <p14:nvPr/>
            </p14:nvContentPartPr>
            <p14:xfrm>
              <a:off x="2888368" y="2447674"/>
              <a:ext cx="153987" cy="11279"/>
            </p14:xfrm>
          </p:contentPart>
        </mc:Choice>
        <mc:Fallback xmlns="">
          <p:pic>
            <p:nvPicPr>
              <p:cNvPr id="60" name="墨迹 59"/>
            </p:nvPicPr>
            <p:blipFill>
              <a:blip r:embed="rId105"/>
            </p:blipFill>
            <p:spPr>
              <a:xfrm>
                <a:off x="2888368" y="2447674"/>
                <a:ext cx="153987" cy="1127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61" name="墨迹 60"/>
              <p14:cNvContentPartPr/>
              <p14:nvPr/>
            </p14:nvContentPartPr>
            <p14:xfrm>
              <a:off x="2935111" y="2395858"/>
              <a:ext cx="45155" cy="215370"/>
            </p14:xfrm>
          </p:contentPart>
        </mc:Choice>
        <mc:Fallback xmlns="">
          <p:pic>
            <p:nvPicPr>
              <p:cNvPr id="61" name="墨迹 60"/>
            </p:nvPicPr>
            <p:blipFill>
              <a:blip r:embed="rId107"/>
            </p:blipFill>
            <p:spPr>
              <a:xfrm>
                <a:off x="2935111" y="2395858"/>
                <a:ext cx="45155" cy="21537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62" name="墨迹 61"/>
              <p14:cNvContentPartPr/>
              <p14:nvPr/>
            </p14:nvContentPartPr>
            <p14:xfrm>
              <a:off x="3053644" y="2312319"/>
              <a:ext cx="124178" cy="344028"/>
            </p14:xfrm>
          </p:contentPart>
        </mc:Choice>
        <mc:Fallback xmlns="">
          <p:pic>
            <p:nvPicPr>
              <p:cNvPr id="62" name="墨迹 61"/>
            </p:nvPicPr>
            <p:blipFill>
              <a:blip r:embed="rId109"/>
            </p:blipFill>
            <p:spPr>
              <a:xfrm>
                <a:off x="3053644" y="2312319"/>
                <a:ext cx="124178" cy="34402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3" name="墨迹 62"/>
              <p14:cNvContentPartPr/>
              <p14:nvPr/>
            </p14:nvContentPartPr>
            <p14:xfrm>
              <a:off x="6259688" y="2246580"/>
              <a:ext cx="79022" cy="54459"/>
            </p14:xfrm>
          </p:contentPart>
        </mc:Choice>
        <mc:Fallback xmlns="">
          <p:pic>
            <p:nvPicPr>
              <p:cNvPr id="63" name="墨迹 62"/>
            </p:nvPicPr>
            <p:blipFill>
              <a:blip r:embed="rId111"/>
            </p:blipFill>
            <p:spPr>
              <a:xfrm>
                <a:off x="6259688" y="2246580"/>
                <a:ext cx="79022" cy="5445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7" name="墨迹 66"/>
              <p14:cNvContentPartPr/>
              <p14:nvPr/>
            </p14:nvContentPartPr>
            <p14:xfrm>
              <a:off x="4696177" y="2319368"/>
              <a:ext cx="79023" cy="77548"/>
            </p14:xfrm>
          </p:contentPart>
        </mc:Choice>
        <mc:Fallback xmlns="">
          <p:pic>
            <p:nvPicPr>
              <p:cNvPr id="67" name="墨迹 66"/>
            </p:nvPicPr>
            <p:blipFill>
              <a:blip r:embed="rId113"/>
            </p:blipFill>
            <p:spPr>
              <a:xfrm>
                <a:off x="4696177" y="2319368"/>
                <a:ext cx="79023" cy="77548"/>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8" name="墨迹 67"/>
              <p14:cNvContentPartPr/>
              <p14:nvPr/>
            </p14:nvContentPartPr>
            <p14:xfrm>
              <a:off x="6937022" y="2622508"/>
              <a:ext cx="242711" cy="16919"/>
            </p14:xfrm>
          </p:contentPart>
        </mc:Choice>
        <mc:Fallback xmlns="">
          <p:pic>
            <p:nvPicPr>
              <p:cNvPr id="68" name="墨迹 67"/>
            </p:nvPicPr>
            <p:blipFill>
              <a:blip r:embed="rId115"/>
            </p:blipFill>
            <p:spPr>
              <a:xfrm>
                <a:off x="6937022" y="2622508"/>
                <a:ext cx="242711" cy="1691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9" name="墨迹 68"/>
              <p14:cNvContentPartPr/>
              <p14:nvPr/>
            </p14:nvContentPartPr>
            <p14:xfrm>
              <a:off x="7044266" y="2528570"/>
              <a:ext cx="16934" cy="257492"/>
            </p14:xfrm>
          </p:contentPart>
        </mc:Choice>
        <mc:Fallback xmlns="">
          <p:pic>
            <p:nvPicPr>
              <p:cNvPr id="69" name="墨迹 68"/>
            </p:nvPicPr>
            <p:blipFill>
              <a:blip r:embed="rId117"/>
            </p:blipFill>
            <p:spPr>
              <a:xfrm>
                <a:off x="7044266" y="2528570"/>
                <a:ext cx="16934" cy="257492"/>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70" name="墨迹 69"/>
              <p14:cNvContentPartPr/>
              <p14:nvPr/>
            </p14:nvContentPartPr>
            <p14:xfrm>
              <a:off x="7687733" y="2436394"/>
              <a:ext cx="11289" cy="186114"/>
            </p14:xfrm>
          </p:contentPart>
        </mc:Choice>
        <mc:Fallback xmlns="">
          <p:pic>
            <p:nvPicPr>
              <p:cNvPr id="70" name="墨迹 69"/>
            </p:nvPicPr>
            <p:blipFill>
              <a:blip r:embed="rId119"/>
            </p:blipFill>
            <p:spPr>
              <a:xfrm>
                <a:off x="7687733" y="2436394"/>
                <a:ext cx="11289" cy="186114"/>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71" name="墨迹 70"/>
              <p14:cNvContentPartPr/>
              <p14:nvPr/>
            </p14:nvContentPartPr>
            <p14:xfrm>
              <a:off x="7699022" y="2489972"/>
              <a:ext cx="95955" cy="47939"/>
            </p14:xfrm>
          </p:contentPart>
        </mc:Choice>
        <mc:Fallback xmlns="">
          <p:pic>
            <p:nvPicPr>
              <p:cNvPr id="71" name="墨迹 70"/>
            </p:nvPicPr>
            <p:blipFill>
              <a:blip r:embed="rId121"/>
            </p:blipFill>
            <p:spPr>
              <a:xfrm>
                <a:off x="7699022" y="2489972"/>
                <a:ext cx="95955" cy="4793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72" name="墨迹 71"/>
              <p14:cNvContentPartPr/>
              <p14:nvPr/>
            </p14:nvContentPartPr>
            <p14:xfrm>
              <a:off x="7752644" y="2343161"/>
              <a:ext cx="64911" cy="388266"/>
            </p14:xfrm>
          </p:contentPart>
        </mc:Choice>
        <mc:Fallback xmlns="">
          <p:pic>
            <p:nvPicPr>
              <p:cNvPr id="72" name="墨迹 71"/>
            </p:nvPicPr>
            <p:blipFill>
              <a:blip r:embed="rId123"/>
            </p:blipFill>
            <p:spPr>
              <a:xfrm>
                <a:off x="7752644" y="2343161"/>
                <a:ext cx="64911" cy="388266"/>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73" name="墨迹 72"/>
              <p14:cNvContentPartPr/>
              <p14:nvPr/>
            </p14:nvContentPartPr>
            <p14:xfrm>
              <a:off x="7783688" y="2494907"/>
              <a:ext cx="479778" cy="153685"/>
            </p14:xfrm>
          </p:contentPart>
        </mc:Choice>
        <mc:Fallback xmlns="">
          <p:pic>
            <p:nvPicPr>
              <p:cNvPr id="73" name="墨迹 72"/>
            </p:nvPicPr>
            <p:blipFill>
              <a:blip r:embed="rId125"/>
            </p:blipFill>
            <p:spPr>
              <a:xfrm>
                <a:off x="7783688" y="2494907"/>
                <a:ext cx="479778" cy="15368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74" name="墨迹 73"/>
              <p14:cNvContentPartPr/>
              <p14:nvPr/>
            </p14:nvContentPartPr>
            <p14:xfrm>
              <a:off x="7654572" y="2202342"/>
              <a:ext cx="112183" cy="19740"/>
            </p14:xfrm>
          </p:contentPart>
        </mc:Choice>
        <mc:Fallback xmlns="">
          <p:pic>
            <p:nvPicPr>
              <p:cNvPr id="74" name="墨迹 73"/>
            </p:nvPicPr>
            <p:blipFill>
              <a:blip r:embed="rId127"/>
            </p:blipFill>
            <p:spPr>
              <a:xfrm>
                <a:off x="7654572" y="2202342"/>
                <a:ext cx="112183" cy="1974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75" name="墨迹 74"/>
              <p14:cNvContentPartPr/>
              <p14:nvPr/>
            </p14:nvContentPartPr>
            <p14:xfrm>
              <a:off x="7704666" y="2158458"/>
              <a:ext cx="16934" cy="142581"/>
            </p14:xfrm>
          </p:contentPart>
        </mc:Choice>
        <mc:Fallback xmlns="">
          <p:pic>
            <p:nvPicPr>
              <p:cNvPr id="75" name="墨迹 74"/>
            </p:nvPicPr>
            <p:blipFill>
              <a:blip r:embed="rId129"/>
            </p:blipFill>
            <p:spPr>
              <a:xfrm>
                <a:off x="7704666" y="2158458"/>
                <a:ext cx="16934" cy="142581"/>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6" name="墨迹 75"/>
              <p14:cNvContentPartPr/>
              <p14:nvPr/>
            </p14:nvContentPartPr>
            <p14:xfrm>
              <a:off x="7871177" y="2075447"/>
              <a:ext cx="14112" cy="200213"/>
            </p14:xfrm>
          </p:contentPart>
        </mc:Choice>
        <mc:Fallback xmlns="">
          <p:pic>
            <p:nvPicPr>
              <p:cNvPr id="76" name="墨迹 75"/>
            </p:nvPicPr>
            <p:blipFill>
              <a:blip r:embed="rId131"/>
            </p:blipFill>
            <p:spPr>
              <a:xfrm>
                <a:off x="7871177" y="2075447"/>
                <a:ext cx="14112" cy="200213"/>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7" name="墨迹 76"/>
              <p14:cNvContentPartPr/>
              <p14:nvPr/>
            </p14:nvContentPartPr>
            <p14:xfrm>
              <a:off x="4905022" y="1915770"/>
              <a:ext cx="16933" cy="407828"/>
            </p14:xfrm>
          </p:contentPart>
        </mc:Choice>
        <mc:Fallback xmlns="">
          <p:pic>
            <p:nvPicPr>
              <p:cNvPr id="77" name="墨迹 76"/>
            </p:nvPicPr>
            <p:blipFill>
              <a:blip r:embed="rId133"/>
            </p:blipFill>
            <p:spPr>
              <a:xfrm>
                <a:off x="4905022" y="1915770"/>
                <a:ext cx="16933" cy="40782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8" name="墨迹 77"/>
              <p14:cNvContentPartPr/>
              <p14:nvPr/>
            </p14:nvContentPartPr>
            <p14:xfrm>
              <a:off x="4827940" y="1949609"/>
              <a:ext cx="88371" cy="154037"/>
            </p14:xfrm>
          </p:contentPart>
        </mc:Choice>
        <mc:Fallback xmlns="">
          <p:pic>
            <p:nvPicPr>
              <p:cNvPr id="78" name="墨迹 77"/>
            </p:nvPicPr>
            <p:blipFill>
              <a:blip r:embed="rId135"/>
            </p:blipFill>
            <p:spPr>
              <a:xfrm>
                <a:off x="4827940" y="1949609"/>
                <a:ext cx="88371" cy="154037"/>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9" name="墨迹 78"/>
              <p14:cNvContentPartPr/>
              <p14:nvPr/>
            </p14:nvContentPartPr>
            <p14:xfrm>
              <a:off x="4925836" y="1964942"/>
              <a:ext cx="94897" cy="82306"/>
            </p14:xfrm>
          </p:contentPart>
        </mc:Choice>
        <mc:Fallback xmlns="">
          <p:pic>
            <p:nvPicPr>
              <p:cNvPr id="79" name="墨迹 78"/>
            </p:nvPicPr>
            <p:blipFill>
              <a:blip r:embed="rId137"/>
            </p:blipFill>
            <p:spPr>
              <a:xfrm>
                <a:off x="4925836" y="1964942"/>
                <a:ext cx="94897" cy="82306"/>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80" name="墨迹 79"/>
              <p14:cNvContentPartPr/>
              <p14:nvPr/>
            </p14:nvContentPartPr>
            <p14:xfrm>
              <a:off x="5098344" y="2081087"/>
              <a:ext cx="170744" cy="187699"/>
            </p14:xfrm>
          </p:contentPart>
        </mc:Choice>
        <mc:Fallback xmlns="">
          <p:pic>
            <p:nvPicPr>
              <p:cNvPr id="80" name="墨迹 79"/>
            </p:nvPicPr>
            <p:blipFill>
              <a:blip r:embed="rId139"/>
            </p:blipFill>
            <p:spPr>
              <a:xfrm>
                <a:off x="5098344" y="2081087"/>
                <a:ext cx="170744" cy="18769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81" name="墨迹 80"/>
              <p14:cNvContentPartPr/>
              <p14:nvPr/>
            </p14:nvContentPartPr>
            <p14:xfrm>
              <a:off x="3307644" y="1870299"/>
              <a:ext cx="22578" cy="433560"/>
            </p14:xfrm>
          </p:contentPart>
        </mc:Choice>
        <mc:Fallback xmlns="">
          <p:pic>
            <p:nvPicPr>
              <p:cNvPr id="81" name="墨迹 80"/>
            </p:nvPicPr>
            <p:blipFill>
              <a:blip r:embed="rId141"/>
            </p:blipFill>
            <p:spPr>
              <a:xfrm>
                <a:off x="3307644" y="1870299"/>
                <a:ext cx="22578" cy="43356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82" name="墨迹 81"/>
              <p14:cNvContentPartPr/>
              <p14:nvPr/>
            </p14:nvContentPartPr>
            <p14:xfrm>
              <a:off x="3230562" y="2165684"/>
              <a:ext cx="173038" cy="154037"/>
            </p14:xfrm>
          </p:contentPart>
        </mc:Choice>
        <mc:Fallback xmlns="">
          <p:pic>
            <p:nvPicPr>
              <p:cNvPr id="82" name="墨迹 81"/>
            </p:nvPicPr>
            <p:blipFill>
              <a:blip r:embed="rId143"/>
            </p:blipFill>
            <p:spPr>
              <a:xfrm>
                <a:off x="3230562" y="2165684"/>
                <a:ext cx="173038" cy="154037"/>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83" name="墨迹 82"/>
              <p14:cNvContentPartPr/>
              <p14:nvPr/>
            </p14:nvContentPartPr>
            <p14:xfrm>
              <a:off x="3437466" y="2030328"/>
              <a:ext cx="129822" cy="242512"/>
            </p14:xfrm>
          </p:contentPart>
        </mc:Choice>
        <mc:Fallback xmlns="">
          <p:pic>
            <p:nvPicPr>
              <p:cNvPr id="83" name="墨迹 82"/>
            </p:nvPicPr>
            <p:blipFill>
              <a:blip r:embed="rId145"/>
            </p:blipFill>
            <p:spPr>
              <a:xfrm>
                <a:off x="3437466" y="2030328"/>
                <a:ext cx="129822" cy="242512"/>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84" name="墨迹 83"/>
              <p14:cNvContentPartPr/>
              <p14:nvPr/>
            </p14:nvContentPartPr>
            <p14:xfrm>
              <a:off x="4337755" y="2532271"/>
              <a:ext cx="172156" cy="614738"/>
            </p14:xfrm>
          </p:contentPart>
        </mc:Choice>
        <mc:Fallback xmlns="">
          <p:pic>
            <p:nvPicPr>
              <p:cNvPr id="84" name="墨迹 83"/>
            </p:nvPicPr>
            <p:blipFill>
              <a:blip r:embed="rId147"/>
            </p:blipFill>
            <p:spPr>
              <a:xfrm>
                <a:off x="4337755" y="2532271"/>
                <a:ext cx="172156" cy="61473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85" name="墨迹 84"/>
              <p14:cNvContentPartPr/>
              <p14:nvPr/>
            </p14:nvContentPartPr>
            <p14:xfrm>
              <a:off x="2559226" y="2657756"/>
              <a:ext cx="333551" cy="325699"/>
            </p14:xfrm>
          </p:contentPart>
        </mc:Choice>
        <mc:Fallback xmlns="">
          <p:pic>
            <p:nvPicPr>
              <p:cNvPr id="85" name="墨迹 84"/>
            </p:nvPicPr>
            <p:blipFill>
              <a:blip r:embed="rId149"/>
            </p:blipFill>
            <p:spPr>
              <a:xfrm>
                <a:off x="2559226" y="2657756"/>
                <a:ext cx="333551" cy="32569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6" name="墨迹 85"/>
              <p14:cNvContentPartPr/>
              <p14:nvPr/>
            </p14:nvContentPartPr>
            <p14:xfrm>
              <a:off x="2988204" y="3440279"/>
              <a:ext cx="85901" cy="222772"/>
            </p14:xfrm>
          </p:contentPart>
        </mc:Choice>
        <mc:Fallback xmlns="">
          <p:pic>
            <p:nvPicPr>
              <p:cNvPr id="86" name="墨迹 85"/>
            </p:nvPicPr>
            <p:blipFill>
              <a:blip r:embed="rId151"/>
            </p:blipFill>
            <p:spPr>
              <a:xfrm>
                <a:off x="2988204" y="3440279"/>
                <a:ext cx="85901" cy="222772"/>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7" name="墨迹 86"/>
              <p14:cNvContentPartPr/>
              <p14:nvPr/>
            </p14:nvContentPartPr>
            <p14:xfrm>
              <a:off x="3149600" y="3436578"/>
              <a:ext cx="121355" cy="370288"/>
            </p14:xfrm>
          </p:contentPart>
        </mc:Choice>
        <mc:Fallback xmlns="">
          <p:pic>
            <p:nvPicPr>
              <p:cNvPr id="87" name="墨迹 86"/>
            </p:nvPicPr>
            <p:blipFill>
              <a:blip r:embed="rId153"/>
            </p:blipFill>
            <p:spPr>
              <a:xfrm>
                <a:off x="3149600" y="3436578"/>
                <a:ext cx="121355" cy="370288"/>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8" name="墨迹 87"/>
              <p14:cNvContentPartPr/>
              <p14:nvPr/>
            </p14:nvContentPartPr>
            <p14:xfrm>
              <a:off x="3372202" y="3417720"/>
              <a:ext cx="197909" cy="186113"/>
            </p14:xfrm>
          </p:contentPart>
        </mc:Choice>
        <mc:Fallback xmlns="">
          <p:pic>
            <p:nvPicPr>
              <p:cNvPr id="88" name="墨迹 87"/>
            </p:nvPicPr>
            <p:blipFill>
              <a:blip r:embed="rId155"/>
            </p:blipFill>
            <p:spPr>
              <a:xfrm>
                <a:off x="3372202" y="3417720"/>
                <a:ext cx="197909" cy="186113"/>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9" name="墨迹 88"/>
              <p14:cNvContentPartPr/>
              <p14:nvPr/>
            </p14:nvContentPartPr>
            <p14:xfrm>
              <a:off x="4498622" y="3355682"/>
              <a:ext cx="105017" cy="59958"/>
            </p14:xfrm>
          </p:contentPart>
        </mc:Choice>
        <mc:Fallback xmlns="">
          <p:pic>
            <p:nvPicPr>
              <p:cNvPr id="89" name="墨迹 88"/>
            </p:nvPicPr>
            <p:blipFill>
              <a:blip r:embed="rId103"/>
            </p:blipFill>
            <p:spPr>
              <a:xfrm>
                <a:off x="4498622" y="3355682"/>
                <a:ext cx="105017" cy="5995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90" name="墨迹 89"/>
              <p14:cNvContentPartPr/>
              <p14:nvPr/>
            </p14:nvContentPartPr>
            <p14:xfrm>
              <a:off x="4513791" y="3350042"/>
              <a:ext cx="204964" cy="507583"/>
            </p14:xfrm>
          </p:contentPart>
        </mc:Choice>
        <mc:Fallback xmlns="">
          <p:pic>
            <p:nvPicPr>
              <p:cNvPr id="90" name="墨迹 89"/>
            </p:nvPicPr>
            <p:blipFill>
              <a:blip r:embed="rId158"/>
            </p:blipFill>
            <p:spPr>
              <a:xfrm>
                <a:off x="4513791" y="3350042"/>
                <a:ext cx="204964" cy="50758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91" name="墨迹 90"/>
              <p14:cNvContentPartPr/>
              <p14:nvPr/>
            </p14:nvContentPartPr>
            <p14:xfrm>
              <a:off x="4803422" y="3333299"/>
              <a:ext cx="333022" cy="343852"/>
            </p14:xfrm>
          </p:contentPart>
        </mc:Choice>
        <mc:Fallback xmlns="">
          <p:pic>
            <p:nvPicPr>
              <p:cNvPr id="91" name="墨迹 90"/>
            </p:nvPicPr>
            <p:blipFill>
              <a:blip r:embed="rId160"/>
            </p:blipFill>
            <p:spPr>
              <a:xfrm>
                <a:off x="4803422" y="3333299"/>
                <a:ext cx="333022" cy="343852"/>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2" name="墨迹 91"/>
              <p14:cNvContentPartPr/>
              <p14:nvPr/>
            </p14:nvContentPartPr>
            <p14:xfrm>
              <a:off x="2810933" y="4241131"/>
              <a:ext cx="116240" cy="329223"/>
            </p14:xfrm>
          </p:contentPart>
        </mc:Choice>
        <mc:Fallback xmlns="">
          <p:pic>
            <p:nvPicPr>
              <p:cNvPr id="92" name="墨迹 91"/>
            </p:nvPicPr>
            <p:blipFill>
              <a:blip r:embed="rId162"/>
            </p:blipFill>
            <p:spPr>
              <a:xfrm>
                <a:off x="2810933" y="4241131"/>
                <a:ext cx="116240" cy="329223"/>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93" name="墨迹 92"/>
              <p14:cNvContentPartPr/>
              <p14:nvPr/>
            </p14:nvContentPartPr>
            <p14:xfrm>
              <a:off x="2957688" y="4455444"/>
              <a:ext cx="62089" cy="53578"/>
            </p14:xfrm>
          </p:contentPart>
        </mc:Choice>
        <mc:Fallback xmlns="">
          <p:pic>
            <p:nvPicPr>
              <p:cNvPr id="93" name="墨迹 92"/>
            </p:nvPicPr>
            <p:blipFill>
              <a:blip r:embed="rId164"/>
            </p:blipFill>
            <p:spPr>
              <a:xfrm>
                <a:off x="2957688" y="4455444"/>
                <a:ext cx="62089" cy="5357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4" name="墨迹 93"/>
              <p14:cNvContentPartPr/>
              <p14:nvPr/>
            </p14:nvContentPartPr>
            <p14:xfrm>
              <a:off x="3079044" y="4241131"/>
              <a:ext cx="158926" cy="552701"/>
            </p14:xfrm>
          </p:contentPart>
        </mc:Choice>
        <mc:Fallback xmlns="">
          <p:pic>
            <p:nvPicPr>
              <p:cNvPr id="94" name="墨迹 93"/>
            </p:nvPicPr>
            <p:blipFill>
              <a:blip r:embed="rId166"/>
            </p:blipFill>
            <p:spPr>
              <a:xfrm>
                <a:off x="3079044" y="4241131"/>
                <a:ext cx="158926" cy="55270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5" name="墨迹 94"/>
              <p14:cNvContentPartPr/>
              <p14:nvPr/>
            </p14:nvContentPartPr>
            <p14:xfrm>
              <a:off x="3340100" y="4241131"/>
              <a:ext cx="258233" cy="235462"/>
            </p14:xfrm>
          </p:contentPart>
        </mc:Choice>
        <mc:Fallback xmlns="">
          <p:pic>
            <p:nvPicPr>
              <p:cNvPr id="95" name="墨迹 94"/>
            </p:nvPicPr>
            <p:blipFill>
              <a:blip r:embed="rId168"/>
            </p:blipFill>
            <p:spPr>
              <a:xfrm>
                <a:off x="3340100" y="4241131"/>
                <a:ext cx="258233" cy="235462"/>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6" name="墨迹 95"/>
              <p14:cNvContentPartPr/>
              <p14:nvPr/>
            </p14:nvContentPartPr>
            <p14:xfrm>
              <a:off x="4375855" y="4201652"/>
              <a:ext cx="109538" cy="163555"/>
            </p14:xfrm>
          </p:contentPart>
        </mc:Choice>
        <mc:Fallback xmlns="">
          <p:pic>
            <p:nvPicPr>
              <p:cNvPr id="96" name="墨迹 95"/>
            </p:nvPicPr>
            <p:blipFill>
              <a:blip r:embed="rId170"/>
            </p:blipFill>
            <p:spPr>
              <a:xfrm>
                <a:off x="4375855" y="4201652"/>
                <a:ext cx="109538" cy="163555"/>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7" name="墨迹 96"/>
              <p14:cNvContentPartPr/>
              <p14:nvPr/>
            </p14:nvContentPartPr>
            <p14:xfrm>
              <a:off x="4560711" y="4241131"/>
              <a:ext cx="47977" cy="95877"/>
            </p14:xfrm>
          </p:contentPart>
        </mc:Choice>
        <mc:Fallback xmlns="">
          <p:pic>
            <p:nvPicPr>
              <p:cNvPr id="97" name="墨迹 96"/>
            </p:nvPicPr>
            <p:blipFill>
              <a:blip r:embed="rId172"/>
            </p:blipFill>
            <p:spPr>
              <a:xfrm>
                <a:off x="4560711" y="4241131"/>
                <a:ext cx="47977" cy="95877"/>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8" name="墨迹 97"/>
              <p14:cNvContentPartPr/>
              <p14:nvPr/>
            </p14:nvContentPartPr>
            <p14:xfrm>
              <a:off x="4658606" y="4176273"/>
              <a:ext cx="148520" cy="124605"/>
            </p14:xfrm>
          </p:contentPart>
        </mc:Choice>
        <mc:Fallback xmlns="">
          <p:pic>
            <p:nvPicPr>
              <p:cNvPr id="98" name="墨迹 97"/>
            </p:nvPicPr>
            <p:blipFill>
              <a:blip r:embed="rId174"/>
            </p:blipFill>
            <p:spPr>
              <a:xfrm>
                <a:off x="4658606" y="4176273"/>
                <a:ext cx="148520" cy="124605"/>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9" name="墨迹 98"/>
              <p14:cNvContentPartPr/>
              <p14:nvPr/>
            </p14:nvContentPartPr>
            <p14:xfrm>
              <a:off x="4727222" y="4028757"/>
              <a:ext cx="243593" cy="615620"/>
            </p14:xfrm>
          </p:contentPart>
        </mc:Choice>
        <mc:Fallback xmlns="">
          <p:pic>
            <p:nvPicPr>
              <p:cNvPr id="99" name="墨迹 98"/>
            </p:nvPicPr>
            <p:blipFill>
              <a:blip r:embed="rId176"/>
            </p:blipFill>
            <p:spPr>
              <a:xfrm>
                <a:off x="4727222" y="4028757"/>
                <a:ext cx="243593" cy="61562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00" name="墨迹 99"/>
              <p14:cNvContentPartPr/>
              <p14:nvPr/>
            </p14:nvContentPartPr>
            <p14:xfrm>
              <a:off x="5012795" y="4190373"/>
              <a:ext cx="326849" cy="104689"/>
            </p14:xfrm>
          </p:contentPart>
        </mc:Choice>
        <mc:Fallback xmlns="">
          <p:pic>
            <p:nvPicPr>
              <p:cNvPr id="100" name="墨迹 99"/>
            </p:nvPicPr>
            <p:blipFill>
              <a:blip r:embed="rId178"/>
            </p:blipFill>
            <p:spPr>
              <a:xfrm>
                <a:off x="5012795" y="4190373"/>
                <a:ext cx="326849" cy="10468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01" name="墨迹 100"/>
              <p14:cNvContentPartPr/>
              <p14:nvPr/>
            </p14:nvContentPartPr>
            <p14:xfrm>
              <a:off x="5390444" y="4064711"/>
              <a:ext cx="67733" cy="334335"/>
            </p14:xfrm>
          </p:contentPart>
        </mc:Choice>
        <mc:Fallback xmlns="">
          <p:pic>
            <p:nvPicPr>
              <p:cNvPr id="101" name="墨迹 100"/>
            </p:nvPicPr>
            <p:blipFill>
              <a:blip r:embed="rId180"/>
            </p:blipFill>
            <p:spPr>
              <a:xfrm>
                <a:off x="5390444" y="4064711"/>
                <a:ext cx="67733" cy="334335"/>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2" name="墨迹 101"/>
              <p14:cNvContentPartPr/>
              <p14:nvPr/>
            </p14:nvContentPartPr>
            <p14:xfrm>
              <a:off x="7439377" y="3959141"/>
              <a:ext cx="341489" cy="493483"/>
            </p14:xfrm>
          </p:contentPart>
        </mc:Choice>
        <mc:Fallback xmlns="">
          <p:pic>
            <p:nvPicPr>
              <p:cNvPr id="102" name="墨迹 101"/>
            </p:nvPicPr>
            <p:blipFill>
              <a:blip r:embed="rId182"/>
            </p:blipFill>
            <p:spPr>
              <a:xfrm>
                <a:off x="7439377" y="3959141"/>
                <a:ext cx="341489" cy="493483"/>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3" name="墨迹 102"/>
              <p14:cNvContentPartPr/>
              <p14:nvPr/>
            </p14:nvContentPartPr>
            <p14:xfrm>
              <a:off x="7811734" y="4156534"/>
              <a:ext cx="161043" cy="16919"/>
            </p14:xfrm>
          </p:contentPart>
        </mc:Choice>
        <mc:Fallback xmlns="">
          <p:pic>
            <p:nvPicPr>
              <p:cNvPr id="103" name="墨迹 102"/>
            </p:nvPicPr>
            <p:blipFill>
              <a:blip r:embed="rId184"/>
            </p:blipFill>
            <p:spPr>
              <a:xfrm>
                <a:off x="7811734" y="4156534"/>
                <a:ext cx="161043" cy="16919"/>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4" name="墨迹 103"/>
              <p14:cNvContentPartPr/>
              <p14:nvPr/>
            </p14:nvContentPartPr>
            <p14:xfrm>
              <a:off x="7786158" y="4238311"/>
              <a:ext cx="195086" cy="25379"/>
            </p14:xfrm>
          </p:contentPart>
        </mc:Choice>
        <mc:Fallback xmlns="">
          <p:pic>
            <p:nvPicPr>
              <p:cNvPr id="104" name="墨迹 103"/>
            </p:nvPicPr>
            <p:blipFill>
              <a:blip r:embed="rId186"/>
            </p:blipFill>
            <p:spPr>
              <a:xfrm>
                <a:off x="7786158" y="4238311"/>
                <a:ext cx="195086" cy="2537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5" name="墨迹 104"/>
              <p14:cNvContentPartPr/>
              <p14:nvPr/>
            </p14:nvContentPartPr>
            <p14:xfrm>
              <a:off x="8116711" y="4135385"/>
              <a:ext cx="83256" cy="107861"/>
            </p14:xfrm>
          </p:contentPart>
        </mc:Choice>
        <mc:Fallback xmlns="">
          <p:pic>
            <p:nvPicPr>
              <p:cNvPr id="105" name="墨迹 104"/>
            </p:nvPicPr>
            <p:blipFill>
              <a:blip r:embed="rId188"/>
            </p:blipFill>
            <p:spPr>
              <a:xfrm>
                <a:off x="8116711" y="4135385"/>
                <a:ext cx="83256" cy="107861"/>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6" name="墨迹 105"/>
              <p14:cNvContentPartPr/>
              <p14:nvPr/>
            </p14:nvContentPartPr>
            <p14:xfrm>
              <a:off x="8280400" y="4162174"/>
              <a:ext cx="62088" cy="50758"/>
            </p14:xfrm>
          </p:contentPart>
        </mc:Choice>
        <mc:Fallback xmlns="">
          <p:pic>
            <p:nvPicPr>
              <p:cNvPr id="106" name="墨迹 105"/>
            </p:nvPicPr>
            <p:blipFill>
              <a:blip r:embed="rId190"/>
            </p:blipFill>
            <p:spPr>
              <a:xfrm>
                <a:off x="8280400" y="4162174"/>
                <a:ext cx="62088" cy="50758"/>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7" name="墨迹 106"/>
              <p14:cNvContentPartPr/>
              <p14:nvPr/>
            </p14:nvContentPartPr>
            <p14:xfrm>
              <a:off x="8427155" y="4075462"/>
              <a:ext cx="71967" cy="118612"/>
            </p14:xfrm>
          </p:contentPart>
        </mc:Choice>
        <mc:Fallback xmlns="">
          <p:pic>
            <p:nvPicPr>
              <p:cNvPr id="107" name="墨迹 106"/>
            </p:nvPicPr>
            <p:blipFill>
              <a:blip r:embed="rId192"/>
            </p:blipFill>
            <p:spPr>
              <a:xfrm>
                <a:off x="8427155" y="4075462"/>
                <a:ext cx="71967" cy="118612"/>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8" name="墨迹 107"/>
              <p14:cNvContentPartPr/>
              <p14:nvPr/>
            </p14:nvContentPartPr>
            <p14:xfrm>
              <a:off x="8472311" y="3936582"/>
              <a:ext cx="237066" cy="609098"/>
            </p14:xfrm>
          </p:contentPart>
        </mc:Choice>
        <mc:Fallback xmlns="">
          <p:pic>
            <p:nvPicPr>
              <p:cNvPr id="108" name="墨迹 107"/>
            </p:nvPicPr>
            <p:blipFill>
              <a:blip r:embed="rId194"/>
            </p:blipFill>
            <p:spPr>
              <a:xfrm>
                <a:off x="8472311" y="3936582"/>
                <a:ext cx="237066" cy="60909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9" name="墨迹 108"/>
              <p14:cNvContentPartPr/>
              <p14:nvPr/>
            </p14:nvContentPartPr>
            <p14:xfrm>
              <a:off x="8748888" y="4015539"/>
              <a:ext cx="203200" cy="203033"/>
            </p14:xfrm>
          </p:contentPart>
        </mc:Choice>
        <mc:Fallback xmlns="">
          <p:pic>
            <p:nvPicPr>
              <p:cNvPr id="109" name="墨迹 108"/>
            </p:nvPicPr>
            <p:blipFill>
              <a:blip r:embed="rId196"/>
            </p:blipFill>
            <p:spPr>
              <a:xfrm>
                <a:off x="8748888" y="4015539"/>
                <a:ext cx="203200" cy="203033"/>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10" name="墨迹 109"/>
              <p14:cNvContentPartPr/>
              <p14:nvPr/>
            </p14:nvContentPartPr>
            <p14:xfrm>
              <a:off x="8782755" y="4034397"/>
              <a:ext cx="158045" cy="181355"/>
            </p14:xfrm>
          </p:contentPart>
        </mc:Choice>
        <mc:Fallback xmlns="">
          <p:pic>
            <p:nvPicPr>
              <p:cNvPr id="110" name="墨迹 109"/>
            </p:nvPicPr>
            <p:blipFill>
              <a:blip r:embed="rId198"/>
            </p:blipFill>
            <p:spPr>
              <a:xfrm>
                <a:off x="8782755" y="4034397"/>
                <a:ext cx="158045" cy="181355"/>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11" name="墨迹 110"/>
              <p14:cNvContentPartPr/>
              <p14:nvPr/>
            </p14:nvContentPartPr>
            <p14:xfrm>
              <a:off x="9048044" y="3959141"/>
              <a:ext cx="158044" cy="217837"/>
            </p14:xfrm>
          </p:contentPart>
        </mc:Choice>
        <mc:Fallback xmlns="">
          <p:pic>
            <p:nvPicPr>
              <p:cNvPr id="111" name="墨迹 110"/>
            </p:nvPicPr>
            <p:blipFill>
              <a:blip r:embed="rId200"/>
            </p:blipFill>
            <p:spPr>
              <a:xfrm>
                <a:off x="9048044" y="3959141"/>
                <a:ext cx="158044" cy="217837"/>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12" name="墨迹 111"/>
              <p14:cNvContentPartPr/>
              <p14:nvPr/>
            </p14:nvContentPartPr>
            <p14:xfrm>
              <a:off x="9227961" y="3914023"/>
              <a:ext cx="156104" cy="231231"/>
            </p14:xfrm>
          </p:contentPart>
        </mc:Choice>
        <mc:Fallback xmlns="">
          <p:pic>
            <p:nvPicPr>
              <p:cNvPr id="112" name="墨迹 111"/>
            </p:nvPicPr>
            <p:blipFill>
              <a:blip r:embed="rId202"/>
            </p:blipFill>
            <p:spPr>
              <a:xfrm>
                <a:off x="9227961" y="3914023"/>
                <a:ext cx="156104" cy="231231"/>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3" name="墨迹 112"/>
              <p14:cNvContentPartPr/>
              <p14:nvPr/>
            </p14:nvContentPartPr>
            <p14:xfrm>
              <a:off x="9409288" y="4060657"/>
              <a:ext cx="36689" cy="109977"/>
            </p14:xfrm>
          </p:contentPart>
        </mc:Choice>
        <mc:Fallback xmlns="">
          <p:pic>
            <p:nvPicPr>
              <p:cNvPr id="113" name="墨迹 112"/>
            </p:nvPicPr>
            <p:blipFill>
              <a:blip r:embed="rId204"/>
            </p:blipFill>
            <p:spPr>
              <a:xfrm>
                <a:off x="9409288" y="4060657"/>
                <a:ext cx="36689" cy="109977"/>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4" name="墨迹 113"/>
              <p14:cNvContentPartPr/>
              <p14:nvPr/>
            </p14:nvContentPartPr>
            <p14:xfrm>
              <a:off x="9529938" y="3867847"/>
              <a:ext cx="127706" cy="196512"/>
            </p14:xfrm>
          </p:contentPart>
        </mc:Choice>
        <mc:Fallback xmlns="">
          <p:pic>
            <p:nvPicPr>
              <p:cNvPr id="114" name="墨迹 113"/>
            </p:nvPicPr>
            <p:blipFill>
              <a:blip r:embed="rId206"/>
            </p:blipFill>
            <p:spPr>
              <a:xfrm>
                <a:off x="9529938" y="3867847"/>
                <a:ext cx="127706" cy="196512"/>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5" name="墨迹 114"/>
              <p14:cNvContentPartPr/>
              <p14:nvPr/>
            </p14:nvContentPartPr>
            <p14:xfrm>
              <a:off x="9491133" y="3865379"/>
              <a:ext cx="194734" cy="409591"/>
            </p14:xfrm>
          </p:contentPart>
        </mc:Choice>
        <mc:Fallback xmlns="">
          <p:pic>
            <p:nvPicPr>
              <p:cNvPr id="115" name="墨迹 114"/>
            </p:nvPicPr>
            <p:blipFill>
              <a:blip r:embed="rId208"/>
            </p:blipFill>
            <p:spPr>
              <a:xfrm>
                <a:off x="9491133" y="3865379"/>
                <a:ext cx="194734" cy="409591"/>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6" name="墨迹 115"/>
              <p14:cNvContentPartPr/>
              <p14:nvPr/>
            </p14:nvContentPartPr>
            <p14:xfrm>
              <a:off x="9780058" y="3956321"/>
              <a:ext cx="137231" cy="214313"/>
            </p14:xfrm>
          </p:contentPart>
        </mc:Choice>
        <mc:Fallback xmlns="">
          <p:pic>
            <p:nvPicPr>
              <p:cNvPr id="116" name="墨迹 115"/>
            </p:nvPicPr>
            <p:blipFill>
              <a:blip r:embed="rId210"/>
            </p:blipFill>
            <p:spPr>
              <a:xfrm>
                <a:off x="9780058" y="3956321"/>
                <a:ext cx="137231" cy="214313"/>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7" name="墨迹 116"/>
              <p14:cNvContentPartPr/>
              <p14:nvPr/>
            </p14:nvContentPartPr>
            <p14:xfrm>
              <a:off x="10114844" y="3930942"/>
              <a:ext cx="203200" cy="16919"/>
            </p14:xfrm>
          </p:contentPart>
        </mc:Choice>
        <mc:Fallback xmlns="">
          <p:pic>
            <p:nvPicPr>
              <p:cNvPr id="117" name="墨迹 116"/>
            </p:nvPicPr>
            <p:blipFill>
              <a:blip r:embed="rId212"/>
            </p:blipFill>
            <p:spPr>
              <a:xfrm>
                <a:off x="10114844" y="3930942"/>
                <a:ext cx="203200" cy="1691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8" name="墨迹 117"/>
              <p14:cNvContentPartPr/>
              <p14:nvPr/>
            </p14:nvContentPartPr>
            <p14:xfrm>
              <a:off x="10126133" y="4026819"/>
              <a:ext cx="200378" cy="22559"/>
            </p14:xfrm>
          </p:contentPart>
        </mc:Choice>
        <mc:Fallback xmlns="">
          <p:pic>
            <p:nvPicPr>
              <p:cNvPr id="118" name="墨迹 117"/>
            </p:nvPicPr>
            <p:blipFill>
              <a:blip r:embed="rId214"/>
            </p:blipFill>
            <p:spPr>
              <a:xfrm>
                <a:off x="10126133" y="4026819"/>
                <a:ext cx="200378" cy="22559"/>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9" name="墨迹 118"/>
              <p14:cNvContentPartPr/>
              <p14:nvPr/>
            </p14:nvContentPartPr>
            <p14:xfrm>
              <a:off x="10346266" y="3859034"/>
              <a:ext cx="152399" cy="283400"/>
            </p14:xfrm>
          </p:contentPart>
        </mc:Choice>
        <mc:Fallback xmlns="">
          <p:pic>
            <p:nvPicPr>
              <p:cNvPr id="119" name="墨迹 118"/>
            </p:nvPicPr>
            <p:blipFill>
              <a:blip r:embed="rId216"/>
            </p:blipFill>
            <p:spPr>
              <a:xfrm>
                <a:off x="10346266" y="3859034"/>
                <a:ext cx="152399" cy="28340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20" name="墨迹 119"/>
              <p14:cNvContentPartPr/>
              <p14:nvPr/>
            </p14:nvContentPartPr>
            <p14:xfrm>
              <a:off x="10509955" y="3998620"/>
              <a:ext cx="14112" cy="124075"/>
            </p14:xfrm>
          </p:contentPart>
        </mc:Choice>
        <mc:Fallback xmlns="">
          <p:pic>
            <p:nvPicPr>
              <p:cNvPr id="120" name="墨迹 119"/>
            </p:nvPicPr>
            <p:blipFill>
              <a:blip r:embed="rId218"/>
            </p:blipFill>
            <p:spPr>
              <a:xfrm>
                <a:off x="10509955" y="3998620"/>
                <a:ext cx="14112" cy="124075"/>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21" name="墨迹 120"/>
              <p14:cNvContentPartPr/>
              <p14:nvPr/>
            </p14:nvContentPartPr>
            <p14:xfrm>
              <a:off x="10560755" y="3870314"/>
              <a:ext cx="135467" cy="229822"/>
            </p14:xfrm>
          </p:contentPart>
        </mc:Choice>
        <mc:Fallback xmlns="">
          <p:pic>
            <p:nvPicPr>
              <p:cNvPr id="121" name="墨迹 120"/>
            </p:nvPicPr>
            <p:blipFill>
              <a:blip r:embed="rId220"/>
            </p:blipFill>
            <p:spPr>
              <a:xfrm>
                <a:off x="10560755" y="3870314"/>
                <a:ext cx="135467" cy="229822"/>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2" name="墨迹 121"/>
              <p14:cNvContentPartPr/>
              <p14:nvPr/>
            </p14:nvContentPartPr>
            <p14:xfrm>
              <a:off x="10696222" y="3891463"/>
              <a:ext cx="84667" cy="11280"/>
            </p14:xfrm>
          </p:contentPart>
        </mc:Choice>
        <mc:Fallback xmlns="">
          <p:pic>
            <p:nvPicPr>
              <p:cNvPr id="122" name="墨迹 121"/>
            </p:nvPicPr>
            <p:blipFill>
              <a:blip r:embed="rId222"/>
            </p:blipFill>
            <p:spPr>
              <a:xfrm>
                <a:off x="10696222" y="3891463"/>
                <a:ext cx="84667" cy="1128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3" name="墨迹 122"/>
              <p14:cNvContentPartPr/>
              <p14:nvPr/>
            </p14:nvContentPartPr>
            <p14:xfrm>
              <a:off x="10797822" y="3780606"/>
              <a:ext cx="124178" cy="289040"/>
            </p14:xfrm>
          </p:contentPart>
        </mc:Choice>
        <mc:Fallback xmlns="">
          <p:pic>
            <p:nvPicPr>
              <p:cNvPr id="123" name="墨迹 122"/>
            </p:nvPicPr>
            <p:blipFill>
              <a:blip r:embed="rId224"/>
            </p:blipFill>
            <p:spPr>
              <a:xfrm>
                <a:off x="10797822" y="3780606"/>
                <a:ext cx="124178" cy="28904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4" name="墨迹 123"/>
              <p14:cNvContentPartPr/>
              <p14:nvPr/>
            </p14:nvContentPartPr>
            <p14:xfrm>
              <a:off x="10929761" y="3765802"/>
              <a:ext cx="170039" cy="306135"/>
            </p14:xfrm>
          </p:contentPart>
        </mc:Choice>
        <mc:Fallback xmlns="">
          <p:pic>
            <p:nvPicPr>
              <p:cNvPr id="124" name="墨迹 123"/>
            </p:nvPicPr>
            <p:blipFill>
              <a:blip r:embed="rId226"/>
            </p:blipFill>
            <p:spPr>
              <a:xfrm>
                <a:off x="10929761" y="3765802"/>
                <a:ext cx="170039" cy="306135"/>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5" name="墨迹 124"/>
              <p14:cNvContentPartPr/>
              <p14:nvPr/>
            </p14:nvContentPartPr>
            <p14:xfrm>
              <a:off x="11241969" y="3840000"/>
              <a:ext cx="275519" cy="220657"/>
            </p14:xfrm>
          </p:contentPart>
        </mc:Choice>
        <mc:Fallback xmlns="">
          <p:pic>
            <p:nvPicPr>
              <p:cNvPr id="125" name="墨迹 124"/>
            </p:nvPicPr>
            <p:blipFill>
              <a:blip r:embed="rId228"/>
            </p:blipFill>
            <p:spPr>
              <a:xfrm>
                <a:off x="11241969" y="3840000"/>
                <a:ext cx="275519" cy="220657"/>
              </a:xfrm>
              <a:prstGeom prst="rect"/>
            </p:spPr>
          </p:pic>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4" grpId="0" animBg="1" build="p"/>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Words>
  <Application>WPS 演示</Application>
  <PresentationFormat>宽屏</PresentationFormat>
  <Paragraphs>337</Paragraphs>
  <Slides>44</Slides>
  <Notes>61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44</vt:i4>
      </vt:variant>
    </vt:vector>
  </HeadingPairs>
  <TitlesOfParts>
    <vt:vector size="55" baseType="lpstr">
      <vt:lpstr>Arial</vt:lpstr>
      <vt:lpstr>宋体</vt:lpstr>
      <vt:lpstr>Wingdings</vt:lpstr>
      <vt:lpstr>Times New Roman</vt:lpstr>
      <vt:lpstr>微软雅黑</vt:lpstr>
      <vt:lpstr>黑体</vt:lpstr>
      <vt:lpstr>Calibri</vt:lpstr>
      <vt:lpstr>Arial Unicode MS</vt:lpstr>
      <vt:lpstr>等线</vt:lpstr>
      <vt:lpstr/>
      <vt:lpstr>1_</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caicai</cp:lastModifiedBy>
  <cp:revision>7</cp:revision>
  <dcterms:created xsi:type="dcterms:W3CDTF">1900-01-01T00:00:00Z</dcterms:created>
  <dcterms:modified xsi:type="dcterms:W3CDTF">2025-11-14T06:35:22Z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D54045CEB0224AA1892F5DAA66354DF1_13</vt:lpwstr>
  </property>
  <property fmtid="{D5CDD505-2E9C-101B-9397-08002B2CF9AE}" pid="3" name="KSOProductBuildVer">
    <vt:lpwstr>2052-12.1.0.23542</vt:lpwstr>
  </property>
</Properties>
</file>