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8" r:id="rId3"/>
    <p:sldId id="257" r:id="rId4"/>
    <p:sldId id="327" r:id="rId5"/>
    <p:sldId id="329" r:id="rId6"/>
    <p:sldId id="258" r:id="rId7"/>
    <p:sldId id="259" r:id="rId8"/>
    <p:sldId id="331" r:id="rId9"/>
    <p:sldId id="330" r:id="rId10"/>
    <p:sldId id="260" r:id="rId11"/>
    <p:sldId id="332" r:id="rId12"/>
    <p:sldId id="261" r:id="rId13"/>
    <p:sldId id="345" r:id="rId14"/>
    <p:sldId id="333" r:id="rId15"/>
    <p:sldId id="262" r:id="rId16"/>
    <p:sldId id="263" r:id="rId17"/>
    <p:sldId id="334" r:id="rId18"/>
    <p:sldId id="264" r:id="rId19"/>
    <p:sldId id="265" r:id="rId20"/>
    <p:sldId id="302" r:id="rId21"/>
    <p:sldId id="266" r:id="rId22"/>
    <p:sldId id="267" r:id="rId23"/>
    <p:sldId id="335" r:id="rId24"/>
    <p:sldId id="268" r:id="rId25"/>
    <p:sldId id="336" r:id="rId26"/>
    <p:sldId id="269" r:id="rId27"/>
    <p:sldId id="337" r:id="rId28"/>
    <p:sldId id="270" r:id="rId29"/>
    <p:sldId id="271" r:id="rId30"/>
    <p:sldId id="338" r:id="rId31"/>
    <p:sldId id="272" r:id="rId32"/>
    <p:sldId id="273" r:id="rId33"/>
    <p:sldId id="274" r:id="rId34"/>
    <p:sldId id="339" r:id="rId35"/>
    <p:sldId id="275" r:id="rId36"/>
    <p:sldId id="288" r:id="rId37"/>
    <p:sldId id="289" r:id="rId38"/>
    <p:sldId id="276" r:id="rId39"/>
    <p:sldId id="277" r:id="rId40"/>
    <p:sldId id="278" r:id="rId41"/>
    <p:sldId id="279" r:id="rId42"/>
    <p:sldId id="301" r:id="rId43"/>
    <p:sldId id="280" r:id="rId44"/>
    <p:sldId id="341" r:id="rId45"/>
    <p:sldId id="503" r:id="rId46"/>
    <p:sldId id="517" r:id="rId47"/>
    <p:sldId id="518" r:id="rId48"/>
    <p:sldId id="519" r:id="rId49"/>
    <p:sldId id="522" r:id="rId50"/>
    <p:sldId id="520" r:id="rId51"/>
    <p:sldId id="521" r:id="rId52"/>
    <p:sldId id="340" r:id="rId53"/>
    <p:sldId id="299" r:id="rId54"/>
    <p:sldId id="282" r:id="rId55"/>
    <p:sldId id="300" r:id="rId56"/>
    <p:sldId id="283" r:id="rId57"/>
    <p:sldId id="284" r:id="rId58"/>
    <p:sldId id="344" r:id="rId59"/>
    <p:sldId id="342" r:id="rId60"/>
    <p:sldId id="343" r:id="rId6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1012" y="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19T21:04:01"/>
    </inkml:context>
    <inkml:brush xml:id="br0">
      <inkml:brushProperty name="width" value="0.022" units="cm"/>
      <inkml:brushProperty name="height" value="0.022" units="cm"/>
      <inkml:brushProperty name="color" value="#F2385B"/>
    </inkml:brush>
  </inkml:definitions>
  <inkml:trace contextRef="#ctx0" brushRef="#br0">43627 28110 999,'-8'-21'-4,"2"3"-10,1 4-9,1 5-10,-1 3 0,0 1 7,-1 2 7,-2 2 8,1 0 3,0 0-2,-1-2 0,0 0-3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19T21:04:22"/>
    </inkml:context>
    <inkml:brush xml:id="br0">
      <inkml:brushProperty name="width" value="0.04759" units="cm"/>
      <inkml:brushProperty name="height" value="0.04759" units="cm"/>
      <inkml:brushProperty name="color" value="#F2385B"/>
    </inkml:brush>
  </inkml:definitions>
  <inkml:trace contextRef="#ctx0" brushRef="#br0">50700 47594 462,'14'0'18,"-1"2"-4,-2 0-4,-2 2-2,-1 0-3,0 0 1,0-1 2,-1 2-1,1-2 2,0 1-1,0 0 1,0 0 1,0 0-1,1 0 0,2 0 0,0 0 0,1-1 0,1 1 0,1-1-1,2 2 1,0-2-1,3 1 0,2 0 0,1 0 1,2 0-1,-1 0 0,1 0 0,-1 0-1,2 0 1,1 0-1,3-1 0,1 2-1,2-2 0,3 1 0,1 0 0,2 0 1,2 0-1,1 0 0,0 0 0,2 0-1,-1-1-1,-2-1 1,-2 0 0,-1-1 0,-3-1 1,0 0-1,-1 0 0,-1 0 1,-2 0-1,2 2-1,-1 0-1,1 2 0,-2-1-1,0 1 1,-1 0-1,-1 0 0,0 0 0,3 0 1,1 0 0,3 0 0,0-1 1,2-1 0,1 0 1,1-1 0,-1-2 0,0-1 0,-2 0 1,1-1 0,-1-1 0,2 0 0,2 0 0,2 0-1,1 0 0,1 0-1,-1 0 0,0 1-1,1-2-1,2 2-1,2-1-1,2 0 0,1 0-1,0 2 0,0 0 1,0 2 0,-1-1 0,-2 0 0,-2-2 0,-2 0 0,0 0-1,0 0 1,2 2 0,0 0 1,2 1 0,0 0 1,2 0 1,0 0 0,2 0 1,2-2 0,2 0 0,1-1-1,2-2 1,1 2 0,2-1 0,0 0 1,2-1 0,3 0-1,3-1-1,3-2 0,0 1-1,-4 1-2,-5 0-1,-3 3-1,-5-1-2,-6 0 0,-6 0-1,-6 0-1,-5 1-2,-5 0-1,-5 2-3,-5 0-2,-7-1-8,-8-3-11,-10-6-12,-8-2-12,-4-2-3,1 1 7,1 0 5,1 2 6,1 1 5,2 1 2,3 0 2,1 2 2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7:24"/>
    </inkml:context>
    <inkml:brush xml:id="br0">
      <inkml:brushProperty name="width" value="0.04197" units="cm"/>
      <inkml:brushProperty name="height" value="0.04197" units="cm"/>
      <inkml:brushProperty name="color" value="#00BFF3"/>
    </inkml:brush>
  </inkml:definitions>
  <inkml:trace contextRef="#ctx0" brushRef="#br0">83000 20542 524,'0'-16'18,"2"0"1,0-2 0,2-1 1,1-1-1,1-1-4,3-1-2,2-1-3,0 0 0,-1 3 0,0 1 0,-2 2 2,0 2-1,-2 1-3,-1 1-3,0 1-3,-3 1 1,-4 2 5,-4 2 4,-4 2 5,-3 4 2,-1 6-1,-3 6-1,-2 6 1,-1 4-2,-1 2-2,0 4 0,-2 3-2,1 0-2,1-1 0,2-3-1,3-1-2,0 0 0,0 2-1,1 4-2,-1 3 0,2-2-1,2-4 2,4-5 0,3-5 1,1-3-1,2 0-3,0-2-4,2-1-3,1-2-3,4-2-4,2-4-2,4-2-4,2-5-2,3-4 0,3-6-3,3-3 0,2-5-1,-1-2 0,1-1 0,-1-2 0,-1 0 2,-3 5 6,-4 3 5,-1 4 5,-3 6 10,-1 6 17,0 8 15,-2 6 18,0 4 2,0 1-10,0 1-9,-1 2-11,2 0-7,0 1-6,1 1-6,2 1-7,-1-1-12,-1-3-22,-1-3-22,0-3-20,-1-4-5,-1-4 13,1-6 14,0-4 12,-1-3 9,0-2 3,-2 0 3,0-1 4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59"/>
    </inkml:context>
    <inkml:brush xml:id="br0">
      <inkml:brushProperty name="width" value="0.04706" units="cm"/>
      <inkml:brushProperty name="height" value="0.04706" units="cm"/>
      <inkml:brushProperty name="color" value="#6ADCAB"/>
    </inkml:brush>
  </inkml:definitions>
  <inkml:trace contextRef="#ctx0" brushRef="#br0">103700 54716 467,'9'-7'0,"3"2"0,4 2 0,2 2 0,4 5 11,5 8 23,4 7 23,6 9 22,1 3 6,-1 0-12,-4 1-12,0-1-12,-4-2-11,-2-2-12,-3-4-11,-3-1-10,-2-3-11,-2 1-8,-3-1-9,-1 1-8,-3-1-2,-2-3 2,-4-1 3,-2-2 2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59"/>
    </inkml:context>
    <inkml:brush xml:id="br0">
      <inkml:brushProperty name="width" value="0.04956" units="cm"/>
      <inkml:brushProperty name="height" value="0.04956" units="cm"/>
      <inkml:brushProperty name="color" value="#6ADCAB"/>
    </inkml:brush>
  </inkml:definitions>
  <inkml:trace contextRef="#ctx0" brushRef="#br0">103511 56331 443,'-13'0'9,"7"-2"15,5 0 16,6-2 17,4 0 4,3 1-8,2-1-8,4 0-7,4 0-6,1 2-3,4 0-4,3 2-3,1 1-4,-3 4-3,-2 2-4,-2 3-3,-2 3-2,-5 0 2,-3 1 0,-4 1 1,-3 3 0,-2 3-1,-3 5-1,0 3 0,-4 3-1,-2 1-4,-4 0-4,-2 1-2,-3 0-2,-1-1-2,-3-3-2,-2-1-1,2-5-3,0-4-6,2-4-5,3-6-5,0-3-3,0-2 0,0-3 0,1 0 0,0-7 2,4-8 3,2-9 3,4-9 3,2-6 2,2-2 0,2-4-2,2-2 0,1 1-2,-1 5-2,1 4-2,0 5-2,-1 5 4,-2 5 9,-2 5 10,-2 5 9,-4 5 17,-4 6 22,-5 5 22,-5 7 23,-3 4 2,0 1-16,1 3-17,-1 2-17,0 0-11,2 2-7,-2 1-6,1 1-7,0 0-8,2 0-9,3 0-9,1 1-9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59"/>
    </inkml:context>
    <inkml:brush xml:id="br0">
      <inkml:brushProperty name="width" value="0.04089" units="cm"/>
      <inkml:brushProperty name="height" value="0.04089" units="cm"/>
      <inkml:brushProperty name="color" value="#6ADCAB"/>
    </inkml:brush>
  </inkml:definitions>
  <inkml:trace contextRef="#ctx0" brushRef="#br0">105200 54674 538,'2'-22'0,"4"5"0,4 4 0,3 3 0,4 2 7,2 0 14,1 0 14,3 1 14,0 0 7,0 1-1,0 0 0,1 2 0,-2 0-6,-1 2-11,-3 0-12,-1 2-11,-4 3-16,-6 8-23,-6 6-23,-6 6-21,-3 2-10,0-6 6,0-4 6,1-4 5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3:00"/>
    </inkml:context>
    <inkml:brush xml:id="br0">
      <inkml:brushProperty name="width" value="0.0581" units="cm"/>
      <inkml:brushProperty name="height" value="0.0581" units="cm"/>
      <inkml:brushProperty name="color" value="#6ADCAB"/>
    </inkml:brush>
  </inkml:definitions>
  <inkml:trace contextRef="#ctx0" brushRef="#br0">105177 55300 378,'-21'8'7,"5"0"14,5 0 13,5-1 14,3 2 5,1 4-3,0 2-4,2 3-2,0 6-2,0 9 2,0 9 2,0 8 1,0 0-3,0-5-9,0-7-9,0-7-8,0 0-8,0 8-4,0 8-6,0 8-4,0 5-8,0 3-9,0 3-8,0 2-10,-1-3-4,0-10 1,-2-12 0,0-10 2,-1-7-1,2-5-1,0-3-2,2-4-3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3:00"/>
    </inkml:context>
    <inkml:brush xml:id="br0">
      <inkml:brushProperty name="width" value="0.05033" units="cm"/>
      <inkml:brushProperty name="height" value="0.05033" units="cm"/>
      <inkml:brushProperty name="color" value="#6ADCAB"/>
    </inkml:brush>
  </inkml:definitions>
  <inkml:trace contextRef="#ctx0" brushRef="#br0">105246 55878 437,'8'-15'3,"2"1"6,3 1 7,2 1 7,1 1 4,-1 4 4,1 2 4,0 4 4,-1 2 0,-1 2 0,-2 2-3,1 2 0,-2 2-4,-1 3-3,-1 3-5,0 4-3,-2 1-2,-2 3 2,-3 0 2,0 4 1,-5 0-3,-2 1-9,-5-1-8,-4 0-10,-2 0-8,-1-3-5,-1-2-7,0-2-5,-2-1-6,0-2-5,0-3-5,1-1-4,0-3-1,2-2 2,4-4 4,0-2 3,2-4 4,2-2 6,2-4 6,3-2 6,0-2 4,0 1 3,0-1 1,0 0 2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3:00"/>
    </inkml:context>
    <inkml:brush xml:id="br0">
      <inkml:brushProperty name="width" value="0.04722" units="cm"/>
      <inkml:brushProperty name="height" value="0.04722" units="cm"/>
      <inkml:brushProperty name="color" value="#6ADCAB"/>
    </inkml:brush>
  </inkml:definitions>
  <inkml:trace contextRef="#ctx0" brushRef="#br0">105200 56600 465,'0'-22'-1,"2"4"-4,0 5-2,2 3-4,1 4 12,6 6 24,2 4 24,5 6 25,1 2 8,1 1-9,-1 1-9,1 2-9,0 1-8,-1 3-11,1 3-8,-1 3-10,0-1-12,1 0-11,-1-3-13,1-1-12,-1-3-11,-1-1-8,-1-2-8,0-2-8,-3-3-2,-3 1 5,-3-2 6,-2 0 5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3:00"/>
    </inkml:context>
    <inkml:brush xml:id="br0">
      <inkml:brushProperty name="width" value="0.0394" units="cm"/>
      <inkml:brushProperty name="height" value="0.0394" units="cm"/>
      <inkml:brushProperty name="color" value="#6ADCAB"/>
    </inkml:brush>
  </inkml:definitions>
  <inkml:trace contextRef="#ctx0" brushRef="#br0">104733 57663 558,'-6'-9'0,"4"0"0,4-2 0,4 1 0,4-1 9,3 4 18,5 2 19,3 4 18,2 2 4,-1 2-10,-1 2-11,-1 2-10,-1 2-9,-4 3-8,0 3-6,-2 4-8,-3-1-3,-2 2 1,-4-1 1,-2 1 0,-5-1-10,-4-1-24,-6-1-22,-4-1-24,-2-1-6,2-1 14,0-1 12,1-1 13,1-1 8,4-2 4,3-2 4,2-2 4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3:01"/>
    </inkml:context>
    <inkml:brush xml:id="br0">
      <inkml:brushProperty name="width" value="0.04919" units="cm"/>
      <inkml:brushProperty name="height" value="0.04919" units="cm"/>
      <inkml:brushProperty name="color" value="#6ADCAB"/>
    </inkml:brush>
  </inkml:definitions>
  <inkml:trace contextRef="#ctx0" brushRef="#br0">104113 58341 447,'-29'7'2,"7"-2"6,5-2 5,7-2 5,5-2 6,5 0 7,7-2 7,6 0 8,5-3-2,3-2-7,5-3-9,3-3-8,3-2-6,-1 2-5,0 1-4,0 1-6,-2 1-1,-3 2 0,-5 2 0,-3 3 1,-5 3 6,-6 7 11,-6 7 13,-6 8 11,-4 2 3,-2 1-9,-2-1-9,-1 1-7,-3 0-8,-3 3-7,-4 1-5,-1 1-7,-3 5-4,-1 5-2,0 4-1,-2 6-1,-1 3-4,1 2-7,0 1-7,-1 3-6,1-2-5,2-5-1,0-4-1,1-6-2,4-6 2,5-7 7,6-9 7,7-7 8,1-5 3,0 0 3,-2-2 1,0 0 3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3:01"/>
    </inkml:context>
    <inkml:brush xml:id="br0">
      <inkml:brushProperty name="width" value="0.05564" units="cm"/>
      <inkml:brushProperty name="height" value="0.05564" units="cm"/>
      <inkml:brushProperty name="color" value="#6ADCAB"/>
    </inkml:brush>
  </inkml:definitions>
  <inkml:trace contextRef="#ctx0" brushRef="#br0">104372 59150 395,'15'8'104,"-2"0"-16,-3-1-16,-1 1-16,0 0-10,0 2-4,1 0-5,2 1-3,-1 1-5,-1 0-3,-1 0-5,0-1-5,1-1-13,3-2-22,5-4-22,3-2-23,2-4-9,-1-4 5,-1-4 5,0-3 4,-3-2 7,-1 2 6,-2 2 8,-3 3 6,-2 0 6,-2 0 5,-4 0 5,-2 0 5,-3 1 12,-2 2 19,-2 3 19,-2 1 19,0 2 7,0 1-7,2 3-7,1 2-6,0 2-6,2 2-5,0 2-5,2 1-5,2 0-7,4-4-10,3-5-10,5-2-10,3-4-4,1-1-1,3 0 0,1-1 0,0-2-1,-1 0-3,-3-2-1,-1 0-4,-5 1 7,-8 4 14,-8 4 15,-8 4 14,-4 2 5,-2 0-3,0 0-3,-1 0-3,-3 2-7,-6 5-10,-6 5-9,-6 5-10,-2 1-3,2-1 6,1-4 4,3 0 5,2-2 5,3 1 5,4 0 5,2-1 6,3-1 1,5-3-1,3-2-1,4-4 0,6-2 0,8-2 2,8-3 3,7 0 2,7-5 0,5-4-2,5-6-2,5-3-2,3-3-2,2 2-1,2 2 0,2 3-2,0 2-1,-2 2-6,1 4-4,-1 2-4,-3 5-8,-2 6-11,-4 6-12,-2 5-12,-4 3-2,-3-3 6,-5-1 5,-3-2 6,-4-3-2,-3-1-11,-3-2-11,-2-2-10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3:07"/>
    </inkml:context>
    <inkml:brush xml:id="br0">
      <inkml:brushProperty name="width" value="0.05428" units="cm"/>
      <inkml:brushProperty name="height" value="0.05428" units="cm"/>
      <inkml:brushProperty name="color" value="#6ADCAB"/>
    </inkml:brush>
  </inkml:definitions>
  <inkml:trace contextRef="#ctx0" brushRef="#br0">26410 16577 405,'-13'-6'5,"5"2"10,4 4 10,6 3 11,2 1 1,0 1-6,-1 1-8,2 2-6,-1 0-3,1 0 2,2 0 1,0-1 2,1 2 1,0 4 1,0 2 1,0 3 1,-2 3 1,0 3-1,-1 3-1,0 3 0,-1 2 0,0 2-3,0 3-1,0 1-1,-1 2-3,-1 1-2,0 3-3,-1 2-1,-1 2-3,0 2 0,0 2 0,0 2-1,-1 1 0,-1 2 0,0 0 1,-1 1 1,-1 0-1,0-2-4,0-2-4,0-2-3,0-5-1,0-3 1,0-6 0,0-4 1,0-2-1,-1-1-4,-1 0-3,-1 1-2,-1-3-2,0-4 1,0-3 2,0-4 1,1-3-1,1-1-6,0-1-5,2-1-4,-1-4-8,-2-10-9,-1-8-10,-3-9-9,0-3 1,3 3 12,1 3 10,2 2 11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7:25"/>
    </inkml:context>
    <inkml:brush xml:id="br0">
      <inkml:brushProperty name="width" value="0.03346" units="cm"/>
      <inkml:brushProperty name="height" value="0.03346" units="cm"/>
      <inkml:brushProperty name="color" value="#00BFF3"/>
    </inkml:brush>
  </inkml:definitions>
  <inkml:trace contextRef="#ctx0" brushRef="#br0">84603 19344 657,'-18'-12'82,"14"3"-11,12 6-11,13 5-10,8 2-12,1 1-12,2 1-12,3 1-12,-3 0-8,-1-2-3,-3-3-4,-3-1-2,-3-1-4,-3 2-3,-3 0-3,-2 2-3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3:10"/>
    </inkml:context>
    <inkml:brush xml:id="br0">
      <inkml:brushProperty name="width" value="0.022" units="cm"/>
      <inkml:brushProperty name="height" value="0.022" units="cm"/>
      <inkml:brushProperty name="color" value="#6ADCAB"/>
    </inkml:brush>
  </inkml:definitions>
  <inkml:trace contextRef="#ctx0" brushRef="#br0">26062 21063 999,'-8'-8'0,"0"3"0,0-1 0,1 2 0,0 0-6,-1 1-12,0-1-12,0 0-12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3:12"/>
    </inkml:context>
    <inkml:brush xml:id="br0">
      <inkml:brushProperty name="width" value="0.04351" units="cm"/>
      <inkml:brushProperty name="height" value="0.04351" units="cm"/>
      <inkml:brushProperty name="color" value="#6ADCAB"/>
    </inkml:brush>
  </inkml:definitions>
  <inkml:trace contextRef="#ctx0" brushRef="#br0">25658 20493 505,'-14'-7'1,"4"0"1,2 2 2,2 1 1,4 1 10,4 3 21,4 4 19,4 2 21,0 2 2,0 0-11,0 0-14,-2-1-12,-2-1-18,-6-2-23,-5-4-23,-4-2-23,0-2 0,5 4 22,4 0 22,5 4 23,3 0 10,0 3-3,0 2-3,0 2-3,-2 1-3,0 0-4,0-2-4,-2 2-4,-1-3-17,-4-4-34,-2-6-32,-3-4-34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3:18"/>
    </inkml:context>
    <inkml:brush xml:id="br0">
      <inkml:brushProperty name="width" value="0.05124" units="cm"/>
      <inkml:brushProperty name="height" value="0.05124" units="cm"/>
      <inkml:brushProperty name="color" value="#6ADCAB"/>
    </inkml:brush>
  </inkml:definitions>
  <inkml:trace contextRef="#ctx0" brushRef="#br0">25815 19755 429,'-22'-1'3,"3"-2"8,3-2 6,3-2 8,3 1 3,6 5 2,4 2 0,6 5 1,3 3-1,1 0-4,3 1-4,2 2-4,-1-1-2,-1 1-2,-2 0-2,-2 0-1,-1 2-1,2 5 0,0 5-1,1 5 0,0 2-1,0 1-1,-2-1-2,0 0-2,-3 2-1,-1 1-1,-2 2 0,-2 1-2,-1 1 0,0-1 0,0-3 2,0-2 0,0-2 0,-2-3-1,-1-3-2,0-3 0,1-6 2,4-10 6,4-10 5,4-10 6,2-5 2,1-3-1,2-1-2,0-3-1,2 0-1,0-1-2,4 1-1,1-1-1,3-1 0,1-1-2,3-5 0,1-3-1,3-3-3,5-2-8,3-4-6,4-2-6,3-3-7,2-2-4,2-2-5,2-1-5,-1-1-4,-1 3-5,-2 1-4,-2 2-4,-6 5-1,-10 8 4,-9 8 2,-10 7 3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8-23T00:30:35.8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8782 16149 0,'0'0'0,"0"0"16,0 0-16,0 0 0,0 0 0,0 0 15,0 0-15,0 0 0,0 0 0,18 14 16,-18-14-16,0 0 0,23 14 15,-23-14-15,22 17 16,-11-7-16,0 2 0,-1 2 16,0 2-16,-2 3 0,-3 1 0,-2 4 15,-1 4-15,-5 9 0,-1 1 16,-4 1-16,-2 3 16,-4 5-16,0-2 0,-3-1 0,-1 0 15,-3 1-15,4-5 0,-1-5 16,2-3-16,2-5 0,2-5 15,2-3-15,2-3 0,1-3 16,3-3-16,0-2 0,2-1 16,2-2-16,0 0 0,2-1 0,2-2 15,0 0-15,1 0 0,3 1 16,2 0-16,1-1 0,0-1 16,2 0-16,2 1 0,-1 0 15,-1 1-15,2 1 0,-1 0 16,-1 1-16,-1 2 0,0 1 15,1 1-15,-2 0 0,-1 1 0,-1 1 16,0 1-16,-1 2 0,-1 3 16,-3 4-16,-1 5 15,-3 4-15,-3 3 0,-1 17 0,-3 7 16,0-1-16,1 1 0,-1 20 16,3 4-16,-1 8 0,1-6 15,-1-14-15,2-19 0,1-14 0</inkml:trace>
  <inkml:trace contextRef="#ctx0" brushRef="#br0" timeOffset="1266.2758">17018 16252 0,'0'0'0,"0"0"0,0 0 0,0 0 16,0 0-16,0 0 0,0 0 15,0 0-15,0 0 0,0 0 16,0 0-16,27 3 0,-27-3 0,0 0 16,27 5-16,-27-5 0,0 0 15,27 15-15,-18-6 16,-1 2-16,-3 2 0,-2 4 0,-1 4 16,-2 1-16,-2 1 0,-2 9 15,-1 0-15,-2-3 0,0-2 0,2-3 16,-1-3-16,2-4 15,1-2-15,0-2 0,1-3 16,1-1-16,1 1 0,0-2 0,0-1 16,0 0-16,0-3 0,1-1 15,-1-3-15,2 3 0,1-2 16,0 0-16,2 0 0,2-2 16,0 0-16,1 0 0,2 0 15,0-1-15,1 0 0,1-1 16,2 1-16,-1-1 0,0 1 15,0 0-15,1 1 0,-1 0 16,-1 2-16,0 0 0,0 1 16,-1 0-16,-1 1 0,0 0 0,0 1 15,-1 1-15,-1 0 0,-2 2 16,0 0-16,-2 2 0,-1 1 16,-3 5-16,-3 4 0,-1 1 0,-3 3 15,-6 9-15,-6 3 16,4-5-16,1-5 0,3-4 15</inkml:trace>
  <inkml:trace contextRef="#ctx0" brushRef="#br0" timeOffset="120361.2079">26418 15754 0,'0'0'0,"0"0"16,22-4-16,-7 0 0,0 1 0,-2 0 15,-1 0-15,-2 0 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19T21:05:30"/>
    </inkml:context>
    <inkml:brush xml:id="br0">
      <inkml:brushProperty name="width" value="0.022" units="cm"/>
      <inkml:brushProperty name="height" value="0.022" units="cm"/>
      <inkml:brushProperty name="color" value="#F2385B"/>
    </inkml:brush>
  </inkml:definitions>
  <inkml:trace contextRef="#ctx0" brushRef="#br0">59450 31700 999,'0'14'-85,"2"-1"22,0-2 22,2-2 23,0-2 11,2-1 3,0 0 1,1-1 3,1-2 0,-2 1 1,-1-1 0,0 1 1,-1 1 0,0 0 0,-1 1-1,2 2 0,-2 0-1,-1-1 0,0 1 1,-2 0-1,2-1 0,4-2 0,4-3 0,4 0-1,2-5 1,2-2 0,2-5 0,3-4-1,-2 0 1,-3 1-3,-4 2 0,-4 3-3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8-23T00:33:51.8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6545 4073 0,'0'0'15,"0"0"-15,22 3 0,-6-3 16,1 0-16,13 1 0,9 1 16,2-1-16,0 0 0,19-2 0,4-2 15,-1 2-15,-3 1 0,20-2 16,4-3-16,7 1 0,-8 1 16,17-1-16,3 1 0,-13 0 15,-8 1-15,41 1 0,-6 0 16,-16 1-16,-10 1 0,5-1 15,4-1-15,-9 1 0,-3 0 0,3 0 16,4 0-16,-7-1 0,-4 1 16,8-1-16,7 0 0,-10-5 15,-6 1-15,5 0 16,4 0-16,-11 5 0,-8 4 0,0-3 16,5 0-16,-12-1 0,-7 1 15,-9 2-15,-6-1 0,-6 5 16,-5 3-16,-5-4 0,-1-2 15,-6-3-15,-4 0 0,1 8 16,1 6-16,-6-4 0,-4-4 0,-3-1 16</inkml:trace>
  <inkml:trace contextRef="#ctx0" brushRef="#br0" timeOffset="8799.9996">13392 1154 0,'0'0'0,"0"0"16,0 0-16,0 0 0,0 0 0,0 0 15,0 0-15,0 0 0,30-2 16,-30 2-16,30 1 15,-30-1-15,34-4 0,-14 3 0,1-1 16,2 0-16,3 1 0,8-1 16,2 1-16,1 2 0,0 2 15,12 1-15,1-1 0,-1-1 16,-3 0-16,15-3 0,2-1 16,-5 3-16,-4 1 0,13-3 15,3-4-15,-4 0 0,-2 1 0,12-3 16,0-1-16,-12-1 0,-9 2 15,31-5-15,-1 2 16,-15 3-16,-8 3 0,-1 1 0,0-1 16,-12 3-16,-6 1 0,0 5 15,1 1-15,-7 2 0,-5 1 0,-6 4 16,-3 3-16,-7-5 16,-5-3-16,-4-3 0</inkml:trace>
  <inkml:trace contextRef="#ctx0" brushRef="#br0" timeOffset="9366.375">13869 1544 0,'0'0'16,"0"0"-16,0 0 0,0 0 0,0 0 15,0 0-15,0 0 16,0 0-16,0 0 0,29-6 0,-29 6 15,30 3-15,-10 0 0,5-1 16,4-1-16,2 0 0,2-1 16,17 0-16,7 0 15,2 0-15,1-1 0,20-2 0,17-2 16,-9 1-16,-7 0 0,10 3 16,-7 1-16,-6 0 0,-15 3 0,-5 0 15,-2 0-15,-9 0 16,-9-3-16,2-3 0,-4 0 15,-9 1-15,-3-1 0,-3 5 16,-2 1-16,-7-1 0,-3 1 0,-3-2 16</inkml:trace>
  <inkml:trace contextRef="#ctx0" brushRef="#br0" timeOffset="10166.3574">14363 569 0,'0'0'16,"0"0"-16,-20 9 0,9-2 16,0-1-16,-3 4 0,-4 2 15,-4 1-15,2 2 0,-2-1 16,-1 2-16,2 0 0,2 1 15,-4 2-15,1-1 0,0-2 0,1-3 16,2 2-16,3 3 16,1-2-16,4-2 0,0-1 0,0-2 15,1-1-15,3 0 0,-1 0 16,1 1-16,3 0 0,0-3 16,1 2-16,3 1 0,0-4 0,1 1 15,4-2-15,3-2 16,4 2-16,3-2 0,9-1 15,8-6-15,1-1 0,2-3 0,21-7 16,12-4-16,7-1 0,-5 2 0,11-4 16,0-1-16,-16 1 15,-12 3-15,12-9 0,-6 0 16,-16 2-16,-10 3 0,-11-7 16,-7-4-16,-7 14 0,0-3 15,-6-3-15,-5-6 0,-4 5 0,-1 1 16,-16-2-16,-9 1 0,-1 2 15,0 1-15,-17 5 0,-12 5 16,3 6-16,1 3 0,-29 8 16,8 3-16,36-5 0,6-5 15,-11 3-15,6 0 0,18 5 16,14 2-16,4-2 0,1 0 16,3-4-16</inkml:trace>
  <inkml:trace contextRef="#ctx0" brushRef="#br0" timeOffset="11016.757">16349 959 0,'0'0'0,"0"0"0,0 0 0,0 0 16,0 0-16,0 0 0,0 0 15,0 0-15,30-15 0,-30 15 16,36-11-16,-14 5 0,1 0 0,5-1 16,5-1-16,1 3 15,-1 0-15,10 3 0,1 1 16,3 3-16,-6 4 0,-7 4 15,-5 6-15,-6 3 0,-4 2 0,-7 12 16,-7 7-16,-5-1 0,-4 1 16,-9 3-16,-6 6 0,-2-2 15,-1-2-15,-7 6 0,-1-1 16,6-10-16,3-6 0,3-5 16,3-8-16,6-3 0,4-4 0,6-3 15,6 0-15,-1-4 16,2 0-16,5 0 0,5 0 15,3-5-15,1-3 0,6 0 0,7 1 16,0 0-16,1 0 0,7-4 16,6-1-16,-2-1 0,-1 0 15,-4 1-15,-11 2 0,-8-1 16</inkml:trace>
  <inkml:trace contextRef="#ctx0" brushRef="#br0" timeOffset="11432.8649">17980 787 0,'0'0'0,"0"0"15,0 0-15,0 0 0,0 0 0,0 0 16,0 0 0,0 0-16,0 0 0,0 0 0,0 0 15,0 0-15,3 23 0,-3-23 16,5 34-16,-3-15 0,0 1 0,-3 10 16,-2 7-16,-3 11 15,-2-1-15,-7 22 0,-6 7 16,-2 7-16,1-8 0,0 11 15,2-2-15,3-6 0,4-15 0,1 7 16,6-18-16,2-27 16,3-7-16,2-5 0,1-2 0,1-6 15,0-4-15,1-12 0,3-8 16,1-4-16,0-2 0,0-9 16,1-9-16,0 4 0,-3 10 0,-1 7 15</inkml:trace>
  <inkml:trace contextRef="#ctx0" brushRef="#br0" timeOffset="11835.1357">18011 893 0,'0'0'0,"0"-8"16,0-2-16,0-1 0,-1 1 0,0-6 15,0 1-15,-1 0 16,2 1-16,0 1 0,2 2 16,-1 3-16,1 1 0,1 1 15,2 1-15,0 4 0,3 2 0,2 4 16,3 2-16,0 2 0,0 3 15,3 5-15,0 4 0,2 2 16,1 3-16,5 14 0,-1 6 16,-2 2-16,-3 1 0,5 8 15,0-2-15,0-5 0,-1-4 16,7 0-16,0-8 0,-5-6 16,-3-5-16,2-6 0,2-6 15,-2-7-15,0-6 0,-4-4 16,1-3-16,-4-6 0,-2-4 0,4-13 15,1-10-15,2-4 0,1-4 16,5-15-16,-1-5 0,0 3 16,-2 2-16,4-8 0,-2 1 15,-5 11-15,-5 7 0,3-14 16,-7 11-16,-5 13 0,-4 8 0,-8 5 16,-5 4-16,5 13 0,1 0 15,1 1-15,1 2 16,0 0-16,2 0 0,0 4 0,0-1 15,0 2-15</inkml:trace>
  <inkml:trace contextRef="#ctx0" brushRef="#br0" timeOffset="12516.0546">19316 1108 0,'0'0'16,"0"0"-16,0 0 0,0 0 0,-20-11 15,15 8-15,-2-1 16,1 0-16,-1 1 0,-2-2 0,-2 2 15,0 1-15,1 0 0,-2 2 16,-1 3-16,1 0 0,0 3 16,-4 3-16,-1 3 0,-7 4 15,2 1-15,-1 6 0,0 2 16,1 2-16,2 0 0,-3 7 16,1 0-16,3-4 0,4-4 0,3 3 15,5-4-15,4-5 0,3-4 16,3 0-16,4-1 15,0-3-15,1-2 0,6-2 0,5-2 16,0-1-16,1-2 0,1-5 16,1-4-16,1 0 0,1-2 15,3-6-15,1-4 0,-2 1 16,-3-1-16,5-5 0,2 1 16,-7 3-16,-4 2 0,-5 4 15,-4 4-15,-2 1 0,-2 4 0,-2-2 16,-2 2-16,0 2 0,1-1 15,-3 3-15,2 0 16,-2 0-16,1 4 0,0 0 0,1 4 16,-1 1-16,0-1 0,1 3 15,0 2-15,-1 1 0,0-2 16,1 4-16,1 0 0,1 0 16,-1-1-16,3-2 0,0-1 15,1-2-15,-1-2 0,3-4 16,3-3-16,2-2 0,0 0 0,5-6 15,4-4-15,0-4 0,1-1 16,10-9-16,5-4 16,-4 2-16,-1 3 0,-2 1 0,-6 5 15,-6 4-15</inkml:trace>
  <inkml:trace contextRef="#ctx0" brushRef="#br0" timeOffset="12934.4027">20120 788 0,'0'0'0,"0"0"16,0 0-16,2 19 0,-2-19 0,0 27 16,0-4-16,-1 1 0,-1 1 15,1 18-15,1 6 16,0-1-16,0-2 0,1 18 0,0 20 15,1-10-15,0-7 0,1 15 16,0 13-16,-2-16 0,-1-14 16,0 19-16,0-18 15,0-20-15,1-14 0,1-13 0,2-6 16,-1-12-16,0-2 0,3-13 16,0-10-16,-1 10 15,-2 3-15,-1 2 0</inkml:trace>
  <inkml:trace contextRef="#ctx0" brushRef="#br0" timeOffset="13266.4921">20123 648 0,'0'0'0,"0"0"0,0 0 16,0 0-16,29-5 0,-29 5 16,35-8-16,-14 3 0,2 0 0,5 0 15,3 1-15,9 1 16,0-1-16,8 2 0,-4 2 0,-1 0 15,-3 1-15,-3 0 0,-4 2 16,-2-2-16,-3-2 0,6-1 16,-3 1-16,-10 0 0,-3 1 15,-4-1-15</inkml:trace>
  <inkml:trace contextRef="#ctx0" brushRef="#br0" timeOffset="13499.3147">20198 1221 0,'0'0'15,"0"0"-15,0 0 0,20-2 0,-20 2 16,31-3-16,-5 0 15,4-1-15,3-2 0,19-4 0,6-3 16,0 0-16,-1 2 0,0 0 16,-1 1-16,-13 2 0</inkml:trace>
  <inkml:trace contextRef="#ctx0" brushRef="#br0" timeOffset="13999.2343">21627 1286 0,'0'0'0,"0"0"16,0 0-16,0 0 0,0 0 0,35 3 15,-35-3-15,39 3 0,-16-3 0,8-1 16,7-2-16,3 0 16,2-1-16,18-3 0,18-4 15,-8 3-15,-7 0 0,7 1 16,8 2-16,-16 3 0,-12 2 0,-8 4 15,-6 0-15,-10 2 0,-6 0 16,-8 1-16,-6 0 0,-3-1 16,0-2-16,-1-2 0</inkml:trace>
  <inkml:trace contextRef="#ctx0" brushRef="#br0" timeOffset="14200.0772">22209 1103 0,'0'0'0,"0"0"15,0 0-15,0 0 0,6 32 0,-4-7 16,1 10-16,0 5 16,1 5-16,2 27 0,2 13 15,0-1-15,-2-14 0,0-15 16</inkml:trace>
  <inkml:trace contextRef="#ctx0" brushRef="#br0" timeOffset="16066.8261">24446 927 0,'0'0'0,"0"0"0,0 0 15,0 0-15,-4-19 0,4 19 16,-4-22-16,3 10 0,0-3 0,0 1 16,0-3-16,-1 1 0,-1 0 15,-1-6-15,0 1 16,-3 1-16,-1 0 0,-1 1 15,0 0-15,-2 3 0,-2 2 0,-4 2 16,-5 0-16,-3 5 16,-1 2-16,-14 4 0,-5 3 0,2 4 15,1 2-15,-14 5 0,-5 3 16,4 0-16,3 0 0,-10 5 16,1 1-16,8-2 0,7-2 0,-2 3 15,6 0-15,5-4 0,4-2 16,1-1-16,1 2 15,8-2-15,7-4 0,3 0 0,4 0 16,4-2-16,1 1 0,3 2 16,1 1-16,1 0 0,1-1 0,1 6 15,2 2-15,2-2 16,3-1-16,4 4 0,4 2 16,-1-1-16,3-3 0,-1 4 15,2 3-15,-1-1 0,-2-3 0,2 8 16,2 4-16,-4 0 0,-1-3 15,-2 0-15,-1-1 16,-3-3-16,-2-2 0,-3 0 0,-2-1 16,-1-4-16,-1-3 0,-2 0 15,-1-1-15,-1 0 0,1-2 0,-2 4 16,-2 3-16,1-5 16,1 0-16,-4 7 0,-2 4 15,0 1-15,0-1 0,-4 9 16,-3 2-16,-1-2 0,-2-4 0,-4 3 15,-3 2-15,1-2 0,0 0 16,-10 4-16,-5-1 16,5-6-16,3-7 0,-2 2 0,-1-2 15,6-5-15,5-3 0,-2-4 16,0-2-16,7-4 0,2-1 0,3 1 16,0-2-16,3 4 15,2 0-15,3-3 0,3-1 16,1-1-16</inkml:trace>
  <inkml:trace contextRef="#ctx0" brushRef="#br0" timeOffset="16466.1028">24358 1538 0,'0'0'0,"0"0"0,0 0 16,0 0-16,0 0 0,0 0 0,0 0 15,0 0-15,19 25 0,-19-25 16,9 23-16,-9-23 0,11 30 16,-5-12-16,-1 1 0,0 2 15,-1 3-15,0 2 0,-1 2 16,-1 9-16,-1-2 0,-1 3 16,0 1-16,-1 6 0,0-4 15,0-5-15,0-5 0,0-7 16,0-6-16,0-2 0,1-4 0,0-2 15</inkml:trace>
  <inkml:trace contextRef="#ctx0" brushRef="#br0" timeOffset="16635.8417">24356 1339 0,'0'0'0,"0"0"0,0 0 16,0 0-16,0 0 0,0 0 0,0 0 16,26 10-16,-26-10 0,19 13 15,-19-13-15,0 0 0</inkml:trace>
  <inkml:trace contextRef="#ctx0" brushRef="#br0" timeOffset="17066.2128">25395 744 0,'0'0'0,"0"0"0,0 0 0,0 0 0,0 0 15,0 0-15,0 0 16,0 0-16,0 0 0,3 34 16,-3-34-16,2 39 0,-4-19 0,2 10 15,0 7-15,0 2 0,-1 1 16,-2 24-16,-4 25 15,1-7-15,-1-5 0,-2 17 0,-2 17 16,1-6-16,2-19 0,7 18 16,8-21-16,1-21 0,0-13 15,3-8-15,3-8 0,-4-13 16,-1-7-16,-1-10 0,-1-9 16,-3-2-16,-2-1 0,-1 3 15,0 1-15,-1 3 0</inkml:trace>
  <inkml:trace contextRef="#ctx0" brushRef="#br0" timeOffset="17365.9607">25508 742 0,'0'0'0,"0"0"0,0 0 16,0 0-16,0 0 0,0 0 16,28-12-16,-28 12 0,25-7 0,-25 7 15,41-4-15,-17 2 16,0 2-16,12 0 0,4 0 16,-1 2-16,-3-2 0,11 1 15,2-1-15,-6 1 0,-5 0 0,6 1 16,-2 2-16,-9-1 0,-5 1 15,-8 3-15,-6 2 16,-3-2-16,-2-2 0,-2-1 0</inkml:trace>
  <inkml:trace contextRef="#ctx0" brushRef="#br0" timeOffset="17599.0625">25640 1461 0,'0'0'0,"0"0"16,0 0-16,23 0 0,-23 0 0,24-4 16,-7 2-16,2-1 0,3 1 15,10-3-15,3 1 16,0 1-16,0 0 0,5 0 0,3-3 15,0 0-15,-8 2 0,-6-1 16</inkml:trace>
  <inkml:trace contextRef="#ctx0" brushRef="#br0" timeOffset="17966.1618">26266 1631 0,'0'0'0,"0"0"16,0 0-16,0 0 0,-12 18 0,12-18 16,-10 22-16,5-10 0,-1 3 15,-2 0-15,0 5 16,-2-2-16,0 0 0,-1 8 15,1 1-15,2-1 0,3-3 0,1 1 16,3-1-16,3-2 0,3-3 16,5-4-16,5-1 0,3-3 15,3-2-15,11-3 0,4-5 16,-1-2-16,1-1 0,1-2 16,4-2-16,2 1 0,-6 0 15,1-1-15,-1 2 0,-5 1 16,-4 1-16,-6 1 0,-6 1 0,-2 0 15</inkml:trace>
  <inkml:trace contextRef="#ctx0" brushRef="#br0" timeOffset="18183.0752">26396 1723 0,'0'0'0,"0"0"0,0 0 0,0 0 16,0 0-16,0 0 0,15 32 16,-15-32-16,11 36 0,-5-7 15,1 7-15,-1 4 0,0 3 16,-1 20-16,-1 5 0,-2 11 16,-1-5-16,0-5 0,0-15 15,0-11-15</inkml:trace>
  <inkml:trace contextRef="#ctx0" brushRef="#br0" timeOffset="18901.0078">27629 1231 0,'0'0'16,"0"0"-16,-16 9 0,6-1 0,-1 2 16,-3 5-16,-5 6 15,-3 4-15,1 0 0,0 4 16,-1 4-16,0 5 0,5-3 0,-2 11 15,2 3-15,6-7 0,4-4 16,3 4-16,4 2 16,4-4-16,1-4 0,8 10 0,5 2 15,2-10-15,1-6 0,-6-8 16,-4-7-16,-2-3 0</inkml:trace>
  <inkml:trace contextRef="#ctx0" brushRef="#br0" timeOffset="19634.1623">28389 1682 0,'0'0'0,"0"0"0,0 0 15,-2-18-15,2 18 0,0 0 0,-9-26 16,4 15-16,-1 1 0,0-1 16,-2-1-16,-1 2 0,-2 0 0,-1 0 15,-2 0-15,-1 2 16,0-1-16,-6 2 0,0 2 16,-1 1-16,0 3 0,-1 4 15,-1 2-15,2 2 0,2 0 0,1 3 16,2 0-16,1 3 0,0 1 15,0 9-15,2 3 16,0-2-16,2-1 0,5 0 0,2-1 16,3 0-16,1 0 0,3-1 15,2-1-15,3-3 0,2-3 16,3-2-16,3-5 0,3-1 16,2-3-16,3-6 0,4-6 15,-2-1-15,0-1 0,2-5 16,0-3-16,-4 2 0,-2 2 0,0-3 15,-4-1-15,-5 6 0,-2 2 16,-2 0-16,-3 1 16,0 2-16,-1 1 0,-1 0 0,1 0 15,-2 2-15,0 0 0,0 4 16,0 0-16,1 1 0,-3 0 16,3 2-16,-1 3 0,0-2 15,2 2-15,-1 2 0,-1 3 16,0 3-16,1 2 0,-1 10 0,-1 3 15,0 1-15,0 3 0,-1 5 16,-2 7-16,-3 7 0,1-1 16,-1 3-16,-1 3 15,-2 4-15,1-9 0,-7 10 0,-1 0 16,-1-9-16,1-5 0,-4 1 16,-1 1-16,3-6 0,0-5 0,-6 4 15,-3-2-15,-1-9 0,2-6 16,-3-7-16,0-4 15,4-5-15,2-2 0,-4-6 0,-4-3 16,5-8-16,4-6 0,1-7 16,1-7-16,5 7 0,3 6 0,3 5 15</inkml:trace>
  <inkml:trace contextRef="#ctx0" brushRef="#br0" timeOffset="19932.8313">28776 1369 0,'0'0'0,"0"0"16,0 0-16,0 0 0,19 12 0,-19-12 15,21 20-15,-8-7 0,1 3 16,0 6-16,1 6 0,3 10 16,-3 2-16,0 13 0,-4 5 15,-3-3-15,-3-1 0,-9 16 16,-10 0-16,-3-6 0,-4-5 0,3-7 16,5-13-16,3-9 15</inkml:trace>
  <inkml:trace contextRef="#ctx0" brushRef="#br0" timeOffset="44034.6253">25988 6578 0,'0'0'0,"0"0"0,0 0 15,0 0-15,0 0 0,0 0 16,0 0-16,0 0 0,0 0 0,0 0 16,0 0-16,0 0 15,0 0-15,0 0 0,0 0 16,0 0-16,0 0 0,0 0 15,0 0-15,0 0 0,0 0 0,0 0 16,0 0-16,0 0 0,0 0 16,0 0-16,0 0 0,0 0 15,0 0-15,0 0 0,0 0 16,0 0-16,0 0 0,0 0 16,0 0-16,0 0 0,0 0 15,0 0-15,0 0 0,0 0 0,0 0 16,25-10-16,-25 10 15,0 0-15,0 0 0,0 0 0,0 0 16,0 0-16,28 3 0,-28-3 16,0 0-16,21 1 0,-13-4 15,2 3-15,2 1 0,1-2 16,0 0-16,0-2 0,-4 2 16,0 0-16</inkml:trace>
  <inkml:trace contextRef="#ctx0" brushRef="#br0" timeOffset="45415.5814">25920 6574 0,'0'0'0,"0"0"0,0 0 16,0 0-16,0 0 0,0 0 16,0 0-16,0 0 0,0 0 0,0 0 15,0 0-15,0 0 0,0 0 16,25 0-16,-25 0 15,0 0-15,0 0 0,26 1 0,-16-2 16,0-2-16,-1 1 0,1 1 16,1 1-16,0-1 0,0-1 15,0 2-15,2 2 0,-1-2 16,-1 1-16,2 0 0,1 0 16,0-1-16,-1-1 0,0 1 15,1 2-15,1 1 0,-1-1 0,1 0 16,3 1-16,-1-2 0,-1 1 15,6-1-15,1 2 16,-1-1-16,-1 0 0,1-1 0,2 1 16,-2-2-16,-3-2 0,2 5 15,1 1-15,-3-1 0,-3 0 0,-3 0 16</inkml:trace>
  <inkml:trace contextRef="#ctx0" brushRef="#br0" timeOffset="55881.7158">28882 3478 0,'0'0'0,"0"0"0,0 0 16,-18-15-16,12 9 0,1-2 0,-1-2 16,2 1-16,-1-1 0,2 0 15,0 2-15,-1-1 0,1 2 0,1 1 16,1 1-16,0 0 0,-1 3 16,2 2-16,0 0 0,0 6 15,2 0-15,-1 5 0,0 2 16,0 4-16,0 3 0,0 4 15,-1 5-15,0 11 16,0 2-16,-1 17 0,0 5 0,0-2 16,-1 0-16,-1 15 0,2 4 15,-1 8-15,-1-6 0,-1 6 16,2-5-16,0-11 0,0-9 0,0 15 16,-1-18-16,0-11 0,-1-7 15,0-8-15,2-7 0,0-12 16,2-9-16,0-7 0,3-1 15,1-3-15,-1-3 0,1-6 16,1-7-16,-2 1 0,-1-3 16,0 4-16,1 4 0,-2 3 0</inkml:trace>
  <inkml:trace contextRef="#ctx0" brushRef="#br0" timeOffset="56381.0853">28871 3537 0,'0'0'0,"0"0"15,0 0-15,0 0 0,0 0 16,0 0-16,0 0 0,0 0 0,0 0 15,16 29-15,-16-29 0,18 25 16,-7-8-16,2 2 16,1 2-16,2 2 0,2 2 0,6 11 15,2 2-15,1 1 0,3 1 16,8 7-16,-1 0 0,-2-5 16,-2-3-16,6 5 0,-2-4 15,-2-6-15,-5-5 0,0-2 16,-4-6-16,-5-7 0,-1-4 0,0-4 15,0-3-15,-3-6 0,-3-3 16,-2-6-16,-2-5 0,-2-8 16,-3-7-16,-1-10 0,-2-9 15,-2-3-15,0-1 0,0-12 16,1-2-16,2 2 0,1 2 16,-2-4-16,-1 7 0,1 9 15,1 7-15,-3 9 0,-1 5 16,-3 7-16,-2 3 0,0 6 0,-2 4 15,1 4-15,1 1 0,4 3 16,2 0-16,1-1 0,1-1 16,0 1-16,-1 2 0,0-1 15</inkml:trace>
  <inkml:trace contextRef="#ctx0" brushRef="#br0" timeOffset="56931.2463">30121 3939 0,'0'0'0,"0"0"0,0 0 16,0 0-16,0 0 0,0 0 0,-17-14 15,17 14-15,0 0 0,-23-14 16,23 14-16,-19-12 0,8 8 15,-1 2-15,-1 1 0,-1 1 16,1 0-16,-1 2 0,-2 0 16,2 2-16,1 2 0,0 2 15,-1 2-15,2 1 0,0 0 0,-2 4 16,0 1-16,5-2 16,2 0-16,1-1 0,2 1 15,1 0-15,1-1 0,2-1 0,3 1 16,0-4-16,0 1 0,3-4 15,2-3-15,0-3 0,3-3 16,1-3-16,-1-4 0,0-1 16,0-1-16,2-1 0,1-2 15,-1 2-15,0 1 0,-2 2 16,-2 2-16,1 4 0,0 0 0,-1 8 16,-1 3-16,-2 3 0,1 1 15,0 5-15,-1 5 16,0-1-16,-1 0 0,2 3 0,1-2 15,-1-4-15,1-5 0,2-3 16,2-4-16,4-7 0,0-2 0,4-14 16,3-10-16,1-2 15,2-4-15,2-3 0,4-2 16,0-4-16,-4 4 0,-1 1 16,-2 4-16,-5 7 0,-4 8 0,-4 4 15,-3 4-15,-2 3 0</inkml:trace>
  <inkml:trace contextRef="#ctx0" brushRef="#br0" timeOffset="57281.6019">30597 3099 0,'0'0'0,"0"0"16,0 0-16,0 0 0,0 0 16,0 0-16,-3 22 0,3-22 15,0 0-15,7 37 0,-3-14 16,1 1-16,0 3 0,3 5 16,2 6-16,2 16 0,0 2 0,4 20 15,-1 5-15,1 9 0,-3-10 16,0 10-16,-1-4 15,0-3-15,-1-14 0,0-11 0,0-6 16,-2-12-16,-1-8 0,1 5 16,-4-12-16,-1-18 0,0-7 0,-5-12 15,-2-10-15,0 8 16,2 3-16,0 4 0</inkml:trace>
  <inkml:trace contextRef="#ctx0" brushRef="#br0" timeOffset="57564.9188">30602 3163 0,'0'0'0,"0"0"0,0 0 15,0 0-15,0 0 0,0 0 0,0 0 16,0 0-16,0 0 0,0 0 15,0 0-15,0 0 0,21-15 0,-21 15 16,30-7-16,-30 7 16,38-10-16,-13 6 0,2 0 15,0-2-15,-1-2 0,7 1 16,0 2-16,-2 2 0,-3 0 0,-6 6 16,-6 1-16,-1 0 0,-4 0 15,-1-2-15</inkml:trace>
  <inkml:trace contextRef="#ctx0" brushRef="#br0" timeOffset="57747.7508">30776 3734 0,'0'0'15,"0"0"-15,0 0 0,0 0 0,0 0 16,25-9-16,-25 9 0,28-11 15,-28 11-15,34-14 0,-8 6 16,-2-2-16,0-1 0,4-1 16,-5 2-16,-4 3 0</inkml:trace>
  <inkml:trace contextRef="#ctx0" brushRef="#br0" timeOffset="59047.814">30288 5748 0,'0'0'0,"0"0"15,0 0-15,0 0 0,0 0 0,-25 9 16,25-9-16,-21 15 0,8-8 15,-1 3-15,-1 3 0,-2 1 16,1 0-16,-7 9 0,-2 5 16,2 1-16,0 2 0,-5 10 15,1 4-15,0-1 0,1-1 0,-5 9 16,0 0-16,5-4 0,3-5 16,-1 5-16,5-3 15,2-12-15,3-6 0,5-7 0,4-6 16,3-3-16,3-3 0,4-1 15,2-1-15,5 0 0,1-1 16,-1-3-16,2-3 0,3 0 16,1 1-16,3-1 0,3 1 15,0-2-15,1 2 0,1-1 16,1 1-16,-2 0 0,1 0 16,-1 1-16,3 3 0,-4 2 0,-2 1 15,-3 4-15,-3 3 16,-4 3-16,-2 2 0,-4 9 0,-4 5 15,-4 3-15,-3 0 0,-4 15 16,-4 5-16,0-4 0,-1-2 16,-2 5-16,3-2 0,2-10 15,2-5-15,1-5 0,0-3 16,1-7-16,2-5 0,0-4 16,2-3-16,1-4 0</inkml:trace>
  <inkml:trace contextRef="#ctx0" brushRef="#br0" timeOffset="59297.9877">30654 6525 0,'0'0'0,"0"0"0,0 0 16,0 0-16,0 0 0,0 0 0,0 0 15,5 24-15,-5-24 0,7 23 16,-7-23-16,10 31 0,-3-14 0,1 1 16,2 1-16,0 1 15,-1-2-15,4 5 0,2-1 16,-2-3-16,-2-1 0,-1-4 0,-1-2 16,-3-2-16</inkml:trace>
  <inkml:trace contextRef="#ctx0" brushRef="#br0" timeOffset="59471.156">30619 6389 0,'0'0'16,"0"0"-16,0 0 0,0 0 0,0 0 15,14-23-15,-14 23 0,23-25 16,-23 25-16,30-30 0,-11 14 15,-3 2-15,-1 2 0,-3 2 16</inkml:trace>
  <inkml:trace contextRef="#ctx0" brushRef="#br0" timeOffset="59831.6701">30971 5563 0,'0'0'16,"0"0"-16,0 0 0,0 0 0,0 0 15,0 0-15,0 0 0,0 0 16,0 0-16,23 11 16,-23-11-16,20 24 0,-20-24 0,21 33 15,-10-7-15,0 3 0,0 3 0,5 17 16,0 5-16,3 15 0,0 1 15,2 14-15,-1-1 16,-3 0-16,-1-2 0,1 12 16,1-6-16,0-2 0,-2-12 0,3 15 15,-5-19-15,1-16 0,-1-10 16,-4-5-16,-2-7 0,-5-9 16,-3-9-16,0-10 0,0-3 15,-2-1-15,-2-3 0,-2-15 16,-4-10-16,2 7 0,3 6 0,0 4 15</inkml:trace>
  <inkml:trace contextRef="#ctx0" brushRef="#br0" timeOffset="60098.8908">31118 5504 0,'0'0'0,"0"0"16,0 0-16,0 0 0,0 0 16,0 0-16,0 0 0,0 0 15,0 0-15,24-16 0,-24 16 16,23-11-16,-23 11 0,29-16 16,-8 4-16,1 0 0,0-2 0,1-1 15,3 0-15,5 0 0,-2 4 16,1 1-16,0 5 0,-4 2 15,-3 4-15,1-1 0,-6 0 16,-2 0-16</inkml:trace>
  <inkml:trace contextRef="#ctx0" brushRef="#br0" timeOffset="60351.289">31345 6202 0,'0'0'0,"0"0"15,0 0-15,0 0 0,0 0 0,26-21 16,-26 21-16,22-23 0,-22 23 16,30-27-16,-9 11 15,0 0-15,1-2 0,8-4 0,1-1 16,-1 1-16,-2 3 0,9-5 15,1 2-15,-6 4 0,-6 4 0,-5 2 16</inkml:trace>
  <inkml:trace contextRef="#ctx0" brushRef="#br0" timeOffset="60697.9242">31799 6293 0,'0'0'0,"0"0"15,0 0-15,0 0 0,-4 24 0,4-24 16,0 0-16,3 29 0,-3-29 16,8 26-16,-1-9 15,-1-1-15,1-1 0,1 1 0,2 0 16,-1-1-16,2 0 0,6 0 15,1-2-15,1-3 0,2-1 0,3-5 16,1-4-16,0-2 16,1 0-16,8-13 0,1-8 15,-3 0-15,-2-1 0,3-9 16,2-7-16,0-3 0,-5 5 0,1-7 16,-4 0-16,-8 12 0,-4 7 15,-4 7-15,-2 5 0,-3 3 16</inkml:trace>
  <inkml:trace contextRef="#ctx0" brushRef="#br0" timeOffset="60831.3511">32106 6231 0,'0'0'0,"0"0"0,0 0 16,-12 39-16,7-17 0,1 22 16,1 14-16,0 5 0,2 4 0,6 25 15,5 23-15,-2-12 0,-1-27 16,-3-19-16</inkml:trace>
  <inkml:trace contextRef="#ctx0" brushRef="#br0" timeOffset="234657.6722">21139 3856 0,'0'0'0,"0"0"16,0 0-16,0 0 0,0 0 0,0 0 15,0 0-15,0 0 16,0 0-16,0 0 0,0 0 0,0 0 15,0 0-15,0 0 0,3 24 16,-3-24-16,1 22 0,-1-22 16,-3 32-16,0-11 0,1 2 15,-2 2-15,-2 4 0,-2 12 16,-1 1-16,0 3 0,0 1 16,-3 14-16,0-1 0,-6 10 15,-2-3-15,0 2 0,1-1 0,-3 8 16,1-5-16,3-8 15,3-9-15,-1 5 0,2-2 0,1-7 16,2-4-16,1-7 0,0-6 16,2-6-16,1-5 0,3 1 15,1 1-15,2-7 0,2-3 16,-1-3-16,0-3 0,0-1 16</inkml:trace>
  <inkml:trace contextRef="#ctx0" brushRef="#br0" timeOffset="235224.6688">22011 3975 0,'0'0'0,"0"0"16,0 0-16,0 0 0,0 0 0,0 0 15,0 0-15,-31 18 0,31-18 0,-25 17 16,25-17-16,-29 21 16,12-9-16,-3 2 0,-2 2 15,0-1-15,1 1 0,-8 7 16,-3 2-16,0-3 0,0-1 16,-9 6-16,-1 0 0,3-1 0,4-1 15,-5 3-15,3-1 0,3-4 16,2-3-16,2-2 0,4 0 15,2-2-15,5-4 0,1 0 16,4-1-16,3 1 0,4-2 0,3-1 16,1 0-16,2 0 15,1-1-15,5 2 0,2 1 16,5 1-16,3-1 0,2 2 0,2 2 16,1-2-16,1-1 0,5 1 15,5 3-15,-1 1 0,-1 3 16,3 0-16,3 3 15,1 6-15,-4 0 0,-6-5 0,-6-6 16,-5-5-16</inkml:trace>
  <inkml:trace contextRef="#ctx0" brushRef="#br0" timeOffset="235674.7539">22559 4356 0,'0'0'0,"0"0"0,0 0 16,0 0-16,0 0 0,0 0 0,0 0 15,30 3 1,-30-3-16,0 0 0,40 3 16,-40-3-16,30 5 0,-14-1 0,2-2 15,-1 2-15,-2 3 0,-1 1 16,0 2-16,-3-1 0,-1-2 0,-2-1 16</inkml:trace>
  <inkml:trace contextRef="#ctx0" brushRef="#br0" timeOffset="235857.7576">22680 4723 0,'0'0'0,"0"0"16,0 0-16,22-3 0,-22 3 15,32-3-15,-9-3 0,1 2 16,2-1-16,1 0 0,-4 1 16,-3 1-16</inkml:trace>
  <inkml:trace contextRef="#ctx0" brushRef="#br0" timeOffset="236974.5586">23400 3443 0,'0'0'0,"0"0"0,0 0 0,0 0 15,23 2-15,-23-2 0,29 0 16,-29 0-16,43-2 0,-15 0 16,5 0-16,-1 0 0,-2-1 0,7 1 15,0 1-15,7 1 16,-1 0-16,-3 0 16,-3 1-16,-6 0 0,-5 0 0,-1 0 15,-4 0-15,-1-2 0,-2 0 16,-2 0-16,-4 0 0,-2 1 15</inkml:trace>
  <inkml:trace contextRef="#ctx0" brushRef="#br0" timeOffset="237307.5715">23507 3722 0,'0'0'0,"0"0"0,0 0 15,0 27-15,-1-14 0,-1 7 0,1 7 16,-1 9-16,0 1 0,0 6 16,1 7-16,-2 10 0,1-4 15,-1 15-15,-1 6 16,-1-11-16,0-6 0,-3 14 0,-2 13 15,0-11-15,1-9 0,-2 24 16,3-13-16,4-20 0,3-13 0,5-4 16,5 1-16,1-7 15,1-4-15,3-10 0,3-7 16,3-5-16,1-4 0,3-6 16,10-2-16,4-1 0,2-2 15,-11 2-15,-8 1 0,-5 1 0</inkml:trace>
  <inkml:trace contextRef="#ctx0" brushRef="#br0" timeOffset="238024.9583">24932 3586 0,'0'0'0,"0"0"16,0 0-16,-25 1 0,25-1 0,-24 3 15,8 0-15,-2 3 0,-1 1 16,-3 1-16,-3 2 0,-6 3 15,2 2-15,-3 0 0,-1 3 16,0 2-16,1 2 0,-9 4 16,0 0-16,2 0 0,3-3 0,-4 8 15,4-1-15,2 1 0,1-2 16,4 0-16,5-1 0,4-4 16,3-1-16,5 0 0,3-2 15,5-2-15,4 0 0,6-1 16,4-4-16,4-2 0,3-3 15,3 3-15,3 1 0,-2-1 16,3 1-16,4 2 0,1 2 16,-3 0-16,1-1 0,-3-1 15,-2 1-15,-1 0 0,0 4 0,-4-1 16,-5 4-16,-6 3 0,-4 2 16,-6 1-16,-5 0 0,-4 1 15,-4 0-15,1 2 0,-1 0 16,-4-2-16,-2 0 0,-1-1 15,0-1-15,1-1 0,2-1 16,-1 0-16,-1-2 0,2-2 16,1-1-16,2-4 0,3-2 15,3-1-15,3-2 0,1-3 0,2-1 16,2-3-16</inkml:trace>
  <inkml:trace contextRef="#ctx0" brushRef="#br0" timeOffset="238274.0874">25103 4524 0,'0'0'0,"0"0"0,0 0 0,0 0 16,0 0-16,6 22 0,-6-22 15,2 21-15,-2-21 0,2 26 16,0-8-16,-1-1 0,-1 0 16,0-1-16,0 1 0,0-3 15,-1 1-15,1-2 0,0-2 16,0-2-16</inkml:trace>
  <inkml:trace contextRef="#ctx0" brushRef="#br0" timeOffset="238435.8884">25106 4261 0,'0'0'0,"0"0"15,0 0-15,23-8 0,-23 8 0,0 0 16</inkml:trace>
  <inkml:trace contextRef="#ctx0" brushRef="#br0" timeOffset="238841.0831">25798 3470 0,'0'0'15,"0"0"-15,0 0 0,0 0 0,0 0 16,0 0-16,0 0 16,-2 23-16,2-23 0,-2 29 15,1-6-15,-1 2 0,-1 1 0,-1 9 16,1 8-16,-1 13 0,-1 0 15,0 22-15,-2 7 0,0 9 16,1-6-16,-3 20 0,-1 2 16,0-6-16,1-18 0,-2 21 15,1-17-15,4-24 0,4-15 0,1-8 16,1-5-16,-2-14 16,1-7-16,0-10 0,1-7 15,0 0-15,-1-6 0,4-10 0,2-10 16,-2-2-16,0 0 0,0 11 15,-2 5-15,0 1 0</inkml:trace>
  <inkml:trace contextRef="#ctx0" brushRef="#br0" timeOffset="239124.2828">25907 3505 0,'0'0'0,"0"0"0,0 0 16,0 0-16,0 0 0,0 0 0,0 0 16,27-5-16,-27 5 15,31-4-15,-9 1 0,1 1 16,2 0-16,-1 1 0,1 0 0,-1 1 15,1 0-15,2 1 0,-1 1 16,-3 3-16,-2 1 0,-6 4 16,-4 3-16,-2-2 0,-1-1 0,-2-2 15</inkml:trace>
  <inkml:trace contextRef="#ctx0" brushRef="#br0" timeOffset="239374.0538">25847 4354 0,'0'0'15,"0"0"-15,0 0 0,33-16 0,-15 9 16,12-6-16,4-2 15,1 1-15,0 0 0,7-1 0,-1 3 16,-5 3-16,-1 1 0,-3 1 16,-7 2-16,-5 2 0</inkml:trace>
  <inkml:trace contextRef="#ctx0" brushRef="#br0" timeOffset="239891.7439">26667 4238 0,'0'0'0,"0"0"0,0 0 16,0 0-16,0 0 0,-22 15 0,22-15 15,-16 15-15,16-15 0,-19 19 16,8-7-16,0 0 0,0 3 15,-3 0-15,-3 1 0,1 1 16,-2 0-16,-4 6 0,2 2 16,1-4-16,2 0 0,1-3 15,2 0-15,1-3 0,2-1 0,4-2 16,5 0-16,2 0 16,3-1-16,4-2 0,4-2 15,3-4-15,5-1 0,2-1 0,3-2 16,1-2-16,2 1 0,7-3 15,0-1-15,-3-1 0,-3 1 16,0 1-16,1 1 0,-1-4 16,-2-1-16,-3 0 0,-2 1 15,-3 1-15,-3 2 0,-2 0 16,-3 1-16,-1 2 0</inkml:trace>
  <inkml:trace contextRef="#ctx0" brushRef="#br0" timeOffset="240157.7538">26654 4341 0,'0'0'15,"0"0"-15,0 0 0,6 25 0,-6-25 16,4 40-16,-1-10 15,1 12-15,-1 1 0,-1 17 0,-1 5 16,0-4-16,2-5 0,0 8 16,2-2-16,1-4 0,0-12 15,2-8-15,2-10 0,-2-6 0,-3-7 16,0-2-16</inkml:trace>
  <inkml:trace contextRef="#ctx0" brushRef="#br0" timeOffset="240840.3913">27073 3428 0,'0'0'0,"0"0"0,0 0 15,0 0-15,0 0 0,0 0 0,0 0 16,0 0-16,31-1 0,-31 1 0,33-4 16,-13 1-16,3 2 0,2-2 15,4 0-15,0-1 0,-1 0 16,9 2-16,-2-1 0,-2 1 15,-1 1-15,-1 2 0,0 1 16,3 3-16,-3 0 0,-6 0 16,-3-3-16,-2 1 0,-2 0 0,-2 0 15,0 1-15,-4-1 16,-1-1-16,-1 2 0,-1 0 16,-2 2-16,1 4 0,-2 1 0,-3 3 15,-2 2-15,-2 2 0,0 5 16,-1 5-16,-1 3 0,0 5 15,-1 15-15,-2 4 0,2 3 16,-1 1-16,2 14 0,0 1 16,-2 8-16,2-5 0,-2 13 15,0-3-15,-2-7 0,0-5 0,-12 22 16,-3-16-16,-2-11 0,-1-12 16,-1-5-16,-3-4 0,-5-11 15,-2-5-15,-5-2 0,-2 0 16,-2-6-16,-1-3 0,14-6 15,9-6-15,8-3 0</inkml:trace>
  <inkml:trace contextRef="#ctx0" brushRef="#br0" timeOffset="271489.7891">16731 12839 0,'0'0'0,"0"0"0,0 0 0,0 0 15,0 0-15,22 15 0,-22-15 16,0 0-16,24 8 0,-24-8 15,21 9-15,-9-5 0,2 1 0,1-1 16,3 1-16,-1 0 0,1-1 16,2-1-16,1-1 15,0-1-15,0 1 0,9 0 16,4-1-16,-3 1 0,0-1 0,2-1 16,2-1-16,-2 2 0,0 1 15,9-2-15,2 0 0,-2-1 16,-3 0-16,4 0 0,3-1 15,1-2-15,-4-2 0,4 3 16,4 1-16,-4-1 0,-2 1 0,10-3 16,2 1-16,0 2 15,2 2-15,-1-2 0,1 1 16,-10 0-16,-6 0 0,13 0 0,5 0 16,2 0-16,2 0 15,-1-2-15,0-1 0,-9 0 0,-5 2 16,30-1-16,1-2 0,-3-2 15,-2-2-15,-7 0 0,-4 0 16,-8 5-16,-8 3 0,10-4 16,7-1-16,-7 0 0,-2-1 0,4 1 15,4 1-15,-4 1 0,-3-1 16,6 1-16,5 2 16,0-1-16,1 0 0,-5 4 0,-4 3 15,-9-4-15,-5-4 0,8-2 16,7 0-16,1 5 0,0 4 15,0-7-15,1-6 0,-11 8 16,-7 2-16,-14 1 0,-10 0 16,-7-1-16</inkml:trace>
  <inkml:trace contextRef="#ctx0" brushRef="#br0" timeOffset="273172.6155">20569 6576 0,'0'0'0,"-15"-5"0,0-1 16,4 4-16,0 1 0,-6-1 0,0 1 16,-1-1-16,0-2 0,-2 2 15,-2 0-15,0 3 0,1 3 16,-5 5-16,1 5 0,-3 4 15,-1 2-15,1 7 0,-1 3 16,4 4-16,0 1 0,-5 16 16,-1 7-16,0-1 0,1-1 0,0 17 15,4 2-15,2-1 0,2-1 16,-3 7-16,2-4 16,-4 23-16,5-14 0,6-6 0,7-7 15,0-8-15,1-6 0,7 0 16,4 0-16,3-7 0,4-3 15,4-1-15,1 0 0,5-13 16,1-10-16,-1-4 0,0-3 16,2-5-16,1-3 0,8-8 15,6-4-15,-16-5 0,0-3 0,2-2 16,4-2-16,0-4 0,2-2 16,2-13-16,1-8 0,2-3 15,1-1-15,1-3 0,3-2 16,-1-3-16,0-1 0,17-35 15,-4 3-15,-1 6 0,-3 5 16,-4-4-16,-3-2 0,-5 8 16,-2 5-16,-2-2 0,-1 0 15,-5 5-15,-1 5 0,-5 1 16,-5-1-16,-2 9 0,-3 4 0,-4 2 16,-4 1-16,-4 6 0,-5 7 15,-2 6-15,-2 7 0,-4 6 16,-1 3-16,-2 4 0,-1 3 15,-4 2-15,-2 0 0,-1 6 16,-3 6-16,17 2 0,1 4 16,-3 11-16,1 7 0,0 3 0,1 3 15,-2 6-15,1 4 16,5 6-16,5 3 0,8 1 0,6 0 16,2-5-16,1-3 0,13 27 15,0-5-15,5-7 0,3-7 16,3-7-16,0-6 0,2 0 15,0-1-15,2-1 0,1-3 16,1-6-16,1-3 0,-1 0 16,-1 1-16,-1 3 0,-3 1 0,2-7 15,0-5-15,-3-6 0,1-5 16,-2-1-16,-1-1 0,-4 11 16,-4 8-16,-9-10 0,-4-7 15,-5-6-15</inkml:trace>
  <inkml:trace contextRef="#ctx0" brushRef="#br0" timeOffset="273507.9849">21936 7232 0,'0'0'0,"0"0"0,0 0 15,0 0-15,0 0 0,24-4 0,-24 4 16,26-6-16,-26 6 0,38-3 16,-14 1-16,1-1 0,1 2 15,10 1-15,3 2 0,-2 1 16,0-3-16,9 1 0,0 1 15,-3-1-15,-3 1 0,1-3 16,1-1-16,-5 0 0,-3 0 0,8-3 16,0 0-16,-7 0 0,-5-2 15,-7 2-15,-5 0 16,-4 2-16</inkml:trace>
  <inkml:trace contextRef="#ctx0" brushRef="#br0" timeOffset="273772.6078">22240 7617 0,'0'0'0,"0"0"0,0 0 15,0 0-15,0 0 0,0 0 16,0 0-16,33-3 0,-33 3 15,33-3-15,-8 2 0,2-1 16,2 1-16,5-1 0,4-3 16,13-1-16,0-1 0,14 1 15,2 0-15,-12 2 0,-11 0 0,-7 2 16</inkml:trace>
  <inkml:trace contextRef="#ctx0" brushRef="#br0" timeOffset="274209.2726">24478 6029 0,'0'0'0,"0"0"0,0 0 16,0 0-16,-6 30 0,6-30 15,-4 38-15,1-11 0,-1 4 16,-1 8-16,-3 5 0,-3 18 15,-1 1-15,-6 21 0,0 7 16,-2 9-16,1-5 0,-3 19 16,-3 13-16,-2-15 0,1-13 15,-14 38-15,3-14 0,9-28 16,8-20-16,1-15 0,3-11 16,0-13-16,3-9 0,7-9 0,3-7 15,7-5-15,3-3 0,7-12 16,4-8-16,-1-2 0,-1 0 15,-10 12-15,-2 2 0,0 2 0</inkml:trace>
  <inkml:trace contextRef="#ctx0" brushRef="#br0" timeOffset="274639.5297">25272 6293 0,'0'0'0,"0"0"16,0 0-16,0 0 0,-1001 0 0,2017-18 15,-1016 18-15,0 0 0,0 0 16,0 0-16,0 0 16,11-15-16,-11 15 0,0 0 0,0 0 15,-22 19-15,22-19 0,-30 23 16,8-8-16,-2 0 0,0 1 15,-13 8-15,-2 3 0,0 0 16,3-1-16,-12 10 0,-1 0 16,-6 4-16,4-2 0,-11 7 15,0 4-15,8-5 0,7-4 0,-5 9 16,5 4-16,8-11 0,6-6 16,7-3-16,3-2 0,8-6 15,6-6-15,9 3 0,7 4 16,6-8-16,5-3 0,5 1 15,6 4-15,2 0 0,2 0 0,10 2 16,7 2-16,-2-3 16,-4-3-16,18 9 0,7 3 15,-3-4-15,-2-3 0,9 4 0,-22-9 16,-17-5-16</inkml:trace>
  <inkml:trace contextRef="#ctx0" brushRef="#br0" timeOffset="278888.7725">24751 8400 0,'0'0'0,"0"0"0,0 0 15,0 0-15,-21 13 0,21-13 16,0 0-16,-22 2 0,22-2 0,0 0 15,-22 4-15,22-4 0,-13 2 16,8-1-16,-1 1 0,1 0 16,-1 3-16,-1 1 0,1 3 15,-3 1-15,-1 0 0,-3 1 16,-2 0-16,1 4 0,0 0 16,-1 3-16,1 2 0,-5 3 0,1-1 15,-2 0-15,0 1 16,0 0-16,1 3 0,3 0 0,-1 1 15,0 1-15,0-3 0,1 2 16,0 1-16,2-2 0,0 1 16,2-1-16,4-1 0,-1-1 15,1-2-15,0-2 0,2-2 16,1 1-16,3-1 0,1-3 16,2-2-16,1-3 0,2-3 0,0 0 15,2-2-15,-2-3 0,2 0 16,-1-2-16,2 0 0,1-2 15,2-1-15,1-3 16,0-1-16,3 1 0,1 2 0,2-1 16,0-1-16,-1-4 0,-3-3 15,4-2-15,1 0 0,2-2 16,2-1-16,0 0 0,0-2 16,1-7-16,-3-2 0,0 0 15,0-1-15,-1-1 0,-3-1 0,2-3 16,1 0-16,-1-5 0,-1 0 15,-4 1-15,-3-1 16,-3 6-16,-3 4 0,-5 5 0,-3 2 16,-5 4-16,-2 0 15,2 5-15,2 3 0,2 2 0</inkml:trace>
  <inkml:trace contextRef="#ctx0" brushRef="#br0" timeOffset="280581.5796">20582 8876 0,'0'0'0,"0"0"16,0 0-16,0 0 0,0 0 16,0 0-16,0 0 0,-23-1 0,23 1 15,0 0-15,-23 4 16,23-4-16,0 0 0,-20 8 0,15-6 16,1-1-16,1 1 0,-1-1 15,2-1-15,2 0 0,0 0 16,2 0-16,5 0 0,-2 0 15,1 0-15,-2 0 0</inkml:trace>
  <inkml:trace contextRef="#ctx0" brushRef="#br0" timeOffset="283859.7507">18051 7443 0,'0'0'0,"0"0"0,0 0 15,0 0-15,0 0 0,23-2 16,-23 2-16,0 0 0,27-3 0,-27 3 16,33 1-16,-14-1 0,0 0 15,2 1-15,1-1 16,1 1-16,1 0 0,9 1 0,1 0 15,1 2-15,-2-2 0,9 0 16,0 1-16,-8-3 0,-7 1 16,-5 1-16</inkml:trace>
  <inkml:trace contextRef="#ctx0" brushRef="#br0" timeOffset="284122.6101">18331 7931 0,'0'0'0,"0"0"16,0 0-16,22 4 0,-22-4 15,29-3-15,-7 1 0,4-3 16,2 0-16,13-7 16,10-5-16,4-1 0,-9 2 0,-6 3 15</inkml:trace>
  <inkml:trace contextRef="#ctx0" brushRef="#br0" timeOffset="292872.7859">21847 13044 0,'0'0'0,"0"0"0,0 0 0,0 0 16,0 0-16,0 0 0,0 0 15,0 0-15,0 0 0,0 0 16,0 0-16,14 18 0,-14-18 0,0 0 16,28-5-16,-28 5 15,26-9-15,-26 9 0,31-10 16,-31 10-16,33-9 0,-15 4 16,4 0-16,-1-3 0,0-1 0,9-3 15,1 0-15,0-3 0,0-1 16,1 0-16,1 1 0,9-5 15,0 0-15,-1-1 0,1 2 16,1-1-16,1 2 0,12 2 16,0 4-16,-7 4 0,-3 3 0,2 6 15,3 4-15,3 4 0,-5 2 16,-2 3-16,-3 0 0,-3-2 16,-4-1-16,12-4 15,7-2 1,8-6-16,5-4 0,-6-2 0,-4-3 15,14-10-15,6-8 0,-9 5 0,-5 4 16,41-7-16,-1 7 16,-17 4-16,-12 3 0,2 5 15,3 1-15,-13 3 0,-8 1 16,0-2-16,1-1 0,-12-2 0,-9-2 16,9-6-16,5-6 15,-8 6-15,-5 5 0,13-5 0,10-1 16,-7 4-16,-4 1 0,-2 4 15,-2 4-15,0 8 0,-2 5 16,3 10-16,2 5 0,-17-7 16,-11-6-16,-7-4 15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19T12:05:28"/>
    </inkml:context>
    <inkml:brush xml:id="br0">
      <inkml:brushProperty name="width" value="0.022" units="cm"/>
      <inkml:brushProperty name="height" value="0.022" units="cm"/>
      <inkml:brushProperty name="color" value="#F2385B"/>
    </inkml:brush>
  </inkml:definitions>
  <inkml:trace contextRef="#ctx0" brushRef="#br0">59950 41316 999,'32'-1'-69,"1"-1"21,1 0 20,0-1 21,2-1 10,3 2-1,1 0-1,2 2-1,3 0 1,3 2 3,5 0 1,4 2 3,4 0 1,5 2-2,5 0-1,6 1 0,3-1-4,4-1-3,4-2-4,5-2-4,-7-1-1,-11 2 0,-12 0 1,-14 2 0,-9-1 0,-5-1-2,-7 0-1,-5-1-2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19T12:05:30"/>
    </inkml:context>
    <inkml:brush xml:id="br0">
      <inkml:brushProperty name="width" value="0.022" units="cm"/>
      <inkml:brushProperty name="height" value="0.022" units="cm"/>
      <inkml:brushProperty name="color" value="#F2385B"/>
    </inkml:brush>
  </inkml:definitions>
  <inkml:trace contextRef="#ctx0" brushRef="#br0">59450 31700 999,'0'14'-85,"2"-1"22,0-2 22,2-2 23,0-2 11,2-1 3,0 0 1,1-1 3,1-2 0,-2 1 1,-1-1 0,0 1 1,-1 1 0,0 0 0,-1 1-1,2 2 0,-2 0-1,-1-1 0,0 1 1,-2 0-1,2-1 0,4-2 0,4-3 0,4 0-1,2-5 1,2-2 0,2-5 0,3-4-1,-2 0 1,-3 1-3,-4 2 0,-4 3-3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8:26"/>
    </inkml:context>
    <inkml:brush xml:id="br0">
      <inkml:brushProperty name="width" value="0.05605" units="cm"/>
      <inkml:brushProperty name="height" value="0.05605" units="cm"/>
      <inkml:brushProperty name="color" value="#6ADCAB"/>
    </inkml:brush>
  </inkml:definitions>
  <inkml:trace contextRef="#ctx0" brushRef="#br0">33563 24226 392,'-28'-43'6,"9"11"12,7 11 12,8 8 12,5 5 3,2 2-9,2 1-8,2 0-7,1 1-6,1-2-2,2 0-2,0-1-3,0 0-1,1 2 0,0 2-1,0 2-1,0 1 0,3-2 0,2 0-2,2-2 0,-1 1 0,1 2 0,-2 2 2,-1 2 0,0 2 0,0 0 1,-1 1-1,1 2 1,0-1-1,-1-2 1,1-3 0,0 0 0,0-2 0,1 1-2,1 2-2,1 0-2,1 1 0,-1-2-1,1 0 0,0-2-1,-1 0 1,1-2-1,-1 0 0,1-2 1,0 1-1,3 0 0,1 2 1,3 1 0,-1 0 0,-1 0 1,-3 0 0,-1 0 1,-1 0 0,-1 0 3,1 0 0,-1 0 3,1 0-1,0 0 1,-1 0-1,1 0-1,-2 0 0,-1 0 0,-2 0 0,-2 0 0,-1-1-1,1-1 1,1 0 0,1-1 0,1-1 0,0 0-1,-1 0-1,1 0 0,-1 1-1,2 0 1,2 2 0,0 0 0,1 1 1,1 0-1,1 0 0,1 0-1,0 0 0,1 0-1,0 0 0,-1 0-2,1 0 1,-1-2-1,1 0 1,-1-2 0,1 0 0,-1 1-1,1-1 1,-1 0 0,2 0-1,1 0 2,2 0 0,3 0 2,0-1-1,1 0 2,-1-1 0,0-1 0,-1-1 1,-1 0-1,-3 0 0,-1 1 0,-1-1 0,1 1 2,1-1 1,1 0 2,0 0 0,-1 2 0,-1 1-1,-1 0-1,-1 1 0,-1 1-1,-1-2 0,-1 2-1,-1-1-4,-1 0-8,-1 0-7,0 0-7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8:28"/>
    </inkml:context>
    <inkml:brush xml:id="br0">
      <inkml:brushProperty name="width" value="0.02274" units="cm"/>
      <inkml:brushProperty name="height" value="0.02274" units="cm"/>
      <inkml:brushProperty name="color" value="#F2395B"/>
    </inkml:brush>
  </inkml:definitions>
  <inkml:trace contextRef="#ctx0" brushRef="#br0">64357 15571 967,'-55'-69'30,"14"17"-28,16 19-25,14 16-28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7:25"/>
    </inkml:context>
    <inkml:brush xml:id="br0">
      <inkml:brushProperty name="width" value="0.04025" units="cm"/>
      <inkml:brushProperty name="height" value="0.04025" units="cm"/>
      <inkml:brushProperty name="color" value="#00BFF3"/>
    </inkml:brush>
  </inkml:definitions>
  <inkml:trace contextRef="#ctx0" brushRef="#br0">85007 18500 546,'-41'2'11,"10"4"22,11 4 22,11 3 22,6 6 4,0 5-16,2 7-15,1 5-16,0 4-11,0 4-7,0 3-8,0 2-7,-1 1-11,-1 3-13,0 0-13,-1 2-13,-1-6-9,0-10-4,0-12-3,0-9-4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8:30"/>
    </inkml:context>
    <inkml:brush xml:id="br0">
      <inkml:brushProperty name="width" value="0.03071" units="cm"/>
      <inkml:brushProperty name="height" value="0.03071" units="cm"/>
      <inkml:brushProperty name="color" value="#F2395B"/>
    </inkml:brush>
  </inkml:definitions>
  <inkml:trace contextRef="#ctx0" brushRef="#br0">32996 24443 716,'-22'-1'-15,"4"0"10,5-2 8,3 0 9,4-1 7,4 0 6,4 0 6,4 1 5,4 0 0,5 3-6,5 4-6,5 2-6,4 2-5,3 0-2,3 0-4,3 0-2,0-2-2,-2-1-3,-2-2-3,-1-2-1,1-1-2,8 0 0,7 0 1,6 0 0,2 1 0,-2 0 1,-4 2 1,-2-1 1,-4 1 1,1 0 0,-2-2 1,0 0 0,-1-1 1,0 0 1,0 0 1,0 0 1,-1 0 0,-3 2 2,-4 0 2,-2 2 1,-3-1-1,-1-1 0,-3 0-2,-1-1-2,-2-1 0,-1 0-1,-1 0 0,-1 0-1,-1 0-2,-3 0-2,-1 0-4,-2 0-2,-2 0-7,-1 1-8,0 2-8,-2 0-9,-1 2-5,0 2-1,-2 2-1,0 2-1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8:35"/>
    </inkml:context>
    <inkml:brush xml:id="br0">
      <inkml:brushProperty name="width" value="0.04617" units="cm"/>
      <inkml:brushProperty name="height" value="0.04617" units="cm"/>
      <inkml:brushProperty name="color" value="#F2395B"/>
    </inkml:brush>
  </inkml:definitions>
  <inkml:trace contextRef="#ctx0" brushRef="#br0">3192 38433 476,'-3'-5'35,"8"7"4,9 8 4,10 6 4,5 6-2,2 5-7,4 5-7,3 5-7,1 4-6,0 6-2,1 4-3,-1 4-2,-1 1-4,-2-6-1,-2-6-3,-1-6-2,-1-3-1,0-3-1,1-2-1,2-1 0,0-5-1,1-7 2,-1-7 1,0-6 1,3-10 1,5-12 2,4-11 3,6-12 2,9-18 2,15-23 4,14-24 3,16-22 4,-3-2-1,-18 25-3,-19 22-5,-18 24-3,-6 8-6,8-7-4,6-9-4,10-7-6,1 0-7,-5 8-10,-4 7-9,-6 8-10,-5 9-4,-8 9 5,-6 11 2,-7 9 4,-5 6 1,-3-1-4,-3 0-3,-2 0-3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0:42"/>
    </inkml:context>
    <inkml:brush xml:id="br0">
      <inkml:brushProperty name="width" value="0.03025" units="cm"/>
      <inkml:brushProperty name="height" value="0.03025" units="cm"/>
      <inkml:brushProperty name="color" value="#F2395B"/>
    </inkml:brush>
  </inkml:definitions>
  <inkml:trace contextRef="#ctx0" brushRef="#br0">77900 19289 727,'7'-22'-33,"-2"6"4,-3 2 3,-1 4 4,-1 4 21,2 2 40,0 4 39,2 2 40,0 1-12,2-2-64,-1-2-62,3-2-63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0:42"/>
    </inkml:context>
    <inkml:brush xml:id="br0">
      <inkml:brushProperty name="width" value="0.04277" units="cm"/>
      <inkml:brushProperty name="height" value="0.04277" units="cm"/>
      <inkml:brushProperty name="color" value="#F2395B"/>
    </inkml:brush>
  </inkml:definitions>
  <inkml:trace contextRef="#ctx0" brushRef="#br0">77511 18750 514,'-14'2'71,"4"6"-9,4 4-7,4 5-9,1 3-7,-2-1-5,-2 1-5,-1 0-5,-2 0-3,0 4-2,0 3-2,0 3-1,-1 2-3,-1-1-3,-3 0-3,-2 0-3,0 0-1,0 2 1,-1 1 1,1 1 0,-1-2-3,0-2-8,0-3-7,1-3-7,0-3-2,4-3 3,3-3 2,3-2 3,3-6-5,5-8-16,6-8-16,4-8-14,3-5-3,1-5 8,2-3 10,0-4 8,-2 0 9,-3 7 8,-4 5 6,-4 7 8,-3 2 5,2 2 0,2 0 3,0 2 1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0:43"/>
    </inkml:context>
    <inkml:brush xml:id="br0">
      <inkml:brushProperty name="width" value="0.03973" units="cm"/>
      <inkml:brushProperty name="height" value="0.03973" units="cm"/>
      <inkml:brushProperty name="color" value="#F2395B"/>
    </inkml:brush>
  </inkml:definitions>
  <inkml:trace contextRef="#ctx0" brushRef="#br0">78050 18711 553,'0'-15'2,"2"4"2,0 3 2,2 3 4,0 2 8,0 6 14,-1 2 16,2 5 14,-2 3 2,1 1-12,0 3-11,0 2-12,1 1-8,0 1-4,1 1-4,2 1-5,-1 1-2,-1 1-2,0 1-2,-2 1-2,0-1-1,0-2-1,0-2 0,0-1-1,-2-2 0,1-3-1,-2-1 0,0-2 0,0-2 0,2-1 1,2 0 0,2-2 0,0-3 1,-1-4 2,-1-6 0,0-4 2,-1-3 1,0-2 1,0 0 0,0-1 2,0 0 0,1-1-2,2 0 0,0 1-1,1-3-1,0-2 0,0-2-1,0-4 1,0-1-1,3 0 0,2-1-1,2 1 1,0-2-2,-1 1-1,-1-2-1,-1-1-1,-1 0-1,1 1 0,0 2-1,0 0 0,-2 3 0,-1 3 1,-2 5 0,-2 3 0,-1 2-3,0 1-6,0-1-6,0 0-6,-2 4-6,-4 6-8,-4 7-7,-4 8-7,-1 1 1,2-1 7,2-2 9,3-2 7,0-2 5,0-1 4,0 0 2,0-2 4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0:44"/>
    </inkml:context>
    <inkml:brush xml:id="br0">
      <inkml:brushProperty name="width" value="0.03832" units="cm"/>
      <inkml:brushProperty name="height" value="0.03832" units="cm"/>
      <inkml:brushProperty name="color" value="#F2395B"/>
    </inkml:brush>
  </inkml:definitions>
  <inkml:trace contextRef="#ctx0" brushRef="#br0">79453 19189 574,'16'-2'12,"-1"-4"5,1-4 5,0-3 4,-2-2 1,-3 1-3,-3 1-5,-2 1-3,-2 0-4,0-2-1,0 0-3,0-1-2,0 0-1,0-1 0,-1 0-1,1 1 0,-1 0-1,-4 2 0,-2 2-1,-3 3 0,-2 0 0,0 2 0,0 0 1,0 2 0,-1 1 1,-2 2 0,-1 2 1,-3 2-1,-1 3 2,-1 4 0,-2 3 2,1 5 0,-1 2 2,1 3-1,1 1 1,1 3 0,1 0 0,0-1-1,2-2-2,1 0-1,1-1 0,0-1-2,2-1 0,1-1-1,1-1-1,2-3-1,2-1-2,2-2-1,2-3-3,4-3-4,2-2-4,4-4-4,2-3-2,3-6 1,3-4 1,3-5 0,2-3-1,-1-1-1,1-1-2,-2-1-3,0 1 1,-4 5 4,-5 3 2,-3 4 4,-3 5 9,-2 4 16,-2 6 15,-2 4 16,-1 3 5,0 1-6,0 2-7,0 0-5,0 0-6,2-1-4,0-1-5,2 0-4,-1-2-3,2 1-2,-2 0-2,1 0-2,1-1-7,0 1-15,1 0-15,2 0-14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0:44"/>
    </inkml:context>
    <inkml:brush xml:id="br0">
      <inkml:brushProperty name="width" value="0.03097" units="cm"/>
      <inkml:brushProperty name="height" value="0.03097" units="cm"/>
      <inkml:brushProperty name="color" value="#F2395B"/>
    </inkml:brush>
  </inkml:definitions>
  <inkml:trace contextRef="#ctx0" brushRef="#br0">80600 19577 710,'14'-6'5,"-1"2"10,-3 4 10,-1 3 10,-1 1 3,0 3-3,0 2-5,0 2-3,-1 1-5,-1 1-3,0 2-5,-2-1-3,-1 2-4,-2 1-3,-2 1-1,-2 2-4,-2-2-1,-4 1-2,-2-2-2,-3-2-1,-1 0 0,3-2 0,2-3 2,1-1 0,3-1 2,4-2 3,4-1 4,4 0 3,3-2-2,1-2-8,2-2-7,3-2-8,-1-1-7,-1 2-5,-2 0-5,-3 2-6,0-1-1,0 0 1,0-2 2,0 0 2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0:45"/>
    </inkml:context>
    <inkml:brush xml:id="br0">
      <inkml:brushProperty name="width" value="0.03597" units="cm"/>
      <inkml:brushProperty name="height" value="0.03597" units="cm"/>
      <inkml:brushProperty name="color" value="#F2395B"/>
    </inkml:brush>
  </inkml:definitions>
  <inkml:trace contextRef="#ctx0" brushRef="#br0">82340 18263 611,'-15'-22'1,"4"6"2,3 5 2,3 5 2,0 2 5,-4 2 10,-2 0 10,-3 2 10,-2 2 0,1 4-7,-1 4-9,0 3-8,0 3-6,-1 2 0,-2 0-3,0 1-2,2 0-1,0 1-1,2-1-1,3 1-2,0-1 1,2-1 2,1-1 2,0 0 3,3-2-1,2-1-1,4-1-2,3 0-3,1-3 0,3-1 0,2-2-1,2-2 1,2-3-2,3 1-1,3-2-1,3 0-2,0-1 0,-3 2-1,-3 0-1,-3 2 0,-2 0-1,-2 1 0,-2 2 0,-2 0-1,-2 3 0,-3 4 0,0 3 1,-3 5 1,-4 1-1,-4 1 2,-5-1-1,-5 1 1,-2-2 0,2-1 0,4-3 0,0-1 0,2-2 1,1-1 2,0-1 2,2 0 1,4-5 2,6-6 1,8-8 1,6-6 1,5-4 0,1 1-2,3-1-3,1 0-3,1 2-1,-1 1-2,-1 2-1,-1 2-2,-1 2 1,-3 1 3,-1 0 2,-2 2 3,-2 1 3,-1 2 1,0 2 3,-3 2 2,1 1 1,0 2-1,0 0 0,0 1 0,-1 1 0,1 0-1,0 0 1,0 0 1,-1 0-10,-1 1-19,0 2-19,-2 0-17,-1-1-10,-4-4 0,-2-4 1,-3-4 1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0:45"/>
    </inkml:context>
    <inkml:brush xml:id="br0">
      <inkml:brushProperty name="width" value="0.03106" units="cm"/>
      <inkml:brushProperty name="height" value="0.03106" units="cm"/>
      <inkml:brushProperty name="color" value="#F2395B"/>
    </inkml:brush>
  </inkml:definitions>
  <inkml:trace contextRef="#ctx0" brushRef="#br0">83233 18961 708,'-6'-13'68,"4"8"-7,4 7-9,4 6-7,1 4-11,-1 1-12,0 1-12,-2 1-13,0 1-12,-1-1-11,1 1-11,0-1-11,1-1-5,0-3 3,1-3 1,2-2 3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0:45"/>
    </inkml:context>
    <inkml:brush xml:id="br0">
      <inkml:brushProperty name="width" value="0.04517" units="cm"/>
      <inkml:brushProperty name="height" value="0.04517" units="cm"/>
      <inkml:brushProperty name="color" value="#F2395B"/>
    </inkml:brush>
  </inkml:definitions>
  <inkml:trace contextRef="#ctx0" brushRef="#br0">83756 17478 487,'-6'-15'3,"6"1"8,4 1 6,6 1 8,2 1 2,3 4 0,2 2-1,2 4-1,1 1-2,1 2-6,1 0-5,1 2-5,-2 0-5,-2 2-4,-3 0-3,-2 1-5,-4 2-2,-1 2-1,-2 2-1,-2 1-1,-2 1-2,-2 0-4,-2-2-2,-2-1-3,-2-1-1,-2-2 2,-2-2 1,-1-2 2,-3-1 3,0 1 2,-1 2 4,-1 0 3,0 0 4,-1-2 4,1-3 5,-1 0 4,0-2 4,2 2 3,1 0 3,1 2 3,0-1 2,0 1 2,0 0 2,1 0 2,0 1 0,2 0-1,2 1-2,2 2-1,1 1-1,1 3 1,-2 3 1,2 4 1,-1 2 0,0 2-1,0 4 0,1 3 0,-2 5-2,0 7-1,-1 5-2,-2 9-2,1 4-1,-1 3-4,0 3-2,0 3-3,1 0-3,0-1-3,2-2-4,1-2-2,0 0-6,2 5-7,0 3-7,2 5-7,0-1-4,0-3-1,0-6-1,0-2 0,0-6 1,0-5 4,0-6 3,0-6 3,0-5 2,0-3-1,0-5-2,0-3-1,-2-5 0,0-5 1,-3-5 2,-2-4 2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7:26"/>
    </inkml:context>
    <inkml:brush xml:id="br0">
      <inkml:brushProperty name="width" value="0.03979" units="cm"/>
      <inkml:brushProperty name="height" value="0.03979" units="cm"/>
      <inkml:brushProperty name="color" value="#00BFF3"/>
    </inkml:brush>
  </inkml:definitions>
  <inkml:trace contextRef="#ctx0" brushRef="#br0">86149 20744 552,'-18'-1'16,"12"-1"20,12 0 19,12-1 19,8-1 3,6 0-16,6 1-14,7-1-16,2 0-10,2 0-6,0 0-5,1 0-6,-1 0-6,-4 1-7,-4-2-7,-4 3-8,-5-2-4,-5 2-1,-7 0 0,-5 2-2,-6-1-5,-4 0-10,-6-2-10,-4 0-9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0:46"/>
    </inkml:context>
    <inkml:brush xml:id="br0">
      <inkml:brushProperty name="width" value="0.03291" units="cm"/>
      <inkml:brushProperty name="height" value="0.03291" units="cm"/>
      <inkml:brushProperty name="color" value="#F2395B"/>
    </inkml:brush>
  </inkml:definitions>
  <inkml:trace contextRef="#ctx0" brushRef="#br0">83450 19703 668,'0'-16'2,"2"0"4,0 1 4,2-1 3,1 0 4,1 1 2,3 0 2,2-1 2,2 2 2,3 1 1,4 2 1,2 2 1,2 2-1,4 1-2,3 0-2,3 2-3,-1 0-6,-2 2-9,-3 0-8,-3 2-10,-4 0-8,0 0-5,-2 0-7,-2 0-5,-3 0-3,-1 0 4,-2 0 2,-2 0 4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0:46"/>
    </inkml:context>
    <inkml:brush xml:id="br0">
      <inkml:brushProperty name="width" value="0.04202" units="cm"/>
      <inkml:brushProperty name="height" value="0.04202" units="cm"/>
      <inkml:brushProperty name="color" value="#F2395B"/>
    </inkml:brush>
  </inkml:definitions>
  <inkml:trace contextRef="#ctx0" brushRef="#br0">84958 18827 523,'-2'-10'34,"-4"10"7,-4 12 8,-4 10 6,-1 6-1,-1 2-9,0 3-9,1 1-10,-1 2-6,1 2-2,0 3-1,-1 1-2,1-1-2,1-1-2,1-2-1,0-1-2,2-3 0,3-2-2,1-2-1,2-1-2,2-4 0,2-3-4,2-5-1,2-3-3,2-4-2,4-2-4,2-4-4,3-2-3,2-2-3,0 0-1,-1 0-1,1 0-1,-2-3 0,-2-2 1,-1-5 0,-2-4 1,-2-1 1,-1 1 4,0 1 4,-2 1 3,-2 0 3,-2 2 1,-3 0 2,-4 2 1,-1 1 0,-1 1-2,-2 0 0,0 2-2,0 1-2,-2 2-3,-1 2-3,-1 2-2,0 1-3,2 0-1,2-1 0,3 2-1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0:46"/>
    </inkml:context>
    <inkml:brush xml:id="br0">
      <inkml:brushProperty name="width" value="0.03821" units="cm"/>
      <inkml:brushProperty name="height" value="0.03821" units="cm"/>
      <inkml:brushProperty name="color" value="#F2395B"/>
    </inkml:brush>
  </inkml:definitions>
  <inkml:trace contextRef="#ctx0" brushRef="#br0">86021 19644 575,'-8'-8'3,"0"2"6,0 1 5,0 0 5,-1 3 7,0 4 6,-4 4 7,-2 4 7,0 3-1,3 3-4,1 3-7,2 3-5,2 1-4,-1 0-4,1 1-4,-1-1-3,1 1-5,2-1-7,2 1-8,2-1-7,1 0-4,0-4-4,0 0-2,0-2-3,1-3-3,4-3-4,2-3-4,4-2-3,0-3-1,0-1 4,1 0 3,0-1 4,-1-3 2,-1 0 1,-1-3 1,0-2 2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0:47"/>
    </inkml:context>
    <inkml:brush xml:id="br0">
      <inkml:brushProperty name="width" value="0.03874" units="cm"/>
      <inkml:brushProperty name="height" value="0.03874" units="cm"/>
      <inkml:brushProperty name="color" value="#F2395B"/>
    </inkml:brush>
  </inkml:definitions>
  <inkml:trace contextRef="#ctx0" brushRef="#br0">86551 19911 567,'-9'-13'13,"-2"8"10,-2 7 12,-1 6 11,0 5 2,1 1-5,2 3-5,3 2-6,1-1-5,2-1-5,2-3-4,2-1-5,2-1-2,3 0 0,4-1 0,2 0 0,1 0-1,0 0-2,-2-2-2,-1-1-1,0 0-4,1 0-2,2 0-4,0 0-2,-3 1-5,-6 1-3,-8 3-4,-6 2-4,-4-1 0,1-3 0,0-3 3,-1-2 1,0-3-3,-1-1-5,-2 0-5,1-1-7,-1-1 0,5 0 4,2 0 6,3 0 3,1-2 4,2 0-1,0-3 1,2-2 1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0:47"/>
    </inkml:context>
    <inkml:brush xml:id="br0">
      <inkml:brushProperty name="width" value="0.03629" units="cm"/>
      <inkml:brushProperty name="height" value="0.03629" units="cm"/>
      <inkml:brushProperty name="color" value="#F2395B"/>
    </inkml:brush>
  </inkml:definitions>
  <inkml:trace contextRef="#ctx0" brushRef="#br0">87250 19350 606,'50'2'43,"-8"6"-3,-9 4-5,-9 5-4,-6 3-3,2-1-3,0 1-2,-1-1-2,0 2-1,-2 0 1,-3 0 1,-1 3 1,-3-1-2,-2 1-4,-4-1-4,-2 0-5,-6 0-5,-6 2-8,-7 1-7,-7 1-8,-5 0-7,-1-1-7,-2-1-8,-2-1-8,2-2-3,5-3 2,7-3 0,5-2 2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0:5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71707 31200 999,'-15'7'-43,"2"-1"3,3-1 5,2 0 5,-1-3 5,0 0 6,-2 0 5,0-1 6,-1-1 2,2 0 2,-2 0 0,0 0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0:51"/>
    </inkml:context>
    <inkml:brush xml:id="br0">
      <inkml:brushProperty name="width" value="0.04657" units="cm"/>
      <inkml:brushProperty name="height" value="0.04657" units="cm"/>
      <inkml:brushProperty name="color" value="#F2395B"/>
    </inkml:brush>
  </inkml:definitions>
  <inkml:trace contextRef="#ctx0" brushRef="#br0">70691 30952 472,'-29'7'-23,"7"-2"5,5-3 4,6 0 4,3-4 4,-1 0 2,-2-3 1,0-2 3,0-1 2,1-2 3,0 0 3,2 0 3,1-2 2,0 2 0,2 1 2,0 1 1,1 0 3,-2 2 6,0 0 6,-1 2 4,1 1 5,6 0 3,4 1 3,6 2 2,2 0-2,3 0-8,2 0-9,2 0-7,1 0-6,1 2-2,1 1-2,1 0-2,1 0-2,3 0-1,1-2-2,3 0 0,-1-1-1,3 0 0,1 0 0,1 0 0,0-1-1,1 0 0,-1-2-2,0 0-1,1 0 0,1 0 0,0 1-1,2 2 0,-1 0 0,-1 0 0,-3 0-1,-1 0 1,-4 0-1,1 0 1,-1 0-1,-1 0 0,-1 0-1,-3 0-1,-1 0-1,-3 0-2,-1 0 0,-3-2-1,-1-1 0,-2 0 0,-6-2-2,-10-4-4,-10-2-4,-9-2-3,-6-1-2,1 5 3,-1 3 2,1 4 1,-2 1 2,-1-1 2,-2 0 0,-3-1 2,1-1 1,-1 2 0,-1 0 0,1 2 1,-1 0 0,-1 0 1,0 0 1,-2 0 2,0 1 1,2 2 2,0 2 1,1 2 1,2 1 2,1-1 1,3 1 1,3 0 1,0-1 0,2-1 1,3-1-1,1 0 0,4-1 4,7 1 5,5 2 6,6 0 5,5 0 1,6-2-5,4-2-5,5-2-5,3-1-2,1 0-2,0 0-1,2 0-1,1 0-1,3 0 0,1 0-2,2 0 1,2-1-1,-1 0 0,0-2 0,1 0-1,-2-1 0,-2 0-4,-1 0-2,-3 0-4,-1 1-3,-3 0-5,-1 2-4,-3 0-6,-2 2-3,-2 2-5,-5 2-4,-2 2-4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0:52"/>
    </inkml:context>
    <inkml:brush xml:id="br0">
      <inkml:brushProperty name="width" value="0.04228" units="cm"/>
      <inkml:brushProperty name="height" value="0.04228" units="cm"/>
      <inkml:brushProperty name="color" value="#F2395B"/>
    </inkml:brush>
  </inkml:definitions>
  <inkml:trace contextRef="#ctx0" brushRef="#br0">70462 21527 520,'-49'0'11,"12"0"3,11 0 5,13 0 4,7 0 5,6 0 6,4 0 5,6 0 6,2 0-2,3 0-6,2 0-7,2 0-7,1 0-5,2-2-2,3 0-2,2-1-2,1-1-3,2 0-1,3 0-3,1 0-1,2 0-1,0 0 1,2 0 1,1 1 2,0-1-1,0 0-3,0 0-2,0 1-2,0-1-2,0 2 2,0 0-1,0 2 2,-1-1-1,-1-1-1,-3 0-2,-1-1 0,-3-1 0,-2 2 0,-1 0 1,-3 2 0,-2 0 1,-3 2 0,-3 0-1,-2 2 0,-6-1-5,-8-2-9,-8-2-7,-8-2-10,-5-1 0,-3 2 5,-3 0 6,-3 2 7,-2 0 2,-1 0 1,0 0 1,-2 0 0,-1 0 1,-1 0 1,0 0 1,-2 0 1,0 1 2,0 2 2,0 2 4,0 2 2,1 0 1,2-1 0,2 0-1,1-2 0,2 0 0,1 1 1,2 1 1,0 2 1,2-1 2,5-1 0,3 0 2,4-2 1,3 0 1,1 0 0,0 0 2,2 0 0,2-1 3,6 0 7,4-2 5,6 0 6,3-1 1,5 2-7,4 0-5,3 2-7,4-1-3,5-1-4,3-1-2,4-1-2,3 0-4,0 0-4,2 0-4,0 0-3,1 0-4,2 0-4,0 0-5,2 0-3,-1 1-8,-1 2-10,0 2-10,-1 2-10,-6 0-1,-8 0 9,-9-2 9,-9 0 8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00"/>
    </inkml:context>
    <inkml:brush xml:id="br0">
      <inkml:brushProperty name="width" value="0.03397" units="cm"/>
      <inkml:brushProperty name="height" value="0.03397" units="cm"/>
      <inkml:brushProperty name="color" value="#F2395B"/>
    </inkml:brush>
  </inkml:definitions>
  <inkml:trace contextRef="#ctx0" brushRef="#br0">93590 10915 647,'-8'-17'0,"0"-2"-1,1-1 0,-1-2-1,0 0 2,2 4 1,1 5 4,0 3 2,2 2 3,0 0 4,2 0 3,0 1 5,1 2 0,-2 5-2,0 7-3,-2 6-2,0 4-2,-2 3-1,0 3-2,-1 3-1,-2 2-1,0-1-1,-1 0 0,-1 1-2,-1 0 0,0 0-3,0 2 0,2 1-3,-3-1 0,0 0 2,-1-1 1,-1-1 1,-1-2-2,2-1-7,1-3-7,1-1-6,1-3-4,2-3 0,2-2-1,3-4-1,1-4-1,3-6-3,4-6-2,2-6-2,3-5 1,2-3 6,2-5 5,1-3 5,1-2 3,0 0 4,-2-1 2,-1 1 3,-1 0 2,0 1 0,-2 1 1,-1 1 0,-1 2 1,1 0 3,0 1 1,0 2 2,-1 1 3,-1 4 3,0 5 3,-2 3 3,0 2 2,0 0-1,0 0-2,0 1 1,0 0-2,2 2 1,0 2 1,2 2-1,-1 2 0,-1 4-1,-1 2 0,0 3-1,0 3-1,0 2-2,1 1 0,2 3-2,-2 1-2,-1 1 0,-2 1-1,-2 1-1,0 1 0,0-2 0,2 2 0,0-1 0,0 0-1,0-1-1,-2-1-2,0-1-2,-1-2 0,2-2 1,0-4 1,2-3 0,1-3 3,1-6 4,3-4 5,2-6 3,1-4 1,2-5-4,0-5-3,1-5-5,2-6-1,2-6-1,4-7 0,3-7 0,-1 1-1,-7 10-1,-5 10-1,-6 9-1,-3 6-1,0 1-2,0 1-1,0 1-2,-1 0-1,-1 2-2,0 1-2,-1 1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00"/>
    </inkml:context>
    <inkml:brush xml:id="br0">
      <inkml:brushProperty name="width" value="0.03417" units="cm"/>
      <inkml:brushProperty name="height" value="0.03417" units="cm"/>
      <inkml:brushProperty name="color" value="#F2395B"/>
    </inkml:brush>
  </inkml:definitions>
  <inkml:trace contextRef="#ctx0" brushRef="#br0">95263 11300 643,'15'-9'36,"-3"-2"-6,-1-2-6,-2-1-6,-2-2-5,0 1-1,-2-1-2,0 0-3,-2 1 0,0 1 0,1 2-1,0-1 0,-1 1 0,-2 1-3,-2-1-3,-2 0-1,-1 1-1,-2 2 0,1 3 2,-2 1 0,-2 1 1,0 2 0,-1 0 0,-1 2 1,-1 0 1,0 2-1,0 0 1,1 2-1,-1 1 1,0 3 0,0 4 1,1 2 0,-2 3 0,0 3 0,-1 2 0,-1 4-1,-1 2 1,2-1 0,1 1 1,1-1 1,1 0-1,0-3 0,2-2-1,1-2 0,0-2-1,2-2-1,1-4 1,0-3-2,3-2 0,4 0-2,4-2-2,4 0-1,2-3-2,3-4 1,2-4 0,2-4 1,0-4 0,1-3 0,-1-5 0,1-3 0,-1-1 0,-1 2-1,-1 1-2,-1 3 0,-1 1 0,-2 4 3,-3 3 2,-1 3 3,-1 3 4,-2 4 3,-1 4 4,0 4 4,-1 3 1,2 3-1,0 3-2,0 4 0,2-1-2,0 1-2,0-2-2,0-1-1,0-1-2,1-4-1,2 0-1,0-2-1,1-2-1,-1 0 2,1-2 0,0 0 1,0-2-4,-1-1-8,1 0-11,0-1-8,0-3-4,1-2 4,1-4 4,2-2 3,-1-4-3,-1-6-6,-1-2-8,0-7-7,-3-2 0,-1 3 5,-2 1 7,-2 3 5,-1 1 5,0 3 5,0 2 4,0 1 4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7:26"/>
    </inkml:context>
    <inkml:brush xml:id="br0">
      <inkml:brushProperty name="width" value="0.0398" units="cm"/>
      <inkml:brushProperty name="height" value="0.0398" units="cm"/>
      <inkml:brushProperty name="color" value="#00BFF3"/>
    </inkml:brush>
  </inkml:definitions>
  <inkml:trace contextRef="#ctx0" brushRef="#br0">86926 19924 552,'-15'-8'2,"2"0"3,3 0 4,1 0 3,2 5 10,1 8 16,1 9 15,0 10 15,2 4 2,0 4-12,2 3-13,0 3-12,1 1-11,0 3-12,0 2-9,0 2-12,0 1-9,-2-2-10,0 0-9,-1-2-10,-1-3 0,2-6 6,0-6 6,2-5 8,-1-5 0,0-3-4,-2-3-4,0-2-6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00"/>
    </inkml:context>
    <inkml:brush xml:id="br0">
      <inkml:brushProperty name="width" value="0.03077" units="cm"/>
      <inkml:brushProperty name="height" value="0.03077" units="cm"/>
      <inkml:brushProperty name="color" value="#F2395B"/>
    </inkml:brush>
  </inkml:definitions>
  <inkml:trace contextRef="#ctx0" brushRef="#br0">96890 9940 714,'-22'-23'-7,"5"4"6,3 3 5,4 4 7,4 0 6,2 1 6,4-1 6,3 0 5,2 2 1,5 3-6,4 2-4,4 4-5,2 1-4,1 0-2,1 0-2,1 0-2,1 0-2,1 2-4,1 0-2,0 2-2,0 0-4,0 0-3,-1-1-4,0 1-3,-3 0-5,-3 0-8,-3 0-6,-3 0-7,-3 0-4,-4 2 1,-4 0-1,-4 2 1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01"/>
    </inkml:context>
    <inkml:brush xml:id="br0">
      <inkml:brushProperty name="width" value="0.03646" units="cm"/>
      <inkml:brushProperty name="height" value="0.03646" units="cm"/>
      <inkml:brushProperty name="color" value="#F2395B"/>
    </inkml:brush>
  </inkml:definitions>
  <inkml:trace contextRef="#ctx0" brushRef="#br0">97284 10100 603,'-43'0'-12,"10"2"7,8 0 5,9 2 5,5 0 5,0 0 1,2-1 2,1 2 1,0-1 4,0 3 5,1 2 4,-1 2 5,1 1 1,2 3-4,2 2-5,2 2-3,1 1-2,-2 2-1,0 3-1,-1 2 0,-2 1-1,2 4-2,-1 3 0,0 3-2,0 2-2,2 4-2,0 1-2,2 5-4,0 2-2,0 2-4,0 1-4,0 3-4,0 3-3,0 4 1,0 3-1,0 5 0,0 1-4,2 1-8,0-1-9,2 0-7,-1-4-3,0-7 2,-2-8 3,0-8 2,-1-7 5,0-4 4,0-5 4,0-5 6,-1-5 4,0-5 3,-2-5 4,0-4 4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02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96877 11364 560,'-6'-22'-10,"2"6"18,4 5 20,3 5 19,1 2 6,1 0-7,1 0-6,2 0-7,0 0-6,0 1-2,0-1-5,-1 1-4,2-1-2,0 2-3,1 0-2,2 2-2,-1-1-1,1 0 2,0-2 1,0 0 2,-1 0-1,1 0-2,0 1-4,0 2-2,-1 0-2,1 2 1,0 1-1,0 0 1,-1 0 0,1 0 0,0-2 0,-1 0-1,1-1 1,1 0-1,1 0 1,1 0-1,1-1 0,0 0 0,0-2-2,-1 0-1,0-1 0,-1 0 0,0 0-1,-2 0 0,0 0 1,0 1 0,-1-2 1,1 2 0,0-1 1,0 0-2,-1 0 0,1 0-1,-3 1-11,-6 2-20,-6 2-22,-6 2-20,-2 1-5,0 0 14,2 0 14,1 0 12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05"/>
    </inkml:context>
    <inkml:brush xml:id="br0">
      <inkml:brushProperty name="width" value="0.03709" units="cm"/>
      <inkml:brushProperty name="height" value="0.03709" units="cm"/>
      <inkml:brushProperty name="color" value="#F2395B"/>
    </inkml:brush>
  </inkml:definitions>
  <inkml:trace contextRef="#ctx0" brushRef="#br0">93947 20978 593,'-2'-28'18,"-4"7"-1,-4 7-1,-3 7-2,-2 3-1,1 2-1,1 0-1,1 2-2,-2 1-1,-2 4-1,-3 2-2,-3 4-2,0 0 1,1 1 1,2 0 1,3-1 2,1 1 1,2 0-1,2 0 0,3-1 0,1 2-1,2 0-2,2 1 0,2 1-2,2 0 1,4-1 0,2 0 1,4-2 1,0-1 0,1-1-1,0 0-1,0-2-1,0 0-1,1 0 1,1 0-1,1 0 1,0-1 0,-2 1-2,-3 0-1,0 0-1,-3-1 0,-1 1 0,-1-1 0,0 1 0,-2 1 0,0 2-1,-2 2-1,0 1-1,-4 3-1,-4 3-1,-5 3-1,-5 3-2,-4 1 0,0-1-2,-1-1-1,-1-1-1,1-2-1,3-5 2,3-3 2,3-4 0,5-5 6,10-6 9,8-6 9,9-6 9,5-4 2,1-3-6,1-3-7,1-3-5,1-1-4,-1 1-3,0 1-2,1 1-2,-4 3-2,-4 3-1,-5 4-1,-4 5-2,-3 0 0,1-2 1,2-2 1,0-1 1,0 0 1,1 1 0,0 2 2,0 3 0,0 3 5,-1 6 10,1 5 10,0 7 9,-2 2 3,-2-2-4,-4 1-5,-3-2-3,0 1-3,0 3-2,2 3 0,0 4-2,1-1-1,0-1-4,0-3-2,0-1-4,0-2-2,0-1-5,0-1-3,0 0-4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05"/>
    </inkml:context>
    <inkml:brush xml:id="br0">
      <inkml:brushProperty name="width" value="0.02667" units="cm"/>
      <inkml:brushProperty name="height" value="0.02667" units="cm"/>
      <inkml:brushProperty name="color" value="#F2395B"/>
    </inkml:brush>
  </inkml:definitions>
  <inkml:trace contextRef="#ctx0" brushRef="#br0">95250 20950 824,'15'15'76,"-1"-1"-21,-1-2-23,0 1-21,-2-2-11,0-1 0,1 0 1,0-3-1,-1 0-8,1 0-20,0-2-19,0 0-18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06"/>
    </inkml:context>
    <inkml:brush xml:id="br0">
      <inkml:brushProperty name="width" value="0.02838" units="cm"/>
      <inkml:brushProperty name="height" value="0.02838" units="cm"/>
      <inkml:brushProperty name="color" value="#F2395B"/>
    </inkml:brush>
  </inkml:definitions>
  <inkml:trace contextRef="#ctx0" brushRef="#br0">95800 19612 775,'8'-8'0,"0"1"0,0-1 0,-1 0 0,2 1 4,0 1 9,1 0 9,2 2 9,1 0 3,4 2-3,4 0-3,5 2-3,1 0-5,-1 0-8,-1 0-8,-1 0-6,-2 1-6,-2 2 0,-1 2-3,-2 2-1,-3 0-2,-3 1-6,-3 0-3,-2 0-5,-3-1-3,-1 1-2,0-1-1,-1 1-1,-3-1 2,0 0 4,-3-2 5,-2 0 6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06"/>
    </inkml:context>
    <inkml:brush xml:id="br0">
      <inkml:brushProperty name="width" value="0.03971" units="cm"/>
      <inkml:brushProperty name="height" value="0.03971" units="cm"/>
      <inkml:brushProperty name="color" value="#F2395B"/>
    </inkml:brush>
  </inkml:definitions>
  <inkml:trace contextRef="#ctx0" brushRef="#br0">95956 20100 554,'-36'7'-17,"9"-1"5,8 0 3,8-2 6,3 1 6,2 0 9,1 1 11,0 2 10,2 1 3,0 1-3,2 3-3,0 2-3,1 2-1,0 3-2,0 3 0,0 3 0,0 3-1,-2 5 0,0 3 0,-1 4 1,-2 5-2,2 4-3,-1 5-3,0 6-3,0 3-3,2 5-2,0 3-4,2 5-3,0-2-1,2-3 1,0-3 1,2-4 0,1-3-6,1-1-15,3-1-15,2-1-14,1-2-8,2-2 1,0-4-1,0-2 1,1-7 4,-3-8 8,-1-9 7,-2-9 8,-2-5 5,0-2 4,-2-2 4,0-2 4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06"/>
    </inkml:context>
    <inkml:brush xml:id="br0">
      <inkml:brushProperty name="width" value="0.03324" units="cm"/>
      <inkml:brushProperty name="height" value="0.03324" units="cm"/>
      <inkml:brushProperty name="color" value="#F2395B"/>
    </inkml:brush>
  </inkml:definitions>
  <inkml:trace contextRef="#ctx0" brushRef="#br0">95939 21391 661,'-5'-35'26,"6"8"5,6 7 7,6 10 5,3 3 0,3 2-6,2 2-7,1 2-6,2 1-5,1 0-3,1 0-1,1 0-4,-2 0-5,0 0-11,-3 0-10,-1 0-10,-2 0-8,-1 0-7,-1 0-8,0 0-6,-3-1 0,-1 0 5,-2-2 7,-2 0 6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07"/>
    </inkml:context>
    <inkml:brush xml:id="br0">
      <inkml:brushProperty name="width" value="0.03572" units="cm"/>
      <inkml:brushProperty name="height" value="0.03572" units="cm"/>
      <inkml:brushProperty name="color" value="#F2395B"/>
    </inkml:brush>
  </inkml:definitions>
  <inkml:trace contextRef="#ctx0" brushRef="#br0">96842 20933 615,'5'-6'34,"-5"4"-1,-4 4-1,-5 4-1,-4 3-2,-2 3-2,-1 4-4,-3 2-3,0 2-2,-1 0-3,0 2-2,2 1-2,-2 0-2,1-1-1,-1-1-1,1-1-1,0-1 0,2-2 0,2-4 0,3 0 1,1-2 0,2-1 0,2 0 0,3-2 1,2 0-2,5-2-1,6-1-3,4 0 0,5-2-4,3-2-1,5-2-3,3-2-2,1-1-2,-3 0-4,-4 0-2,-2 0-2,-2 0-4,1 0-2,0 0-2,-1 1-3,-1-1-3,-2 2-2,-4 0-2,-3 2-2,-2-2 1,0 0 2,-2-3 3,0-2 3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08"/>
    </inkml:context>
    <inkml:brush xml:id="br0">
      <inkml:brushProperty name="width" value="0.03363" units="cm"/>
      <inkml:brushProperty name="height" value="0.03363" units="cm"/>
      <inkml:brushProperty name="color" value="#F2395B"/>
    </inkml:brush>
  </inkml:definitions>
  <inkml:trace contextRef="#ctx0" brushRef="#br0">97143 21050 654,'-15'0'5,"5"2"13,2 0 10,2 2 12,2 1 3,0 5-5,0 4-5,0 4-5,1 4-4,0 5-4,2 4-3,1 6-5,-1 2-1,-1 1-1,0-1 0,0 0-2,-2 2-9,0 9-19,0 6-21,0 7-18,0-3-9,2-12 7,0-14 4,2-11 6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7:26"/>
    </inkml:context>
    <inkml:brush xml:id="br0">
      <inkml:brushProperty name="width" value="0.047" units="cm"/>
      <inkml:brushProperty name="height" value="0.047" units="cm"/>
      <inkml:brushProperty name="color" value="#00BFF3"/>
    </inkml:brush>
  </inkml:definitions>
  <inkml:trace contextRef="#ctx0" brushRef="#br0">89642 19081 468,'-7'-23'69,"2"15"2,2 16 1,2 15 1,1 11-6,0 3-13,0 4-11,0 4-13,-1 2-9,0 2-5,-2 0-6,0 2-4,-2-3-8,0-1-6,-1-4-8,-1-2-6,-2-2-7,1-2-4,-3 0-5,0-1-4,0-4-2,3-4-1,1-4-1,2-6 1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08"/>
    </inkml:context>
    <inkml:brush xml:id="br0">
      <inkml:brushProperty name="width" value="0.03457" units="cm"/>
      <inkml:brushProperty name="height" value="0.03457" units="cm"/>
      <inkml:brushProperty name="color" value="#F2395B"/>
    </inkml:brush>
  </inkml:definitions>
  <inkml:trace contextRef="#ctx0" brushRef="#br0">98206 20966 636,'-22'-7'22,"5"2"8,3 2 6,4 2 7,2 3 1,1 4-6,0 4-5,-1 3-5,0 4-5,0 1-4,0 3-3,0 2-3,1 1-3,1 4-4,0 3-3,2 3-4,0 1-6,2 0-8,0 0-7,2 0-9,2-2-3,4-3 2,4-5 2,3-3 1,2-5 3,-2-3 5,-3-4 4,-1-4 4,-2-3-1,1-1-10,0 0-7,0-1-9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09"/>
    </inkml:context>
    <inkml:brush xml:id="br0">
      <inkml:brushProperty name="width" value="0.04745" units="cm"/>
      <inkml:brushProperty name="height" value="0.04745" units="cm"/>
      <inkml:brushProperty name="color" value="#F2395B"/>
    </inkml:brush>
  </inkml:definitions>
  <inkml:trace contextRef="#ctx0" brushRef="#br0">98956 21028 463,'-8'-21'-1,"0"5"0,0 5 1,0 5 1,0 1 4,1 2 7,-1-1 8,0 0 8,-1 0 3,0 2 0,-1 0 0,-1 2-1,-1 1-2,0 4-4,0 2-5,1 4-3,0 1-4,2 1-1,3 1-2,1 1-1,1 0-3,0 0-3,0-2-3,1-1-3,2-1-5,7 0-4,7-2-6,7-1-4,2-2-1,-1-6 2,-3-4 3,-1-5 2,-2-3 1,-2 2-2,-3 1-1,-1 0-2,-2 2 6,-2-1 11,-2 0 13,-2 0 12,-2 1 7,-2 2 5,-2 2 3,-2 2 4,0 4 0,2 6-5,3 6-5,1 5-4,1 4-5,0-1-4,0 1-3,0-1-4,-1 2-2,-1 3-1,0 3 0,-1 3-1,-1 1-1,0 0 2,0 1 0,0-2 1,0 1 1,0 0-1,0 1 0,0-1 0,0-1-2,-2-3-2,0-4-2,-1-1-4,-1-3-1,0 1-2,0-1-2,1 1-1,-1-2-2,0-3-1,0-3 0,1-3-2,-2-2 0,-3-2-3,-4-3 0,-2-1-2,-1-3 1,1-6 4,1-4 4,1-5 3,1-5 2,4-5-2,3-5-2,3-5 0,2-3-2,3-3 0,4-1-1,2-2 0,4-1-1,4 0-3,3 0-3,5 0-3,1 3-1,-1 3-3,-1 3 0,-1 5-3,-2 2 1,0 3 1,0 1 2,-2 3 1,-2 1 1,-1 2 2,-2 3 0,-2 1 1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09"/>
    </inkml:context>
    <inkml:brush xml:id="br0">
      <inkml:brushProperty name="width" value="0.03905" units="cm"/>
      <inkml:brushProperty name="height" value="0.03905" units="cm"/>
      <inkml:brushProperty name="color" value="#F2395B"/>
    </inkml:brush>
  </inkml:definitions>
  <inkml:trace contextRef="#ctx0" brushRef="#br0">99950 20747 563,'21'-21'22,"-3"7"0,-4 5-2,-4 6-1,-2 3 0,1 0 1,2 0 0,0 0 1,1 1 1,1 4 1,1 2 2,1 3 0,0 3 0,-1 2 0,-1 1-1,0 3-2,-2 2-1,-1 1-4,0 3-4,-2 1-3,-1 2-3,-2 3-1,-3 1-1,0 2-1,-5 2-5,-4 0-7,-6 1-7,-4 2-7,-5 0-8,-5 1-5,-4-1-7,-5 0-6,-1-3-4,7-8 0,6-6-1,5-6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09"/>
    </inkml:context>
    <inkml:brush xml:id="br0">
      <inkml:brushProperty name="width" value="0.03308" units="cm"/>
      <inkml:brushProperty name="height" value="0.03308" units="cm"/>
      <inkml:brushProperty name="color" value="#F2395B"/>
    </inkml:brush>
  </inkml:definitions>
  <inkml:trace contextRef="#ctx0" brushRef="#br0">99387 12022 664,'-17'-19'0,"0"7"15,0 8 16,-2 8 16,0 5 4,2 3-8,3 4-9,1 2-8,3 2-5,-1 1-3,2 1-2,1 1-4,1 0-2,2-1-3,2-2-3,2 0-3,1-2-4,0-1-5,0-2-3,0-2-5,1-1-6,2 1-6,2 1-5,2 1-7,1-1-3,1-4 2,2-5 1,-1-2 2,1-4 2,-1-1 5,0 0 5,-2-1 4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10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99953 12047 600,'-1'-21'27,"-2"7"3,-2 5 3,-2 6 4,0 4-1,0 4-4,2 2-5,1 3-5,0 2-3,2 0-2,0 0-2,2-1-1,1 2-1,3 2 1,4 1 0,2 3 2,2-1-1,0-3-5,-1-3-4,1-2-3,-1-3-4,0 0-1,-2 1-3,0 0 0,-2 0-2,1 2 1,0 0 1,0 1 1,-3 1-3,-6 0-6,-6-1-6,-6 1-5,-4-1-3,-1 0-1,-3-2 0,-1-1-1,-2 0 0,1-2 0,0-1 2,0 0 0,1-2 0,2-1 0,4 0 0,3-1 0,2-3 2,1 0 4,0-3 3,2-2 4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10"/>
    </inkml:context>
    <inkml:brush xml:id="br0">
      <inkml:brushProperty name="width" value="0.03647" units="cm"/>
      <inkml:brushProperty name="height" value="0.03647" units="cm"/>
      <inkml:brushProperty name="color" value="#F2395B"/>
    </inkml:brush>
  </inkml:definitions>
  <inkml:trace contextRef="#ctx0" brushRef="#br0">100400 11047 603,'10'-8'1,"5"0"4,5 0 4,6 1 2,0 0 4,0 2 3,-1 2 3,0 2 3,-1 3 1,4 4 0,3 4 0,3 3 0,0 3-1,0 2-1,-2 0-1,0 1-1,-1 1-1,-3 1-2,-2 1 0,-1 1-2,-3 0-2,-5 1-5,-3-1-3,-4 1-4,-5 0-3,-6 3 0,-6 1 0,-6 3-1,-7 0-4,-11 5-10,-9 3-8,-10 2-8,-5 2-6,-2-2-1,1 0-2,-2-1-1,4-4 0,11-8-1,12-6 0,10-6 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11"/>
    </inkml:context>
    <inkml:brush xml:id="br0">
      <inkml:brushProperty name="width" value="0.02234" units="cm"/>
      <inkml:brushProperty name="height" value="0.02234" units="cm"/>
      <inkml:brushProperty name="color" value="#F2395B"/>
    </inkml:brush>
  </inkml:definitions>
  <inkml:trace contextRef="#ctx0" brushRef="#br0">97050 9966 984,'16'-8'-5,"1"0"-10,1 0-10,2 0-10,-1 1 1,1-1 11,-1 0 12,1 0 12,-1 0 5,-1 0-2,-1 1 0,-1-1-1,1 0-2,3 0 0,4 0 0,2 0-1,2-1-1,2-3 1,3-4 1,1-2-1,2-1 1,1-1-2,0 1-1,2-1-1,0 0 1,0 1 1,1-1 3,-1 2 2,0-3 1,0 0 0,0 0 0,1-2-1,0-2 1,4 0 0,2-1 1,4 0 0,1-1 1,2 1-1,0 1 0,2 1-1,-1 1 1,1 1 1,0 1 1,0 1 0,0 1 1,2 0-1,-1 2-1,2 1 0,0 1-1,0-1-1,-2 0-1,0 1-1,-1-1-2,-1 0-2,1 1-3,0-1-2,0 0-2,0 1 1,0-1 1,0 1 0,-2-1 0,-1-1 1,-2-1-1,-1-1 0,-2-1 0,0 1 1,0-1 0,0 0 0,0 1 1,0 1-1,0 1 1,0 1-1,-1 0 0,0 2 0,-2 1 0,0 1 0,-2 0 0,0 1 0,-1-1 1,-1 0-1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12"/>
    </inkml:context>
    <inkml:brush xml:id="br0">
      <inkml:brushProperty name="width" value="0.02243" units="cm"/>
      <inkml:brushProperty name="height" value="0.02243" units="cm"/>
      <inkml:brushProperty name="color" value="#F2395B"/>
    </inkml:brush>
  </inkml:definitions>
  <inkml:trace contextRef="#ctx0" brushRef="#br0">98074 19718 980,'-11'-1'-5,"10"-1"-1,10 0-1,10-1-1,5-2 1,2-2 3,3-2 4,1-2 4,2 1-1,1 1-1,1 2-4,1 2-1,0 0-1,2 0 3,1-1 1,1-1 3,0-1 2,0 0-1,0 0-1,0 0 1,1 0-1,2-2 0,3 0 0,1-1 1,1-1-2,2 2-1,0-2-2,2 0-2,-1-1 0,-1 0-1,0-1 0,-1-1 0,-1-1 0,0-1 1,0-2 0,0 1 1,-1-1 2,-2 2 1,-3 2 2,-1 3 2,-2 1 0,-1 0 0,-3 2-2,-2 1 1,0 0-2,1 0 1,1 0 0,1 0 1,0 1-1,0 1-1,0 0-1,1 2 0,0-1 0,2-2-1,2-2 1,3-2-1,-1-1 1,0-1-1,-2 0 2,0-2 0,-1 0 0,-2 2-3,0 2 0,-1 3-2,-1-1-1,-1 0 2,-2-2-1,0 0 2,-1 0 0,-1 1-1,-1 0-1,-1 2 0,0 1-2,1 0-4,1 2-2,1 1-4,-2 0-1,-4 2 2,-3 0 2,-4 2 1,-4-1-1,-1 0-3,-2-2-4,-2 0-3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25"/>
    </inkml:context>
    <inkml:brush xml:id="br0">
      <inkml:brushProperty name="width" value="0.04526" units="cm"/>
      <inkml:brushProperty name="height" value="0.04526" units="cm"/>
      <inkml:brushProperty name="color" value="#F2395B"/>
    </inkml:brush>
  </inkml:definitions>
  <inkml:trace contextRef="#ctx0" brushRef="#br0">56068 42490 486,'-8'-5'30,"0"8"12,0 6 14,0 7 11,0 4 1,1-1-13,-1 1-12,0 0-13,-1-1-8,-2 1-2,-2-1-3,-1 1-3,-1 1-2,0 3-1,2 3-2,1 3-2,0 1-2,-1 2-1,-1 1-3,-1 0-1,0 1-1,-1 0-2,0 0 0,1 1 0,-1-2-3,2 0-2,1-1-2,1-1-3,0-3-3,2-3-3,1-5-4,0-3-2,6-8-9,8-12-14,9-12-13,10-11-15,0-5 1,-4 5 14,-4 3 16,-6 5 14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26"/>
    </inkml:context>
    <inkml:brush xml:id="br0">
      <inkml:brushProperty name="width" value="0.05046" units="cm"/>
      <inkml:brushProperty name="height" value="0.05046" units="cm"/>
      <inkml:brushProperty name="color" value="#F2395B"/>
    </inkml:brush>
  </inkml:definitions>
  <inkml:trace contextRef="#ctx0" brushRef="#br0">56600 42824 436,'7'-22'5,"0"3"4,-2 3 1,0 3 3,-1 2 3,1 2 4,2 2 5,0 2 5,0 4 3,0 6 2,-2 6 4,0 6 1,-2 4 0,-1 2-5,0 4-4,-2 3-5,0 2-3,0 1-4,0 1-2,0 1-4,1 1-3,0 2-1,2 1-1,0 3-2,0 0-1,0-4-1,-1-2-1,-2-3-1,0-4-1,1-3 0,2-5 1,0-3-1,2-5 1,2-5 0,1-4 1,3-6 1,0-4-1,0-5 0,-2-5-1,0-5 0,0-7-1,3-7 1,3-8 1,4-8 0,-2-1-1,-1 6-1,-4 7-3,-2 5-2,-3 1-2,4-1-3,2-2-3,2-2-2,-1 2 0,-3 7 0,-3 7 1,-2 7 0,-3 3 1,-1 0-4,0 1-1,-1-1-3,-3 3-10,-2 6-18,-4 6-18,-2 6-17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7:26"/>
    </inkml:context>
    <inkml:brush xml:id="br0">
      <inkml:brushProperty name="width" value="0.03725" units="cm"/>
      <inkml:brushProperty name="height" value="0.03725" units="cm"/>
      <inkml:brushProperty name="color" value="#00BFF3"/>
    </inkml:brush>
  </inkml:definitions>
  <inkml:trace contextRef="#ctx0" brushRef="#br0">89600 20390 590,'7'-9'4,"-2"0"10,-3-1 8,0-1 9,-2-1 2,2 0-4,0 1-4,2 0-4,1 0 0,3 2 7,3 2 5,4 2 7,1 2-2,1 1-8,1 0-9,1 2-8,0 0-7,0 0-5,1 0-6,0 0-3,-2 0-7,-1 0-7,-3 0-6,-1 0-7,-2-2-8,-2 0-9,-2-3-7,-2-2-10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27"/>
    </inkml:context>
    <inkml:brush xml:id="br0">
      <inkml:brushProperty name="width" value="0.04972" units="cm"/>
      <inkml:brushProperty name="height" value="0.04972" units="cm"/>
      <inkml:brushProperty name="color" value="#F2395B"/>
    </inkml:brush>
  </inkml:definitions>
  <inkml:trace contextRef="#ctx0" brushRef="#br0">58315 43196 442,'7'-49'38,"-2"12"-6,-3 12-5,0 11-6,-2 6-2,2-2-1,0 0 0,2-1-2,-2 0 0,-1 1-1,-2 0-1,-1 2-2,-4 0-1,-2 2-1,-4 1-2,-1 1-2,-2 1-1,1 3-1,1 4 0,0 2-2,1 4 0,-1 4 1,-2 3 2,0 5-1,0 2 2,-1 3-1,0 1 1,2 3 0,-2 0 0,2-1-2,1 2 0,1-1-2,1-1 0,4-3-1,2-4 0,4-1-1,2-5-3,4-3-3,2-4-5,4-4-4,1-5-1,3-6 2,2-6 2,0-6 1,2-3 1,-1-1-3,0-1-2,-2-1-2,-1 0 0,-1 1 2,-1 1 2,0 1 2,-2 2 3,-2 4 4,-3 1 3,-1 4 4,-1 1 1,-2 1-1,0-1-3,-2 0-1,1 3 8,1 8 19,3 6 17,2 7 19,0 5 3,0-1-12,-2 1-12,0 3-12,-2-2-6,1-1-3,0-3-3,0-1-3,1-1-6,2 1-14,2 1-11,2 1-12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28"/>
    </inkml:context>
    <inkml:brush xml:id="br0">
      <inkml:brushProperty name="width" value="0.04033" units="cm"/>
      <inkml:brushProperty name="height" value="0.04033" units="cm"/>
      <inkml:brushProperty name="color" value="#F2395B"/>
    </inkml:brush>
  </inkml:definitions>
  <inkml:trace contextRef="#ctx0" brushRef="#br0">59683 43566 545,'9'-7'128,"1"2"-28,3 2-29,2 2-28,0 1-17,-1 2-4,-1 0-4,0 2-5,-3 1-3,-1 1-3,-2 3-3,-3 2-3,-1 3-2,-2 4-2,-2 3-2,-2 5-2,-1 1 0,-3 0-1,-2 1 0,-1-2-1,-2 1 0,0-3-3,0-1-2,1-3-2,-2-1 0,0-3 2,-1-1 1,-1-2 2,-1-2 2,3-3 2,0-1 3,1-2 2,1-1 3,0 0 3,2 0 3,1 0 4,3-1 5,8-2 5,6-2 5,7-2 7,3-1-2,-1 2-10,-2 0-9,1 2-8,-1 0-9,1 0-6,1 0-7,1 0-6,1 0-7,0 0-6,-1 0-7,0 0-6,-1 0-3,-3 0 0,-3 0 0,-2 0 1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28"/>
    </inkml:context>
    <inkml:brush xml:id="br0">
      <inkml:brushProperty name="width" value="0.04454" units="cm"/>
      <inkml:brushProperty name="height" value="0.04454" units="cm"/>
      <inkml:brushProperty name="color" value="#F2395B"/>
    </inkml:brush>
  </inkml:definitions>
  <inkml:trace contextRef="#ctx0" brushRef="#br0">61407 42313 493,'-8'-22'41,"0"6"-3,1 5-2,-1 5-3,-1 2-3,-2 2-3,-2 0-5,-1 2-4,-3 2-3,-2 4-3,-2 4-3,-1 3-3,-1 3-2,-1 2 0,0 0 0,1 1 0,1 0 1,0 1-1,1-1 1,1 1 1,1-1-1,4-3 1,3-1 0,3-2-1,2-2 1,2 1-2,2 0 0,2 0-2,2-1 0,2-1 0,2 0 0,2-2-1,1 0 0,3 0 1,2 0 1,2-1 1,1 1-1,1-2 1,1-1-1,1 0-1,-1-2 1,0 3 0,0 0 1,-2 1-1,-2 2 1,-3 0 1,-2 1-1,-4 2 1,-2 1-3,-2 3-4,-2 3-4,-2 3-5,-2 2-1,-2 1-1,-1 1 1,-3 1 1,-1-1 0,0-3 1,0-3 1,1-3 2,-1-2 0,3-3 2,0-1 2,1-2 1,2-3 2,6-4 0,4-4 2,5-4 0,4-2 0,1 0-2,2 1-1,3-1-2,0-1-2,-1 0-2,-1-1-1,0-1-2,-1-1-2,-1 0 1,1 0-1,0 1 0,-1-1 2,1 2 2,0 1 3,-1 0 3,0 2 3,-2 1 4,-3 0 2,-2 2 4,1 0 3,0 2 4,1 0 4,2 2 4,-1 1 2,1 4-2,0 2-1,0 4-1,-2 1-2,-1 1-4,-2 1-2,-2 1-3,-1 1-3,0 0-2,0-1-2,0 1-2,-1-1-3,-1-1-4,0-1-3,-1 0-2,-2-5-14,-1-6-20,0-8-21,-1-6-22,-1-3-3,0 3 13,0 1 13,0 2 14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29"/>
    </inkml:context>
    <inkml:brush xml:id="br0">
      <inkml:brushProperty name="width" value="0.03663" units="cm"/>
      <inkml:brushProperty name="height" value="0.03663" units="cm"/>
      <inkml:brushProperty name="color" value="#F2395B"/>
    </inkml:brush>
  </inkml:definitions>
  <inkml:trace contextRef="#ctx0" brushRef="#br0">62650 42945 600,'1'-13'37,"4"4"13,2 6 12,4 5 13,-1 2-3,0 3-19,-1 2-19,0 2-18,-1 1-15,2 1-11,0 0-11,0 3-10,1-2-11,-2-1-11,-2-2-12,-2-2-12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29"/>
    </inkml:context>
    <inkml:brush xml:id="br0">
      <inkml:brushProperty name="width" value="0.04059" units="cm"/>
      <inkml:brushProperty name="height" value="0.04059" units="cm"/>
      <inkml:brushProperty name="color" value="#F2395B"/>
    </inkml:brush>
  </inkml:definitions>
  <inkml:trace contextRef="#ctx0" brushRef="#br0">63759 41662 542,'-15'-8'3,"4"3"8,3 0 8,3 0 7,2 1 8,3 0 7,4 0 7,2 1 8,3-2 0,4 2-9,2-1-9,3 0-7,2 0-9,1 2-6,1 0-8,1 2-7,-1 0-5,0 2-7,-1 0-4,0 2-6,-3 1-5,-1 3-5,-3 4-5,-1 2-5,-3 1-3,-2 2 0,-4 1-1,-2 2-1,-4-2 3,0-1 6,-3-4 5,-2 0 6,-1-2 4,2-2 5,1-2 3,1-2 4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29"/>
    </inkml:context>
    <inkml:brush xml:id="br0">
      <inkml:brushProperty name="width" value="0.04859" units="cm"/>
      <inkml:brushProperty name="height" value="0.04859" units="cm"/>
      <inkml:brushProperty name="color" value="#F2395B"/>
    </inkml:brush>
  </inkml:definitions>
  <inkml:trace contextRef="#ctx0" brushRef="#br0">63734 42350 452,'-23'0'1,"4"0"2,3 0 2,4 0 2,1 0 2,0 0 1,2 0 0,1 0 2,0 0 5,0 0 10,0 0 10,0 0 8,1 1 3,0 4-7,2 2-6,1 4-7,0 3-3,0 5-1,1 5 1,-1 5 0,0 5-2,0 6-1,0 6-3,0 6-2,0 8-3,0 11-4,0 10-4,1 12-4,-2 6-6,2 3-10,-1 3-9,0 4-10,0 2-7,2 5-7,0 3-6,2 4-5,0-9 1,0-22 11,0-24 10,0-21 11,0-13 2,2-3-3,0-3-4,2-3-4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30"/>
    </inkml:context>
    <inkml:brush xml:id="br0">
      <inkml:brushProperty name="width" value="0.03755" units="cm"/>
      <inkml:brushProperty name="height" value="0.03755" units="cm"/>
      <inkml:brushProperty name="color" value="#F2395B"/>
    </inkml:brush>
  </inkml:definitions>
  <inkml:trace contextRef="#ctx0" brushRef="#br0">63533 43709 585,'-6'-15'20,"4"2"4,4 2 5,4 3 5,2 1 1,1 1-1,2 1-2,0 0-1,2 1-1,5 0-3,4 0 0,3 1-3,2-2-2,-4 2-7,0-1-5,-3 0-6,-1 0-2,-1 2 1,0 0 2,-2 2 2,-1 1-15,-1 2-31,-1 2-29,0 2-31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39"/>
    </inkml:context>
    <inkml:brush xml:id="br0">
      <inkml:brushProperty name="width" value="0.0437" units="cm"/>
      <inkml:brushProperty name="height" value="0.0437" units="cm"/>
      <inkml:brushProperty name="color" value="#F2395B"/>
    </inkml:brush>
  </inkml:definitions>
  <inkml:trace contextRef="#ctx0" brushRef="#br0">65147 43216 503,'-8'-7'72,"0"2"-13,0 2-12,0 2-12,0 3-8,-2 4-2,0 4-4,-1 3-2,-1 4-2,1 3-1,-1 3-1,0 4-1,-1 1-1,-1 4-1,-2 3 0,-2 3 0,-1 0-1,2 0-1,2-3-1,3 2 0,1-4-2,0-2 0,2-3-3,1-3 0,1-3-1,2-1 0,2-3 1,2-1 1,1-2-1,2-1-3,0 0-3,2-2-3,1-1-2,6-2-3,2-3-3,5-1-2,1-2-1,-1-4 2,-1-2 1,-1-3 2,-1-3 0,-2-2 0,1-2 0,-2-1 0,-1-3 0,-1 0 1,0-1 1,-2-1 1,0-1 1,-2 1 2,-1-1 1,0 1 1,-2 0 3,-2 2 1,-2 3 3,-2 1 3,-3 3 0,-2 2-2,-3 4-1,-3 3-2,-3 3-4,0 4-5,-1 3-6,0 5-6,-2 2-2,1-1 2,-1 1 1,1 0 3,1-2 1,2-3 3,4-3 1,3-2 2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40"/>
    </inkml:context>
    <inkml:brush xml:id="br0">
      <inkml:brushProperty name="width" value="0.03947" units="cm"/>
      <inkml:brushProperty name="height" value="0.03947" units="cm"/>
      <inkml:brushProperty name="color" value="#F2395B"/>
    </inkml:brush>
  </inkml:definitions>
  <inkml:trace contextRef="#ctx0" brushRef="#br0">67353 42987 557,'-16'-6'14,"2"6"0,1 4 2,1 6 0,1 1 4,0 1 6,2 0 8,1 0 6,0 1 1,-1 5-4,-2 3-3,1 5-5,-2 1-4,2-1-5,0-1-4,2-1-5,1 0-1,1 0-1,0 2 1,2 1 0,0 0-2,2 0-5,0 1-6,2-1-5,1-1-2,4-3-3,2-3 0,4-3-3,1-3-3,3-4-9,1-5-6,3-2-9,-1-3-1,-2 0 3,-1 0 3,-2 0 3,-2-1 2,-1-1 0,0 0 0,-2-1-1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40"/>
    </inkml:context>
    <inkml:brush xml:id="br0">
      <inkml:brushProperty name="width" value="0.03849" units="cm"/>
      <inkml:brushProperty name="height" value="0.03849" units="cm"/>
      <inkml:brushProperty name="color" value="#F2395B"/>
    </inkml:brush>
  </inkml:definitions>
  <inkml:trace contextRef="#ctx0" brushRef="#br0">68454 43000 571,'-14'0'19,"1"2"3,2 0 0,3 2 3,1 1 1,-1 3 3,0 4 1,0 2 3,0 2-2,2-1-5,1 1-4,0 0-5,1 0-3,1 1 0,-1 1 0,0 1-1,0 0-1,2-1 1,0 0-1,2-2 0,1-2-2,2-1-3,2-2-3,2-2-2,1-2-3,3 1-1,2-1 0,2 1 0,0-1 0,0 0 1,1-2 1,-1 0 2,1-2 0,-2 2-2,-1-2-3,-1 1-2,-1 3 0,-2 4 0,-2 5 0,-2 5 1,-4 2-1,-6-1 1,-6-1 0,-6-1 1,-2-1-2,-1-2-2,0-3-1,1-1-3,0-2 0,2-2 0,-1-3 1,2-1 0,1-2-3,1-4-5,1-2-6,0-3-5,2-2-7,3 0-6,1 0-7,2 0-7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7:27"/>
    </inkml:context>
    <inkml:brush xml:id="br0">
      <inkml:brushProperty name="width" value="0.05563" units="cm"/>
      <inkml:brushProperty name="height" value="0.05563" units="cm"/>
      <inkml:brushProperty name="color" value="#00BFF3"/>
    </inkml:brush>
  </inkml:definitions>
  <inkml:trace contextRef="#ctx0" brushRef="#br0">90693 18814 395,'7'-49'29,"-2"12"-1,-3 11-3,0 13-1,-2 8 5,0 6 13,0 6 13,0 6 13,-1 5 1,-1 5-13,0 5-12,-1 5-11,-1 4-9,0 8-2,0 4-3,0 8-4,0 2-3,0 3-4,0 1-5,1 3-5,-1 2-6,2 3-7,0 3-9,2 2-6,-2 4-8,0 2-8,-2 4-7,-3 3-7,-1-4 1,2-8 8,1-9 9,1-8 9,-1-10 3,-1-10-1,0-10-3,-1-9-2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40"/>
    </inkml:context>
    <inkml:brush xml:id="br0">
      <inkml:brushProperty name="width" value="0.0402" units="cm"/>
      <inkml:brushProperty name="height" value="0.0402" units="cm"/>
      <inkml:brushProperty name="color" value="#F2395B"/>
    </inkml:brush>
  </inkml:definitions>
  <inkml:trace contextRef="#ctx0" brushRef="#br0">69299 42750 547,'16'0'3,"1"0"8,1 0 7,0 0 7,2 1 2,-1 2-2,1 2-2,0 2-2,-2 1 1,1 3 3,-2 2 3,-2 2 3,0 1 1,-1 3-2,0 1-3,-2 3-3,-2 2-2,-2 0-4,-4 3-3,-2 3-2,-5 1-5,-4 4-4,-6 3-3,-4 3-6,-4 1-7,-2 0-12,-4 0-12,-3-1-12,0-2-2,1-7 6,3-7 8,3-7 7,0-5 1,4-1-7,3-2-6,3-2-6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41"/>
    </inkml:context>
    <inkml:brush xml:id="br0">
      <inkml:brushProperty name="width" value="0.03922" units="cm"/>
      <inkml:brushProperty name="height" value="0.03922" units="cm"/>
      <inkml:brushProperty name="color" value="#F2395B"/>
    </inkml:brush>
  </inkml:definitions>
  <inkml:trace contextRef="#ctx0" brushRef="#br0">71074 43157 560,'-11'-8'85,"10"2"-14,10 1-15,10 0-15,6 1-8,4 0-4,5 1-2,3-1-4,3 0-3,1-2-3,3 0-3,3-1-3,0-1-3,0 2-4,0 1-4,0 0-3,-2 1-2,-2 0 1,-4 0 0,-2 1 1,-3 0-5,-2 0-13,-2 2-11,-1 1-12,-4-1-7,-3-1-1,-4 0 0,-5-1-1,-2-1 2,-2 0 8,-2 0 8,-2 0 6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42"/>
    </inkml:context>
    <inkml:brush xml:id="br0">
      <inkml:brushProperty name="width" value="0.03793" units="cm"/>
      <inkml:brushProperty name="height" value="0.03793" units="cm"/>
      <inkml:brushProperty name="color" value="#F2395B"/>
    </inkml:brush>
  </inkml:definitions>
  <inkml:trace contextRef="#ctx0" brushRef="#br0">73500 42300 580,'38'15'148,"-4"-1"-36,-2-1-37,-3 0-37,-3-2-20,-4-1-4,-2-1-5,-3-1-4,-1 0-7,2 0-12,0 0-11,1-1-11,-1 1-7,-3 0-3,-3 0-3,-2 0-4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42"/>
    </inkml:context>
    <inkml:brush xml:id="br0">
      <inkml:brushProperty name="width" value="0.03623" units="cm"/>
      <inkml:brushProperty name="height" value="0.03623" units="cm"/>
      <inkml:brushProperty name="color" value="#F2395B"/>
    </inkml:brush>
  </inkml:definitions>
  <inkml:trace contextRef="#ctx0" brushRef="#br0">70975 44223 607,'-21'-8'6,"5"2"12,4 1 13,6 0 13,4 1 2,4-2-5,4 0-7,4-1-5,5-2-4,7 0-3,7 0-2,7-2-2,5-1-3,4 2-2,3 1-1,5 0-3,2 3-2,2 1-5,0 2-2,1 2-4,-2 1-2,-6 0-1,-6 0 1,-5 0-1,-5 0-9,1 0-17,0 0-17,1 0-18,-4 0-3,-7 0 12,-7 0 13,-7 0 11,-4-1 8,0 0 4,-2-2 3,0 0 3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43"/>
    </inkml:context>
    <inkml:brush xml:id="br0">
      <inkml:brushProperty name="width" value="0.03966" units="cm"/>
      <inkml:brushProperty name="height" value="0.03966" units="cm"/>
      <inkml:brushProperty name="color" value="#F2395B"/>
    </inkml:brush>
  </inkml:definitions>
  <inkml:trace contextRef="#ctx0" brushRef="#br0">71166 44300 554,'-12'1'9,"8"2"15,8 2 18,8 2 16,4 1 4,1 3-9,1 2-8,1 2-8,1-1-7,1 2-3,1 0-4,1-1-4,1 1-7,0 0-8,2-1-8,1 1-10,-1-2-8,-3-2-9,-3-1-9,-2-2-9,-4-2-6,-1 0-2,-2-2-2,-2 0-2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44"/>
    </inkml:context>
    <inkml:brush xml:id="br0">
      <inkml:brushProperty name="width" value="0.03762" units="cm"/>
      <inkml:brushProperty name="height" value="0.03762" units="cm"/>
      <inkml:brushProperty name="color" value="#F2395B"/>
    </inkml:brush>
  </inkml:definitions>
  <inkml:trace contextRef="#ctx0" brushRef="#br0">75815 42616 584,'8'-7'66,"0"2"-11,0 2-12,0 2-12,0 1-7,3 2-1,2 0-3,2 2-1,1 0-2,3 2-1,1 0-2,3 1 0,-1 2-1,-1 2-1,-3 2 1,-1 1 0,-3 2-4,-2 0-5,-4-1-5,-2 1-6,-6 1-5,-6 4-4,-8 5-3,-6 3-5,-4 3-1,-3 1 1,-1 1 0,-2 1 0,-1-2 1,1-2 4,1-4 3,1-2 3,0-3 3,2-5 0,-1-3 2,-1-4 1,2-3 5,3-1 8,3 0 8,3-2 8,7-1 7,12-4 6,12-2 6,11-3 6,7-2-3,1 2-13,1 1-13,0 0-12,2 2-10,2 0-10,2 2-8,2 0-9,2 1-7,1-2-5,0 0-5,1-2-4,-4 0 1,-10 1 8,-9-1 8,-11 0 7,-3 0 5,0 0 1,1 0 0,2 0 2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44"/>
    </inkml:context>
    <inkml:brush xml:id="br0">
      <inkml:brushProperty name="width" value="0.0422" units="cm"/>
      <inkml:brushProperty name="height" value="0.0422" units="cm"/>
      <inkml:brushProperty name="color" value="#F2395B"/>
    </inkml:brush>
  </inkml:definitions>
  <inkml:trace contextRef="#ctx0" brushRef="#br0">78001 42233 521,'-9'-6'9,"0"4"18,-2 4 17,0 4 19,0 4 4,1 3-10,0 5-11,2 4-9,-1 2-7,-3 2-6,-4 3-4,-2 0-5,-1 4-3,-1 1-2,1 2-2,0 2-2,-1 1-3,1-1-4,-1-2-6,1 0-4,0-1-6,2 0-10,2 0-8,3 1-9,3-8-5,6-15-3,6-15-3,6-14-3,2-6 3,-3 3 9,-1 3 7,-2 3 9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44"/>
    </inkml:context>
    <inkml:brush xml:id="br0">
      <inkml:brushProperty name="width" value="0.05058" units="cm"/>
      <inkml:brushProperty name="height" value="0.05058" units="cm"/>
      <inkml:brushProperty name="color" value="#F2395B"/>
    </inkml:brush>
  </inkml:definitions>
  <inkml:trace contextRef="#ctx0" brushRef="#br0">78300 42236 434,'15'-35'23,"-1"9"9,-1 9 10,0 8 10,-2 8 1,1 6-7,0 6-8,0 6-7,-1 3-6,-3 3-2,-1 1-4,-2 3-3,-1 1-2,0 1 0,0 4-2,0 1 0,0 0 0,0-2 0,0-1-1,0-3 0,-1-1 0,-1-3 0,0-1-2,-2-3 0,2-4-1,4-8-2,4-8-2,4-8-1,1-7-1,1-7-1,0-7 1,-1-7-1,1-4-1,3-2-4,1-2-4,3-2-3,1 0-4,1-1-2,1 0-3,1 0-2,-2 3-3,-3 6-1,-5 5-3,-3 7-2,-4 7-7,-4 9-11,-4 8-13,-4 10-12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45"/>
    </inkml:context>
    <inkml:brush xml:id="br0">
      <inkml:brushProperty name="width" value="0.04852" units="cm"/>
      <inkml:brushProperty name="height" value="0.04852" units="cm"/>
      <inkml:brushProperty name="color" value="#F2395B"/>
    </inkml:brush>
  </inkml:definitions>
  <inkml:trace contextRef="#ctx0" brushRef="#br0">80506 42465 453,'-8'-15'32,"2"-1"-3,1 0-2,0 1-2,2-1-3,0 0-1,2 1-2,0-1-2,1 1-1,-2 2-2,0 3-3,-2 1-1,-1 1-1,-1 2 1,-3 1 1,-2 1 0,-1 1 0,-2 3 0,0 4-2,-1 2-1,-2 4 0,-1 4 1,-3 3-1,-1 5 0,-1 2 0,1 1 1,1 1 0,1 1 1,1-1-1,2-1 0,2 1 0,3-2-1,1-1-1,2-2 0,2 0-2,3 0 0,2-3-2,5-3-1,6-3-1,4-2-2,4-6-5,3-6-10,3-8-9,3-6-10,2-4-2,-1 1 3,0-1 4,1 1 3,-2 0 4,-3 2 4,-3 3 5,-3 1 4,-2 3 4,-2 2 4,-3 4 3,-1 3 5,-1 3 7,-2 5 14,-1 6 13,0 4 13,-1 2 1,2-1-8,0-1-10,1-1-8,2-1-7,1-1-4,3 0-3,1-2-4,3-1-3,2-2-5,1-3-5,3-1-4,1-2-6,1-4-4,1-2-5,1-3-6,1-4-7,0-4-9,2-4-10,1-3-10,-2-1-2,-7 3 6,-5 3 5,-6 3 6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45"/>
    </inkml:context>
    <inkml:brush xml:id="br0">
      <inkml:brushProperty name="width" value="0.03828" units="cm"/>
      <inkml:brushProperty name="height" value="0.03828" units="cm"/>
      <inkml:brushProperty name="color" value="#F2395B"/>
    </inkml:brush>
  </inkml:definitions>
  <inkml:trace contextRef="#ctx0" brushRef="#br0">82600 40424 574,'1'-29'46,"4"7"0,2 6-1,4 5 0,2 4-2,3 0-4,3 3-4,2 0-3,3-1-4,1 2-4,1-1-5,1 0-4,0 0-6,-3 2-12,-2 0-9,-1 2-11,-3 1-7,-3 4-6,-3 2-5,-2 4-5,-4-1-2,-3 2 1,-2 0 2,-4 0 2,-1-2 3,1-1 8,-1-3 6,0-1 7,-1-1 5,0 0 1,-2 0 2,0 0 1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7:27"/>
    </inkml:context>
    <inkml:brush xml:id="br0">
      <inkml:brushProperty name="width" value="0.03584" units="cm"/>
      <inkml:brushProperty name="height" value="0.03584" units="cm"/>
      <inkml:brushProperty name="color" value="#00BFF3"/>
    </inkml:brush>
  </inkml:definitions>
  <inkml:trace contextRef="#ctx0" brushRef="#br0">91733 18893 613,'-6'-29'33,"4"8"7,4 4 5,4 7 6,4 3 0,5 2-7,5 2-6,5 2-6,2 2-8,0 2-7,1 2-8,-1 2-6,0 0-6,-1 1-3,-1 0-2,-1 0-3,-2-2-5,-2 0-9,-1 0-8,-2-2-9,-3-1-3,-1 0 0,-2-2 2,-2 0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45"/>
    </inkml:context>
    <inkml:brush xml:id="br0">
      <inkml:brushProperty name="width" value="0.05471" units="cm"/>
      <inkml:brushProperty name="height" value="0.05471" units="cm"/>
      <inkml:brushProperty name="color" value="#F2395B"/>
    </inkml:brush>
  </inkml:definitions>
  <inkml:trace contextRef="#ctx0" brushRef="#br0">82531 41000 402,'-37'15'2,"7"-1"7,6-1 5,6 0 5,3-1 5,2 1 4,2 1 3,3 2 3,0 0 3,0 3 1,0 1 0,0 3 2,1 2-1,0 5-4,2 3-5,1 4-3,1 4-3,-1 2-2,0 4-1,0 2-3,0 6-1,0 8-2,0 7-1,0 9-2,0 6-4,0 6-7,0 6-6,1 5-6,-2 4-6,2 1-4,-1 1-4,0 1-4,0-4-4,2-10-6,0-10-7,2-9-5,0-11-1,2-9 1,0-10 3,2-10 2,0-7 4,0-7 4,-1-5 5,2-6 4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45"/>
    </inkml:context>
    <inkml:brush xml:id="br0">
      <inkml:brushProperty name="width" value="0.03582" units="cm"/>
      <inkml:brushProperty name="height" value="0.03582" units="cm"/>
      <inkml:brushProperty name="color" value="#F2395B"/>
    </inkml:brush>
  </inkml:definitions>
  <inkml:trace contextRef="#ctx0" brushRef="#br0">82600 42762 614,'8'-14'110,"2"4"-23,0 4-23,1 5-24,1 1-14,2-2-4,0 0-4,1-1-5,2-2-8,2 2-10,4-1-10,3 0-12,0 0-7,-5 2-6,-3 0-6,-4 2-5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46"/>
    </inkml:context>
    <inkml:brush xml:id="br0">
      <inkml:brushProperty name="width" value="0.04017" units="cm"/>
      <inkml:brushProperty name="height" value="0.04017" units="cm"/>
      <inkml:brushProperty name="color" value="#F2395B"/>
    </inkml:brush>
  </inkml:definitions>
  <inkml:trace contextRef="#ctx0" brushRef="#br0">84219 43050 547,'-16'0'7,"0"2"14,1 0 14,-1 2 14,1 0 3,2 2-6,3 0-6,2 1-6,-1 3-5,-2 4-2,-2 3-3,-1 5-1,-1 2-4,2 0-2,2 2-4,3 1-4,1 1-3,2 1-5,2 1-3,2 1-5,1-1-1,2-2 1,0-2 1,2-2 1,1-2-6,6-5-17,2-3-15,5-4-15,0-3-4,-3-2 8,-3-3 9,-2 0 7,-3-3 5,1-1 1,-1 0 1,1-1 2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47"/>
    </inkml:context>
    <inkml:brush xml:id="br0">
      <inkml:brushProperty name="width" value="0.03972" units="cm"/>
      <inkml:brushProperty name="height" value="0.03972" units="cm"/>
      <inkml:brushProperty name="color" value="#F2395B"/>
    </inkml:brush>
  </inkml:definitions>
  <inkml:trace contextRef="#ctx0" brushRef="#br0">85253 43050 553,'-36'0'53,"9"2"-12,7 0-11,9 2-13,3 1-3,-3 1 4,-2 3 4,-1 2 4,-1 1 1,2 0-2,2-1-2,3 1-2,1 0-2,2 2-4,2 0-2,2 1-2,1 0-3,0-1 0,0-1-2,0 0 0,1-2 0,4 1 0,2 0 1,4 0 1,1-1-1,3-1-2,1 0-2,3-2-2,-1 0-1,0 1 0,-1 1-1,0 1 0,-3 1 0,-3 0 0,-3-1-1,-2 1 0,-3 0-1,-2 2-2,-2 0-3,-2 1-1,-3 1-3,-4 1-4,-4 1-3,-3 2-3,-3-2-5,1-1-4,0-3-5,0-1-5,0-3 0,4-2 6,3-4 5,3-2 6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47"/>
    </inkml:context>
    <inkml:brush xml:id="br0">
      <inkml:brushProperty name="width" value="0.04082" units="cm"/>
      <inkml:brushProperty name="height" value="0.04082" units="cm"/>
      <inkml:brushProperty name="color" value="#F2395B"/>
    </inkml:brush>
  </inkml:definitions>
  <inkml:trace contextRef="#ctx0" brushRef="#br0">85983 42609 538,'16'-8'5,"1"0"8,1 0 8,1 0 10,1 2 2,0 2-4,-1 4-2,0 3-3,0 1-1,-1 3 5,-1 2 4,0 2 3,-3 2 1,-1 3-4,-2 3-3,-2 3-3,-3 3-6,-3 3-8,-2 3-6,-4 3-9,-2 1-4,-5 0-2,-4 0-2,-4 0-2,1-3 0,3-6 2,4-5 1,4-6 2,-2 1-3,-7 7-10,-8 8-10,-8 9-8,-1-2-3,9-8 7,7-9 7,8-9 5,3-4 0,-2 0-7,-1 0-7,-3 0-7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47"/>
    </inkml:context>
    <inkml:brush xml:id="br0">
      <inkml:brushProperty name="width" value="0.03254" units="cm"/>
      <inkml:brushProperty name="height" value="0.03254" units="cm"/>
      <inkml:brushProperty name="color" value="#F2395B"/>
    </inkml:brush>
  </inkml:definitions>
  <inkml:trace contextRef="#ctx0" brushRef="#br0">87400 42813 676,'22'0'39,"-3"0"-2,-3 0-1,-2 0-3,0-1-2,7-1 2,5 0-1,7-1 0,2 0-5,0-1-10,-1 0-10,2 0-11,-2 0-6,-2 3 1,-1-1-1,-3 2 0,-3-1-9,-5 0-19,-5-2-19,-4 0-19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47"/>
    </inkml:context>
    <inkml:brush xml:id="br0">
      <inkml:brushProperty name="width" value="0.04127" units="cm"/>
      <inkml:brushProperty name="height" value="0.04127" units="cm"/>
      <inkml:brushProperty name="color" value="#F2395B"/>
    </inkml:brush>
  </inkml:definitions>
  <inkml:trace contextRef="#ctx0" brushRef="#br0">87959 41896 533,'-8'-7'0,"0"2"0,0 2 0,0 2 0,0 0 4,-2 0 10,1-2 9,-2 0 10,1 2 5,2 6 5,4 6 2,3 6 4,1 4-2,0 5-6,0 3-7,0 4-7,0 3-5,0 1-4,0-1-4,0 3-4,-1 3-6,-1 8-6,0 6-9,-1 8-6,-1 1-12,2-1-13,0-3-15,2-2-13,0-6-4,0-14 10,0-12 8,0-12 9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48"/>
    </inkml:context>
    <inkml:brush xml:id="br0">
      <inkml:brushProperty name="width" value="0.0408" units="cm"/>
      <inkml:brushProperty name="height" value="0.0408" units="cm"/>
      <inkml:brushProperty name="color" value="#F2395B"/>
    </inkml:brush>
  </inkml:definitions>
  <inkml:trace contextRef="#ctx0" brushRef="#br0">91241 40492 539,'0'-15'0,"0"3"0,0 1 0,0 2 0,-1 2 7,-4 0 15,-2 2 15,-3 1 15,-4 2 4,-4 5-6,-3 6-6,-5 4-6,-2 6-6,-1 5-6,-1 6-7,1 7-6,-2 2-5,3 1-2,1 2-2,3 0-3,2-2-2,6-5-2,5-7 0,5-5-2,2-5 0,2-1 3,0-3 1,2-1 2,3-3 1,6-2 0,5-4 1,7-2 1,4-2-1,1 0 2,2 0 0,3 0 1,-2 0-2,0 0-3,-3 0-2,-1 0-4,-4 1-3,-3 2 0,-5 2-2,-2 1-2,-6 4 0,-5 2 3,-4 3 0,-5 3 2,-5 2 2,-4 0 0,-3 2 2,-5 2 1,0-2 0,3-2 3,4-1 1,2-2 1,2-3 1,2-1 1,3-2-1,1-2 0,5-4-2,10-2-4,8-6-3,9-2-5,6-5-1,2-4 1,3-4 1,4-3 0,0 0 1,-3 3-1,-3 4 1,-3 5-1,-3 1 2,-1 2 1,-3 0 3,-1 2 3,-2 1 3,-3 2 5,-2 2 6,-1 2 5,-2 1 3,1 2 1,0 0 1,0 2 1,0-1-2,1 1-3,1 0-5,2 0-3,-1-1-11,-1-1-20,-1 0-18,0-2-20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48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92750 40705 583,'0'-29'0,"0"8"0,0 4 0,0 6 0,2 5 10,6 2 20,4 4 20,5 3 20,2 1 3,-3 1-14,-2 1-14,-1 2-15,-2 0-9,1 0-6,0-1-5,0 0-7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48"/>
    </inkml:context>
    <inkml:brush xml:id="br0">
      <inkml:brushProperty name="width" value="0.05118" units="cm"/>
      <inkml:brushProperty name="height" value="0.05118" units="cm"/>
      <inkml:brushProperty name="color" value="#F2395B"/>
    </inkml:brush>
  </inkml:definitions>
  <inkml:trace contextRef="#ctx0" brushRef="#br0">93480 39421 429,'1'-14'5,"2"1"7,2 2 9,2 2 8,2 2 3,1 1-5,3 0-4,2 2-4,3 0-2,3 0 1,5 0 0,3 0 1,3 0-2,-1 0-7,-1 0-5,2 1-5,-3 0-5,-3 3-1,-5 4-2,-3 2-2,-5 3-4,-5 2-6,-4 2-7,-6 1-7,-4 2-2,-5 2 2,-5 0 2,-5 1 2,-4-1 3,0-1 4,-1-2 4,1-2 5,-2-2 4,1-1 3,0-1 4,3 0 4,-1-1 4,2-1 5,1 1 6,1 0 5,1 0 4,3 2 5,1 0 5,2 1 4,2 1 0,1 2-5,0 0-5,2 1-6,1 3 0,1 5 2,1 5 3,1 5 2,0 5 2,0 6-2,0 6-2,0 5 0,-1 5-4,-2 5-3,-2 4-3,-1 3-4,-2 7-2,0 7-1,0 8 0,1 8 0,0 3-7,2 1-12,2 0-14,2 0-14,1-3-8,0-6-7,0-3-5,1-5-7,0-8 1,3-10 7,4-9 6,2-10 7,2-10 6,-2-10 3,-1-9 5,0-10 4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7:27"/>
    </inkml:context>
    <inkml:brush xml:id="br0">
      <inkml:brushProperty name="width" value="0.04407" units="cm"/>
      <inkml:brushProperty name="height" value="0.04407" units="cm"/>
      <inkml:brushProperty name="color" value="#00BFF3"/>
    </inkml:brush>
  </inkml:definitions>
  <inkml:trace contextRef="#ctx0" brushRef="#br0">92559 17964 499,'-8'-8'0,"0"0"0,0 1 0,0-1 0,1 2 12,1 4 23,0 4 25,3 4 23,-1 4 4,2 5-16,0 5-18,2 5-16,0 5-12,0 5-6,0 4-7,0 6-6,-1 6-8,0 8-12,-2 6-10,0 10-12,-1-5-5,0-13-1,0-16 0,1-14-2,-2-7-1,-1 0-4,0-1-4,-1 1-3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49"/>
    </inkml:context>
    <inkml:brush xml:id="br0">
      <inkml:brushProperty name="width" value="0.03826" units="cm"/>
      <inkml:brushProperty name="height" value="0.03826" units="cm"/>
      <inkml:brushProperty name="color" value="#F2395B"/>
    </inkml:brush>
  </inkml:definitions>
  <inkml:trace contextRef="#ctx0" brushRef="#br0">93600 41990 574,'8'-15'7,"0"2"15,0 3 13,-1 1 14,3 1 4,4 2-4,3 1-4,5 1-5,3 0-5,3-2-4,3 0-5,3-1-5,1-1-9,-1 0-14,1 0-14,1 1-15,-4 0-5,-4 2 1,-5 2 2,-4 2 2,-5 1-3,-1 0-9,-2 0-8,-2 0-9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49"/>
    </inkml:context>
    <inkml:brush xml:id="br0">
      <inkml:brushProperty name="width" value="0.0443" units="cm"/>
      <inkml:brushProperty name="height" value="0.0443" units="cm"/>
      <inkml:brushProperty name="color" value="#F2395B"/>
    </inkml:brush>
  </inkml:definitions>
  <inkml:trace contextRef="#ctx0" brushRef="#br0">95383 41739 496,'-9'-5'162,"0"6"-38,-1 6-35,-1 6-38,-1 3-21,-3 1-8,-2 1-7,-1 1-8,-3 3-4,-3 5-2,-3 5-2,-3 4-2,0 0-1,6-6-2,2-5 0,5-7-2,2-3-1,2-2 0,3-3 0,1-1 0,4-1 2,8-2 6,6-1 5,7 0 5,7-2 2,5-1-5,5 0-4,8-1-3,0-2-3,-2-1-2,-3 0-2,-3-1-1,-4-1-3,0 2-5,-3 0-5,-1 2-3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49"/>
    </inkml:context>
    <inkml:brush xml:id="br0">
      <inkml:brushProperty name="width" value="0.04286" units="cm"/>
      <inkml:brushProperty name="height" value="0.04286" units="cm"/>
      <inkml:brushProperty name="color" value="#F2395B"/>
    </inkml:brush>
  </inkml:definitions>
  <inkml:trace contextRef="#ctx0" brushRef="#br0">95842 41887 513,'-8'-15'5,"0"2"9,0 2 10,0 3 10,1 3 8,0 8 7,2 6 8,1 7 8,1 5-3,-1 3-12,0 3-13,0 3-12,0 3-11,0 4-6,0 5-8,0 3-6,0 1-11,1 1-12,-2 0-12,2 0-12,-1-4-8,0-6-2,0-7-2,0-7-3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50"/>
    </inkml:context>
    <inkml:brush xml:id="br0">
      <inkml:brushProperty name="width" value="0.04705" units="cm"/>
      <inkml:brushProperty name="height" value="0.04705" units="cm"/>
      <inkml:brushProperty name="color" value="#F2395B"/>
    </inkml:brush>
  </inkml:definitions>
  <inkml:trace contextRef="#ctx0" brushRef="#br0">97984 41854 467,'0'-16'3,"2"2"7,0 1 6,1 1 7,0 3 9,-4 6 13,-2 6 12,-3 6 14,-3 5-2,-2 5-13,-2 5-14,-1 5-14,-2 3-8,2 1-4,2 1-4,0 0-3,1 1-2,0 1 0,2-2-2,1 1 0,0 0-8,2-3-12,1-2-12,0-1-14,3-4-6,4-1-2,4-4-1,4-3-2,2-4 2,3-5 5,2-4 5,2-6 5,-2-2 4,0-2 1,-3 0 2,-1-1 1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51"/>
    </inkml:context>
    <inkml:brush xml:id="br0">
      <inkml:brushProperty name="width" value="0.05453" units="cm"/>
      <inkml:brushProperty name="height" value="0.05453" units="cm"/>
      <inkml:brushProperty name="color" value="#F2395B"/>
    </inkml:brush>
  </inkml:definitions>
  <inkml:trace contextRef="#ctx0" brushRef="#br0">99140 41725 403,'-8'-21'0,"2"3"0,1 4 0,0 5 0,0 0 3,-1 0 5,-3-2 7,-2 0 5,0 1 2,0 3-1,2 2-2,1 4-1,-1 2-2,0 2 0,-1 2-1,-1 2-2,-2 2 1,1 5 0,-2 4 0,-1 3 1,-1 3 0,2-1-1,1 1 0,1-1 0,1-1-1,2-3-2,2-3-1,3-2-3,2-4-1,7-1-4,6-2-3,6-2-3,3-3-6,1-4-8,1-4-8,1-4-8,-2-1-2,0-1 4,-2 0 5,-2 0 5,-3 1 3,-3 1 4,-3 0 3,-2 2 4,-4 3 11,-4 6 21,-4 6 21,-4 6 21,0 3 4,2-1-12,4 1-11,3 0-13,1 0-7,0 3-4,0 1-4,0 3-3,0 1-2,0 1-2,0 1 0,0 1-1,0 2-1,0 2-2,0 4-2,0 3-2,0 1-2,0 3-1,0 2-3,0 2-1,-2 0-1,0-4 2,-4-2 1,0-3 1,-2-4 0,0-2-3,0-3-3,1-3-2,-2-3-2,0-1-2,-1-3-2,-1-1-2,-1-3-2,-1-4-2,-1-5-3,-2-2-2,1-4 1,1-1 2,1 0 4,1-1 2,0-4 2,2-6 3,1-5 1,0-7 2,3-5 2,2-5-2,4-4 1,3-6-1,3-2 0,5 0 1,5 0 2,5 0 0,3 2 1,1 2 0,1 4 0,1 3-1,0 2-3,0 3-7,1 3-7,-1 4-6,-2 2-4,-5 4-3,-5 5-2,-4 3-1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1:51"/>
    </inkml:context>
    <inkml:brush xml:id="br0">
      <inkml:brushProperty name="width" value="0.04735" units="cm"/>
      <inkml:brushProperty name="height" value="0.04735" units="cm"/>
      <inkml:brushProperty name="color" value="#F2395B"/>
    </inkml:brush>
  </inkml:definitions>
  <inkml:trace contextRef="#ctx0" brushRef="#br0">100800 40481 464,'21'-7'0,"-5"1"0,-5 0 0,-4 2 0,-1 0 5,4 2 11,3 0 11,5 2 10,2 2 4,3 4-3,1 4-2,3 3-3,1 6 0,0 5 2,2 7 1,1 5 2,0 4-2,-2 2-4,0 2-4,-1 2-5,-3 0-4,-5-2-6,-4-2-5,-6-1-7,-5-4-2,-4 1-3,-6-2-1,-4 0-2,-8 1-5,-11 3-9,-11 2-9,-10 4-8,-2-3-5,8-6 1,8-7 0,8-7 1,4-4-2,1-3-4,1-1-3,1-2-4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2:02"/>
    </inkml:context>
    <inkml:brush xml:id="br0">
      <inkml:brushProperty name="width" value="0.04436" units="cm"/>
      <inkml:brushProperty name="height" value="0.04436" units="cm"/>
      <inkml:brushProperty name="color" value="#6ADCAB"/>
    </inkml:brush>
  </inkml:definitions>
  <inkml:trace contextRef="#ctx0" brushRef="#br0">100398 29266 495,'-2'-13'20,"-4"6"12,-4 6 13,-3 6 12,-2 4 1,0 3-12,2 4-10,1 2-12,1 1-8,-3 1-5,0-1-5,-1 1-5,0-1-2,3-1 1,1-1 0,2-1 2,1-2 1,-2-1 0,0-2 0,-1-2 1,0-1 0,0 1 1,2 2 2,1 0 0,2-2 1,4-6-1,4-6-2,4-6 0,4-6-3,5-5-1,5-7-4,5-4-2,3-4-1,1 1 0,1 1 0,0 2-1,0 0 2,-1 3 0,-3 2 2,-1 2 0,-4 2 2,-3 5 0,-5 3 2,-3 4 0,-5 6 2,-8 8 4,-6 8 4,-7 7 4,-4 4 0,1-1-4,-1-1-2,0-1-4,1-1-1,-1 1-1,1-1 0,-1 1-1,2-1 0,2-3-1,1-1 1,2-2-1,4-5-2,5-6-4,4-8-4,6-6-3,2-5-1,3-1 2,2-3 1,2-1 3,0-2 0,0 2 3,1 1 0,-1 2 2,1 0 1,0 1 1,-1 1 1,1 1 1,-4 4 3,-5 8 3,-6 8 4,-5 8 5,-6 5-1,-4 3-3,-4 3-3,-3 2-4,-3 3-1,1 1-1,0 1-1,0 1 1,0-1-1,3-2 0,1-1 0,3-4 1,1-1-1,2-4-1,2-5 1,3-3-2,1-4-1,3-6-3,4-5-4,3-4-3,2-4-2,5-5 2,4-4 1,4-2 1,1-3 1,1 1 2,-1 1 1,1 1 2,-1 2 1,-3 3 1,-2 3 0,-1 2 1,-4 6 2,-3 6 2,-4 8 2,-4 6 3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2:06"/>
    </inkml:context>
    <inkml:brush xml:id="br0">
      <inkml:brushProperty name="width" value="0.04289" units="cm"/>
      <inkml:brushProperty name="height" value="0.04289" units="cm"/>
      <inkml:brushProperty name="color" value="#FED406"/>
    </inkml:brush>
  </inkml:definitions>
  <inkml:trace contextRef="#ctx0" brushRef="#br0">100401 29145 512,'46'-78'78,"-3"15"-16,-1 17-16,-2 14-15,-4 11-10,-7 5-4,-7 5-4,-7 5-3,-6 4-1,-4 5-1,-6 6 0,-4 4 1,-6 4-1,-6 3-1,-5 3-1,-6 2-1,-4 3 0,1-1 0,0 1 1,0-1 2,1 0 0,1-1 0,3-1 1,1-2 0,4-1 0,3-5 1,4-3 0,5-4 1,3-5-3,6-4-1,4-6-4,6-4-2,3-5-4,5-5-3,3-5-2,5-4-5,2-3 1,1 1 1,1 1 2,0 1 3,-1 2 1,-4 5 3,-3 3 2,-4 6 3,-8 5 3,-11 11 4,-10 11 3,-11 11 5,-6 5 0,-1 1-5,-1-1-4,1 0-4,-2-1-3,3-3-1,1-4-1,3-2-1,2-3 1,5-2 1,3-4 3,4-3 2,6-4-8,8-8-17,8-6-17,7-7-17,3-2-6,-4 2 7,-5 4 7,-3 3 5,-2 0 3,0 0-3,0 0-3,0-2-2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2:09"/>
    </inkml:context>
    <inkml:brush xml:id="br0">
      <inkml:brushProperty name="width" value="0.06882" units="cm"/>
      <inkml:brushProperty name="height" value="0.06882" units="cm"/>
      <inkml:brushProperty name="color" value="#FED406"/>
    </inkml:brush>
  </inkml:definitions>
  <inkml:trace contextRef="#ctx0" brushRef="#br0">53846 16091 319,'-8'-22'2,"2"5"3,1 4 4,0 3 3,4 3 9,6 2 17,6 2 17,6 2 15,1 2 2,1 0-13,-2 2-14,-1 0-13,1 0-9,3 0-3,3-2-4,3 0-3,3-1-2,1 0 1,2 0 0,3 0 0,1-1-1,2 0 1,2-2-1,3 0-1,0-1-1,4 0 0,1 0-3,2 0-1,-1 2 0,-2-1-1,-4 2 1,-2 1 0,-1 0-1,0 0 1,2 0 0,1 0 0,-1 0-1,0 1-2,-2 2-1,0-1-3,0 2 0,1-2-1,0 0 2,2-2-1,-1 0 1,0 0 0,-1 0 1,-1 0 1,-1 0 1,0-2-1,0 0 1,0-2 1,0 2-1,1-1 1,-1 2 0,-1 1 0,2 0-1,0 0 1,2 0 0,1 0 0,0 0-1,2 0 0,0 0-1,2 0-2,-2 0 0,-2 0 0,-3 0-2,-3 0 0,-2 0-1,0 1 1,0 2 0,1-1 2,-1 2-1,0-2 0,0 0 0,1-2 0,-2 0 0,0 0 0,-1 0 0,-1 0 1,-1 0 0,1 0 0,-1 0 0,0 0 0,0 0 0,-1 0 0,-1 0 0,-1 0 0,-1 0 0,1 0-1,-1 0 1,1 0-1,-2 0 0,1 0 1,-2 0-1,-1 0 1,-1 0 0,-1 0 0,-1 0 1,-1 0 0,-1 0 0,1 0 0,0 0 0,-1 0 1,1 0-1,0-2 1,-1 0-1,1-2 0,-1 2 0,1-1 0,-1 2 0,1 1 0,-6-1-10,-10-1-19,-12 0-19,-10-1-19,-4-1-10,1 0-1,3 0 0,1 0-1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2:12"/>
    </inkml:context>
    <inkml:brush xml:id="br0">
      <inkml:brushProperty name="width" value="0.05352" units="cm"/>
      <inkml:brushProperty name="height" value="0.05352" units="cm"/>
      <inkml:brushProperty name="color" value="#FED406"/>
    </inkml:brush>
  </inkml:definitions>
  <inkml:trace contextRef="#ctx0" brushRef="#br0">15259 20290 411,'-14'-14'0,"3"2"0,3 4 0,2 4 0,4 0 5,4 0 10,4 0 10,4 0 10,1 2 3,1 2-7,0 3-5,0 4-6,0 1-4,1-1-1,1 1-2,2-1 0,0 1-2,1 0-1,1 0 0,1 0-2,2-1 0,1-1-1,3-1 0,1 0 0,2-1-1,-1 0 0,1 0-2,-1 0-1,1-1-1,3-1 0,1 0 0,3-1-1,1-3 0,2 0 0,2-3 1,2-2 0,2-2 1,0-4-1,1-2 1,2-3-1,0-2 1,0 2 0,0-2-1,0 1 0,-2 1 0,-2 5-1,-3 2 1,-3 6-1,-3 2 0,-2 4 0,-1 2 1,-3 4 0,-2 1 0,-1 1-1,-3 2 1,-1 0 0,-2 0 1,-1 1 2,-1 0 2,0 0 2,-2-3 2,-1 0 0,-1-2 0,0-2 1,-1-1-1,3 0-1,2 0 0,1 0-2,2-1 0,0-1-1,-1 0-1,1-1 0,1-3-2,3-2-2,3-4-2,3-2-3,2-3 0,4-1 0,3-2 0,3-2 1,0-1 1,-2 4-1,-2 3-1,-2 3 1,-1 2-1,-1 2-2,-2 2 0,0 2-2,-1 1 0,0 0 2,1 0 0,-1 0 2,-1 0 2,-1 2 2,-3 0 1,-1 2 1,-2 0 2,-1 0-2,-1-1 0,-1 2-2,-1-2 2,-1 1 1,-1 0 4,0 0 1,-2 0 1,1 0 0,0 0-1,-1 0 0,2 0-1,2 0 1,1-1 0,3 2 0,0-2-4,-1-1-10,-1 0-8,-1-2-10,-1 0-8,-1 0-8,-1 0-8,0 0-8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19T21:04:25"/>
    </inkml:context>
    <inkml:brush xml:id="br0">
      <inkml:brushProperty name="width" value="0.05409" units="cm"/>
      <inkml:brushProperty name="height" value="0.05409" units="cm"/>
      <inkml:brushProperty name="color" value="#F2385B"/>
    </inkml:brush>
  </inkml:definitions>
  <inkml:trace contextRef="#ctx0" brushRef="#br0">30400 48111 406,'8'-6'121,"2"1"-24,0 2-23,1 2-25,2 1-13,1 0-7,3 0-5,2 0-5,1 0-5,3-2-2,1-1-2,3 0-2,-1 0-2,-1 0 0,-3 2-1,-1 0 0,-2 1-1,-1 0 1,-1 0 0,0 0 0,-1 1-1,1 0 0,1 2-2,1 0 0,1 1-1,-1 0 0,1 0-1,0 0 1,0-1 0,1-1 1,1-1-1,1 0 1,0-1 0,-1 0 1,-1 0-1,-1 0 0,-1 0 0,1 0 0,0 0 0,-1 0 0,1 0-1,0 0 0,-1 0 0,1 0 1,-1 0-2,-1 0 1,-1 0-1,-1 0 0,0 0 0,2 0 0,0 0 0,1 0-1,0 0 2,-1 0-1,-1 0 1,-1 0 0,0 0 0,0 0 1,-1 0-1,1 0 2,1 0-1,1 0-1,3 0 0,2 0 0,0 0-1,2 0 0,1 0 0,1 0 0,-1 0 0,-3 0 0,-3 0 0,-2 0-1,-3 0 1,1 0 0,0 0 0,-1 0 0,1 0 0,0 0 0,-1 0 0,1 0 1,0 0-1,1 0 1,2 0-1,0 0 0,-1 0 0,1 2 0,-2 0-1,-1 2-1,0-1 1,1-1-1,2 0 0,-1-1 0,1-1 1,1 0-1,-1 0 1,1 0 0,0 0 1,-1 0-1,1 0 0,0 0 1,-1 0-1,1 0 1,-1 0 0,1 0 1,-1 0-1,1 0 1,0 0 0,-1 0 0,0 0 1,-1 0-1,0 0 0,-2 0 0,0 0 0,1 0 0,1 0-1,1 0 1,0 0 0,-1 0-1,0 0 0,-2 0 0,0 0 0,1 0 0,1 0-1,2 0 1,-1 0 0,1 0-1,-1 0 1,1 0 0,-1 0 0,-1 0 0,-1 0 0,-1 0-1,0 0 1,0 0 0,0 0 0,-1 0 0,2-1 0,3-1 0,3 0 0,3-1 0,1-1-1,-1 2 1,-1 0-1,-1 2-1,0 0 0,-1 0 0,1 0-1,-1 0 0,0 0 0,-1 0 0,-1 0 0,0 0 0,-3-1-1,1 0-1,-2-1-1,-1-1-1,0-1-2,0 0-4,-1 0-2,1 0-4,0 1 1,-1 0 3,1 2 3,0 0 4,-1 1 1,-1 0 1,-1 0 1,-1 0 0,0 0 2,0-2 1,0 0 2,0-1 1,-1 0 1,1 1 1,0 0 1,0 2 0,0-1-1,1 0-1,1-2-1,1 0-2,1-1-1,2 2 0,0 0 0,1 2 0,-1 0 0,-1 0 1,-2 0 0,-2 0 1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7:30"/>
    </inkml:context>
    <inkml:brush xml:id="br0">
      <inkml:brushProperty name="width" value="0.03633" units="cm"/>
      <inkml:brushProperty name="height" value="0.03633" units="cm"/>
      <inkml:brushProperty name="color" value="#00BFF3"/>
    </inkml:brush>
  </inkml:definitions>
  <inkml:trace contextRef="#ctx0" brushRef="#br0">66850 15898 605,'1'-13'53,"2"8"-4,2 6-3,2 8-3,1 4-5,-1 4-6,1 4-7,0 5-6,0 0-5,0-1-2,0-3-3,-1-1-3,1-1-2,0-1-2,0 1-3,0-1-2,-1 0 0,-1-2 1,0-3 0,-2-1 1,1-2 1,0-2 1,1-3 1,2-1 1,1-2 1,3-4-1,3-2 0,4-3 0,2-6 0,5-8 2,3-7 3,4-8 1,4-7-1,2-3-6,3-4-4,4-3-6,2-2-8,2 1-10,2 1-11,2 0-9,-5 5-7,-8 10-2,-11 8-2,-9 9-2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2:16"/>
    </inkml:context>
    <inkml:brush xml:id="br0">
      <inkml:brushProperty name="width" value="0.04718" units="cm"/>
      <inkml:brushProperty name="height" value="0.04718" units="cm"/>
      <inkml:brushProperty name="color" value="#FED406"/>
    </inkml:brush>
  </inkml:definitions>
  <inkml:trace contextRef="#ctx0" brushRef="#br0">35427 26572 466,'-6'-6'9,"2"2"20,4 4 20,3 2 18,1 5 5,3 6-13,2 5-12,2 7-11,0 1-9,-1-1-4,0-3-4,-2-1-3,0-1-4,0 1-2,0 1-3,-1 1-1,1-1-2,0-1-1,0-2 0,0-3 0,0-1-1,1-2-1,2-3-1,0-1 0,2-6 0,2-11 2,4-12 3,4-9 2,1-10 0,4-5-2,3-6-2,3-5-2,3-5-9,5 0-15,3 0-14,4-2-14,-1 3-6,-7 8 6,-5 8 5,-5 8 5,-5 4 2,0 3-4,0 1-4,-2 3-3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2:25"/>
    </inkml:context>
    <inkml:brush xml:id="br0">
      <inkml:brushProperty name="width" value="0.04004" units="cm"/>
      <inkml:brushProperty name="height" value="0.04004" units="cm"/>
      <inkml:brushProperty name="color" value="#FED406"/>
    </inkml:brush>
  </inkml:definitions>
  <inkml:trace contextRef="#ctx0" brushRef="#br0">48694 25082 549,'-7'-8'3,"2"0"7,2 1 7,2-1 7,1 2 2,0 4-1,0 4-1,0 4-2,0 3-2,-2 3-3,0 3-5,-1 4-3,-2 1-3,-2 3 0,-2 1 0,-2 3-2,0-2 0,2-3-1,3-5-1,1-3-1,3-5-2,4-1-1,3-4-4,6-3-1,3-5-3,7-8-2,5-10-3,7-9-2,2-4-1,0-1 1,0 1 1,1 0 1,-2 1 2,-2 3 1,-1 3 1,-4 3 2,-3 6 8,-8 7 11,-9 8 14,-7 8 12,-4 5 4,1 2-7,-2 1-7,2 3-6,-1 0-5,2-1-4,0-1-3,2 0-4,1-1-3,2 1-3,2 1-4,2 2-4,0-2-1,1-3 0,0-3 1,0-2 1,-2-2-1,-1 2-2,-2 0-2,-1 1-1,-5 2-4,-2 0-2,-5 1-4,-4 2-4,-1-1 2,-1 1 5,0 0 6,0 0 6,0 0 5,-4 1 4,-3 1 3,-3 0 5,1 1 1,5-4-1,5-3-1,5-2-2,-1-1 1,-4 3 4,-5 3 2,-5 4 2,-2-1 3,3-1 1,1-2 1,3-2 2,5-2 1,10-1 4,10 0 2,10-2 3,5-1-1,1-4-6,1-2-5,1-3-7,1-2-4,-1 2-2,1 0-2,-1 2-3,-1 0-3,-3 0-5,-3 0-5,-2 0-5,-3 2-3,-3 2-2,-1 4-1,-2 2 0,-2 2 0,-2 0 6,-2 0 5,-2 0 4,-4 1 3,-6 5 0,-5 4 0,-7 3 0,-3 3 0,-1-1 0,0 1 0,-2-1 0,-1 1 1,-1 1 1,-1 1 1,0 1 1,-1-1 2,1-1 1,2-3 1,0-1 2,2-2 1,3-3 1,3-1 1,3-2 1,4-4 4,5-5 7,4-4 5,6-5 7,6-5 0,10-4-2,8-4-3,9-3-4,5-2-2,2 1-1,2 1-3,1 1-2,2 1-1,1 2-3,-1 3-1,0 1-3,-1 2-3,0 2-4,-1 2-6,-1 3-4,-3 0-5,-3 0-6,-2 0-6,-3 0-6,-3 1-1,-1 0 2,-3 2 3,-1 0 2,-5 0 0,-8-4-4,-8-2-5,-8-3-3,-5-2 1,-2 0 8,-1 0 6,-3 1 7,0-1 7,1 2 7,1 1 7,1 1 6,0 1 7,2 2 7,1 2 7,1 2 6,1 1 3,1 2-2,1 0-2,0 2-2,2 0-2,1 3-1,0 2-2,2 2-2,0 2-2,2 3-1,0 3-2,2 4-2,0 2-1,0 4-3,0 5-3,0 3-1,0 3-3,2 2-2,0 2-2,2 2-2,-1 1-2,0-2 0,-2-1 0,0 0-1,-2-3-1,0-2-5,-2-4-3,0-2-3,-2-4-3,0-5-2,-1-5 0,-2-4-1,-1-5-1,-1-1 2,-3-2 1,-2-2 1,-1-2 2,-1-2 1,-1-2 1,-1-2 2,-1-4 0,0-4 2,1-5 1,-1-5 1,2-2 2,3 1 3,2 1 2,4 1 4,2 1 1,2 1 0,3 0 0,1 2 1,3 0 0,7-1-2,6-1 0,6-1-1,4-1-3,2 1-7,4-1-5,3 2-8,1-2-4,-1 2-5,-1 1-5,-1 1-4,-4 1-1,-6 2 3,-6 3 2,-5 1 4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2:25"/>
    </inkml:context>
    <inkml:brush xml:id="br0">
      <inkml:brushProperty name="width" value="0.03226" units="cm"/>
      <inkml:brushProperty name="height" value="0.03226" units="cm"/>
      <inkml:brushProperty name="color" value="#FED406"/>
    </inkml:brush>
  </inkml:definitions>
  <inkml:trace contextRef="#ctx0" brushRef="#br0">51900 24950 681,'1'-22'7,"4"5"15,2 3 13,4 4 15,1 4 2,2 6-9,3 4-10,2 6-10,-1 2-6,-3 3-3,-4 2-2,-1 2-4,-3-1-6,-1 2-8,0-1-10,-2 1-9,-2 0-9,-6 3-9,-4 2-9,-5 0-10,-2 0 2,5-7 11,2-5 11,2-6 13,2-3 6,1 0 4,-2 0 4,2 0 3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2:25"/>
    </inkml:context>
    <inkml:brush xml:id="br0">
      <inkml:brushProperty name="width" value="0.03895" units="cm"/>
      <inkml:brushProperty name="height" value="0.03895" units="cm"/>
      <inkml:brushProperty name="color" value="#FED406"/>
    </inkml:brush>
  </inkml:definitions>
  <inkml:trace contextRef="#ctx0" brushRef="#br0">50974 25987 564,'-8'-6'26,"2"6"-2,1 4 0,0 6-1,1 2 0,-2 1 1,0 1 0,-1 2 0,-2 0 0,0 1-2,-1 1-1,0 1-3,-2 0-1,2-1-2,1-1-3,0-1-1,4-3-4,4-3-5,6-4-5,4-4-4,6-4-6,5-6-4,6-4-5,6-5-5,4-3-3,1-1-1,0 0-1,2-2-1,-3 1 1,-5 4 4,-7 5 5,-5 3 3,-8 5 11,-10 6 16,-10 6 17,-10 6 16,-5 3 6,-3 3-5,-1 1-6,-2 3-5,-2 0-2,1-1-1,0-2-1,-1 0 0,3 0-1,3 1-3,6 1-2,2 1-3,5-1-10,6-3-17,6-3-17,6-2-18,5-6-7,6-8 6,4-8 4,4-8 6,3-3 2,1 3 2,-1 1 0,1 3 2,-3 1 2,-5 2 8,-5 2 5,-5 2 7,-5 3 9,-8 2 13,-6 3 12,-7 4 13,-5 2 6,0 1-2,-1 3-2,0 2-2,-2 2-3,1 1-4,-1 3-3,1 1-5,-1 2-4,-1 1-6,-1 1-4,0 1-6,-3 2-3,0 3-4,0 2-3,-2 3-3,1 1-5,3-3-9,3-3-9,3-3-8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2:26"/>
    </inkml:context>
    <inkml:brush xml:id="br0">
      <inkml:brushProperty name="width" value="0.02633" units="cm"/>
      <inkml:brushProperty name="height" value="0.02633" units="cm"/>
      <inkml:brushProperty name="color" value="#FED406"/>
    </inkml:brush>
  </inkml:definitions>
  <inkml:trace contextRef="#ctx0" brushRef="#br0">51900 27046 835,'8'-6'2,"2"-1"3,0 2 3,1 1 4,2-1 1,3 2-2,3-1-1,3 0-2,2 0 2,1 2 4,1 0 5,1 2 5,-1 1-4,-4 2-12,-2 2-11,-3 2-13,-3 2-7,-4 3-3,-5 2-2,-2 5-2,-5-1 0,0-1 4,-3-2 4,-2-4 5,-1 0 0,0 0-2,0-2-1,1 0-2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2:26"/>
    </inkml:context>
    <inkml:brush xml:id="br0">
      <inkml:brushProperty name="width" value="0.03783" units="cm"/>
      <inkml:brushProperty name="height" value="0.03783" units="cm"/>
      <inkml:brushProperty name="color" value="#FED406"/>
    </inkml:brush>
  </inkml:definitions>
  <inkml:trace contextRef="#ctx0" brushRef="#br0">51900 27956 581,'9'-28'27,"3"4"-2,4 5-2,2 5-2,1 3 0,-1 2-2,-2 2-2,1 2-1,-2 2-1,-1 2-1,-1 2-1,0 2-1,-3 2-1,-1 4 0,-2 2-1,-2 3 0,-2 2 0,-2 2-2,-2 0 0,-2 1 0,-2-1-1,-2 2 0,-2-1 1,-1 1 1,-2-2-1,0-3 1,0-2 0,0-4 1,1-2-2,-1-2 0,1-3-2,-1 0-1,1-5 0,3-2 0,1-5 2,2-4 0,2-6-6,2-9-10,2-8-10,2-9-12,1-1-12,2 10-12,0 8-12,1 9-12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2:27"/>
    </inkml:context>
    <inkml:brush xml:id="br0">
      <inkml:brushProperty name="width" value="0.03539" units="cm"/>
      <inkml:brushProperty name="height" value="0.03539" units="cm"/>
      <inkml:brushProperty name="color" value="#FED406"/>
    </inkml:brush>
  </inkml:definitions>
  <inkml:trace contextRef="#ctx0" brushRef="#br0">54200 24959 621,'2'-15'7,"4"4"13,4 3 14,3 3 13,3 2 4,0 3-6,-1 4-6,0 2-6,1 2-6,2 2-6,0 0-6,1 1-5,0 2-4,-1 0 2,-2 1-1,1 1 2,-3 1-11,-3-1-19,-3 0-19,-2 1-20,-3-1-5,-2-1 11,-2-1 9,-2 0 11,-2-2 5,0-1-1,-1-1 0,-2 0 1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2:27"/>
    </inkml:context>
    <inkml:brush xml:id="br0">
      <inkml:brushProperty name="width" value="0.03585" units="cm"/>
      <inkml:brushProperty name="height" value="0.03585" units="cm"/>
      <inkml:brushProperty name="color" value="#FED406"/>
    </inkml:brush>
  </inkml:definitions>
  <inkml:trace contextRef="#ctx0" brushRef="#br0">53175 25927 613,'-8'-6'9,"1"2"11,-1 4 10,0 3 10,0 2 2,2 3-5,1 3-5,0 4-6,1 1-3,-2 3-3,1 1-1,-2 3-2,-1-1-2,0-1-1,0-2-2,0-4-1,6-4-8,12-8-16,12-9-14,10-8-16,7-7-6,-2-2 3,0-1 4,-1-2 4,-3 0 3,-3 5 4,-5 3 4,-3 4 4,-6 4 8,-7 5 12,-6 2 13,-8 6 13,-4 2 5,-3 3 2,-4 3 0,-2 4 0,-2 0 0,-1 1-1,-1 0-3,-1-1-1,1 1-2,1 0-3,2-1-2,3 1-3,1-1-3,4-4-5,3 0-4,3-2-4,3-3-7,7-2-13,6-4-11,6-2-12,3-3-2,1-2 6,1-2 8,1 0 5,-1-2 7,-3 2 4,-3 2 5,-2 2 4,-5 4 11,-7 4 15,-4 5 15,-7 6 16,-6 1 4,-4 4-7,-5 2-7,-4 1-8,-1-1-7,6-3-7,7-4-5,5-4-8,2-1-2,-3 3-1,-4 3 1,-2 4 0,-2 3-1,-6 6-1,-3 7-3,-4 5-2,-2 2-6,1-1-11,1 0-12,1-1-11,4-5-3,5-8 4,7-7 4,5-8 5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2:27"/>
    </inkml:context>
    <inkml:brush xml:id="br0">
      <inkml:brushProperty name="width" value="0.02566" units="cm"/>
      <inkml:brushProperty name="height" value="0.02566" units="cm"/>
      <inkml:brushProperty name="color" value="#FED406"/>
    </inkml:brush>
  </inkml:definitions>
  <inkml:trace contextRef="#ctx0" brushRef="#br0">54500 26531 857,'30'-7'33,"-3"1"-10,-4 0-12,-2 2-10,-1 0-2,0 2 8,-1 0 8,1 2 8,-3 1-1,-2 4-13,-2 2-13,-4 4-12,-4 2-7,-4 3-3,-6 2-1,-4 4-2,-5 2-1,-3 1 0,-4 1 1,-5 1 0,1-3 2,5-4 6,5-5 4,5-4 4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2:28"/>
    </inkml:context>
    <inkml:brush xml:id="br0">
      <inkml:brushProperty name="width" value="0.03822" units="cm"/>
      <inkml:brushProperty name="height" value="0.03822" units="cm"/>
      <inkml:brushProperty name="color" value="#FED406"/>
    </inkml:brush>
  </inkml:definitions>
  <inkml:trace contextRef="#ctx0" brushRef="#br0">54400 25567 575,'37'-21'46,"-6"6"-10,-4 7-9,-4 5-9,-5 4-6,-1 2 0,-2 2-1,-3 1 0,-1 4-1,-2 6 0,-2 3 1,-2 6-1,-2 3 0,-2 1-1,-2 0-1,-2 3-1,-2-2 0,0-2 1,-2-2 1,0-1 1,-1-3 0,1-5 0,-1-3 0,0-4 0,-1-6 0,0-8 0,-1-8 0,-1-7-1,2-11-4,6-9-8,6-12-10,6-10-8,4-6-6,5-2-4,3-2-4,5-3-4,0 2-1,-1 7 3,-3 5 2,-2 6 2,1 4 4,1 2 3,3 2 5,1 2 3,1 4 5,-3 1 6,-1 3 6,-3 3 6,-1 4 2,-2 5-1,-3 5-2,-1 5-2,-2 5 10,0 4 19,-2 6 19,-1 4 19,-1 5 4,-4 4-11,-3 3-11,-2 5-12,-2 1-9,0-1-8,0-1-6,1-1-8,3-6-14,7-12-25,9-12-23,8-11-24,2-8-5,-2 1 13,-1-2 14,-2-1 14,-3 2 10,-3 5 9,-3 5 9,-3 5 7,-2 3 4,-1 2 0,0 2-3,-2 3 0,-1 1 8,-2 3 17,-2 4 18,-2 2 17,-2 3 6,-2 4-6,-1 2-6,-2 3-6,-1 1-7,0-1-5,2-1-6,1 0-5,2-3-7,6-1-5,4-2-7,5-2-5,4-3-6,2-1-5,0-2-4,4-2-5,0-1-2,-1 0 2,0 0 1,-2 0 1,-2 1 3,-1 2 1,-2 2 3,-2 2 1,-3 2 2,-4 2 0,-4 1 1,-4 3 0,-4 2 1,-2 1 4,-3 3 2,-3 0 4,-3 2 2,-1-1 2,-3-1 2,0 0 2,-3-2 0,1 1-1,-1-1-1,1 1-2,1-1 1,3-3-1,3-1 2,3-2 0,1-3 1,2-1 4,1-2 2,1-2 4,4-3 4,8-4 6,8-4 7,8-4 6,5-2 0,6-3-6,5-2-6,5-1-5,2-1-7,-2 0-6,0 2-6,-2 1-7,-2 1-7,-3 1-8,-5 1-9,-3 0-8,-3 1-4,-3 1 2,-1-1 1,-2 0 2,-2 1 2,-1 3 2,0 2 3,-2 1 2,-1 0 3,-2 0 4,-3-1 3,0-2 4,-4 1 2,0 1 2,-3 0 3,-2 2 1,-1 1 5,-2 0 6,0 1 7,-1 2 6,-1 1 6,0 2 2,0 2 4,1 2 2,-2 2 2,0 3-1,-1 3-2,-1 3 0,-2 2-2,-4 1-2,-2 1-2,-2 1-1,-3 1-4,-1 3-4,0 1-4,-2 3-4,-2 1-5,-3 4-4,-3 3-5,-2 2-6,-2 2 0,3 1 2,2-1 3,2 0 2,5-4-6,7-8-12,8-7-13,9-8-12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7:46"/>
    </inkml:context>
    <inkml:brush xml:id="br0">
      <inkml:brushProperty name="width" value="0.05103" units="cm"/>
      <inkml:brushProperty name="height" value="0.05103" units="cm"/>
      <inkml:brushProperty name="color" value="#00BFF3"/>
    </inkml:brush>
  </inkml:definitions>
  <inkml:trace contextRef="#ctx0" brushRef="#br0">43000 25535 431,'0'-21'25,"0"3"-4,0 4-6,0 5-5,0 1-2,0 1 0,0-1 0,0 0-1,-1 0 1,0-2-1,-2 0 0,0-1 0,-1 0-1,-2 1 1,0 0-1,-1 2 0,-2 1 0,0 2-2,-1 2 0,-1 2-1,-2 1-1,0 0 2,-1 0 0,-1 0 0,-2 3 1,0 4-1,-1 5 0,-1 6-1,-1 2 1,-1 2 0,-1 3 1,-1 1 1,1 1 0,3 0-1,3 1 1,2-1-2,3 0 0,3-1-1,1-1-1,2-1 0,2-1-1,2-1 0,2-1 0,2-1 1,1-1-1,2-1 0,0-1-1,2 0-1,1-3-1,3-3 1,3-3 0,3-2 0,3-4 0,0-2 1,0-4 0,3-2 0,0-4 0,2-3-2,3-5-1,1-4-2,0 0-1,-3 1-1,-3 3-1,-3 1-1,-2 1-1,-1-2-1,-1 0 0,-1 0-2,-1-3-1,1 0 1,0-1-1,0-1 0,-2 0 1,-1-1 1,-3 1 3,0-1 2,-3 1 1,1 2 3,0 0 2,0 1 2,-2 2 3,-1 3 3,-2 2 4,-1 4 4,-3 5 4,-1 8 6,0 8 5,-1 8 5,-1 3 0,2-2-7,0 0-6,2-1-7,0-1-4,0 1 0,0-1 0,0 1-1,-1 1-1,-2 3-3,-2 3-3,-2 3-2,0 1-2,0 1-2,2-1-1,1 0-1,-1-1-4,0-1-5,-2-3-5,0-1-6,0-3-3,0-3 0,2-3 0,1-2-1,0-7-2,0-9-2,0-8-3,0-9-3,1-5 2,0-1 8,1-1 6,2-1 8,1 1 4,2 1 3,2 3 1,2 1 3,1 2 3,0 1 5,-1 1 5,1 1 5,0 1 5,0 2 3,0 2 5,0 3 4,0 0 1,3 2-2,2 1-1,2 0-1,0 2-3,1 0-5,0 2-5,-1 0-4,1 1-3,0 0-2,-1 0-3,1 0-1,-1 0-4,-1 0-5,-1 0-5,0 0-5,-3-1-6,-1-2-6,-2-2-6,-2-1-6,-2-4 0,0-2 6,-2-3 8,0-3 5,-1-3 6,0-1 4,0-2 3,0-2 3,0-2 3,0 1 0,0-1 1,0 1 1,0 0 1,0 1 2,0 1 2,0 1 1,0 1 3,0 1 4,0 1 3,0 1 3,0 1 3,0 3 3,0 1 3,0 3 2,0 4 6,2 10 7,0 8 8,2 9 7,-1 5-1,-1 1-10,0 1-9,-1 1-11,-2 2-4,-1 5-2,0 2 0,-1 6-1,-1 3-2,0 4-1,0 2-1,0 7-3,-1 5-2,-2 9-4,-2 8-6,-1 10-3,-1 2-6,2-4-9,2-4-7,2-3-8,2-6-8,2-8-5,2-6-5,2-7-7,2-5-2,0-4 5,1-4 2,2-3 4,-1-7 6,-2-6 7,-3-7 9,0-6 7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2:29"/>
    </inkml:context>
    <inkml:brush xml:id="br0">
      <inkml:brushProperty name="width" value="0.02823" units="cm"/>
      <inkml:brushProperty name="height" value="0.02823" units="cm"/>
      <inkml:brushProperty name="color" value="#FED406"/>
    </inkml:brush>
  </inkml:definitions>
  <inkml:trace contextRef="#ctx0" brushRef="#br0">56800 26331 779,'15'-13'1,"-1"3"4,-1 4 4,0 4 3,0 2 4,1 0 5,2 0 6,3 0 4,1 1 1,1 2-6,1 2-6,1 2-6,-1 0-7,-2-1-12,-1-1-10,-2-1-12,-3 1-5,-3 2-2,-3 2-3,-2 2-1,-3-1 2,-2-1 5,-2-3 5,-2-1 5,-1 0 4,0 0 0,0 1 1,0 2 1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2:29"/>
    </inkml:context>
    <inkml:brush xml:id="br0">
      <inkml:brushProperty name="width" value="0.03339" units="cm"/>
      <inkml:brushProperty name="height" value="0.03339" units="cm"/>
      <inkml:brushProperty name="color" value="#FED406"/>
    </inkml:brush>
  </inkml:definitions>
  <inkml:trace contextRef="#ctx0" brushRef="#br0">55944 27400 658,'-24'9'0,"3"3"0,0 4 0,0 2 0,3 1 9,1-1 18,2-2 17,3 0 18,2-1 3,6-2-13,4-3-13,6-1-12,5-4-13,7-6-11,7-6-14,7-5-11,4-5-8,2-4-4,3-1-5,1-3-4,-3 0 0,-5 8 3,-5 7 3,-7 7 3,-4 5 5,-4 4 8,-5 3 6,-3 5 8,-4 2 8,-4 1 9,-4 1 10,-3 1 10,-3-1 7,0 1 5,0-2 6,0-1 6,3-4-6,7-6-18,4-8-17,7-6-17,5-5-15,2 0-10,3-1-10,3-1-11,0 1-3,-3 5 7,-3 3 5,-2 4 6,-4 2 6,1 0 6,-2 0 4,0 0 7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2:29"/>
    </inkml:context>
    <inkml:brush xml:id="br0">
      <inkml:brushProperty name="width" value="0.03729" units="cm"/>
      <inkml:brushProperty name="height" value="0.03729" units="cm"/>
      <inkml:brushProperty name="color" value="#FED406"/>
    </inkml:brush>
  </inkml:definitions>
  <inkml:trace contextRef="#ctx0" brushRef="#br0">58850 27250 589,'7'8'91,"-1"0"-12,-1-1-13,0 1-12,-1 0-11,0 2-10,0 0-8,-1 1-11,0 2-8,-1 0-11,0 0-10,-1 2-10,-1 1-7,0 1-1,0 2-3,0 0-1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2:32"/>
    </inkml:context>
    <inkml:brush xml:id="br0">
      <inkml:brushProperty name="width" value="0.04134" units="cm"/>
      <inkml:brushProperty name="height" value="0.04134" units="cm"/>
      <inkml:brushProperty name="color" value="#FED406"/>
    </inkml:brush>
  </inkml:definitions>
  <inkml:trace contextRef="#ctx0" brushRef="#br0">59815 26181 532,'8'7'132,"1"-2"-33,1-2-33,2-2-34,-1-1-17,1 0-1,0 0-1,0 0-2,1-1 0,6-2 1,5-2-1,5-2 1,0 0-1,-3 1-1,-5 0-2,-3 2-2,-2 0-2,2 2-4,0 0-2,1 2-5,-1 0-3,-1 0-5,-2 0-4,-2 0-6,-2 1-5,-1 2-9,-1 2-8,0 2-8,-3 0-1,-4-1 7,-4-1 8,-4 0 6,-4-1 6,-2 0 4,-3 0 3,-3 0 5,-1 0 2,1 0 2,0-1 2,2 1 2,1 0 3,-1 0 4,0 0 6,1 0 4,0 0 3,2 0 3,2 0 3,3 0 2,0 0 2,2 2 0,0 0 2,2 1 0,0 1 1,0 0-2,0 0-1,0 0-1,1 1 0,0 3 1,2 3 2,0 3 0,1 3 0,0 1-3,0 3-3,0 1-3,0 2-2,-2-1-3,0 0-2,-1 0-1,-1 0-4,2-1-4,0-1-3,2-1-4,0-3-4,2-3-3,0-5-5,2-3-3,2-3-3,5-4-6,5-3-3,6-2-5,2-5-1,2-5 5,3-7 3,1-5 5,1-4 4,-1 1 5,-1-1 4,-1 1 6,-2 2 4,-3 4 0,-3 3 3,-3 5 0,-4 1 5,-1 2 5,-4 1 7,-2 1 5,-6 3 10,-5 7 15,-5 8 14,-6 6 14,-5 4-2,-1 3-18,-3 1-18,-1 2-18,-4 2-10,-5 3-3,-4 1-1,-6 2-3,-1 0-2,2-1-4,2-3-4,1-1-3,4-4-2,3-2 2,2-3 2,3-2 1,3-4 2,3-3 5,3-3 3,3-2 5,4-3 3,6-1 3,6 0 3,6-1 4,7-4 0,7-2 0,9-5-1,7-4-1,7-2-1,4-1-3,5-1-2,5-1-3,1 1-2,-2 5-2,-4 3-4,-2 4-1,-3 2-4,-4 2-4,-2 0-4,-4 2-4,-3 0-4,-2 0-2,-3 0-4,-2 0-3,-5 0-2,-1 0-1,-4 0-1,-3 0 0,-3-1 0,-4-2 5,-4-2 3,-4-2 4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2:32"/>
    </inkml:context>
    <inkml:brush xml:id="br0">
      <inkml:brushProperty name="width" value="0.04066" units="cm"/>
      <inkml:brushProperty name="height" value="0.04066" units="cm"/>
      <inkml:brushProperty name="color" value="#FED406"/>
    </inkml:brush>
  </inkml:definitions>
  <inkml:trace contextRef="#ctx0" brushRef="#br0">61190 26756 541,'-17'-16'1,"0"2"2,0 1 3,-2 1 3,1 1 4,2 2 7,5 2 8,2 3 8,2 1 1,2 3-1,2 4-3,2 2-2,1 5-2,2 7 0,0 8-2,2 6-1,-1 7-1,0 8-4,-2 8-3,0 7-3,-1 7-4,2 2-6,0 5-7,2 5-6,-1 4-6,-1 6-5,0 6-6,-2 6-5,1 0-8,0-4-8,1-7-11,1-3-8,1-12 1,-2-17 11,0-18 12,-2-17 12,1-10 8,0-1 2,2-1 4,0 0 2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2:33"/>
    </inkml:context>
    <inkml:brush xml:id="br0">
      <inkml:brushProperty name="width" value="0.03744" units="cm"/>
      <inkml:brushProperty name="height" value="0.03744" units="cm"/>
      <inkml:brushProperty name="color" value="#FED406"/>
    </inkml:brush>
  </inkml:definitions>
  <inkml:trace contextRef="#ctx0" brushRef="#br0">62175 26259 587,'0'-25'6,"-2"11"12,0 12 11,-1 12 12,-3 8 5,-4 3-5,-4 5-3,-3 3-4,-2 1-5,4-3-5,3-3-7,3-4-5,2-2-8,2-1-10,2-2-9,2-2-9,3-2-6,4-1 0,4-1-1,3 0-1,2 0 3,-2 1 5,-3 3 7,-1 2 6,-2 1 5,-2 1 4,-2 1 4,-2 1 4,-3 1 3,-2 1-1,-3 1 0,-3 1-1,-2 0 2,2-3 1,0-1 2,2-3 1,1-2 1,1-1-1,0-2 0,2-2-2,0-1-1,2-1-2,0 1-2,2 0-1,0 0-3,2 2-1,0 0-3,2 1-1,0 0-2,0 0-1,-1-2 0,2 0-1,-2-2 0,-1 1-1,0 0 0,-2 0-1,1-3-1,0-2-3,2-6-2,0-2-3,3-8-2,4-10-2,3-9 0,5-10-3,3-8 0,3-7-1,3-7 0,3-7-1,0 1 3,-1 7 5,-3 8 5,-2 9 6,-2 6 5,-1 6 4,-3 5 5,-1 7 4,-2 4 5,-3 2 7,-1 4 6,-2 3 6,-3 3 8,-2 4 8,-4 4 10,-2 4 8,-4 4-3,-2 5-17,-3 5-17,-3 6-16,-1-1-10,4-2-3,3-3-3,3-2-4,2-4-7,6-3-13,2-4-13,5-1-13,3-3-1,0 0 8,1-2 10,1 0 9,0-2 6,-1 0 2,-1-2 1,0 0 3,-2 0 3,-3 2 2,-1 2 2,-2 2 3,-3 3 3,-6 4 2,-4 3 3,-5 5 2,-4 2 1,-2 1 1,-1 1 0,-3 1 1,0 1 0,1-1 0,1 1 1,1-1 1,1-1-1,4-1 0,0-2 0,3-3-1,1 0 1,2-2 2,2-1 1,2-1 3,3-1-2,2-2-5,3-3-5,4-1-5,2-3-4,3-2-5,4-4-3,2-2-5,0-2-3,2-3-1,0-2 0,-1-1-2,-1-2 0,-2 0 1,-4 1 0,-3-1 1,-2 1 2,-2 1 3,-2 1 4,-2 0 4,-2 5 13,0 8 25,-2 8 23,0 8 24,-2 3 3,-2 1-15,-2 0-18,-1-1-15,-2 1-11,0 1-2,0 1-2,1 0-3,-2 1-7,0-1-9,-1-1-11,-1 0-9,1-4-10,1-3-8,3-4-9,1-4-8,3-4-2,6-2 5,4-4 3,6-2 6,1-1 6,1 2 8,0 2 10,-1 2 8,2 1 5,3 0 2,3 0 1,3 0 3,1 1 7,-1 2 13,-1 2 15,-1 2 12,-1 1 4,-3 0-7,-1-1-8,-2 1-7,-2-1-11,-1-2-15,0-2-16,-2-2-14,-1-3-8,0-2 2,-2-4 2,0-2 1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2:34"/>
    </inkml:context>
    <inkml:brush xml:id="br0">
      <inkml:brushProperty name="width" value="0.04693" units="cm"/>
      <inkml:brushProperty name="height" value="0.04693" units="cm"/>
      <inkml:brushProperty name="color" value="#FED406"/>
    </inkml:brush>
  </inkml:definitions>
  <inkml:trace contextRef="#ctx0" brushRef="#br0">63236 26174 468,'21'-42'5,"-5"11"11,-5 11 10,-4 11 10,-4 8 3,-2 6-5,-2 6-6,-2 6-5,-3 3-8,-4 2-10,-4 3-9,-3 2-11,-2-1-5,1-2 0,1-1 0,1-2-1,2-3 4,2-1 6,4-3 7,3-1 7,3-2 6,4-2 5,4-3 6,4-1 5,3-2 1,5-4-3,3-2-5,4-3-3,2-3-4,-1 0-8,-1-2-5,-1 0-8,-4 2-2,-7 7 1,-6 4 0,-8 7 0,-3 4 4,-2 0 8,0 1 8,-1 1 8,-1 1 4,2 1 2,1 2 0,0 0 1,2 1 0,0 3-1,2 1-3,0 3-1,1-1-2,0 2-2,0-1-2,0 0-2,0 1-1,0-1 0,0 0-2,0 1-1,0-2 0,0-1 0,0-3 1,0-1 0,0-2-2,0 1-4,0 0-3,0-1-4,-2 0-2,-6-3-1,-4-1-2,-5-2 0,-4-2-3,-3-1-2,-2 0-2,-4-2-4,-2-1-3,-3-2-3,-1-3-4,-2 0-4,-1-5-2,1-2-1,3-5 0,-1-4 0,4 0 3,7 1 5,7 2 5,7 2 5,3 2 2,2-1-2,0 0-2,2 0-2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2:34"/>
    </inkml:context>
    <inkml:brush xml:id="br0">
      <inkml:brushProperty name="width" value="0.04169" units="cm"/>
      <inkml:brushProperty name="height" value="0.04169" units="cm"/>
      <inkml:brushProperty name="color" value="#FED406"/>
    </inkml:brush>
  </inkml:definitions>
  <inkml:trace contextRef="#ctx0" brushRef="#br0">64955 26544 527,'-11'0'6,"4"0"11,6 0 11,6 0 11,3 0 3,6 0-6,4 0-5,3 0-7,3-1-6,0-1-7,-1 0-7,1-1-6,-3-1-3,-2 0 1,-3 0 1,-3 0 2,-3 2-1,-2 4 0,-4 4-1,-2 4-1,-4 2 3,0 3 5,-3 2 5,-2 2 4,-2 1 5,-2 2 2,-2 3 3,-1 1 2,-1 2 0,1-1-2,1 1-1,1-1-2,-1 2-3,-2 3-5,-1 2-3,-3 3-5,0 0-6,1-3-7,1-5-6,2-3-8,-1-4-1,2-3 1,1-3 3,1-3 2,2-5-6,4-6-12,4-8-12,4-6-14,4-3 1,2-1 11,3 0 13,3 1 12,2 0 10,0 2 6,-2 2 6,2 3 8,0 1 7,-1 4 8,1 2 10,0 4 8,0 2 4,-1 5-1,1 4 0,0 4-1,-3 1-2,0-1-5,-2-1-3,-2-1-5,-3 0-6,-1 1-6,-2 2-7,-2 0-6,-1 0-5,0 1-1,0-1-2,0 1-1,-1-2-4,-4-3-8,-2-3-7,-3-2-6,-1-5-8,2-2-7,3-6-6,1-2-8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2:34"/>
    </inkml:context>
    <inkml:brush xml:id="br0">
      <inkml:brushProperty name="width" value="0.03249" units="cm"/>
      <inkml:brushProperty name="height" value="0.03249" units="cm"/>
      <inkml:brushProperty name="color" value="#FED406"/>
    </inkml:brush>
  </inkml:definitions>
  <inkml:trace contextRef="#ctx0" brushRef="#br0">66100 27766 677,'8'-7'5,"0"2"11,0 2 10,-1 2 11,1 1 4,0 2-1,-1 0-3,1 2-2,0 1-3,-1 3-8,1 3-6,0 3-7,-1 2-11,-2 1-16,-3 1-17,0 1-16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2:36"/>
    </inkml:context>
    <inkml:brush xml:id="br0">
      <inkml:brushProperty name="width" value="0.04295" units="cm"/>
      <inkml:brushProperty name="height" value="0.04295" units="cm"/>
      <inkml:brushProperty name="color" value="#FED406"/>
    </inkml:brush>
  </inkml:definitions>
  <inkml:trace contextRef="#ctx0" brushRef="#br0">66228 25944 512,'14'-15'2,"-2"2"4,-4 3 4,-3 1 4,0 1 4,2 0 5,2 1 4,2-1 6,0 1 0,-1 2-4,-1 2-3,0 2-5,-2 2-1,-1 4-3,0 2-1,-2 4-1,-2 2-8,-4 5-13,-3 3-13,-5 5-14,-5 3-6,-4 2 1,-5 4 3,-4 3 1,-3 0 2,1-4 3,2-2 3,0-3 3,2-3 4,3-1 6,3-3 6,3-1 6,2-3 7,4-3 5,3-2 8,3-4 5,5-3 5,7-2 2,9-4 3,8-2 0,2-4-1,0-2-9,-1-3-7,0-3-8,-5-1-4,-2 2 0,-5 2-1,-3 3-1,-2 0-3,0 2-4,0 1-4,0 0-4,-1 0-4,1 0-1,0-1-1,0-1-1,-2-1-3,-4 2 0,-4 1-2,-4 0-2,-2 1 5,0 0 10,0 0 9,1 0 10,-1 1 11,0 1 11,0 0 11,0 2 11,1 2 2,0 5-6,2 6-8,1 4-6,0 5-5,0 5-4,0 4-3,0 6-4,0 3-3,0 1-4,1 0-3,-1 2-5,1-2-1,0-4-3,2-4-1,1-4-1,0-3-5,0-1-8,0-3-8,0-1-7,0-6-12,0-9-14,0-8-13,0-9-14,0-5 2,0 0 18,0 1 18,0-1 19,-2 1 12,-1 2 5,-2 3 6,-1 2 6,-3 1 5,-2 4 4,-2 3 5,-1 2 4,-3 3 3,-2 2 1,-1 1 0,-3 2 1,1 2 0,1 0 1,3 0 1,1-1 0,4 0 0,6-4-2,6-3-1,6-2-1,8-6-6,8-8-11,8-7-11,10-9-9,5-5-8,0-5-1,2-6-3,0-4-3,-3-1 2,-4 6 5,-7 4 4,-5 5 6,-6 5 5,-3 5 8,-5 5 6,-3 5 8,-5 7 7,-6 8 7,-6 10 9,-5 8 7,-3 3-2,2-1-8,2-3-11,3-1-9,1-1-8,4-1-5,2 1-6,4 0-4,2-2-4,3-1-2,4-2 0,2-2-2,0-1 0,-1 1 1,-2 2 1,-2 0 2,-2 0 1,-2 1 2,-3 0 2,0 0 1,-5 0 2,-2 3 2,-5 2 1,-4 1 1,-2 1 1,-1-2 0,-1 1 0,-1-2-1,0-2 1,0-1 2,2-2 1,1-2 2,6-2-1,10-2-2,12-3-3,10 0-3,3-2-1,-3 0 3,-5 0 3,-3 0 2,-3 1 3,-1 3 5,0 4 5,-2 2 4,-1 2 2,-2 0-4,-2-1-2,-2 1-4,-3 1-2,-2 3-1,-3 3-3,-4 4-1,-2 1-3,-3 2-1,-3 3-3,-3 1-1,-4 4-4,-3 3-4,-4 4-5,-4 4-3,-2 1-5,0-2-2,0-2-3,0-2-3,2-4 0,7-7 3,6-7 4,5-7 3,4-5 0,2-4-7,3-4-5,1-4-6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7:47"/>
    </inkml:context>
    <inkml:brush xml:id="br0">
      <inkml:brushProperty name="width" value="0.04348" units="cm"/>
      <inkml:brushProperty name="height" value="0.04348" units="cm"/>
      <inkml:brushProperty name="color" value="#00BFF3"/>
    </inkml:brush>
  </inkml:definitions>
  <inkml:trace contextRef="#ctx0" brushRef="#br0">45587 26674 506,'1'-14'3,"4"3"7,2 3 8,3 2 6,3 2 3,2 0 1,1 0-1,2 1-1,1 0 0,-3 3-3,-1 4-3,-2 2-3,-1 2-2,-1 2-1,1 0-2,0 2-1,-2 1-1,-2 3 0,-4 3-1,-2 3 1,-4 2-2,-2 3-2,-4 1-2,-2 3-2,-3-1-2,-2 1-3,-1 1-2,-3-1-3,0-2 0,1-5 2,2-5 1,0-5 1,0-3 1,2-2 3,1-3 1,1-1 3,2-2 3,6-4 6,4-2 6,6-3 5,5-4 2,7-2-4,7-3-2,6-3-4,4-1-4,1 2-4,-1 3-4,0 1-6,0 2-6,-2 2-11,0 3-11,-1 1-11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2:36"/>
    </inkml:context>
    <inkml:brush xml:id="br0">
      <inkml:brushProperty name="width" value="0.03044" units="cm"/>
      <inkml:brushProperty name="height" value="0.03044" units="cm"/>
      <inkml:brushProperty name="color" value="#FED406"/>
    </inkml:brush>
  </inkml:definitions>
  <inkml:trace contextRef="#ctx0" brushRef="#br0">66450 29150 722,'37'1'44,"-6"2"1,-5 2 2,-3 2 0,-3 1-5,1 3-12,1 2-13,1 2-11,0-1-14,1 0-14,0-1-13,-2-1-13,0-1-7,-3-2 4,-3-2 1,-2-2 3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2:36"/>
    </inkml:context>
    <inkml:brush xml:id="br0">
      <inkml:brushProperty name="width" value="0.03771" units="cm"/>
      <inkml:brushProperty name="height" value="0.03771" units="cm"/>
      <inkml:brushProperty name="color" value="#FED406"/>
    </inkml:brush>
  </inkml:definitions>
  <inkml:trace contextRef="#ctx0" brushRef="#br0">67758 27127 583,'15'-6'122,"-1"2"-27,-1 4-27,-1 3-27,-1 2-17,-2 5-5,-3 4-6,-1 4-6,-2 3-5,-4 5-6,-2 3-6,-3 4-5,-4 2-2,-2-1 2,-3-1 1,-2-2 2,-2-2-1,1-2 0,0-3-3,2-3-1,2-3 0,3-2 1,3-4 1,2-3 2,5-3-2,6-4-6,6-4-6,6-4-6,3-2 1,1 1 7,0-1 6,3 0 7,-4 1 7,-2 2 9,-5 2 7,-3 2 8,-3 3 5,-2 6 4,-2 4 3,-2 5 3,-2 2 2,-2-1 1,-2 0 1,-2-2 1,0 0-3,0-1-5,2 1-6,1 0-5,1-2-12,4-1-14,2-2-17,4-2-15,1-3-8,1-3-2,1-2 0,2-4 0,-2-2 0,-1-1 3,-2-3 2,-2-2 3,-1 0 5,0 1 7,0 0 7,0 2 8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2:37"/>
    </inkml:context>
    <inkml:brush xml:id="br0">
      <inkml:brushProperty name="width" value="0.04345" units="cm"/>
      <inkml:brushProperty name="height" value="0.04345" units="cm"/>
      <inkml:brushProperty name="color" value="#FED406"/>
    </inkml:brush>
  </inkml:definitions>
  <inkml:trace contextRef="#ctx0" brushRef="#br0">68500 28115 506,'0'-15'0,"0"2"2,0 3 1,0 1 2,1 1 1,2 0 4,2 0 3,2 1 3,1-1 4,1 0 5,2 0 3,0 0 4,1 1 3,3 0-1,2 2 0,2 1-1,0 0-2,1 0-6,-1 0-4,1 0-4,-2 1-5,0 2-2,-1 2-3,0 2-2,-2 2-1,-1 2 0,-1 1 2,-1 3-1,-1 2 0,0 0-3,-2 1-2,0 1-3,-2 1-1,-1 0 1,-1-1 2,0 1 1,-1-1 1,0 1 1,0 0 1,0-1 2,-1 1 0,-1 0 1,0-1 0,-1 0 0,-4 1 0,-2 1-1,-5 1-1,-4 2 0,-2-2-2,-1 1-4,-1-2-1,-1-1-4,-2 0 0,0-1 2,-1 1 1,0 0 1,0-2 0,1-3 1,3-3-2,1-2 0,3-4-10,2-4-18,4-4-19,3-4-19,1-2-6,0 1 8,0-1 7,0 0 8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2:37"/>
    </inkml:context>
    <inkml:brush xml:id="br0">
      <inkml:brushProperty name="width" value="0.04495" units="cm"/>
      <inkml:brushProperty name="height" value="0.04495" units="cm"/>
      <inkml:brushProperty name="color" value="#FED406"/>
    </inkml:brush>
  </inkml:definitions>
  <inkml:trace contextRef="#ctx0" brushRef="#br0">67686 27253 489,'-3'-18'17,"-4"14"24,-6 12 25,-3 13 24,-6 10 4,-4 5-21,-3 6-18,-4 6-20,-4 5-13,-3 6-9,-2 4-8,-4 5-9,-4 6-10,-5 7-11,-7 9-11,-5 8-12,2-5-8,13-17-7,10-19-6,13-16-7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13"/>
    </inkml:context>
    <inkml:brush xml:id="br0">
      <inkml:brushProperty name="width" value="0.04569" units="cm"/>
      <inkml:brushProperty name="height" value="0.04569" units="cm"/>
      <inkml:brushProperty name="color" value="#F2395B"/>
    </inkml:brush>
  </inkml:definitions>
  <inkml:trace contextRef="#ctx0" brushRef="#br0">17509 45365 481,'-7'-39'56,"2"19"2,2 17 4,2 18 2,0 10-4,0 5-11,-2 3-10,0 4-11,-1 4-6,0 6-4,0 4-4,1 6-2,-2 4-3,-1 5 0,1 5-1,-2 5 0,-1 3-5,2 2-12,1 2-10,1 2-11,-1 1-6,2 0-1,-1 0-2,0 1-1,0-5 0,2-8 3,0-7 4,2-8 2,1-10 1,2-10-2,2-12-1,2-9-1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13"/>
    </inkml:context>
    <inkml:brush xml:id="br0">
      <inkml:brushProperty name="width" value="0.0438" units="cm"/>
      <inkml:brushProperty name="height" value="0.0438" units="cm"/>
      <inkml:brushProperty name="color" value="#F2395B"/>
    </inkml:brush>
  </inkml:definitions>
  <inkml:trace contextRef="#ctx0" brushRef="#br0">17902 46637 502,'7'-29'-9,"0"7"6,-2 5 7,0 7 5,-1 2 4,1 0 3,2 0 1,0 0 3,-1 2 4,-4 2 5,-4 4 6,-4 3 6,-4 3-2,-3 5-7,-5 5-10,-4 5-7,-2 4-7,-1 1-1,0 3-4,-2 1-2,0 1-2,0-2 0,-1 0 0,1-1 0,-1-1 0,1-1 0,-1-2-1,1 0 1,1-2 0,2-1 1,1-2 2,3-2 1,1-3 1,2-1 1,2-3 1,3 0 2,5-2 2,10 1 5,10 1 4,9 2 4,5-2 0,-1-3-3,-1-2-3,-1-4-5,1 0-3,4 2-3,4 2-3,5 2-4,-1 0-2,-2-1 1,-3 0 0,-3-2 0,-2 1-5,-2 2-10,0 2-10,-1 2-10,-2 0-8,-3 1-3,-3 0-4,-2 0-3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15"/>
    </inkml:context>
    <inkml:brush xml:id="br0">
      <inkml:brushProperty name="width" value="0.03984" units="cm"/>
      <inkml:brushProperty name="height" value="0.03984" units="cm"/>
      <inkml:brushProperty name="color" value="#F2395B"/>
    </inkml:brush>
  </inkml:definitions>
  <inkml:trace contextRef="#ctx0" brushRef="#br0">20033 47609 552,'-1'-14'0,"-1"3"8,0 3 7,-1 2 6,-1 4 8,0 4 5,0 4 8,0 4 5,1 3 0,0 3-7,2 3-8,0 3-7,1 3-5,-2 3-2,0 3-4,-2 3-1,0 4-4,-2 8-1,0 6-2,0 7-2,-2 6-1,2 5 1,1 5 0,0 5 0,1 2-6,1 0-17,-1 0-15,0 1-16,0-3-6,0-4 3,0-4 3,0-4 4,1-5 3,2-10 2,2-9 3,2-8 2,0-7 5,0-7 6,-2-5 6,0-6 7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15"/>
    </inkml:context>
    <inkml:brush xml:id="br0">
      <inkml:brushProperty name="width" value="0.03448" units="cm"/>
      <inkml:brushProperty name="height" value="0.03448" units="cm"/>
      <inkml:brushProperty name="color" value="#F2395B"/>
    </inkml:brush>
  </inkml:definitions>
  <inkml:trace contextRef="#ctx0" brushRef="#br0">19831 47744 637,'0'-22'2,"0"5"1,0 3 2,0 4 3,2 3 5,2 1 8,4 0 9,2 2 8,2 0 1,3 2-4,2 0-6,2 2-5,0 1-3,0 4-1,0 2 0,1 4-2,-2 1-3,-1 1-3,-2 1-5,-2 1-5,-3 1-2,-1 2-1,-2 0-3,-2 1-1,-2 1-1,-2 1-2,-2 1-2,-2 1-1,-3 1-2,-2 1 1,-3 1-1,-3 0 1,-3 2-3,-4 1-4,-2 0-4,-2 2-4,-1-1-4,0-1-3,1-3-4,1-1-4,2-4 1,5-3 6,3-4 6,4-4 5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16"/>
    </inkml:context>
    <inkml:brush xml:id="br0">
      <inkml:brushProperty name="width" value="0.03645" units="cm"/>
      <inkml:brushProperty name="height" value="0.03645" units="cm"/>
      <inkml:brushProperty name="color" value="#F2395B"/>
    </inkml:brush>
  </inkml:definitions>
  <inkml:trace contextRef="#ctx0" brushRef="#br0">21450 47531 603,'17'-13'97,"1"3"-18,3 4-18,1 4-20,2 2-10,-1 0-6,0 0-3,1 0-6,0 0-3,1 0-5,1 0-5,1 0-3,-1 1-6,-2 2-6,-2 2-7,-1 2-6,-4 2-9,-3 3-12,-4 3-13,-4 3-12,-3-1 0,-2-1 14,-2-4 13,-2-3 15,-2-2 8,0 0 5,-1-2 4,-2 0 6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16"/>
    </inkml:context>
    <inkml:brush xml:id="br0">
      <inkml:brushProperty name="width" value="0.03623" units="cm"/>
      <inkml:brushProperty name="height" value="0.03623" units="cm"/>
      <inkml:brushProperty name="color" value="#F2395B"/>
    </inkml:brush>
  </inkml:definitions>
  <inkml:trace contextRef="#ctx0" brushRef="#br0">21343 48450 607,'-16'7'0,"0"-1"0,1-1 0,-1 0 0,1-3 3,2 0 8,3 0 7,1-1 7,3-2 7,4-1 4,4 0 5,4 0 5,4-2-2,3 0-6,5 0-8,4 1-8,2-1-4,2 2-5,2 0-3,3 2-5,0 0-5,2 0-10,1 0-8,1 0-10,-1 0-7,0 2-6,-2 0-6,0 2-6,-3-2-1,-5 1 4,-5-2 4,-4 0 5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7:51"/>
    </inkml:context>
    <inkml:brush xml:id="br0">
      <inkml:brushProperty name="width" value="0.03892" units="cm"/>
      <inkml:brushProperty name="height" value="0.03892" units="cm"/>
      <inkml:brushProperty name="color" value="#00BFF3"/>
    </inkml:brush>
  </inkml:definitions>
  <inkml:trace contextRef="#ctx0" brushRef="#br0">95134 25388 565,'8'-7'3,"1"0"8,1 2 6,2 1 7,-1 0 2,1 4-3,0 0-2,0 4-3,-2 1-3,-1 3 0,-2 3-2,-2 3-1,-2 2-1,0 1-3,-2 1-2,0 1-1,-2 0-3,-2-1 0,-2 0-1,-2-2-1,-3 1-1,-3 3-4,-5 3-2,-3 3-2,-3 0-2,2-1 3,1-3 1,1-1 1,2-2 1,1-3 1,2-1 0,3-2 0,0-4 1,2 0 1,1-2 2,0-2 1,6-3 3,8-4 5,9-4 4,10-4 6,3-1-3,1 2-9,-1-1-10,0 2-9,2 0-7,1 1-3,2-1-3,3 0-3,0-1-2,0 0 1,1-1 0,-1-1 0,-1-1 2,-4 0 3,-3 0 3,-1 1 3,-4-2 4,0-2 3,-1-1 3,0-3 3,-3-1 2,-1 1 1,-2-1 1,-2 1 0,-3-2 2,1 0 5,-2-1 5,0-1 3,-2 1 4,-1 0 1,0 1 2,-2 1 2,-1 1-1,-2 1 1,-2 1-1,-2 1 0,-1 1-2,-2 2 0,0 2-2,-1 3-2,-1 1-1,0 2-2,0 2-3,0 2-2,0 1-1,-2 0-1,0 0-1,-1 0-1,-1 1 1,1 2 1,-1 2 2,0 2 1,1 1 2,0 3 1,2 2 1,1 2 1,1 1 0,2 1 0,2 1-1,2 1 0,1 2-1,0 1 1,0 2 1,0 2-1,1 2 0,4-1-4,2 0-2,4 1-2,0-1-3,1 1 0,0-1 0,0 1-1,-2-2-1,-1 0-1,-2-1-2,-2 0-1,-2-2-2,0 0-1,-2 0-1,0 1-2,-2-2-1,-2-1 0,-2-3-1,-2-1-1,-2-3 0,-1-1 2,-3-2 1,-2-2 2,0-2 0,-1-2 1,0-3 0,1 0 0,-1-5 1,2-2 1,1-5 1,1-4 1,1-3 2,2-1 1,3-3 2,1-1 1,4-3 1,4-1-1,5-3-1,5 0-1,5-2-1,5 0-1,5-1-3,5 1-1,2 1-3,2 5-5,1 3-4,1 5-5,-3 2-4,-4 2-3,-5 3-2,-5 1-3,-4 2 1,-2 2 4,-4 2 5,-3 2 3,-2 1 3,0 2 1,-2 1 1,0 0 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17"/>
    </inkml:context>
    <inkml:brush xml:id="br0">
      <inkml:brushProperty name="width" value="0.04055" units="cm"/>
      <inkml:brushProperty name="height" value="0.04055" units="cm"/>
      <inkml:brushProperty name="color" value="#F2395B"/>
    </inkml:brush>
  </inkml:definitions>
  <inkml:trace contextRef="#ctx0" brushRef="#br0">25259 45733 542,'-14'-6'3,"4"4"17,4 4 16,4 4 16,2 5 5,0 7-9,0 7-7,0 7-7,0 6-7,-2 4-2,0 6-5,-1 4-3,-2 5-2,2 4-1,-1 3-2,1 4 0,-1 4-2,0 5-3,0 3-2,0 4-3,-1 6-2,0 6-4,-1 8-4,-1 6-3,0-1-6,2-9-12,2-9-9,2-8-12,1-8-5,0-7 0,0-7 0,0-7 0,0-8 4,0-10 9,0-9 9,0-10 8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17"/>
    </inkml:context>
    <inkml:brush xml:id="br0">
      <inkml:brushProperty name="width" value="0.03932" units="cm"/>
      <inkml:brushProperty name="height" value="0.03932" units="cm"/>
      <inkml:brushProperty name="color" value="#F2395B"/>
    </inkml:brush>
  </inkml:definitions>
  <inkml:trace contextRef="#ctx0" brushRef="#br0">25266 45691 559,'0'-29'3,"2"5"4,0 5 6,2 5 5,0 3 4,1 0 2,2 2 1,0 1 2,2 1 0,3 2 0,4 2-2,2 2 0,2 1-2,3 2-2,1 0 0,3 2-3,-1 0-1,-1 0-2,-4-1-2,0 2-2,0 0-1,1 3-2,3 3-1,1 4-2,0 0 0,-5-1 1,-3-1 0,-4 0 0,-3 0-1,-1 3-5,-1 3-2,0 3-5,-4 3-2,-2 3 0,-6 3 1,-2 3-1,-6 1-1,-4 2 0,-5 0-2,-5 2-1,-4 0-3,-3 2-3,-2 0-5,-4 2-3,-2-1-3,-2 0-4,-2-1-2,-2-2-3,5-4 1,10-7 5,11-9 7,11-7 4,4-4 3,-1 0 0,0 0-1,-1 0-1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18"/>
    </inkml:context>
    <inkml:brush xml:id="br0">
      <inkml:brushProperty name="width" value="0.03388" units="cm"/>
      <inkml:brushProperty name="height" value="0.03388" units="cm"/>
      <inkml:brushProperty name="color" value="#F2395B"/>
    </inkml:brush>
  </inkml:definitions>
  <inkml:trace contextRef="#ctx0" brushRef="#br0">27769 47690 649,'-11'-5'6,"-4"8"11,-5 6 12,-5 7 11,0 3 2,6-3-7,4-1-8,4-2-7,4 1-3,-1 5-2,0 5 1,0 5-1,0 2 0,0 1-1,1-1-1,-1 0 0,1 1-3,2 0-4,2 2-5,2 0-5,2 1-4,2-1-2,2-2-3,2 0-2,1-2-8,3-5-10,2-3-11,2-5-11,-1-3-3,-1-4 7,-2-5 5,-2-2 7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19"/>
    </inkml:context>
    <inkml:brush xml:id="br0">
      <inkml:brushProperty name="width" value="0.03863" units="cm"/>
      <inkml:brushProperty name="height" value="0.03863" units="cm"/>
      <inkml:brushProperty name="color" value="#F2395B"/>
    </inkml:brush>
  </inkml:definitions>
  <inkml:trace contextRef="#ctx0" brushRef="#br0">28779 47809 569,'-2'-15'1,"0"4"2,-3 3 2,-2 3 1,-1 2 5,-2 3 7,0 4 7,-1 2 6,-2 3 1,-2 4-5,-2 2-5,-1 3-6,-1 2-2,1-1 0,0 1-1,2 0 0,1-2 0,0 0-2,-1-1 0,0-1-2,1 0-1,1-1 1,1 1 0,1 0-1,1-1 1,4-1-1,2-1-1,4 0-1,4-3-1,8-1-2,6-2-2,7-2-3,2-2 0,-1 0 2,-4-2 2,0 0 1,-1-1 1,-1 0-1,1 0 0,0 0-1,-2 2 0,-3 4-3,-3 3-1,-2 5-2,-4 3 0,-3 3 1,-2 3 0,-4 3 1,-2 2-1,-3-2-3,-4 2-2,-2-1-3,-1-2-1,1-3 2,0-4 0,2-5 2,1-2 1,1-2 0,0-2 1,2-2 1,1-3 2,4-4 1,3-4 1,2-4 3,3-2 0,2 1 2,2-1 0,2 0 1,1 0 1,3 1 2,2-1 0,1 0 3,1 1-1,-1 2 1,0 2 0,-2 3 0,-1 1-1,-1 2 0,-1 2-1,-1 2 0,-1 1-1,-1 1-1,0 2 1,-2 0-1,0 1-3,2 2-4,0 0-4,1 1-5,0-2-10,-2-6-17,-2-6-18,-2-6-16,-2-4-2,-1-3 15,0-3 14,-1-3 15,-1 0 6,0 4-1,0 2-2,0 2-1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19"/>
    </inkml:context>
    <inkml:brush xml:id="br0">
      <inkml:brushProperty name="width" value="0.03254" units="cm"/>
      <inkml:brushProperty name="height" value="0.03254" units="cm"/>
      <inkml:brushProperty name="color" value="#F2395B"/>
    </inkml:brush>
  </inkml:definitions>
  <inkml:trace contextRef="#ctx0" brushRef="#br0">29977 48477 676,'0'-16'3,"-2"3"6,0 0 7,-1 1 7,0 2 6,3 3 9,4 2 9,2 4 7,2 2-3,2 2-17,0 2-16,2 2-17,-1 0-9,0 0-3,1 1-5,0 0-2,-2-1-10,1-1-15,-2-1-13,0 0-16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19"/>
    </inkml:context>
    <inkml:brush xml:id="br0">
      <inkml:brushProperty name="width" value="0.04363" units="cm"/>
      <inkml:brushProperty name="height" value="0.04363" units="cm"/>
      <inkml:brushProperty name="color" value="#F2395B"/>
    </inkml:brush>
  </inkml:definitions>
  <inkml:trace contextRef="#ctx0" brushRef="#br0">30572 47378 504,'-14'-1'4,"4"-2"9,4-2 10,4-1 8,4-2 3,2 0-1,4 0-2,2 0-3,3 1-2,3 1-5,3 0-4,4 2-5,0 0-2,-1 2 0,-2 0-1,0 2 1,-2 1-4,-3 2-8,-2 2-7,-4 2-7,-4 2-10,-4 5-9,-6 4-11,-4 3-9,-3 1-1,-2-3 10,0-3 10,-1-2 9,-1-3 7,0-3 4,-3-1 5,1-2 3,-2-1 5,0 0 5,0 0 4,1 0 5,0 0 3,2 0 5,3-1 3,1 2 3,2-2 4,0 1 2,-1 0 2,0 0 2,1 1-1,0 0-2,2 1-3,1 2-4,1 0-1,2 1 1,2 2 0,2 0 0,1 3 0,0 5-2,0 5-2,0 5-1,0 6-4,0 7-1,0 9-4,0 8-2,0 7-5,0 5-8,0 7-8,0 5-6,0 3-8,0 0-4,0 1-7,0-1-5,0-5-5,2-5-2,0-7-2,2-6-3,-1-11 3,0-10 10,-2-13 10,0-11 9,-1-7 5,2 1 1,0 0 0,2 0 2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19"/>
    </inkml:context>
    <inkml:brush xml:id="br0">
      <inkml:brushProperty name="width" value="0.03102" units="cm"/>
      <inkml:brushProperty name="height" value="0.03102" units="cm"/>
      <inkml:brushProperty name="color" value="#F2395B"/>
    </inkml:brush>
  </inkml:definitions>
  <inkml:trace contextRef="#ctx0" brushRef="#br0">30450 49090 709,'2'-17'6,"4"0"13,4-1 13,3 0 13,2 1 2,0 3-8,-2 4-8,-1 4-9,2 2-6,4 1-2,3-1-4,4 0-2,1 0-7,-1 2-9,-3 0-10,-1 2-9,-3 0-10,-3 0-9,-3 0-10,-2 0-8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20"/>
    </inkml:context>
    <inkml:brush xml:id="br0">
      <inkml:brushProperty name="width" value="0.04027" units="cm"/>
      <inkml:brushProperty name="height" value="0.04027" units="cm"/>
      <inkml:brushProperty name="color" value="#F2395B"/>
    </inkml:brush>
  </inkml:definitions>
  <inkml:trace contextRef="#ctx0" brushRef="#br0">31921 48950 546,'-16'1'99,"2"4"-23,1 2-22,1 4-22,-1 1-13,1 3-4,-2 2-2,-1 0-4,-1 3-2,1 0-1,-1-1-2,0 1 0,1-1-2,-1-1-1,0-1 1,1 0-2,0-3 1,2 0-1,2-1 1,3 0 1,3-3 2,8-1 4,6-2 4,7-2 4,4-2 2,1-2-4,1-2-3,1-2-2,1-1-3,-1 2-2,1 0-1,-1 2-1,-1 0-4,0 0-5,-1 0-4,-1 0-4,-1 0-4,-2 0-3,-3 0-3,-1 0-3,-1 0-3,0 0-6,-1 0-4,1 0-6,-3 0-1,-6 0 3,-6 0 1,-6 0 2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20"/>
    </inkml:context>
    <inkml:brush xml:id="br0">
      <inkml:brushProperty name="width" value="0.03598" units="cm"/>
      <inkml:brushProperty name="height" value="0.03598" units="cm"/>
      <inkml:brushProperty name="color" value="#F2395B"/>
    </inkml:brush>
  </inkml:definitions>
  <inkml:trace contextRef="#ctx0" brushRef="#br0">32329 49220 611,'-15'-11'33,"4"8"14,4 9 13,2 10 13,1 7-2,2 9-18,0 7-18,2 7-19,0 4-15,0-1-13,0 0-12,0-1-13,0-5-3,0-7 5,0-6 5,0-7 5,-1-5-2,0-1-9,-2-2-9,0-2-8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21"/>
    </inkml:context>
    <inkml:brush xml:id="br0">
      <inkml:brushProperty name="width" value="0.04153" units="cm"/>
      <inkml:brushProperty name="height" value="0.04153" units="cm"/>
      <inkml:brushProperty name="color" value="#F2395B"/>
    </inkml:brush>
  </inkml:definitions>
  <inkml:trace contextRef="#ctx0" brushRef="#br0">33400 47843 529,'11'-8'7,"5"2"12,7 1 12,6 1 14,2 1 3,-1 3-3,2 4-5,-1 2-5,-1 3-3,-1 2-5,-3 2-3,-1 1-5,-2 3-2,-2 1-2,0 3-1,-1 2-3,-2 1 0,-4 2-2,-4 3 0,-5 1-1,-2 4-3,-4 5-6,-2 4-4,-3 6-6,-5 3-5,-4 2-5,-5 5-5,-5 2-5,-1-3 0,4-6 5,2-10 4,3-6 6,1-6-6,0-3-14,1-4-15,-1-1-14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7:52"/>
    </inkml:context>
    <inkml:brush xml:id="br0">
      <inkml:brushProperty name="width" value="0.03797" units="cm"/>
      <inkml:brushProperty name="height" value="0.03797" units="cm"/>
      <inkml:brushProperty name="color" value="#00BFF3"/>
    </inkml:brush>
  </inkml:definitions>
  <inkml:trace contextRef="#ctx0" brushRef="#br0">94041 28024 579,'-37'8'1,"5"1"3,5 1 2,6 1 3,5 0 5,8-3 8,8-1 9,8-2 8,8-2 3,7-2-4,8-2-3,9-2-3,5-2-4,6-2-3,4-1-4,4-3-4,5 0-3,4 3-1,2 1-1,3 3-3,-1 0-2,-3 0-5,-4 0-6,-4 0-4,-7 1-7,-4 2-7,-6 2-7,-5 2-8,-7 1-2,-4 0 2,-5 0 2,-4 0 3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27"/>
    </inkml:context>
    <inkml:brush xml:id="br0">
      <inkml:brushProperty name="width" value="0.02733" units="cm"/>
      <inkml:brushProperty name="height" value="0.02733" units="cm"/>
      <inkml:brushProperty name="color" value="#F2395B"/>
    </inkml:brush>
  </inkml:definitions>
  <inkml:trace contextRef="#ctx0" brushRef="#br0">28414 55000 804,'-21'35'70,"6"-7"-18,7-9-18,5-7-17,2-2-9,-2 4-2,-2 3-2,-2 5-2,-1-1 0,1 0-2,0-3 0,-1-1 0,0-1-3,0 0-2,0-1-3,1 1-2,-1-2-6,2-1-9,0-2-8,2-2-9,1-4-2,2-4 3,2-6 5,2-4 3,1-3 5,0 1 6,0-1 6,0 0 7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27"/>
    </inkml:context>
    <inkml:brush xml:id="br0">
      <inkml:brushProperty name="width" value="0.03345" units="cm"/>
      <inkml:brushProperty name="height" value="0.03345" units="cm"/>
      <inkml:brushProperty name="color" value="#F2395B"/>
    </inkml:brush>
  </inkml:definitions>
  <inkml:trace contextRef="#ctx0" brushRef="#br0">29100 53445 657,'1'-13'9,"2"4"7,2 6 8,2 5 7,2 3 4,5 3-4,4 3-2,3 4-2,3 0-2,1 1-3,1 0-2,1-1-2,2 0-3,1 1-1,2-1-3,3 1-2,1 0-4,2-1-3,2 1-6,2 0-4,0-1-2,2 1 1,-1 0 1,0-1 1,-3 1-4,-4 2-9,-5 0-9,-5 0-9,-3 1-5,-3-1 1,-1-1 0,-2 0 1,-3-3 2,-1-3 5,-2-3 5,-2-2 5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28"/>
    </inkml:context>
    <inkml:brush xml:id="br0">
      <inkml:brushProperty name="width" value="0.03325" units="cm"/>
      <inkml:brushProperty name="height" value="0.03325" units="cm"/>
      <inkml:brushProperty name="color" value="#F2395B"/>
    </inkml:brush>
  </inkml:definitions>
  <inkml:trace contextRef="#ctx0" brushRef="#br0">28875 55490 661,'-14'-1'1,"3"-2"3,3-2 1,2-2 3,4 0 0,4 1-3,4 0-2,4 2-3,4 0 2,2 0 3,6 0 5,4 0 3,1 0 3,2 0-2,1 0-1,1 1-1,-1 0-1,-3 3-1,-4 4 1,-2 2-2,-2 3 1,-2 2-1,-3 2 1,-1 1-1,-3 2 1,-2 2 0,-4 0 1,-2 1 0,-3 1 1,-1 3-1,0 1 0,-1 3-1,-2-1 1,-2-1-1,-2 1 0,-2-2-1,0-1-1,-1-2-3,0 0-3,0 0-4,0-2-1,1-1-1,0-1-2,-1-1-1,0-2-1,1-4 1,-1-5-1,0-2 0,1-6-3,2-2-5,2-5-6,3-4-5,0-4-4,2-7-2,0-5-1,2-6-2,1-3 1,2 1 6,2 2 3,2 1 6,0 2 4,-1 7 6,-1 5 5,0 7 5,-1 3 3,0 2 3,0 2 1,0 3 2,-3 4 7,-4 9 13,-6 9 13,-4 9 13,-4 5-1,-1-1-12,-3 0-13,-1 0-13,-2-1-10,1 0-8,-1-1-9,1-1-7,1-2-6,1-5-4,3-3-4,1-4-3,2-4-1,2-3-1,3-3-1,1-2 1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29"/>
    </inkml:context>
    <inkml:brush xml:id="br0">
      <inkml:brushProperty name="width" value="0.04009" units="cm"/>
      <inkml:brushProperty name="height" value="0.04009" units="cm"/>
      <inkml:brushProperty name="color" value="#F2395B"/>
    </inkml:brush>
  </inkml:definitions>
  <inkml:trace contextRef="#ctx0" brushRef="#br0">30737 53816 548,'29'0'70,"-5"0"-14,-5 0-15,-4 0-15,-2 0-8,5 0-2,3 0-2,5 0-2,1-1-2,1-1-4,-2 0-3,2-1-4,-2-1-4,-3 2-5,-3 0-6,-3 2-5,-5 1-7,-6 4-10,-8 2-9,-6 4-9,-5-1 1,-2 1 12,-1-2 13,-3 0 12,-1-3 7,-1-1 2,-1-2 3,0-2 3,-1-1 0,1-2 2,1 0 0,1-1 1,1-1 2,2 2 6,2 0 4,3 2 6,1 0 1,0 0-1,2 0-1,1 0-2,0 1 5,2 3 10,1 4 9,0 2 11,1 3 1,0 3-6,0 3-7,0 4-6,1 2-5,0 6-1,2 5-3,1 5-3,0 4-2,0 6-3,0 4-4,0 5-2,0 3-2,0 0-2,0-1-1,0 1-2,-2 3-2,0 4-4,-4 7-5,0 7-4,-2 0-4,1-4-4,-1-4-3,1-3-3,-2-6-2,0-7 2,-2-6 1,0-8 2,-1-6-2,1-6-4,-1-5-5,0-6-3,1-7-2,1-3 4,0-6 1,2-4 4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29"/>
    </inkml:context>
    <inkml:brush xml:id="br0">
      <inkml:brushProperty name="width" value="0.04393" units="cm"/>
      <inkml:brushProperty name="height" value="0.04393" units="cm"/>
      <inkml:brushProperty name="color" value="#F2395B"/>
    </inkml:brush>
  </inkml:definitions>
  <inkml:trace contextRef="#ctx0" brushRef="#br0">31100 55727 500,'30'-9'37,"-1"0"-6,-3-2-5,-1 0-5,-1-1-3,4 1-2,3-1-2,3 0-2,0 1-1,-1 1-3,-4 1-2,0 1-1,-4 1-5,-1 0-4,-4 2-6,-3 1-4,-5 1-7,-7 3-8,-6 4-7,-7 2-9,-5 1 2,0-4 8,-1-2 10,-1-4 9,-1-1 6,0-2 3,1 0 3,-1-1 3,1-2 1,3 0 0,2-1 1,1-1-1,1-1 3,0 2 7,1 1 6,-1 0 6,1 6 10,2 8 14,2 9 12,2 10 14,0 3 0,0 0-14,-2 1-12,0-2-14,-1 3-8,0 1-3,0 2-4,1 3-4,-1-3-2,2-4-1,0-5-2,2-4-1,0-5-2,2 2 0,0 0-2,2-1-1,0 0-2,3-1 0,2 0-3,2-2 0,1-2-1,3-2 1,2-4 1,1-2 1,0-2 0,-1 0-2,-3 0-2,-1 0-1,0 0-5,3 0-4,4 0-5,2 0-5,1-1-4,-1-1-3,-1 0-2,-1-1-2,-2-1 0,-1 0 0,-2 0 1,-2 0 1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29"/>
    </inkml:context>
    <inkml:brush xml:id="br0">
      <inkml:brushProperty name="width" value="0.03276" units="cm"/>
      <inkml:brushProperty name="height" value="0.03276" units="cm"/>
      <inkml:brushProperty name="color" value="#F2395B"/>
    </inkml:brush>
  </inkml:definitions>
  <inkml:trace contextRef="#ctx0" brushRef="#br0">32396 56505 671,'-15'-7'1,"4"0"2,3 2 2,2 1 1,2 0 5,-2 0 7,0 0 7,-1 0 6,1 1 3,4 2-1,4 2-1,4 2-1,2 2-2,1 4-5,2 2-4,0 3-5,1 2-6,1 0-7,1-2-8,1 2-7,1-1-9,-1-1-9,1-1-11,0 0-9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30"/>
    </inkml:context>
    <inkml:brush xml:id="br0">
      <inkml:brushProperty name="width" value="0.03527" units="cm"/>
      <inkml:brushProperty name="height" value="0.03527" units="cm"/>
      <inkml:brushProperty name="color" value="#F2395B"/>
    </inkml:brush>
  </inkml:definitions>
  <inkml:trace contextRef="#ctx0" brushRef="#br0">33276 54400 623,'-26'8'7,"13"0"14,11 0 13,12-1 14,5 0 0,1-2-12,0-2-12,-1-2-13,1-1-7,0 2 0,-1 0 0,1 2-1,-2 2-1,-4 5 1,-5 5 1,-3 6 1,-5 3 0,-7 4 3,-8 5 1,-5 3 3,-6 2 0,-1 0-2,-3 0-2,-1 1-1,1-3-2,-1 1 1,1-2 1,1 0-1,3-2-2,5-5-5,5-4-6,5-3-6,6-6-6,6-8-8,7-8-8,8-8-9,4-5 0,3-2 5,3-1 6,3-3 6,2 0 6,1 3 6,0 1 6,2 2 7,-2 3 5,-2 3 4,-3 2 6,-3 4 3,-2 2 5,-3 4 4,-1 2 5,-2 3 4,-2 3 1,-3 0-3,-1 1-3,-2 1-2,-1 1-3,0 0-4,0-1-3,0 1-4,-1 0-5,-1 3-7,0 2-6,-1 1-9,-1 0-1,0-3 0,0-3 2,0-2 2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30"/>
    </inkml:context>
    <inkml:brush xml:id="br0">
      <inkml:brushProperty name="width" value="0.03038" units="cm"/>
      <inkml:brushProperty name="height" value="0.03038" units="cm"/>
      <inkml:brushProperty name="color" value="#F2395B"/>
    </inkml:brush>
  </inkml:definitions>
  <inkml:trace contextRef="#ctx0" brushRef="#br0">34850 55500 724,'36'9'71,"-7"1"-14,-8 3-13,-5 1-14,-6 2-9,2 0-5,0-1-5,0 1-5,-1-1-2,-3-2 0,-1 1 2,-2-2 0,0-2-13,0-4-24,1-4-24,2-4-26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31"/>
    </inkml:context>
    <inkml:brush xml:id="br0">
      <inkml:brushProperty name="width" value="0.04061" units="cm"/>
      <inkml:brushProperty name="height" value="0.04061" units="cm"/>
      <inkml:brushProperty name="color" value="#F2395B"/>
    </inkml:brush>
  </inkml:definitions>
  <inkml:trace contextRef="#ctx0" brushRef="#br0">35174 53338 541,'7'-22'3,"-1"5"4,-1 3 5,0 4 5,0 2 4,2 0 2,1 1 2,3-1 2,1 0 0,0 2-1,0 1-3,-1 0-2,0 3-4,0 4-5,-3 4-7,1 4-5,-3 3-4,-1 3-4,-2 3-4,-2 3-3,-3 2-4,-3 1-2,-6 1-3,-1 1-2,-4 0-3,-2-1 0,0-1-1,-1-1-1,0-2 2,-1-2 4,0-1 3,1-3 5,1-1 4,2-4 5,4-3 6,3-2 5,3-5 5,6-5 6,5-4 5,4-5 6,4-3 2,3-1-4,3-2-2,4 2-3,-1-3-1,0 2-2,-1 1 1,0 1-2,-4 3 2,-3 6 0,-4 6 3,-5 6 1,-4 5 0,-4 6-2,-5 4-3,-5 5-3,-2 3-1,-1 0-1,0 1-1,1 2 0,-1 0-1,0-3-1,1-2 0,-1-1-1,3-4-3,6-3-7,6-4-5,6-4-7,5-5-3,6-5 3,4-4 2,5-5 2,1-4 1,-1 0 0,-3-1 1,-2-1 0,-2 1 0,-1 2 1,-2 4 0,-2 3 1,-4 4 0,-5 6-2,-4 5 0,-6 7-2,-3 5-1,-3 3 2,-4 4 0,-1 5 0,-3 0 1,-1-2 1,-1-1-1,-1-3 1,-1 0 1,-1-1 2,-1 0 2,-1 1 1,1-2 3,1-1 3,3-3 4,1-1 4,2-3 4,3-4 4,1-1 4,3-4 5,3-3 3,7-2 4,4-4 3,7-2 3,4-5-4,5-4-10,3-5-10,5-4-11,2-4-6,1 1 0,0-1 0,3 1-1,-1 1 0,0 3-1,1 3-2,-1 2 0,-3 3-1,-4 3 1,-5 1 2,-5 2 0,-3 3 2,-2 4 5,-2 4 3,-2 4 5,-3 2 2,-4 3-3,-4 2-1,-4 1-3,-4 2-1,-2 1-2,-3 1-3,-3 2-2,-3-1-4,-2 1-5,-4-2-5,-2 2-5,-2-2-4,1-1-2,1-3-3,1-1-3,2-4 0,3-3 0,3-4 0,4-4 0,1-3 0,-1-4-2,0-2 0,1-3-2,1-3 2,2-2 6,4-1 6,3-3 5,2 0 4,2 3 4,2 1 3,2 2 2,1 3 3,-2 2 1,0 1 1,-1 2 2,1 2 9,5 2 17,6 2 19,4 2 17,4 1 4,3 0-9,3 0-9,3 0-9,3 1-8,2 2-3,4 5-5,3 2-5,1 3-4,2 1-5,1 3-4,0 1-4,0 3-2,-4 3 3,-3 3 2,-2 3 1,-4-2-14,-5-4-34,-5-4-34,-4-6-32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3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37975 56775 333,'49'20'167,"16"14"-1,15 14 1,17 16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7:52"/>
    </inkml:context>
    <inkml:brush xml:id="br0">
      <inkml:brushProperty name="width" value="0.0355" units="cm"/>
      <inkml:brushProperty name="height" value="0.0355" units="cm"/>
      <inkml:brushProperty name="color" value="#00BFF3"/>
    </inkml:brush>
  </inkml:definitions>
  <inkml:trace contextRef="#ctx0" brushRef="#br0">95121 28450 619,'-23'0'4,"4"2"6,4 0 6,2 2 7,2 0 5,0 2 0,2 0 1,1 1 1,0 1-1,2 2-3,1 0-3,1 1-3,0 5-1,0 5 0,0 8 2,1 7 1,-2 3-3,2-2-8,-1-1-7,0 0-9,0-2-1,2-2 5,0-1 4,2-3 4,1-3-11,2-5-25,2-4-26,2-6-26,1-5-5,-1-2 14,1-6 16,-1-2 14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33"/>
    </inkml:context>
    <inkml:brush xml:id="br0">
      <inkml:brushProperty name="width" value="0.04441" units="cm"/>
      <inkml:brushProperty name="height" value="0.04441" units="cm"/>
      <inkml:brushProperty name="color" value="#F2395B"/>
    </inkml:brush>
  </inkml:definitions>
  <inkml:trace contextRef="#ctx0" brushRef="#br0">40950 53905 495,'1'-14'0,"2"3"2,2 2 1,2 4 1,3 2 4,7 2 7,6 2 6,5 2 7,1 3-1,-5 6-11,-5 4-9,-5 5-11,-4 4-6,-4 3-2,-4 3-2,-4 2-2,-4 2-3,-4-1-2,-3-1-3,-5-1-3,-1-3 0,3-2 6,1-3 5,2-3 4,2-3 3,1-4 3,0-5 1,2-3 2,2-1 9,4 2 15,4 2 14,4 2 16,1 2 4,0 3-8,-2 3-7,0 2-8,-2 3-5,-1 1-3,0 1-3,-2 1-3,1 1-2,0 3-2,2 1-3,0 2-1,0 1-2,0-1-1,-2-2-2,0 0 0,-1-2-4,0-3-4,0-3-5,0-3-4,2-7-6,6-10-9,4-12-7,5-10-9,3-8 0,1-7 5,1-5 6,2-6 5,-3-2 4,-1 2 2,-4 2 3,-3 2 1,-2 3 4,-2 5 4,-3 6 6,-1 4 5,-2 6 10,-2 8 16,-2 8 14,-2 8 16,-1 4 2,-2 3-12,0 2-12,-1 2-11,-1 1-8,0 1-1,0 1-3,1 1-2,4-7-7,11-13-10,11-13-12,11-15-11,6-10-4,1-6 2,1-8 2,0-5 3,-3-1 3,-4 10 4,-7 8 4,-5 10 4,-4 4 4,-3 4 3,-1 3 5,-2 3 3,-2 4 6,-2 4 6,-2 6 8,-2 4 7,-3 5 2,-2 4-5,-4 3-6,-2 5-3,-2 2-5,-1 3-2,-1 1-2,-2 2-2,0 1-3,-1-1-2,-1-1-2,0-2-2,-2-1-1,1-1-2,-1-3 0,1-1 0,0-3-1,4-3 2,3-3 0,3-2 2,2-8-5,2-10-13,2-11-12,2-11-11,1-7-4,2-2 8,0-3 8,2-4 6,0 0 7,0 2 4,-1 2 4,1 2 5,1 3 4,0 6 5,1 4 4,2 5 5,0 7 9,0 12 12,0 10 12,-1 12 13,1 6 2,-2 6-10,-1 5-10,0 5-9,-2 2-7,-2 2-3,-2 0-6,-2 2-3,-2-1-3,0 3-2,-1 0-2,-2 2-2,1-2-2,-1-1-2,0-2-1,0-1-3,1-5-4,4-4-4,3-5-4,2-5-6,4-6-3,4-5-1,3-6-2,5-6-2,4-8-1,3-10 0,3-9-1,6-11-1,0-4 1,0-2 3,-1-1 3,-1 0 3,-2 1 2,-1 5 0,-3 5 0,-1 6 1,-4 3 2,-3 2 5,-4 4 3,-4 3 4,-6 2 6,-5 3 10,-5 1 8,-7 2 10,-3 2 2,-2 2-4,0 2-3,-1 2-5,-1 1-1,-1 0-2,-1 0 0,-1 0-1,0-1 0,1 1 2,1 0 1,1 0 1,2 1 1,2 0 1,4 1 1,3 2 0,4 0-1,8 1-5,6 2-5,8 0-4,4 0-5,5-3-5,3-1-5,4-2-5,2-2-2,-1 0 3,-1-2 1,-1 0 3,-2-1-7,-2 0-15,-1 0-15,-3 0-14,-2-1-3,-4-2 10,-5-2 11,-3-2 10,-3 0 6,0 1 2,-2 0 2,0 2 2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33"/>
    </inkml:context>
    <inkml:brush xml:id="br0">
      <inkml:brushProperty name="width" value="0.05259" units="cm"/>
      <inkml:brushProperty name="height" value="0.05259" units="cm"/>
      <inkml:brushProperty name="color" value="#F2395B"/>
    </inkml:brush>
  </inkml:definitions>
  <inkml:trace contextRef="#ctx0" brushRef="#br0">43989 52765 418,'-5'-22'6,"8"3"11,6 3 13,8 3 11,2 3 0,1 6-12,-2 4-11,2 6-12,-2 4-7,-4 3-5,-5 5-4,-3 4-5,-4 2-2,-6 2 0,-4 3-1,-5 1-1,-4 1 0,-2-1 0,0-1 1,-4-1 1,0-2 1,1-1 1,1-3 2,1-1 1,1-3 2,0-1 3,3-2 3,0-2 2,1-3 4,2-1 6,3-2 5,1-2 6,3-1 5,4 0 3,4-1 5,4 2 3,3-4-1,1-2-7,3-5-7,2-4-7,2-4-5,2-2-4,4-3-2,3-3-3,0 1-2,-2 3-1,-4 4-1,-3 5 0,-6 5 8,-5 8 20,-8 7 19,-5 9 19,-4 6 4,0 5-11,2 4-11,1 6-12,0 4-8,0 7-4,0 6-4,0 6-5,1 3-3,0 1-4,2 1-5,0 1-3,0 2-1,-1 6 0,-3 5 2,-2 5 0,-1 2-5,0 0-10,2 0-11,-2-1-11,1-2-6,0-7-3,2-7-2,1-7-2,1-10 1,2-13 6,2-11 7,2-14 6,0-7 4,0 1 1,-2 0 3,0 0 1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34"/>
    </inkml:context>
    <inkml:brush xml:id="br0">
      <inkml:brushProperty name="width" value="0.04416" units="cm"/>
      <inkml:brushProperty name="height" value="0.04416" units="cm"/>
      <inkml:brushProperty name="color" value="#F2395B"/>
    </inkml:brush>
  </inkml:definitions>
  <inkml:trace contextRef="#ctx0" brushRef="#br0">42850 54985 498,'10'-22'59,"4"5"-10,3 3-11,5 4-11,3 1-6,7-2-4,3-1-2,6-3-4,3-1-1,-1 1-1,3-1-1,1 0-1,-2 2-2,-2 1-3,-4 2-4,-2 2-3,-4 2-2,-5-1-2,-5 0-2,-5 0-2,-3 1-2,-2 0-2,-3 3-2,-1 0-1,-2-1-1,-2 0 0,-2-2 1,-2 0 1,-2-1 0,0-2 0,-2 0 1,0-1-1,-2-1 2,0 0 3,-1 0 2,-1 1 2,-2-2 3,0 0 2,-2-1 3,0-1 3,0 1 3,1 2 4,0 4 6,2 3 4,0 1 7,0 2 10,1 0 9,-1 2 10,0 2 1,2 4-9,1 4-8,0 3-9,2 3-6,0 0-2,2-1-2,0 1-4,3-1 0,4-1-1,4-1 0,4 0-1,2-4-5,1-7-12,1-4-13,1-7-11,0-2-5,-2 0 4,-3 2 4,-1 1 4,-2 0 4,-1 2 3,0 1 3,-3 0 3,-1 6 3,-6 12 2,-4 10 3,-4 11 3,-5 3 1,-2-3 1,-2-2 0,-1-3 1,-1-2 0,0-1 0,2-1-1,1-1 0,0-2-1,1-1 0,-1-3 0,0-1-1,2-2 2,1-1 1,2-1 3,2 0 3,6-4-2,10-5-6,10-4-5,9-5-6,4-4-3,-3 0 1,-3-1 0,-3-1 0,0-2 2,1 0 1,3-1 3,2-1 2,-3 1 4,-2 4 8,-5 4 7,-3 4 8,-5 5 3,-5 6-2,-4 6-1,-5 5-1,-4 3-4,-2-1-4,-2-1-6,-1 0-4,-3-3-6,-2 1-4,0-2-5,-4-1-5,-2 0-3,-3-1-1,-3 0-2,-2 1-2,-1-2 0,5-3 0,3-3 0,5-2 1,0-4-1,0-2-4,-1-4-2,0-2-4,0-2 3,4-2 6,4 0 6,5-1 8,2 0 2,2 1 0,2 1-1,2 1 0,3 1 6,4 2 14,4 2 13,3 2 14,5 1 4,4 0-6,3 0-7,5 0-6,2 2-7,4 6-7,3 4-8,3 5-8,1 2-3,0 2-2,0 1 0,-1 1 0,0 0-6,-3-1-9,-4-1-11,-2 0-9,-5-4-5,-5-3 2,-6-4 2,-6-4 1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35"/>
    </inkml:context>
    <inkml:brush xml:id="br0">
      <inkml:brushProperty name="width" value="0.03508" units="cm"/>
      <inkml:brushProperty name="height" value="0.03508" units="cm"/>
      <inkml:brushProperty name="color" value="#F2395B"/>
    </inkml:brush>
  </inkml:definitions>
  <inkml:trace contextRef="#ctx0" brushRef="#br0">46161 54666 627,'-11'-1'7,"10"-1"15,10 0 16,10-1 14,5-1 1,3 2-11,1 0-13,3 2-13,-1 0-7,-4 2-2,-2 0-3,-2 2-3,-7 2-2,-4 5 1,-6 5-1,-6 6 1,-6 2 0,-3 4 4,-6 3 2,-5 3 3,-4 2 1,-1 1 0,-3 0 0,-1 2-1,0-1-1,1-4-1,3-3-2,2-2-1,2-3-3,4-5-5,5-3-3,3-4-4,4-5-6,4-3-9,4-4-9,4-4-9,4-3 1,5-2 6,5-1 9,5-3 7,2 0 7,-1 0 7,-1 2 6,-1 1 7,-1 1 2,-1 4-1,-1 2-1,0 4-2,-4 2 4,-1 6 6,-4 2 9,-2 5 6,-5 2 4,0 1 0,-2 1-1,-2 1-1,-2 1-3,-4 1-7,-1 1-6,-4 1-7,-2-2-8,0-3-8,0-5-10,1-3-10,-1-4-1,2-2 3,1-4 5,0-2 4,3-6-4,0-8-13,4-8-13,1-7-12,3-6-1,4-1 13,3-2 12,5-2 12,2 0 8,1 3 6,2 4 5,0 2 5,-1 4 3,2 5 3,-1 4 1,1 6 3,-1 4 2,-1 1 6,-1 3 5,0 1 5,-2 1 2,1 2 1,0 0 0,-1 2 2,1 0-4,0 0-4,-1 2-5,1 2-6,-1 0-2,-3 0-2,-1 0-1,-2-1-1,-2 1-5,0 0-8,-2 0-9,0 0-9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36"/>
    </inkml:context>
    <inkml:brush xml:id="br0">
      <inkml:brushProperty name="width" value="0.04867" units="cm"/>
      <inkml:brushProperty name="height" value="0.04867" units="cm"/>
      <inkml:brushProperty name="color" value="#F2395B"/>
    </inkml:brush>
  </inkml:definitions>
  <inkml:trace contextRef="#ctx0" brushRef="#br0">47589 53271 452,'8'-15'0,"2"4"0,0 3 0,1 3 0,2 1 5,0 0 12,1 0 12,1 0 11,0 1 2,-1 2-9,0 2-8,-2 2-9,-1 2-5,-2 4-6,-3 2-3,-1 3-5,-2 3-4,-4 1-4,-2 3-5,-3 2-3,-4 0-3,-4 2 2,-4 1 2,-3 1 0,-4 2 2,-1 1 2,-3 2 2,-1 3 1,0-2 3,3-4 2,3-3 4,3-5 1,3-2 4,5-3 4,3-1 3,4-2 4,5-4 3,6-4 3,6-6 2,5-4 2,5-5-1,1-4-5,3-3-4,2-5-6,-1-1-2,-2 1-1,-1 1-1,-2 1 0,-6 6 0,-7 12 3,-8 12 1,-8 12 2,-4 4 0,-1 0-2,-1-1-3,-2 0-1,1-3-1,-1-2-2,0-1-2,1-2 0,2-4-2,8-3-2,6-4-1,8-4-2,3-3 0,1-4 2,1-2 1,2-3 1,1-3 1,3 0-2,3-1-1,3-1 0,-1 0-2,-5 4-1,-5 3 0,-4 3-2,-5 3 1,-1 7-2,-2 6 0,-2 6-1,-3 3 1,-6 1 1,-4 1 2,-5 1 2,-3 1 1,-1 1 1,-1 1 0,-1 0 0,-1 0 2,1-1 1,-1-3 2,1-1 2,-1-1 3,-2 1 6,0 1 5,0 1 6,0-1 4,3-3-1,2-3 2,4-2 0,5-4 0,7-1-2,6-2-1,8-2-1,4-3-4,5-2-3,3-4-4,5-2-5,2-4-2,1-3 0,1-5-1,1-3 0,-1-2-2,0 2-5,-1 3-5,-1 1-4,-2 2 0,-3 3 3,-3 1 5,-2 2 5,-3 2 4,-1 2 8,-1 2 7,-1 3 7,-3 2 1,-5 5-3,-4 5-4,-6 6-3,-3 1-5,-1 1-2,-2-1-4,-3 1-4,-2 0-1,-3 1-1,-3 1 0,-3 1 1,-2 0-5,1-1-4,0-1-7,-1-1-6,0-1-4,-1-1-6,-1 0-4,0-2-5,-2-2-2,-1-3 1,-1-3 1,-1-2 2,1-4 0,2-4 1,2-4 1,2-4 0,2-3 3,3-5 4,2-4 5,5-3 3,1-2 5,2 1 3,2 1 3,2 1 4,2 2 5,-1 3 4,0 3 6,0 3 5,4 2 9,8 2 14,8 2 12,7 2 14,7 3 1,3 2-11,5 4-9,3 2-12,5 4-7,6 4-7,5 3-7,7 5-6,3 3-6,1 3-4,1 3-4,2 2-5,-2 5-9,-1 5-12,-3 4-12,-1 6-13,-7-4-2,-10-10 6,-12-12 6,-9-9 7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50"/>
    </inkml:context>
    <inkml:brush xml:id="br0">
      <inkml:brushProperty name="width" value="0.04742" units="cm"/>
      <inkml:brushProperty name="height" value="0.04742" units="cm"/>
      <inkml:brushProperty name="color" value="#F2395B"/>
    </inkml:brush>
  </inkml:definitions>
  <inkml:trace contextRef="#ctx0" brushRef="#br0">23973 32288 463,'-22'0'0,"3"0"0,3 0 0,3 0 0,2-1 7,2-1 11,2 0 12,3 0 13,2-2 8,5 2 3,6 0 4,4 2 4,3 0-3,1 0-12,1 0-11,2 0-10,0 0-9,1 0-3,1 0-5,1 0-3,1 0-7,3 0-7,1 0-8,2 0-8,1 0-5,0 0-2,0 0-4,1 0-3,-1-1 0,-2 0 1,0-1 1,-1-1 2,-2 0 2,-5 2 3,-3 2 4,-4 2 4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50"/>
    </inkml:context>
    <inkml:brush xml:id="br0">
      <inkml:brushProperty name="width" value="0.04648" units="cm"/>
      <inkml:brushProperty name="height" value="0.04648" units="cm"/>
      <inkml:brushProperty name="color" value="#F2395B"/>
    </inkml:brush>
  </inkml:definitions>
  <inkml:trace contextRef="#ctx0" brushRef="#br0">24927 32650 473,'-15'7'4,"3"-2"8,1-3 9,2 0 8,3-1 10,2 1 12,1 3 12,2 2 11,1 2-1,0 4-16,0 2-14,0 3-16,0 4-10,0 7-6,0 5-5,0 6-7,-1 6-5,0 6-9,-2 6-7,0 6-8,-1 4-7,2 4-5,0 4-6,2 4-4,0-4 1,0-15 9,0-13 9,0-13 9,0-9 2,2-2-5,0-1-5,2-2-6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51"/>
    </inkml:context>
    <inkml:brush xml:id="br0">
      <inkml:brushProperty name="width" value="0.03821" units="cm"/>
      <inkml:brushProperty name="height" value="0.03821" units="cm"/>
      <inkml:brushProperty name="color" value="#F2395B"/>
    </inkml:brush>
  </inkml:definitions>
  <inkml:trace contextRef="#ctx0" brushRef="#br0">25593 33897 575,'-6'-8'9,"4"0"16,4 1 18,4-1 17,2 1 3,2 2-11,0 2-9,1 2-11,1 1-7,0 0-4,0 0-4,0 0-4,-1 1-4,1 2-5,0 2-3,0 2-5,-4 2-5,-5 5-3,-6 4-4,-5 3-4,-5 3-3,-2-1 1,-2 1-1,-1-1 1,-3-1 0,0-1 5,-1-3 2,0-1 3,0-3 4,3-1 3,3-2 4,3-2 3,5-4 7,8-4 11,8-6 9,8-4 10,4-3 2,3 1-7,0-1-6,4 0-8,0 1-7,1 0-9,-1 2-10,1 1-9,-3 1-10,1 2-11,0 2-12,-2 2-10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52"/>
    </inkml:context>
    <inkml:brush xml:id="br0">
      <inkml:brushProperty name="width" value="0.05134" units="cm"/>
      <inkml:brushProperty name="height" value="0.05134" units="cm"/>
      <inkml:brushProperty name="color" value="#F2395B"/>
    </inkml:brush>
  </inkml:definitions>
  <inkml:trace contextRef="#ctx0" brushRef="#br0">27143 32037 428,'-7'-8'2,"0"0"2,2 0 3,1 1 4,1 0 6,3 2 13,4 2 12,2 2 11,2 2 2,0 4-10,0 2-10,0 3-11,-2 4-5,-1 4-4,-2 3-3,-2 5-3,-1 1-1,0 1 0,0-1-1,0 1 1,0-3-2,0-2-6,0-2-4,0-4-4,1-7-9,2-9-13,2-9-11,2-11-13,2-6-1,3-1 11,4-3 9,2-1 10,1 1 9,-3 4 6,-2 3 8,-1 4 7,-2 5 7,-1 5 7,0 4 6,-2 6 7,-1 3 1,-2 3-3,-2 4-3,-2 2-4,-2 3-3,0 1-3,-2 3-3,0 1-3,-2 1-2,0-1-2,-1-1-3,-2 0-2,1-3 0,-1-1 1,0-3 1,0-1 1,1-6-9,1-10-18,1-10-18,0-9-19,3-5-2,4 1 17,4 1 16,4 1 16,2 1 10,4-1 7,4 1 5,2-1 7,1 1 2,1 3 2,-1 1 1,1 3 1,0 1 0,-1 2-1,1 2-2,-1 3-1,1 0-3,-1 0-4,1 0-4,-1 0-4,-1 1-3,-2 0-1,-1 2-2,-2 1-2,-2 0-1,-1 2-1,-1 0-2,0 2-2,-2-1-3,-1-2-3,0-2-4,-2-2-4,-3-1 0,-4 1 4,-6-1 4,-4 0 4,-4-2 2,-1-1 2,-3-4 1,-2-3 1,0-2 1,1-1 0,1-1 1,1-1 0,0 0 1,1 1 1,0 1 3,-1 1 1,1 1 3,2 2 2,3 2 3,1 3 3,2 5 8,2 10 13,2 10 14,2 9 13,1 6 0,2 3-11,1 1-12,0 3-11,1 1-8,0 4-3,0 1-3,0 5-3,0 3-2,1 2-2,2 3-2,0 4-2,0 0-3,0-3-3,-2-1-2,0-2-3,-2-3-1,-1-5 2,0-3 1,-1-3 2,-1-5-3,0-4-6,0-3-5,0-5-6,-1-2-3,-1-2-1,0-3 0,-1-1 0,-4-3 1,-4-4 0,-5-4 2,-5-4 1,-2-6 3,1-6 4,1-7 6,1-7 4,2-3 4,4 1 3,4 2 3,4 0 2,4 0 2,4 1 0,4-1 0,4 2 1,4-1-2,5 1-3,5 1-2,5 1-3,2 2-4,-1 1-6,-1 2-5,-2 3-6,-2 1-4,-5 4-3,-5 3-3,-4 3-3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53"/>
    </inkml:context>
    <inkml:brush xml:id="br0">
      <inkml:brushProperty name="width" value="0.04513" units="cm"/>
      <inkml:brushProperty name="height" value="0.04513" units="cm"/>
      <inkml:brushProperty name="color" value="#F2395B"/>
    </inkml:brush>
  </inkml:definitions>
  <inkml:trace contextRef="#ctx0" brushRef="#br0">30150 31350 487,'15'0'189,"-1"2"-47,-1 0-47,-1 2-47,1 1-27,1 2-8,3 0-9,2 4-7,-2 0-8,-2-1-7,-3-1-8,-2 0-7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7:52"/>
    </inkml:context>
    <inkml:brush xml:id="br0">
      <inkml:brushProperty name="width" value="0.03745" units="cm"/>
      <inkml:brushProperty name="height" value="0.03745" units="cm"/>
      <inkml:brushProperty name="color" value="#00BFF3"/>
    </inkml:brush>
  </inkml:definitions>
  <inkml:trace contextRef="#ctx0" brushRef="#br0">96137 28609 587,'6'-8'3,"-1"0"7,-2 0 5,-2 0 7,-2 2 4,-4 2 1,-2 4 1,-3 3 1,-2 2-1,2 3-3,1 3-2,1 4-4,0 1 0,2 0 1,0 2 3,2 1 1,1 0-1,2 0-4,2-2-5,2-1-4,3-1-4,4-2-8,3 1-6,5-2-6,3-1-4,3-2 0,3-3-2,3-1 1,1-2-4,1-4-6,-2-2-5,1-3-5,-1-3-2,-1 0 4,-3-2 3,-1 0 3,-4 0 3,-3 2 0,-4-1 1,-4 2 0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54"/>
    </inkml:context>
    <inkml:brush xml:id="br0">
      <inkml:brushProperty name="width" value="0.04621" units="cm"/>
      <inkml:brushProperty name="height" value="0.04621" units="cm"/>
      <inkml:brushProperty name="color" value="#F2395B"/>
    </inkml:brush>
  </inkml:definitions>
  <inkml:trace contextRef="#ctx0" brushRef="#br0">29605 32010 476,'-13'6'7,"6"-3"14,6-2 15,6-3 14,6-3 4,5-2-8,7-2-6,5-2-8,4 0-5,-2 1-3,2 0-3,-1 2-4,0 0-3,-1 0-4,-2 1-3,1-1-4,-3 1-5,-3 2-4,0 2-6,-2 2-6,-4 2-8,-3 4-11,-4 2-13,-4 4-11,-4-1-2,-4-1 8,-4-2 9,-4-2 8,-3-2 8,-1-1 6,-3 0 6,-2-1 6,0-1 4,2 2 4,0 0 3,1 2 3,0-1 0,2 1 0,1 0-2,1 0-2,1 1 4,0 2 9,2 2 9,1 2 9,0 1 5,0 1 1,0 1 2,0 1 1,1 1-1,0-1-2,2 0-3,1 1-3,1-1-3,2-1-3,2-1-4,2 0-2,2-4-4,3-5-4,4-4-3,2-5-4,2-4-4,-1 0-3,1-1-3,0-1-2,-2-1-3,-1 2 1,-2 1 0,-2 0 0,-5 6 0,-6 8 1,-8 9-1,-6 10 2,-3 1 0,3-3 4,1-5 3,2-3 2,4-2 5,5-1 7,4 1 5,6 0 7,1 1 2,1 1-1,0 3-3,0 2 0,-1 1-2,0 1-2,-2 1 0,0 1-1,-2 0-1,1 0-1,0 0 0,0 1-1,-1-2-1,0-1-2,-2-3-2,0-1-2,-4-2-6,-6-2-9,-6-3-10,-5-1-10,-3-4-4,3-8 1,1-6 2,3-7 0,0-5 1,2 0 1,1-1 1,1 0 0,0-3 2,-1-3 2,-1-2 2,-1-4 1,0 1 5,4 7 10,3 5 8,3 7 10,1 6 10,2 8 12,0 8 11,2 8 13,0 3-1,0 1-13,0-1-14,0 1-13,0-1-10,2-1-4,0-2-6,2 1-5,1-3-9,5-3-17,4-3-14,4-2-16,-1-3-5,-1-1 4,-5 0 3,-1-1 5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54"/>
    </inkml:context>
    <inkml:brush xml:id="br0">
      <inkml:brushProperty name="width" value="0.03393" units="cm"/>
      <inkml:brushProperty name="height" value="0.03393" units="cm"/>
      <inkml:brushProperty name="color" value="#F2395B"/>
    </inkml:brush>
  </inkml:definitions>
  <inkml:trace contextRef="#ctx0" brushRef="#br0">31350 33150 648,'1'22'71,"4"-3"-6,2-3-5,4-2-6,-1-5-9,2 2-13,0-2-13,0 0-13,-1-2-13,-1-1-10,-2-1-12,1 0-11,-2 0-7,-2 0-6,-3 1-5,0 2-5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55"/>
    </inkml:context>
    <inkml:brush xml:id="br0">
      <inkml:brushProperty name="width" value="0.04603" units="cm"/>
      <inkml:brushProperty name="height" value="0.04603" units="cm"/>
      <inkml:brushProperty name="color" value="#F2395B"/>
    </inkml:brush>
  </inkml:definitions>
  <inkml:trace contextRef="#ctx0" brushRef="#br0">31289 31935 477,'-5'-8'64,"6"2"-7,6 1-6,6 0-6,3 0-6,3 0-5,2-1-4,1-1-5,2-1-4,-2 0-6,2 0-4,-1 0-6,-1 0-4,-1 1-7,-2-1-6,-2 0-5,-5 0-12,-5-2-16,-6 0-18,-6-1-16,-4-2 0,-1 0 18,-3-1 17,-2-1 18,1 0 11,1 1 6,2 0 5,2 2 5,2 1 6,0 1 6,2 0 7,1 2 5,0 2 10,2 6 12,0 4 12,2 6 13,0 2-1,0 1-13,0 1-12,0 2-14,-1 2-7,-2 7-3,-2 5-3,-2 6-3,-1 3-4,-1 1-4,-1-1-5,-1 0-5,0-1-4,0-3-5,2-1-3,1-1-5,0-4-4,2-3-4,1-5-5,0-3-5,3-5-6,4-5-7,4-4-7,4-5-7,1-5 2,-1 0 13,0-3 12,-2-2 12,0 0 8,0 2 4,0 3 4,-2 1 4,2 3 9,-2 4 14,-1 3 13,0 6 14,-1 1 7,0 1 0,0 1 0,0 1 0,-1 1-2,2 2-6,-2 0-6,1 1-5,1-1-4,0-3-4,1-3-3,2-2-2,1-2-4,1-1-2,3 1-3,2 0-3,1-1-2,-1-2-4,1-3-2,0 0-4,-1-4-4,1 0-6,0-3-6,-1-2-5,0-2-4,1-2-6,-1-2-3,1-1-5,-1-4 0,-3-3 3,-1-5 3,-2-3 3,-2-1 2,-2 3 2,-2 3 0,-2 3 1,-1 2 2,2 3 3,0 1 2,2 2 3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55"/>
    </inkml:context>
    <inkml:brush xml:id="br0">
      <inkml:brushProperty name="width" value="0.03745" units="cm"/>
      <inkml:brushProperty name="height" value="0.03745" units="cm"/>
      <inkml:brushProperty name="color" value="#F2395B"/>
    </inkml:brush>
  </inkml:definitions>
  <inkml:trace contextRef="#ctx0" brushRef="#br0">32207 30958 587,'-15'-16'0,"0"2"0,2 1 0,2 1 0,0 1 8,2 2 15,2 2 16,3 3 15,2 2 7,5 5-2,6 6-2,4 4-3,2 3-13,2 1-25,2 1-23,0 1-25,-2-2-8,-4-1 5,-3-4 6,-4-3 7,-2-1-4,0 0-12,0 0-14,0 0-11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56"/>
    </inkml:context>
    <inkml:brush xml:id="br0">
      <inkml:brushProperty name="width" value="0.02767" units="cm"/>
      <inkml:brushProperty name="height" value="0.02767" units="cm"/>
      <inkml:brushProperty name="color" value="#F2395B"/>
    </inkml:brush>
  </inkml:definitions>
  <inkml:trace contextRef="#ctx0" brushRef="#br0">31267 32850 795,'-22'14'53,"4"-1"-10,5-2-10,4-2-9,0 1-7,0 5-4,-1 4-2,-2 7-4,0 0-4,-1 0-5,-1-1-5,-2-1-7,1-1-5,2-1-8,0-2-7,0 1-8,2-4 1,3-3 6,1-4 8,2-4 8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57"/>
    </inkml:context>
    <inkml:brush xml:id="br0">
      <inkml:brushProperty name="width" value="0.03544" units="cm"/>
      <inkml:brushProperty name="height" value="0.03544" units="cm"/>
      <inkml:brushProperty name="color" value="#F2395B"/>
    </inkml:brush>
  </inkml:definitions>
  <inkml:trace contextRef="#ctx0" brushRef="#br0">33550 31245 620,'35'-13'75,"-7"4"-13,-9 6-12,-7 5-12,-3 2-8,2 1-4,1 2-2,2 0-4,2 1-2,0 2-4,-1 0-3,1 1-3,-2 1-4,-1 0-9,-2-1-7,-2 1-7,-2 0-10,-2 2-12,-3 3-12,0 2-12,-4-1-2,0-3 11,-3-3 9,-2-2 9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58"/>
    </inkml:context>
    <inkml:brush xml:id="br0">
      <inkml:brushProperty name="width" value="0.03653" units="cm"/>
      <inkml:brushProperty name="height" value="0.03653" units="cm"/>
      <inkml:brushProperty name="color" value="#F2395B"/>
    </inkml:brush>
  </inkml:definitions>
  <inkml:trace contextRef="#ctx0" brushRef="#br0">33142 31950 602,'-15'0'2,"2"0"4,3 0 5,2 0 5,0 2 5,2 4 9,1 4 7,0 3 9,2 3 0,0 2-7,2 0-6,0 1-8,1 1-4,-2 3-4,0 1-2,-2 3-4,1-1-2,0 0-2,2 0-3,1-2-3,0-2-1,0-2-4,0-2-2,0-1-2,2-6-8,7-10-11,6-10-13,6-10-13,1-6-1,2-2 9,-1-4 7,1-2 9,-1-1 6,-1 3 5,-1 3 4,-1 3 6,-3 4 5,-1 3 5,-4 4 5,-3 5 6,-2 3 5,-2 4 5,-2 4 6,-2 4 4,-3 2 0,-4 3-6,-4 2-4,-3 2-7,-3 0-3,2 1-4,2 0-2,0-1-3,0 0-2,2-2-1,1-3 0,0-1-2,3-1-3,5-2-5,2-1-6,5 0-5,3-2-2,2-1 3,2 0 2,2-1 2,-1-1 4,0 0 3,-1 0 4,-1 0 5,-1 1 2,-2 1 3,-2 3 2,-2 2 3,-2 2 1,-2 2 1,-2 2 1,-2 1 1,-3 3-2,-4 2-3,-4 5-2,-3 2-4,-4 0-3,1 0-1,-2-1-3,-1-1-2,0-1-1,1-1 1,1-1-1,1 0 0,1-3-1,2-1-4,-1-3-3,2-1-4,2-4-6,3-4-9,2-6-8,4-4-9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58"/>
    </inkml:context>
    <inkml:brush xml:id="br0">
      <inkml:brushProperty name="width" value="0.03786" units="cm"/>
      <inkml:brushProperty name="height" value="0.03786" units="cm"/>
      <inkml:brushProperty name="color" value="#F2395B"/>
    </inkml:brush>
  </inkml:definitions>
  <inkml:trace contextRef="#ctx0" brushRef="#br0">33450 33545 581,'22'0'6,"-1"2"14,-2 0 13,-3 2 13,0-1 3,2 2-5,0-2-7,0 1-6,2 0-3,-1-1-1,1 1-1,0 0 0,-1 0-4,1 0-7,-1 0-7,1 0-8,-1-1-6,-1-1-6,-1 0-7,0-1-7,-1-3-3,0-2-1,2-4 1,1-2-1,-1-1 1,-3-3 1,-2 0 0,-4-1 1,-2 0-1,0 1-5,-2 1-4,0 1-3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58"/>
    </inkml:context>
    <inkml:brush xml:id="br0">
      <inkml:brushProperty name="width" value="0.03929" units="cm"/>
      <inkml:brushProperty name="height" value="0.03929" units="cm"/>
      <inkml:brushProperty name="color" value="#F2395B"/>
    </inkml:brush>
  </inkml:definitions>
  <inkml:trace contextRef="#ctx0" brushRef="#br0">34920 31566 559,'-2'-12'11,"0"8"20,-3 8 22,-2 8 20,-1 5 4,-2 5-14,0 3-14,-1 5-14,-2 1-12,0 0-6,-1 1-9,0-2-8,-1 1-8,1-2-10,1 0-11,0-1-9,2-3-6,3-5-1,1-5 0,2-4-1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58"/>
    </inkml:context>
    <inkml:brush xml:id="br0">
      <inkml:brushProperty name="width" value="0.03545" units="cm"/>
      <inkml:brushProperty name="height" value="0.03545" units="cm"/>
      <inkml:brushProperty name="color" value="#F2395B"/>
    </inkml:brush>
  </inkml:definitions>
  <inkml:trace contextRef="#ctx0" brushRef="#br0">35300 31716 620,'14'-7'14,"-1"2"-2,-2 2-2,-2 2-1,-1 1 2,0 0 5,0 0 4,-1 0 5,1 0 5,2 2 3,-1 0 5,3 2 5,-1 1-3,1 1-8,0 3-8,0 2-9,-2 1-8,-1 0-6,-2-1-9,-2 1-7,-2 0-3,-1 2 1,0 0 0,-1 0 2,-3 2-4,-2-1-10,-4 1-10,-2 0-9,-1-2-4,1-1 4,0-2 3,2-2 4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7:52"/>
    </inkml:context>
    <inkml:brush xml:id="br0">
      <inkml:brushProperty name="width" value="0.03774" units="cm"/>
      <inkml:brushProperty name="height" value="0.03774" units="cm"/>
      <inkml:brushProperty name="color" value="#00BFF3"/>
    </inkml:brush>
  </inkml:definitions>
  <inkml:trace contextRef="#ctx0" brushRef="#br0">96637 28466 583,'-9'-7'0,"0"2"0,-2 2 0,0 2 0,-1 1 3,-1 0 6,-1 0 7,-1 0 7,-1 1 5,0 4 5,1 2 4,-1 3 6,0 4 0,-2 2-5,0 3-5,-1 3-4,1 3-5,0 3-3,1 3-5,1 2-2,0 5-8,0 5-7,1 4-9,-1 6-8,0 2-6,1 6-3,-1 4-4,0 3-2,2-5-6,2-14-8,4-15-10,3-15-7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59"/>
    </inkml:context>
    <inkml:brush xml:id="br0">
      <inkml:brushProperty name="width" value="0.0383" units="cm"/>
      <inkml:brushProperty name="height" value="0.0383" units="cm"/>
      <inkml:brushProperty name="color" value="#F2395B"/>
    </inkml:brush>
  </inkml:definitions>
  <inkml:trace contextRef="#ctx0" brushRef="#br0">35200 32337 574,'1'-15'28,"4"2"1,2 2 1,4 3 1,0 0-1,1 2 1,0 0-2,0 2 1,-1 1-3,1 2-1,0 2-2,0 2-3,-2 2-2,-2 4-2,-1 2-3,-2 3-1,-2 3-3,0 1-2,-2 3-2,0 2-4,-2 0-2,-2 2-5,-2 1-5,-2 1-4,-1-2-3,-1-1-2,-1-4-1,-1-3-1,-1-3-1,0-3 0,1-3 0,-1-2 1,1-5 1,2-4-1,2-5 1,3-6 0,1-1 3,6-1 3,2 0 4,5 1 4,2-1 4,2 2 3,0 1 4,1 1 3,0 1 3,-1 2 3,-1 2 2,-1 3 3,-1 0 1,-1 3 0,0 2 0,-2 3-1,0 0 0,-2 3-3,-1 2-2,0 2-3,-2 2-2,-2 3-4,-2 3-3,-2 3-3,-2 1-2,-2-1-2,-2-1 0,-1 0-2,-3-2 0,0 1 1,-1-2-1,0 2 1,-2-1 2,0-3 3,0-1 3,1-2 2,0-2 3,2-1 3,2 0 1,3-2 3,3-1 0,6-2 0,6-3-1,5 0-1,5-4-4,2 0-8,1-3-8,3-2-8,-1-1-6,0-2-5,-1 0-5,-1-1-5,0 0-2,-1 0 2,1 2 0,0 1 2,0-2 1,1-2 4,1-3 2,1-2 4,-1-5 2,-2-1 2,-1-4 2,-2-3 2,-2-1 2,-1 3 4,-1 2 2,0 1 4,-3 2 1,-1 3 1,-2 2 0,-2 2 1,-2 1 15,-2 4 26,-2 3 28,-2 2 27,-1 4 3,0 4-21,0 4-22,0 4-21,0 2-12,-2 2-4,0 0-2,-1 0-4,-2 4-6,-2 5-11,-2 5-11,-1 5-11,-1-1-7,2-5-5,2-7-4,3-5-5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3:59"/>
    </inkml:context>
    <inkml:brush xml:id="br0">
      <inkml:brushProperty name="width" value="0.03858" units="cm"/>
      <inkml:brushProperty name="height" value="0.03858" units="cm"/>
      <inkml:brushProperty name="color" value="#F2395B"/>
    </inkml:brush>
  </inkml:definitions>
  <inkml:trace contextRef="#ctx0" brushRef="#br0">36750 31533 570,'16'-6'48,"-1"4"-2,1 4-2,0 4-1,0 2-3,3 1-3,2 2-4,0 0-2,3 2-5,1 1-3,1 2-5,1 3-4,1 0-3,1-1-3,1-1-3,1-1-3,-1 0-4,-2 0-7,-2-1-7,-1 0-7,-4 1-2,-3-1 2,-4 1 4,-4 0 3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00"/>
    </inkml:context>
    <inkml:brush xml:id="br0">
      <inkml:brushProperty name="width" value="0.03556" units="cm"/>
      <inkml:brushProperty name="height" value="0.03556" units="cm"/>
      <inkml:brushProperty name="color" value="#F2395B"/>
    </inkml:brush>
  </inkml:definitions>
  <inkml:trace contextRef="#ctx0" brushRef="#br0">37116 32681 618,'-12'-1'6,"8"-2"11,8-2 12,8-1 10,4-1 4,1 2-7,1 2-5,1 2-7,-1 2-4,0 4 0,-1 2-2,0 4-1,-3 2-1,-3 5-3,-3 3 0,-2 5-3,-3 1-1,-2 1-2,-2-1-1,-2 0-1,-3-1-3,-2 0-4,-3-1-4,-3-1-5,-2-2-4,2-4-4,1-5-5,1-3-4,1-3-4,-1-2-3,0-3-3,1 0-3,1-5-2,2-6 2,4-6 0,2-5 2,2-3 4,0 4 8,0 3 8,0 3 7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00"/>
    </inkml:context>
    <inkml:brush xml:id="br0">
      <inkml:brushProperty name="width" value="0.02993" units="cm"/>
      <inkml:brushProperty name="height" value="0.02993" units="cm"/>
      <inkml:brushProperty name="color" value="#F2395B"/>
    </inkml:brush>
  </inkml:definitions>
  <inkml:trace contextRef="#ctx0" brushRef="#br0">37174 32630 735,'6'-11'5,"-6"8"13,-4 9 11,-5 9 12,-3 4 2,0 1-6,0 0-6,2-1-6,-2 0-7,0-1-6,0-1-7,1-1-6,0-3-9,4-6-10,2-6-12,4-6-10,4-7-6,7-7 1,8-8 1,6-8 0,0-1 4,-4 9 9,-5 8 9,-5 7 8,-2 4 5,0-2 3,0 0 2,0-1 2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01"/>
    </inkml:context>
    <inkml:brush xml:id="br0">
      <inkml:brushProperty name="width" value="0.03739" units="cm"/>
      <inkml:brushProperty name="height" value="0.03739" units="cm"/>
      <inkml:brushProperty name="color" value="#F2395B"/>
    </inkml:brush>
  </inkml:definitions>
  <inkml:trace contextRef="#ctx0" brushRef="#br0">37900 31803 588,'16'-23'0,"-1"2"2,1 3 0,0 1 2,-1 3 5,-1 3 9,-1 3 10,0 2 10,-2 2 4,1 0 0,0 0-1,0 1-1,-2 0-2,-1 3-7,-2 4-6,-2 2-5,-1 3-6,0 2-4,0 2-4,0 1-5,-1 2-4,-3 2-8,0 0-6,-3 1-7,-2-1-5,0-2-3,-2-1-5,0-2-4,1-4 0,2-5-1,4-4 2,2-6 1,3 0 4,0 1 9,1 2 9,2 2 9,-2 2 6,-1 2 6,-2 2 5,-1 1 6,-3 4 2,-1 2 2,0 3 1,-1 3 2,-2 2 1,-2-1 0,-2 1 0,-2 0 0,0 0-1,1 1-2,0 1-2,2 1-1,1-1-2,0-1-1,2-4-1,1 0-1,0-1-1,2 1-2,0 2-2,2 0-2,0-1-2,0-1-2,0-2-1,0-3-1,1-4-9,3-10-13,4-8-13,2-9-14,3-9-6,2-9 3,1-8 1,3-9 3,0-1 6,-3 6 9,-1 8 10,-2 6 9,0 4 7,2-1 3,4 1 2,3 1 4,0 1 5,-3 7 10,-3 5 9,-2 6 10,-3 4 5,-1 1 4,0 0 2,-2 2 3,-1 1-2,0 4-7,-2 2-6,0 4-7,-3 1-4,-1 3-3,-2 2-3,-1 2-3,-3 1-2,0 1-3,-2 1-2,0 1-4,-1-2-3,-2-2-4,0-2-6,-1-4-5,2-3-4,6-2-3,6-4-4,6-2-3,3-3 0,1 0 6,1-1 4,2-2 5,-2 2 3,-1 1 2,-2 2 2,-2 2 2,-4 4-1,-5 5 0,-4 7-2,-5 6-1,-4 2-1,-2-1 2,-1-1 1,-3-1 1,-1-1 1,1 1 1,-1 0 0,1-1 1,0 0 2,1-3 2,0-1 4,2-2 3,3-1 3,0-1 5,2 0 4,2 1 4,3-1 3,4-2 0,4-3 1,4-1 0,4-2-2,4-4-7,3-2-6,4-3-7,2-3-5,1 0-8,0-2-6,-1 0-7,0 1-5,-1 0-3,-1 0-5,-1 2-2,-2 0-3,-2 1 1,-4-1 0,-3 0 0,-2 0 4,0 2 6,-2 1 7,0 0 7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01"/>
    </inkml:context>
    <inkml:brush xml:id="br0">
      <inkml:brushProperty name="width" value="0.04173" units="cm"/>
      <inkml:brushProperty name="height" value="0.04173" units="cm"/>
      <inkml:brushProperty name="color" value="#F2395B"/>
    </inkml:brush>
  </inkml:definitions>
  <inkml:trace contextRef="#ctx0" brushRef="#br0">39293 32047 527,'-8'-8'1,"0"0"5,1 0 3,-1 1 4,0 0 4,0 2 6,0 2 6,1 2 6,0 5 5,1 8 3,0 7 3,2 9 4,0 6-3,2 8-7,0 6-8,2 8-8,0 5-10,2 7-10,0 5-13,2 7-11,0 4-4,2 3 1,0 5 4,1 4 1,0-5 3,-1-12 1,-1-13 3,0-12 1,-1-10-8,0-6-19,0-6-19,0-5-19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0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40975 33475 333,'49'20'167,"16"14"-1,15 14 1,17 16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03"/>
    </inkml:context>
    <inkml:brush xml:id="br0">
      <inkml:brushProperty name="width" value="0.04333" units="cm"/>
      <inkml:brushProperty name="height" value="0.04333" units="cm"/>
      <inkml:brushProperty name="color" value="#F2395B"/>
    </inkml:brush>
  </inkml:definitions>
  <inkml:trace contextRef="#ctx0" brushRef="#br0">43616 31428 507,'1'-21'4,"3"3"8,4 4 8,2 5 8,1 2 1,0 2-4,-3 2-6,1 2-5,-1 1-1,3 2 2,2 0 1,2 2 2,0 0-1,-1 2-2,-1 0-2,0 1-3,-3 2-2,0 2 0,-1 2-2,0 1 0,-2 2-2,-1 0-2,0-1-1,-2 1-3,-1 1-1,-4 1 0,-2 3-1,-3 1 1,-3 1-4,0-1-3,-2-1-5,0 0-4,0-3-2,-2 1 2,-2-3 0,0 0 2,0-2 1,1-3 0,1-2 1,0-4 0,1-4 0,1-6 2,0-6 0,-1-5 2,1-4 2,2 0 3,3-2 4,1-1 3,1 0 3,2 4 3,0 3 3,2 3 3,0 4 7,0 4 11,0 6 13,0 4 12,0 4 1,0 2-10,0 2-10,0 1-11,0 9-5,0 15-2,0 13-2,0 17-2,0 3-2,0-5-2,0-7-4,0-5-2,0-7-4,0-8-2,0-7-3,0-9-3,0 2-2,0 9 0,0 10 1,0 10-1,0 4-5,0 0-10,0 1-11,0 0-11,0-5-7,0-10-4,0-10-6,0-9-4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0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44398 33248 999,'-8'-8'-6,"3"3"-12,-1-1-12,2 2-12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04"/>
    </inkml:context>
    <inkml:brush xml:id="br0">
      <inkml:brushProperty name="width" value="0.03708" units="cm"/>
      <inkml:brushProperty name="height" value="0.03708" units="cm"/>
      <inkml:brushProperty name="color" value="#F2395B"/>
    </inkml:brush>
  </inkml:definitions>
  <inkml:trace contextRef="#ctx0" brushRef="#br0">44151 33027 593,'-5'-6'8,"4"2"16,6 4 15,4 3 17,3 0 3,2 1-9,0 0-9,0 0-10,0 1-5,-1 0-5,-2 1-4,-2 2-4,-2 0-3,0 3-4,-2 2-2,0 2-3,-2 1-3,-3 1-4,0 1-3,-3 0-5,-3 1-2,-2-1 0,-3-1-1,-4-1-1,-1-1 1,-1 0 2,0-2 2,-2-1 2,0-2 3,2-2 3,3-4 2,1-2 3,7-4 3,12 0 4,12-3 3,11-2 3,6 0-1,0 2-6,0 2-5,0 2-7,0 1-6,-3 0-7,-2 0-9,-2 0-7,-3 0-5,-5 0-4,-5 0-2,-4 0-3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7:53"/>
    </inkml:context>
    <inkml:brush xml:id="br0">
      <inkml:brushProperty name="width" value="0.03241" units="cm"/>
      <inkml:brushProperty name="height" value="0.03241" units="cm"/>
      <inkml:brushProperty name="color" value="#00BFF3"/>
    </inkml:brush>
  </inkml:definitions>
  <inkml:trace contextRef="#ctx0" brushRef="#br0">98150 27947 678,'14'-8'62,"-1"2"-12,-2 1-11,-2 1-12,2-1-4,5 2 0,7-1 0,5 0 1,4 0-2,-1 2-7,0 0-5,0 2-6,-1 1-7,-3 2-7,-3 2-6,-3 2-8,-4 1-6,-3 3-6,-4 2-6,-4 1-6,-3 0-1,-2-1 4,-2-2 4,-2-2 4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06"/>
    </inkml:context>
    <inkml:brush xml:id="br0">
      <inkml:brushProperty name="width" value="0.03191" units="cm"/>
      <inkml:brushProperty name="height" value="0.03191" units="cm"/>
      <inkml:brushProperty name="color" value="#F2395B"/>
    </inkml:brush>
  </inkml:definitions>
  <inkml:trace contextRef="#ctx0" brushRef="#br0">45900 32330 689,'23'-7'82,"-1"1"-18,-1 0-17,-1 3-18,0-1-11,1 2-3,1 0-3,1 2-3,1 0-2,0 2 1,-2 0 0,2 2 0,-2-2-4,0 1-9,-1-2-8,0 0-9,-3-1-3,-1 2 1,-2 0 1,-3 2 0,-1-2-2,0 0-7,-2 0-8,0-1-7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06"/>
    </inkml:context>
    <inkml:brush xml:id="br0">
      <inkml:brushProperty name="width" value="0.03275" units="cm"/>
      <inkml:brushProperty name="height" value="0.03275" units="cm"/>
      <inkml:brushProperty name="color" value="#F2395B"/>
    </inkml:brush>
  </inkml:definitions>
  <inkml:trace contextRef="#ctx0" brushRef="#br0">45700 33096 671,'30'-15'96,"-3"5"-21,-3 2-21,-3 3-20,-1 1-13,0 2-3,2 0-4,1 2-4,1 0-4,-1 0-5,1 0-6,0 0-5,-1 0-5,3 0-6,0 0-4,0 0-6,0 0-2,0 2 2,0 0 2,-2 2 2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12"/>
    </inkml:context>
    <inkml:brush xml:id="br0">
      <inkml:brushProperty name="width" value="0.04341" units="cm"/>
      <inkml:brushProperty name="height" value="0.04341" units="cm"/>
      <inkml:brushProperty name="color" value="#F2395B"/>
    </inkml:brush>
  </inkml:definitions>
  <inkml:trace contextRef="#ctx0" brushRef="#br0">48059 31244 506,'-15'-15'3,"4"2"3,3 3 5,3 1 5,2 1 2,3 2 2,4 1 1,2 0 1,2 1-1,0 1-2,0-1-2,0 0-3,0 0-1,1 2 0,2 0-1,0 2 0,0 0-1,1 0-1,-1 0-1,1 0 0,0 0-2,2 2-1,0 0 0,1 2-2,1 0-1,-1 2 1,1 0-1,0 1 0,-1 1 0,-2 2-1,0 0-1,0 1 0,-2 0-1,-1 0 1,0-2 0,-2 0 0,-1-1-1,-2 1 0,-3 2-2,0 0-1,-2 1 0,0 1-2,0 1 0,0 2-1,-3-1-1,-2 1-1,-5 0-2,-4-1-2,-1 1 0,-1 0 0,0-1-1,2 1 1,-3-1 0,0-1 0,-1-1-1,-1 0 1,1-2-1,2-1 1,4-1 0,3 0 1,1-3 1,0-1-1,0-2 1,1-1 1,-1-4-1,2-1 1,1-2 1,1-1 0,0-3 1,0-2 1,0-2 1,0-1 1,1-2 1,0 1 0,2-1 1,0 0 1,1 1-1,0-1 2,0 0 0,0 1 1,0 0 1,0 2 1,0 2 0,0 3 1,0 2 8,0 4 16,0 4 16,0 4 15,0 2 4,0 1-9,0 1-10,0 2-8,0-1-8,0 1-4,0 0-5,0 0-5,0 1-3,-2 3-1,0 3 0,-1 3-2,-1 4-2,0 3-3,0 4-4,0 5-2,0 3-4,2 6-8,0 3-5,2 6-8,-1 4-3,0 2-2,-2 1-3,0 3-1,0-4-1,0-9 1,2-8-1,0-9 2,1-7-1,0-3 1,0-5-1,0-3 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13"/>
    </inkml:context>
    <inkml:brush xml:id="br0">
      <inkml:brushProperty name="width" value="0.03608" units="cm"/>
      <inkml:brushProperty name="height" value="0.03608" units="cm"/>
      <inkml:brushProperty name="color" value="#F2395B"/>
    </inkml:brush>
  </inkml:definitions>
  <inkml:trace contextRef="#ctx0" brushRef="#br0">48509 32816 609,'-5'-7'7,"3"2"14,4 2 13,3 2 15,3 1 2,0 2-7,-1 0-7,1 2-7,-1 1-7,0 3-4,-2 4-5,0 2-4,-2 1-4,-1-1-3,0-1-1,-1 0-3,-4-1-3,-2 3-5,-5 1-4,-4 3-6,-1-2 1,3-1 2,2-4 4,1-3 3,3 0 4,6 0 8,5 1 6,4 2 7,2-2 2,1-1-3,-1-2-1,1-2-3,-1-1-2,-1 0 0,0 0 0,-2 0-1,-1 0-1,0 3-1,-2 2 0,0 2-2,-3 1-2,-4 1-3,-4 2-3,-4 0-4,-3 1-3,-1-2-2,-3 2-4,-2 0-2,0-1-3,0-1-3,-1-1-3,1-1-2,1-1-1,2 0 2,4-2 3,3 0 2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13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49450 34300 333,'49'20'167,"16"14"-1,15 14 1,17 16 0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17"/>
    </inkml:context>
    <inkml:brush xml:id="br0">
      <inkml:brushProperty name="width" value="0.0344" units="cm"/>
      <inkml:brushProperty name="height" value="0.0344" units="cm"/>
      <inkml:brushProperty name="color" value="#F2395B"/>
    </inkml:brush>
  </inkml:definitions>
  <inkml:trace contextRef="#ctx0" brushRef="#br0">53813 32366 639,'-1'-12'26,"-1"8"8,0 8 7,-1 8 8,0 3 0,-1-1-9,0-2-9,0 1-8,0-3-5,1 1-1,-1-2 0,0 0-1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19"/>
    </inkml:context>
    <inkml:brush xml:id="br0">
      <inkml:brushProperty name="width" value="0.04153" units="cm"/>
      <inkml:brushProperty name="height" value="0.04153" units="cm"/>
      <inkml:brushProperty name="color" value="#F2395B"/>
    </inkml:brush>
  </inkml:definitions>
  <inkml:trace contextRef="#ctx0" brushRef="#br0">54404 33297 529,'-6'-2'10,"2"13"18,4 13 19,2 13 19,2 5 5,-2 0-10,0-1-10,-2-1-9,0 0-9,0 3-7,0 3-7,0 4-8,-1 2-6,-2 5-5,-2 4-5,-1 4-5,-2 1-4,3 1-2,-1-1-3,2 1-1,1-5-5,2-7-4,2-8-5,2-8-6,2-8-2,2-5-1,0-8-1,4-7-1,0-4 2,0-2 6,-3-3 5,1 0 5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19"/>
    </inkml:context>
    <inkml:brush xml:id="br0">
      <inkml:brushProperty name="width" value="0.04493" units="cm"/>
      <inkml:brushProperty name="height" value="0.04493" units="cm"/>
      <inkml:brushProperty name="color" value="#F2395B"/>
    </inkml:brush>
  </inkml:definitions>
  <inkml:trace contextRef="#ctx0" brushRef="#br0">54819 34497 489,'0'-14'5,"-2"2"11,0 4 11,-2 3 10,-1 1 4,-1 2-5,-3 0-3,-2 2-3,-2 2-5,-1 4-3,-3 4-3,-2 3-4,-1 3-3,-3 0-2,-1-1-1,-2 1-3,1-2-1,3-2 0,4-1 1,5-2 0,1-1-1,0 0-2,1 0-1,-1-1-1,-1 2-1,-2 2 2,-1 2 0,-3 2 2,0 0 2,3-1 1,1-1 2,3-1 2,1 1 1,4 0-2,2 0-1,4 2-1,2 0 0,4-1 1,2 0 0,4-2 1,3-2-1,5-2-3,5-4-3,5-2-3,4-2-3,4 0-4,4 0-3,4 0-5,-1 0-4,-2 0-5,-5 0-5,-4 0-4,-3 0-5,-1 0-2,-3 0-2,-1 0-3,-4 0 3,-3 0 8,-4 0 9,-4 0 7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19"/>
    </inkml:context>
    <inkml:brush xml:id="br0">
      <inkml:brushProperty name="width" value="0.05378" units="cm"/>
      <inkml:brushProperty name="height" value="0.05378" units="cm"/>
      <inkml:brushProperty name="color" value="#F2395B"/>
    </inkml:brush>
  </inkml:definitions>
  <inkml:trace contextRef="#ctx0" brushRef="#br0">56259 35129 409,'-22'0'4,"5"-2"10,3 0 9,5-1 9,2 1 10,2 5 10,2 6 10,2 4 10,1 7-1,-2 7-14,0 8-12,-1 8-13,-2 7-8,2 6-3,-1 6-3,0 4-3,0 6-8,2 3-15,0 3-13,2 3-15,0 2-9,0 2-5,0 2-4,0 2-6,0-6 2,0-15 10,0-15 8,0-14 10,0-10 2,2-3-2,0-5-4,2-3-2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20"/>
    </inkml:context>
    <inkml:brush xml:id="br0">
      <inkml:brushProperty name="width" value="0.04606" units="cm"/>
      <inkml:brushProperty name="height" value="0.04606" units="cm"/>
      <inkml:brushProperty name="color" value="#F2395B"/>
    </inkml:brush>
  </inkml:definitions>
  <inkml:trace contextRef="#ctx0" brushRef="#br0">56128 34821 477,'2'-35'16,"4"8"14,4 7 14,4 8 14,2 6 2,1 2-7,0 4-8,2 3-8,0 1-6,-2 1-4,-3 1-3,-1 2-3,-1 0-4,0 2-4,-1 0-3,1 1-3,-2 2-3,-2 1 2,-4 3 1,-2 2 1,-5 1-4,-2 4-7,-5 3-8,-4 3-8,-3 0-4,-1 0-1,-3-1-2,-1-1-1,-2-1-2,0-4-4,-2 0-4,-1-3-4,2-2 2,5-2 5,4-4 6,6-3 5,3-2 1,-1 0-5,0-2-5,0 0-6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7:53"/>
    </inkml:context>
    <inkml:brush xml:id="br0">
      <inkml:brushProperty name="width" value="0.03183" units="cm"/>
      <inkml:brushProperty name="height" value="0.03183" units="cm"/>
      <inkml:brushProperty name="color" value="#00BFF3"/>
    </inkml:brush>
  </inkml:definitions>
  <inkml:trace contextRef="#ctx0" brushRef="#br0">97850 28800 691,'46'0'97,"-4"0"-20,-3 0-20,-2 0-20,-3 1-15,0 4-8,-1 2-9,-1 3-9,-2 0-9,-6-1-9,-2-2-10,-4-3-9,-4 0-6,-1 0-2,-2 0-3,-2 0-1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21"/>
    </inkml:context>
    <inkml:brush xml:id="br0">
      <inkml:brushProperty name="width" value="0.0412" units="cm"/>
      <inkml:brushProperty name="height" value="0.0412" units="cm"/>
      <inkml:brushProperty name="color" value="#F2395B"/>
    </inkml:brush>
  </inkml:definitions>
  <inkml:trace contextRef="#ctx0" brushRef="#br0">57700 34696 534,'-26'0'22,"10"0"12,12 0 12,11 0 13,6-1 2,5-2-10,3-2-7,5-2-10,2 0-5,2 2-4,3-1-3,1 2-4,-1 0-4,-2 2-7,-3 0-8,-3 2-6,-2 1-8,-1 2-9,-2 2-7,1 2-9,-4 0-5,-3 0-3,-4 1-4,-4 0-3,-3 0 2,-1-1 5,0 1 7,-1 0 5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21"/>
    </inkml:context>
    <inkml:brush xml:id="br0">
      <inkml:brushProperty name="width" value="0.03639" units="cm"/>
      <inkml:brushProperty name="height" value="0.03639" units="cm"/>
      <inkml:brushProperty name="color" value="#F2395B"/>
    </inkml:brush>
  </inkml:definitions>
  <inkml:trace contextRef="#ctx0" brushRef="#br0">57624 35750 604,'-8'7'2,"0"-2"2,0-3 3,0 0 4,5-2 8,8 0 15,9 0 16,10 0 15,4 0 0,0 2-12,1 0-14,2 1-13,1 2-11,1 2-9,1 2-10,1 1-9,-1 0-11,-2-1-14,-2-2-13,-2-2-13,-3-1-4,-5 0 9,-5 0 6,-4 0 8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21"/>
    </inkml:context>
    <inkml:brush xml:id="br0">
      <inkml:brushProperty name="width" value="0.05364" units="cm"/>
      <inkml:brushProperty name="height" value="0.05364" units="cm"/>
      <inkml:brushProperty name="color" value="#F2395B"/>
    </inkml:brush>
  </inkml:definitions>
  <inkml:trace contextRef="#ctx0" brushRef="#br0">60263 33688 410,'0'-15'-5,"0"2"10,0 3 9,0 1 8,0 5 13,0 8 15,0 8 16,0 7 15,-1 5 0,-1 1-15,0 1-16,-1 1-15,0 1-10,1 3-4,0 1-4,2 2-4,0 5-5,0 6-3,0 8-5,0 6-3,0 4-6,0 1-7,0 1-7,0 1-7,0-1-4,0-1-6,0-3-3,0-1-4,-1-5-2,0-6 1,-2-7 1,0-8 0,-1-5 3,1-7 3,-1-5 4,0-6 3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22"/>
    </inkml:context>
    <inkml:brush xml:id="br0">
      <inkml:brushProperty name="width" value="0.0461" units="cm"/>
      <inkml:brushProperty name="height" value="0.0461" units="cm"/>
      <inkml:brushProperty name="color" value="#F2395B"/>
    </inkml:brush>
  </inkml:definitions>
  <inkml:trace contextRef="#ctx0" brushRef="#br0">60181 32921 477,'1'-15'3,"0"4"8,2 3 6,0 3 8,3 1 5,4 0 4,3 0 5,5 0 5,2 1 0,2 2-2,3 2-3,1 2-4,1 2-2,-1 2-5,-1 1-5,-1 3-4,-1 2-3,-4 0-3,0 1-3,-2 1-3,-3 1-2,-1 1-1,-2 2-3,-2 0 0,-4 2-5,-2 2-3,-6 4-5,-2 3-5,-6 1-3,-4-1-2,-5-2-3,-5 0-1,-2-1-2,-4 1-2,-1-1-2,-2 0-2,0 0 1,3-3 4,3-1 2,4-3 3,2-2 2,5-2-2,3-4-1,4-3-1,3-2 0,-1 0 1,0-2 0,0 0 1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22"/>
    </inkml:context>
    <inkml:brush xml:id="br0">
      <inkml:brushProperty name="width" value="0.04937" units="cm"/>
      <inkml:brushProperty name="height" value="0.04937" units="cm"/>
      <inkml:brushProperty name="color" value="#F2395B"/>
    </inkml:brush>
  </inkml:definitions>
  <inkml:trace contextRef="#ctx0" brushRef="#br0">61792 34127 445,'5'-6'9,"-4"2"19,-6 4 19,-4 3 17,-3 0 5,1 1-12,-1 0-12,1 0-10,-2 1-8,0 2-2,-1 2-2,-1 2-3,0 1-1,0 1-2,2 1-2,1 1-1,2 2-2,-1 1-3,2 3-3,1 2-2,0 0-1,2 3-1,0 0 0,2 1 1,1-1-4,2 1-5,2 1-6,2-1-6,2 0-5,2-1-5,2-1-5,2-1-6,2-3-3,2-3-2,4-4-1,3-4-3,1-4 2,-3-3 3,-1-2 4,-3-4 4,-2-1 4,-1-2 3,-2 0 3,-2-1 5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23"/>
    </inkml:context>
    <inkml:brush xml:id="br0">
      <inkml:brushProperty name="width" value="0.0396" units="cm"/>
      <inkml:brushProperty name="height" value="0.0396" units="cm"/>
      <inkml:brushProperty name="color" value="#F2395B"/>
    </inkml:brush>
  </inkml:definitions>
  <inkml:trace contextRef="#ctx0" brushRef="#br0">63012 34416 555,'-9'-7'1,"0"2"3,-1 2 3,-1 2 3,0 1 0,1 0 0,1 0 0,1 0-2,-1 1 3,0 2 3,-2 2 4,0 2 5,0 1 3,1-1 2,0 1 2,2 0 3,1 0-1,2 2-4,3 0-3,1 1-4,3 0-3,3-2-4,5-2-3,4-2-3,2-2-3,-1 1 0,1 0-1,0 0-1,-2 1-4,-1 0-8,-3 1-6,-1 2-7,-3 1-3,-3 1 1,-2 3 3,-4 2 2,-3 1 1,-5 2 2,-4 3 1,-6 1 1,-3 0 2,3-1 2,0-2 2,0-2 2,2-2 3,1-1 4,1-1 4,1-1 4,6-4 0,12-10-3,12-8-3,11-9-3,6-3-2,-1 3-2,-1 3-1,-1 2-2,-2 3 1,-2 3 3,-2 1 3,-1 2 3,-3 2 2,-1 2 1,-2 2 2,-3 2 2,-1 2 2,-2 2 7,-2 1 5,-2 3 6,-2 2 1,2 0-3,-2 1-4,1 1-2,0 0-5,-2-1-5,0 0-5,-2-2-5,1-3-18,4-6-28,2-6-29,4-6-28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23"/>
    </inkml:context>
    <inkml:brush xml:id="br0">
      <inkml:brushProperty name="width" value="0.03467" units="cm"/>
      <inkml:brushProperty name="height" value="0.03467" units="cm"/>
      <inkml:brushProperty name="color" value="#F2395B"/>
    </inkml:brush>
  </inkml:definitions>
  <inkml:trace contextRef="#ctx0" brushRef="#br0">64150 34511 634,'1'-13'92,"4"8"-17,2 7-15,4 6-17,0 3-10,0 0-6,1 1-7,0 0-5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23"/>
    </inkml:context>
    <inkml:brush xml:id="br0">
      <inkml:brushProperty name="width" value="0.03754" units="cm"/>
      <inkml:brushProperty name="height" value="0.03754" units="cm"/>
      <inkml:brushProperty name="color" value="#F2395B"/>
    </inkml:brush>
  </inkml:definitions>
  <inkml:trace contextRef="#ctx0" brushRef="#br0">64955 33646 586,'-13'-14'10,"6"3"23,6 3 22,6 3 21,4 1 3,3 2-16,4 0-18,2 2-17,1 0-11,-1 0-10,-2 0-7,1 0-8,-2 0-4,-1 0-2,-1 0-2,-1 0 0,-1 1-4,-2 2-4,-2 2-6,-2 2-4,-3 0-6,-4 2-7,-4 2-5,-4 0-6,-1-1 2,0-1 13,2-2 13,1-2 11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23"/>
    </inkml:context>
    <inkml:brush xml:id="br0">
      <inkml:brushProperty name="width" value="0.0534" units="cm"/>
      <inkml:brushProperty name="height" value="0.0534" units="cm"/>
      <inkml:brushProperty name="color" value="#F2395B"/>
    </inkml:brush>
  </inkml:definitions>
  <inkml:trace contextRef="#ctx0" brushRef="#br0">64856 33900 411,'-15'0'0,"2"0"0,2 0 0,3 0-1,-1 0 2,0 0 3,-2 0 2,2 0 4,-3 0 4,2 0 6,0 0 7,2 0 7,1 1 6,2 4 7,3 2 6,1 3 7,1 4-2,0 2-8,0 3-9,0 3-9,-1 2-6,-1 1-5,0 1-4,-1 1-5,-1 2-4,2 4-2,0 4-4,2 5-2,0 2-4,0 4-3,0 2-5,0 4-3,0-2-4,0 0-4,0-2-4,0-2-4,0-2-3,0-2 0,0-2-2,0-2-1,0-3 1,0-5-1,0-5 1,0-5 0,0-4 1,0-3-2,0-3 0,0-2-2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24"/>
    </inkml:context>
    <inkml:brush xml:id="br0">
      <inkml:brushProperty name="width" value="0.03459" units="cm"/>
      <inkml:brushProperty name="height" value="0.03459" units="cm"/>
      <inkml:brushProperty name="color" value="#F2395B"/>
    </inkml:brush>
  </inkml:definitions>
  <inkml:trace contextRef="#ctx0" brushRef="#br0">64400 35290 636,'0'-16'1,"0"2"3,0 1 2,0 1 3,1 0 7,2 2 13,2-2 12,2 0 13,2 1 2,5 2-8,4 3-8,3 1-8,2 1-11,-1 2-14,-1 0-15,-1 2-14,-1 0-10,0 2-7,1 0-8,0 2-7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3:38"/>
    </inkml:context>
    <inkml:brush xml:id="br0">
      <inkml:brushProperty name="width" value="0.07566" units="cm"/>
      <inkml:brushProperty name="height" value="0.07566" units="cm"/>
      <inkml:brushProperty name="color" value="#F2395B"/>
    </inkml:brush>
  </inkml:definitions>
  <inkml:trace contextRef="#ctx0" brushRef="#br0">11226 55766 290,'-51'-7'-6,"11"2"0,10 2 0,10 2 1,4 2 1,0 2 0,0 2 0,1 2 0,-2 0 0,0-1 2,-1 0 0,-1-2 0,0 0 1,3 0 2,1 0 0,3 0 1,0 0 1,2 2 1,0 0 1,2 1 1,0 1 0,-2-3 0,0 0-2,-1 0 1,0-1-1,1 0 3,0 0 2,2 0 2,0-1 2,0 1 4,0 0 3,1 0 4,-1 1 2,2 0 2,0 1 0,2 2 1,1 0 0,2 1-1,2 2-1,2 0 0,3 2-1,4 1-1,3 3-1,5 2-1,3-2-1,3-2-4,3-3-3,3-2-3,-1-4-2,-3-1-2,-5-2-1,-3-2-3,-1-1-1,3 0 0,3 0-1,3 0-1,1 0-1,-3-2 0,-1 0-2,-3-2-2,0 0 1,0 1 0,-1-1 1,1 0 1,-1 0 0,1 0 1,-1 0 0,1 0 0,-1 1 1,-1 0 1,-1 2-1,0 0 1,-2 1 0,1 0 1,0 0 1,-1 0 0,1 1 1,2 0 2,0 2 2,1 0 1,1 2 1,3 2 0,1 2-1,3 1 1,0 1-3,1-2-3,-1-2-4,1-2-4,1-2-2,2-1-2,4 0-2,3-1-2,-1-2 1,-3-1 0,-5 0 2,-4-1 1,-1-2 1,0 0 0,-1-1 0,1-2 0,-2 1 0,-1 1 2,-3 0 0,-1 2 1,0 0 1,1 0 1,3 0 1,1 0 1,1 1 2,-3 0 0,-1 2 2,-3 0 1,-1 2 2,1 0 3,0 2 5,-1 0 2,3 2 2,4 2 0,3 2-1,5 1-1,1 1-3,2-4-7,1-3-8,1-2-8,-2-3-3,-2-2 1,-3-2-1,-3-2-1,-1 0 2,1 1 1,1 0 0,1 2 3,0 0-1,-3 0 1,-1 0 1,-3 0-1,0-1 1,0 0 0,-1-1 1,1 0 1,-1-1 0,1 2-1,-1 2 0,1 2 1,-1 0 0,-1 0 4,-1-2 3,0 0 3,-1 0 3,1 2 0,1 2 3,1 2 1,2 1 1,1 0 0,3 0 2,1 0 0,2 0-2,-1 0-4,0-1-6,1 0-4,2 0-4,5-4-3,4-2-3,6-2-2,-1-3 0,-8 2 2,-6 0 2,-7 2 3,-3 1 3,1 0 3,1 2 3,1 0 3,0 1 4,-1 0 5,-1 0 3,0 0 4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7:54"/>
    </inkml:context>
    <inkml:brush xml:id="br0">
      <inkml:brushProperty name="width" value="0.0384" units="cm"/>
      <inkml:brushProperty name="height" value="0.0384" units="cm"/>
      <inkml:brushProperty name="color" value="#00BFF3"/>
    </inkml:brush>
  </inkml:definitions>
  <inkml:trace contextRef="#ctx0" brushRef="#br0">99852 27647 572,'9'-8'5,"2"0"9,1 1 10,3-1 9,0 1 3,-1 2-2,0 2-2,-2 2-2,0 2-2,1 4-1,2 2-1,0 4 0,-1 1-3,-1 3-4,-2 1-6,-2 3-4,-3 2-2,-4 1 1,-4 3 1,-4 1 0,-6 2-4,-7 1-10,-9 0-11,-7 2-10,-5-1-6,-1-2 0,1-1-1,-3-3-2,2-2 2,2-3 3,3-3 4,3-2 3,3-3 6,3-3 9,4-1 9,2-2 8,8-2 12,16 0 12,14-2 14,15 0 13,7-1-1,2 0-14,1 0-14,0 0-15,1 0-11,-2 0-11,-1 0-11,0 0-9,-1 0-9,0 2-7,0 0-8,1 2-6,-5-1-2,-8-1 4,-7 0 5,-8-1 4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24"/>
    </inkml:context>
    <inkml:brush xml:id="br0">
      <inkml:brushProperty name="width" value="0.04686" units="cm"/>
      <inkml:brushProperty name="height" value="0.04686" units="cm"/>
      <inkml:brushProperty name="color" value="#F2395B"/>
    </inkml:brush>
  </inkml:definitions>
  <inkml:trace contextRef="#ctx0" brushRef="#br0">65559 35000 469,'-22'22'116,"6"-3"-23,2-3-23,4-2-22,2-3-14,0 2-4,1 1-4,-1 1-3,1 1-3,2 0-2,2 0-1,2-1-2,2 1-3,2 1-6,2 1-3,2 1-6,2-2-5,3-3-6,3-4-4,4-4-7,-1-3-5,2-1-7,-1 0-6,1-1-7,0-3-3,0-2 1,-1-4 1,0-2 1,-2-2 3,-3 1 8,-4-1 8,-4 0 8,-2 2 5,0 1 3,0 2 4,0 3 3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24"/>
    </inkml:context>
    <inkml:brush xml:id="br0">
      <inkml:brushProperty name="width" value="0.04227" units="cm"/>
      <inkml:brushProperty name="height" value="0.04227" units="cm"/>
      <inkml:brushProperty name="color" value="#F2395B"/>
    </inkml:brush>
  </inkml:definitions>
  <inkml:trace contextRef="#ctx0" brushRef="#br0">66024 35240 520,'-9'-8'-5,"-2"2"9,-1 0 10,-2 2 10,-1 1 5,2 2 1,2 2 0,3 2 1,1 2 2,1 4 2,0 2 3,2 3 2,0 3-2,2 3-5,0 3-7,2 2-4,0 3-5,0 1-2,0 1-2,0 1-3,0 0-8,0-2-13,0 0-13,0-1-14,0-3-13,0-2-10,0-3-11,0-2-11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24"/>
    </inkml:context>
    <inkml:brush xml:id="br0">
      <inkml:brushProperty name="width" value="0.04832" units="cm"/>
      <inkml:brushProperty name="height" value="0.04832" units="cm"/>
      <inkml:brushProperty name="color" value="#F2395B"/>
    </inkml:brush>
  </inkml:definitions>
  <inkml:trace contextRef="#ctx0" brushRef="#br0">66450 33978 455,'0'-14'0,"2"1"0,0 2 0,2 2 0,0 2 0,0 1 0,-1 0 0,2 2 0,0 0 5,3 2 11,3 0 10,4 2 11,1 0 5,0 2-1,2 0-2,1 2 0,2 2-3,0 5-2,1 5-2,1 6-2,-1 2-3,-4 3-1,-2 1-2,-2 2-2,-4 3-2,-1 0-3,-2 3-3,-2 3-3,-2 0-5,-2 2-6,-2 0-7,-2 2-6,-4 1-8,-4 0-8,-5 2-8,-5-1-7,0-2-1,2-7 7,2-9 9,4-7 7,2-5-2,1-1-12,0-1-13,2 0-11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35"/>
    </inkml:context>
    <inkml:brush xml:id="br0">
      <inkml:brushProperty name="width" value="0.04068" units="cm"/>
      <inkml:brushProperty name="height" value="0.04068" units="cm"/>
      <inkml:brushProperty name="color" value="#00BFF3"/>
    </inkml:brush>
  </inkml:definitions>
  <inkml:trace contextRef="#ctx0" brushRef="#br0">35043 35327 540,'9'-6'7,"1"2"11,3 4 14,2 3 12,-1 1 3,-3 3-4,-2 2-4,-4 2-6,-2 3-2,0 7-3,-2 5-1,0 7-2,-2 3-2,0 0-4,-2 2-2,0 1-4,-2 1-3,-2 2-6,-1 2-6,-3 1-5,0-1-3,0-8 1,2-6 0,1-7 0,0-4 1,0-1 2,0-1 0,0 0 2,2-2 2,2-1 2,4-1 4,3-1 2,2-1 1,3-2 0,3-2-1,4-2 0,1-1-1,1 2-1,1 0-1,1 1 0,0 1-4,-2-2-5,0-1-4,0 0-6,-2-1-7,1 0-13,0-1-12,-1 1-12,0-1-3,-4-4 4,-3-2 4,-2-3 5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35"/>
    </inkml:context>
    <inkml:brush xml:id="br0">
      <inkml:brushProperty name="width" value="0.03799" units="cm"/>
      <inkml:brushProperty name="height" value="0.03799" units="cm"/>
      <inkml:brushProperty name="color" value="#00BFF3"/>
    </inkml:brush>
  </inkml:definitions>
  <inkml:trace contextRef="#ctx0" brushRef="#br0">34559 36232 579,'0'-19'15,"-2"9"14,0 8 15,-2 10 13,1 5 3,0 3-9,2 3-10,1 3-9,-1 2-7,-1 1-7,0 0-4,-1 2-6,-2 0-3,-2 1 1,-2-1 1,-2 1 1,-1-1-8,-3 1-13,-2-1-15,-1 0-14,-3-1-8,0-2-2,-1-1-3,0-3-1,-2-3 1,-1-4 8,-1-6 7,0-4 6,-1-6 8,1-6 5,1-6 6,1-5 6,1-4 4,1 3 2,1 0 3,1 1 1,2 1 3,4 1 1,4 1 2,5 1 1,2 1 5,3 0 5,4 2 6,2 1 5,4 1 4,4 0 1,3 2 1,5 1 0,3 0 0,5 2-4,3 1-3,4 0-3,3 1-6,1 0-9,0 0-8,1 1-9,0-1-5,-2 0-2,-2 0-2,-1 0-2,-5 0-4,-4 0-7,-5 0-5,-4 0-8,-5 0 0,-1 0 5,-2 0 5,-2 1 5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36"/>
    </inkml:context>
    <inkml:brush xml:id="br0">
      <inkml:brushProperty name="width" value="0.03748" units="cm"/>
      <inkml:brushProperty name="height" value="0.03748" units="cm"/>
      <inkml:brushProperty name="color" value="#00BFF3"/>
    </inkml:brush>
  </inkml:definitions>
  <inkml:trace contextRef="#ctx0" brushRef="#br0">36128 36266 586,'-7'-12'9,"1"8"15,0 8 18,2 8 15,0 5 4,0 5-9,0 3-11,0 5-9,-1 0-6,0 0-5,-1-1-3,-1-2-4,0-1-4,2-5-5,2-3-3,2-4-6,3-5-4,6-5-5,4-4-5,5-5-6,2-5-2,-1 0 0,-1-3 1,0-2 0,-2 1 3,1 3 3,-1 3 5,0 2 4,0 4 2,-4 2-1,-3 4 0,-2 2-1,-3 3 5,-1 3 11,0 4 10,-2 2 11,0 1 4,-2 1-1,0 0-2,-1-1-2,-1 0-3,2-3-6,0-1-5,2-2-7,1-4-12,3-6-17,4-6-18,2-6-18,2-5-5,0-3 6,-1-5 8,1-3 6,-1-1 8,-2 5 6,-2 3 7,-2 4 8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36"/>
    </inkml:context>
    <inkml:brush xml:id="br0">
      <inkml:brushProperty name="width" value="0.04148" units="cm"/>
      <inkml:brushProperty name="height" value="0.04148" units="cm"/>
      <inkml:brushProperty name="color" value="#00BFF3"/>
    </inkml:brush>
  </inkml:definitions>
  <inkml:trace contextRef="#ctx0" brushRef="#br0">36972 35238 530,'8'-16'2,"0"2"6,0 1 5,0 1 4,0 2 6,1 2 5,2 4 4,0 2 6,0 5 0,-3 6-6,-1 6-5,-2 5-6,-2 6-4,-2 3-4,-2 3-4,-2 6-3,-1 0-3,-2-2-2,0-2-2,-1-1-2,-1-4-3,2-5-4,1-5-4,0-5-5,2-7-5,0-8-6,2-10-8,0-7-7,3-8 1,4-6 5,4-3 7,4-6 7,2 0 5,3 2 3,2 3 5,1 4 4,1 3 4,-3 4 6,-1 3 6,-2 4 5,-3 4 7,-1 3 6,-2 3 6,-2 2 6,-3 4 2,0 4-3,0 4-2,-2 4-2,-1 3-4,-2 5-3,-2 4-3,-2 3-5,-2 3-2,-2-1-4,-1-1-3,-2 2-3,-2-2-3,0-1-2,1-3-2,-1-1-2,1-3-5,0-1-6,2-2-6,1-2-7,2-5-2,4-7 2,4-6 2,4-7 2,2-4 3,3-2 1,2 0 2,2-1 2,0 1 3,-1 3 3,-1 3 2,-1 2 4,-3 7 5,-5 8 7,-4 9 8,-5 10 8,-6 3 0,-1 1-4,-6-1-6,-3 0-4,-3 0-5,1-1-1,-1-1-2,1-1-2,-2-2-2,-2 0 2,-1-1-1,-2-1 2,-1-1 0,2-2 4,0-3 2,1-1 2,2-2 2,5-2 1,3-3 0,5-1 1,5-2 2,10-4 4,8-2 3,9-3 5,7-4-1,3-2-7,4-3-5,4-3-6,2-1-5,0 0-2,0 2-2,1 1-2,-2 2-3,-2 1-6,-2 3-4,-1 1-6,-4 2-5,-2 2-4,-4 3-6,-1 1-4,-5-1-5,-3-1-4,-4-2-5,-4-1-4,-3-2 4,-2 2 10,-2 1 10,-2 0 12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37"/>
    </inkml:context>
    <inkml:brush xml:id="br0">
      <inkml:brushProperty name="width" value="0.04772" units="cm"/>
      <inkml:brushProperty name="height" value="0.04772" units="cm"/>
      <inkml:brushProperty name="color" value="#00BFF3"/>
    </inkml:brush>
  </inkml:definitions>
  <inkml:trace contextRef="#ctx0" brushRef="#br0">37836 35697 460,'-23'-14'-7,"5"2"9,2 4 9,3 3 9,1 1 7,3 2 4,0 0 4,0 2 5,3 5 2,2 11 1,4 11 2,3 11 0,1 8-2,1 4-4,2 5-6,0 6-5,0 5-5,1 6-5,0 7-5,0 8-5,-2 5-7,-1 2-13,-2 4-10,-2 2-11,0-3-7,2-9-1,2-8-2,2-9-1,-1-8-2,1-8-3,-2-8-1,0-8-3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37"/>
    </inkml:context>
    <inkml:brush xml:id="br0">
      <inkml:brushProperty name="width" value="0.03768" units="cm"/>
      <inkml:brushProperty name="height" value="0.03768" units="cm"/>
      <inkml:brushProperty name="color" value="#00BFF3"/>
    </inkml:brush>
  </inkml:definitions>
  <inkml:trace contextRef="#ctx0" brushRef="#br0">37400 36959 583,'-8'-14'9,"2"3"17,1 3 18,0 2 17,0 4 5,0 4-9,-1 4-10,-1 4-8,-2 3-9,-2 5-8,-2 4-10,-1 2-9,-2 4-7,1-1-9,0 0-8,-1 1-8,1-2-6,1-4-3,0-2-4,2-3-3,1-3-2,1-4 0,0-5-1,2-2 1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37"/>
    </inkml:context>
    <inkml:brush xml:id="br0">
      <inkml:brushProperty name="width" value="0.03085" units="cm"/>
      <inkml:brushProperty name="height" value="0.03085" units="cm"/>
      <inkml:brushProperty name="color" value="#00BFF3"/>
    </inkml:brush>
  </inkml:definitions>
  <inkml:trace contextRef="#ctx0" brushRef="#br0">37950 37350 713,'15'1'4,"-1"2"9,-1 2 10,0 2 8,-1 1 5,1 1 1,1 2 2,2 0 0,0 1-5,0 0-12,2 2-14,1 2-11,0-2-5,-1-3 3,-1-3 2,0-2 3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7:54"/>
    </inkml:context>
    <inkml:brush xml:id="br0">
      <inkml:brushProperty name="width" value="0.03959" units="cm"/>
      <inkml:brushProperty name="height" value="0.03959" units="cm"/>
      <inkml:brushProperty name="color" value="#00BFF3"/>
    </inkml:brush>
  </inkml:definitions>
  <inkml:trace contextRef="#ctx0" brushRef="#br0">101966 28500 555,'-2'16'116,"-4"1"-23,-4 2-24,-3-1-23,-4 1-14,-2 1-6,-1-1-6,-3 1-5,1-2-4,1-2-3,3-5-3,1-2-2,7-3-9,12-6-19,12-5-17,11-4-18,5-1-2,-5 2 12,-3 1 12,-5 2 13,-2 1 8,-2 0 6,-3 0 4,-1 0 4,-2 2 8,-4 2 9,-3 3 9,-2 4 9,1 0-2,6-2-14,6-2-15,6-2-14,1-1-6,-2 0 5,-2 0 3,-1 0 5,-2 1 3,-2 2 2,-2 2 4,-2 1 2,-3 1 6,-1 1 9,-2 0 9,-1 0 10,-1-1 0,6-1-7,2 0-9,5-2-8,3-1-7,2-4-8,1-2-8,3-3-7,-1 0-7,-5 4-5,-3 4-5,-4 4-6,-2-1-2,2-3 0,0-4 1,2-3 0,-1-3 2,-1 0 4,-1 0 4,0 0 3,-1 1 5,0 0 4,0 3 3,0 0 4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37"/>
    </inkml:context>
    <inkml:brush xml:id="br0">
      <inkml:brushProperty name="width" value="0.03995" units="cm"/>
      <inkml:brushProperty name="height" value="0.03995" units="cm"/>
      <inkml:brushProperty name="color" value="#00BFF3"/>
    </inkml:brush>
  </inkml:definitions>
  <inkml:trace contextRef="#ctx0" brushRef="#br0">39032 35540 550,'-19'-2'7,"9"0"13,8-3 15,10-2 12,8-1 7,9-2-3,8 0-2,10-1-3,4 0-5,0 1-7,0 1-8,-1 1-8,-1 0-6,-4 2-5,-4 1-5,-3 0-4,-5 2-5,-3 1-7,-5 0-5,-3 2-7,-5-2-11,-5 0-15,-4-3-16,-6-2-16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37"/>
    </inkml:context>
    <inkml:brush xml:id="br0">
      <inkml:brushProperty name="width" value="0.04775" units="cm"/>
      <inkml:brushProperty name="height" value="0.04775" units="cm"/>
      <inkml:brushProperty name="color" value="#00BFF3"/>
    </inkml:brush>
  </inkml:definitions>
  <inkml:trace contextRef="#ctx0" brushRef="#br0">39658 34780 460,'-15'-21'3,"2"5"4,2 4 4,3 6 6,-2 6 10,0 10 18,-3 8 17,-1 9 18,-1 6 0,-1 6-15,0 5-15,1 3-16,-2 5-10,-2 2-6,-2 2-7,-1 2-5,-1-1-8,1-2-6,2-5-6,0-1-8,1-6-2,2-4 1,3-7 2,1-5 1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38"/>
    </inkml:context>
    <inkml:brush xml:id="br0">
      <inkml:brushProperty name="width" value="0.04316" units="cm"/>
      <inkml:brushProperty name="height" value="0.04316" units="cm"/>
      <inkml:brushProperty name="color" value="#00BFF3"/>
    </inkml:brush>
  </inkml:definitions>
  <inkml:trace contextRef="#ctx0" brushRef="#br0">39783 36661 509,'6'-13'66,"-1"8"-5,-3 7-7,0 6-6,-3 5-4,-1 3-5,0 3-3,-1 3-5,0 1-4,1 1-2,0-1-3,2 1-2,-1-3-7,0 1-8,-2-1-10,0 0-9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38"/>
    </inkml:context>
    <inkml:brush xml:id="br0">
      <inkml:brushProperty name="width" value="0.05271" units="cm"/>
      <inkml:brushProperty name="height" value="0.05271" units="cm"/>
      <inkml:brushProperty name="color" value="#00BFF3"/>
    </inkml:brush>
  </inkml:definitions>
  <inkml:trace contextRef="#ctx0" brushRef="#br0">40266 36176 417,'7'-14'0,"-1"3"0,0 3 0,-2 2 0,0 2 4,1 0 7,1 0 7,2 1 8,0 1 4,-1 5 0,1 6 1,0 4 1,-1 2 0,-2-1-2,-2-1 1,-2 0-2,0 0 0,2 3-1,2 3 0,2 3 0,-1 3-2,0 1-2,-1 3-1,0 1-2,-2 1-3,0 0-2,-2 0-4,0 0-2,-1-1-3,2-1-2,0-3-2,2-1-2,-1-3-7,-1-1-9,0-3-9,-1-1-10,-4-5-6,-6-8 0,-6-8-1,-4-8-2,-4-6 3,4-3 5,3-5 5,3-3 5,2-2 5,1-1 6,1 1 4,1 0 5,1 1 4,2 3 2,2 4 3,2 2 3,2 2 1,2 1 3,2 1 1,2 1 1,1 1 1,-1 4 0,1 3-1,-1 2 0,0 5-2,0 4-3,-2 5-4,0 6-3,-3 3-3,-4 1-2,-4 3-2,-4 1-3,-1 0 0,1-1 1,1-3 1,1-1 2,2-3-2,4-3-5,4-3-5,4-2-4,2-4-6,-1-1-6,1-2-6,-1-1-6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38"/>
    </inkml:context>
    <inkml:brush xml:id="br0">
      <inkml:brushProperty name="width" value="0.02682" units="cm"/>
      <inkml:brushProperty name="height" value="0.02682" units="cm"/>
      <inkml:brushProperty name="color" value="#00BFF3"/>
    </inkml:brush>
  </inkml:definitions>
  <inkml:trace contextRef="#ctx0" brushRef="#br0">42438 36796 820,'-7'-8'0,"1"2"0,0 1 0,3 1 0,0 0 11,2-2 23,2 0 22,2-1 22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41"/>
    </inkml:context>
    <inkml:brush xml:id="br0">
      <inkml:brushProperty name="width" value="0.03873" units="cm"/>
      <inkml:brushProperty name="height" value="0.03873" units="cm"/>
      <inkml:brushProperty name="color" value="#00BFF3"/>
    </inkml:brush>
  </inkml:definitions>
  <inkml:trace contextRef="#ctx0" brushRef="#br0">44888 35256 568,'-14'9'6,"5"2"14,3 2 13,4 1 13,2 4 3,0 4-5,0 2-7,0 5-6,0 3-5,0-1-2,0 1-3,0-1-2,0-1-5,0-2-4,0-1-7,0-2-4,0-3-7,0-1-6,0-3-7,0-1-7,0-6-7,0-5-11,0-8-8,0-5-10,1-9 1,2-7 12,2-9 11,1-7 12,2-4 8,0 0 4,0 0 6,0 0 4,0 1 4,-1 3-1,1 4 0,0 3 1,0 3 4,2 5 6,0 5 7,1 5 8,1 3 2,0 2 0,-1 2-1,1 2 0,-1 3 1,0 4 6,-2 4 5,-1 4 6,0 4 0,0 5-5,0 5-4,0 5-6,-1 4-2,-1 2-3,0 3-3,-2 4-2,-1 0-2,0 0-2,-1-1-1,-2-1-3,-1-3-2,-2-2-3,-2-3-2,-2-3-4,0-5-2,-1-2-3,0-5-3,0-3-3,0-6-6,-2-8-6,0-8-7,-1-8-7,1-5-1,2-5 4,4-2 5,2-5 4,2-2 4,0 1 2,0 1 3,0 2 2,0 2 4,0 6 4,0 7 4,0 5 4,0 6 8,0 8 13,0 6 12,0 8 13,0 4 4,-2 3-8,0 2-5,-1 5-8,-3 0-5,-2 0-7,-3 1-6,-4-1-6,0-2-4,-1 0-3,0-3-3,1-1-3,-1-3-2,2-3-3,1-3-1,1-3-3,3-4-3,6-4-6,6-6-5,6-4-4,3-2 1,-1 2 12,1 2 11,0 2 10,1 1 8,3 0 3,3 0 3,3 0 4,1 0 0,-3-2-3,-1 0-2,-2-1-2,-1-2-3,3 2-5,2-1-3,1 0-4,0-2-4,0-2-2,-1-3-4,-1-3-3,-1-2-2,-3 0 0,-1 1 0,-2-1 0,-2 1 0,-3 2 0,-1 4-1,-2 0 0,-2 3 13,0 6 26,-1 4 27,-2 6 26,0 0 5,0 2-15,0 0-15,0 0-15,1-1-15,2 1-13,2 0-14,2 0-13,2-2-10,1-4-6,3-5-7,2-2-7,-1-5 1,-3 0 7,-3-3 7,-2-2 8,-2-1 5,0 1 4,0-1 2,0 0 4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41"/>
    </inkml:context>
    <inkml:brush xml:id="br0">
      <inkml:brushProperty name="width" value="0.05977" units="cm"/>
      <inkml:brushProperty name="height" value="0.05977" units="cm"/>
      <inkml:brushProperty name="color" value="#00BFF3"/>
    </inkml:brush>
  </inkml:definitions>
  <inkml:trace contextRef="#ctx0" brushRef="#br0">46900 35251 368,'1'-17'2,"2"-2"6,2-1 4,2-3 6,-1 4 10,-1 7 14,-3 8 16,-1 8 14,-1 7 2,0 5-12,0 7-12,0 5-11,0 6-8,0 5-4,0 4-4,0 6-5,0 3-2,0 1-1,0 3-3,0 2-1,0 4-3,0 5-3,0 6-4,0 7-4,0 4-7,0 5-9,0 6-9,0 4-9,1-5-2,0-16 7,2-15 7,0-16 7,1-11-7,0-6-20,0-5-21,0-6-20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56"/>
    </inkml:context>
    <inkml:brush xml:id="br0">
      <inkml:brushProperty name="width" value="0.04362" units="cm"/>
      <inkml:brushProperty name="height" value="0.04362" units="cm"/>
      <inkml:brushProperty name="color" value="#00BFF3"/>
    </inkml:brush>
  </inkml:definitions>
  <inkml:trace contextRef="#ctx0" brushRef="#br0">49062 37587 504,'-7'-6'8,"2"6"17,2 4 16,2 6 17,1 3 3,0 3-11,0 3-11,0 3-10,-1 7-6,0 11 2,-2 10 0,0 11 2,0 5-3,0-1-3,3 0-5,-1-2-4,1 3-4,-2 9-5,0 7-3,-1 8-4,-2 6-2,2 4 1,-1 3 1,0 5 0,0-2-7,2-5-12,0-6-14,2-6-12,0-3-7,0-2 2,0 0 1,0-1 1,0-9 5,2-17 8,0-16 7,2-17 7,0-9 5,0-1 2,-1-1 0,2 0 3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57"/>
    </inkml:context>
    <inkml:brush xml:id="br0">
      <inkml:brushProperty name="width" value="0.04192" units="cm"/>
      <inkml:brushProperty name="height" value="0.04192" units="cm"/>
      <inkml:brushProperty name="color" value="#00BFF3"/>
    </inkml:brush>
  </inkml:definitions>
  <inkml:trace contextRef="#ctx0" brushRef="#br0">48723 37306 524,'0'-21'0,"0"3"0,0 4 0,0 5 0,1 1 8,3 2 15,4 1 15,2 0 15,3 3 4,3 4-8,3 4-8,4 4-7,-1 1-5,4 1-3,0 0-3,1 0-3,-1 0-2,0 3-3,-1 2-3,-1 2-2,-1 1-3,-3 1-1,-1 1-2,-2 1-2,-4 2-1,-5 5-4,-4 6-1,-6 5-2,-5 3-4,-7 2-2,-7 2-4,-7 2-3,-5 0-2,-3-2 1,-3-2-1,-2-2 1,-2-3-2,2-3 0,1-2 0,0-3-2,3-3 0,4-3 2,3-3 0,5-3 2,3-3 0,5-3 0,3-3-2,4-2 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58"/>
    </inkml:context>
    <inkml:brush xml:id="br0">
      <inkml:brushProperty name="width" value="0.04113" units="cm"/>
      <inkml:brushProperty name="height" value="0.04113" units="cm"/>
      <inkml:brushProperty name="color" value="#00BFF3"/>
    </inkml:brush>
  </inkml:definitions>
  <inkml:trace contextRef="#ctx0" brushRef="#br0">50297 39594 534,'-1'-15'0,"-2"2"0,-2 3 0,-2 1 0,0 1 4,1 0 7,0 1 7,2-1 8,-1 1 3,0 2-1,-2 2 0,0 2-1,-1 2-1,-2 2-2,0 2-2,-1 2-2,0 1-1,0-1-2,2 1 0,1 0-1,1 0-1,-1 0-4,0 0-1,0-1-4,1 2 0,-1 0 0,0 1 0,0 2 0,0 0-1,0 3 0,1 0-1,-1 4-2,0 0 1,2-3-1,1-1 0,0-2 1,1-1-1,0 1 0,0 1 0,1 2 0,-2-1-1,2-1 2,-1-1 0,0 0 0,0-2 1,2 1 0,0 0 0,2 0 0,0 0-1,2 1-1,0 1 0,2 2-1,1-1-3,1 0-3,3 1-4,2-1-2,1 0-4,2-1-4,0 0-2,1-2-3,1 0-5,1 0-3,2-1-5,-1 1-5,2-2 0,1-2 5,1-4 4,1-2 5,-2-4 1,-3 0-2,-4-3 0,-4-2-2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7:54"/>
    </inkml:context>
    <inkml:brush xml:id="br0">
      <inkml:brushProperty name="width" value="0.03403" units="cm"/>
      <inkml:brushProperty name="height" value="0.03403" units="cm"/>
      <inkml:brushProperty name="color" value="#00BFF3"/>
    </inkml:brush>
  </inkml:definitions>
  <inkml:trace contextRef="#ctx0" brushRef="#br0">103763 28300 646,'-1'39'130,"-1"0"-30,0 1-31,-1-2-30,0 3-24,-1 4-15,0 4-15,0 4-16,0-3-12,1-5-10,-1-7-10,0-7-10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59"/>
    </inkml:context>
    <inkml:brush xml:id="br0">
      <inkml:brushProperty name="width" value="0.03431" units="cm"/>
      <inkml:brushProperty name="height" value="0.03431" units="cm"/>
      <inkml:brushProperty name="color" value="#00BFF3"/>
    </inkml:brush>
  </inkml:definitions>
  <inkml:trace contextRef="#ctx0" brushRef="#br0">51434 39628 641,'-15'-1'0,"1"0"0,0-2 0,2 0 0,0 1 4,1 4 9,-1 4 9,0 4 9,1 2 3,1-1-2,0 1-3,2 0-3,0 0-2,2 0-1,1-2-2,1 2-2,1 0-3,3 0-4,4-1-3,2 1-4,2-2-2,2-2-3,0-4 0,2-2-2,-1-2-2,1 2-1,0 0-1,0 1-2,-2 2-1,-1 0 0,-2 2-1,-2 0-1,-2 1-1,-1 2-1,0 0-2,-1 1-2,-3 2 1,-2 0 3,-4 1 2,-2 0 2,-2 1 2,1-1 0,-1 0 2,0-2-1,1-1 3,1-2 2,0-3 3,2-1 3,2-2 2,4-4 1,4-2 2,4-3 2,3-3 0,3 0-2,4-2-2,2 0-1,1 0-1,-1 1 0,-1 0-2,-1 2-1,-1 1 1,-1 1 1,-1 1 2,-1 1 2,0 1 1,0 2 0,-1 2 1,1 2 1,-1 1 0,-1 1-1,0 1 0,-2 1-1,0 0-1,0 0-2,0-2-3,0 0-1,0-2-9,-1 2-13,1-2-14,0 1-14,-1-3-7,-2-6-3,-3-5-1,0-7-1,-3-1 4,-1 2 13,0 1 12,-1 2 12,-1 2 7,2 1 2,0 0 3,2 2 3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59"/>
    </inkml:context>
    <inkml:brush xml:id="br0">
      <inkml:brushProperty name="width" value="0.03043" units="cm"/>
      <inkml:brushProperty name="height" value="0.03043" units="cm"/>
      <inkml:brushProperty name="color" value="#00BFF3"/>
    </inkml:brush>
  </inkml:definitions>
  <inkml:trace contextRef="#ctx0" brushRef="#br0">52329 39845 723,'0'-22'2,"-2"5"4,0 4 4,-1 3 4,1 4 7,5 4 11,6 4 11,4 4 11,1 1-4,0-1-19,0 0-18,-2-2-18,-2 0-15,1-1-11,-2 1-11,0 0-12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59"/>
    </inkml:context>
    <inkml:brush xml:id="br0">
      <inkml:brushProperty name="width" value="0.03978" units="cm"/>
      <inkml:brushProperty name="height" value="0.03978" units="cm"/>
      <inkml:brushProperty name="color" value="#00BFF3"/>
    </inkml:brush>
  </inkml:definitions>
  <inkml:trace contextRef="#ctx0" brushRef="#br0">52800 39213 553,'15'-15'3,"-1"2"5,-1 2 7,0 3 6,0 1 3,2 2 0,4 2 0,4 2 1,0 1-2,-1 0-6,-1 0-5,-1 0-5,-3 1-2,-2 2-3,-2 2 0,-4 2-2,-2 1-4,-2 1-8,-3 2-9,0 0-7,-3 0-6,-1-1 0,0 0-1,-1-2-2,-3-1 2,-2-1 7,-3 0 6,-3-1 5,-2-2 5,1-1 3,-1 0 2,1-2 3,-1 0 2,0 0 1,1 0 0,-1 0 1,1 0 0,2 0 1,3 0 0,2 0 0,0 1 9,0 2 18,0 2 18,0 2 18,2 1 5,0 2-9,4 0-9,1 1-10,1 3-6,0 4-3,0 3-5,0 5-4,0 3-2,0 4-2,0 4-1,0 5-2,0 2-5,2 2-7,0 5-9,2 2-6,-1 0-8,-1-4-6,0-4-7,-2-4-6,0-4-2,0-5 2,0-5 3,0-5 3,0-4-1,-2-3-4,0-3-5,-1-2-5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4:59"/>
    </inkml:context>
    <inkml:brush xml:id="br0">
      <inkml:brushProperty name="width" value="0.0267" units="cm"/>
      <inkml:brushProperty name="height" value="0.0267" units="cm"/>
      <inkml:brushProperty name="color" value="#00BFF3"/>
    </inkml:brush>
  </inkml:definitions>
  <inkml:trace contextRef="#ctx0" brushRef="#br0">52750 40412 824,'15'-15'24,"-1"2"-2,-1 3-2,0 2-2,0 1-2,0 2-3,4 2-2,2 2-4,1 1 0,1 0 2,1 0 2,1 0 2,-2 0-8,0 0-18,-2 0-18,-2 0-18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5:00"/>
    </inkml:context>
    <inkml:brush xml:id="br0">
      <inkml:brushProperty name="width" value="0.03574" units="cm"/>
      <inkml:brushProperty name="height" value="0.03574" units="cm"/>
      <inkml:brushProperty name="color" value="#00BFF3"/>
    </inkml:brush>
  </inkml:definitions>
  <inkml:trace contextRef="#ctx0" brushRef="#br0">53718 40100 615,'-29'16'33,"7"-1"-1,5 1 2,7 0-1,2 0 0,2 3-3,0 1-3,2 3-3,1-2-2,2 0 0,2-3-2,2-1 1,2-2-3,2-2-4,1-3-4,3-1-3,2-1-3,0-2-3,1-1-4,1 0-1,1-2-10,1-2-15,1-2-14,1-2-15,-1-2-5,-1-2 6,-2-2 6,-3-1 6,-1-2 6,-2 2 6,-2 1 7,-2 0 6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5:00"/>
    </inkml:context>
    <inkml:brush xml:id="br0">
      <inkml:brushProperty name="width" value="0.03402" units="cm"/>
      <inkml:brushProperty name="height" value="0.03402" units="cm"/>
      <inkml:brushProperty name="color" value="#00BFF3"/>
    </inkml:brush>
  </inkml:definitions>
  <inkml:trace contextRef="#ctx0" brushRef="#br0">54124 40300 646,'-22'1'28,"5"4"-1,4 2 0,3 3 0,2 3 1,0 0 2,0 1 2,1 1 1,0 2 0,1 1-4,0 3-3,2 2-4,0-1-11,2 1-16,0 1-17,2-1-17,0 0-6,0-3 2,0-1 3,0-2 3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5:00"/>
    </inkml:context>
    <inkml:brush xml:id="br0">
      <inkml:brushProperty name="width" value="0.04481" units="cm"/>
      <inkml:brushProperty name="height" value="0.04481" units="cm"/>
      <inkml:brushProperty name="color" value="#00BFF3"/>
    </inkml:brush>
  </inkml:definitions>
  <inkml:trace contextRef="#ctx0" brushRef="#br0">54650 39450 490,'29'9'125,"-6"3"-25,-4 4-24,-4 2-25,-4 2-15,-1 3-4,-2 1-6,1 3-4,-2 0-5,-1 1-4,0-1-5,-2 1-4,-1-1-6,-4 2-5,-2 0-6,-3 2-6,-4 3-6,-4 4-10,-3 6-8,-4 5-9,-2-3-5,5-9-2,2-8-2,3-8-2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5:01"/>
    </inkml:context>
    <inkml:brush xml:id="br0">
      <inkml:brushProperty name="width" value="0.03863" units="cm"/>
      <inkml:brushProperty name="height" value="0.03863" units="cm"/>
      <inkml:brushProperty name="color" value="#00BFF3"/>
    </inkml:brush>
  </inkml:definitions>
  <inkml:trace contextRef="#ctx0" brushRef="#br0">48950 42031 569,'10'-7'122,"4"2"-26,3 3-26,5 1-25,2 0-16,3-1-5,1 0-5,2-1-5,-1-1-6,-2 2-5,-3 0-5,-2 2-5,-5 1-7,-1 2-7,-4 2-9,-3 2-6,-4 1-2,-8 3 8,-6 2 6,-7 2 7,-4 1 6,-1 1 6,-1 1 7,-1 0 6,0 1 4,2-1 0,3 0 2,2-2 0,2-1 0,2-1-1,4-1 0,3 0-2,3-2-4,4-1-9,4-1-8,4 0-8,4-3-4,4-4 0,6-4 0,5-4-1,2-3 2,-1-2 0,-2-2 1,1-1 1,-4-1 3,-3 2 6,-5 3 5,-3 1 6,-5 3 4,-6 4 5,-6 4 5,-6 4 4,-5 4 0,-3 3-4,-5 5-3,-3 4-4,-2 0-2,1 0 1,1-1-1,1 0 0,0-2 0,1-2-2,-1 0-2,2-1-2,-1-1 0,2-2 2,3-3 3,1-1 1,5-1 3,6-2 4,8-1 5,6 0 4,6-2 0,4-1-5,3 0-3,5-1-5,2-3-4,7 0-5,5-3-3,5-2-5,1-1-7,-2-2-7,-2 0-9,-3-1-7,-3 0-5,-7 0 1,-7 2 1,-7 1 0,-4 0 3,-2 2 2,-2 0 3,-2 2 3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5:01"/>
    </inkml:context>
    <inkml:brush xml:id="br0">
      <inkml:brushProperty name="width" value="0.03423" units="cm"/>
      <inkml:brushProperty name="height" value="0.03423" units="cm"/>
      <inkml:brushProperty name="color" value="#00BFF3"/>
    </inkml:brush>
  </inkml:definitions>
  <inkml:trace contextRef="#ctx0" brushRef="#br0">49967 42616 642,'-23'-7'4,"4"2"8,4 2 8,2 2 7,2 3 7,3 6 6,1 4 5,2 5 5,2 7-3,2 7-11,2 8-12,2 8-11,1 6-8,2 7-4,0 5-5,2 7-5,-1 1-7,1-5-11,0-4-12,-1-3-11,0-9-5,-1-10 1,0-13 1,-2-11 1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5:02"/>
    </inkml:context>
    <inkml:brush xml:id="br0">
      <inkml:brushProperty name="width" value="0.03928" units="cm"/>
      <inkml:brushProperty name="height" value="0.03928" units="cm"/>
      <inkml:brushProperty name="color" value="#00BFF3"/>
    </inkml:brush>
  </inkml:definitions>
  <inkml:trace contextRef="#ctx0" brushRef="#br0">50602 42227 560,'-15'-7'4,"3"2"10,2 2 8,1 2 10,2 3 2,2 4-2,2 4-3,2 4-3,1 1-6,0-1-11,0-1-11,0-1-10,1-2-4,2-1 3,2-2 2,2-2 3,1-1 2,0 0 1,-1 0 0,0 0 2,1 0 1,0 3 0,0 2 0,0 2 0,-2 1 1,-3 1 0,-2 2 0,-4 0-1,-2 2 1,-3 1 0,-4 3 0,-2 1 1,0 1 1,-2-1 2,0-1 4,0 0 2,2-3 2,3 1 1,3-3 1,2 0 1,2 0 0,0 0 1,0-1-2,1 1 1,0-2-2,3-1-1,4-2-3,2-2-1,2-2-3,0-1-4,0 0-2,0-2-4,0-1-4,-1-4-6,1-2-5,0-3-5,0-5-3,0-6-1,0-6-2,0-5-1,0-4 1,0-3 2,2 0 2,2-3 2,-1-1 3,-1 0 4,0-1 2,-2 1 3,0 1 4,2 2 1,0 1 3,1 4 3,1 1 3,0 3 3,-1 3 5,1 3 3,-1 3 7,-2 5 9,-2 3 7,-2 4 10,-3 6 3,-2 8-1,-4 8-2,-2 7-2,-3 4-4,0-1-9,-1-1-9,-1-1-9,-1-3-4,2-2-2,1-3 0,0-2-2,5-4-2,6-1-5,8-2-4,6-2-5,3-2 0,-1-2 2,-1-2 3,0-2 3,-5 1 0,-5 4-2,-6 4-3,-6 4-2,-3 1 0,1-1 3,-1-1 2,0 0 3,0-1 1,2 0 2,1-1 1,0 1 2,1 0 0,0 0-1,0 0 0,1 0-1,0-1 0,2 1 4,2 0 1,2 0 3,1-1 0,3-2-3,2-3-2,2 0-4,1-4-2,1-2-4,2-4-3,0-2-3,-1-2-4,0-2-2,-1 0-3,0-1-2,-2 0-1,-3-1 3,-1 0 4,-2 1 2,-2 0 10,0 2 18,-1 2 17,-2 2 18,-2 4 7,-4 6 0,-4 6-2,-3 6-1,-3 4-6,0 1-11,1 3-10,0 2-11,-1 0-7,1 3-5,-1 0-6,0 1-4,1-2-4,1-2-3,0-2-4,2-5-3,4-3-7,6-5-9,8-4-10,6-6-9,3-2 4,-1 0 15,-1 0 16,0 1 16,-1-1 10,0 2 3,-1 0 3,1 2 4,-1 0 2,-2 2 0,1 0 1,-2 2 1,0 0 1,0 1 2,0 2 1,0 0 3,0-2-9,-1-6-16,1-6-17,0-6-18,-1-2-8,0 2-2,-2 0 0,0 1-2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7:58"/>
    </inkml:context>
    <inkml:brush xml:id="br0">
      <inkml:brushProperty name="width" value="0.03802" units="cm"/>
      <inkml:brushProperty name="height" value="0.03802" units="cm"/>
      <inkml:brushProperty name="color" value="#00BFF3"/>
    </inkml:brush>
  </inkml:definitions>
  <inkml:trace contextRef="#ctx0" brushRef="#br0">58904 41699 578,'-8'-8'0,"2"1"-1,0-1-1,2 0-1,-1 4 9,0 8 19,-1 8 19,-1 7 18,-2 6 3,0 0-12,-2 4-14,0 1-12,0 1-8,3 1-3,1-1-4,2 0-2,1 0-3,0-1 0,0-1-3,0-2 0,2-1-1,4-1 2,4-3 0,4-1 1,2-3-1,3-3-2,2-3-3,2-2-2,2-5-1,5-2-1,2-6 0,6-2 0,1-5 0,0-6-3,0-4-1,1-5-1,-2-3-2,-2-1 1,-1 0 0,-4-1 0,-1-2 1,-3-1-1,-3-1 1,-2 0 0,-4-1 1,-3 1 2,-3 1 2,-2 1 2,-4 4 2,-4 2 3,-4 5 2,-4 3 3,-3 3 0,-3 1 1,-4 1-1,-2 0-1,-2 2 0,-1 3-1,0 1-1,-1 2 0,-2 2-4,1 2-4,-1 2-4,1 2-5,0 2-5,1 2-3,1 1-6,1 3-4,2 2-3,5 2-1,4 1-3,3 3-1,2-1 0,2-3 1,1-2 3,0-4 3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5:02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52075 42225 333,'49'20'167,"16"14"-1,15 14 1,17 16 0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5:03"/>
    </inkml:context>
    <inkml:brush xml:id="br0">
      <inkml:brushProperty name="width" value="0.05288" units="cm"/>
      <inkml:brushProperty name="height" value="0.05288" units="cm"/>
      <inkml:brushProperty name="color" value="#00BFF3"/>
    </inkml:brush>
  </inkml:definitions>
  <inkml:trace contextRef="#ctx0" brushRef="#br0">51384 42050 416,'8'14'46,"0"-1"1,0-2 0,-1-2 1,2-1-5,0 0-8,1-1-8,2 1-9,-2 0-11,-1 2-14,-2 0-14,-2 1-13,-2 1-6,-2 0 0,-2 0 2,-2-1 0,-2 0 4,-2 0 3,-2-2 5,-1 0 4,-3-2 3,0-1 3,-1-1 2,-1 0 3,-1-1 3,1 2 4,0 0 2,-1 2 3,1-1 5,2 1 6,3 0 6,1 0 5,4-1 7,8-1 7,6 0 7,8-2 7,3-1-2,1-2-9,0-2-10,2-2-10,1-2-8,1-1-5,1-3-4,1-2-6,-2 0-2,-3 2 2,-5 2 0,-3 3 2,-6 1-3,-6 4-6,-8 2-6,-6 4-6,-3 0 2,1 1 10,1 0 11,0 0 10,1 0 6,1 1 2,-1 2 2,0 0 1,2 2 0,2 1 1,4 3 0,3 2-1,1 1 0,2 1-2,0 1 0,2 1-1,0 0-2,1 1-2,2-1-3,0 0-1,1 0-1,0-1-2,0-1 0,-1-1 0,2-1-2,0 1 1,1 0 0,2-1 0,-2 1-2,-3 1-4,-2 1-2,-4 1-4,-3 0-2,-6-3-2,-4-1-1,-5-2-2,-6-1-6,-5 1-13,-6 1-11,-6 1-13,-1 0-2,2-1 6,3-1 8,4 0 6,1-3 2,3-1-3,1-2-5,3-2-3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5:04"/>
    </inkml:context>
    <inkml:brush xml:id="br0">
      <inkml:brushProperty name="width" value="0.05389" units="cm"/>
      <inkml:brushProperty name="height" value="0.05389" units="cm"/>
      <inkml:brushProperty name="color" value="#00BFF3"/>
    </inkml:brush>
  </inkml:definitions>
  <inkml:trace contextRef="#ctx0" brushRef="#br0">49029 46716 408,'-53'23'0,"6"-2"0,4 0 0,6-1 0,5-2 10,9-4 21,7-1 21,8-4 20,6-2 4,4-2-15,4-3-14,4 0-15,6-2-8,9 0-1,9 0-1,8 0-1,6-2-2,2 0 1,2-3-1,2-2 0,0-1-2,-1 0-5,-1 0-3,0 2-4,-3-1-4,-4 2-8,-4 2-5,-4 2-6,-4 1-4,-3 0-2,-5 0-2,-3 0-3,-5-2-5,-3-2-12,-4-4-9,-4-2-12,-3-2 0,-2 1 9,-2-1 8,-2 1 10,-1 0 7,0 1 6,0 0 5,0 2 6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5:05"/>
    </inkml:context>
    <inkml:brush xml:id="br0">
      <inkml:brushProperty name="width" value="0.05915" units="cm"/>
      <inkml:brushProperty name="height" value="0.05915" units="cm"/>
      <inkml:brushProperty name="color" value="#00BFF3"/>
    </inkml:brush>
  </inkml:definitions>
  <inkml:trace contextRef="#ctx0" brushRef="#br0">49657 45800 371,'-13'0'32,"6"0"6,6 0 5,6 0 6,3 1 0,0 4-5,-1 2-5,1 4-5,0 0-3,-2 1 1,-1 0 1,0 0 1,-2 3-2,-1 11-3,0 7-2,-1 10-3,-3 3-4,-2 0-4,-4-2-4,-2 0-5,-2-1-4,-2-2-2,0-1-5,-1 0-3,-2-2-2,-3-2-3,-3-2-3,-3-1-2,-2-3-4,1-2-8,1-1-6,-2-3-7,2-1-3,3-3 1,3-1 1,3-2 2,2-3 2,1-3 5,0-3 5,2-2 5,1-3 0,1-2-4,0-2-3,2-2-4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05:05"/>
    </inkml:context>
    <inkml:brush xml:id="br0">
      <inkml:brushProperty name="width" value="0.06733" units="cm"/>
      <inkml:brushProperty name="height" value="0.06733" units="cm"/>
      <inkml:brushProperty name="color" value="#00BFF3"/>
    </inkml:brush>
  </inkml:definitions>
  <inkml:trace contextRef="#ctx0" brushRef="#br0">51100 47700 326,'7'8'0,"-1"0"0,0-1 0,-1 1 0,-1 1 6,1 2 12,2 2 12,0 1 13,2 1 2,1-1-5,3 0-5,2-2-6,2 0-3,1 0 0,3-1 1,1 1-1,2-2 1,0 0-1,-2 0-1,2-2 0,-2 0 0,0 2 1,-1 0 0,0 1 0,-3 1-1,-1 2-3,-2 0-4,-3 1-3,-1 1-3,0-1-2,-2 1-2,0 0-1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8-23T00:41:05.5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21540 11689 0,'0'0'0,"0"0"0,0 0 16,-24-3-16,24 3 0,-28-3 0,8 2 16,-1 0-16,-1-1 0,-8 1 15,-2-1-15,2 1 0,-1-1 16,-1 1-16,-1 0 0,-5 0 16,3 0-16,0 0 0,-1-1 15,3 2-15,2 2 0,-1 0 16,-1 1-16,1 3 0,3 1 15,-4 4-15,-3 5 0,1 3 16,1 1-16,-9 9 0,0 4 0,4-1 16,5 0-16,1 5 0,5-2 15,7-5-15,6-3 0,4-1 16,3 0-16,5-2 0,2-2 16,3 3-16,4 1 0,0-4 0,2 0 15,5 3-15,5 3 16,-1-2-16,2-2 0,5 2 15,4 2-15,1-2 0,0 1 0,11 2 16,4 0-16,-1-6 0,-1-2 16,6-3-16,2-2 0,-1-4 15,-3-3-15,8-3 0,0-2 16,-5-2-16,-5-2 0,0-4 16,0-6-16,-4-1 0,-4-1 0,1-7 15,2-4-15,-4-2 0,0-1 16,-2-5-16,0-4 15,-5 3-15,-2 1 0,-3-4 0,-1-3 16,-6 2-16,-2 2 0,-6-3 16,-1-3-16,-4 5 0,-2 2 15,-4 0-15,-2 0 0,-4 2 16,-2 3-16,-7 0 0,-5 0 16,0 3-16,-1 3 0,-9 3 15,-8 1-15,5 4 0,0 2 16,-12 3-16,-4 1 0,3 4 15,4 2-15,-3 1 0,-2 3 16,4 1-16,3 1 0,0 5 0,1 3 16,4 3-16,4 2 0,0 7 15,1 3-15,5 0 0,4-1 0,3-1 16,1-1-16,6-6 16,4-6-16,3-3 15</inkml:trace>
  <inkml:trace contextRef="#ctx0" brushRef="#br0" timeOffset="716.9799">22582 11690 0,'0'0'0,"-9"-4"15,-1 0-15,-1 1 0,-1 1 16,-9 1-16,-4 1 16,-4 2-16,-2 1 0,-11 6 0,-3 2 15,2 5-15,1 2 0,1 5 16,0 6-16,-2 3 0,6 0 0,-1 10 16,5 1-16,8-1 15,5-1-15,7 2 0,4 2 16,5-4-16,4-3 0,5 2 15,5 1-15,2-3 0,3-1 0,9 3 16,5-3-16,-3-10 0,2-4 0,11 3 16,6-2-16,0-3 15,-2-4-15,6-6 0,6-3 16,-3-3-16,-2-3 0,4-3 16,3-5-16,-5-2 0,-4-3 0,24-14 15,-5-2-15,-9-3 16,-8 0-16,-3-8 0,-4-5 15,-7 1-15,-4 2 0,-1-5 0,-3-5 16,-4 1-16,-5 1 0,-4-2 16,-3-3-16,-8 7 0,-3 4 0,-8-2 15,-6 0-15,-3 6 16,0 4-16,-9 2 0,-4 1 16,-3 6-16,-3 6 0,-11 4 15,-7 2-15,-4 7 0,-2 6 0,-14 10 16,-12 6-16,1 8 15,1 5-15,-14 17 0,-9 12 16,10 5-16,7 4 0,-6 25 0,-4 18 16,31-34-16,21-24 0,15-15 15</inkml:trace>
  <inkml:trace contextRef="#ctx0" brushRef="#br0" timeOffset="18672.2215">24478 9255 0,'0'0'16,"0"0"-16,0 0 0,-22-10 15,13 9-15,1 0 0,2 1 0,0-1 16</inkml:trace>
  <inkml:trace contextRef="#ctx0" brushRef="#br0" timeOffset="22482.5711">22865 11492 0,'0'0'0,"0"0"0,0 0 16,0 0-16,0 0 0,0 0 15,-23-9-15,23 9 0,0 0 16,0 0-16,-29-1 0,29 1 0,0 0 16,-26 4-16,16-2 15,0 0-15,0 2 0,0-2 16,0 2-16,1 0 0,1 0 0,0 0 15,0-1-15,1 1 16,2-1-16,1 1 0,0 0 16,1 1-16,1 0 0,2 0 0,2 1 15,0-1-15,1 0 0,2-1 16,1-1-16,1 1 0,1-1 16,1 1-16,1-1 0,-1 0 15,2-1-15,1 2 0,-1 0 16,0 1-16,-2 0 0,1 1 15,-1 1-15,-1 0 0,0 1 0,-3 2 16,0 2-16,-3 0 0,-1 1 16,-1 2-16,-1 1 0,-1-1 15,-2 0-15,-1 5 0,-1-1 16,0-1-16,-2-2 0,1-4 16,1-1-1,0-3-15,1-2 0,0 0 0,1-4 16,2-2-16,2 0 0,0-4 15,2-1-15,1-3 0,3-2 0,1-1 16,2 0-16,6-6 0,0 0 16,3-1-16,0-1 0,1 0 15,0 0-15,-2 1 0,1 0 16,2-1-16,-1 1 0,-3 2 16,0 2-16,-2 2 15,-1 0-15,-3 4 0,-1 2 0,-2 0 16,-1 2-16,0 0 15,-2 2-15,1 2 0,-2 2 0,0 0 16,0 0-16,0 2 0,0 0 16,-1 1-16,1 1 0,1 3 15,-1-1-15,0 2 0,1 1 16,1 1-16,2 1 0,-1 2 16,1-1-16,2 7 0,1 1 15,-1 0-15,-1 0 0,1 4 0,1 2 16,-1 0-16,0-3 0,2 8 15,0 0-15,-1-4 16,-1-3-16,-1-2 0,1-1 16,-1-3-16,-1-2 0,-2-2 0,1-3 15,-1-3-15,1 0 0,-2-3 16,-1-1-16,0-1 0</inkml:trace>
  <inkml:trace contextRef="#ctx0" brushRef="#br0" timeOffset="22816.1145">23117 11436 0,'0'0'0,"0"0"16,0 0-16,0 0 0,0 0 0,0-21 15,0 21-15,0 0 0,9-22 16,-9 22-16,0 0 0,22-18 15,-13 13-15,1 2 0,1 0 16,0 1-16,0 1 0,0 3 16,-1 3-16,0 0 0,-1 2 15,-1 3-15,-3 3 0,0 0 16,-3 1-16,-2 6 16,-1 1-16,-3 0 0,0-2 0,-2-1 0,0-1 15,-1-2-15,1-2 0,-2-2 16,0-3-16,0-2 15,2-2-15,0-6 0,2-6 16,1 2-16,0 1 0,1 1 0</inkml:trace>
  <inkml:trace contextRef="#ctx0" brushRef="#br0" timeOffset="23132.3467">23361 11165 0,'0'0'0,"0"0"0,0 0 15,0 0-15,13-16 0,-13 16 0,0 0 16,19-14-16,-12 9 0,0 0 16,1-1-16,1 3 0,0 1 0,1 2 15,0 0-15,0 2 16,-2 0-16,-1 4 0,-1 3 16,-2 1-16,-2 1 0,-1 4 15,-2 2-15,0-2 0,0 0 0,0 2 16,0-1-16,1-3 15,0-3-15,1-2 0,2-2 16,2-3-16,0-3 0,4-4 16,3-3-16,2-2 0,3 0 0,8-8 15,4-1-15,-2-3 0,1 2 16,4-4-16,-1 4 0,-6 4 16,-4 1-16,-3 4 0,-4 1 15,-3 2-15</inkml:trace>
  <inkml:trace contextRef="#ctx0" brushRef="#br0" timeOffset="24265.9912">20943 11402 0,'0'0'0,"0"0"0,0 0 0,0 0 15,0 0-15,-8 23 0,8-23 16,0 0-16,-7 21 0,7-21 16,-3 12-16,3-6 0,1-1 15,0 0-15,2 0 0,1 1 16,0-2-16,1 1 0,2-1 15,0 0-15,0 0 0,1 0 16,1 1-16,0-1 0,0 0 0,-1 1 16,2 0-16,-1-1 0,0 1 15,0 0-15,-2 1 0,0-1 16,0 0-16,-2 1 0,0 0 16,-2 1-16,0 0 0,-2 0 15,-1 1-15,0 0 0,-1 0 0,-1 1 16,-1 0-16,-1 0 0,0-3 15,0 1-15,0 0 0,1-1 16,0 0-16,-1-1 0,1-1 16,1-1-16,0-1 0,2-2 15,0 0-15,0 0 0,2-4 0,2-2 16,3-4-16,0 0 0,-1-1 16,3-2-16,1-1 15,0-1-15,0-1 0,3-4 16,0 0-16,-2 1 0,0 1 0,-2 2 15,0 2-15,-1 1 0,-1 3 16,0-1-16,0 2 0,-2 3 16,-1 0-16,1 1 15,-2 1-15,-1 2 0,1 1 0,-1 1 16,1 1-16,0 1 0,0 1 16,-1 3-16,0 1 0,0 1 15,0 0-15,2 3 0,-1 1 16,1 2-16,1-1 0,0 1 15,1 2-15,-1-1 0,1 0 0,2 6 16,-1 0-16,1-3 0,0-1 16,-1 0-16,2-1 0,-1-1 15,0 1-15,-2-2 0,0-1 16,-1-1-16,1-2 0,-1-3 16,-1-3-16,-1-1 0,0 1 0,0-2 15</inkml:trace>
  <inkml:trace contextRef="#ctx0" brushRef="#br0" timeOffset="24535.1421">21254 11335 0,'0'0'0,"0"0"15,0 0-15,0 0 0,0 0 16,0 0-16,0 0 0,0 0 0,0 0 15,0 0-15,19-17 0,-19 17 16,0 0-16,0 0 0,22-3 16,-22 3-16,0 0 0,0 0 15,20 15-15,-20-15 0,0 0 16,4 30-16,-4-30 0,-1 30 16,-1-13-16,-2 0 0,-2 2 15,1-2-15,-2-2 0,-2 2 16,0-3-16,2-3 0,0-1 0,2-1 15</inkml:trace>
  <inkml:trace contextRef="#ctx0" brushRef="#br0" timeOffset="24883.0606">21291 11076 0,'0'0'0,"0"0"15,0 0-15,0 0 0,0 0 0,12-16 16,-12 16-16,0 0 0,15-15 0,-15 15 16,0 0-16,22-10 15,-13 10-15,-1 0 0,0 2 16,-2 3-16,1 0 0,-2 4 16,0 2-16,-3 2 0,-1 2 0,-1 1 15,-1 1-15,1-2 16,0-1-16,0 0 0,1-3 15,1-2-15,2-2 0,1-6 16,2-2-16,1-3 0,2-3 0,7-5 16,3-5-16,1 0 0,1-2 15,3-2-15,4-4 0,5-3 16,-1 2-16,-2 1 0,0 2 16,-7 2-16,-4 5 0,-4 3 0</inkml:trace>
  <inkml:trace contextRef="#ctx0" brushRef="#br0" timeOffset="25015.1745">21881 10828 0,'0'0'0,"0"0"16,0 0-16,0 0 15,0 26-15,0-26 0,0 21 0,0-21 16</inkml:trace>
  <inkml:trace contextRef="#ctx0" brushRef="#br0" timeOffset="46348.6303">22043 12161 0,'0'0'0,"0"0"0,0 0 0,0 0 15,0 0-15,-24 8 0,24-8 16,0 0-16,-23 19 0,23-19 16,-17 18-16,8-9 0,1 2 0,0 2 15,2 1-15,0 0 0,2 1 16,2-1-16,2 1 15,2-1-15,1 0 0,7-1 0,3-3 16,3-3-16,0-1 0,-2-3 16,-3-1-16,-2 1 0</inkml:trace>
  <inkml:trace contextRef="#ctx0" brushRef="#br0" timeOffset="46549.1395">22449 12389 0,'0'0'16,"0"0"-16,0 0 0,0 0 16,0 0-16,0 0 0,-3 30 15,3-30-15,-2 25 0,2-25 0,-2 23 16,1-12-16,-1-2 0,1-1 15</inkml:trace>
  <inkml:trace contextRef="#ctx0" brushRef="#br0" timeOffset="47098.3528">22432 11930 0,'0'0'0,"0"0"0,0 0 16,0 0-16,-12-20 0,12 20 15,-15-14-15,8 7 0,-1 0 16,-2 1-16,-2 1 0,0 2 16,0 1-16,-4 3 0,-2 3 15,0 0-15,-2 2 0,-8 6 16,0 4-16,-1 1 0,1 0 0,0 4 15,-2 2-15,-4 6 16,2-2-16,1 2 0,1 2 0,4-2 16,3-3-16,-3 5 0,3 1 15,5-3-15,4-1 0,2-1 16,2 3-16,3-1 0,3-3 16,3 3-16,2 2 0,1-3 0,3-3 15,2 3-15,3 0 16,2-1-16,2-4 0,1 3 0,2 0 15,-1-3-15,2-5 0,3-2 16,3-1-16,0-5 0,1-2 16,2-5-16,3-4 0,2-4 15,2 0-15,5-8 16,1-5-16,-2-1 0,-4-1 0,-2-2 16,-1-3-16,3-7 0,-3 0 15,-3 0-15,-3-1 0,-3 0 16,-2-1-16,-3-1 0,-1-1 15,-4 4-15,-3 3 0,-4 2 16,-3 3-16,-3 1 0,-2 2 0,-6 0 16,-3 0-16,3 4 0,3 5 15,0 3-15</inkml:trace>
  <inkml:trace contextRef="#ctx0" brushRef="#br0" timeOffset="66317.5868">22205 12396 0,'0'0'0,"0"0"15,0 0-15,0 0 0,0 0 16,0 0-16,0 0 0,0 0 15,0 0-15,0 0 0,28 11 16,-28-11-16,0 0 0,22 0 16,-22 0-16,0 0 0</inkml:trace>
  <inkml:trace contextRef="#ctx0" brushRef="#br0" timeOffset="66508.4263">22530 12482 0,'0'0'16,"0"0"-16,0 0 0,0 0 15,0 0-15,0 0 0,0 0 16,0 0-16,-14 19 0,14-19 0,0 0 16,-16 13-16,16-13 0,0 0 15,0 0-15,0 0 0</inkml:trace>
  <inkml:trace contextRef="#ctx0" brushRef="#br0" timeOffset="67064.3162">22458 11986 0,'0'0'0,"0"0"16,0 0-16,0 0 0,-20-4 0,20 4 16,-19 3-16,19-3 15,-24 6-15,10 0 0,-1 2 16,-2 1-16,-1 2 0,-1 4 16,-2 2-16,-6 7 0,2-1 0,-2 2 15,1 1-15,-3 5 0,4 0 16,2-2-16,1-2 0,3 0 15,4-1-15,-1 5 0,4-3 16,4-6-16,2-3 0,0 5 16,3-1-16,2-6 0,1-2 15,2 1-15,1-1 0,3-1 0,0 0 16,4-1-16,3-1 16,1-2-16,0-1 0,3-1 0,1-2 15,2 0-15,1-1 0,1-1 16,2-1-16,1 0 0,0-2 15,0-2-15,2-2 0,-2 0 16,1-1-16,-1-2 0,1-4 16,0-1-16,-2-2 0,1-2 15,2-2-15,-2-4 0,1-1 0,3-10 16,0-2-16,-1 0 16,-3 1-16,-2 1 0,-2 1 15,-3 2-15,-3 1 0,-3 2 0,-3 1 16,-2 5-16,-3 3 0,-3 2 15,-2 2 1,0 2-16,1 3 0,0 1 16</inkml:trace>
  <inkml:trace contextRef="#ctx0" brushRef="#br0" timeOffset="67277.6566">22521 12275 0,'0'0'0,"0"0"15,0 0-15,0 0 0,0 0 16,0 0-16,4 18 0,-4-18 0</inkml:trace>
  <inkml:trace contextRef="#ctx0" brushRef="#br0" timeOffset="67455.6553">22216 12532 0,'0'0'0,"0"0"15,0 0-15,0 0 0</inkml:trace>
  <inkml:trace contextRef="#ctx0" brushRef="#br0" timeOffset="67647.4984">22126 12538 0,'0'0'0,"0"0"15,-6 17-15,4-4 0,-1 2 0,1-2 16,1-1-16,0-2 0</inkml:trace>
  <inkml:trace contextRef="#ctx0" brushRef="#br0" timeOffset="88463.5567">31013 12297 0,'0'0'0,"0"0"0,0 0 0,0 0 16,0 0-16,0 0 0,0 0 15,19 17-15,-19-17 0,0 0 16,17 22-16,-12-12 0,0 0 15,-1 2-15,-1 0 0,1 1 16,-2-1-16,0 0 0,-1-1 0,0 0 16,0-2-16,0-2 0,-1-1 15,-1-2-15,0-1 0,-1-1 16,-1-1-16,-1-3 0,0 0 16,-2-4-16,1-2 15,-2 0-15,1-1 0,-2-2 0,0 0 16,2 0-16,-1 0 0,-1 1 15,1 0-15,0 0 0,0 2 16,0-3-16,-1 1 0,2 4 0,2 0 16,0 0-16,0 2 0,1 0 15,1 0-15,0 1 0,-1 0 16,3 3-16,-1-3 0,1 3 16,0 0-16,2 0 0,1 0 15,-1 2-15,1 0 0,1 1 16,-1 1-16,0 1 0,0 0 15,1 1-15,-1 0 0,0 0 16,0 1-16,-1-1 0,0-1 0,0 1 16,0-2-16,-1 0 15,1 0-15,-1-1 0,0 1 16,0-2-16,0 0 0,-1-2 16,1 3-16,-1-3 0,0 0 0,0 0 15,0 0-15,0 0 0,0 0 16,0-3-16,0 0 0,1-2 15,0-1-15,2-1 0,-1-1 16,0 0-16,0 0 0,-1 0 16,0 1-16,0 0 0,-1 2 0,0 0 15,0 1-15,0 1 0,0 0 16,0 1-16,0 2 0,0-4 16,0 4-16,0 0 0,2-2 15,-2 2-15,0 0 0,0 0 16,2 0-16,-2 0 0,0 0 0,1 3 15,-1-3-15,0 0 0,3 5 16,-2-2-16,0-1 16,0 0-16,2 1 0,-2-1 0,-1-2 15,2 3-15</inkml:trace>
  <inkml:trace contextRef="#ctx0" brushRef="#br0" timeOffset="90879.5741">21497 12465 0,'0'0'0,"0"0"0,0 0 16,0 0-16,0 0 0,0 0 16,0 0-16,25-15 0,-25 15 0,18-11 15,-18 11-15,24-16 0,-11 8 16,1 0-16,0-1 0,0 1 16,1 0-16,-1-1 0,0 1 15,-1 1-15,1 0 0,-2 2 16,0-1-16,-2 2 0,-1 0 15,-3 2-15,0 1 0,-4 1 16,-2 0-16,-2 6 0,-5 1 16,-1 0-16,-1 1 0,-5 1 0,-1 3 15,-5 2-15,0 1 0,-2-2 16,0 0-16,1-1 0,0-4 16,-1 0-16,0-1 15,1-1-15,1-1 0,-6-1 16,-1-2-16,6 0 0,1 1 15,-4-1-15,2 0 0,2 0 16,3 0-16,1 1 0,3-2 16,4-1-16,2 0 0,0 0 15,3 0-15,0 1 0,2 0 0,2-1 16,1 2-16,1-1 0,3-1 16,0 0-16,2 0 0,1-1 15,0 0-15,4-1 0,0 0 16,1-3-16,1 0 0,4 0 15,1-1-15,7-1 0,2-2 16,1-1-16,2-1 0,-2 0 16,-2-1-16,7-1 0,-1 2 15,-3-1-15,-1 0 0,-1 0 0,-1 0 16,-1-3-16,-1 1 0,-1-3 16,0-1-16,-1-1 0,-3 0 15,0-4-15,-1-3 16,-2 0-16,-3-2 0,-2 2 15,-2 2-15,0-8 0,-1-1 16,-3 3-16,-1 3 0,-4 1 16,-1 0-16,-2 4 0,-2 0 0,-2 0 15,-3 1-15,-1 2 0,0 2 16,-3 0-16,-4 0 16,3 6-16,0 3 0,-3 0 0,-1 0 15,1 1-15,0 2 0,-1 0 16,-2 3-16,-1 2 0,1 0 0,-3 4 15,-3 3-15,1 0 16,0 1-16,-5 5 0,-3 4 16,1 1-16,1 1 0,-8 6 0,-1 2 15,4-3-15,4-1 0,-3 6 16,2 0-16,5-2 0,5-1 16,3-2-16,3 2 15,2-5-15,6-2 0,2 1 0,3 0 16,1-5-16,3 0 0,3-1 15,2-1-15,2 2 0,0 1 0,6 1 16,1 1-16,1-1 16,1-1-16,2 0 0,2 0 15,0 2-15,0-1 0,2 0 0,2 1 16,-1-2-16,-1-2 0,2-2 16,1 1-16,-3-5 0,-2-1 15,2-5-15,1-4 16,-2-3-16,-1-3 0,3-11 15,1-8 1,-3-5-16,1-6 0,0-4 0,-4 4 16,-1-1-16,-3-3 0,-1-4 15,-3 3-15,-3 1 0,-3 1 16,-3 5-16,-1 4 0,-3 1 16,-3 1-16,0 3 0,-2 5 0,-3 1 15,-1 5-15,-3 1 0,-1 2 16,-2 6-16,-3 3 0,-3 3 15,-2 2-15,-6 4 0,-5 5 16,0 2-16,-2 4 0,-3 5 16,-2 2-16,-4 6 0,1 1 0,3 4 15,1 4-15,7 3 0,5 0 16,2 9-16,7 1 0,8-2 16,5-1-16,3-14 0,1-10 15,2-7-15</inkml:trace>
  <inkml:trace contextRef="#ctx0" brushRef="#br0" timeOffset="91979.7771">21951 13309 0,'0'0'0,"0"0"0,0 0 15,-22 14-15,12-7 0,-2 4 16,-2 5-16,-2 0 0,-1 3 0,-5 8 16,-2 4-16,3-1 15,3 0-15,-4 7 0,2 0 16,4-3-16,3-2 0,3-5 0,2-1 16,3-5-16,2-4 0,2-2 15,3-2-15,2 0 0,3-2 16,2-3-16,3-1 0,2 0 15,2-1-15,2-3 0,3 0 16,1-1-16,1-1 0,2-1 16,1 0-16,1-2 0,-1-1 0,2-4 15,0-2-15,1-2 16,0 0-16,-2-4 0,2-3 0,-3-3 16,1-2-16,1-6 0,0-3 15,-4 0-15,-2 0 0,-3 1 16,-1-2-16,-5 2 0,-3 0 15,-4 1-15,-2-1 0,-4 2 16,-2 1-16,-4 5 0,-3 1 16,-1 2-16,-1 0 0,-2 2 15,-2 1-15,-3 0 0,0 0 16,-2 3-16,0 3 0,-3 1 16,1 3-16,-4 1 15,-4 1-15,3 7 0,-2 3 0,-7 6 16,-2 4-16,1 5 0,0 5 15,0 5-15,0 4 0,4 5 16,2 2-16,1 7 0,4-1 16,9-4-16,4-4 0,8-7 15,4-7-15,0-7 0,0-3 0,1-5 16</inkml:trace>
  <inkml:trace contextRef="#ctx0" brushRef="#br0" timeOffset="92163.2531">21939 13463 0,'0'0'0,"0"0"16,0 0-16,0 26 15,0-26-15,0 38 0,0-8 0,2 11 16,3 4-16,-2-8 0,0-6 15,0-4-15</inkml:trace>
  <inkml:trace contextRef="#ctx0" brushRef="#br0" timeOffset="94289.6134">31117 12167 0,'0'0'0,"0"0"0,0 0 15,0 0-15,0 0 0,0 0 16,0 0-16,0 0 0,0 0 16,0 0-16,-19 9 0,19-9 15,0 0-15,0 0 0,0 0 16,0 0-16,0 0 0,29-8 16,-29 8-16,25-8 0,-25 8 0,31-6 15,-31 6-15,37-4 0,-21 3 16,1 3-16,-2 3 0,-2-1 15,-1 0-15,-2-1 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8-23T01:17:43.4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19873 12367 0,'0'0'0,"14"-2"0,7-1 0,8-1 16,2 1-16,17-1 0,11 0 15,10 1-15,1 3 0,17-2 16,3 0-16,-5 2 0,-5 1 16,23 1-16,5 2 0,32 2 15,-19 1-15,-3 2 0,-3 4 16,-13 1-16,-7 2 0,6 5 0,2 3 16,-8-2-16,-7 1 0,11-3 15,8 1-15,-25-7 0,-16-4 16,1 2-16,2 1 15,-6-1-15,-4 0 0,-16-6 0,-11-1 16,-5-4-16,-4-1 0,-8-2 16,-4-3-16,-11 0 0,-8-3 15,-11-6-15,-9-4 0,-7-1 0,-5-2 16,-10-4-16,-7-2 0,-9-3 16,-7 0-16,-9 0 0,-8 0 15,-6-2-15,-5-2 0,-10 4 16,-9 2-16,7 4 0,4 3 15,-5 1-15,-2 2 0,8-1 16,6 0-16,2 4 16,1 1-16,13 6 0,9 2 0,14 2 15,9 0-15,16-3 0,10 0 16,13 3-16,8 0 0,7 1 16,5 1-16,11-3 0,10-1 15,10 0-15,8 0 0,19 2 16,13 3-16,9 3 0,6 1 15,16-3-15,10-2 0,-3 4 16,-2 3-16,4 11 0,3 9 16,-13-10-16,-10-8 0,-6 5 15,-3 2-15,-14 4 0,-10 5 0,-6-2 16,-4-1 0,-17-6-16,-11-5 0,-9-3 0</inkml:trace>
  <inkml:trace contextRef="#ctx0" brushRef="#br0" timeOffset="2882.5123">16099 8101 0,'0'0'0,"0"0"16,0 0-16,0 0 0,0 0 0,0 0 15,0 0-15,0 0 0,0 0 16,0 0-16,0 0 0,0 0 15,0 0-15,0 0 0,-1 20 16,1-20-16,-3 23 0,3-23 16,-6 28-16,6-28 0,-7 31 15,2-14-15,0 2 0,-1-1 0,1 0 16,-3 6-16,0 2 0,0 0 16,0 1-16,-2-2 15,-1 0-15,0 0 0,1-2 0,0 0 16,-1 1-16,0 3 0,2-3 15,-1 1-15,0-2 0,2-2 16,1-1-16,0-4 0,2 1 16,0-3-16,1-1 0,0-2 15,2-1-15,0-5 0,1 0 0,1-5 16,1-4 0,0-2-16,1-3 0,1 2 0,-2 0 0,0 2 15</inkml:trace>
  <inkml:trace contextRef="#ctx0" brushRef="#br0" timeOffset="3382.9081">16073 8124 0,'0'0'0,"0"0"0,0 0 15,0 0-15,0 0 0,5 22 16,-5-22-16,2 23 0,-2-23 0,4 30 16,-2-11-16,0 1 15,0-1-15,2 2 0,0 1 16,-1 0-16,0 0 0,-1 7 0,0 1 16,0-2-16,0-2 0,2 2 15,-1 0-15,0-2 0,1 0 0,0 3 16,2-2-1,-1-1-15,1-3 0,0-2 0,2-2 16,0-2-16,-2-4 0,1-1 16,1-2-16,-2-4 0,1-2 0,2-2 15,1-3-15,0-4 16,1-1-16,1-2 0,2-3 16,0-1-16,0-2 0,-1-4 0,0-4 15,0 2-15,0-1 0,5-5 16,1-1-16,-3 0 0,0 0 15,-1 1-15,1-1 0,-2 2 16,-1 1-16,0 0 0,1 1 16,-1 1-16,0 3 0,0 1 15,1 1-15,-2 0 0,-1 0 0,-2 5 16,-2 4-16,-1 3 0,-3 2 16,-4-1-16,-3 0 0,0 2 15,2-1-15,0 2 0</inkml:trace>
  <inkml:trace contextRef="#ctx0" brushRef="#br0" timeOffset="3822.2112">16324 7434 0,'0'0'0,"0"0"0,0 0 16,0 0-16,0 0 0,0 0 15,0 0-15,0 0 0,0 0 0,0 0 16,0 0-16,0 0 16,0 0-16,0 0 0,0 0 15,-11 23-15,11-23 0,-7 25 0,7-25 16,-6 35-16,4-16 0,-2 2 16,0 3-16,0-1 0,-1-2 15,1 8-15,1 1 0,1-3 16,0-1-16,-1 5 0,-1 0 15,1-5-15,0-4 0,0 1 16,0-2-16,2-6 0,0-2 0,0 1 16,0-2-16,0-4 0</inkml:trace>
  <inkml:trace contextRef="#ctx0" brushRef="#br0" timeOffset="5147.0188">16718 8812 0,'0'0'0,"0"0"15,0 0-15,23 11 0,-23-11 0,27 14 16,-9-1-16,2 2 0,1 2 16,7 8-16,2 3 0,-2 2 0,-1 1 15,8 6-15,0-1 16,-4 1-16,-4-4 0,3 7 0,-2-2 16,-6-4-16,-4-4 0,-3-3 15,-3-2-15,-3-5 0,-3-5 0,0-2 16</inkml:trace>
  <inkml:trace contextRef="#ctx0" brushRef="#br0" timeOffset="5532.8756">15396 8578 0,'0'0'16,"0"0"-16,0 0 0,0 0 16,-24 10-16,24-10 0,-33 15 15,10-4-15,-1 0 0,-6 4 0,-5 4 16,-12 5-16,-2 1 0,-15 11 16,-3 1-16,-11 8 0,3 0 15,-14 10-15,-1 1 0,14-9 16,22-13-16,14-9 0</inkml:trace>
  <inkml:trace contextRef="#ctx0" brushRef="#br0" timeOffset="13499.7624">7806 9484 0,'0'0'0,"0"0"0,0 0 15,0 0-15,0 0 0,0 0 16,0 0-16,-9 22 0,9-22 0,0 0 15,-9 29-15,9-29 0,-7 26 16,4-10-16,-4 4 16,1 1-16,-3 3 0,-1 0 0,-1 0 15,-2 9-15,-1-2 0,0 3 16,0 2-16,-4 6 0,2 2 16,-1-1-16,-1 1 0,1-4 15,-2-1-15,-2 3 0,2 0 16,3-6-16,3-2 0,0-4 15,3-1-15,3-6 0,2-4 0,0-3 16,2-2-16,0-2 16,1-3-16,1-4 0,1-2 0,1 0 15,-1-3-15,7-4 16,0-7-16,1-2 0,2-4 0,-2 0 16,0 3-16,-2 3 0</inkml:trace>
  <inkml:trace contextRef="#ctx0" brushRef="#br0" timeOffset="14049.4">7784 9501 0,'0'0'0,"0"0"15,0 0-15,0 0 0,0 0 0,0 0 16,0 0-16,0 0 0,0 0 15,13 30-15,-13-30 16,6 28-16,-6-28 0,8 37 0,-5-14 16,0 2-16,2-1 0,-2 10 15,3 3-15,-1-4 0,0-1 16,1 12-16,-1 2 0,0-5 16,2-5-16,-1 1 0,2 3 15,-1 0-15,-2-5 0,1 2 16,0-1-16,1-4 0,1-6 15,-3 0-15,2-2 0,-2-5 16,1-3-16,-1-4 0,2-2 16,-1-3-16,-2-2 0,3-4 15,1-1-15,1-3 0,1-4 0,3-2 16,4-4-16,-3-3 0,-1-3 16,5-5-16,3-3 0,0-3 15,0 0-15,4-8 0,1-2 16,-4 2-16,-2 2 0,2 0 15,3-2-15,-3 3 0,-2 1 0,5-7 16,1-2-16,-2 7 0,-2 4 16,-1 1-16,2 3 15,-4 4-15,-3 4 0,0 1 0,-3 1 16,-1 5-16,-5 2 0,-2 3 16,-2 3-16,0 4 0,1 2 0,-3 4 15,1 4-15,-2-3 16,-1 1-16,-4 3 0,-4 5 15,1-4-15,2-2 0,1-2 0</inkml:trace>
  <inkml:trace contextRef="#ctx0" brushRef="#br0" timeOffset="14333.4756">8555 10079 0,'0'0'0,"0"0"16,0 0-16,0 0 0,0 0 0,0 0 16,0 0-16,0 0 0,0 0 0,0 0 15,25 14-15,-25-14 16,0 0-16,18 16 0,-18-16 15,0 0-15,20 20 0,-13-11 16,-1 2-16,-1 0 0,-2-2 0,-2 0 16,-3-1-16,1-1 0,0 0 15,-1-3-15</inkml:trace>
  <inkml:trace contextRef="#ctx0" brushRef="#br0" timeOffset="14533.0323">8492 10337 0,'0'0'0,"0"0"0,0 0 15,0 0-15,0 0 0,0 0 0,0 0 16,24 11-16,-24-11 0,0 0 16,26 19-16,-26-19 0,20 15 15,-7-5-15,2 2 0,0 1 16,-2 2-16,-2-3 0,-1-1 15,-1-1-15</inkml:trace>
  <inkml:trace contextRef="#ctx0" brushRef="#br0" timeOffset="17966.1681">9946 9839 0,'0'0'0,"0"0"15,0 0-15,0 0 0,0 0 16,0 0-16,0 0 0,25-4 16,-25 4-16,0 0 0,0 0 15,25 4-15,-25-4 0,0 0 16,0 0-16,22 15 0,-18-10 0,1 2 15,-1 2-15,0 1 0,-1 1 16,1 0-16,2 0 16,-2 2-16,-1 0 0,1 4 0,-1 0 15,0 0-15,1 0 0,0 7 16,1 0-16,-2-1 0,0 0 0,0 0 16,2 1-16,-2 0 15,0 0-15,1 1 0,0 3 16,0-1-16,-1-1 0,0 7 15,0 2-15,1-4 0,-1-2 0,0 0 16,1 1-16,-2 0 0,0-5 16,-1 1-16,0-1 15,0-1-15,0-2 0,-1 4 0,-1 1 16,1-9-16,0-2 0,-1 2 16,0 0-16,0-2 0,0-3 0,0 1 15,0 1-15,0-3 16,0-2-16,1-2 0,1 2 15,0-4-15,-1-3 0,0 1 16,0-1-16,-1 0 0,1 0 0,0-3 16,1-6-16,0 2 0,-1 0 15,0 0-15,0 0 0,0 1 16</inkml:trace>
  <inkml:trace contextRef="#ctx0" brushRef="#br0" timeOffset="19365.9075">10010 9886 0,'0'0'16,"0"0"-16,0 0 0,0 0 16,0 0-16,0 0 0,0 0 15,0 0-15,22-17 0,-22 17 0,0 0 16,28-12-16,-28 12 0,25-7 16,-8 3-16,-1 1 0,1 0 15,4 1-15,2 0 0,0-2 16,0 1-16,11 0 0,3-1 15,-2 1-15,-1-1 0,2 0 16,0 1-16,8-2 0,-1 1 0,1-2 16,1 1-16,-3 2 0,-1 3 15,10-2-15,1 1 0,-6-2 16,-3-1-16,4 0 0,4 1 16,-7 0-16,-5 0 0,8 3 15,2 1-15,-8 0 0,-3-1 16,1-1-16,0 0 0,-1 0 15,-1 0-15,2 1 0,2 1 16,-2-2-16,1-2 0,3 3 16,3 0-16,-4 0 0,-2-1 0,6 2 15,5 0-15,-5-1 0,-3-2 16,9 2-16,2 0 0,-7 1 16,-3 0-16,4 0 0,2 0 15,-6 0-15,-4-1 0,6 1 16,0 2-16,-1 0 0,-1-1 0,0-2 15,2-1-15,-1 0 16,0 2-16,1-1 0,1 1 0,-2-1 16,0 1-16,0 0 0,0-1 15,-1 1-15,1 0 0,0 1 16,1 2-16,-2-3 0,-1-2 16,3 2-16,3 1 0,-4 0 15,-4-2-15,3 2 0,2 2 16,-5-2-16,-3-2 0,1 4 15,3 0-15,-4-1 0,-3-1 16,1 0-16,2 1 0,-2-1 16,-1-2-16,2 2 0,-1 1 15,0 0-15,-2 1 0,-2-2 0,0 0 16,-5 0-16,2 0 0,3 0 16,2-1-16,-3 1 0,-1 1 15,3-1-15,2-1 0,-4 0 16,-4 1-16,3 0 0,3-1 15,-1 0-15,-1 1 0,-1-1 16,-1-1-16,-2 1 0,0-1 0,-2 2 16,0 1-16,-7-2 0,-2-1 15,-1 3-15,-2-1 0,-1 0 16,0 2-16,0 1 0,1-1 16,-6 1-16,0 2 0,1-1 15,0 1-15,-2-1 0,-3 0 0,1 2 16,-1 2-16,-1-2 15,1 1-15,0 1 0,0 0 16,-1 0-16,0 1 0,-1 1 16,0 1-16,1 0 0,0 1 0,0 0 15,0 1-15,0-1 0,1 2 16,-1 1-16,0 1 0,0-1 16,0 0-16,2 2 0,-1 2 15,1 0-15,1-2 0,-2 3 16,0 2-16,1-1 0,-1-1 0,0 6 15,1 0-15,-2 0 16,-2 1-16,1-2 0,1-1 16,0 0-16,1-1 0,-2 0 0,-1 0 15,1-1-15,0-2 0,0 2 16,-1 3-16,0 0 0,-1-1 16,0 0-16,1-2 0,0-1 15,1 0-15,0 0 0,0 1 16,0-3-16,0 0 0,0-1 15,1 0-15,-1-1 0,1 1 16,-1-1-16,0 0 0,1-1 0,0-3 16,1 1-16,-1-3 0,0 2 15,-1-2-15,0 1 0,0-1 16,-2-5-16,0-3 0,0 0 16,0-1-16,0 0 0</inkml:trace>
  <inkml:trace contextRef="#ctx0" brushRef="#br0" timeOffset="20199.126">9917 11004 0,'0'0'0,"0"0"16,0 0-16,0 0 0,0 0 16,0 0-16,0 0 0,0 0 15,0 0-15,30-13 0,-30 13 16,29-5-16,-29 5 0,33-5 15,-10 3-15,0 1 0,1-1 0,3 0 16,5-1-16,9 0 0,-1 2 16,4-1-16,3-1 15,10 1-15,-1 1 0,12-3 0,0 0 16,-2 2-16,-2 0 0,15 2 16,0 0-16,-4 0 0,-4 0 15,12 2-15,1 0 0,-6 0 16,-1-2-16,36 1 0,-5-1 15,-12 1-15,-9 1 0,0 1 16,1 0-16,-6 3 0,-6 1 0,7-3 16,5-2-16,-10 1 0,-6-1 15,6 1-15,5 1 0,-8 1 16,-5-1-16,4 3 0,2 2 16,-6-6-16,-5-3 0,4 3 15,3 2-15,-3 0 0,-1-1 0,3 3 16,4 0-16,-3-2 15,-4-1-15,2 0 0,-1-1 16,-10 1-16,-9 1 0,11 1 16,7 2-16,-3-3 0,-2-1 0,2 3 15,2 5-15,-11-1 0,-9 0 16,6-3-16,4-1 0,-5 2 16,-5 2-16,2-2 0,-1-2 15,-3 0-15,-4 0 0,-2 3 16,0 1-16,-7-1 0,-4-2 0,5-1 15,3-2-15,-11-1 16,-6 0-16,-8 0 0,-5 2 0,-1-2 16,-2-1-16,-1-1 0</inkml:trace>
  <inkml:trace contextRef="#ctx0" brushRef="#br0" timeOffset="20836.8518">11601 9842 0,'0'0'0,"0"0"0,0 0 16,0 0-16,0 0 0,0 0 16,0 0-16,20 12 0,-20-12 15,0 0-15,12 21 0,-12-21 16,7 21-16,-7-21 0,5 28 15,-3-12-15,0 1 0,-1 4 0,-1 0 16,0 2-16,0 1 0,-3 7 16,0 3-16,0-1 0,0 0 15,-2 3-15,0 3 0,-3 7 16,-1-2-16,1-2 0,1 2 16,0-3-16,2-2 0,-3 8 15,0 1-15,1-4 0,2-4 0,2 1 16,0 1-16,1-2 0,0-1 15,0 2-15,1-2 16,3-7-16,1-3 0,4-2 16,2 0-16,-2-6 0,2-2 0,-3-8 15,-2-2-15,-1-1 0</inkml:trace>
  <inkml:trace contextRef="#ctx0" brushRef="#br0" timeOffset="21478.103">13312 9915 0,'0'0'0,"0"0"15,0 0-15,0 0 0,0 0 0,0 0 16,19 21-16,-19-21 0,9 18 16,-9-18-16,11 27 0,-7-13 15,1 1-15,-2 1 0,0 2 16,-1 0-16,0 2 0,-4 1 15,0 2-15,0 7 0,1 0 0,-2 2 16,-2-1-16,1 1 16,-2-1-16,2 10 0,1-1 15,-1-3-15,2 0 0,0 0 0,0 1 16,1-3-16,-1-2 0,1 8 16,2 1-16,1-6 0,0-3 15,1 1-15,3 2 0,-1-3 0,2-1 16,-3-3-16,-1-2 15,2-3-15,0-1 0,1-2 16,-1 0-16,1-3 0,-2 0 16,1-3-16,-2-3 0,-1-2 0,-1-2 15,-2-3-15,1-5 0,-2 1 16,2-1-16,-2 1 0</inkml:trace>
  <inkml:trace contextRef="#ctx0" brushRef="#br0" timeOffset="22550.2248">12049 8633 0,'0'0'0,"0"0"16,0 0-16,0 0 0,0 0 15,0 0-15,0 0 0,0 0 16,-25-8-16,25 8 0,0 0 15,-27 11-15,27-11 0,-28 12 16,11-6-16,0 0 0,2 1 0,-1 3 16,1 2-16,-1 0 0,2 1 15,-2 2-15,1 2 0,4-2 16,2-1-16,5-1 0,3-1 16,2 0-16,1 0 0,4 0 15,3 1-15,0-2 0,2-1 16,4-1-16,2 2 0,0-2 15,-2 0-15,0 0 0,-2 1 16,-2-2-16,-1 1 0,-2 0 16,-2-1-16,-1 2 0,-2-3 0,-4 3 15,-4 1-15,-2 1 0,-4-2 16,-5 1-16,-1 1 0,-1 0 16,1 0-16,1-4 0,-1 1 15,1-2-15,-1 0 0,4 0 16,3-3-16,2 1 0,2-1 0,4-3 15,3-4-15,3 0 0,4-2 16,5-1-16,5-3 16,3 1-16,3 0 0,4-2 0,1-2 15,8-2-15,0 0 0,1-1 16,0-2-16,-1 2 0,-3-1 16,1-5-16,-4 1 0,-5 0 15,-2 2-15,-4 0 0,0 0 16,-3 2-16,-3 1 0,-2 0 15,-1 0-15,-3 3 0,0 1 0,-2 1 16,0 0-16,-1 3 0,0 3 16,-2 0-16,-1-1 15,-1 1-15,1 2 0,-2 2 0,-4 2 16,2 2-16,1 1 0,-2 2 16,-2 3-16,1 2 0,-2 0 15,0 4-15,-2 0 0,1 2 16,1 0-16,-1 3 0,0 3 15,2-1-15,-1 1 0,0 11 16,-1 2-16,1 0 0,0-2 0,2 3 16,-1 2-16,1 0 0,-1-1 15,1 9-15,1 2 0,-1-6 16,1-5-16,1 0 0,0 0 16,0-3-16,0-4 0,1 5 15,1-4-15,-1-5 0,0-4 0,-3-5 16,-3-2-16,0-9 0,1-4 15,1-1-15,2 0 16,0 0-16</inkml:trace>
  <inkml:trace contextRef="#ctx0" brushRef="#br0" timeOffset="22966.0096">12260 8654 0,'0'0'0,"0"0"0,0 0 16,0 0-16,18-12 0,-18 12 15,0 0-15,32-3 0,-17 4 16,2 2-16,1 2 0,-1 0 15,0 1-15,5 3 0,1 3 16,-1 0-16,-1 1 0,-1 3 16,-2 2-16,-3-2 0,-2 0 0,-2 1 15,-1-1-15,-3 2 0,-3 0 16,-2 1-16,-2 0 0,-3 0 16,-2-2-16,-5 3 0,-1 1 15,-3-3-15,0-1 0,-4 1 16,-3 1-16,-1-2 0,0-1 15,-2-1-15,-2 0 0,-2-1 0,0-1 16,0-2-16,-3-3 16,6-4-16,4-4 0,3 0 0,4 0 15,3 0-15</inkml:trace>
  <inkml:trace contextRef="#ctx0" brushRef="#br0" timeOffset="23433.2085">12785 8421 0,'0'0'15,"0"0"-15,0 0 0,0 0 0,0 0 16,23-2-16,-23 2 16,0 0-16,29 6 0,-29-6 0,22 12 15,-11-6-15,-1 0 0,-1 2 16,0 2-16,-2 0 0,0-1 0,-3 2 16,0 1-1,-3 1-15,-1-1 0,-4 1 0,-2 1 16,-2 0-16,0 0 0,-4 3 15,-2-2-15,2 0 0,1-2 0,0-1 16,0-1-16,1-1 0,2-2 16,0 0-16,2-1 15,1-2-15,2 1 0,3-4 0,3-1 16,3 0-16,2 0 0,5 0 16,6-1-16,4 0 0,0 0 0,2 0 15,3-1-15,-2 0 16,0-2-16,1 0 0,-3 0 15,-5-1-15,-4-2 0,-3 2 0,-2 0 16,-3 1-16</inkml:trace>
  <inkml:trace contextRef="#ctx0" brushRef="#br0" timeOffset="27352.481">16402 7487 0,'0'0'0,"0"0"16,0 0-16,0 0 0,0 0 0,0 0 16,0 0-16,0 0 0,-2 22 15,2-22-15,0 0 0,0 0 16,-16 17-16,16-17 0</inkml:trace>
  <inkml:trace contextRef="#ctx0" brushRef="#br0" timeOffset="27762.9687">15068 8675 0,'0'0'0,"0"0"15,0 0-15,0 0 0,0 0 16,0 0-16,0 0 0,0 0 16,0 0-16,0 0 0,0 0 15,0 0-15,0 0 0,0 0 16</inkml:trace>
  <inkml:trace contextRef="#ctx0" brushRef="#br0" timeOffset="28122.5264">16915 9008 0,'0'0'0,"0"0"0,0 0 0,0 0 16,0 0-16,0 0 0,0 0 16,-12 21-16,12-21 0,0 0 15</inkml:trace>
  <inkml:trace contextRef="#ctx0" brushRef="#br0" timeOffset="28898.8846">10734 10167 0,'0'0'0,"0"0"15,0 0-15,0 0 0,-5 20 0,5-20 16,-2 22-16,1-8 0,0 2 16,0 3-16,1 4 0,0 0 15,-2 1-15,1 8 0,1 1 16,-1 0-16,0 0 0,-1 7 15,0 0-15,0-4 0,0 0 0,0-4 16,0 1-16,0-2 16,-1-3-16,-1-1 0,2-1 0,0-4 15,0-3-15,-1-1 0,1-1 16,0-3-16,1-6 0,0 0 16,0-1-16,1-5 0,0-2 15,1-10-15,0-3 0,0 2 0,0 3 16,-1 0-16</inkml:trace>
  <inkml:trace contextRef="#ctx0" brushRef="#br0" timeOffset="29199.6705">10745 10075 0,'0'0'16,"0"0"-16,0 0 0,0 0 0,0 0 16,0 0-16,0 0 15,-26 10-15,26-10 0,-19 12 0,19-12 16,-26 21-16,13-8 0,-2 0 16,1 1-16,0 2 0,1-1 0,-4 6 15,-1 2-15,2 0 16,0-1-16,2-1 0,1-1 15,0-1-15,-1-1 0,3-1 0,3-1 16,2-4-16,3-1 0,0-3 16,1 0-16,0-3 0</inkml:trace>
  <inkml:trace contextRef="#ctx0" brushRef="#br0" timeOffset="29432.16">10778 10133 0,'0'0'0,"0"0"16,0 0-16,0 0 0,0 0 0,0 0 15,0 0-15,0 0 0,0 0 16,0 0-16,25 20 0,-25-20 16,15 19-16,-15-19 0,20 25 15,-9-9-15,0 0 0,4 2 16,1 3-16,0-1 0,-2-1 0,5 3 15,-2-2-15,-1-3 16,-3-3-16,-2-1 0</inkml:trace>
  <inkml:trace contextRef="#ctx0" brushRef="#br0" timeOffset="29884.0959">12469 10048 0,'0'0'0,"0"0"15,0 0-15,0 0 0,0 0 0,0 0 16,1 23-16,-1-23 0,1 25 16,-1-25-16,2 38 0,-2-16 15,0 1-15,0 5 0,-1 2 16,0 8-16,0 1 0,0 0 15,0 2-15,0 8 0,-1-2 0,1-1 16,0-3-16,0-1 0,1-3 16,0 5-16,0-1 0,0-7 15,0-2-15,0-2 0,0-3 16,0-4-16,-1-4 0,0-4 16,0-4-16,-1-8 0,-1-5 0,1 0 15,2 0-15,-2 0 16</inkml:trace>
  <inkml:trace contextRef="#ctx0" brushRef="#br0" timeOffset="30215.8462">12405 9997 0,'0'0'0,"0"0"16,0 0-16,0 0 0,0 0 0,0 0 15,0 0-15,0 0 0,0 0 16,-10 22-16,10-22 0,-11 19 16,11-19-16,-11 27 0,4-10 15,1 0-15,-1 0 0,-1 1 16,-1 1-16,1 1 0,-1-1 0,-4 7 15,-1 0-15,1-3 0,0-3 16,0-1-16,-1-1 16,2-3-16,2-4 0,3-2 0,0-1 15,2-1-15</inkml:trace>
  <inkml:trace contextRef="#ctx0" brushRef="#br0" timeOffset="30433.0048">12561 10075 0,'0'0'15,"0"0"-15,0 0 0,0 0 0,0 0 0,0 0 16,26 13-16,-26-13 16,18 18-16,-5-6 0,1 3 15,0-2-15,0-1 0,0 5 16,0 2-16,3 4 0,-3-3 0,1 0 15,2-2-15,-4-4 16,-2 0-16,-1-5 0</inkml:trace>
  <inkml:trace contextRef="#ctx0" brushRef="#br0" timeOffset="30916.0723">13942 10111 0,'0'0'0,"0"0"0,0 0 16,0 0-16,7 24 0,-7-24 0,5 25 16,-5-25-16,5 33 0,-1-12 15,-1 4-15,0 0 0,-1 0 16,2 12-16,-2 1 0,0 1 15,0 0-15,1 11 0,-1 1 0,0-2 16,-1-5-16,0 10 0,-1-2 16,-1-4-16,1-3 0,-2-5 15,0-3-15,-1-3 0,1-4 16,-1 1-16,0-2 0,-1-10 16,1-5-16,1-4 0,2-4 15,0-2-15,0-4 0,3-3 16,-1-8-16,3-1 0,0-2 0,0 3 15,-2 2-15,0 1 0</inkml:trace>
  <inkml:trace contextRef="#ctx0" brushRef="#br0" timeOffset="31249.5442">13910 10060 0,'0'0'0,"0"0"0,0 0 16,0 0-16,0 0 0,0 0 16,0 0-16,-20 23 0,20-23 0,-16 17 15,16-17-15,-21 22 16,12-11-16,-1 1 0,0 0 15,0 2-15,0-1 0,0 2 0,-1 0 16,1 0-16,1 0 0,-2 4 16,0 0-16,1-3 0,1-2 15,2-1-15,-1-3 0,2-2 16,1-3-16,2-3 0,0-3 16,3 1-16,-2-1 0,2 1 15</inkml:trace>
  <inkml:trace contextRef="#ctx0" brushRef="#br0" timeOffset="31516.1612">14025 10028 0,'0'0'0,"0"0"0,0 0 15,0 0-15,0 0 0,0 0 16,18 11-16,-18-11 0,0 0 0,17 20 15,-17-20-15,12 16 0,-12-16 16,13 18-16,-4-7 16,0 0-16,-1 0 0,3 1 0,3 2 15,-2-1-15,0 0 0,2 2 16,-2-2-16,-2 0 0,-1-2 16,-4-1-16,-5-1 15,-4-5-15,-2-4 0,1 0 0,2 0 16,0 0-16</inkml:trace>
  <inkml:trace contextRef="#ctx0" brushRef="#br0" timeOffset="42382.8219">15712 7402 0,'0'0'0,"0"0"0,0 0 15,0 0-15,0 0 0,0 0 0,0 0 16,8 22-16,-8-22 0,1 32 16,-2-10-16,0 4 0,-1 3 15,-2 5-15,0 4 0,-2 14 16,1 2-16,-6 21 0,-3 5 15,-2 18-15,3-1 0,-5 21 16,0 0-16,-1 13 0,2-7 0,-7 56 16,2-13-16,4-16 0,5-11 15,3 5-15,2 1 16,4-9-16,2-8 0,-4 9 0,0 6 16,2-4-16,3-2 0,-6 7 15,-7 4-15,1-4 0,0-5 16,2 16-16,1 11 0,2-13 15,0-7-15,1 14 0,-1 10 16,1-18-16,3-12 0,-4 16 16,1 11-16,-1-19 0,0-13 0,-8 11 15,-6 9-15,2-10 16,1-7-16,0 14 0,-1 8 16,-1-10-16,-1-6 0,-4 16 15,-4 11-15,4-17 0,4-13 0,-5 9 16,-3 5-16,2-18 0,-1-11 15,5 8-15,4 6 0,3-11 16,3-9-16,-1 4 0,-3 2 16,5-16-16,2-14 0,10-1 15,6 0-15,4-16 0,2-11 0,0-7 16,1-7-16,-3-9 0,-1-9 16,-3-17-16,0-14 0,-2-2 15,-1-1-15,0-1 0</inkml:trace>
  <inkml:trace contextRef="#ctx0" brushRef="#br0" timeOffset="43067.9858">16663 8051 0,'0'0'0,"4"-12"16,1 0-16,1 2 0,2 0 0,8-5 15,7-1-15,2-1 0,0 1 16,15-5-16,6 2 16,1 4-16,3 2 0,8 1 0,-1 1 15,-6 4-15,-2 2 0,5 6 16,-3 4-16,-9 2 0,-6 3 16,-3 5-16,-3 3 0,-4 1 15,-3 1-15,1 6 0,-2 3 16,-5 1-16,-2-3 0,-3 7 15,-1 1-15,-2 0 0,-3-1 0,-1 6 16,-3 3-16,-5 1 0,-4-2 16,-3 3-16,-2-1 0,0-1 15,0-3-15,-6 7 0,-2-1 16,-3-5-16,-1-1 0,-7-1 16,-3 0-16,0-6 0,0-4 0,-4-2 15,-5-3-15,0-1 16,-1-3-16,-4-6 0,-1-5 15,2-2-15,3-3 0,-7-1 16,14-5-16,23-7 0,5-6 0,2 4 16,3 4-16,1 1 0</inkml:trace>
  <inkml:trace contextRef="#ctx0" brushRef="#br0" timeOffset="43499.4244">16927 8289 0,'0'0'0,"0"0"15,0 0-15,0 0 0,0 0 16,0 0-16,0 0 0,-4 24 16,4-24-16,-5 25 0,5-25 15,-4 36-15,2-14 0,0 4 16,-1 5-16,1 1 0,1 1 15,-2 14-15,-4 6 0,2 9 0,0 0 16,0 13-16,-1 1 16,3-5-16,1-6 0,-1 9 0,1-2 15,0-7-15,1-3 0,3 10 16,4-1-16,0-9 0,2-7 0,6 25 16,1-7-16,-5-13 15,-3-10-15,-2-4 0,-2-2 16,-1-8-16,0-6 0,-1 1 15,-1 4-15,2-14 0,1-7 0,-3-14 16,-2 1-16,-1 3 0,2 2 16,0-3-16,1 0 0,0-3 15,4 0-15,-6-4 0,0-2 16,0-3-16,0-3 0,0 2 16,-1 2-16,2 1 0</inkml:trace>
  <inkml:trace contextRef="#ctx0" brushRef="#br0" timeOffset="43686.0463">17761 9597 0,'0'0'0,"0"0"0,0 0 0,0 0 0,0 0 15,-28 8-15,0-6 16,-2-1-16,-3-3 0,4 1 0,4 0 16,2 0-16</inkml:trace>
  <inkml:trace contextRef="#ctx0" brushRef="#br0" timeOffset="43948.7719">15298 11466 0,'0'0'16,"0"0"-16,0 0 0,0 0 0,27 7 16,-27-7-16,0 0 0,20 3 15</inkml:trace>
  <inkml:trace contextRef="#ctx0" brushRef="#br0" timeOffset="46015.4232">16703 10184 0,'0'0'0,"0"0"15,0 0-15,0 0 0,0 0 16,-7 23-16,7-23 0,-8 30 16,4-10-16,-2 3 0,0 4 15,1 2-15,-1 2 0,0 13 16,-1 2-16,1-2 0,-1-2 0,-2 14 15,0 1-15,2-1 0,0 0 16,-3 11-16,-1 1 0,0 0 16,2-10-16,0-1 0,1-1 15,0-7-15,0-5 0,-2 3 16,-1-5-16,1-7 0,1-7 16,0-5-16,-2-7 0,3-6 0,1-5 15,2-1-15,0-1 16,2-1-16</inkml:trace>
  <inkml:trace contextRef="#ctx0" brushRef="#br0" timeOffset="46282.3391">16620 10242 0,'0'0'0,"0"0"0,0 0 16,0 0-16,-26 12 0,26-12 0,-25 16 15,8-7-15,-1 2 0,-3 2 16,-1 1-16,0 1 0,-1 0 0,-6 5 16,-3 2-16,3-3 15,4 1-15,-1 0 0,5 0 16,6-8-16,4-5 0,2-1 0,1-1 15,2-2-15</inkml:trace>
  <inkml:trace contextRef="#ctx0" brushRef="#br0" timeOffset="46482.5448">16784 10290 0,'0'0'0,"0"0"16,0 0-16,0 0 0,0 0 0,22 25 15,-22-25-15,19 25 0,-8-10 0,1 2 16,1 1 0,1 0-16,1-1 0,2 8 0,1 0 15,-3 0-15,-1 1 0,-3-5 16,-1-2-16,-3-5 0</inkml:trace>
  <inkml:trace contextRef="#ctx0" brushRef="#br0" timeOffset="46815.509">17251 10078 0,'0'0'0,"0"0"16,0 0-16,0 0 0,-5 31 0,5-31 15,-8 35-15,4-12 0,-1 3 16,-1 13-16,-1 4 0,0-1 16,2-3-16,-1 16 0,2 3 15,0-3-15,-1-4 0,1 17 16,0 3-16,1 1 0,1-8 0,-1 7 16,-1 0-16,2-13 0,0-11 15,-1 4-15,-2 3 16,0-9-16,-1-6 0,-4 7 0,-1-14 15,5-22-15,-1-6 0,3-2 16,0-1-16,2 0 0</inkml:trace>
  <inkml:trace contextRef="#ctx0" brushRef="#br0" timeOffset="47166.0539">16880 10972 0,'0'0'0,"0"0"0,0 0 16,0 0-16,0 0 0,12 25 16,-12-25-16,6 29 0,-6-29 0,7 38 15,-4-15-15,2 1 16,-1 1-16,2 7 0,-1 0 16,1-3-16,-1-2 0,2 0 0,1-3 15,-1-2-15,1-3 16,0-2-16,1 0 0,-1-3 0,2-3 15,1-3-15,3-3 0,1-3 16,2-2-16,0-4 0,2-5 16,1-3-16,0-2 0,8-6 15,4-3-15,-1 0 0,-1-2 0,3-1 16,3-2-16,3-2 16,-5 1-16,1 1 0,2 0 15,-4 2-15,-2 3 0,-2-7 16,-5-2-16,-10 3 0,-3 0 0,-1 2 15,-2 7-15,-3 5 0</inkml:trace>
  <inkml:trace contextRef="#ctx0" brushRef="#br0" timeOffset="47333.7224">18010 10606 0,'0'0'0,"0"0"0,0 0 16,0 0-16,-30 5 0,30-5 15,-24-1-15,24 1 0</inkml:trace>
  <inkml:trace contextRef="#ctx0" brushRef="#br0" timeOffset="56631.8543">15983 7265 0,'0'0'0,"0"0"0,0 0 15,-3 30-15,2-17 0,0 5 16,-1 5-16,0 7 0,-2 1 0,2 3 16,0 4-16,-3 8 15,0 2-15,-2 3 0,0 4 16,-2 6-16,1-5 0,1 5 16,2 1-16,-1 9 0,3-3 0,0-11 15,1-16-15,-1-11 0</inkml:trace>
  <inkml:trace contextRef="#ctx0" brushRef="#br0" timeOffset="64982.0296">6242 13390 0,'0'0'0,"-7"10"15,0-2-15,-1 2 0,1-1 0,-5 7 16,0 3-16,-1 3 0,-3 3 16,-3 6-16,-2 1 0,1 1 15,0-1-15,2 0 0,2-1 16,0 1-16,2 0 0,-4 4 15,1-1-15,0-6 0,2-4 0,2 2 16,3 4 0,4-5-16,5-3 15,1-8-15,1-5 0,4-13 0,2-10 16,-2 4-16,-1 1 0,-1 0 16</inkml:trace>
  <inkml:trace contextRef="#ctx0" brushRef="#br0" timeOffset="65432.6437">6381 13175 0,'0'0'0,"0"0"0,0 0 16,0 0-16,0 0 0,0 0 0,0 0 15,7 22-15,-7-22 16,3 29-16,-3-29 0,0 45 0,-1-20 15,1 4-15,0 4 16,-1 9-16,-2-2 0,1 6 0,-3 6 16,0 7-16,2-3 0,0 7 15,-1-1-15,2-10 0,2-5 16,-2 1-16,1-7 0,-1-9 16,2-7-16,0-9 0,2-5 15,-2-4-15,0 0 0,1-6 16,5-4-16,-1-3 0,3-2 0,3-6 15,2-4-15,1-5 0,2-4 16,5-6-16,2-4 16,2-3-16,2-2 0,1-7 15,0 4-15,2-7 0,-5 2 0,4 7 16,-1 4-16,-3 4 0,-4 4 16,-4 2-16,-1 1 0,-4 5 15,-2 4-15,-4 4 16,1 3-1,-6 5-15,-1 3 0,0 2 0,0 2 16,0-3-16</inkml:trace>
  <inkml:trace contextRef="#ctx0" brushRef="#br0" timeOffset="65690.2843">6962 13779 0,'0'0'16,"0"0"-16,0 0 0,0 0 0,0 0 15,0 0-15,23 14 16,-23-14-16,22 19 0,-22-19 16,18 18-16,-10-11 0</inkml:trace>
  <inkml:trace contextRef="#ctx0" brushRef="#br0" timeOffset="65849.5259">6821 14032 0,'0'0'0,"0"0"15,0 0-15,0 0 0,0 0 0,0 0 16,0 0-16,0 0 0</inkml:trace>
  <inkml:trace contextRef="#ctx0" brushRef="#br0" timeOffset="66999.4913">8880 13135 0,'0'0'0,"0"0"0,0 0 16,0 0-16,0 0 0,0 0 0,0 0 15,0 0-15,0 0 0,0 0 16,0 0-16,-3 30 0,3-30 16,-3 28-16,-1-9 0,1 3 15,1 3-15,-5 3 0,2 4 16,-3 9-16,0 0 0,-3 13 16,-1 6-16,1-4 0,1-3 0,-1 13 15,1 2-15,3-5 0,-1-5 16,1 12-16,2 0 15,-2-13-15,3-8 0,-1 9 16,2 0-16,1-13 0,1-9 0,2-4 16,2-3-16,0-6 0,2-4 0,5-6 15,0-6-15,-2-9 16,2-5-16,-3 0 16,-2 3-16,0 0 0</inkml:trace>
  <inkml:trace contextRef="#ctx0" brushRef="#br0" timeOffset="68915.7519">9009 13178 0,'0'0'0,"0"0"0,0 0 0,0 0 15,0 0-15,32-3 0,-32 3 16,29 0-16,-9-1 0,3 1 16,2 0-16,3-1 0,0 1 15,11 0-15,2 0 0,1-1 0,1 0 16,16 1-16,5-1 15,-3 1-15,-4 0 0,10 0 0,0 0 16,6 0-16,-2-1 0,4 1 16,2 0-16,-1 0 15,-1 1-15,10 1 0,-2 1 0,27-2 16,-13-1-16,2 2 16,0 0-16,-13-2 0,-7 0 15,-3 1-15,0 1 0,-2 1 0,-4 2 16,2 0-16,0 0 15,-1-6-15,2-5 0,3 3 0,2 2 16,-3 5-16,-1 6 0,2-3 16,4 0-16,-5-6 0,-3-2 15,2 1-15,1 0 0,-1 0 0,-1 2 16,0-1-16,0 0 16,-6 0-16,-7 2 0,2-3 15,2 0-15,-3 0 0,-2-1 0,13 6 16,8 2-1,3-1-15,3-2 0,-17 0 0,-10 0 16,3 2-16,1 0 0,-7 0 16,-8 0-16,5-2 0,2 1 15,0 1-15,-1 1 0,-5-1 16,-4-2-16,-3 0 0,-3-2 0,-1-1 16,1-1-16,-3 1 15,-2 1-15,4 0 0,1 1 16,-8-3-16,-6-1 0,1 1 15,3 0-15,-2 1 0,2-1 0,1 0 16,-1 1 0,-9-1-16,5 0 0,-2 2 0,0 1 15,-1-2-15,0 0 0,3-1 16,2 2-16,-9 1 0,-1 1 16,-3-1-16,0 0 0,-5-2 15,0-1-15,-3 1 0,-1 1 16,0 2-16,-2 0 15,-1 1-15,0 0 0,0 3 0,-1 4 16,-1 1-16,0 0 0,-1-1 16,-1 2-16,1 0 0,0 0 0,-2 7 15,-1 3 1,-1 0-16,1 2 0,-2 3 0,0 2 16,-2 2-16,-1 2 0,-2 4 15,-1 3-15,2 4 16,1 2-16,-1 8 0,0-2 0,-1 5 15,1-3-15,2 4 0,0 2 16,1-3-16,2-2 0,-2 8 16,-1-1-16,2-2 0,0-1 0,3-1 15,2 0-15,0 20 16,1-7-16,-2-5 0,-1-2 0,-1-6 16,-2-6-16,-1 1 0,-3 1 15,-3-6-15,-3-2 0,-3-6 16,-2-4-16,3-7 0,0-7 0,6-7 15,3-6-15,4-2 16</inkml:trace>
  <inkml:trace contextRef="#ctx0" brushRef="#br0" timeOffset="69532.3746">8782 14928 0,'0'0'16,"0"0"-16,0 0 0,32-8 15,-32 8-15,33-3 0,-4-1 16,2 0-16,1 2 0,21-3 15,8 2-15,1-2 0,0 1 0,24 1 16,24-2-16,9 0 0,-10 0 16,27-1-16,5 1 0,29 1 15,-31-1-15,8 4 0,9 0 16,-24 2-16,-15-1 0,18 4 16,11 2-16,-16 4 0,-12 1 0,16 7 15,10 3-15,-18 1 0,-13 1 16,14-1-16,9 1 15,-17-7-15,-11-1 0,14-2 0,9-2 16,-15 0-16,-11 0 0,17 6 16,14 3-16,-17-2 0,-11-2 15,12 0-15,8-3 0,-19 3 16,-12 0-16,11 6 0,8 3 16,-20-5-16,-16-2 0,12 7 15,6 4-15,-21-1 0,-13-2 0,-20-6 16,-14-8-16,-9-3 0</inkml:trace>
  <inkml:trace contextRef="#ctx0" brushRef="#br0" timeOffset="69982.6315">11073 13242 0,'0'0'0,"0"0"0,0 0 16,0 0-16,0 0 0,0 0 15,0 0-15,0 0 0,-7 30 16,7-30-16,-7 37 0,3-14 16,1 1-16,-1 5 0,-1 4 15,1 2-15,-1 3 0,-2 17 16,-1 4-16,-3 11 0,-1-2 0,-4 15 15,1 2-15,0 5 16,1-8-16,1 10 0,2-4 0,3-11 16,3-10-16,4 30 0,4-8 15,7-26-15,4-18 0,-4-14 16,-2-9-16,-4-8 0</inkml:trace>
  <inkml:trace contextRef="#ctx0" brushRef="#br0" timeOffset="70381.9584">13286 13625 0,'0'0'0,"0"0"0,0 30 16,0-14-16,-1 3 0,-2 13 15,-1 6-15,0 4 0,-2 4 0,-3 18 16,-1 6-16,-1 10 15,1-2-15,-4 14 0,-2 1 16,-1 8-16,3-5 0,-4 38 0,5-10 16,3-17-16,1-10 0,0 0 15,0 1-15,-1-14 0,-1-10 16,-1-7-16,-1-5 0,-7-5 16,-4-5-16,7-16 0,5-11 15,5-8-15</inkml:trace>
  <inkml:trace contextRef="#ctx0" brushRef="#br0" timeOffset="72294.7168">22378 11700 0,'0'0'15,"0"0"-15,0 0 0,0 0 0,0 0 16,0 0-16,18 21 0,-18-21 15,0 0-15,8 22 0,-8-22 16,0 0-16</inkml:trace>
  <inkml:trace contextRef="#ctx0" brushRef="#br0" timeOffset="72610.1228">22664 12297 0,'0'0'0,"0"0"0,0 0 15,0 0-15,0 0 0,0 0 16,0 0-16,0 0 0,0 0 0,-23 11 16</inkml:trace>
  <inkml:trace contextRef="#ctx0" brushRef="#br0" timeOffset="73648.2554">10033 13648 0,'0'0'0,"0"0"0,0 0 16,0 0-16,0 0 0,0 0 15,0 0-15,-7 33 0,7-33 16,-2 35-16,-1-8 15,2 1-15,0 2 0,-1 12 0,0 4 16,-3 1-16,0 4 0,-6 13 16,-2 3-16,-3 7 0,1-4 0,-2 4 15,2-6-15,-1-3 0,1-4 16,-6 0-16,-2-10 0,2-11 16,2-9-16,2-12 0,2-8 15,4-3-15,3-2 0,3-2 16</inkml:trace>
  <inkml:trace contextRef="#ctx0" brushRef="#br0" timeOffset="73888.1547">10019 13641 0,'0'0'0,"0"0"0,0 0 16,0 0-16,0 0 0,0 0 16,-34 20-16,34-20 0,-39 28 0,16-12 15,-3 3 1,-3 3-16,-3 1 0,-5 3 16,2-4-16,0-2 0,4-7 15,7-1-15,4-3 0,4-2 0</inkml:trace>
  <inkml:trace contextRef="#ctx0" brushRef="#br0" timeOffset="74048.6975">10157 13655 0,'0'0'0,"0"0"0,0 0 16,19 16-16,-19-16 0,22 23 15,-5-6-15,2 1 0,0 3 0,11 9 16,3 5-16,0-2 0,-1 0 0,1 0 15,-7-6-15,-4-4 16</inkml:trace>
  <inkml:trace contextRef="#ctx0" brushRef="#br0" timeOffset="74383.7241">12151 13769 0,'0'0'0,"0"0"0,0 0 16,-1 27-16,1-27 0,-3 38 15,1-8-15,-2 3 0,1 2 0,-1 19 16,-2 6-16,1 15 0,-1-2 16,-3 17-16,-1-1 0,-2 6 15,0-11-15,-3 5 0,-1-8 16,2-9-16,2-7 0,-4 8 16,3-21-16,5-23 0,4-17 0,2-5 15,0-2-15,0-1 0</inkml:trace>
  <inkml:trace contextRef="#ctx0" brushRef="#br0" timeOffset="74632.4724">12266 13716 0,'0'0'16,"0"0"-16,0 0 0,0 0 0,0 0 15,0 0-15,0 0 16,-22 15-16,22-15 0,-28 18 16,8-3-16,-2-1 0,-2 2 15,-1 1-15,-2 1 0,-9 5 16,-2 0-16,2 2 0,1 0 16,-7 2-16,1-1 0,8-6 15,6-2-15,4-5 0</inkml:trace>
  <inkml:trace contextRef="#ctx0" brushRef="#br0" timeOffset="74832.1194">12212 13778 0,'0'0'15,"0"0"-15,0 0 0,23 12 0,-23-12 16,21 22-16,-10-6 0,1 3 15,3 2-15,1 4 16,3 4-16,2 6 0,-4-2 16,2 0-16,-3-6 0,-4-4 0</inkml:trace>
  <inkml:trace contextRef="#ctx0" brushRef="#br0" timeOffset="74989.1249">12601 13908 0,'0'0'16,"0"0"-16,-29 3 0,29-3 0,-30 2 16,30-2-16</inkml:trace>
  <inkml:trace contextRef="#ctx0" brushRef="#br0" timeOffset="79769.8259">13786 13641 0,'0'0'0,"0"0"0,0 0 16,0 0-16,0 0 0,17 18 0,-17-18 16,11 24-16,-11-24 0,8 35 15,-6-11-15,0 2 16,0 2-16,-2 12 0,-2 4 0,0-1 16,-2 0-16,-1 14 15,-2 2-15,0-1 0,-1 0 0,-1 9 16,1-2-16,-3 5 15,0-6-15,-2-3 0,-2 1 0,-1 2 16,3-4-16,1-8 0,0-4 16,2 0-16,1 1 0,2-6 15,3-3-15,0-4 0,-1-1 16,2-4-16,-1-4 0,3-6 0,1-6 16,-2-5-16,-1-4 15,1-8-15,1-5 0,-1 3 16,1 0-16,0 1 0</inkml:trace>
  <inkml:trace contextRef="#ctx0" brushRef="#br0" timeOffset="80482.0411">13393 14512 0,'0'0'0,"0"0"16,0 0-16,0 0 0,12 25 16,-12-25-16,9 25 0,-6-10 0,0 3 15,2 2-15,-1 1 16,0 2-16,2 1 0,1 5 15,-1 1-15,2 2 0,0 2 0,0 7 16,1 0-16,0-3 16,-1-3-16,0-1 0,-2-2 0,0-4 15,-1-5-15,1-3 16,-1-2-16,1-3 0,-2-3 0,1-2 16,-2-2-16,0-2 0,-1-1 0,3-3 15,0-1-15,2-1 16,1-2-16,3-4 0,3-5 15,4-4-15,1-2 0,1-4 16,1-3-16,8-10 0,1-2 0,-1-3 16,0-1-16,0-8 0,-4 2 15,0-2-15,2-2 0,-6 11 16,-6 8-16,-3 8 0</inkml:trace>
  <inkml:trace contextRef="#ctx0" brushRef="#br0" timeOffset="80883.9739">14246 13865 0,'0'0'16,"0"0"-16,0 0 16,0 0-16,-1 26 0,1-26 0,-5 24 15,5-24-15,-8 38 0,0-13 16,-1 4-16,1-2 0,1 1 0,-2 11 16,0 4-16,-2 8 0,0 0 15,1 3-15,1 3 0,-1 10 16,0-1-16,2 0 0,0 0 15,-1 8-15,1-4 0,-2 5 16,0-7-16,1-4 0,-2-3 16,2-5-16,1-3 0,-1-7 15,-2-3-15,-3 2 0,1-14 16,6-18-16,0-4 0,2-5 16,-1-3-16,3-10 0,1-6 0,0 4 15,1 2-15,-1 2 16</inkml:trace>
  <inkml:trace contextRef="#ctx0" brushRef="#br0" timeOffset="81231.9345">14165 13830 0,'0'0'16,"0"0"-16,0 0 0,0 0 15,0 0-15,0 0 0,0 0 16,0 0-16,-17 15 0,17-15 0,-14 19 16,14-19-16,-16 25 0,6-10 15,-2 4-15,-1 1 0,-2 1 16,0 1-16,-2 1 0,-1 5 15,0 0-15,-1-2 0,0 1 16,-1-4-16,0-2 0,-4 3 16,0-1-16,6-4 0,2-3 15,5-5-15,4-5 0,0-2 16,1 0-16,2-1 0</inkml:trace>
  <inkml:trace contextRef="#ctx0" brushRef="#br0" timeOffset="81486.3457">14234 13853 0,'0'0'0,"0"0"0,0 0 15,0 0-15,0 0 0,16 21 0,-16-21 16,0 0-16,15 22 0,-9-13 15,2 2-15,1 2 0,0 1 16,1 0-16,0 0 0,-1 0 16,1 0-16,-1-1 0,-1 0 15,1 2-15,-3-1 16,-5-4-16,-3-1 0,0-2 0,0 0 16,0-1-16</inkml:trace>
  <inkml:trace contextRef="#ctx0" brushRef="#br0" timeOffset="83596.5692">11168 16522 0,'0'0'0,"0"0"0,0 0 16,0 0-16,0 0 0,3 18 15,-3-18-15,0 0 0,0 0 16,2 25-16,-2-25 0,1 20 16,-1-8-16,0 2 0,0 0 15,0 1-15,0 1 0,0-3 0,0-1 16,0-1-16</inkml:trace>
  <inkml:trace contextRef="#ctx0" brushRef="#br0" timeOffset="85098.9065">11351 12107 0,'0'0'15,"0"0"-15,0 0 0,0 0 0,0 0 16,0 0-16,0 0 0,-29 15 16,29-15-16,-27 16 0,9-5 15,0-1-15,1 0 0,-2 2 16,-1 1-16,1 0 0,2-1 16,2 3-16,4 1 0,0 3 15,3 0-15,5 0 16,8 0-16,5 5 15,4 3-15,0-3 0,1-2 0,2 4 16,2 0-16,-3-4 0,-3-3 16,-3 1-16,-4-1 15,-4 0-15,-4-2 0,-4 0 0,-4-1 16,-1-2-16,0-2 16,-3-3-16,1 0 0,0-2 0,0-1 15,2-1-15,1-1 0,2-1 0,2-1 16,6-2-16,5-1 15,3-2-15,3-1 0,7-5 16,8-4-16,0-2 0,2 0 0,10-5 16,4-4-16,-3 1 0,-3-2 15,10-6-15,0 1 16,-6 3-16,-5 4 0,2-5 0,-3-1 16,-3 6-16,-3 4 0,-5 2 15,-3 2-15,-7 4 0,-4 2 0,-2 6 16,-2 0-16,-2 4 0,0 2 15,-3 3-15,-2 3 16,-1 4-16,0 2 0,-3 4 0,-1 4 16,-1 1-16,-2 3 0,0 3 15,0 3-15,1 0 0,2 2 16,-2 10-16,1 1 0,1-2 0,2-1 16,-1 2-16,1 0 15,-1 3-15,1-5 0,-2 0 16,1-1-16,0-10 0,2-5 15,-1-8-15,1-3 0,2-4 16,0-3-16,0-7 0,2-2 16,-2-10-16,0-4 0,2-1 15,1-3-15,0 2 0,0 4 0,0 2 16</inkml:trace>
  <inkml:trace contextRef="#ctx0" brushRef="#br0" timeOffset="85365.5411">11763 12322 0,'0'0'0,"0"0"16,0 0-16,16-15 16,-10 11-16,2-1 0,2 2 15,2 0-15,3 1 0,3 3 16,2 1 0,0 4-16,1 3 0,-3 1 0,0 0 0,1 8 15,-4 1 1,-4 3-16,-3 0 0,-6 5 15,-5-1-15,-6-1 0,-3 0 0,-8-2 16,-5 0-16,-2-3 0,0-2 0,-11 1 16,-3-5-16,4-2 15,2-1-15,-2-7 0,0-4 16,7-1-16,7 1 0,5 0 0</inkml:trace>
  <inkml:trace contextRef="#ctx0" brushRef="#br0" timeOffset="85781.9419">12260 12079 0,'0'0'0,"0"0"0,0 0 15,0 0-15,25 1 0,-25-1 16,23 3-16,-9 1 0,2 2 0,-1 2 15,0 1-15,0 1 0,-2 0 16,1 4-16,-3 1 0,-3-1 16,-2 1-16,-5 0 0,-3 1 15,-6 0-15,-3 0 0,-4-2 16,-1 0-16,0-1 0,1-2 0,-3 1 16,0-1-16,1-1 15,2 0-15,-2-2 0,4-1 16,4-3-16,1 0 0,3-1 15,0 0-15,5 0 0,5-1 0,3 1 16,3-1-16,2-1 0,1 1 16,5-1-16,4 1 0,0 0 15,0-1-15,1 1 0,-1-1 16,0 0-16,-1-1 0,2 1 16,-3 0-16,-7-1 0,-3-1 0,-5-2 15,-5-2-15,0 2 0,0-1 16,0 1-16</inkml:trace>
  <inkml:trace contextRef="#ctx0" brushRef="#br0" timeOffset="85928.4748">12899 12379 0,'0'0'0,"0"0"0,-32-8 16,32 8-16,-35-10 0,20 6 0</inkml:trace>
  <inkml:trace contextRef="#ctx0" brushRef="#br0" timeOffset="87899.0225">13609 15411 0,'0'0'0,"0"0"16,0 0-16,0 0 0,0 0 16,0 0-16,6 25 0,-6-25 15,0 26-15,-1-8 0,-1 5 16,0 1-16,-1 3 0,-4 10 16,-2 5-16,-2 1 0,-2 3 0,-5 12 15,-1 2-15,2-1 0,0 0 16,-4 15-16,0 3 15,-5 6-15,-3-7 0,-2 12 0,3 0 16,5-6-16,2-6 0,-12 38 16,-2-4-16,6-19 0,2-13 0,5 10 15,3 5-15,6-13 16,4-9-16,-4 7 0,-2 3 16,-1-11-16,1-7 0,-2-1 15,0 3-15,1-9 0,3-5 0,3 1 16,1 1-16,1-7 0,1-6 15,0-1-15,2-1 0,-1-8 16,2-5-16,-1 0 0,2 1 16,-1-9-16,-1-5 0,3-6 15,2-6-15,1 3 0,-1-3 16,0 0-16,2-1 0,-1-1 0,0-2 16,2-12-16,-1-9 0,2-4 15,2-8-15,-2 8 16,1 6-16,-2 5 0</inkml:trace>
  <inkml:trace contextRef="#ctx0" brushRef="#br0" timeOffset="88548.7785">12465 17936 0,'0'0'0,"2"9"0,-1 2 16,0 3-16,1 2 0,1 8 16,2 3-16,1 7 0,1 1 0,3 0 15,3 0-15,0-5 0,-1-5 16,4 4-16,-1-2 0,3-4 15,1-1-15,4-5 0,4-4 16,1-3-16,0-2 0,4-3 0,3-1 16,1-3-16,1-1 0,0-4 15,2-2-15,-1-1 0,1-2 16,0-3-16,2-3 0,-2 2 16,-1 0-16,8-3 0,-2 1 15,-2-7-15,-3-5 0,-6 0 16,-4-3-16,-8 9 0,-4 5 0,-5 3 15</inkml:trace>
  <inkml:trace contextRef="#ctx0" brushRef="#br0" timeOffset="88848.3771">12021 17434 0,'0'0'0,"0"0"15,0 0-15,0 0 0,0 0 0,-22 11 16,22-11-16,-14 19 0,6-6 16,-4 4-16,-2 5 15,-2 3-15,1 3 0,-8 14 16,-4 4-16,-7 11 0,0-2 0,-10 16 15,-3 4-15,2-6 0,1-1 16,-13 11-16,-10 11 0,3-9 16,3-7-16,-14 14 15,15-20-15,20-21 0,11-16 0,10-8 16</inkml:trace>
  <inkml:trace contextRef="#ctx0" brushRef="#br0" timeOffset="89065.6698">11853 17993 0,'0'0'0,"0"0"16,0 0-16,30 18 0,-30-18 0,27 16 15,-11-6-15,5 1 16,4 0-16,-1 0 0,0 0 15,7 3-15,-1-2 0,1-4 0,1-3 16,0-1-16,-6 0 0,-5-1 16</inkml:trace>
  <inkml:trace contextRef="#ctx0" brushRef="#br0" timeOffset="89298.8639">12429 17706 0,'0'0'0,"0"0"0,0 0 0,0 0 16,-11 25-16,11-25 0,-16 29 16,6-9-16,-3 2 0,-1 7 15,-2 4-15,-10 11 0,-1 2 0,-12 15 16,-3 3-16,1 1 16,2 0-16,-15 17 0,-14 14 15,13-13-15,8-9 0,-24 22 0,-2-1 16,16-25-16,13-16 0,13-18 15,10-11-15,-25 31 0</inkml:trace>
  <inkml:trace contextRef="#ctx0" brushRef="#br0" timeOffset="89531.4103">12331 17594 0,'0'0'0,"0"0"15,0 0-15,34 8 0,-34-8 16,29 9-16,-12-4 0,3 3 0,3 2 16,2 4-16,1 3 15,7 2-15,-1-3 0,-1-4 16,-1-2-16,0-1 0,-6-2 0,-4 0 15</inkml:trace>
  <inkml:trace contextRef="#ctx0" brushRef="#br0" timeOffset="89699.3571">12624 17252 0,'0'0'0,"0"0"15,0 0-15,0 0 0,0 0 0,0 0 16,0 0-16,-6 29 0,6-29 15,-15 32-15,1-9 0,-1 0 16,-1 1-16,-5 3 0,-5 2 16,-3 4-16,5-6 0,4-4 15</inkml:trace>
  <inkml:trace contextRef="#ctx0" brushRef="#br0" timeOffset="90415.5383">17305 9926 0,'0'0'0,"0"0"0,0 0 15,0 0-15,0 0 0,0 0 0</inkml:trace>
  <inkml:trace contextRef="#ctx0" brushRef="#br0" timeOffset="103409.7779">6917 12412 0,'0'0'0,"-11"4"0,-8 1 0,-2 0 16,-2 2-16,-16 8 0,-16 9 16,3 0-16,4 2 0,-13 12 15,0 3-15,-5 4 0,8-4 0,-7 15 16,3 6-16,18-17 0,12-13 15,9-9-15</inkml:trace>
  <inkml:trace contextRef="#ctx0" brushRef="#br0" timeOffset="104898.2727">16144 13890 0,'0'0'0,"0"0"0,0 0 16,0 0-16,2 30 0,-2-30 15,0 38-15,0-12 16,0 6-16,-2 4 0,1 8 16,-2 8-16,-1-1 0,-2 11 0,-1-1 15,-1 10-15,-1-3 0,-2 8 16,0-3-16,0-5 0,0-3 15,0-1-15,0 1 0,0 0 16,1-5-16,-1 0 0,-1 0 16,1-4-16,0-3 0,0 15 15,5-10-15,2-10 0,0-7 16,8-5-16,3-2 0,1-17 0,1-2 16,-1-6-16,0-3 0,2-12 15,1-8-15,-3 6 0,-2 1 16,-2 2-16</inkml:trace>
  <inkml:trace contextRef="#ctx0" brushRef="#br0" timeOffset="105398.6586">16219 13672 0,'0'0'0,"13"-5"0,5-1 0,6 1 16,5 1-16,17-1 0,8 2 15,13 0-15,-2 1 0,17 2 16,4 0-16,10-2 0,-4 1 0,11 10 16,-2 7-16,-3 2 0,-12-3 15,19 11-15,-11-1 0,-16-5 16,-14-5-16,-1-2 0,2-2 15,-10 1-15,-8 2 0,-2 0 16,-1 1-16,-7-3 0,-7-2 0,4 5 16,0 3-16,-8-2 15,-4-2-15,-5 4 0,-4 4 16,-1 6-16,0 5 0,-3-11 16,1 4-16,-4 0 0,-3 3 0,-5 10 15,-4 8-15,-1-2 0,0-2 16,-3 16-16,-1 10 15,0-1-15,1-3 0,-9 34 16,-1-8-16,0-4 0,-1-2 0,4-1 16,1-1-16,3-1 0,2-2 15,0 0-15,2 0 0,2-3 16,0-4-16,-4-4 0,-3-3 16,-4-9-16,-2-5 0,-9-5 15,-5-3-15,3-17 0,2-11 0,9-6 16,7-2-16,3-3 0</inkml:trace>
  <inkml:trace contextRef="#ctx0" brushRef="#br0" timeOffset="105649.7738">16100 15502 0,'0'0'0,"0"0"15,0 0-15,0 0 0,0 0 16,0 0-16,27 2 0,-27-2 16,50 5-16,-9 0 0,10 1 15,5 5-15,5 3 0,25 8 16,26 6-16,14 8 0,-9 2 16,7 6-16,5 6 0,17 7 15,-30-14-15,-34-20 0,-22-16 16,-19-2-16,-13-2 0,-8 0 0</inkml:trace>
  <inkml:trace contextRef="#ctx0" brushRef="#br0" timeOffset="106132.1962">16999 11947 0,'0'0'0,"0"0"0,33 6 0,-17-4 15,3 0-15,12 3 0,7 5 16,0 1-16,2 2 0,11 7 16,0 4-16,-1 1 0,-2 3 15,4 7-15,-5 3 0,-11-5 0,-7-3 16,-5 5-16,-6-1 15,-7-2-15,-5-3 0,-8 2 0,-8 2 16,-7-3-16,-5-3 0,-11 1 16,-9 0-16,1-5 0,0-5 15,-12 4-15,-1 1 0,3-6 16,4-2-16,-4-4 0,-2-3 16,6-2-16,3-4 0,12 0 15,8-1-15,8 0 0</inkml:trace>
  <inkml:trace contextRef="#ctx0" brushRef="#br0" timeOffset="106382.15">17149 12199 0,'0'0'0,"0"0"16,0 0-16,0 0 0,0 0 0,0 0 15,0 0-15,0 0 0,0 0 16,0 32-16,0-32 15,0 37-15,0-14 0,0 4 0,0 3 16,0 3-16,0 3 0,-1 11 16,0 3-16,-1 12 0,1-2 0,-1 2 15,-2 2-15,-2 8 16,2-4-16,-4 9 0,-2-4 16,-1-7-16,0-6 0,1-9 0,4-15 15,1-10-15</inkml:trace>
  <inkml:trace contextRef="#ctx0" brushRef="#br0" timeOffset="107381.585">17019 14159 0,'0'0'15,"0"0"-15,-3 27 0,2-10 16,0 4-16,-1 16 0,-1 7 16,1 3-16,0-1 0,1 17 15,0 15-15,1-5 0,1-2 16,2 12-16,-1-2 0,0 5 0,-1-6 15,1-2-15,2 0 16,-2 10-16,-2-23 0,0-12 0,1-9 16,-3-12-16,-2-9 0,0-13 15,0-8-15,0-9 0,1-7 0,-3-11 16,0-10-16,2-2 16,2-6-16,1 10 0,0 9 15,0 6-15</inkml:trace>
  <inkml:trace contextRef="#ctx0" brushRef="#br0" timeOffset="107631.5459">17086 13800 0,'0'0'0,"0"0"15,0 0-15,0 0 0,0 0 0,0 0 16,-17 30-16,17-30 0,-21 34 15,5-11-15,-4 8 16,-2 1-16,-1 5 0,-7 6 16,0 0-16,-6 8 0,1 1 0,-5 5 15,4-5-15,0-4 0,2-1 16,-3-5-16,2-8 0,9-13 16,6-9-16,6-4 0,3-1 15,3-2-15</inkml:trace>
  <inkml:trace contextRef="#ctx0" brushRef="#br0" timeOffset="107831.5444">17240 13983 0,'0'0'0,"0"0"15,16 15-15,-7-4 0,-1 3 0,4 8 16,2 2-16,0 4 0,1 1 15,5 14-15,0 4 0,-3-6 16,-3-5-16,-4-5 0,-3-3 16,-2-1-16,-1-7 0,0-4 15</inkml:trace>
  <inkml:trace contextRef="#ctx0" brushRef="#br0" timeOffset="108000.5422">17805 14198 0,'0'0'0,"0"0"0,0 0 16,0 0-16,0 0 0,-29-2 15,29 2-15,0 0 0</inkml:trace>
  <inkml:trace contextRef="#ctx0" brushRef="#br0" timeOffset="116239.4355">21200 11945 0,'0'0'0,"0"0"16,0 0-16,0 0 0,0 0 0,0 0 16,0 0-16,0 0 0</inkml:trace>
  <inkml:trace contextRef="#ctx0" brushRef="#br0" timeOffset="117331.7186">20493 11147 0,'0'0'0,"0"0"0,0 0 0,0 0 16,24 10-16,-24-10 0,17 12 16,-6-5-16,2 2 0,2 3 15,5 1-15,-1 0 0,-2 1 0,10 4 16,1 2-16,1-1 15,-1-2-15,5 3 0,-1 2 16,0-3-16,0 0 0,-3-1 0,0-1 16,-4-1-16,-3-1 0,-4-3 15,-4-2-15,-1-2 0</inkml:trace>
  <inkml:trace contextRef="#ctx0" brushRef="#br0" timeOffset="117631.1085">20838 11649 0,'0'0'0,"0"0"0,0 0 15,0 0-15,11 24 0,-11-24 0,-1 30 16,-2-11-16,0 2 0,-5 4 16,-3 3-16,-4 11 0,-1 1 15,0 1-15,3-8 0,2-6 0</inkml:trace>
  <inkml:trace contextRef="#ctx0" brushRef="#br0" timeOffset="118298.6046">14630 13949 0,'-4'6'16,"-21"35"-16,-26 42 0,-37 62 16,-7 13-16,-33 52 0,-27 43 15,8-19-15,7-14 0,44-69 16,30-47-16,20-32 0</inkml:trace>
  <inkml:trace contextRef="#ctx0" brushRef="#br0" timeOffset="121631.8895">8583 11376 0,'0'0'0,"-7"13"0,-1 2 16,-1-2-16,0 1 0,-8 10 0,-4 6 15,-9 8-15,-2 2 0,-5 7 16,-7 6-1,-6 4-15,-6 3 0,-3 0 0,9-10 16,-5 4-16,-2 2 16,11-11-16,6-9 0,-13 8 0,5-9 15,15-13-15,9-9 0,6-11 16,5-6-16,6-4 0,3-3 0,0 3 16,2 2-16,0 2 0</inkml:trace>
  <inkml:trace contextRef="#ctx0" brushRef="#br0" timeOffset="121881.7547">8565 11158 0,'0'0'0,"0"0"0,0 0 15,0 0-15,0 0 0,-19 22 0,19-22 16,-26 24-16,10-11 0,-5-1 16,-5 1-16,-1 0 0,1-1 15,-9 4-15,-6 0 0,5-1 16,1-2-16,-8 4 0,0 0 16,9-2-16,7-4 0,2-1 15</inkml:trace>
  <inkml:trace contextRef="#ctx0" brushRef="#br0" timeOffset="122081.409">8782 11436 0,'0'0'0,"0"0"0,0 0 0,23 17 16,-14-10-16,0 4 0,1 1 15,0 3-15,-1 2 0,-1 8 16,-1 3-16,-4-2 0,-2 0 16,1-6-16,-1-1 0,0-5 0</inkml:trace>
  <inkml:trace contextRef="#ctx0" brushRef="#br0" timeOffset="124747.6961">7727 12088 0,'0'0'0,"0"0"0,0 0 0,0 0 15,0 0-15,0 0 0,0 0 16,0 0-16,0 0 0,0 0 15,0 0-15,0 0 0,0 0 0,27-15 16,-27 15 0,24-13-16,-24 13 0,37-19 0,-11 5 15,2 1-15,2 1 0,17-8 16,8-6-16,-3 1 0,1 0 0,23-9 16,21-9-16,-6 1 0,-6 2 15,21-11-15,16-10 16,-3 0-16,-16 9 0,41-20 0,0 3 15,-26 10-15,-15 5 0,5-5 16,3-5-16,-10 9 0,-8 5 0,7-1 16,3-2-16,-11 8 0,-11 5 15,11-4-15,5-3 16,-19 11-16,-12 6 0,0-10 0,2-6 16,-11 10-16,-5 6 0,-11 2 15,-7 1-15,-8 3 0,-4 1 16,0 1-16,0 1 0,-6 7 15,-6 2-15,-5 2 0,-4 2 16,-1 3-16,0 3 0,-2 3 0,0 3 16,-4 2-16,-2 2 0,-9 4 15,-4 2-15,7-5 0,-3-1 0,-4 7 16,-4 5-16,0-3 16,-3 1-16,-8 5 0,-9 6 15,2 1-15,2 2 0,-19 5 16,-7 3-16,3-2 0,2-3 0,-44 22 15,-1-1 1,15-6-16,10-5 0,-6 4 0,-5 5 16,10-7-16,5-5 0,-3 12 15,-4 5-15,14-8 0,11-5 0,-9 3 16,-5 4-16,11-1 0,6-1 16,-6 0-16,-4-1 15,10-11-15,5-8 0,-6 2 0,-5-1 16,9-3-16,8-2 0,1-6 15,0-5-15,11-5 0,6-4 0,9-4 16,4-3-16,8-2 0,3 1 16,11-10-16,7-5 15,5-4-15,3-4 0,25-9 0,18-6 16,-2 0-16,0 0 0,20-12 16,13-9-16,-7 5 0,-5 3 0,13-11 15,10-7-15,-16 5 16,-10 3-16,9-8 0,7-5 15,-12 8-15,-9 5 0,10-6 16,6-3-16,-9 11 0,-4 9 0,4-3 16,6-1-16,-9 8 0,-5 2 15,2 4-15,2 2 16,-13 10-16,-9 5 0,-4 0 0,-3 0 16,-14 7-16,-7 6 0,-14 6 15,-8 3-15,-7 2 0,-7-2 0,-9 7 16,-9 3-16,-2 2 15,-3 3-15,-16 7 0,-12 8 16,2-5-16,0-2 0,-14 7 16,-9 7-16,8-3 0,9 0 0,-18 9 15,-10 7-15,6-1 0,6-1 16,-17 8-16,-11 5 16,11-2-16,8-1 0,-9 10 0,-5 7 15,12-7-15,8-7 0,-11 8 16,-10 4-16,16-9 0,11-7 0,-8 8 15,-4 4-15,16-10 16,10-6-16,-3 4 0,-1 2 16,9-12-16,6-9 0,5-2 0,3-2 15,12-7-15,7-6 0,8-7 16,4-5-16,5-4 0,6-3 16,7-6-16,5-9 0,5 0 15,-1-1-15,25-17 0,15-10 16,-2 1-16,-1 1 0,16-7 15,12-6-15,-2-2 0,0-3 16,17-5-16,13-5 0,-12 4 16,-10 2-16,12-8 0,9-5 15,-14 9-15,-10 6 0,18-8 16,15-7-16,-16 10 0,-9 5 0,5-2 16,3-4-16,-9 16 15,-7 10-15,7-1 0,4-1 16,-15 7-16,-8 4 0,-2 1 0,1 2 15,-16 5-15,-11 5 0,-7 3 16,-7 3-16,-8 1 0,-5 2 0,-10 6 16,-7 4-16,-3 3 0,0 0 15,-16 6-15,-9 1 16,-4 5-16,-1 4 0,-14 9 0,-9 6 16,7 0-16,3-1 0,-17 12 15,-11 8-15,4-8 0,6-3 0,-10 15 16,-5 10-16,1-8 15,2-2-15,-10 13 0,-6 9 16,8-6-16,6-4 0,-14 6 0,-7 5 16,13-9-16,10-8 0,-13 7 15,-8 4-15,15-8 0,12-6 16,-10 0-16,-5-2 16,15-11-16,9-8 0,8-4 0,6-3 15,11-6-15,7-5 0,10-7 16,8-3-16,7-6 0,4-5 0,0 0 15,3-4-15,4-2 0,1-4 16,15-11-16,10-7 16,-1-1-16,1 1 0,9-9 15,8-8-15,0 5 0,-2 3 0,16-9 16,11-7-16,-5 3 0,-4 3 16,12-4-16,7-5 15,-6 5-15,-4 2 0,11-2 0,9-3 16,-12 9-16,-8 7 0,10-5 15,6-2-15,-13 7 0,-9 6 0,1-6 16,2-3-16,-12 8 0,-10 3 16,-1 7-16,-2 5 15,-6-3-15,-6 0 0,-1 0 0,1 1 16,-12 4-16,-7 5 0,-2 1 16,-2 2-16,-1 1 0,-1 2 0,-7 2 15,-3 3-15,-2 1 16,-3 1-16,-7 6 0,-4 2 15,4-1-15,-2 0 0,-8 5 16,-8 2-16,2 2 0,0-2 0,-10 4 16,-9 5-16,4-1 15,3 0-15,-18 10 0,-6 7 0,4-4 16,1-2-16,-37 19 0,3-3 16,12-5-16,9-3 0,-11 2 15,-10 3-15,16-7 16,10-5-16,-8 3 0,-6 2 0,13-5 15,7-1-15,0-3 0,-1-1 16,6-5-16,4-3 0,10-4 16,7-1-16,9-8 0,7-4 0,13-1 15,4-3-15,2-2 0,3 0 16,5-9-16,3-4 16,2-4-16,1-3 0,8-1 0,12-6 15,1-3-15,-1-1 0,11-6 16,8-6-16,-1 2 0,-2 1 0,36-32 15,0-4-15,-13 12 16,-10 7-16,12-7 0,4-4 16,-6 9-16,-6 5 0,7-7 15,5-6-15,-9 13 0,-4 10 0,9-3 16,8-1-16,-14 6 0,-8 3 16,5 2-16,4 3 0,-13 6 15,-9 7-15,-2-4 0,-3 0 16,-12 8-16,-8 5 0,-9 7 15,-5 4-15,-7 1 0,-4 0 0,-9 2 16,-7 1 0,-5 4-16,-3 4 0,-16 6 0,-11 5 15,4-2-15,3 0 0,-15 8 0,-10 3 16,1 1-16,3 0 0,-14 11 16,-7 7-16,4-3 0,5-1 0,-14 9 15,-7 5 1,10-3-16,7-3 0,-16 11 0,-13 9 15,17-11-15,9-7 0,-8 10 16,-5 8-16,14-9 0,9-4 0,-4 4 16,-1 4-16,16-14 0,11-10 15,-5 6-15,-3 2 16,12-8-16,3-5 0,10-5 0,5-4 16,10-7-16,8-5 0,6-10 15,4-6-15,4-3 0,2-7 0,2 2 16,3 1-16,3-4 0,2-4 15,22-11-15,13-9 16,-6 4-16,-3 4 0,9-9 0,7-7 16,-7 4-16,-4 1 0,6-2 15,3 0-15,-6 4 0,-4 4 16,10-4-16,6-3 0,1 2 16,0 3-16,-17 10 0,-13 5 15,-9 6-15</inkml:trace>
  <inkml:trace contextRef="#ctx0" brushRef="#br0" timeOffset="126315.1217">12784 10202 0,'0'0'0,"0"0"0,0 0 0,0 0 16,0 0-16,0 0 0,14-16 16,-14 16-16,0 0 0,0 0 0,0 0 15,0 0-15,-14 27 0,14-27 16,-31 33-16,12-13 0,0 2 16,-14 11-16,-6 6 0,-1 1 15,1 0-15,-19 17 16,-14 14-16,4-5 0,5-3 0,-21 22 15,-20 18-15,4-2 0,14-15 16,-35 34-16,5-2 0,20-19 16,13-12-16,2 3 0,2 4 15,10-17-15,6-12 0,5 2 16,6 1-16,10-12 0,7-11 0,10-6 16,6-4-16,9-11 0,7-7 15,6-13-15,5-11 0,3-5 16,2-3-16,24-16 0,16-9 15,-5-4-15,-1-1 0,12-18 16,9-11-16,0 6 0,-3 4 0,10-14 16,6-8-16,-2 4 15,-2 4-15,2-4 0,3-4 0,-7 6 16,-4 3-16,1-2 0,1-3 16,-15 8-16,-8 6 0,0 2 15,1 2-15,-9 11 0,-6 10 0,1 0 16,-1 4-16,-9 6 15,-7 4-15,-8 8 0,-5 5 16,-3 8-16,-4 8 0,0 0 16,-7 5-16,-1 3 0,-2 3 0,-15 14 15,-12 11-15,0 1 0,1 2 16,-8 11-16,-6 9 0,4-2 16,2 0-16,-12 17 15,-10 12-15,-1-10 0,0-6 0,-7 12 16,-4 10-16,9-10 0,9-7 15,-9 8-15,-2 5 16,10-15-16,7-9 0,-1-4 0,-1-2 16,12 0-16,8-1 0,9-10 15,4-8-15,6-11 0,6-9 0,6-7 16,5-6-16,3-8 0,4-3 16,6-13-16,6-7 0,1-7 15,5-3-15,12-15 0,11-11 16,-3 0-16,0-1 0,12-12 15,10-10-15,0 8 0,0 4 0,4-6 16,1-2-16,-8 4 16,-4 1-16,2-5 0,1-5 15,-4 9-15,-4 6 0,1 4 0,3 0 16,-11 11-16,-6 7 0,8-2 16,4-1-16,-9 11 0,-6 8 15,-5 4-15,-3 3 16,-10 6-16,-6 5 0,-7 10 0,-5 6 15,-5 0-15,-4 1 0,-10 13 16,-9 8-16,-4 3 0,-2 2 0,-13 8 16,-9 7-16,2-2 0,3-2 15,-10 16-15,-6 11 16,3-3-16,0 1 0,-7 10 0,-5 8 16,11-5-16,7-4 0,-5 7 15,-1 5-15,0-8 0,2-8 16,-1 7-16,3 4 0,9-11 15,9-7-15,0-2 0,0 0 16,7-14-16,5-7 0,7-8 16,6-5-16,5-10 0,4-6 0,4-7 15,4-4-15,2-4 0,3-3 16,7-14-16,8-10 0,6-8 16,4-5-16,3-11 0,4-6 15,2 1-15,3 3 0,8-11 16,6-6-16,-8 5 0,-3 1 0,8-7 15,7-7-15,-2 9 16,-2 5-16,3-5 0,2-4 16,-9 7-16,-5 6 0,4-1 15,3 0-15,-11 9 0,-8 7 0,4 1 16,1-2-16,-8 10 0,-4 7 16,-6 4-16,-3 2 0,-6 9 15,-5 5-15,-6 6 0,-4 4 16,-3 5-16,-1 1 0,-9 12 15,-6 8-15,-1 6 0,-2 2 0,-7 8 16,-8 5-16,13-16 16,-2 3-16,-8 13 0,-6 10 15,-16 24-15,5-6 0,-7 6 0,-6 4 16,7-8-16,5-6 0,-7 4 16,-6 3-16,1-9 0,1-9 15,4 3-15,2 1 0,10-5 16,9-4-16,6-5 0,6-6 15,9-7-15,9-4 0,15-8 16,13-6-16,-6-5 0,-5-4 0,-3-1 16</inkml:trace>
  <inkml:trace contextRef="#ctx0" brushRef="#br0" timeOffset="127464.4268">14116 10278 0,'0'0'0,"0"0"0,12-9 0,-6 7 16,-1 1-16,1 2 0,-1 1 15,-1 3-15,1 1 0,-3 7 0,-2 6 16,-2 2-16,-3 3 0,-3 13 16,-3 6-16,-2 3 0,1 2 15,-6 20-15,-4 5 0,-5 11 16,1-5-16,-5 18 0,0 3 16,-3 5-16,1-9 0,-13 41 15,7-10-15,7-22 0,5-17 16,-2-1-16,-3-2 0,5-14 15,5-12-15,4-5 0,5-4 16,6-13-16,1-5 0,4-13 16,2-6-16,0-7 0,1-3 0,1-12 15,3-8-15,0-9 0,3-7 16,2-7-16,4-13 0,-2 3 16,-1-3-16,7-23 0,3-8 15,4-23-15,-3 9 0,0-7 16,1-2-16,0 9 0,1 3 0,2-2 15,3-3-15,-5 8 16,-2 8-16,7-2 0,4 0 16,-1 8-16,0 7 0,-1 0 15,-1 2-15,-1 11 0,-1 9 0,0 4 16,0 2-16,-5 13 0,-4 8 16,-4 4-16,0 2 0,-5 7 15,-2 3-15,-3 6 0,-3 6 16,-4 9-16,-3 4 0,-5 16 15,-4 9-15,0 1 0,-1 1 0,1-3 16,-5 12-16,0-3 16,-4 3-16,-14 43 0,-2 1 15,0-3-15,-2-3 0,-1 12 16,0 8-16,1-14 0,3-10 0,-5 9 16,-4 7-16,7-10 0,2-5 15,0 2-15,-3 4 0,7-12 16,5-8-16,0 0 0,1-1 15,4-11-15,5-9 0,6-6 16,6-4-16,2-13 0,2-10 0,1-10 16,1-6-16,1-3 0,0-3 15,5-9-15,5-7 0,5-11 16,2-7-16,6-18 0,5-11 16,-4 1-16,-3 1 0,1-17 15,0-10-15,-2 4 0,0 3 16,9-10-16,5-7 0,-3 6 15,-2 3-15,8-4 0,5-3 16,-8 8-16,-4 4 0,6-4 16,6-3-16,-6 11 0,-2 10 0,-3 1 15,-1 1-15,-2 9 0,-2 7 16,-2 4-16,-3 3 0,-8 8 16,-4 4-16,-4 9 0,-3 4 15,-1 11-15,0 5 0,-3 5 16,-2 3-16,-3 8 0,-1 6 0,-6 12 15,-5 10-15,-5 2 16,-4 0-16,1 10 0,-1 7 16,13-23-16,-2 5 0,-18 40 0,-3 4 15,5-5-15,4-5 0,-1 4 16,-2 5-16,0-5 0,-1-3 16,5 2-16,5 0 0,1-8 15,1-4-15,-1 1 0,-1 3 16,2-9-16,1-7 0,5 0 15,1 0-15,6-6 0,2-3 0,-4-1 16,-3 1-16,-4-5 0,-1-3 16,-13-5-16,-8-2 15,13-9-15,7-8 0,7-3 0</inkml:trace>
  <inkml:trace contextRef="#ctx0" brushRef="#br0" timeOffset="143771.1321">21799 10757 0,'0'0'0,"0"0"0,0 0 16,0 0-16,0 0 0,0 0 15,8 21-15,-8-21 0,0 0 0,1 23 16,-1-23-16,0 0 0</inkml:trace>
  <inkml:trace contextRef="#ctx0" brushRef="#br0" timeOffset="144081.6791">22169 10850 0,'0'0'0,"0"0"0,0 0 15,0 0-15,0 0 0,5 24 0,-5-24 16,0 0-16,-2 24 0,2-24 15,0 0-15,-16 26 0,16-26 0,-20 17 16,10-11-16,2 0 16,0-1-16,1-1 0</inkml:trace>
  <inkml:trace contextRef="#ctx0" brushRef="#br0" timeOffset="145415.0149">22518 12254 0,'0'0'0,"0"0"16,0 0-16,0 0 0,0 0 0,0 0 15,0 0-15,0 0 0</inkml:trace>
  <inkml:trace contextRef="#ctx0" brushRef="#br0" timeOffset="365645.0625">12251 12926 0,'0'0'0,"12"3"0,5 1 16,5 0-16,5-1 0,16 1 15,17 0-15,3 0 0,2-2 0,22-2 16,6-1-16,15-2 16,-1-3-16,23 0 0,3 1 15,50-2-15,-17 4 0,4-1 0,4 3 16,-12 4-16,-8 2 0,13 6 16,8 5-16,-7 10 0,-5 5 15,-51-9-15,-35-6 0,-24-6 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6:11"/>
    </inkml:context>
    <inkml:brush xml:id="br0">
      <inkml:brushProperty name="width" value="0.04272" units="cm"/>
      <inkml:brushProperty name="height" value="0.04272" units="cm"/>
      <inkml:brushProperty name="color" value="#F2395B"/>
    </inkml:brush>
  </inkml:definitions>
  <inkml:trace contextRef="#ctx0" brushRef="#br0">88696 28600 515,'-2'17'118,"-2"1"-24,-4 3-26,-2 1-26,-3 3-14,-1 3-3,-3 3-3,-2 3-4,0 2-3,-1 0-1,1 2-1,-1 1-3,0 1-2,0 3-2,-2 3-3,-1 4-3,0 0-2,3-3-2,1 0-2,3-3-3,0-4-2,2-6-1,1-6-1,1-5-2,6-12-7,14-18-15,12-18-14,13-17-14,2-6-3,-6 6 6,-7 6 8,-7 6 7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6:12"/>
    </inkml:context>
    <inkml:brush xml:id="br0">
      <inkml:brushProperty name="width" value="0.04825" units="cm"/>
      <inkml:brushProperty name="height" value="0.04825" units="cm"/>
      <inkml:brushProperty name="color" value="#F2395B"/>
    </inkml:brush>
  </inkml:definitions>
  <inkml:trace contextRef="#ctx0" brushRef="#br0">89821 28527 455,'-21'0'4,"5"-2"8,4 0 7,6-1 7,3 0 5,2 3 0,2 4 1,2 2 0,1 3-2,0 0-3,0 1-3,0 2-4,0-1-2,1 1-1,2 0 0,0 0-1,0 0 0,0 3 0,-2 1 0,-1 3 0,0 1-1,0-1 0,-1 0-1,1 1-1,0 1-1,0 5 0,0 3-1,0 4 0,0 3-2,0 1-2,0 0-3,0 2-3,-1 0-2,-1-1-3,0-2-3,-1-1-3,-1-1-3,0-3-2,0-3-1,0-3-3,0-3-1,2-1-1,0-3-2,1-1-1,0-6-6,-4-8-11,-2-10-11,-3-8-11,-3-5 0,0-3 9,-2-1 10,0-3 9,0 2 8,4 5 6,0 5 5,2 5 5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6:12"/>
    </inkml:context>
    <inkml:brush xml:id="br0">
      <inkml:brushProperty name="width" value="0.0361" units="cm"/>
      <inkml:brushProperty name="height" value="0.0361" units="cm"/>
      <inkml:brushProperty name="color" value="#F2395B"/>
    </inkml:brush>
  </inkml:definitions>
  <inkml:trace contextRef="#ctx0" brushRef="#br0">88958 30140 609,'-49'0'-45,"12"0"25,11 0 26,13 0 25,7-1 14,4 0 2,4-2 2,4 0 2,4-2-4,3 0-6,5-1-8,4-2-8,1 1-6,2-1-3,1 0-5,1 0-4,1 1-2,-1 1 2,0 1 0,0 1 2,-1 0-10,-3 2-17,-3 0-19,-3 2-17,-1-1-8,2 0 3,0-2 5,1 0 3,-1-1 6,-5 0 8,-3 0 10,-4 0 7,-2 0 6,0-2 2,0 0 1,0-1 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7:58"/>
    </inkml:context>
    <inkml:brush xml:id="br0">
      <inkml:brushProperty name="width" value="0.03667" units="cm"/>
      <inkml:brushProperty name="height" value="0.03667" units="cm"/>
      <inkml:brushProperty name="color" value="#00BFF3"/>
    </inkml:brush>
  </inkml:definitions>
  <inkml:trace contextRef="#ctx0" brushRef="#br0">61628 41727 599,'-10'0'9,"12"0"17,12 0 18,11 0 16,9-2 4,3 0-12,4-3-12,4-2-11,4 0-8,4-1-3,4 0-4,4 0-3,0 1-4,-1 2-2,-3-1-4,-1 2-4,-3 0-1,-1 2-1,-2 0 0,-1 2-1,-5 1-5,-2 4-10,-5 2-9,-4 3-11,-4 0-2,-7-1 3,-5-2 3,-6-2 4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6:12"/>
    </inkml:context>
    <inkml:brush xml:id="br0">
      <inkml:brushProperty name="width" value="0.05137" units="cm"/>
      <inkml:brushProperty name="height" value="0.05137" units="cm"/>
      <inkml:brushProperty name="color" value="#F2395B"/>
    </inkml:brush>
  </inkml:definitions>
  <inkml:trace contextRef="#ctx0" brushRef="#br0">90797 28240 428,'7'-15'1,"0"2"3,-2 3 3,0 1 2,-1 1 6,1 2 11,2 1 9,0 1 9,0 1 4,0 3-6,-3 4-5,1 2-5,-2 2-3,-1 2-2,0 0-3,-1 2-1,-1 0-2,0 1-3,0 1-2,0 1-1,-1 2-2,-1 3-1,0 3-1,-1 3 0,-2 3-1,-1 3-1,-3 3-2,-2 3 0,0 1-1,1 2-2,0 1-1,2-1-1,0 2-1,0 0 0,1 0 0,-1 0-1,1-1 0,2-3-1,2-4-1,2-2-1,1-4-1,2-3-2,0-5-1,2-3-2,2-3-2,5-2-2,5-3-4,6-1-2,1-4-1,1-8 2,-2-6 1,2-7 1,1-6-2,1-3-9,2-5-8,3-3-8,-1-3-4,-1-1-1,-4 0 1,0-2-1,-4 3 4,-3 7 7,-4 8 6,-4 5 7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6:19"/>
    </inkml:context>
    <inkml:brush xml:id="br0">
      <inkml:brushProperty name="width" value="0.04088" units="cm"/>
      <inkml:brushProperty name="height" value="0.04088" units="cm"/>
      <inkml:brushProperty name="color" value="#F2395B"/>
    </inkml:brush>
  </inkml:definitions>
  <inkml:trace contextRef="#ctx0" brushRef="#br0">92240 27817 538,'-5'-15'50,"8"2"-2,6 4-1,7 0-1,6 1-4,3 0-3,4 0-5,5 1-3,1-1-4,1 2-3,-1 0-3,0 2-4,-1 1-2,0 2-4,-2 2-5,0 2-3,-2 1-3,-3 2-2,-3 0-4,-3 2-2,-2-1-7,-2 1-12,-3 0-12,-1 0-12,-2 0-4,-2 1 1,-3 1 3,-1 1 2,-2 0 4,-4-3 5,-2-1 4,-3-2 6,-2 0 5,0 0 5,0 1 6,0 2 6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6:19"/>
    </inkml:context>
    <inkml:brush xml:id="br0">
      <inkml:brushProperty name="width" value="0.04774" units="cm"/>
      <inkml:brushProperty name="height" value="0.04774" units="cm"/>
      <inkml:brushProperty name="color" value="#F2395B"/>
    </inkml:brush>
  </inkml:definitions>
  <inkml:trace contextRef="#ctx0" brushRef="#br0">92048 28250 460,'-22'0'3,"4"0"3,5 0 5,3 0 5,4 1 1,1 2-1,2 2-1,2 2-2,1 2 3,0 3 7,0 3 7,0 4 7,0 0 2,-2 1-3,0-1-3,-2 1-3,0 1-3,1 5-1,-2 3-1,2 5-3,-1 3-1,0 4-2,0 4-3,0 4-1,-1 6-4,0 9-2,-1 8-4,-2 10-2,0 7-6,-1 4-6,-2 6-7,0 4-6,0 5-7,1 5-7,1 5-7,1 5-7,0-1-2,0-8 4,0-6 3,1-6 3,-1-13 3,2-18 1,0-17 1,2-17 1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6:19"/>
    </inkml:context>
    <inkml:brush xml:id="br0">
      <inkml:brushProperty name="width" value="0.03628" units="cm"/>
      <inkml:brushProperty name="height" value="0.03628" units="cm"/>
      <inkml:brushProperty name="color" value="#F2395B"/>
    </inkml:brush>
  </inkml:definitions>
  <inkml:trace contextRef="#ctx0" brushRef="#br0">91678 30620 606,'-1'-17'2,"0"-2"3,-2-1 4,0-2 3,1-1 5,4 1 5,4 1 4,4 1 6,2 1 3,3 1 0,2 1 2,2 2 0,3 0-3,5 2-4,3 2-6,7 3-6,2 0-5,1 2-7,-1 0-7,0 2-7,-1 1 0,-2 2 5,-1 2 5,-4 2 6,-2 1-7,-5 0-19,-5 0-18,-5 0-18,-3 0-10,0 1 2,-2 2 1,0 0 2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6:20"/>
    </inkml:context>
    <inkml:brush xml:id="br0">
      <inkml:brushProperty name="width" value="0.05067" units="cm"/>
      <inkml:brushProperty name="height" value="0.05067" units="cm"/>
      <inkml:brushProperty name="color" value="#F2395B"/>
    </inkml:brush>
  </inkml:definitions>
  <inkml:trace contextRef="#ctx0" brushRef="#br0">93983 30800 434,'16'0'4,"-1"0"9,1 0 8,0 0 10,-1 1 2,1 2-2,0 2-3,-1 2-2,0 1-3,-2-1-2,-3 1-4,-2 0-1,0 1-4,-2 1-4,-1 3-4,0 2-4,-4 1-2,-4-1-1,-6 1-1,-4 0-1,-1-1 1,0 1 1,1 0 1,0-2 2,2 2 2,-1-2 2,0-1 3,0-1 2,3-1 3,6 0 2,6-2 3,6 0 2,5-2 0,2-1-3,3-1-3,3 0-3,1-1-2,-2 0 1,0 0-1,-1 0 1,-1-1 0,-3 2 1,-1-2 0,-2 1 2,-2 1-1,-3 2 0,-1 2-2,-2 2 0,-1 0-1,0 1-1,0 0 0,0 0-2,-1 0 0,-2 1-1,-2 1-1,-2 2 0,-3 0-2,-2 1 0,-3 1-2,-3 1-1,-4 2-6,-3 3-10,-5 2-10,-3 4-11,-3 0-4,2-1 2,-1-3 1,-1-1 3,3-4-3,5-5-9,5-5-7,5-4-8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6:2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97650 20160 999,'8'-8'-51,"0"0"13,0 1 16,-1-1 15,2 1 8,2 0 2,2 2 2,1 1 3,1 0-1,0 2-2,-2 0-3,-1 2-2,1 0-2,2 0 0,1 0-1,3 0 1,0 0-1,-1 2 0,-1 0-2,0 2-1,-1-1 0,1 1 0,1 0 1,1 0 0,0-1 1,-1 0 0,-1-1 1,0-2 1,-3 0 1,2 0-1,0 0 0,0 0 1,-1 0-1,1 0 1,0 0 0,-1 0 0,0 0 1,-1 0-1,0 0 0,-2 0 1,0 0-1,2 0 1,0 0 0,1 0 0,1 0 1,-1 0-1,1 0 1,0 0-1,-1 0 1,1 0 0,0 0 0,0 0 1,0 0 0,1 0 0,1 0 1,1 0 0,1 0 0,-1 0 0,1 0-1,0 0 0,-1 0 0,1-2-1,-1-1 1,1 0 0,-1 0-1,-1 0 1,-1 2 0,0 0 1,-2 1-1,1 0 1,0 0-1,-1 0 1,1 0 0,1 0-1,2 0 1,0 0 1,0 0-1,-1 0 1,-1 0-1,-1 0 0,-1 0 1,1 0-2,-1 0 0,1 0-1,0 0 1,-1-2-1,1 0 0,0-1 0,0-1 0,-1 2 1,1 0-1,0 2 0,-1-1 0,-1 0 0,-1-1 0,-1-1 0,0-1 1,0 2 0,0 0 0,0 2 0,-1 0 1,-1 0-1,-1 0 0,0 0 0,-1 0 0,-1 0-1,1 0 0,0 0-1,0 0 0,0 0 0,0 0 0,-1 0 0,1 0 0,0 0-1,0 0 0,0 0 0,-3 0-4,-2 0-7,-6 0-9,-2 0-8,-3-1-1,2 0 5,1-2 5,0 0 4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6:28"/>
    </inkml:context>
    <inkml:brush xml:id="br0">
      <inkml:brushProperty name="width" value="0.02573" units="cm"/>
      <inkml:brushProperty name="height" value="0.02573" units="cm"/>
      <inkml:brushProperty name="color" value="#F2395B"/>
    </inkml:brush>
  </inkml:definitions>
  <inkml:trace contextRef="#ctx0" brushRef="#br0">102716 19678 855,'8'-14'-48,"1"1"18,2 2 18,0 2 19,1 2 7,0 1 0,3 0-1,0 2-1,0 0-1,-1 2-1,-1 0-1,0 2-1,-1 0 0,0 2-1,-1 0-1,0 2 0,0 1 0,-1 1 0,0 3 0,-2 2-1,0 1 0,-2 2-2,-1 0-1,0 1-2,-2 0 0,-2-1 1,-2-1 1,-2-1 1,-2-1 0,0 1 0,-1 0 0,-2 0 0,-1-1-1,-1-1-1,-3-1 0,-1 0 0,-1-2-1,-1-1-1,0 0 1,0-2-1,1 0 0,1-2 0,1 0-1,0-2 0,1 0-1,2-2 1,-2 0 0,0-2 1,1-1-1,2-2 1,3-1-1,1-3 1,1-1-1,2-2 0,0 0-1,2-1 0,1 0 0,4 0 0,2-1 0,4 1 1,0 0-1,1 4 2,0 3-1,-1 2 1,0 4 1,1 2 3,0 4 2,0 2 4,-1 2 0,-1 2 0,0 0-1,-2 1 0,-1 1-1,0 0-1,-2-1 1,0 0-2,-2 0 1,-1 0-1,0-2-1,-1 0 0,-1-2-1,0 1-1,0 0 0,0 0-1,-2 0-1,-2 0 1,-4-1-2,-2 1 0,-3-1 0,0-2-1,-1-2-1,-1-2-1,0-1 0,0 0 1,3 0-1,0 0 1,1-1 0,0 0 1,2-2-1,1 0 2,1-3-2,2-2 0,2-3-2,2-3-1,2-1 0,2 0 1,2 2-1,2 1 2,1 1 0,1 0 0,2 2 2,0 2 1,0 0 0,-2 2 2,1 2 0,-2 2 1,0 2 2,0 0 0,0 2 1,0 0 0,-1 1 2,-1 2-1,0-1 0,-2 3 1,0-1-2,0 1-1,0 0-2,0 0-3,-1 0-1,0 0-1,-2-1-3,0 1-1,-2 0-4,-2 0-5,-2 0-6,-2 0-5,0-1-1,0-1 3,2-1 4,1 0 3,-1-1 2,-1 0-2,0 0-2,-1 0-1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6:2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97400 20000 999,'7'8'-81,"-2"2"21,-3 0 20,0 1 21,-2 2 11,2 1 2,0 3 3,2 2 2,-1 0 2,-1 1 0,0-1 0,-2 1 1,1 0-1,-1-1 1,3 1-1,0 0-1,1 0 1,0 1-1,0 1 1,0 1-1,0 0 1,0 2-1,0 1 0,0 1 0,-1 0 0,-1 0 0,0 1 0,-1-1 1,-1 0-1,1-1 1,2-1-1,0-1 0,1 0 1,0-1 0,-1 1 1,1-1 1,-1 0 1,0-1 0,-2-1 0,0-1 0,-1-1 1,2-1-1,0 0 0,2-2 0,-1 0-1,-1-1 0,0 1 0,-1 0 0,-1-1 0,0 1-2,0 0 0,0-1-1,0 1 0,0 1 1,0 1-1,0 1 1,0 0-1,0 1 1,0-1-1,0 1 0,0 0 0,0-1 0,0 1-1,0-1 1,0 0 0,0-1 0,0 0 0,0-2 0,0-2 0,0-1 0,0-2 0,0-2 0,0-1-1,0 0 1,0 0 0,0-1-1,0 1 0,0 0 0,0 0-2,0 0-1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6:30"/>
    </inkml:context>
    <inkml:brush xml:id="br0">
      <inkml:brushProperty name="width" value="0.02296" units="cm"/>
      <inkml:brushProperty name="height" value="0.02296" units="cm"/>
      <inkml:brushProperty name="color" value="#F2395B"/>
    </inkml:brush>
  </inkml:definitions>
  <inkml:trace contextRef="#ctx0" brushRef="#br0">97662 20316 958,'-8'-7'-54,"0"2"15,0 2 16,1 2 16,0 2 7,2 4 2,3 2 1,1 4 1,0 1 0,-1 3 0,0 1-1,-1 3 1,-1 1-1,2 1 1,0 1-1,2 1 1,0 2-1,0 1 0,0 3-1,0 1 1,0 3-1,0 2 0,0 4 0,0 3 1,0-1 0,0 1-1,0-1 0,0-1-1,0-2 1,0 0-1,0-2 1,0 0-1,0-1 1,2-3 1,0-2 0,2-1 0,0-3 1,0 0-1,-1 0 0,2-2-1,-2-1 1,-1 1-1,0-1 1,-2 1 0,1-1-1,-1 1 1,3-1 0,0 1 0,0-1 0,0-1 1,-2-1 0,0-1 0,-1 0 1,0 1-2,0 1 0,0 1 0,0 0-1,0 2 0,0 1-1,0 1 1,-1 0-1,0-1 0,-2-1 0,0-1 0,-1-1 0,1-1 1,-1-1-1,1-1 1,-1-1-1,2-1-1,0-1 0,2 0-1,0-2-1,0-1 1,0-1 0,0-1 0,0-1 0,0 0 1,0-2-1,0 0 0,1-3-5,1-3-11,3-2-11,2-4-11,0-1-2,-1 1 7,-1-1 6,0 0 8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6:30"/>
    </inkml:context>
    <inkml:brush xml:id="br0">
      <inkml:brushProperty name="width" value="0.02601" units="cm"/>
      <inkml:brushProperty name="height" value="0.02601" units="cm"/>
      <inkml:brushProperty name="color" value="#F2395B"/>
    </inkml:brush>
  </inkml:definitions>
  <inkml:trace contextRef="#ctx0" brushRef="#br0">97466 26615 845,'-7'-9'-18,"2"-1"8,2-3 9,2-2 8,2-1 4,4-1 0,2-1-2,4 0 0,1-2 0,1 1-1,1-1 0,1 1 0,1 0 0,-2 4 0,-1 3 0,-1 3-1,-1 2 0,1 2-1,-1 2 0,1 2-1,0 2-1,0 2 0,0 2-1,-1 2-1,0 1 1,-2 1 0,-2 2 1,-2 0 0,-2 1 1,-1 3-2,0 2 0,-1 2-2,-3 0 0,-2 0-1,-4 0 0,-2 1-1,-2-2 0,1-1 0,-1-2 0,0-2 0,0-3 0,1-1 0,-1-2 1,0-2 0,0-2 0,2-1 0,-2 0 0,0-1-1,1-3 1,0-2 1,2-4 1,1-2 1,1-3 0,4-1-1,2-3-1,4-1-1,2-2-1,3 0 0,4 1 0,2 0-2,2 1 2,0 3 0,-2 2 2,2 4 1,-1 2 1,-1 2-1,-1 3-1,0 1 0,-3 2-1,-1 3 1,-2 4 0,-2 2-1,-2 1 0,-2-1-2,-2 0-2,-2-2-1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7:58"/>
    </inkml:context>
    <inkml:brush xml:id="br0">
      <inkml:brushProperty name="width" value="0.03605" units="cm"/>
      <inkml:brushProperty name="height" value="0.03605" units="cm"/>
      <inkml:brushProperty name="color" value="#00BFF3"/>
    </inkml:brush>
  </inkml:definitions>
  <inkml:trace contextRef="#ctx0" brushRef="#br0">61761 42760 610,'-30'0'0,"2"2"2,1 0 1,3 2 1,2-1 0,5-1-4,3 0-4,4-1-2,5-1 8,6 0 18,6 0 19,6 0 19,5-2 3,5 0-10,5-3-13,5-2-10,2 0-7,2 2-4,1 2-1,0 2-4,4 1-2,3 0-3,4 0-2,4 0-3,2 0-6,1 0-6,2 0-6,-1 0-8,2-1-6,1-2-5,1-2-6,2-1-5,0-1-1,3-1 2,2 0 2,1 0 2,-5 1 5,-14 1 5,-14 0 6,-13 2 7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6:3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95123 20316 999,'-8'-7'-71,"0"2"19,0 2 18,0 2 19,0 1 11,-2 2 1,0 0 2,-1 2 2,0 0 1,0 2 0,2 0 0,1 1 1,-1 1-1,0 0 1,-1 0 0,-1 0 0,-2 0 0,0 1 1,-1 2-1,-1 0 1,-2 1-1,-2 3-1,-1 2-2,-3 2 0,1 0-1,-2 1 0,1-1 0,-1 1 0,1-1-1,-1 1 0,1-1 0,-1 1 0,0 0-1,-1-1 1,-1 1 0,-1 0 0,1-2 1,1 0 0,3 0 1,1-3-1,1 1 2,1-1-1,-1 1 1,1 0 1,0-1 0,0-1 2,2-1 0,1 0 2,1-2 0,-1 1-1,0 0 0,0 0-1,1-1 0,2 1 0,0 0 0,1 0 0,0-1-1,0 1 1,0 0-1,1 0 0,-1-1-1,0 1 0,0 0 0,1 0-1,-1-2 1,0 1 0,0-2 0,0 0 1,1-1 0,-1-1 0,0 1 0,0 0 0,1 0-1,1 0 0,0 0-1,2-1-1,0 1 0,1-2 1,-1-1-1,0 0 1,2-2-3,4-1-4,4 0-4,4-1-5,2-3-2,0 0 0,-1-3 1,1-2-1,-1 0 2,0 0 1,-2 2 2,0 1 1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6:32"/>
    </inkml:context>
    <inkml:brush xml:id="br0">
      <inkml:brushProperty name="width" value="0.0271" units="cm"/>
      <inkml:brushProperty name="height" value="0.0271" units="cm"/>
      <inkml:brushProperty name="color" value="#F2395B"/>
    </inkml:brush>
  </inkml:definitions>
  <inkml:trace contextRef="#ctx0" brushRef="#br0">93043 23302 811,'-14'-1'-1,"2"-2"-4,4-2-4,3-2-2,3-1 1,4-2 5,3 0 6,5-1 6,3 0 3,0 1 0,1 1 0,1 1-1,1 0 1,-2 2-1,-1 1 0,-1 0-2,0 2 0,0 0-1,0 2-1,0 0-1,-3 3 0,0 2 0,-2 4 2,-2 2 0,-2 1 0,0 1-2,-2-1-3,0 1-1,-2 0-2,-2 1 1,-2 1-1,-2 2 0,-2 0 0,-1-1 0,-3 1-1,-1-1 1,-2-1-1,1-3 1,-1-3-1,0-2 1,0-3 0,-1-1 1,-2 0-1,0-1 2,0-2-1,1-1 1,2 0 1,0-1 0,0-3 1,2-2 1,1-3 0,1-3 1,2-2 1,6-1-1,4-1 0,6-1 0,4 0 1,5 1 0,6 0 0,4 3 2,2 1 0,2 1 0,0 2 1,2 2-1,0 3 1,-3 2-1,-1 4 1,-3 3-1,-3 1-1,-1 3-2,-4 2-1,-3 2-2,-2 1 0,-2 1-3,-3 0 0,-1 3-2,-2-1 1,-4 1 1,-2 0 0,-3 0 2,-4-1 1,-4-1 0,-4-2-1,-3 0 1,-2-1-1,2-2 1,0-2 1,0-2-1,2-2 1,-1-2-1,0-2 0,1-2 0,1-2-2,4-2-3,4-2-5,5-2-3,5-2-6,8-4-6,7-5-7,9-3-7,2-1-2,-3 5 2,-3 3 3,-3 6 1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6:33"/>
    </inkml:context>
    <inkml:brush xml:id="br0">
      <inkml:brushProperty name="width" value="0.02943" units="cm"/>
      <inkml:brushProperty name="height" value="0.02943" units="cm"/>
      <inkml:brushProperty name="color" value="#F2395B"/>
    </inkml:brush>
  </inkml:definitions>
  <inkml:trace contextRef="#ctx0" brushRef="#br0">97110 14390 747,'7'-21'6,"-1"3"1,0 4 3,-2 4 2,0 2 1,1-1 2,1-1 1,2-1 2,0 0-1,-1 2 0,1 3-2,0 1-1,0 1-2,0 2-1,0 0-1,-1 2-1,1 1-2,-2 2 0,-1 2-2,0 2 0,-2 1-2,-1 1 0,0 2-1,-1 0-1,-1 0-1,0 0-2,0 1 0,0 0-2,-2-1-1,0-1 0,-3 0 0,-2-2 0,-1-1 0,-2 0 2,0-2-1,-1 0 2,-1-3 0,0 0 0,0 0 0,1-1 1,0-3 0,1 0 0,1-2 0,1-3 1,0-2-1,2 0 1,1-1-1,0-1 1,2-1-1,0 0 0,2 0 0,0 1 1,2-1-1,2 3 0,2 0 1,2 0-1,1 2 1,2 2 1,0 3 1,1 1 0,-1 1 2,1 2-1,-2 0 2,-1 2-1,0 0 1,-2 1-1,-1 2 0,0 0 0,-2 1 0,0 1 0,-2 1 0,0 1 1,-2 0 0,0 0 0,-2-2-1,0 0 0,-3-1-1,-2 1-2,-3 1 0,-3 2-3,-2-2 0,3 0 1,0 0 0,1-2 1,0-1 0,0-2 0,1-3 0,-1 0-1,1-5 0,2-2-4,2-5-1,3-4-4,3-2 0,7 0 1,7-2 0,8-1 1,2 0-3,1 2-7,-1 2-7,0 4-8,-1 2-3,-3 6-2,-3 6 0,-3 6-2,-3 1 4,-2 0 7,-4 0 8,-2-2 7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6:3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97500 15000 999,'0'37'-37,"0"-3"11,0-5 11,0-4 12,0 0 4,0 3 0,0 3-1,0 3-1,0 2 0,0 2-2,0 2-1,0 3-2,0-1 0,0 2 0,0-1 1,0 0-1,0-1 1,0-2 1,0-2-1,0-1 1,0-3-1,0 0 0,0-1 0,0-1 0,0-2-1,2 0 1,0-2 1,2 0 0,-1-1 0,1-1-1,0-1-2,0-1 0,-2-1 0,0-1 2,0-1 1,-1-1 2,-1 0 1,0-1 1,0 1 1,0 0 1,0-2 1,0 0 1,0 0 1,0-2 0,0 1 2,0 1 0,0 3 2,0 1 1,-1 2-1,-1-1-1,0 1-3,0-1-2,-2 1-1,2-1-1,0 1-1,2-1 0,0 0-2,0-3 0,0-1 0,0-2-1,0-1-1,0 1 1,0 1 1,0 1-1,0 0 0,2-1-4,0-1-4,2 0-2,-2-3-1,0-1 3,0-2 3,-1-2 2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6:3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92595 19673 999,'-13'-8'-1,"4"0"-3,6 0-2,5 0-3,5 0 0,9-1 1,8-2 3,7 0 2,9 0 3,10 0 2,10-1 3,9 0 4,-2 1-7,-13 3-13,-14 1-14,-13 2-15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6:46"/>
    </inkml:context>
    <inkml:brush xml:id="br0">
      <inkml:brushProperty name="width" value="0.02928" units="cm"/>
      <inkml:brushProperty name="height" value="0.02928" units="cm"/>
      <inkml:brushProperty name="color" value="#F2395B"/>
    </inkml:brush>
  </inkml:definitions>
  <inkml:trace contextRef="#ctx0" brushRef="#br0">100200 6431 751,'15'-15'77,"-1"4"-18,-1 3-18,0 3-17,-1 0-12,3 0-2,2-2-4,2 0-3,1-1-1,1 0 1,1 1 0,1-1 0,0 0 0,1 2-1,-1 1-2,1 0 0,-1 1-2,1-2-1,-1 0-1,0 0 0,0-2 0,-1 2 0,-1 1 2,-1 0 0,-1 1 1,-1-2 0,-1 0 1,0-1-1,-2-1 1,-1 2 0,-1 1 1,-1 0 1,-1 1 0,0 1-1,-2-1 0,0 0 0,-1 0 0,1 0-1,2 0 0,0 0 1,0 0-2,-1 0 0,0 0-2,-2 0-1,-1 0-9,-2-2-20,-3 0-18,0-1-18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6:47"/>
    </inkml:context>
    <inkml:brush xml:id="br0">
      <inkml:brushProperty name="width" value="0.03257" units="cm"/>
      <inkml:brushProperty name="height" value="0.03257" units="cm"/>
      <inkml:brushProperty name="color" value="#F2395B"/>
    </inkml:brush>
  </inkml:definitions>
  <inkml:trace contextRef="#ctx0" brushRef="#br0">102891 3905 675,'7'-13'3,"-2"6"7,-3 6 6,0 6 7,-4 4 2,0 3 0,-3 4-2,-2 2-1,-1 2 0,-2 3 0,0 1 1,-1 3 0,-2 1-2,0 2-2,-1 3-3,-1 1-4,-2 3-2,-1 2-4,-3 4-3,-1 2-3,-2 2-1,-1 1-2,-1 2 1,0 0-2,1-2 1,5-6 1,4-5 0,6-7 1,3-5-3,0-5-7,2-5-7,1-5-7,3-7-8,7-11-10,7-12-11,8-9-10,0-4 2,-3 7 13,-5 5 13,-2 7 13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6:47"/>
    </inkml:context>
    <inkml:brush xml:id="br0">
      <inkml:brushProperty name="width" value="0.03718" units="cm"/>
      <inkml:brushProperty name="height" value="0.03718" units="cm"/>
      <inkml:brushProperty name="color" value="#F2395B"/>
    </inkml:brush>
  </inkml:definitions>
  <inkml:trace contextRef="#ctx0" brushRef="#br0">103208 4311 591,'7'-13'5,"0"8"13,-2 7 12,0 6 13,-2 5 3,-1 1-5,0 3-7,-2 2-6,1 0-4,0 1-2,2-1-2,0 1-1,2 1-3,0 3-1,1 3-2,2 3-2,-2 1-1,-1 0-3,-2 1-3,-2-2-2,0 1-2,0 1-2,2-1-3,0 0-2,0-1-2,0-3-3,-1-3-2,-2-3-3,0-2 0,-2-1 1,-1-1 1,0 0 1,-2-3-3,-2-3-6,-1-3-8,-3-2-6,-1-3-3,0-1 2,1 0 2,-1-1 1,-1-4 3,-2-4 3,-1-6 4,-2-3 4,-2-5 3,1-2 4,-1-1 4,1-2 5,0-1 1,2 2 1,3 3 1,1 2 1,2 1 2,2 2 3,2 2 4,3 3 2,0 1 4,0 2 3,0 2 3,0 3 3,1 0 1,2 0 0,2 0-1,2 0 0,2-1-2,4 0 0,2-1-1,3-2-2,3 2-2,1 0-2,3 0-3,2 2-2,0 0-4,-2 2-5,1 0-4,-2 2-4,-1 0-2,2 0 2,1 0 2,1 0 2,-1 0-5,-1 0-10,-2 0-12,-3 0-11,-1-1-2,-4 0 7,-3-2 8,-2 0 7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6:48"/>
    </inkml:context>
    <inkml:brush xml:id="br0">
      <inkml:brushProperty name="width" value="0.04211" units="cm"/>
      <inkml:brushProperty name="height" value="0.04211" units="cm"/>
      <inkml:brushProperty name="color" value="#F2395B"/>
    </inkml:brush>
  </inkml:definitions>
  <inkml:trace contextRef="#ctx0" brushRef="#br0">104666 3444 522,'0'-18'14,"0"10"11,0 11 12,0 12 10,0 6 2,0 5-7,0 3-8,0 5-7,-1 1-4,0 2-1,-2 0 0,0 1-2,-1 1 0,2-1-3,0-2-2,2 0-1,0-1-2,0-1-2,0-1-2,0-1-1,0-2-1,0-2-2,0-2-2,0-2-1,1 0-3,4-1-1,2 1-2,4-1-1,2-1-5,3-4-5,3-5-7,3-3-6,3-5-3,4-4-3,4-6-1,5-4-2,1-6-1,0-5-3,0-7-1,0-5-3,-4 0 3,-8 5 6,-7 7 6,-8 5 7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6:53"/>
    </inkml:context>
    <inkml:brush xml:id="br0">
      <inkml:brushProperty name="width" value="0.02723" units="cm"/>
      <inkml:brushProperty name="height" value="0.02723" units="cm"/>
      <inkml:brushProperty name="color" value="#F2395B"/>
    </inkml:brush>
  </inkml:definitions>
  <inkml:trace contextRef="#ctx0" brushRef="#br0">100650 12412 808,'17'0'38,"3"0"-7,3 0-9,3 0-8,2-1-4,3-1-1,1 0-1,3-1-1,0-2-1,2 0-1,1-1 0,1-1-1,-1 0 0,-2 2 0,-3 3 2,0 1-1,-3 0 1,0-1-3,-1 0-2,-1-1-1,-1-1-1,-1 2 1,-1 0 0,-1 2 1,-2 0 0,-3 0 0,-3 0 0,-2 0-1,-3 0 0,-1 0 0,0 0 0,-2 0-1,0 0-6,0 0-14,-1 0-12,1 0-14,0 0-4,0 0 4,0 0 6,0 0 4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7:59"/>
    </inkml:context>
    <inkml:brush xml:id="br0">
      <inkml:brushProperty name="width" value="0.0433" units="cm"/>
      <inkml:brushProperty name="height" value="0.0433" units="cm"/>
      <inkml:brushProperty name="color" value="#00BFF3"/>
    </inkml:brush>
  </inkml:definitions>
  <inkml:trace contextRef="#ctx0" brushRef="#br0">67439 41272 508,'7'-14'0,"-2"1"0,-3 2 0,0 2 0,-4 0 3,0-3 8,-3-4 8,-2-2 7,-1 0 4,0 3 1,0 3 2,1 3 2,-2 2-1,0 2-2,-2 2-3,0 2-2,0 1-2,-1 0-3,0 0-2,0 0-3,-1 2-2,-3 6-3,-3 4-1,-3 5-2,-2 4-2,1 3-1,-1 3-1,1 3-1,0 1 0,3 1 0,1-1 0,2 0 1,2 1 0,1-2-2,1 1-1,1 0-1,1 0-1,4-3 0,2-2-3,4-1 0,3-2-2,4-1-2,4-1-3,3-1-3,6-2-3,7-3-4,7-2-4,7-4-3,7-2-2,8-2 0,8-3 2,7 0 1,8-5-1,7-2-2,5-5-2,9-4-2,-4-1 0,-14 1 2,-13 1 1,-14 1 3,-10 1 1,-4 2 3,-5 2 3,-5 2 3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6:54"/>
    </inkml:context>
    <inkml:brush xml:id="br0">
      <inkml:brushProperty name="width" value="0.03077" units="cm"/>
      <inkml:brushProperty name="height" value="0.03077" units="cm"/>
      <inkml:brushProperty name="color" value="#F2395B"/>
    </inkml:brush>
  </inkml:definitions>
  <inkml:trace contextRef="#ctx0" brushRef="#br0">104300 10262 715,'16'-22'31,"-1"7"-3,1 4-4,0 5-4,0 2-2,1 2-1,1 0 0,1 2 0,1 0-1,2 0 0,3 0 0,2 0-1,0 0-1,1 0-2,-1 0-2,0 0-1,0 0-5,-1 0-4,-1 0-5,-2 0-6,-1 0-4,-2 2-4,-4 0-4,-3 2-3,-1-1-2,0-1-2,-1 0 0,1-1 0,-3 0-2,-4 1 0,-6 3-2,-4 2-2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6:54"/>
    </inkml:context>
    <inkml:brush xml:id="br0">
      <inkml:brushProperty name="width" value="0.03435" units="cm"/>
      <inkml:brushProperty name="height" value="0.03435" units="cm"/>
      <inkml:brushProperty name="color" value="#F2395B"/>
    </inkml:brush>
  </inkml:definitions>
  <inkml:trace contextRef="#ctx0" brushRef="#br0">104727 10600 640,'-14'9'-35,"5"1"24,3 3 24,4 2 23,2 1 10,0-1-5,0 1-4,0 0-5,0 2-2,0 5-3,0 5-3,0 5-1,0 2-3,0 2-3,0 0-3,0 2-2,0 1-2,0-1-2,0 0-1,0 0-1,0 0-4,0 0-3,0 1-6,0-2-4,0 2-4,-2 2-1,-1 2-3,0 2-1,0 0-4,0 0-4,2-2-5,0 0-5,1-2-1,-2-4 0,0-2 0,-1-3 1,0-5 3,-1-5 6,0-7 6,0-5 5,0-3 6,2 0 2,0 0 2,2 0 4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6:54"/>
    </inkml:context>
    <inkml:brush xml:id="br0">
      <inkml:brushProperty name="width" value="0.0255" units="cm"/>
      <inkml:brushProperty name="height" value="0.0255" units="cm"/>
      <inkml:brushProperty name="color" value="#F2395B"/>
    </inkml:brush>
  </inkml:definitions>
  <inkml:trace contextRef="#ctx0" brushRef="#br0">104500 12143 862,'9'-28'15,"1"8"-6,3 6-5,2 6-7,2 4 2,3 1 7,3-1 7,2 0 8,4 0 1,1 2-6,2 0-5,3 2-6,0 0-2,-2 2-1,0 0-1,-1 2 1,-3 0 0,-4 0 0,-3-1 2,-4 1 0,-4 0-10,-1 0-18,-2 0-18,-2 0-20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38"/>
    </inkml:context>
    <inkml:brush xml:id="br0">
      <inkml:brushProperty name="width" value="0.03914" units="cm"/>
      <inkml:brushProperty name="height" value="0.03914" units="cm"/>
      <inkml:brushProperty name="color" value="#F2395B"/>
    </inkml:brush>
  </inkml:definitions>
  <inkml:trace contextRef="#ctx0" brushRef="#br0">88471 40250 562,'-8'8'137,"2"0"-33,1 0-33,0-1-34,-1 4-17,-2 6-4,-3 5-2,-3 7-2,-2 3-3,-1 4-2,-1 3-2,-1 3-1,0 1-2,1 2-3,1 0-1,1 1-2,-1-1-1,0 0 0,-1-3 0,0-2 0,0-3-3,2-3-5,4-5-4,3-4-5,2-3-4,0-3-1,2-3-2,1-2-2,1-6-4,3-8-5,4-8-5,2-8-6,2-2 3,-2 3 10,-1 2 9,0 4 10,-1 1 6,0-2 1,0 0 1,0-1 2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38"/>
    </inkml:context>
    <inkml:brush xml:id="br0">
      <inkml:brushProperty name="width" value="0.04994" units="cm"/>
      <inkml:brushProperty name="height" value="0.04994" units="cm"/>
      <inkml:brushProperty name="color" value="#F2395B"/>
    </inkml:brush>
  </inkml:definitions>
  <inkml:trace contextRef="#ctx0" brushRef="#br0">89250 40500 440,'14'1'96,"-5"4"-19,-4 2-20,-3 4-20,-1 2-10,0 3-3,2 3-3,0 3-2,0 2-1,0 3 0,-1 1 1,-2 3-1,1 0 0,0 0-2,2 1-3,0-1-1,0 0-1,-1-2 0,-1-1-1,0 0 0,-1-1-1,2-1-2,0-1-2,2-1 0,-1 0-4,-1-1-1,0 1-3,-1-1-2,-1 0-3,0-1-3,0-1-2,0-1-3,0-1-1,0-2 1,0-3 2,0-1 0,-3-3-11,-2-4-22,-5-4-23,-3-4-23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39"/>
    </inkml:context>
    <inkml:brush xml:id="br0">
      <inkml:brushProperty name="width" value="0.03571" units="cm"/>
      <inkml:brushProperty name="height" value="0.03571" units="cm"/>
      <inkml:brushProperty name="color" value="#F2395B"/>
    </inkml:brush>
  </inkml:definitions>
  <inkml:trace contextRef="#ctx0" brushRef="#br0">88520 41946 616,'-11'0'11,"8"0"23,9 0 22,10 0 24,4-2 0,1 0-20,0-3-20,2-2-20,0 1-17,1-1-15,0 2-14,-1 1-13,-2 0-6,-2 2 4,-3 0 3,-2 2 4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39"/>
    </inkml:context>
    <inkml:brush xml:id="br0">
      <inkml:brushProperty name="width" value="0.05176" units="cm"/>
      <inkml:brushProperty name="height" value="0.05176" units="cm"/>
      <inkml:brushProperty name="color" value="#F2395B"/>
    </inkml:brush>
  </inkml:definitions>
  <inkml:trace contextRef="#ctx0" brushRef="#br0">89931 40150 425,'0'46'130,"0"-2"-28,0-2-29,0-2-28,0-1-16,-2 3-2,0 3-3,-1 1-2,-2 0-2,2 0-3,-1-2-3,0 0-2,0-3-1,2-2 0,0-4-1,2-2 1,0-4-3,0-3-2,0-5-4,0-3-2,2-4-3,4-1-3,4-2-1,3-2-1,3-4-5,2-2-4,0-6-4,1-2-6,2-5-4,3-6-5,2-4-4,4-5-5,-2 0 0,-5 3 2,-7 4 4,-5 5 3,-3 2 1,0 0-1,0 2-1,0 1 0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40"/>
    </inkml:context>
    <inkml:brush xml:id="br0">
      <inkml:brushProperty name="width" value="0.03744" units="cm"/>
      <inkml:brushProperty name="height" value="0.03744" units="cm"/>
      <inkml:brushProperty name="color" value="#F2395B"/>
    </inkml:brush>
  </inkml:definitions>
  <inkml:trace contextRef="#ctx0" brushRef="#br0">92250 40250 587,'16'1'105,"1"2"-16,1 2-18,2 2-16,-2 0-15,-2-1-11,-2-1-11,-1 0-13,-1 0-8,0 0-8,-1 1-8,1 2-7,-2 0-7,-2 0-6,-4 2-6,-2 2-7,-4-1-1,0 1 2,-3 0 4,-2 0 2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40"/>
    </inkml:context>
    <inkml:brush xml:id="br0">
      <inkml:brushProperty name="width" value="0.03838" units="cm"/>
      <inkml:brushProperty name="height" value="0.03838" units="cm"/>
      <inkml:brushProperty name="color" value="#F2395B"/>
    </inkml:brush>
  </inkml:definitions>
  <inkml:trace contextRef="#ctx0" brushRef="#br0">91666 41498 573,'-16'0'4,"2"2"9,1 0 9,1 1 9,5 0 6,11-1 5,12 0 5,10-1 5,5-2-1,1-1-9,-2 0-8,1-1-8,-1 0-9,-1 1-8,-3 0-10,-1 2-9,-1-1-10,1 0-9,1-2-11,1 0-10,-2-1 0,-4 3 9,-3-1 9,-4 2 10,-3-1 0,1 0-7,0-2-7,0 0-7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40"/>
    </inkml:context>
    <inkml:brush xml:id="br0">
      <inkml:brushProperty name="width" value="0.04465" units="cm"/>
      <inkml:brushProperty name="height" value="0.04465" units="cm"/>
      <inkml:brushProperty name="color" value="#F2395B"/>
    </inkml:brush>
  </inkml:definitions>
  <inkml:trace contextRef="#ctx0" brushRef="#br0">95150 39127 492,'1'-14'8,"4"2"14,2 1 15,4 2 16,0 2 1,1 2-8,0 3-10,0 1-10,3 0-4,7-1 1,6 0 2,9-1 1,2-1 0,-1 2 0,1 0-1,0 2 1,-2 1-7,-7 2-12,-6 2-11,-5 2-12,-5 1-11,-2 1-10,-4 1-10,-3 1-10,-2 0-3,-4 1 6,-2 0 6,-3 0 5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7:59"/>
    </inkml:context>
    <inkml:brush xml:id="br0">
      <inkml:brushProperty name="width" value="0.03727" units="cm"/>
      <inkml:brushProperty name="height" value="0.03727" units="cm"/>
      <inkml:brushProperty name="color" value="#00BFF3"/>
    </inkml:brush>
  </inkml:definitions>
  <inkml:trace contextRef="#ctx0" brushRef="#br0">70592 41077 590,'-8'-8'3,"-2"2"6,0 1 7,-1 1 5,3-1 7,6 0 5,7-1 5,8-2 7,6 1-2,9 2-6,7-1-6,8 2-7,6 0-4,4 2-3,4 0-2,4 2-2,3 0-3,3 0-5,3 0-4,3 0-3,2 0-5,2 0-4,2 0-4,3 0-4,-2 0-4,-2 0-3,-3 0-2,-3 0-4,-7 0 1,-12 2 3,-12 0 4,-12 2 4,-6 0-2,-3 0-8,-1 0-8,-2-1-8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41"/>
    </inkml:context>
    <inkml:brush xml:id="br0">
      <inkml:brushProperty name="width" value="0.05467" units="cm"/>
      <inkml:brushProperty name="height" value="0.05467" units="cm"/>
      <inkml:brushProperty name="color" value="#F2395B"/>
    </inkml:brush>
  </inkml:definitions>
  <inkml:trace contextRef="#ctx0" brushRef="#br0">95257 39700 402,'-22'8'4,"2"0"8,4 0 8,3-1 8,2 2 7,3 2 7,1 2 7,2 1 7,1 4-1,2 4-6,0 3-7,2 4-8,-1 4-4,0 6-4,-2 4-3,0 6-3,-1 1-3,0-2-1,0-2-2,1-2-1,-2-3-4,2-3-5,-1-2-6,0-3-6,0-4-2,2-3-3,0-5-2,2-3-2,1-6-7,2-8-15,2-8-15,2-8-14,3-8-2,5-9 10,5-9 10,5-8 10,2-4 6,-3 1 4,-1 0 4,-3 2 4,-1 2 2,-1 6 2,-1 4 3,-1 5 2,0 4 5,-1 5 11,1 3 9,0 5 11,-2 2 4,-1 3-3,-2 1-1,-2 2-2,-1 2 2,0 0 8,-1 2 6,1 0 7,-1 4 2,0 4-4,-2 5-3,0 5-5,-1 4-3,0 2-4,-1 4-2,1 3-4,-1 2-3,-2 1-1,-2 1-3,-2 1-1,-2-2-3,-1-2-2,-3-3-2,-2-3-3,-1-3-7,1-4-15,-1-2-13,0-2-13,1-6-6,0-6 3,2-8 4,1-6 2,1-7 3,2-6 4,2-8 3,2-7 4,1-3 2,0 0 3,0 0 3,0 0 2,0 3 4,2 5 4,0 7 4,2 6 4,-1 7 9,0 11 14,-2 8 15,0 11 14,-3 5 3,-4 3-10,-4 1-9,-4 3-11,0-1-5,1 0-2,2-1-1,2 0-3,5-4-8,4-5-16,7-5-15,6-5-16,5-6-6,3-10 3,5-8 3,3-8 2,2-5 5,-1 3 3,-1 1 4,-1 3 3,-2 2 5,-3 2 4,-3 4 6,-3 3 4,-2 2 5,-1 3 6,0 1 6,-2 3 6,-1 0 5,-1 0 3,0 0 2,-2 0 3,-1 2 2,0 2 0,-2 4 0,0 2 0,-2 2-1,-1 3-6,0 1-3,-1 3-6,-3 3-3,-2 3-4,-4 5-2,-2 3-4,-2 2 0,1 1 1,-1-1 2,0 1 1,2-3 1,2-4 2,4-3 0,3-4 1,3-4 1,5-1 1,5-2 1,6-3 1,1-2-2,1-1-4,-1-2-5,0-2-5,0-2-5,-1-4-6,-1-2-5,0-3-7,-2-2-4,1-1-2,0-1-3,0-1-2,-1-3 0,-1-3 0,-1-5 2,-1-3 1,-1-1 1,0 5 4,-2 3 2,0 5 3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41"/>
    </inkml:context>
    <inkml:brush xml:id="br0">
      <inkml:brushProperty name="width" value="0.04756" units="cm"/>
      <inkml:brushProperty name="height" value="0.04756" units="cm"/>
      <inkml:brushProperty name="color" value="#F2395B"/>
    </inkml:brush>
  </inkml:definitions>
  <inkml:trace contextRef="#ctx0" brushRef="#br0">98462 38850 462,'7'-16'5,"-2"2"9,-3 1 11,0 1 9,-2 2 7,0 6 8,0 4 5,0 6 6,-3 5-1,-2 5-11,-5 7-11,-4 5-10,-3 4-7,-3 1-3,-3 1-4,-3 1-3,1-1-5,0 0-5,3-1-6,1-1-5,3-3-7,5-3-6,3-5-6,4-4-6,4-3-6,4-1-5,4-2-5,4-2-6,1-3 7,-1-1 16,0-2 16,-2-2 17,-1 0 13,0 2 10,-2 2 9,0 2 10,-2 3 4,-1 4-3,0 3-1,-2 5-2,0 4-2,-2 8-3,0 7-4,-1 7-1,-2 4-5,2 3-6,-1 3-5,0 4-5,0 0-7,2-1-7,0-1-8,2 0-8,0-2-1,0-2 3,0 0 6,0 0 3,1-3-4,2-2-15,2-4-14,2-2-15,0-7-4,-1-8 4,-1-9 4,0-8 5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42"/>
    </inkml:context>
    <inkml:brush xml:id="br0">
      <inkml:brushProperty name="width" value="0.04637" units="cm"/>
      <inkml:brushProperty name="height" value="0.04637" units="cm"/>
      <inkml:brushProperty name="color" value="#F2395B"/>
    </inkml:brush>
  </inkml:definitions>
  <inkml:trace contextRef="#ctx0" brushRef="#br0">99055 38756 474,'15'-35'27,"-1"9"2,-1 9 4,0 9 1,-2 5 1,-1 3-3,0 4-3,-2 2-2,-2 5-5,-2 6-3,-4 5-4,-2 7-4,-4 2-5,-2 2-5,-3 1-5,-3 1-4,-2-1-5,-2-2-1,0-1-3,-1-3-2,1-3 0,3-3-1,3-4 0,3-5 0,3-3-1,5-2 0,2-4-2,5-2-1,3-3 1,5-2 2,4-2 3,3-2 1,1 0 3,-3 0 2,-3 2 3,-2 1 3,-5 2 10,-5 4 16,-4 3 17,-6 5 17,-3 3 5,-1 0-5,-3 0-7,-2 2-5,0 1-5,1 0-4,1-1-4,1 1-3,0-1-4,2-1-4,2-1-3,-1 0-4,5-3-7,6-1-11,8-2-11,5-2-11,4-2-3,1-2 5,0-2 3,-1-2 5,0-1 0,-1 0-3,0 0-4,-2 0-3,-4 1 2,-5 0 8,-6 2 8,-5 1 8,-6 1 6,-2 3 3,-3 4 5,-3 2 4,-3 3 2,-2 1 0,-1 3 0,-2 2 0,-2 0 1,2 1 1,-2-1 0,1 1 1,1-1 0,3-1 1,3-1 1,3-1 0,2-1-1,2-2-2,2-3-2,3-1-2,3-1-3,8-2-3,6-1-2,7 0-3,5-2-3,3-2-4,3-2-3,3-2-4,1-2-3,-1 0-6,-2-1-4,0-2-5,-1 1-6,0-1-5,1 0-6,-1 0-7,-1 1-2,-5 0 1,-3 2 0,-4 1 0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43"/>
    </inkml:context>
    <inkml:brush xml:id="br0">
      <inkml:brushProperty name="width" value="0.04001" units="cm"/>
      <inkml:brushProperty name="height" value="0.04001" units="cm"/>
      <inkml:brushProperty name="color" value="#F2395B"/>
    </inkml:brush>
  </inkml:definitions>
  <inkml:trace contextRef="#ctx0" brushRef="#br0">100642 39437 549,'-3'-7'49,"8"2"0,9 2 1,10 2 1,5 0-3,4-2-8,4-2-7,5-2-6,0 0-6,-2-1-1,-3 0-2,0 0-2,-4 1-3,-4 0-4,-3 2-4,-5 1-3,-2 0-15,-2 1-22,-3-1-23,-1 0-22,-3-1-6,-2-2 14,-4-2 14,-2-1 12,-3-1 11,-1 2 6,0 2 8,-1 2 6,-1 1 5,0-2 2,0 0 2,0-1 2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44"/>
    </inkml:context>
    <inkml:brush xml:id="br0">
      <inkml:brushProperty name="width" value="0.05965" units="cm"/>
      <inkml:brushProperty name="height" value="0.05965" units="cm"/>
      <inkml:brushProperty name="color" value="#F2395B"/>
    </inkml:brush>
  </inkml:definitions>
  <inkml:trace contextRef="#ctx0" brushRef="#br0">100868 38092 368,'-22'-28'4,"3"7"7,3 7 7,3 7 7,2 5 6,4 5 5,2 6 4,4 4 6,1 5-2,0 5-6,0 5-7,0 5-6,1 3-2,0 2 3,2 2 2,0 2 3,1 1-1,0 1-1,0-1-2,0 0-3,-1 0-3,-1 0-4,0 0-5,-1 0-4,-3-1-3,0-3-4,-4-1-1,0-1-4,-2-4-2,0-2-5,0-3-4,1-3-5,-3-4-6,0-7-12,-3-5-10,-1-6-11,-2-8-1,0-8 11,1-9 11,-1-8 9,1-7 6,2-3-3,3-2-1,1-4-1,1 1 1,2 3 4,1 2 6,0 4 3,2 3 5,0 5 5,2 5 4,0 5 5,2 3 2,0 2 2,2 3 1,0 1 1,2 1 2,0 2 4,1 1 3,2 0 3,1 2 0,1 1-5,3 0-4,2 2-5,2-2-4,5 0-6,3-3-4,5-2-5,1-1-3,1 2 2,-1 1-1,0 0 2,-3 2-1,-2 1-1,-5 0-1,-3 2 0,-7 2 4,-8 5 13,-9 6 12,-10 4 12,-5 2 4,-3 1-5,-2-1-6,-3 1-4,-3 0-5,1 1-3,0 1-3,-1 1-4,1 1-2,1-1-2,2 1-1,0-1-3,1 0 0,3-1-1,1-1-1,3-2-1,1-1-2,4-2-4,3-4-4,3-3-4,4-2-2,6-2-1,6-2-1,5-2 0,6-3 1,6-4 2,3-4 3,6-3 3,2-3 3,1 2 3,-1 1 3,0 2 4,-1 0 5,-3 4 9,-3 2 9,-3 4 8,-3 1 5,-3 0 0,-3 0 0,-4 0-1,-3 3-2,-6 6-5,-6 6-4,-6 4-5,-3 4-5,-4-1-6,-3-1-6,-3-1-7,-2 0-4,-1 0-5,-1-1-4,-1 1-3,0-2-1,3-1 2,1-3 3,3-1 3,1-2 2,1-2 1,0-2 2,2-2 2,1-2 4,1 1 5,1 0 6,1 0 5,1 1 8,2 2 7,2 2 8,2 2 7,2 0 3,0 1-3,2 0-3,0 0-3,3 0-4,2 3-2,4 1-4,2 3-2,2 0-4,1-3 0,1-1-3,2-2-2,-2-2 0,-1 1-1,-2 0 0,-2 0 0,-1-1 1,1 1 1,2 0 2,0 0 2,1-6-14,0-12-31,-1-12-30,1-11-30,0-7-6,0-3 18,-1-1 19,1-2 18,0 2 13,1 4 7,2 5 8,0 5 8,-1 5 8,-1 3 5,-2 4 8,-2 4 6,-1 4 7,0 1 6,-1 2 6,1 2 7,-1 3-2,-4 6-9,-3 4-9,-2 5-9,-5 4-7,-6 3-4,-5 3-5,-7 3-3,-3 1-5,-3 2-3,-1 1-4,-2 1-2,-1-2-3,0-2 1,-1-3-1,1-3 0,2-3 1,5-4 2,5-5 3,5-3 2,5-7 0,4-8 0,6-9-2,5-9 0,6-7-1,9-5-1,9-4 0,9-6 0,5-2 0,2 2-1,2 1 1,2 0 0,0 3 3,-2 6 3,-2 4 6,-1 5 3,-4 4 5,-5 2 4,-3 5 5,-3 1 3,-3 4 5,-1 3 2,-1 2 3,-1 4 4,-1 1-1,-3 2-4,-1 0-3,-2 2-4,-2 1-1,-1 3-1,0 3 1,-2 4-1,0 1 0,0 1-1,0 1 0,-1 1-2,1 2-2,-2 1-1,-1 3-2,0 1-3,-2 2 0,0 1 0,-2 1-1,0 1 0,-2-1-1,-2 0-3,-2-1-2,-2-1-3,-3-1-4,-3 1-6,-5-1-6,-4 1-5,-1-3-5,-1-3-2,1-5-2,-1-3-3,1-4-1,-1-2 3,1-4 1,-1-2 2,1-5 1,1-4 0,2-6-1,0-3 0,3-7 1,5-6 1,4-5 1,6-6 1,3-2 2,4 2 6,2 2 3,3 2 5,3 4 6,2 7 5,0 6 6,4 8 7,1 5 4,1 2 3,1 4 2,1 3 3,1 3 1,1 5-3,1 5-2,1 5-3,0 2-3,-1-1-6,-1-1-7,-1 0-5,0-3-4,-1-1-1,1-3-1,-1-1-2,-1-3-2,-3-2-3,-3-4-4,-2-2-2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45"/>
    </inkml:context>
    <inkml:brush xml:id="br0">
      <inkml:brushProperty name="width" value="0.05222" units="cm"/>
      <inkml:brushProperty name="height" value="0.05222" units="cm"/>
      <inkml:brushProperty name="color" value="#F2395B"/>
    </inkml:brush>
  </inkml:definitions>
  <inkml:trace contextRef="#ctx0" brushRef="#br0">104070 38808 421,'15'-35'78,"-3"9"-16,-1 9-16,-2 9-16,-3 6-5,1 5 4,-2 6 5,0 4 5,-1 4 1,0 3-3,-1 3-4,1 3-3,-1 2-4,-4 1-5,-2 1-5,-3 0-5,-3 0-4,-2-2 0,-1-1-3,-2-3-1,-2-2-11,2-4-21,1-5-22,2-3-22,0-5-7,2-4 6,2-6 6,2-4 6,2-4 8,2-3 8,2-3 9,2-3 9,1-1 7,2 4 5,0 3 4,2 3 5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45"/>
    </inkml:context>
    <inkml:brush xml:id="br0">
      <inkml:brushProperty name="width" value="0.05163" units="cm"/>
      <inkml:brushProperty name="height" value="0.05163" units="cm"/>
      <inkml:brushProperty name="color" value="#F2395B"/>
    </inkml:brush>
  </inkml:definitions>
  <inkml:trace contextRef="#ctx0" brushRef="#br0">103724 38480 426,'36'-78'4,"-7"17"9,-8 16 10,-5 18 8,-5 9 5,-1 4 0,0 4 1,-2 5 0,0 3 2,0 5 0,0 6 2,-1 4 1,0 5-4,-2 3-7,-2 5-8,-2 3-8,-1 2-5,-2 1-6,-1-1-5,0 0-4,-1-1-4,0-3-1,0-3-2,1-3-1,1-3-8,5-4-17,6-5-17,4-3-15,2-3-1,-4-2 15,0-2 16,-2-2 15,-5 1 11,-8 4 3,-8 4 6,-6 4 4,-6 2 2,-1 3 1,-1 2 0,-1 2 0,-1 0 0,1 1 0,-1-1-1,1 1 0,0-1 0,3-1-2,1-1 1,3-1-2,2 0 2,0 0 0,0-1 2,2 0 1,2-1 1,3-1 0,2-2-1,4-2 0,3-3-1,4-4-4,4-4-2,4-4-3,3-3-1,3-4-1,3-2 1,3-2 0,1-2 0,0 3 3,1 1 3,0 3 1,-3 1 5,-1 2 6,-4 2 7,-3 2 5,-2 2 3,-1 0-2,0 2-2,-2 0-1,0 3 3,-2 2 6,-1 4 7,0 2 7,-2 3 0,0 3-4,-2 3-4,0 3-6,-2 2-3,0 2-3,-2 3-3,0 1-3,-1 1-3,2-1 0,0-2-2,2 1-2,0-3-4,0-2-5,0-1-8,0-2-5,1-4-9,4-1-12,2-4-10,4-3-11,0-5-3,1-8 8,0-8 6,0-7 8,-1-5 5,1-1 3,0-1 4,-1-1 4,0 1 3,-1 1 1,-1 3 2,0 1 1,-3 3 5,-1 3 6,-2 2 7,-1 4 7,-4 2 5,-2 2 4,-4 3 5,-2 1 4,-3 1 1,0 0 0,0 0 0,-2 0-1,-3 1-3,-3 1-4,-5 3-5,-3 2-5,-2 2-3,-1 2-3,1 2-4,0 1-1,-1 3-2,3 1 1,1 3 1,0 2 0,2-1 2,5-1 2,3-3 0,4-1 3,3-1-1,3-1 0,1 1-1,2 0-1,2-1-1,2 1-1,2 0 0,2-1 0,3 0-1,4-2 2,3-3 1,5-1 0,4 0-1,5 0-5,5 1-5,4 2-4,3 0-3,0 1 3,0 1 1,1 1 2,-1 1-3,0 0-8,0-1-6,0 1-7,-2 0-8,0-1-8,-3 1-8,-1 0-9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46"/>
    </inkml:context>
    <inkml:brush xml:id="br0">
      <inkml:brushProperty name="width" value="0.06086" units="cm"/>
      <inkml:brushProperty name="height" value="0.06086" units="cm"/>
      <inkml:brushProperty name="color" value="#F2395B"/>
    </inkml:brush>
  </inkml:definitions>
  <inkml:trace contextRef="#ctx0" brushRef="#br0">105718 39216 361,'-2'-12'11,"-2"8"24,-4 8 22,-2 8 23,-2 5 5,1 5-14,-1 3-12,0 5-14,-1 2-10,-1 4-4,-3 3-5,-1 2-6,-1 2-2,2 4-3,2 1-1,3 2-3,2 0-1,2-1-3,4 0-1,2-1-3,2-3-4,0-3-4,0-3-5,0-2-4,2-5-4,4-5-5,4-7-4,4-5-3,2-5-2,1-2 2,1-4 2,1-2 2,0-4 1,-1-2 2,0-4 1,-2-2 2,-2-3 1,-1-3 4,-2-3 2,-2-3 4,-3-1 2,-4 2 3,-4 3 3,-4 1 3,-5 3 1,-6 3-1,-5 2 0,-7 4 0,-4 3-1,-4 4-4,-4 4-2,-4 4-4,1 2 0,2 1 0,5 1 1,4 2 0,3-1-5,3-1-12,3-1-12,3-1-11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47"/>
    </inkml:context>
    <inkml:brush xml:id="br0">
      <inkml:brushProperty name="width" value="0.04109" units="cm"/>
      <inkml:brushProperty name="height" value="0.04109" units="cm"/>
      <inkml:brushProperty name="color" value="#F2395B"/>
    </inkml:brush>
  </inkml:definitions>
  <inkml:trace contextRef="#ctx0" brushRef="#br0">88100 47146 535,'11'-7'73,"5"0"-4,7 2-6,5 1-4,6 1-7,3-1-8,4 0-7,4 0-8,0 0-8,-3 2-8,-2 0-9,-3 2-8,-4 0-2,-3 2 5,-5 0 4,-3 2 4,-5 1-13,-3 2-31,-4 0-30,-4 4-31,-4 0-5,-4-1 20,-4-1 21,-4 0 20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47"/>
    </inkml:context>
    <inkml:brush xml:id="br0">
      <inkml:brushProperty name="width" value="0.04528" units="cm"/>
      <inkml:brushProperty name="height" value="0.04528" units="cm"/>
      <inkml:brushProperty name="color" value="#F2395B"/>
    </inkml:brush>
  </inkml:definitions>
  <inkml:trace contextRef="#ctx0" brushRef="#br0">88600 47400 485,'-56'0'24,"14"2"0,14 0 2,14 2 2,6 1 0,2 1-1,1 3-1,0 2-1,2 2 0,0 3 1,2 3 2,0 4 1,1 1-1,0 4 0,0 3-2,0 3-1,-1 6-2,-2 10-2,-2 10-3,-1 9-3,-2 8-4,0 8-7,0 6-8,0 8-7,1 3-9,1 0-11,0 0-10,2-1-12,0-7-1,2-14 8,0-15 6,2-15 9,0-10 0,0-5-5,0-7-5,0-5-6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7:59"/>
    </inkml:context>
    <inkml:brush xml:id="br0">
      <inkml:brushProperty name="width" value="0.03886" units="cm"/>
      <inkml:brushProperty name="height" value="0.03886" units="cm"/>
      <inkml:brushProperty name="color" value="#00BFF3"/>
    </inkml:brush>
  </inkml:definitions>
  <inkml:trace contextRef="#ctx0" brushRef="#br0">70873 42100 566,'-29'0'1,"4"2"2,3 0 2,4 2 2,9-2 9,12 1 15,13-2 14,14 0 16,7-2 1,6 0-11,4-2-11,6 1-12,4-2-6,3 2-3,5 0-2,4 2-2,2 0-5,3 0-9,0 0-9,4 0-8,-1 1-11,-2 2-10,-1 2-12,-3 1-12,-6 1-1,-10-2 10,-11-3 9,-12-1 9,-6-1 6,-3 2 0,-3 0 1,-2 2 2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48"/>
    </inkml:context>
    <inkml:brush xml:id="br0">
      <inkml:brushProperty name="width" value="0.03579" units="cm"/>
      <inkml:brushProperty name="height" value="0.03579" units="cm"/>
      <inkml:brushProperty name="color" value="#F2395B"/>
    </inkml:brush>
  </inkml:definitions>
  <inkml:trace contextRef="#ctx0" brushRef="#br0">88200 49077 614,'1'-21'71,"2"5"-15,2 5-14,2 5-14,2 3-9,5-1-5,4 0-4,4 0-3,3 0 1,3 2 11,6 0 8,3 2 11,1 0-6,-1 2-17,-3 0-20,-3 2-17,-1-1-10,-5 0 0,-3-2 0,-4 0-1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48"/>
    </inkml:context>
    <inkml:brush xml:id="br0">
      <inkml:brushProperty name="width" value="0.04162" units="cm"/>
      <inkml:brushProperty name="height" value="0.04162" units="cm"/>
      <inkml:brushProperty name="color" value="#F2395B"/>
    </inkml:brush>
  </inkml:definitions>
  <inkml:trace contextRef="#ctx0" brushRef="#br0">91083 47781 528,'-6'-13'9,"4"3"18,4 4 18,4 4 19,3 2 4,3 0-9,4 0-8,2 0-9,3 0-9,3 2-7,3 0-8,2 2-9,1 1-3,-3 1-1,-4 3 0,-1 2-1,-5 0-8,-3 1-19,-4-1-18,-4 1-18,-3 0-5,-2 0 7,-2 0 9,-2-2 7,-2 1 4,0 0 0,-1-2-1,-2 0 1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48"/>
    </inkml:context>
    <inkml:brush xml:id="br0">
      <inkml:brushProperty name="width" value="0.04335" units="cm"/>
      <inkml:brushProperty name="height" value="0.04335" units="cm"/>
      <inkml:brushProperty name="color" value="#F2395B"/>
    </inkml:brush>
  </inkml:definitions>
  <inkml:trace contextRef="#ctx0" brushRef="#br0">90905 48800 507,'-30'7'50,"17"-1"8,18 0 10,18-2 9,9 0-2,2-2-16,2 0-13,2-2-15,0 1-12,-4 0-10,-2 2-9,-3 0-11,-4 2-9,-2 2-11,-3 0-11,-2 4-10,-4 0-7,-1-2-2,-2-2-4,-2-2-2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49"/>
    </inkml:context>
    <inkml:brush xml:id="br0">
      <inkml:brushProperty name="width" value="0.04878" units="cm"/>
      <inkml:brushProperty name="height" value="0.04878" units="cm"/>
      <inkml:brushProperty name="color" value="#F2395B"/>
    </inkml:brush>
  </inkml:definitions>
  <inkml:trace contextRef="#ctx0" brushRef="#br0">94600 46604 450,'9'-7'75,"3"-1"-8,4 0-6,2 1-8,4-1-3,7 1-2,4-1 0,7 0-1,2 0-6,-3 2-11,-3 1-10,-4 1-11,-3 1-10,-2 3-12,-3 4-12,-3 2-11,-4 3-5,-4 4 2,-6 2 2,-4 2 1,-4 1-3,-1-3-9,0-3-11,-1-2-8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50"/>
    </inkml:context>
    <inkml:brush xml:id="br0">
      <inkml:brushProperty name="width" value="0.05526" units="cm"/>
      <inkml:brushProperty name="height" value="0.05526" units="cm"/>
      <inkml:brushProperty name="color" value="#F2395B"/>
    </inkml:brush>
  </inkml:definitions>
  <inkml:trace contextRef="#ctx0" brushRef="#br0">94524 46929 398,'-21'7'0,"5"0"0,4-2 0,6 0 0,2 0 9,0 3 18,0 3 19,0 4 18,1 2 5,0 6-6,2 5-6,1 5-7,-1 3-7,-1 4-8,0 2-8,-1 4-8,-2 1-5,-2 0-5,-2 0-3,-2 0-4,0-2-3,3-6-2,1-4-3,2-5-3,5-9-6,8-13-13,8-12-11,7-13-12,6-12-5,5-11 2,3-10 0,4-11 2,0-2 3,-3 8 4,-5 8 5,-4 8 5,-3 5 5,-6 5 7,-2 4 6,-4 3 7,-3 4 7,-1 5 8,0 3 8,-2 4 8,0 4 11,0 2 18,0 4 17,-1 2 18,1 4 0,-2 4-13,-1 3-15,0 5-14,-2 2-10,0 3-5,-2 1-6,0 2-4,-2 2-5,-2-1-1,-2 0-2,-2 1-2,-1-2-2,-2-2-4,0-1-4,-1-2-4,-2-7-11,0-7-19,-1-10-19,-1-8-18,1-10-6,2-9 11,4-11 10,3-8 10,2-6 6,1 2 3,0 0 3,2 2 3,0 2 6,0 5 9,0 6 8,0 4 9,-1 5 7,0 6 4,-2 3 6,0 6 4,-2 6 7,0 8 7,-1 8 7,-1 8 8,-2 4 1,0 6-8,-2 3-6,0 4-8,0 1-5,1-2-3,0-1-4,2-3-4,1-2-2,0-3 0,2-3 1,1-3-2,1-3-6,6-5-14,2-3-14,5-4-13,4-6-9,6-8 1,3-7-2,7-9 0,2-5 1,1-1 4,3-2 4,3-2 5,-2 0 5,-2 3 6,-3 3 6,-3 3 8,-4 3 5,-3 5 5,-4 3 5,-5 4 6,-2 3 5,0 1 5,-2 0 7,0 2 5,-1 2 3,-1 4 4,1 4 1,0 4 3,-1 2-3,-2 1-7,-3 1-7,0 1-8,-4 2-10,-4 2-14,-4 1-14,-4 3-14,-1 0-5,1 1 3,1-1 3,0 1 3,2-2 4,1-3 3,0-3 4,2-3 4,1-2 4,2 0 1,3-2 2,1 0 3,2-2 1,3 1 1,4 0 1,2 0 1,3 0 2,3 1 3,3 2 2,4 0 3,0 1 1,-1 0 1,-1-1-1,-1 1 1,-2-1 0,-1-1 1,-2 0 2,-2-2 2,-1-2-2,1-4-4,1-4-4,2-4-4,0-5-5,1-7-4,1-7-5,1-7-5,2-5-2,1-2-1,3-4 0,0-3-2,3-1 0,-1-2-2,0 0-2,1-1-1,-1-1 2,-1 1 3,-1-1 5,-1 0 4,-1 1 5,-1 4 8,-1 2 6,-1 4 8,-2 4 4,-4 7 3,-5 7 2,-3 7 2,-5 7 5,-8 8 8,-6 8 6,-7 8 8,-3 5-2,1 6-10,1 5-9,1 5-11,1 1-7,2-4-5,3-2-6,1-3-5,2-3-6,2-5-4,2-3-6,3-4-4,2-3-8,6 1-10,4 0-11,5-1-10,2-1-1,-1-3 9,0-2 9,-2-4 8,-1-2 9,-2 0 7,-2-2 7,-2 0 7,-2 1 13,1 4 20,0 4 20,0 4 19,-1 3 5,0 3-10,-2 3-11,0 3-9,-2 6-7,0 7-5,-2 8-4,0 8-3,0 6-5,0 6-2,2 4-4,0 5-2,1 1-4,0-2-3,0-1-3,0-3-4,0-3-8,0-3-14,0-4-14,0-4-14,0-6-4,0-6 5,0-7 3,0-7 5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51"/>
    </inkml:context>
    <inkml:brush xml:id="br0">
      <inkml:brushProperty name="width" value="0.04449" units="cm"/>
      <inkml:brushProperty name="height" value="0.04449" units="cm"/>
      <inkml:brushProperty name="color" value="#F2395B"/>
    </inkml:brush>
  </inkml:definitions>
  <inkml:trace contextRef="#ctx0" brushRef="#br0">99428 46241 494,'8'-9'3,"0"0"4,0-2 5,0 1 6,0-1 5,0 2 7,-2 2 7,2 2 7,-1 3 1,0 4-7,-2 4-6,0 4-6,-3 5-4,-2 7-3,-4 7-1,-2 7-2,-4 3-2,-4 2 0,-3 0 0,-4 1-2,-1-2-7,3-7-15,3-7-17,3-7-14,3-5-10,8-3-2,4-3-2,8-2-3,3-4 3,5-4 11,3-4 9,5-4 9,0-1 9,-4 2 7,-2 3 7,-3 1 7,-4 3 8,-4 6 10,-6 4 11,-4 5 9,-5 3 4,-4 2-4,-4 0-4,-3 1-4,-3 0-1,2 1 0,-2-1 0,0 1 0,2-1-2,5-3-4,3-1-4,4-2-4,6-2-5,6-3-7,7-1-6,7-2-6,4-2-9,0 0-8,-2-2-11,2 0-8,-2-1-5,-3 0 3,-3 0 3,-3 0 1,-4 1 9,-6 4 11,-6 2 13,-6 3 12,-4 2 6,-1 1 1,-3 1 0,-2 1 0,0 0 3,-1-1 4,1 0 4,0-2 4,0 0 1,1 0-5,0-1-4,2 1-4,3 0-2,3 0 3,4-1 1,4 1 2,5-2-1,6-2-5,5-4-4,7-2-4,4-2-6,5 0-6,2 0-6,6 0-7,0-2-6,0-2-4,-1-4-5,-1-2-5,-2-1-3,-2 1 0,-2 0 0,-2 2-1,-3 1 0,-5 0 1,-5 2 0,-4 1 1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51"/>
    </inkml:context>
    <inkml:brush xml:id="br0">
      <inkml:brushProperty name="width" value="0.05908" units="cm"/>
      <inkml:brushProperty name="height" value="0.05908" units="cm"/>
      <inkml:brushProperty name="color" value="#F2395B"/>
    </inkml:brush>
  </inkml:definitions>
  <inkml:trace contextRef="#ctx0" brushRef="#br0">101428 46157 372,'16'-22'22,"2"5"0,-1 3-1,2 4 0,2 3 0,3 1-3,3 0 0,3 2-2,1 0-1,1 0 2,-1 0 0,1 0 1,-4 0-2,-1 0-5,-3 0-6,-3 1-6,-4-2-8,-4-2-12,-6-1-11,-4-3-11,-6-2-4,-4-3 7,-6-3 5,-4-3 5,-3-3 6,-1-1 6,-1-3 4,-1-1 6,2 0 3,2 1 0,3 3 3,3 1 0,1 3 4,2 3 5,1 3 6,0 3 6,2 4 11,1 6 16,0 6 16,2 6 16,1 7 2,2 7-10,2 8-12,2 9-10,0 4-8,-1 3-4,0 4-5,-1 2-5,-1 2-4,0-3-6,0 0-4,0 0-5,0-4-4,0-4-4,0-5-1,0-6-4,-3-5-13,-6-7-25,-6-7-24,-5-6-25,-3-9-4,2-10 17,3-10 16,1-9 17,4-7 11,1-2 6,4-4 4,3-2 6,2-1 5,0 3 5,1 4 4,2 3 5,2 2 4,4 3 3,4 3 2,4 4 2,0 2 2,2 5 1,0 3 1,-1 4 1,1 3-1,2 0-3,0 2-3,1 1-2,0 0-4,-1 2-4,-1 0-4,-1 2-4,0-2-3,0 0-1,0-3-2,-2-2 0,1-1-1,-1 0 3,0 1 0,-2-1 3,-1 0 3,-2 2 6,-3 1 5,-1 0 5,-4 5 9,-6 6 11,-5 7 13,-7 7 10,-4 5 2,-3 3-11,-2 3-11,-4 3-10,-2 1-6,-1 0-5,-1 0-3,0 0-4,-1-1-4,3-2-4,3-1-5,0-3-4,4-2-3,3-3-5,4-3-2,5-3-5,5-3 0,8-2 0,8-4 2,8-2 0,6-5 3,4-2 2,6-5 3,4-4 2,2-1 4,-1 0 4,-3 2 6,-2 1 4,-2 1 4,-3 2 6,-3 2 4,-3 2 6,-4 2 2,-1 2-1,-4 2 1,-3 2 0,-2 1-2,-4 3-1,-3 2-3,-2 2-2,-5 1-6,-6 3-8,-5 1-8,-6 3-9,-1-2-6,5-3-4,5-4-5,5-4-4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52"/>
    </inkml:context>
    <inkml:brush xml:id="br0">
      <inkml:brushProperty name="width" value="0.04574" units="cm"/>
      <inkml:brushProperty name="height" value="0.04574" units="cm"/>
      <inkml:brushProperty name="color" value="#F2395B"/>
    </inkml:brush>
  </inkml:definitions>
  <inkml:trace contextRef="#ctx0" brushRef="#br0">101466 48400 480,'-7'15'58,"2"-1"-7,2-1-6,2 0-6,1 0-2,2 0 1,0 4 2,2 2 1,1 0-2,3 1-6,4-1-5,2 1-7,2-1-4,-1-1-4,1-1-2,-1-1-3,0-2-8,-1-1-11,-1-2-13,0-2-12,-3-4-13,1-6-13,-2-6-14,0-6-13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52"/>
    </inkml:context>
    <inkml:brush xml:id="br0">
      <inkml:brushProperty name="width" value="0.05266" units="cm"/>
      <inkml:brushProperty name="height" value="0.05266" units="cm"/>
      <inkml:brushProperty name="color" value="#F2395B"/>
    </inkml:brush>
  </inkml:definitions>
  <inkml:trace contextRef="#ctx0" brushRef="#br0">101606 47462 417,'14'-11'21,"-6"9"14,-5 8 13,-4 9 14,-6 8-1,-6 5-16,-5 6-16,-6 7-17,-4 1-9,-1 0-4,-1-2-4,0 0-4,-2-4-2,-1-2-1,-1-5 0,-1-3 0,1-4 2,3-3 3,3-3 4,4-3 3,2-3 3,4-4 2,5-4 1,3-4 2,4-6 0,6-6-2,4-7-3,6-7-3,5-6-3,9-6-6,7-6-7,9-5-5,3-5-4,2 0-3,0-1 0,2-1-3,0 2 3,0 6 6,0 6 6,-1 7 6,-1 3 3,-6 5 1,-4 3-1,-5 5 2,-4 3 4,-3 5 12,-3 2 9,-3 6 11,-2 1 7,-2 2 1,-3 0 3,-1 2 1,-1 1-1,-2 4-3,-1 2-5,0 4-3,-1 1-3,0 3-3,0 1-3,0 3-3,0 0-2,1-1-2,2-1-3,0 0-1,1-1-2,2 1-1,0 0-2,1 2-1,0 1 0,0 1-1,-2 1 1,0 1-1,-3 1 0,-3 1-2,-2 1-1,-4 1-1,-2 1 0,-5 1-2,-4 1 0,-4 1-1,-2-1-1,-1-2-2,-1-1-1,-1-3-2,0-2-3,-1-3-4,1-3-4,-1-3-5,1-3-1,1-4 2,1-4 3,1-4 3,1-6-5,2-6-11,3-7-12,1-7-12,3-1-2,2 4 5,4 4 6,3 3 6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52"/>
    </inkml:context>
    <inkml:brush xml:id="br0">
      <inkml:brushProperty name="width" value="0.05479" units="cm"/>
      <inkml:brushProperty name="height" value="0.05479" units="cm"/>
      <inkml:brushProperty name="color" value="#F2395B"/>
    </inkml:brush>
  </inkml:definitions>
  <inkml:trace contextRef="#ctx0" brushRef="#br0">102900 48366 401,'8'-7'2,"0"2"2,0 2 3,-1 2 4,2 1 2,0 2 2,1 0 2,2 2 2,0 1 7,3 1 11,2 3 11,0 2 11,3 2 2,0 2-5,-1 0-6,1 4-7,0 0-5,3 1-5,1 0-6,3-1-6,0 0-9,-1-1-13,-1 0-12,-2-3-13,-1 0-10,-1-3-11,-2-1-10,-2-2-10,-3-2-3,-1 0 2,-2-2 3,-2 0 2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8:00"/>
    </inkml:context>
    <inkml:brush xml:id="br0">
      <inkml:brushProperty name="width" value="0.04585" units="cm"/>
      <inkml:brushProperty name="height" value="0.04585" units="cm"/>
      <inkml:brushProperty name="color" value="#00BFF3"/>
    </inkml:brush>
  </inkml:definitions>
  <inkml:trace contextRef="#ctx0" brushRef="#br0">77372 40443 479,'-22'-6'8,"3"4"17,3 4 16,3 4 16,2 4 3,0 4-7,2 3-9,1 5-9,0 1-5,0 3-5,0 0-4,0 1-4,1 0-3,1 2 0,0 1-1,2 1-1,0 0 0,2-2-2,0-1-1,2 1-1,1-2-2,2 0-2,2 1-2,2-1-2,2 0-1,5-3-2,4-1-1,3-3-2,4-2 0,1-3 1,3-2 1,0-4 0,4-4-2,1-4-8,2-6-7,2-4-7,2-5-3,-1-5 1,0-5 1,0-5 0,-3-4 4,-2-3 5,-5-2 5,-3-4 5,-5-1 2,-5 0 0,-5 1 0,-4-1-1,-6 1 2,-6 6 4,-6 2 4,-6 5 5,-5 3 0,-5 3-1,-5 3-3,-4 3-1,-6 2-5,-6 4-9,-6 3-8,-5 3-8,2 2-5,12 3-1,11 4-1,14 2-1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54"/>
    </inkml:context>
    <inkml:brush xml:id="br0">
      <inkml:brushProperty name="width" value="0.04821" units="cm"/>
      <inkml:brushProperty name="height" value="0.04821" units="cm"/>
      <inkml:brushProperty name="color" value="#F2395B"/>
    </inkml:brush>
  </inkml:definitions>
  <inkml:trace contextRef="#ctx0" brushRef="#br0">106000 47266 456,'37'-7'77,"-6"2"-9,-4 2-11,-4 2-10,-6 1-6,0 2-3,-2 0-3,-2 2-2,-3 1-4,-1 1-3,-2 3-3,-2 2-4,-3 2-3,-4 2-3,-4 1-4,-4 3-3,-5 6-3,-5 10-4,-6 11-2,-6 12-4,-1 0 0,7-9 2,5-9 1,7-8 1,7-7 3,12-7 2,10-5 4,11-6 2,6-5 0,3-4-2,0-4-3,3-4-3,2-1-3,-1 0-5,0 2-7,0 1-4,-2 0-8,-4 2-9,-4 1-9,-3 0-9,-5 1-5,-3 1-2,-4-2-3,-4 2-1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56"/>
    </inkml:context>
    <inkml:brush xml:id="br0">
      <inkml:brushProperty name="width" value="0.04992" units="cm"/>
      <inkml:brushProperty name="height" value="0.04992" units="cm"/>
      <inkml:brushProperty name="color" value="#F2395B"/>
    </inkml:brush>
  </inkml:definitions>
  <inkml:trace contextRef="#ctx0" brushRef="#br0">44858 40675 440,'-7'-29'36,"2"6"-6,2 7-6,2 5-5,1 3-2,0 1 6,0-1 4,0 0 4,0-1 0,0 0-4,0-1-4,0-1-5,-1-1-3,-2 0-3,-2 0-3,-1 1-3,-3-1-2,0 2 0,-2 1-2,0 1 0,0 0-2,-4 2-2,-2 0 0,-1 2-3,-4 1 0,-1 2 0,-4 2 1,-3 2 0,-2 3 1,1 4 1,0 3 2,-1 5 2,0 3 0,-2 5 1,-3 3 0,-1 5-1,0 3 1,2 4-1,1 4 1,3 4 0,2 1-1,1-2-1,3-2 0,1-2-2,4-3 1,3-1 2,4-2 2,5-1 2,1-3 0,2-2 1,1-2 0,0-1 0,3-2-1,4-1 1,4-1-1,4-1-1,2-1-1,3 1-1,2-1-3,2 1-1,2-2-2,2-3-3,4-3-3,3-3-2,1-3-2,-1-2-1,-1-4 0,-1-2 0,0-4-1,3-2 1,1-4 0,2-2 1,2-3 1,1-3-2,1-3 1,0-3-1,0-2 0,-1-1 1,-3-1 0,-2-1 2,-2 0 0,-4 1 2,-2 1 3,-3 1 0,-2 1 3,-2-1 1,-3 1 2,-1-1 2,-3 2 0,-2 3 1,-4 3 0,-2 3 0,-4 2 1,-2 2 2,-4 2 2,-2 2 3,-3 2 1,-3 2 3,-3 2 3,-3 2 2,-2 3 0,1 2 0,0 3-1,-1 3-1,1 3-1,-1 2 0,1 1 0,-1 3-1,1 0 1,1 1-2,1-1-1,1 1-1,2-1-1,3 1-1,2-1-1,4 1-1,4-2-2,4-3-3,6-3-3,4-3-3,4-3-3,3-2-4,3-4-5,4-2-3,0-5-3,1-4-1,-1-6 0,1-3-1,-1-5-1,1-2 0,-1-1 0,1-2 0,-3-1 2,-2 3 3,-3 1 4,-3 3 3,-2 0 4,-2 2 3,-2 1 2,-2 1 4,-1 1 4,0 3 4,-1 1 3,1 2 5,1 3 6,0 4 6,1 4 7,2 4 6,0 4 0,1 4-7,2 3-9,0 5-6,2 1-7,1 1-2,3-1-3,2 1-2,1-3-5,1-3-6,1-5-4,1-3-6,1-3-4,1-2-3,1-2-5,1-2-3,2-4-3,2-8-4,4-6-4,3-7-4,0-5 2,-1-3 4,-3-2 6,-2-4 4,-3 2 2,-7 5-5,-5 7-4,-6 5-4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57"/>
    </inkml:context>
    <inkml:brush xml:id="br0">
      <inkml:brushProperty name="width" value="0.04057" units="cm"/>
      <inkml:brushProperty name="height" value="0.04057" units="cm"/>
      <inkml:brushProperty name="color" value="#F2395B"/>
    </inkml:brush>
  </inkml:definitions>
  <inkml:trace contextRef="#ctx0" brushRef="#br0">49090 39159 542,'-8'-15'22,"2"2"4,0 3 4,2 2 3,1 0 2,2 0 0,2 0-1,2 0 0,3 1-1,4 1-3,3 0-3,5 2-3,3 0-3,1 2-2,2 0-3,2 2-2,2 0-4,-1 2-2,0 0-3,1 2-4,-2 0-3,-1 2-6,-4 0-7,0 1-5,-3 1-2,-3 2 3,-2 0 3,-4 2 2,-2-2-3,-2 2-11,-3 0-10,0 0-11,-3-2-3,-1 1 1,0-2 1,-1 0 3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57"/>
    </inkml:context>
    <inkml:brush xml:id="br0">
      <inkml:brushProperty name="width" value="0.05152" units="cm"/>
      <inkml:brushProperty name="height" value="0.05152" units="cm"/>
      <inkml:brushProperty name="color" value="#F2395B"/>
    </inkml:brush>
  </inkml:definitions>
  <inkml:trace contextRef="#ctx0" brushRef="#br0">49075 40000 426,'-23'0'3,"4"2"3,3 0 5,3 2 4,3 1 7,-1 1 9,2 3 10,1 2 8,1 3 2,2 4-4,2 3-6,2 5-4,1 4-4,0 6-2,0 6-3,0 6-1,0 7-3,0 10-2,0 8-3,0 8-3,0 8-3,2 4-7,0 6-5,2 4-7,1 6-6,3 6-9,4 8-7,1 7-8,3-2-6,0-9-3,-1-11-5,1-9-3,-2-12 3,-2-15 7,-1-15 8,-2-14 9,-2-11 1,0-4-3,-2-4-3,0-6-4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57"/>
    </inkml:context>
    <inkml:brush xml:id="br0">
      <inkml:brushProperty name="width" value="0.03773" units="cm"/>
      <inkml:brushProperty name="height" value="0.03773" units="cm"/>
      <inkml:brushProperty name="color" value="#F2395B"/>
    </inkml:brush>
  </inkml:definitions>
  <inkml:trace contextRef="#ctx0" brushRef="#br0">49250 41924 583,'1'-29'7,"2"7"14,2 6 16,2 5 13,2 3 7,3 1-3,3 0-2,4-1-2,2 1-9,2 2-12,4 2-13,4 2-13,-2 1-12,1 2-8,-1 0-9,-1 2-9,-3 0-10,-5 2-9,-5 0-10,-4 1-10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7:58"/>
    </inkml:context>
    <inkml:brush xml:id="br0">
      <inkml:brushProperty name="width" value="0.04742" units="cm"/>
      <inkml:brushProperty name="height" value="0.04742" units="cm"/>
      <inkml:brushProperty name="color" value="#F2395B"/>
    </inkml:brush>
  </inkml:definitions>
  <inkml:trace contextRef="#ctx0" brushRef="#br0">50400 42731 463,'22'-13'67,"-1"3"-12,-3 4-13,-1 4-12,-1 2-6,2 2-3,0 0 0,1 2-3,-2 1-1,-3 3-4,-4 4-2,-4 2-4,-3 4-1,-2 5-4,-2 4-2,-2 6-3,-3 2-2,-2 1 1,-3-1-1,-3 0 0,-2-1-1,2-6 0,1-3 1,1-3-1,1-4 1,0-3 4,2-2 2,1-4 4,3-4 6,7-4 12,8-6 10,6-4 12,6-4 1,3-3-10,4-3-8,5-3-10,2-1-11,0 5-11,1 2-13,2 3-11,-2 2-5,-4 2 6,-4 2 3,-3 3 5,-4 0-7,-3 0-19,-3 0-19,-2 0-19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05"/>
    </inkml:context>
    <inkml:brush xml:id="br0">
      <inkml:brushProperty name="width" value="0.03638" units="cm"/>
      <inkml:brushProperty name="height" value="0.03638" units="cm"/>
      <inkml:brushProperty name="color" value="#FED406"/>
    </inkml:brush>
  </inkml:definitions>
  <inkml:trace contextRef="#ctx0" brushRef="#br0">30877 39080 604,'-21'-22'0,"4"3"0,3 3 0,5 3 0,3 6 8,4 10 17,4 10 15,4 9 17,0 7 3,-1 3-10,-2 3-10,-2 2-10,-1 4-7,-2 4-3,0 4-3,-1 3-4,-2 5-4,2 4-6,-1 4-4,0 3-5,0-1-5,2-8-6,0-5-5,2-8-6,1-6-6,4-9-5,2-8-5,4-7-6,0-6 2,1-4 7,-1-4 7,1-4 8,-2-3 4,1-2 1,-2-2 1,0-2 0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05"/>
    </inkml:context>
    <inkml:brush xml:id="br0">
      <inkml:brushProperty name="width" value="0.03306" units="cm"/>
      <inkml:brushProperty name="height" value="0.03306" units="cm"/>
      <inkml:brushProperty name="color" value="#FED406"/>
    </inkml:brush>
  </inkml:definitions>
  <inkml:trace contextRef="#ctx0" brushRef="#br0">30943 39110 665,'0'-36'36,"1"9"-3,2 7-3,0 9-2,3 4-2,2 2-2,3 2 0,4 2-1,0 1-2,1 2-3,0 0-4,-1 2-3,0 1-2,-2 3-2,-3 4 0,-1 2-1,-1 3-2,-2 3-3,-1 3-3,0 3-2,-2 1-2,-2-1 3,-2-1 1,-2-1 1,-2-1-1,-2 1-6,-2-1-6,-1 1-5,-2-2-2,0-3 0,0-3 1,1-3 1,-1-2 1,0-2 0,0-2 0,0-2 1,0-2 1,-1-3 1,-1 0 1,-1-3 2,0-3 2,2-2 1,2-3 2,3-3 2,1-4 1,2-2 2,2-3 2,2-3 1,3 0 2,4 1 2,3 3 3,5 1 3,2 3 0,0 1 0,-1 2-1,1 3-1,-1 2 1,-1 4 0,-1 4 1,0 4 1,-3 5-1,-3 6-4,-2 5-3,-4 7-4,-2 3-2,-4 2 0,-2 3-1,-3 1-1,-3 2 1,-2 0-1,-1 2 1,-3 1 0,0-1 1,1-1 1,1 0 1,1-1 1,0-3 2,2-4 3,1-3 2,2-5 3,0-5 1,4-6 0,2-8-1,4-6 0,3-7-2,4-6-3,4-5-5,3-7-4,2-3-3,3-2-3,0-3-3,1 1-2,-1-3-3,-3 3-3,-2 2-1,-4 2-3,-2 0 1,-2-1 0,-3-1 3,0-1 1,-2 1 4,0 2 7,0 1 5,0 3 6,-1 2 6,-1 3 3,0 3 5,-1 3 3,-1 5 6,2 8 6,0 8 7,2 8 6,-1 6-1,0 5-7,-2 5-8,0 5-8,-2 3-7,-2 0-5,-2 2-7,-1 1-7,-3 2-5,0 6-4,-1 4-5,-1 5-4,-1 3-3,-1 1-1,-1 1-2,-1 1 0,-1-2-3,-3-6-3,-1-7-3,-3-4-4,1-8 2,3-6 7,3-7 7,3-6 7,2-6 4,0 1 3,2-2 4,1 0 3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06"/>
    </inkml:context>
    <inkml:brush xml:id="br0">
      <inkml:brushProperty name="width" value="0.04187" units="cm"/>
      <inkml:brushProperty name="height" value="0.04187" units="cm"/>
      <inkml:brushProperty name="color" value="#FED406"/>
    </inkml:brush>
  </inkml:definitions>
  <inkml:trace contextRef="#ctx0" brushRef="#br0">29863 41871 525,'-22'-14'-1,"6"1"8,5 2 6,5 2 7,2 5 6,2 8 5,0 8 5,2 8 5,1 3-3,4 1-10,2-2-11,4 2-10,1-2-7,3-1-5,1-3-5,3-1-4,1-3-6,1-3-7,1-2-7,1-4-7,1-3-2,0-2 3,-1-3 5,1-4 3,-2-1 5,-1-1 7,-3-2 5,-1 0 6,-3 0 6,-1 3 4,-2 1 5,-2 2 5,-1 1 3,0 2 2,0 0 2,-1 2 2,2 1 3,0 4 4,1 2 6,2 4 4,0 0 2,3-1-2,2-1-2,1 0-1,1-1-3,-2 1-2,1 2-3,-2 0-3,0 1-2,-1 1-3,1 1-2,0 2-4,-2 0-1,-1 1-2,-2 1-1,-2 1-1,-2 0-3,-1-3-4,-1-1-4,0-2-4,-2-5-2,0-8 1,-2-8 1,0-8 0,-1-7 0,0-7-2,0-6-2,0-8-2,-1-4-1,0 0 1,-2-2 2,0 0 0,0 1 3,2 1 3,2 2 4,2 2 2,2 4 2,0 6 1,1 5 1,2 7 1,0 4 1,3 5 6,2 3 3,2 4 5,1 3 2,1 2-4,1 2-2,1 2-2,1 2-2,0 4-1,-1 2-2,1 3-1,-2 2-4,-1 1-6,-2 2-8,-3 0-7,0 0-6,0 1-5,0-1-6,-1 1-6,0-2-3,-2-3-2,-2-3-2,-2-2 0,-2-2 0,-1-1 4,0 1 4,-1 0 3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06"/>
    </inkml:context>
    <inkml:brush xml:id="br0">
      <inkml:brushProperty name="width" value="0.02591" units="cm"/>
      <inkml:brushProperty name="height" value="0.02591" units="cm"/>
      <inkml:brushProperty name="color" value="#FED406"/>
    </inkml:brush>
  </inkml:definitions>
  <inkml:trace contextRef="#ctx0" brushRef="#br0">31708 41965 849,'-34'-7'5,"13"3"11,11 1 11,12 2 10,8 1-1,6 2-14,4 0-14,5 2-15,2-2-8,4 0-3,1 0-3,2-1-4,-2-2-3,-6-1-5,-5 0-4,-6 0-5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3:39"/>
    </inkml:context>
    <inkml:brush xml:id="br0">
      <inkml:brushProperty name="width" value="0.04829" units="cm"/>
      <inkml:brushProperty name="height" value="0.04829" units="cm"/>
      <inkml:brushProperty name="color" value="#F2395B"/>
    </inkml:brush>
  </inkml:definitions>
  <inkml:trace contextRef="#ctx0" brushRef="#br0">11052 52331 455,'-23'-7'4,"2"1"5,3 0 3,1 2 6,2 0 1,1 2-2,1 0 0,0 2-1,1 1-1,-3 2 1,-2 2 0,-1 2 1,-3 1-1,0 3 1,-1 2-1,-1 2 0,0 1 0,1 3-1,1 1-2,1 3-1,1-1 0,0-1-2,-1-3 0,1-1-2,-2 1 1,-2 3 1,-1 5 2,-2 3 1,-1 3 0,3 1-1,1 1 0,3 0-1,0 3-1,2 1 1,1 2 0,1 2-1,2 2 0,2-1-1,4 3-2,3 0-1,1 1-1,2 0 0,0 0-1,2 0 1,1-1-1,2-4 1,2-2 0,2-3 0,1-3-2,3-2-2,2-1-4,2-3-3,3-2-4,5-3-7,5-3-6,5-3-7,5-3-8,8-2-11,6-4-12,8-3-10,-3-2 0,-8-4 8,-8-2 10,-9-3 9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8:03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75616 36500 999,'-7'15'-55,"2"-3"12,2-1 15,2-2 13,1-1 9,0 0 6,0-1 4,0 1 6,1-1 1,2 1-2,2 0-2,2 0-2,-1 0-1,-1 0 0,-2 0 0,-2-1-1,0 1 1,0-2-1,2-1 0,0 0 0,2-2 0,0-2 2,1-2 1,2-2 1,2-4 0,5-6-1,5-5-1,5-7-2,6-5-1,7-6-1,6-6-2,7-6-2,0 1 0,-8 10 0,-8 9 2,-8 8 0,-4 4-4,-1 0-10,-1 1-11,0-1-9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06"/>
    </inkml:context>
    <inkml:brush xml:id="br0">
      <inkml:brushProperty name="width" value="0.03853" units="cm"/>
      <inkml:brushProperty name="height" value="0.03853" units="cm"/>
      <inkml:brushProperty name="color" value="#FED406"/>
    </inkml:brush>
  </inkml:definitions>
  <inkml:trace contextRef="#ctx0" brushRef="#br0">33431 38998 570,'2'-44'6,"6"8"9,4 7 10,5 6 11,3 4 3,3 2-3,1 2-2,3 3-4,-1 1-3,2 2-4,-1 2-5,1 3-4,-3 2-5,-1 5-7,-4 6-5,-3 4-8,-4 4-2,-3 1-1,-4 3 0,-4 1 0,-2 2-3,-2-1-6,0 0-6,-2 1-5,-2-1-3,-5 1 0,-5-1 2,-5 1 1,-4-2 2,-3 0 6,-3-1 4,-3 0 6,-1-2 4,-2 1 2,0-1 3,-2 1 3,1-1 3,2 0 2,1 1 2,3 0 3,2-3 0,3-1 0,3-4 0,3-3-1,3-1 7,5-2 12,3-1 14,4 0 12,5-2 4,6-2-6,6-2-7,6-2-7,5-3-4,6-4-1,7-4-3,5-3-1,4-2-3,4 2-1,2 3-1,4 1-3,-1 2-2,-3 2-4,-3 3-4,-2 1-4,-4 1-5,-4 2-7,-4 0-8,-3 2-7,-4 0-5,-3 0-4,-3 0-3,-3 0-4,-3 0 0,-1 0 3,-2 0 1,-2 0 4,-2-1 0,-2-3-1,-3-3 0,0-4 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07"/>
    </inkml:context>
    <inkml:brush xml:id="br0">
      <inkml:brushProperty name="width" value="0.03713" units="cm"/>
      <inkml:brushProperty name="height" value="0.03713" units="cm"/>
      <inkml:brushProperty name="color" value="#FED406"/>
    </inkml:brush>
  </inkml:definitions>
  <inkml:trace contextRef="#ctx0" brushRef="#br0">34431 37592 592,'-50'-28'46,"14"7"-2,11 7-4,11 7-2,6 5-4,0 5-2,0 6-4,1 4-2,-1 7-3,0 9-1,0 9-3,0 8-2,0 8-2,-2 5-4,1 6-3,-2 7-4,0 0-3,0-3-7,2-4-5,1-4-5,1-5-7,2-6-7,2-3-7,2-6-7,2-5-3,2-7 4,2-7 3,2-7 3,0-4 2,-1-2 2,0-2 2,-2-2 1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07"/>
    </inkml:context>
    <inkml:brush xml:id="br0">
      <inkml:brushProperty name="width" value="0.03773" units="cm"/>
      <inkml:brushProperty name="height" value="0.03773" units="cm"/>
      <inkml:brushProperty name="color" value="#FED406"/>
    </inkml:brush>
  </inkml:definitions>
  <inkml:trace contextRef="#ctx0" brushRef="#br0">33467 39497 583,'-2'-21'6,"0"7"14,-3 5 14,-2 6 12,-1 6 5,-2 6-8,0 5-5,-1 7-6,-3 5-5,-4 5-2,-3 4-2,-5 6-2,-3 6-3,-2 6-4,-3 6-4,-4 9-4,-2 2-3,-1 2-6,0 1-3,-2 1-4,1-2-5,2-7-6,1-5-5,4-7-6,2-4-2,1-6-1,5-4-1,2-5 1,3-4-1,5-3 0,3-4-1,4-1 1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07"/>
    </inkml:context>
    <inkml:brush xml:id="br0">
      <inkml:brushProperty name="width" value="0.029" units="cm"/>
      <inkml:brushProperty name="height" value="0.029" units="cm"/>
      <inkml:brushProperty name="color" value="#FED406"/>
    </inkml:brush>
  </inkml:definitions>
  <inkml:trace contextRef="#ctx0" brushRef="#br0">34000 41431 758,'16'-31'16,"1"3"2,1 2 3,2 1 3,1 2 0,2 2 0,4 0-1,3 1-1,1 1-3,-1 3-5,-2 1-5,0 2-6,-2 3-1,-1 3 3,-3 2 1,-1 4 2,-2 1-4,-3 2-15,-1 0-12,-2 2-14,-2-1-7,-1-1-1,0 0 0,-2-1-2,-1-3 5,-2 0 6,-3-3 9,0-2 7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07"/>
    </inkml:context>
    <inkml:brush xml:id="br0">
      <inkml:brushProperty name="width" value="0.04725" units="cm"/>
      <inkml:brushProperty name="height" value="0.04725" units="cm"/>
      <inkml:brushProperty name="color" value="#FED406"/>
    </inkml:brush>
  </inkml:definitions>
  <inkml:trace contextRef="#ctx0" brushRef="#br0">34416 40694 465,'-30'-28'-2,"3"5"4,3 6 3,3 7 5,2 3 4,-1 2 2,0 2 3,1 2 4,-1 3 0,-1 6 0,-1 4-1,0 5 0,-2 4-1,1 5 1,-1 3 0,1 5 1,0 2-1,2 0 0,3 2 0,1 1-1,3-2-1,3-1-2,3-2-2,2-1-2,4-3-2,2-3-1,3-4 0,4-1-2,3-3-2,4 1-2,3-1-3,5 1-2,2-1-2,1-1 0,1-1-2,1 0 0,0-2-1,2-1-1,0-1-1,2-1-2,-1 0 2,-1 0 0,-3-1 2,-1 1 2,-3 0 0,-3 0 1,-3 0 0,-3-1 0,-2 3 3,-2 2 5,-2 3 4,-2 3 4,-4 2 3,-6 1-2,-6 0-1,-6 2-2,-4-1 0,-3 0-3,-3 0 0,-2-2-3,-4-1-3,-3 1-9,-3-1-7,-1 1-8,-3-2-4,3-3 0,2-3-1,2-3 0,3-4-8,5-4-17,5-6-16,5-4-15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09"/>
    </inkml:context>
    <inkml:brush xml:id="br0">
      <inkml:brushProperty name="width" value="0.05232" units="cm"/>
      <inkml:brushProperty name="height" value="0.05232" units="cm"/>
      <inkml:brushProperty name="color" value="#FED406"/>
    </inkml:brush>
  </inkml:definitions>
  <inkml:trace contextRef="#ctx0" brushRef="#br0">54837 37501 420,'-42'-15'17,"9"2"4,11 3 2,9 1 3,7 0 0,2-2 0,4-2-2,3-1 0,5-4-1,9-3-1,9-5 1,9-3-1,8-3 0,8-1 0,7-1 0,8 0-1,4 1-1,-1 7-1,-1 5-2,0 7-2,-4 4-1,-5 4-1,-4 4-1,-7 4 0,-3 4-2,-4 4 0,-4 3 0,-3 5-2,-5 2 0,-5 1-3,-5 1-1,-5 1-2,-4 2 0,-2 3 1,-4 3 1,-2 3 1,-4 2 0,0 2 1,-3 2-1,-2 2 0,-3 2-4,-4 2-4,-3 2-6,-5 2-5,-2 2-6,-1 0-3,-1 0-5,-1 3-4,0 1-3,1 1-3,1 3-4,2 2-2,1 0-1,1 1 2,3 0 2,1-1 2,3-5 2,2-10 2,4-11 2,3-11 2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09"/>
    </inkml:context>
    <inkml:brush xml:id="br0">
      <inkml:brushProperty name="width" value="0.05045" units="cm"/>
      <inkml:brushProperty name="height" value="0.05045" units="cm"/>
      <inkml:brushProperty name="color" value="#FED406"/>
    </inkml:brush>
  </inkml:definitions>
  <inkml:trace contextRef="#ctx0" brushRef="#br0">56700 43900 436,'8'23'108,"2"-1"-18,0-1-16,1-1-18,1-1-12,2 1-5,0-1-6,1 0-6,1 0-4,-1-1 0,0-1-3,1 0 0,0-3-13,-1-1-24,1-2-22,0-2-24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4:24"/>
    </inkml:context>
    <inkml:brush xml:id="br0">
      <inkml:brushProperty name="width" value="0.05074" units="cm"/>
      <inkml:brushProperty name="height" value="0.05074" units="cm"/>
      <inkml:brushProperty name="color" value="#00BFF3"/>
    </inkml:brush>
  </inkml:definitions>
  <inkml:trace contextRef="#ctx0" brushRef="#br0">17959 3393 433,'-8'-8'0,"0"2"0,0 1 0,0 1 0,2 1 8,2 3 17,4 4 17,3 2 16,1 2 3,1 2-12,2 0-11,0 2-12,1-1-8,0 1-3,0 0-5,-1 0-3,1-2-3,0 0-1,0-1 0,0 0-2,0-1 1,-1 1 0,1 2 1,0 0 0,0 0-1,2-1-1,0 0-3,1-2-2,2-1 0,0-2 1,1-3 1,1 0 1,1-4 0,1-2 1,2-4 0,0-2 0,-1-2 0,-1 1 0,-2-1 0,-3 0 0,0 1 0,0 1 0,0 0 0,-1 2 0,2 1 1,2 1-1,1 1 2,3 1 0,0 0 1,-3 2 2,-1 0 2,-2 2 1,-2 1 2,1 3 1,0 4 1,0 2 1,0 1 0,-1 3-2,1 0-1,0 1-3,0-1-1,-1-1-2,1-2-2,0-2-2,0-2-2,-1-2 0,0-3-3,1 0 0,0-4-1,1 0 0,2-3 0,0-2 1,1-2-1,1-4-2,1-2-2,1-3 0,1-2-1,2 1 2,-1 0 2,3 0 1,-1 1 2,-2 2 2,1 4 2,-2 3 2,-2 1 0,-1 2-1,-2 1 0,-2 1-1,-2 1 0,1 3-1,0 4 1,0 2 0,-1 2 1,1 2 2,0 0 2,0 2 2,-2-1 3,-1 1 1,-2 0 3,-2 0 3,0-1 1,2 0 0,1 1 0,3 0 1,2-2-2,0 1-5,1-2-5,1 0-4,1-3-4,0-1-7,-1-2-4,1-2-6,-2-2-4,-1-4 0,-2-2-2,-2-3 0,-4 0-10,-6 4-19,-6 4-17,-6 4-19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4:32"/>
    </inkml:context>
    <inkml:brush xml:id="br0">
      <inkml:brushProperty name="width" value="0.03651" units="cm"/>
      <inkml:brushProperty name="height" value="0.03651" units="cm"/>
      <inkml:brushProperty name="color" value="#00BFF3"/>
    </inkml:brush>
  </inkml:definitions>
  <inkml:trace contextRef="#ctx0" brushRef="#br0">41862 3406 602,'-29'-2'1,"3"0"0,5-3 1,3-2 0,3-1 3,2 0 3,3 1 4,1-1 2,1 0 2,0 0-1,1 0-1,-1 1 0,3 0 2,8 1 5,6 0 6,7 2 5,4 1 1,1 2-6,1 2-5,1 2-5,1 0-4,-1-1 0,1 0-3,-1-1 0,1-1-2,0 0-1,-1 0-1,1 0-1,2 0-1,6 0 0,6 0 0,7 0 0,0 0-1,-2 0 0,-4 0-1,-2 0-1,-2 0 0,0 0-1,0 0 0,0 0 0,0-2-1,1 0-2,-1-3-1,0-2-1,0-1-1,-1 2 1,-1 1-1,-1 1 1,-3-1-1,-2 2 1,-3-1-1,-2 0 1,-4 0-1,1 2-1,-2 0 1,-1 2-1,-1 0-1,-1 0-2,-1 0-3,0 0-2,-2 1-3,-1 2-4,0 2-3,-2 2-5,-1 1-4,0-1-5,-2 1-5,0 0-5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4:35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71975 8900 333,'49'20'167,"16"14"-1,15 14 1,17 16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8-22T23:56:23.8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14915 7783 0,'0'0'0,"-2"-7"16,-2-4-16,-2 0 0,-1 2 15,-5-6-15,-3-3 0,-4 2 16,-2 0-16,-13-3 0,-6 0 16,0 4-16,-2 1 0,-5 2 15,-3 1-15,-9 0 0,3 2 0,-15 2 16,-1 3-16,1 5 16,3 3-16,-18 6 0,-5 4 15,8 2-15,2 3 0,-40 19 0,7 4 16,19 1-16,14-1 0,1 3 15,4 3-15,10-2 0,7-2 16,0 11-16,2 5 0,8-4 16,9-1-16,4 2 0,7 3 15,5-3-15,8-3 0,6 3 16,4 3-16,5-5 0,2-4 0,11 8 16,4 5-16,3-5 15,1-3-15,9 4 0,8 4 0,-1-5 16,2-2-16,8 5 0,7 3 15,-2-9-15,-1-6 0,10 2 16,7 1-16,-1-12 0,-1-8 16,10-7-16,8-2 0,-5-9 0,-3-4 15,12-13-15,8-9 16,-8-2-16,-4-4 0,6-8 0,6-7 16,-7 0-16,-3 0 0,9-9 15,5-4-15,-6-4 0,-5 1 16,2-8-16,2-5 0,-12 4 15,-6 3-15,2-9 0,3-3 16,-10 5-16,-9 4 0,-4-8 16,-5-5-16,-9 6 0,-6 6 15,-10-2-15,-5-2 0,-7 2 16,-5 3-16,-9-3 0,-5-4 16,-8 5-16,-2 3 0,-10-2 0,-6 0 15,0 8-15,0 5 0,-10-1 16,-5-1-16,1 5 0,1 5 15,-14 5-15,-8 4 16,-3 8-16,-4 5 0,-24 4 0,-18 4 16,1 6-16,0 4 0,-21 11 15,-17 10-15,49-8 0,31-5 0,24-3 16</inkml:trace>
  <inkml:trace contextRef="#ctx0" brushRef="#br0" timeOffset="883.4178">9364 7995 0,'0'0'0,"-13"-4"0,-2 0 15,-1 3-15,-1 0 0,-15 1 16,-7 1-16,-3 1 0,-3 1 0,-21 6 16,-9 6-16,-12 4 15,2 4-15,-20 13 0,-2 9 0,-2 7 16,9 3-16,-40 40 0,13 3 15,27-8-15,17-5 0,17 3 16,7 4-16,16-10 0,10-7 16,11 6-16,8 2 0,9-9 15,9-6-15,10 2 0,7 2 16,4-6-16,4-6 0,10 5 16,6 2-16,2-10 0,1-6 0,11 3 15,9 2-15,-4-5 0,-1-2 16,7 2-16,6 2 15,-7-8-15,-5-6 0,5-6 0,2-4 16,-2-9-16,-6-5 0,8-9 16,4-4-16,-3-8 0,-3-5 0,6-9 15,3-8-15,-8-1 16,-6 0-16,6-12 0,4-9 16,-4-1-16,-5-1 0,3-12 0,1-6 15,-8 3-15,-5 2 0,1-16 16,0-9-16,-10 5 0,-5 3 15,-4-8-15,-3-6 0,-5 5 16,-6 5-16,-4-3 0,-4-1 16,-7 12-16,-4 6 0,-8-1 15,-2-1-15,-5 8 0,-2 7 0,-10-2 16,-7-2-16,0 12 0,1 5 16,-13 1-16,-8 1 15,-2 5-15,-2 6 0,-10 4 0,-8 3 16,3 6-16,1 6 0,-16 5 15,-11 3-15,2 7 0,0 5 16,-18 16-16,-11 12 0,5 4 16,7 2-16,-21 25 0,-10 15 15,9 10-15,6 6 0,40-31 16,27-20-16,17-14 0</inkml:trace>
  <inkml:trace contextRef="#ctx0" brushRef="#br0" timeOffset="17048.2394">28029 7200 0,'0'0'0,"0"0"0,28-4 15,-14 3-15,4-1 0,6 1 0,6-1 16,10-2-16,3 3 0,16-1 15,2 1-15,-1 0 0,-2 1 16,14 2-16,0 0 0,6 2 0,-5 0 16,1 0-16,1 2 0,3-1 15,-6 0-15,3 0 0,2 0 16,-1 2-16,-8-1 0,19 1 16,-7 0-16,-15-5 0,-10-2 15,-17-1-15,-11 1 0,-10 0 16</inkml:trace>
  <inkml:trace contextRef="#ctx0" brushRef="#br0" timeOffset="17464.847">28052 7414 0,'0'0'0,"0"0"0,0 0 16,28-3-16,-28 3 0,32-1 0,-9-2 16,3 2-16,4-2 0,15 1 15,6 0-15,2-1 0,2 1 16,21 1-16,7 1 0,9 2 15,-5 2-15,10 1 0,-4 2 16,-16-1-16,-21-1 0,-16-3 16</inkml:trace>
  <inkml:trace contextRef="#ctx0" brushRef="#br0" timeOffset="17714.4411">28315 7289 0,'0'0'0,"0"0"16,0 0-16,0 0 0,0 0 0,0 0 15,0 0-15,0 0 0,0 0 0,35 11 16,-35-11-16,49 3 15,-18-2-15,12 1 0,11 1 16,18 3-16,3 1 0,0 2 16,-13-3-16,-13-1 0</inkml:trace>
  <inkml:trace contextRef="#ctx0" brushRef="#br0" timeOffset="17930.4869">29371 7252 0,'0'0'0,"0"0"0,0 0 15,0 0-15,-9 24 0,-1-4 0,-4 6 16,0-2-16,3-3 0,1-2 15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4:51"/>
    </inkml:context>
    <inkml:brush xml:id="br0">
      <inkml:brushProperty name="width" value="0.03416" units="cm"/>
      <inkml:brushProperty name="height" value="0.03416" units="cm"/>
      <inkml:brushProperty name="color" value="#F2395B"/>
    </inkml:brush>
  </inkml:definitions>
  <inkml:trace contextRef="#ctx0" brushRef="#br0">36890 31880 644,'-26'-13'12,"9"4"13,10 3 15,10 4 14,5 2 1,0 0-11,0 0-12,0 0-10,0 0-7,1 0-2,1 0-4,2 0-2,0 0-1,0 0-1,2 0-1,2 0 1,-2 0-1,-1 2-2,-2 0-1,-2 2-1,-3 0-13,-3 3-26,-2 2-25,-4 1-25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4:56"/>
    </inkml:context>
    <inkml:brush xml:id="br0">
      <inkml:brushProperty name="width" value="0.04539" units="cm"/>
      <inkml:brushProperty name="height" value="0.04539" units="cm"/>
      <inkml:brushProperty name="color" value="#F2395B"/>
    </inkml:brush>
  </inkml:definitions>
  <inkml:trace contextRef="#ctx0" brushRef="#br0">25094 24943 484,'-28'-21'-30,"5"7"15,6 6 15,7 5 15,3 4 8,2 2 3,2 1 1,2 3 3,1 1 0,0-1-1,0 1-1,0 0-1,1-1-3,2 0-4,2-2-4,2 0-4,1-1-2,1 1-1,2 2-1,0 0-1,0 1 0,1 0 0,0 0-1,0-1 1,1 0-1,3 1 0,3 0 0,3 0 1,1-1-2,-1-2-1,-1-3-3,0 0-3,-1-2 0,1 0-1,1 0 1,1 0 0,0-1 0,-1-1-1,-1 0 0,-1-1 0,0-1 0,1 0 0,1 0 1,1 0 0,0 0 1,-1 0 0,-1 0 0,0 0 1,-2 1 0,1 0 2,-1 2 0,1 1 3,-1 0-1,-1 0 1,-1 0-1,0 0 0,-2 0 0,1 1 1,0 2 0,-1 0 1,1 1 0,0-2-1,-1 0 1,1-2-1,0 0-1,-1 0 1,1 0 0,-1 0 0,1 0-1,-1 0-1,1 0 0,0 0-2,0 0 0,1-2-1,1 0 0,1-2-1,1 0 1,1 1-1,1-1 0,1 1-1,1-1 1,-1 0 0,1 0 1,-1 0-1,1-1 1,1 0-1,1-1 0,1-1-1,1-1 0,-1 0 1,1 0 1,-1 0 0,-1 1 1,-1 0 0,-2 2 1,-3 1 0,0 0 0,-1 2-1,1 0 0,0 2 0,-1 0 0,1 0 1,-1 0-1,1 0 1,-1 1 0,-1 2 1,-1 2 1,0 1 0,0 2 0,3-2-1,3-1-1,3 0 0,1-1-1,-1 2-1,-1 0 1,-1 2-1,0-1 0,1-1 1,1-1 0,1 0 0,1-2 1,0 0-2,2-2-1,1 0-1,1-2-1,1 0 1,1-2 0,1 0-1,0-2 1,0-2 0,0-2 1,1-1 0,-1-2 1,0 2-1,0 1 1,1 0 0,-1 2 0,0 1 0,1 0 1,-1 3 0,-1-1 1,-1 0 1,0 0 1,-1 0 2,0 0-1,-1 0 0,0 0-1,1 1-1,-2-1 0,0 2 1,-1 0 1,-1 2 1,-1-1 1,-1-1-1,-1 0-1,-1-1 0,0-1-1,-1 2-3,1 0-1,-1 2-4,0 0 0,-1 0 0,-1 0 0,0 0 0,-2 0 0,1 0 0,-1 0 0,1 0 1,-1 0-2,1 0-1,0 0-2,-1 0-1,0 0-4,-1 0-5,0 0-5,-2 0-6,0 0-4,-1 0-5,1 0-4,0 0-6,-2 0-1,-1 0 0,-2 0 3,-2 0 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5:01"/>
    </inkml:context>
    <inkml:brush xml:id="br0">
      <inkml:brushProperty name="width" value="0.04775" units="cm"/>
      <inkml:brushProperty name="height" value="0.04775" units="cm"/>
      <inkml:brushProperty name="color" value="#F2395B"/>
    </inkml:brush>
  </inkml:definitions>
  <inkml:trace contextRef="#ctx0" brushRef="#br0">4927 31789 460,'-6'-16'-2,"2"2"-4,4 2-4,3 0-4,0 1-1,1 2 4,0 2 4,0 2 4,0 1 2,0-2 2,0 0 1,0-1 2,0-1 2,0 0 3,-1 0 2,2 0 2,-2 1 1,-1-1-1,0 0-2,-2 0-1,2 1 1,2 0 4,4 2 4,2 1 4,2 1 2,-1 1-1,1 0-1,0 2 0,0 0-2,-1 2-3,1 0-2,0 1-4,1 1-1,1 1-3,3 2-1,2 0-3,1 0 0,3 0 1,1-2 0,3 0 0,2-2 0,2-1 0,4 0 0,3-2 0,2 0-1,2 0 1,2 0-1,3 0 0,0 0-1,2-2 1,0 0-1,2-1 1,-1-2-1,1 0 0,0-2 0,0 0-1,1-1 0,0-2 0,2 1 1,0-2 1,1 0-1,0 0-2,0 2-1,0 1-2,-2 0-1,-2 2 1,-1 0 1,-2 2 0,-1 1 2,-2 2-1,0 2 2,-1 2 0,-2 2 0,-2 4 2,-2 2 0,-1 3 1,-3 2 0,0 0 0,-1-2-1,-1 2 1,-1-1 0,1-1 0,-1-1 0,0 0 0,0-2 0,-1-1-1,-1 0-1,-1-2-1,-1-1 0,1 0 1,-1-2 0,1 0 0,0-2 0,0-1-2,2 0 0,1-1-1,1-1-1,-1 0 2,0 0 0,1 0 1,-1 0 1,0 1-1,1 2 0,-1 0-1,1 1 1,-1-2-2,0-1 1,1-1-2,-1 0 1,0 0 0,1 0 0,-1 0 1,0 1-2,1 0 0,-1 2-1,0 0-2,1 0 1,-1 0 0,1-2 2,-1 0 0,1-1 1,1 0 0,0 0 0,2 0 0,0 0 0,1 2 1,-1 0 0,0 2 2,0 0 0,1 0 0,-1-1-1,0 1 1,1 0-1,-1 0 0,0 0 1,1 0-1,-2 0 1,0 0-2,-1 0-1,-1 0-1,-2-1-1,-2-1 0,-1 0-1,-2-1 0,-2-1 0,1 0-2,-1 0-1,1 0-2,0 0 1,1 0 1,1 0 3,1 0 1,-1-1 1,0-1 1,-1 0 2,0-1 0,-2-1 1,1 2 0,-1 0 0,1 2 0,0-1-1,2 0 1,2-2 0,2 0-1,2 0 1,1 0 1,1 2 1,1 0 1,-1 1 0,0 0-2,-1 0 0,-1 0-2,-1 0-1,-2-2 0,0 0 0,0-2 0,-2 0 0,0 1-1,1-1-2,-1 0 1,1-1-1,1 0 2,1-2 1,1 0 1,0 1 2,-2-1 0,0 2 1,0 1 1,-3 0 0,0 0-1,-1 0-1,-1 0-2,0 1 1,-1 0-2,1 1 0,0 2-2,-2 0 0,0 0 0,-1 0-2,0 0 1,-2 0-2,-1 0 2,-1 0 0,-1 0 0,0 0 1,2 0-2,0 0-1,1 0 0,0 0-2,-1 0-2,-1 0-2,-1 0-2,0 0-3,2 0-2,0 0-4,1 0-2,1 0-3,1 0-4,1 0-4,1 0-4,0 0 2,-3 0 6,-1 0 7,-2 0 5,-3 0-1,-1 2-8,-2 1-10,-2 0-7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5:12"/>
    </inkml:context>
    <inkml:brush xml:id="br0">
      <inkml:brushProperty name="width" value="0.0537" units="cm"/>
      <inkml:brushProperty name="height" value="0.0537" units="cm"/>
      <inkml:brushProperty name="color" value="#F2395B"/>
    </inkml:brush>
  </inkml:definitions>
  <inkml:trace contextRef="#ctx0" brushRef="#br0">11553 6892 409,'-16'-8'-1,"2"0"-2,1 1-2,1-1-2,0 0 1,0 2 3,0 1 4,1 0 3,0 1 3,2 0 2,2 0 3,3 1 2,1 1 4,3 5 6,4 6 4,2 4 6,2 2 0,0-3-7,0-1-4,0-2-7,0-2-3,1-2-2,2-3-3,0-1-2,1 0-1,1 2 0,1 2-1,2 1 1,-1 2-1,1-2 0,0-1-1,-1 0-1,1-1-1,2 0 0,0 0-2,1 0-1,0-1 0,-1 2-1,-1-2 1,0 1 1,-1 0-1,1-2 1,1 0 0,1-2 0,1 0 0,-1 0 1,1 0-1,0 0 0,-1 0 0,1 0 0,-1 0-2,1 0-1,0 1 1,1 0 0,1 2 2,1 0 0,-1 0 2,-1 0-1,-2-2 1,-2 0 1,0-1 0,5 2 2,3 0 2,5 2 2,1-1 0,0-3 0,1 0 0,-1-3 0,-2-1 0,-3 0-2,-5 0 0,-3 0 0,-1 0-2,1 0 1,3 0 0,2 0-1,-1 0 0,0 1 0,-1-2 0,0 2-1,-1-1 0,1 2 0,1 0-1,1 2 1,0 0 0,-1 0 0,-1 0 1,-1 0 0,-1-1 1,-1 0-1,-1-2 0,0 0-1,-1-1 0,1 0 1,1 0-1,1 0 0,2 1 0,3 0-1,3 2 0,3 0-2,1 1 0,-1 0 0,-1 0-1,-1 0 0,0 0 1,1 0-1,0 0 0,2 0 0,1 0 0,-1-2 0,1 0 0,-1-1-1,0-1 1,-2 0-1,0 1 1,-1-1-2,0 1 1,1 0 0,1 1 1,1 2-1,0 0 1,-1 2-1,-2 1 1,1 0 0,-2 1 1,1-1 0,-1 1 1,0 0 1,1-1 0,-1 1 0,1 0 1,-1 0 0,1 0-1,1 0 1,1 0 0,1 0-1,0-1 1,0 0 0,1-2 0,-1 0 1,0-1-1,-1 0 0,-1 0-2,-1 0 1,-1 0-2,1 0 1,-1 0-1,1 0 0,-1 0 0,0 2-2,1 0-1,-1 2-1,1-1 0,-1-1 0,0 0 1,1-1 1,-1-1 1,-1 1-1,-1 2 1,-1 0-1,-1 1 1,1-2 1,-1 0 1,1-2 1,0 0 0,-1 0 0,1 0 0,-1 0 0,1 1 0,-1 0-1,1 2 1,-1 0-1,1 1 1,-1 0-2,1 0 0,-1 0 0,1-1 0,-1-1-1,1 0 1,-1-1 0,2-1 1,1 0 0,3 0 2,1 0 2,1-1-1,-1-1-1,-2 0 0,1-1-1,-1-1-1,0 0 0,2 0 0,1 0 0,0 1 0,-1 0 0,-1 2-1,-1 0-1,0 1 0,1 0 1,0 0 0,2 0 0,1 0 0,-1 0 0,0 0-1,1 0 0,-1 0-1,1 0 1,-1 0 1,0 0 1,2 0 1,1 0 0,2 0 2,2 0 1,3-1 1,5-2 2,3-2 2,4-1 1,1-3 1,1 0 0,0-2-1,0 0 0,0 0-2,-1 3-2,1 1-4,0 3-2,0 0-2,1 0 0,2 0 0,0 0 0,-1 1 0,-2 0-1,-4 2-1,-2 0-1,-3 2 1,-1 0 0,0 2 0,-1 0 2,-2 2 0,-2 0-1,-2 1 1,-1 1-1,-3 1 1,0 1 0,-1 2-1,-1 0 0,-1 1 1,-2 0-1,0-1 0,0 1 1,-2 0-1,0 0 0,1-1 0,-1 1 0,0-1 0,-1-2-1,-1-3 1,-1-1 0,0-1 0,-1 1-2,1 1-1,-1 2-1,1 0 0,1 0 1,1-1 1,1 1 1,0 0 1,1-2 0,-1-1 0,1 0 0,0-2 0,3-1 1,1 0 1,2-1 0,1-1 1,-1 0 0,-1 0 1,-1 0-1,-1 0 1,2 0-1,1 0-1,1 0 0,1 0 1,0 0-1,2 0 1,1 0 1,0 0-1,2 0 1,1 0 0,0 0 0,2 0 0,1 0 0,0 0 0,2 0-1,2-2 1,4 0 0,3-3 1,5-2 1,3-2 1,1-2-1,3-2 1,2-1 0,-1-1 0,-1 1-1,-3 1-1,-1 1-1,-2 2-1,-2 2 0,-3 4 0,0 3-1,-5 1 0,-3 0 1,-4 0 0,-3 0 1,-5 1 1,-2 1-2,-3 3 1,-3 2-1,-3 1 0,-1 0 0,-3 0-1,-1 0 0,-2-1 1,-1-2 0,-1 0 1,0 0 1,-2-1 0,1 0 0,0 0-1,-1 0 0,1 0-1,2 0 1,0-1-1,1 1 0,0 0 0,1-2-1,-1 0 1,1-2 0,0 0 0,1 0 0,1 0 0,1 0 0,1 0 0,1 0-2,1 0 0,1 0-1,2 0 1,1-2-1,2 0 1,3-2 0,0 0 0,0 1 0,0-1 1,1 0-1,-2 0 1,0 0 0,-1 0-1,-1 0 1,0 1-1,-1 0 1,0 2 0,1 0 1,-1 1 0,0-2-1,1 0 1,-1-1 0,-1 0-1,-1 0 0,-3 2 0,-1 1-1,-3 0-1,-1 0-1,-3 0 0,-1 0-1,-6 0-11,-8 0-21,-10 0-22,-8 0-20,-7 0-5,-7 0 12,-5 0 12,-6 0 11,1 0 11,7 0 6,9 0 8,7 0 7,4 0 3,1 1-1,-1 2-2,0 0-1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5:15"/>
    </inkml:context>
    <inkml:brush xml:id="br0">
      <inkml:brushProperty name="width" value="0.05251" units="cm"/>
      <inkml:brushProperty name="height" value="0.05251" units="cm"/>
      <inkml:brushProperty name="color" value="#F2395B"/>
    </inkml:brush>
  </inkml:definitions>
  <inkml:trace contextRef="#ctx0" brushRef="#br0">17450 10194 418,'14'-7'44,"-1"2"-10,-2 2-10,-2 2-8,0 2-6,3 0 1,4 2-1,2 0 1,1 2-1,-1 0 0,-1 0 0,-1 3-1,0 0 0,2 1-2,0 2-1,1 0-1,0 1-1,-1 0-1,-1-1-1,0 1-1,-1 0 0,1 0 1,1-1 1,1 1 1,1-1 0,-1 0 1,1-2 0,0-1 1,0-1-1,1-3 1,1-1-1,1-2-1,1-2 1,1-4-2,1-1-1,1-4-1,1-3-1,2-2-1,3-2-2,1-1-1,1-2-1,-2 1 0,0-1 1,-1 0 0,-2 2-1,-1 1 0,-3 3 0,-1 2-1,-2 0 1,-1 2 1,-1 1 2,-1 0 1,-1 2 2,-2 2 0,-3 3 2,-1 1 1,-1 1 1,1 0 0,2 0 0,0 0 1,0 1 0,-1 3 1,-1 4 1,0 2 2,-2 1 0,1 0-1,0-2-1,0-1 0,0 0-1,1 0 0,1-1 0,2 1 1,-1 0 0,-1 1-2,-1 2 0,0 0 0,-1 0-2,1-2-1,1-3-1,2-1-2,-1-1-1,1 0 0,0 0 1,-1 0-1,1 0 0,0 0 0,-1 0 0,1 0-1,0-1-1,1 0 0,1-2-1,2 0-1,0-3 0,1 0 0,1-3 0,1-2 0,0-1 0,-1-2 0,-1 0 0,-1-1-1,-1-1 1,1 2 0,0 1 0,-1 1 1,0 0 0,-3 2 1,-1 0 2,-2 2 0,-1 0 1,0 1 2,-1-1 0,1 0 3,0 1 0,2 0 1,0 2 2,1 0 0,1 2 1,-1 2-1,1 2 1,0 2-1,-1 1 1,1 3-2,0 1 0,-1 3 0,1 1 0,2 0-1,0-1-1,1 1 1,1 0 0,1 1-1,1 1 2,1 2-1,1-3 0,-1 0 0,1-2-1,-1-3 0,1-1 1,1 0-1,1-2 0,1 0 1,1-3-2,1-3-3,1-2-4,1-4-3,0-2-2,2-5-1,1-4 0,1-4 0,0-2 0,-2-1 1,0 0 1,-1-2 2,-2 1-1,-3 3 0,-3 3 0,-3 2-1,-2 3 0,-3 3 0,-1 1 0,-2 2 0,-1 2 0,1 0 3,1 2 3,2 0 1,-2 2 2,-1 2 1,-2 2 1,-2 2 0,-1 1 1,1 2 1,2 0 1,0 1 1,1 1-1,0 0 1,-1-1-2,1 1 0,0 0-1,2 0 0,0-1 0,1 1 0,1-2-1,-1 1-1,1-2-3,0 0-1,0-3-1,2-1-2,3-2-2,1-2 0,3-2-1,1-4 2,2-2 2,3-3 2,3-6 2,6-5 0,6-8 0,6-6 1,3-3 1,-2 5-1,-1 4-1,0 4 0,-3 4-1,-2 3 1,-3 4-1,-4 4 1,-2 3 0,-1 2 1,-3 3 1,-2 1 1,-1 2 1,-3 1 0,-2 3-1,-1 2-1,-1 2 1,-1 0 1,1 1 0,-1 2 1,1-1 1,-1 1-1,1-1 0,-1 1 0,1 0 0,-1 1 2,1 1 2,-1 2 1,2-2 0,1-1-1,3-2-3,1-2-1,2-2-3,3-1-3,1 0-2,2-2-3,3-2-2,2-6-2,4-4-1,3-5-2,0-4-1,2-2 0,-2-1-1,1-3 1,-2 1-1,-4 1 2,-3 3-1,-5 2 2,-3 1 1,0 2 1,-1 2 3,-1 3 1,-2 1 1,-1 2 0,-3 2 1,-1 2 1,-3 3 0,-1 4 4,-3 4 2,-1 3 3,-1 3 1,2 2 0,0 0 0,1 0 0,0 1 1,1 1 0,0 0 2,-1-1 0,1 0-1,1-2-3,1-3-3,1-1-3,2-3-1,3-2-3,3-4-1,3-2-1,2-4-1,1-2 0,0-4 0,2-2 0,0-2 2,0-1 1,1-2 2,-1 0 1,-1 1 2,-2 3 0,-2 2 1,-1 4 0,-3 2 0,-1 0 0,-3 2 1,-1 0 0,-3 2 0,-1 4-1,-3 2-1,-1 4 0,-1 0-6,-1-1-11,1 0-11,0-2-11,-1-1-4,-1 0 3,-1-2 4,0 0 2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5:31"/>
    </inkml:context>
    <inkml:brush xml:id="br0">
      <inkml:brushProperty name="width" value="0.02794" units="cm"/>
      <inkml:brushProperty name="height" value="0.02794" units="cm"/>
      <inkml:brushProperty name="color" value="#F2395B"/>
    </inkml:brush>
  </inkml:definitions>
  <inkml:trace contextRef="#ctx0" brushRef="#br0">16755 58513 787,'-13'0'-23,"6"0"16,6 0 18,6 0 17,3 0 6,0 0-7,0 0-5,-1 0-7,2 1-5,4 1-5,2 3-4,3 2-6,0 1-1,-3-2 0,-2-1 1,-4 0 2,-1-2-1,2 1 2,0-1 0,1 2 0,1-2 1,0 1 0,-1 0 0,1 0 1,1 0 0,0 0-1,1 0 1,1 0 0,0 0 0,-1 0 0,0-1 0,-2 2 0,0-2 1,2 1 0,0 0 0,1 0 2,0-1-1,-1 0-1,-1-2 1,0 0-1,-1-1-1,3 2 1,2 0 0,2 2 0,0-1 0,1-1 1,-1 0 0,1-1 0,-1-1 1,1 0-1,0 0 0,-2 0 0,2 0-1,0 0-1,-1 0 0,1 0-2,0-1 1,1-1 0,1 0 2,1-1 1,1-2 0,-1 0 1,1-1 1,-1-2 0,1 1 1,-1-1-2,1 0 1,-1 0-2,0 0 0,-1 2 1,-1 1 0,-1 1-1,0 0 1,0 2 1,-1 0 0,1 2 0,-1 0 0,1 0 1,-1 0 0,1 0 0,-1 0 0,-1 0 0,-1 0 0,0 0 0,-2 0-2,1 0-3,0 0-2,-1 0-2,1-1-2,0-1 2,0 0-1,-1 0 1,1-2 0,0 0 1,-1 0-1,1 0 0,0-1 0,-1 0 1,1-1 1,0-1 0,-1-1 1,1 0 1,0 0 3,-1 0 1,1 1 0,0 2-1,-1 3 0,1 1-1,-1 0-1,-1-1 0,-1 0 0,0-1 0,-1-1 0,1 2 0,1 0 1,2 2 0,-1 0 0,-1 2 0,-1 0 1,0 2-1,-2 0 0,1 0 0,0-1 0,0 2 0,-1-2 0,1-1-1,0 0 0,0-2 0,0 1-1,0 0 1,2 2 0,2 0 1,-1 1-2,1 0 0,0 0 0,-1 0-2,0-1-2,0-1 0,-2 0-3,-1-1-1,0-1-1,2 2 1,0 0 1,1 2 0,1-1 0,1-1-2,2 0-1,0-2-2,1 0-1,1 0-1,1 0-3,1 0 0,1 0-3,3 0-2,1 0-2,3 0-1,-1-1-2,0-2 3,-1-2 1,-1-1 2,-2-2 2,-5 2 5,-3 1 4,-4 0 3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5:32"/>
    </inkml:context>
    <inkml:brush xml:id="br0">
      <inkml:brushProperty name="width" value="0.03108" units="cm"/>
      <inkml:brushProperty name="height" value="0.03108" units="cm"/>
      <inkml:brushProperty name="color" value="#F2395B"/>
    </inkml:brush>
  </inkml:definitions>
  <inkml:trace contextRef="#ctx0" brushRef="#br0">26750 58447 707,'8'8'-2,"0"0"1,0 0 0,-1-1 1,2 1 0,2 0 0,2 0-1,1 0 0,2-1 0,0-1 1,-1-2-1,1 1 0,0 0 1,-1 0 0,1 1 0,0 2 1,0-1 1,-1-1 0,1-1 0,0 0 1,0-1 1,3 0 0,1 0 2,3 0 1,0 0 0,1 0 0,-1-1-1,1 2 0,0-2 0,-1 1 0,1 0 0,-1 0 1,1 0-1,-1 0 0,1 0 0,-1 0-1,1-1 0,-1-1-1,1 0-1,-1-1 0,2-1-1,1 0 0,3 0 1,1 0 0,1-1 0,1-1 0,-1 0 0,0-1 0,1-2 0,-1 0-1,1-1 1,-1-2 0,1 1 0,0-1-1,2 0 1,1 0 0,1 0 0,1 0-1,0 1 1,2-1-1,0 0 0,-2 0 0,-1 0 0,0 1 0,0 0 0,0-1 1,2 0 1,1 0 1,0 0 1,0 0-1,1 1 0,-1-1 0,-1 0 1,0 0-1,-1 0 1,-1 0 0,-1 1 0,0 1-1,0 0 0,1 2-1,0 0 0,0 2-1,2 0 0,1 2 0,-1 0-1,-2 0 1,-2 0 0,-1 0 1,-3 0-1,-1 2 0,-3 0 0,-1 2-1,-2 0 1,-1 0-2,-1-1 0,-1 2 0,-1-2-2,-1 1 1,-1 0 0,-1 0 0,0-1-2,-2 0-1,-1-2-3,-1 0-2,1-1-2,0 0 1,1 0-1,1 0 0,2-1-3,1 0-6,3-2-5,2 0-6,-2-1-1,-3 0-1,-5 0 2,-3 1 1,-2-2 1,0-1-1,0 0 1,0-1 0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41:23"/>
    </inkml:context>
    <inkml:brush xml:id="br0">
      <inkml:brushProperty name="width" value="0.0285" units="cm"/>
      <inkml:brushProperty name="height" value="0.0285" units="cm"/>
      <inkml:brushProperty name="color" value="#00BFF3"/>
    </inkml:brush>
  </inkml:definitions>
  <inkml:trace contextRef="#ctx0" brushRef="#br0">19418 9785 771,'-49'-28'-1,"14"7"-4,11 6-3,14 8-4,5 4 1,-3 0 2,-4 2 2,-2 0 4,-1 1 1,1 0 0,1 0 1,0 0 0,0 1 1,-4 0 3,-5 2 1,-3 0 3,-3 1 0,1 0-1,0 0-1,-1 0-1,0 0 1,-1 2 0,-1 0 1,0 1 2,0 1-1,3-2 0,3-1-1,3 0 0,1-1 0,1 0 0,-1-1-1,0 2 2,2-2-2,1 1 0,2 0-2,3 0-1,-1 1 0,0 2-1,-1 2-1,-1 2-1,-1 0 0,2 1 0,1 0-1,1 0 1,0 1-1,0 5-1,1 3 0,-1 5-1,0 1-1,0 2 1,0 0 1,1 2 0,0 2 0,2 1 1,2 2-1,3 3 1,-1-1 0,2 0 0,-1-2 1,0 0 0,0-1 0,2-3 1,0-2 0,2-1-1,0-3 1,0 0 1,0-1 0,0 0 1,0-3 0,2 0 0,0-1-1,2-1 0,1-1 0,3 1 0,4-1 0,2 1 1,2 0-1,1-1-1,1 1 0,2-1 0,0 1-1,1 0 0,1-1 0,1 1 0,1-2 0,1-1 0,1-2 0,1-2 1,0-3 0,1-1 0,-1-2-1,0-2 1,2-2 0,1-1 2,2 0 0,3-1 1,-1-3 1,0 0-1,-1-3-1,-1-2 0,0-2 0,1-4 1,1-2 1,-1-3 2,3-3-1,3-1 0,1-3 0,2-1-1,0-1 0,-2-1-1,-1 1 0,-3-1 0,-2 0-1,0-1 1,-1 1 0,-1-3 0,0 0 0,-1-1 0,0 1 1,1 0-1,-3 0 0,-3 1 0,-5 1 0,-3 1 0,-3 0 0,-1-1 0,-1-1 0,0 0 1,-3-2-1,-1 3 1,-2 0-1,-2 1 1,-2 0-1,-2-1 1,-2-1 0,-2-1 1,-3 1 0,-4 2-1,-4 2 0,-3 2 0,-4 0 0,-1 1 1,-3-1 1,-1 1 0,-2 0 1,-1 1-2,-1 1 0,-1 1-1,0 0-2,0 2-2,-1 1-1,1 1-2,0 2-1,1 2 0,1 4 0,1 3 0,1 1-1,-1 0-1,1 0-2,-1 0-3,1 2-2,0 4-3,-1 4-4,1 4-4,-2 6-2,0 7-2,-3 8-3,-3 9-1,-1 7-1,-2 9 4,-2 9 3,-2 8 3,2 0 4,7-12 4,7-12 5,7-12 3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42:10"/>
    </inkml:context>
    <inkml:brush xml:id="br0">
      <inkml:brushProperty name="width" value="0.05827" units="cm"/>
      <inkml:brushProperty name="height" value="0.05827" units="cm"/>
      <inkml:brushProperty name="color" value="#00BFF3"/>
    </inkml:brush>
  </inkml:definitions>
  <inkml:trace contextRef="#ctx0" brushRef="#br0">34540 18801 377,'0'-22'35,"0"5"-5,0 3-4,0 4-4,-1 3-2,-2 0 0,-2 2 2,-2 1-1,-2-1 0,-3 2-1,-4-1-2,-2 0-1,-1 0-2,-1 2-2,0 0-2,1 2-2,0 0-2,2 0 0,3 0-1,1 0 0,1 0-1,-1 2 0,-2 0-2,0 2 0,1 0 0,1 2 0,2 0-1,2 1 1,1 1 1,1 0-1,-1 0 0,0 0 0,-1 0 0,0 1-1,-1 2 0,-1 0 1,-1 0-2,2 1 0,1 0 0,1 0 0,0 0-1,0-1 1,0 1 0,0 0 1,0 0-1,1-1 1,-1 0 0,0 1 0,0 0-1,0-1 1,0 1 0,0 0 0,1 0-1,-1-1 1,0 1 0,0 0 0,0 0-1,0-1 1,1 1-1,-1 0 1,-1 0-1,0 1 0,-1 1-1,-1 2 0,-1 0 0,2 1 0,1 1 0,0 1 0,2 0 1,1-1-1,0 0 1,2-2 1,0 0 0,2 3 1,0 2 2,2 1 0,0 2 2,2 1-1,0 1 1,2 1-1,1 0 0,1-1-1,3-1 0,2-1-1,0-2 0,0-1-1,-2-3-1,-1-1 1,0-3-2,0 0 0,0 0 0,0-2-1,0 0-1,1 0 1,2-1-1,0 1 0,0 0-1,-1 0 1,0-1 0,-2 1 0,0 0 0,2 0 1,0-1 0,1 1 1,1-1 0,0-1 0,-1 0 0,1-2 0,2 0 0,2 2 0,3 0 0,3 2-1,1-2 1,1 1-1,0-2 1,-1 0 0,-1-2-1,-1-1 1,-3-1 0,-1 0 0,-1-1 0,2 0 1,0 0 1,1 0 0,1-1 1,3-1 1,1 0 0,3-1 1,-1-1 0,-1 0 0,-3 0-1,-1 0-2,-1 0 1,-1 0-1,1 0 0,0 0 0,-1-1-1,1-1 1,-1 0-1,1-1 0,0-1 1,1 2-1,1 0-1,1 2 1,1-1 0,-2 0 0,2-2 0,-1 0 0,0-2 0,-1 0-1,-1-1 1,-1-1-1,1-1 1,0 0 0,0 0 0,3 0 0,-1 1 0,-1 1-1,-1 0-1,-1 2-1,-1-1-1,1 0 0,0-1 1,-1-2 1,1 0-1,1-2 1,1 0 0,2-1 0,-2-1 0,0 1-1,-1-1 1,0 0 0,-2 1 0,-1 1 0,-1 0 0,-1 2 0,0-1 0,0 0 0,-1-1 2,1-1-1,0-1 1,-1 0-1,1 0 0,0 1 0,0-2-1,1 1 1,1-2-2,1-1 1,0-1-1,-1-2 0,0 0 0,-2-1 0,0 0 0,-1-1 0,1 0-1,0 1 0,-1 0 0,-1 1 0,-1 1 1,-1 1 0,-1 0 0,-2 0 1,-2 1 0,-2-1 0,-2-1 1,-1-2 1,0-1 1,-1-2 1,-4-3 0,-4 0-3,-6-1-1,-4 0-2,-2 0-2,1 2-1,1 4 0,1 3-1,0 1-1,1-1 1,-1-1-1,0-1 1,1-1 0,-1 1 2,0-1 1,1 2 2,-1-2 1,2 2-1,1 1 1,1 1 0,-1 1 0,0 1 1,-1 0 0,-1 2 2,-1 0 0,0 1-1,1-1-1,-1 0 1,0 1-1,1 2 0,-1 3-1,0 1 1,1 0 0,1 0-1,1-1 0,0-2 0,1 1 0,-1 1-1,-1 0 0,-1 2 0,-3-1 0,-2-2 0,-3-2 0,-3-1-1,-1-1 0,-1 2-1,1 2 0,0 2-1,1 1 0,2 0 2,4 0 0,3 1 1,2-1 0,-1 2 1,0 0-1,1 2 1,-3-1 0,-2-1 0,-3 0 0,-3-1 1,0-1-1,4 2 0,2 0-2,3 2 0,0 0 0,-3 0-1,-3 0 0,-3 0 0,0 0 0,3 0-1,3 0 1,3 0 0,1 0 0,0 0 0,1 0 1,-1 0-1,0 0 1,1 0 0,-1 0 0,0 0-1,1 0 1,-1 2-1,0 0-1,1 2 0,-1 0-1,0 2 1,0 0-1,1 1 1,-1 1-1,0-2 0,1-1 0,-1 0-1,0 0-1,1 1 1,-1 3-1,0 2 0,0 1-1,-1 0-2,-1-1 0,-1 1-3,-1 0-1,1 2 0,-1 0-2,0 1-1,2-1-4,3-1-6,3-2-6,3-2-6,1-2-3,0 0 1,0-2 0,0 0 0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42:13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34343 18100 999,'-22'7'-62,"7"-1"15,4 0 16,4-2 15,3 0 7,1-1 1,-2 1-1,3 0-1,-3 0 1,0 0 1,-2 0 0,0 0 2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8-22T23:58:24.8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17602 2942 0,'0'0'16,"0"0"-16,0 0 0,0 0 0,0 0 15,0 0-15,0 0 0,0 0 16,0 0-16,0 0 0,0 0 16,0 0-16,0 0 0,0 0 15,24 13-15,-24-13 0,0 0 16,21 11-16,-21-11 0,0 0 16,27 10-16,-19-6 0,2 0 15,0-1-15,1-1 0,1 1 16,2 0-16,0 1 0,0 1 0,1 0 15,0-2-15,3 2 16,3 0-16,1 0 0,1 0 0,-1 0 16,-1-1-16,6-2 0,2-1 15,0 3-15,-1 1 0,3 2 16,1-1-16,-2-3 0,-1 0 16,7 0-16,0 1 0,-1-1 15,-2-1-15,2 1 0,0-1 16,-1 1-16,-1 0 0,1 0 15,0-1-15,-1 0 0,0 1 0,7-2 16,-1 0-16,-1 1 0,-2 2 16,3 0-16,0 0 0,-2 0 15,-4-2-15,1 1 0,1-1 16,-1 0-16,-2-1 0,3-1 16,0 1-16,-1 0 0,-1 1 15,1-2-15,2 0 0,-2 0 0,-1-1 16,2 1-16,3-1 15,-3 1-15,-2-1 0,7 0 0,0 0 16,-1-1-16,-4 0 0,3 1 16,0-2-16,-1 2 0,-2 0 15,4 0-15,0-2 0,-2 2 16,-5 1-16,4 0 0,5 0 16,-5-1-16,-3-1 0,4 0 15,1 1-15,-1 0 0,-3-1 0,2 2 16,3 0-16,-4-1 0,-1 0 15,1 1-15,3 2 16,-3-2-16,-2 0 0,3 0 0,1 0 16,-3 0-16,-2-2 0,2 3 15,3 0-15,-4 1 0,-1-2 16,2 0-16,2 0 0,-3 1 16,-2 0-16,4 1 0,2-1 15,-3 0-15,-2-1 0,3 1 16,2 0-16,-3 0 0,-2 1 0,1-1 15,1 0-15,0 0 0,1-1 16,0 1-16,1 1 0,-2-1 16,-2 1-16,1 0 0,3-2 15,-3 1-15,-2-1 0,2 0 16,2 0-16,-2 0 0,-2 0 16,2 1-16,3 0 0,-3 0 15,-1 0-15,4 0 0,2 0 16,-1 0-16,-3 2 0,1-2 15,3-1-15,-4 1 0,-1-1 0,1 1 16,0 1-16,-2 1 0,-1-2 16,1 2-16,1-1 0,-2 1 15,-2-1-15,2-1 0,2 0 16,-4 2-16,-1 3 0,2 0 16,2 0-16,-5-4 0,1 0 15,0-1-15,3-1 0,-1 1 16,-1 0-16,1 1 0,0 2 15,0-1-15,-1-2 0,2 1 0,2 1 16,-3 0-16,-3 0 0,2-2 16,-1 0-16,1-1 0,-1 2 15,-1-1-15,0-1 0,-2 0 16,-1 1-16,2 0 0,1 1 16,-3-1-16,0 1 0,0 1 15,1-1-15,1 0 0,-1 2 0,1-3 16,2 2-16,-2-2 15,1 1-15,0-2 0,1-1 0,-3 0 16,-1 1-16,-1-1 0,1-2 16,-1 5-16,0-1 0,0 1 15,1-1-15,-7 0 0,1 2 16,-1-2-16,2 1 0,-1-1 16,-2 2-16,2-2 0,1 1 15,-1-2-15,1 0 0,0 2 0,-1 0 16,-1-1-16,0-2 0,0 2 15,2 1-15,-1-2 0,-2 0 16,1 1-16,-1-1 0,0 2 16,-2 0-16,-1-2 0,3-1 15,-2 1-15,1 1 0,0-1 16,1-1-16,1 2 0,-2 1 16,2-1-16,1-1 0,-1 0 15,0 0-15,0 1 0,2 1 16,-1-2-16,-1 1 0,1 0 0,0 1 15,-1-2-15,2 1 0,1-1 16,1-1-16,0 2 0,0 0 16,1 0-16,2-1 15,-1-1-15,-1 1 0,7-1 0,0 1 16,-3 1-16,-2 0 0,2-1 16,1-1-16,-1 0 0,-1 0 0,-1 0 15,2 2-15,-2-1 0,0 1 16,1-1-16,2-1 15,-2 1-15,0-1 0,1 1 0,2-1 16,-1 0-16,1 0 0,-1-1 16,2 1-16,-3 0 0,0 0 15,1-1-15,1 0 0,-3 1 0,-1 0 16,2 1-16,-1-3 16,-1 2-16,0 0 0,0 0 15,0 0-15,-1-1 0,0 2 0,3 0 16,0-2-16,1 0 0,-1-1 15,2-1-15,0 2 16,0 2-16,-2 0 0,1-1 0,0 1 16,-3-1-16,-4 1 0,3-1 15,-1 1-15,-3 0 0,0 1 16,-1-1-16,-1 1 0,-1-2 16,-2 0-16,2 2 0,-1 0 15,1 0-15,-1 0 0,4 0 16,2 1-16,0-4 0,-2 1 0,2 2 15,1 1-15,-1 0 0,-1-1 16,-1 0-16,0-1 0,-3-1 16,-1 1-16,-2-1 0,-1 0 15,-2 0-15,1-2 0,1 2 16,1 2-16,2-1 0,-1 0 0,2-1 16,2 0-16,0-1 15,-1-1-15,1 3 0,1 0 16,-2-1-16,0-2 0,-1 1 0,1 0 15,0 0-15,-2 2 0,-1-1 16,1-1-16,-2 1 0,0 0 16,-1 0-16,-1 0 0,0 0 15,-1 1-15,0 0 0,0-1 16,-1-1-16,0 0 0,-2 1 16,1 0-16,-2 1 0,-1 0 0,0 0 15,-1 0-15,-1 0 16,1 0-16,-1 0 0,-1 0 15,0 0-15,0 0 0,-2 0 0,3 2 16,-2 0-16,1 2 0,-1-2 16,-1-2-16,0 2 0,0-2 0,0 3 15</inkml:trace>
  <inkml:trace contextRef="#ctx0" brushRef="#br0" timeOffset="968.4553">28100 3150 0,'0'0'16,"0"0"-16,0 0 0,0 0 0,0 0 15,0 0-15,0 0 0,28 4 16,-28-4-16,0 0 0,31 3 16,-31-3-16,29 3 0,-12-1 15,3 0-15,1-1 0,2 0 0,4 0 16,1 0-16,10 1 0,1-1 15,0-1-15,2 0 0,-1 2 16,-2-2-16,11 1 0,-2 0 16,-2 0-16,-2 0 0,8 0 15,-1 2-15,-4-2 0,-1 1 0,-1-1 16,-1 0-16,-1 1 16,0 1-16,1-1 0,1 0 15,-2 1-15,-1-1 0,6 1 16,1 0-16,-3 0 0,-1-2 15,7 1-15,5 0 16,-6-1-16,-6 0 0,0 2 0,-1 0 16,1 1-16,1 2 0,8-3 15,0 0-15,-2 2 0,-3 0 0,4-2 16,1-1-16,-2 2 0,-3 0 16,1-1-16,0 2 0,-3-2 15,0-1-15,-1 1 0,0 0 16,-1-1-16,-1 0 0,0 1 15,0-1-15,0 0 0,-1 1 16,1-2-16,0 3 0,1-2 16,0 2-16,3-3 0,1-1 15,-1 2-15,1 0 0,3 0 16,1 2-16,-2-3 0,-1 0 0,-1-1 16,1 0-16,-6 1 0,-3 0 15,0 1-15,0 0 0,-4-1 16,-3 1-16,1-1 0,2-1 15,-3 0-15,0 2 0,0-2 16,0 0-16,-4 1 0,0 0 0,2 2 16,1-1-16,0 0 15,-1-1-15,0-1 0,0-2 16,-4 3-16,0 1 0,-1-1 0,2 1 16,-3-2-16,-1 0 0,-1 0 15,-1 0-15,-5 0 0,1 0 16,-2 0-16,1 0 0,-2 1 15,0 1-15,-2-2 0,0 1 16,-2-1-16,-1 0 0,1 1 16,0 0-16,-1 0 0,-1 0 0,0 0 15,1 1-15,-3-1 16,1-1-16,0 0 0,-2 0 0,0 1 16,-1-1-16,0 1 15,-2-1-15,-1 0 0,1 0 0,-3 0 16,2 1-16,-2-1 0,2 4 15,-2-3-15,0 3 0,0-1 16,0 0-16,0-1 0</inkml:trace>
  <inkml:trace contextRef="#ctx0" brushRef="#br0" timeOffset="9501.8034">26097 1652 0,'0'0'0,"0"0"16,0 0-16,0 0 0,0 0 0,0 0 15,0 0-15,0 0 16,0 0-16,0 0 0,0 0 0,0 0 16,0 0-16,0 0 0,0 0 15,0 0-15,28 14 0,-28-14 16,0 0-16,34 14 0,-34-14 15,26 14-15,-12-7 0,-1 1 16,0 0-16,1 1 0,-1 0 16,-1 0-16,-1-1 0,0 3 15,0-1-15,0 0 0,0 0 0,0 1 16,0 1-16,0 0 16,0-1-16,3 4 0,2 0 0,-2-2 15,1 1-15,0 0 0,0 0 16,1 1-16,-2-1 0,-1 2 15,1 2-15,-2-2 0,-1 0 16,0 0-16,0 1 0,-2 0 16,0-1-16,-2 1 0,0 2 15,-2-1-15,1-1 0,-2 0 16,1-1-16,-1 1 0,1 0 0,-1-1 16,1 1-16,1 1 15,-1-3-15,0 2 0,0 1 16,1-1-16,-1-1 0,1 3 0,1 0 15,-1-1-15,1-1 0,-2 0 16,0 1-16,-1-2 0,-1 1 16,0 2-16,-1 1 0,-1 0 15,0 2-15,-1 2 0,-2-1 16,0-5-16,-1-3 0,0 7 16,-1 0-16,0-5 0,1 0 0,-2 3 15,-1 1-15,1-5 0,-1-1 0,-2 4 16,-1-1-16,2-2 15,-1 1-15,-4 2 0,-2-1 16,-1 1-16,1 0 0,-4-1 16,-2 1-16,-1-1 0,1-2 15,-4 2-15,-1 0 0,0 0 16,0-1-16,-2-1 0,-3-1 16,0 0-16,2-2 0,-9 3 15,-1-1-15,2-3 0,3-1 0,-3-4 16,-2 0-16,3 0 15,2-2-15,-7-2 16,-4-3-16,7-3 0,4 1 0,1-3 0,1 0 16,1 1-16,2-2 0,0-2 15,0 0-15,2 0 0,1 0 16,-1-3-16,1 0 0,1 0 16,0-1-16,2-1 0,1-3 15,1 0-15,0 0 0,1 0 16,2-3-16,2 0 0,1-1 0,-1 0 15,2-1-15,0 0 16,1-1-16,1-1 0,0-1 0,1 2 16,0-1-16,1 1 0,1 1 15,1-1-15,-1 0 0,1 3 16,0-1-16,-1 1 0,0 2 0,0-1 16,1 0-16,0-1 15,2 0-15,-2 0 0,1 0 16,1 0-16,0 1 0,2-2 15,0 0-15,1 0 0,-1 1 0,2-2 16,1 1-16,1-1 0,2 3 16,-1-2-16,1 1 0,2 1 15,1-2-15,0 2 0,-1 0 16,2 1-16,1 0 0,1-1 16,2-1-16,1 3 0,-1 0 0,1 0 15,0 0-15,1 3 16,0 1-16,3-1 0,0-2 15,2 0-15,1 2 0,0-1 16,2 0-16,1 1 0,0-1 0,3 1 16,1 0-16,1-2 0,-1 1 15,2 0-15,0 1 16,1 1-16,1 0 0,0 2 0,-1 0 16,4 0-16,-1 1 0,-2 2 15,-1 1-15,-2-1 0,0 0 0,-3 3 16,0 1-16,-5 0 15,-1 1-15,0 1 0,1 2 16,-1 0-16,-2-2 0,2 3 0,1 2 16,-2-1-16,2-1 0,0 1 15,0-1-15,-1 0 0,1 1 16,0-1-16,0 1 0,-1-1 16,1 0-16,-1 0 0,-2-1 15,0 0-15,-2 1 0,-5 0 16,0-1-16,-3 0 0,0 0 15,-1-1-15,0 2 0,-2-1 16,0 0-16,0-1 0,-1 0 16,-2 0-16,2-1 0,-2 1 0,0-3 15,0 3-15,0-3 0,-1 0 16,0 1-16,0-1 0,-2 0 16,1-1-16,0 2 0,-1-1 15,0 1-15,-2-3 0,-3-1 16,-3 0-16,-2 0 0,-2-1 15,-1-1-15,2 1 0,1 1 0,-1-1 16,2 2-16,-4 0 0,-4-1 16,-14 1-16,-7 0 15,2 2-15,2 0 0,5 0 0,5 0 16,0-1-16,4 2 0,2 0 16,2 1-16,-7 1 0,-8 1 15,-7 0-15,-9 0 0,3 0 16,1 0-16,9 1 0,6-1 15,-5 1-15,1-1 0,-8 3 16,-6 2-16,-3 1 0,-1 1 0,3-2 16,4 1-16,8 1 0,4-1 15,-4 1-15,0 2 0,-3 1 16,-5 3-16,1 1 0,1-1 16,4 1-16,4-2 0,1 2 15,-1 0-15,1 1 0,-1-1 16,-1 4-16,0 3 0,-1 0 15,2-1-15,3 0 0,1 2 16,1-2-16,0-1 0,1 2 16,2 3-16,2-2 0,3 0 0,2-1 15,1 2-15,3-2 0,1-1 16,3 0-16,1 1 0,1 0 16,2 0-16,2 0 0,0 2 15,2-3-15,2-1 0,1 0 16,1 1-16,2-1 0,1-1 15,1 3-15,2 1 0,0-1 0,1 0 16,1-1-16,-1 0 16,2 0-16,0 2 0,1-1 15,4-1-15,-2-1 0,0-1 0,3 3 16,1-1-16,0-3 0,0 2 16,5 1-16,0 0 0,0-1 15,0-1-15,1-2 0,2 0 16,0 0-16,2-3 0,1 2 15,-1 0-15,1 0 0,2-2 16,-1 1-16,2-2 0,0-2 0,-2-1 16,4-3-16,2 1 0,0-1 15,2 0-15,1-1 0,1 0 16,0-3-16,-1 1 0,2 0 16,0-1-16,0 1 0,-1-1 15,0-1-15,0-1 0,1-1 16,-1 0-16,6-2 0,-2 0 15,-3 0-15,-1 0 0,0-2 16,1-1-16,4-4 0,3-6 0,6 2 16,3-2-16,-5 1 0,-1-1 15,2-4-15,3-2 0,5-2 16,-3 1-16,-5-1 0,-1-1 16,-4 1-16,-2 0 0,0-5 15,-1-3-15,-1 0 0,-1-2 16,-4 0-16,-1-3 0,-4 3 15,-3 2-15,1-8 0,-1 0 16,-7 6-16,-2 1 0,-4 0 16,-1-1-16,-1 2 0,-2 1 0,-3-1 15,-1-1-15,-2 3 0,-1 1 16,-3 0-16,-3-2 0,-2 3 16,1 2-16,-1 1 0,-3 0 15,-1-1-15,1 2 0,-3-1 16,-2-1-16,-3 0 0,-1 1 15,-3 3-15,0 1 0,-1 0 16,1 1-16,-2-2 0,0 1 16,2 3-16,-2 2 0,-3-1 15,-3-2-15,2 1 0,0 2 0,-1 1 16,1 4-16,-2-2 0,1-1 16,-5-1-16,-3 3 0,-1 1 15,-1 1-15,1 3 0,1 1 16,1 0-16,1 3 0,-2 1 15,-3 1-15,-1 1 0,-2 3 0,-7 2 16,-1 1-16,1 3 0,-1 3 16,-3 3-16,-5 3 15,14-6-15,12-1 0,6-5 0</inkml:trace>
  <inkml:trace contextRef="#ctx0" brushRef="#br0" timeOffset="10498.5651">23255 1712 0,'0'0'15,"0"0"-15,0 0 0,0 0 16,0 0-16,0 0 0,0 0 16,0 0-16,0 0 0,0 0 0,0 0 15,-24-3-15,24 3 0,-31 0 16,-5 0-16,-7 1 0,-7 3 15,-20 6-15,-5 2 0,-10 4 16,8 1-16,-12 8 0,7 3 16,-1 1-16,12-3 0,5 2 15,12-2-15,16-6 0,11-3 0,7-1 16,6-3-16,1 3 0,1 1 16,0-1-16,-1 5 15,1-1-15,1-3 0,-1 6 0,0 2 16,2-4-16,0 2 0,-1 2 15,0 3-15,1 0 0,1-1 16,0 6-16,1-1 0,2-5 16,2 1-16,-1 7 0,3 0 15,1-4-15,1 1 0,3 6 16,2-1-16,1-2 0,3-5 0,5 4 16,2 0-16,2-3 0,-1-4 15,8 2-15,3 0 0,1-3 16,0-2-16,5-1 0,5-1 15,0-2-15,1 1 0,7 1 16,7 0-16,-1-4 0,-1-3 16,10-1-16,0-3 0,-5-1 0,-4-2 15,6-6-15,0-3 16,-13-3-16,-1-3 0,36-12 16,3-5-16,-5-7 0,-4-2 0,-1-6 15,-1-3-15,-9 5 0,-6 1 16,3-8-16,4-5 0,-7 3 15,-5 4-15,-5-5 0,-1-3 16,-7 5-16,-3 3 0,-3-6 16,-1-5-16,-10 5 0,-7 2 0,-8-1 15,-4 0-15,-5 3 16,-4 3-16,-7 2 0,-3 0 0,-3 9 16,-1 3-16,-3 3 15,-3 1-15,-3 2 0,1 5 0,-10-1 16,-6 2-16,14 4 0,8 5 15,-32 3-15,-21 6 0,19 1 16,-5 3-16,-30 13 0,3 7 16,16-2-16,12 1 0,18-8 15,12-6-15,9-3 0</inkml:trace>
  <inkml:trace contextRef="#ctx0" brushRef="#br0" timeOffset="10976.3142">25762 2900 0,'0'0'0,"0"0"0,0 0 0,0 0 16</inkml:trace>
  <inkml:trace contextRef="#ctx0" brushRef="#br0" timeOffset="11168.697">26026 2937 0,'0'0'0,"0"0"15,0 0-15,0 0 0</inkml:trace>
  <inkml:trace contextRef="#ctx0" brushRef="#br0" timeOffset="29630.4461">29994 4216 0,'0'0'0,"0"0"0,0 0 16,0 0-16,0 0 0,0 0 0,0 0 15,0 0-15,0 0 0,0 0 16,0 0-16,0 0 0,0 0 0,0 0 16,0 0-16,0 0 15,0 0-15,0 0 0,0 0 16,0 0-16,24-7 0,-24 7 16,0 0-16,0 0 0,32-3 0,-32 3 15,23-1-15,-23 1 0,24-2 16,-9 2-16,-1 0 15,0 0-15,1-2 0,1 2 0,2 0 16,-1 0-16,1-1 0,2 1 16,1-1-16,0 0 0,0-1 0,7 1 15,2-2-15,-1 1 0,-2 0 16,4-1-16,1 1 16,-1 0-16,-1-1 0,8 0 0,2 1 15,-2 0-15,-3-1 0,2 0 16,2 0-16,-2 1 0,-1-2 15,6 1-15,-1-1 0,-2 3 16,-4-2-16,2 1 0,0 0 16,-2 0-16,-1 1 0,0 0 15,2-1-15,-2 2 0,-2-1 0,4 0 16,1 0-16,-2 0 16,-2 1-16,3-1 0,0-2 15,-2 2-15,-2 0 0,1 0 0,3 0 16,-3 1-16,-3 0 0,8 0 15,-1 0-15,-8 1 0,-1 1 0,0-1 16,1-1-16,-3 0 16,-2 0-16,0 0 0,1 0 15,-2 0-15,-1 0 0,0 0 16,2 0-16,-3 0 0,-2 0 0,2 1 16,1-1-16,-1 2 0,-1-2 15,-1 1-15,0-1 16,-1 1-16,1 0 0,2 1 0,1 0 15,-1-1-15,-1-1 0,1 0 16,0 1-16,-1-1 0,-2 2 0,0-2 16,0 0-16,-5 0 0,-4-2 15,-2 2-15,-1-1 0,-2 1 16</inkml:trace>
  <inkml:trace contextRef="#ctx0" brushRef="#br0" timeOffset="30380.5138">29905 4406 0,'0'0'0,"0"0"0,0 0 15,0 0-15,0 0 0,0 0 0,0 0 16,0 0-16,0 0 0,0 0 16,0 0-16,0 0 0,0 0 15,0 0-15,0 0 0,0 0 16,26 0-16,-26 0 0,24 4 16,-24-4-16,32 3 0,-32-3 0,43 3 15,-20-3-15,1 0 0,4 1 16,2-1-16,6 0 0,-1 1 15,2 1-15,0-2 0,6 1 16,-2 0-16,1 1 0,2-1 16,-2 2-16,-2-2 0,9-1 15,3 0-15,-5 0 0,-1 1 16,3-2-16,3 0 0,-2 0 16,-4-1-16,10 2 0,1 0 0,-4 0 15,-3 2-15,2-2 0,2 0 16,-3-2-16,-3 2 0,7 0 15,0 0-15,-5 2 0,-4-1 0,3 1 16,1 0-16,-3 0 16,-2-1-16,0 0 0,1-1 15,-4 2-15,-3 1 0,2-2 16,2 0-16,-4 2 0,-1 1 0,-2-1 16,1 0-16,-5-2 0,-3 0 15,0 2-15,0 2 16,-8-3-16,-3 0 0,-1 0 0,-2 0 15,-2-1-15,-4 1 0,-1-1 16,-2 2-16,-3-2 0,-3-1 16,1 4-16,-1 0 0,-3-5 15,-3-2-15,2 2 0,1-2 0,-1 2 16</inkml:trace>
  <inkml:trace contextRef="#ctx0" brushRef="#br0" timeOffset="30990.5647">29869 4613 0,'0'0'0,"0"0"0,0 0 15,0 0-15,0 0 0,0 0 0,0 0 16,0 0-16,0 0 0,0 0 15,28 1-15,-28-1 0,0 0 16,38 1-16,-38-1 0,40 3 16,-17 0-16,2-2 0,3 1 15,1-1-15,0 0 0,10 1 16,-1 0-16,0 0 0,-1 0 16,9 2-16,-2-2 0,-2 0 15,-2-2-15,1 3 0,0 1 0,0-2 16,1-1-16,8 2 0,1-1 15,0 2-15,-2-2 0,3-1 16,1-2-16,-1 1 0,0 1 16,8 2-16,0-2 0,-5 0 15,-2-1-15,-2 0 0,-2 1 16,3 0-16,-4 1 0,-5-1 16,-3-1-16,-4 1 0,-5 2 0,-4-2 15,-2 1-15,-8-2 16,-4 1-16,-3 0 0,-3 1 0,-3-1 15,1-2-15,-3 1 0,-2 0 16,0 0-16,0 0 0,0 0 16,-4 1-16,2-1 0,0 0 0,2 0 15</inkml:trace>
  <inkml:trace contextRef="#ctx0" brushRef="#br0" timeOffset="35979.4119">23477 8414 0,'0'0'0,"0"0"0,0 0 0,0 0 16,0 0-16,0 0 0,0 0 15,0 0-15,-2 25 0,2-25 16,-5 27-16,5-27 0,-6 32 0,2-10 16,2 2-16,-1 0 0,0 3 15,-1 10-15,1 3 0,0-1 16,0 0-16,0 12 0,0 0 15,-1-2-15,2-3 0,-1 9 16,1-2-16,1-4 0,0-3 16,-1-1-16,1-1 0,1-2 15,0-3-15,0 7 0,0-1 16,-1-5-16,0-1 0,0-4 16,0-1-16,0-6 0,0-4 0,0-6 15,1-3-15,-1-4 0,1-5 16,0-4-16,0-2 0,1-5 15,1-3-15,-1-9 0,1-6 16,-1 4-16,0 3 0,0 3 16</inkml:trace>
  <inkml:trace contextRef="#ctx0" brushRef="#br0" timeOffset="37180.4391">23444 8426 0,'0'0'0,"0"0"15,0 0-15,0 0 0,0 0 0,0 0 16,0 0-16,0 0 16,0 0-16,0 0 0,23-16 15,-23 16-15,21-3 0,-21 3 0,29-6 16,-13 5-16,1 0 0,0 1 15,2 0-15,0 1 0,0 1 16,-2 3-16,1 0 0,-2 1 16,0 0-16,1 6 0,-1 2 15,-3 1-15,-2 1 0,-2-1 16,-1 3-16,-3 0 0,1 0 0,-4 1 16,-2 2-16,-1 1 0,-1 1 15,-3 3-15,-1 1 0,-4 6 16,-1-1-16,-5 1 0,-3 0 15,-2 1-15,1 0 0,-10 8 16,-2 1-16,1-2 0,0-2 0,-1-2 16,0-1-16,1 0 15,6-7-15,5-5 0,5-3 16,5-5-16,3-4 0,3-5 16,1-3-16,3-4 0,0 2 0,4-2 15,1-1-15,2-3 0,1 0 16,2-1-16,1-1 0,1 1 15,1-1-15,2 0 0,3-1 16,1-2-16,1 0 0,2 1 16,2-1-16,1 0 0,1 0 0,0 0 15,0 0-15,0 2 16,-2 2-16,-1 1 0,0 2 16,-3 1-16,-2-1 0,-3 4 0,0 1 15,-4 2-15,-2 1 0,-4 2 16,-2 3-16,-2-3 0,-1 3 15,-4 5-15,-4 4 0,-3 1 16,-2 3-16,-9 9 0,-3 3 16,-2-1-16,1 0 0,-5 2 15,0 1-15,3-6 0,4-3 0,3-3 16,1-1-16,5-5 16,3-4-16,3-5 0,2-3 15,3-2-15,1-1 0,0-1 0,3-4 16,0 0-16,0 0 0,5-4 15,-1 0-15,1 1 0,0-1 16,5-2-16,3-2 0,3-3 16,1-1-16,5-2 0,4-3 15,0 1-15,1 0 0,9-7 16,3 0-16,-2 1 0,0-2 0,9-5 16,1-1-16,0 2 0,-2 1 15,8-8-15,0-1 0,-5 2 16,-3 3-16,1-4 0,-1-1 15,-6 4-15,-3 4 0,2-5 16,-2 0-16,-8 3 0,-4 3 0,-5 2 16,-3 0-16,-6 5 15,-4 4-15,-4 3 0,-3 2 16,-2 3-16,0 2 0,-9-1 16,-7-2-16,0 6 0,-2 3 0,-5 1 15,-5 2-15,3 1 16,3 1-16,4-2 0,4-2 15,4 4-15,2 0 0,-8 7 0,-5 2 16,2 2-16,2-1 0,8-2 16,3-2-16,2 0 0,1 0 0,1 3 15,0 1-15,2 0 16,2 0-16,2 4 0,3 2 16,2 0-16,0 0 0,3 2 15,1 2-15,2 0 0,3 2 0,0 0 16,2 1-16,-1 0 0,0-2 15,4 5-15,3-1 0,-4-5 16,1-2-16,0-3 0,1-1 16,0-2-16,0-4 0,2 1 15,4-3-15,-2-1 0,0-2 0,5 2 16,3-3-16,-1 0 0,0 0 16,0 3-16,1 2 15,-6-2-15,-8-3 0,-3-1 0</inkml:trace>
  <inkml:trace contextRef="#ctx0" brushRef="#br0" timeOffset="38129.6246">23477 11314 0,'0'0'0,"0"0"16,0 0-16,-7 18 0,7-18 0,-10 35 15,3-6-15,-3 2 0,-1 4 16,-7 20-16,-2 7 15,-4 14-15,0-2 0,-4 18 0,3-1 16,1-1-16,3-13 0,4-7 16,5-14-16,4-18 0,4-12 15,3-10-15,3-9 0,3-9 16,4-9-16,4-13 0,4-12 16,2-5-16,1-4 0,2-7 0,2-6 15,-1 6-15,-1 2 0,1-6 16,-2 1-16,-2 14 0,-3 10 15,4-1-15,-4 14 0,-10 9 16,-1 5-16,1 5 0,2 3 16,1 6-16,1 3 0,1 6 15,1 6-15,-1 0 0,1 3 0,4 5 16,0 3-16,1-6 0,0-4 16,4-4-16,2-2 15,1-5-15,-1-4 0,4-6 0,3-5 16,-4-3-16,1-3 0,4-4 15,2-3-15,-1 0 0,-1-2 0,3-7 16,-1-3-16,-3-2 16,-4 0-16,0-6 0,-3-4 15,-3-1-15,-3-1 0,1-9 16,1-7-16,-7 9 0,-6 8 0,-3 0 16,-6 4-16,0 8 0,0 4 15,-2 7-15,0 4 0,0 4 16,2 2-16,-2 4 0,-3 2 15,-8 6-15,-5 4 0,-3 8 16,-3 4-16,7 1 0,5-2 0,1 6 16,0 3-16,3 1 15,1 1-15,5 4 0,5 2 16,2-3-16,-1-6 0,5 6 16,4 0-16,1-3 0,1 0 0,6 2 15,3 4-15,0 0 0,-1 3 16,2 8-16,2 7 15,-4-2-15,-3-1 0,0 17 0,-2 7 16,-1-6-16,-3-1 0,1 35 16,-3-5-16,-3-12 0,-1-10 15,-4 8-15,-1 8 0,-1-12 16,-2-5-16,-2 0 0,-3-3 16,1-13-16,-1-8 0,0-7 0,1-4 15,1-10-15,-1-6 0,1-10 16,-1-7-16,2-7 0,0-4 15,0-2-15,-2-3 0,0-2 16,1-1-16,2 2 0,1-1 16,-9-5-16,-7-4 0,5 5 15,3 2-15,3 3 0</inkml:trace>
  <inkml:trace contextRef="#ctx0" brushRef="#br0" timeOffset="38246.0578">24106 12787 0,'0'0'15,"0"-13"-15,-1-4 0,4-19 0,2-12 16,4-9-16,1 0 0,10-17 15,10-16-15,5 5 0,2 4 16,18-10-16,17-7 0,16-6 16,-7 19-16,-26 27 0,-18 18 15,-11 12-15</inkml:trace>
  <inkml:trace contextRef="#ctx0" brushRef="#br0" timeOffset="39646.158">26987 8389 0,'0'0'0,"0"0"15,0 0-15,0 0 0,0 0 16,0 0-16,0 0 0,0 0 16,0 0-16,0 0 0,1 31 15,-1-31-15,-1 33 16,-2-5-16,-2 7 16,1 0-16,1 3 0,-3 10 0,1 2 0,-1 10 15,2 0-15,0 8 0,3-1 16,0-10-16,-1-7 0,-1000-3 15,2003-3-15,-1000-1 0,0-5 16,1-6-16,1-3 0,-1-4 16,0-6-16,0-4 0,0-2 15,1-3-15,0-3 0,2-4 16,3-7-16,-2 2 0,-2 0 0,-1 1 16</inkml:trace>
  <inkml:trace contextRef="#ctx0" brushRef="#br0" timeOffset="40178.9723">27103 8259 0,'0'0'0,"0"0"0,0 0 16,0 0-16,32-10 0,-32 10 15,33-7-15,-14 5 0,1 1 0,-1 2 16,2 1-16,-1 0 0,0 1 15,3 3-15,-1 2 0,-2 1 16,-1 3-16,-3 0 0,-2 2 16,-3 2-16,-3 1 0,-1 2 15,-3 3-15,-2 0 0,-4 0 16,-2 2-16,-3 2 0,-5 4 16,-2-1-16,0-2 0,-2-1 15,2-5-15,1-1 0,2-4 16,2-4-16,2-2 0,2-2 15,0-2-15,2-1 0,1-3 16,1 0-16,1-2 0,0 0 0,3 3 16,0-3-16,5 2 0,4 1 15,0-1-15,3 1 0,7-1 16,4 0-16,1 1 0,-1 1 16,2 0-16,-1 2 0,0-1 15,-2 2-15,4 3 0,-4 1 16,-3 2-16,-3-2 15,-4 5-15,-3 2 0,-3 0 0,-2-1 16,-5 4-16,-3 4 0,-4-1 16,-2 2-16,-7 3 0,-3 3 15,-6 2-15,-4 0 0,-14 11 0,-5 2 16,-3-1-16,-3-1 0,-11 11 16,-2 1-16,-2 1 0,6-4 15,17-16-15,13-10 0,8-8 16</inkml:trace>
  <inkml:trace contextRef="#ctx0" brushRef="#br0" timeOffset="40512.8171">27001 11256 0,'0'0'15,"0"0"-15,0 0 0,-8 23 0,8-23 16,-14 31-16,6-8 15,-2 2-15,0 3 0,-7 13 0,-2 3 16,0 3-16,-2 3 16,-7 22-16,-2 7 0,2 7 15,3-8-15,5-7 0,3-20 16,5-11-16</inkml:trace>
  <inkml:trace contextRef="#ctx0" brushRef="#br0" timeOffset="40829.4522">27196 10969 0,'0'0'15,"0"0"-15,0 0 0,0 0 0,0 0 16,11 24-16,-11-24 15,15 34-15,-6-14 0,1 7 0,2 6 16,-1 1-16,0 0 0,4 18 16,5 18-16,-1-3 0,-1-3 0,1 19 15,0 5-15,0 3 16,-3-10-16,1 11 0,-2 0 16,2 15-16,-4-20 0,-3-12 15,-3-7-15,-3-19 0,-2-13 0,-5-21 16,-5-13-16,3-1 0,1 0 15,2-1-15</inkml:trace>
  <inkml:trace contextRef="#ctx0" brushRef="#br0" timeOffset="41045.941">26886 11818 0,'0'0'0,"0"0"16,0 0-16,0 0 0,0 0 0,0 0 16,26-15-16,-26 15 0,31-17 15,-8 5-15,6-2 0,4-2 0,2-1 16,19-9-16,7-3 16,14-7-16,-1 0 0,-5 3 15,-14 6-15,-12 6 0</inkml:trace>
  <inkml:trace contextRef="#ctx0" brushRef="#br0" timeOffset="41512.0917">29866 8364 0,'0'0'0,"0"0"0,0 0 0,-1001 0 16,2002 0-16,-1024 11 0,4-2 16,-2 3-16,-1 2 0,0 2 15,0 2-15,-5 5 0,3 0 0,0 5 16,1 4-16,-4 7 16,3-2-16,3 6 0,1 5 0,4-4 15,2-1-15,2 7 16,3-1-16,5-5 0,2-2 0,7 1 15,5-3-15,5-6 0,3-5 16,13-6-16,9-3 0,5-6 16,4-4-16,14-5 0,11-5 15,-1 0-15,-1 0 0,-13 0 16,-16 0-16,-12 0 0</inkml:trace>
  <inkml:trace contextRef="#ctx0" brushRef="#br0" timeOffset="42445.1522">30260 10897 0,'0'0'0,"0"0"16,0 0-16,0 0 0,0 0 0,0 0 16,0 0-16,0 0 15,0 0-15,-19 7 0,19-7 16,0 0-16,-23 21 0,-2-2 16,-10 9-16,2 0 0,3 1 0,-6 9 15,3 1-15,-5 8 16,5-1-16,-3 14 0,3 5 15,5-6-15,5-5 0,1 5 0,5-5 16,5-7-16,3-5 0,5-5 16,3-9-16,3-10 0,2-3 15,4-4-15,3-2 0,3-4 16,4-3-16,7-3 0,11-2 16,-1-4-16,1-1 0,5-1 15,2-1-15,-2 4 0,-2 2 0,4 4 16,-3 3-16,-5 4 0,-5 2 15,-4 7-15,-5 7 0,-8 4 16,-4 2-16,-9 10 0,-7 7 16,-4 1-16,-3 2 0,-8 2 15,-6 3-15,3-5 0,1-6 0,-8 9 16,-1-2-16,6-8 16,5-7-16,-2-2 0,9-16 15,9-10-15,1-4 0,3-3 16,2-3-16,1 0 0,3 0 0,7-14 15,5-12-15,2 2 0,3-2 16,7-7-16,7-5 0,5-7 16,2 2-16,6-4 0,3-2 15,3 0-15,-4 4 0,3 0 16,-2 5-16,4 1 0,-9 13 0,-5 3 16,-5 4-16,-6 6 0,-6 4 15,-4 10-15,-2 7 16,-10 1-16,-1 3 0,3 4 15,0 5-15,-1-1 0,-1 1 0,0 6 16,2 4-16,-2-1 0,0 0 16,1 2-16,1 0 0,-3-6 15,1-2-15,1 2 0,1-2 16,-1-6-16,-1-2 0,2-2 16,0-2-16,2-4 0,3-2 0,1-8 15,2-5-15,-6 4 0,-2-1 16,-2 3-16</inkml:trace>
  <inkml:trace contextRef="#ctx0" brushRef="#br0" timeOffset="42680.4622">30995 10953 0,'0'0'0,"0"0"0,0 0 16,0 0-16,0 0 0,0 0 0,8 28 16,-8-28-16,9 30 0,-2-11 15,1 3-15,0 2 0,2 3 0,1 1 16,1 1-16,5 8 0,1-4 16,3 3-16,2-2 0,8 5 15,1-7-15,-7-5 16,-4-4-16,-3-5 0</inkml:trace>
  <inkml:trace contextRef="#ctx0" brushRef="#br0" timeOffset="42857.6666">31427 11123 0,'0'0'16,"0"0"-16,0 0 0,0 0 0,0 0 16,0 0-16,0 0 0,0 0 0</inkml:trace>
  <inkml:trace contextRef="#ctx0" brushRef="#br0" timeOffset="43814.0534">24682 9202 0,'0'0'0,"0"0"16,0 0-16,0 0 0,0 0 0,0 0 15,0 0-15,0 0 0,0 0 0,0 0 16,16 27-16,-16-27 15,13 24-15,-13-24 0,21 30 16,-8-12-16,1 1 0,4 2 16,3 2-16,7 8 0,2 0 15,3 1-15,2 3 0,6 6 0,-2-3 16,7 11-16,0 2 16,-1-5-16,-4-2 0,9 9 15,-1 1-15,-4-4 0,-3-2 0,6 9 16,0 2-16,-5-3 0,-4-3 15,19 30-15,-4-3 0,-8-12 16,-4-9-16,0-3 0,-2-1 16,-3-9-16,-3-5 0,1-4 15,2-4-15,-5-5 0,-1-3 0,0 0 16,4 1-16,-4-2 16,-2-3-16,4 5 0,5 4 0,-3-2 15,0-1-15,8 0 0,6 3 16,-15-11-16,-11-4 0,-7-6 15</inkml:trace>
  <inkml:trace contextRef="#ctx0" brushRef="#br0" timeOffset="44295.4795">27856 10861 0,'0'0'0,"0"0"0,0 0 15,0 0-15,0 0 0,3 38 16,-4-13-16,0 4 0,0 4 0,0 8 16,0 6-16,1 16 0,0 1 15,1 20-15,2 18 16,3-10-16,0-8 0,5 9 0,5 8 15,-1-15-15,1-13 0,9 18 16,0-18-16,-4-17 0,-2-13 16,-3-12-16,1-9 0,-6-9 15,-2-7-15,-3-6 0,0-4 16,1 0-16,3-1 0,6-11 0,6-9 16,5-10-16,2-8 0,-6 11 15,-6 9-15,-4 5 0</inkml:trace>
  <inkml:trace contextRef="#ctx0" brushRef="#br0" timeOffset="45045.8344">25610 10748 0,'0'0'16,"0"0"-16,0 0 0,0 0 0,0 0 15,0 0-15,0 0 16,0 0-16,0 0 0,16 17 0,-16-17 16,0 0-16,23 20 0,-23-20 15,33 20-15,-14-9 0,0 1 0,5 0 16,1 2-16,10 6 15,2-1-15,1 3 0,3 1 16,6 6-16,-3-2 0,-1 3 0,0-1 16,4 5-16,-4-1 0,-4-2 15,0 0-15,-5-3 0,-2-4 16,1 0-16,-4-3 0,-6-4 16,-5-5-16,-6-4 0,-3-2 15,-2-2-15,0-2 0,-2-2 16,0-2-16,-4 0 0,-1-3 0,0 0 15,0-2-15,1-9 16,1-8-16,2-8 0,-1-6 16,0-1-16,1-1 0,1-5 0,1-5 15,1-11-15,1 1 0,3-2 16,2 1-16,5-7 0,1 7 16,4-4-16,0 7 0,-7 17 15,-3 12-15,-5 7 0</inkml:trace>
  <inkml:trace contextRef="#ctx0" brushRef="#br0" timeOffset="45578.4162">28329 9543 0,'0'0'16,"0"0"-16,0 0 0,0 0 15,0 0-15,23 27 0,-23-27 16,25 24-16,-9-11 0,4 6 16,3 2-16,0 3 0,1 0 0,10 12 15,3 3-15,6 10 0,-2-1 16,8 12-16,1 2 0,-4-4 15,-2-2-15,8 10 0,1 2 16,-6-9-16,-3-8 0,8 10 16,1 0-16,14 13 0,-9-13 0,-5-8 15,-3-5-15,-6-9 0,-4-6 16,2 2-16,2 3 16,-5-3-16,-4-1 0,2-2 0,2 0 15,-3-3-15,0-1 0,-1-4 16,0-1-16,-9 0 0,-7 0 15,-5-7-15,-5-5 0,-3-3 16</inkml:trace>
  <inkml:trace contextRef="#ctx0" brushRef="#br0" timeOffset="46030.3744">29180 10995 0,'0'0'0,"0"0"15,0 0-15,0 0 0,0 0 0,0 0 16,25 19-16,-25-19 0,25 18 15,-25-18-15,36 24 0,-14-12 16,2 2-16,3 0 0,1 3 16,9 3-16,-1-1 0,4 1 15,1 0-15,6 3 0,-2 1 0,-5-2 16,-4-1-16,1 0 0,-8-2 16,-2-4-16,-4-2 15,-4-4-15,-3-1 0,-5-8 0,-2-5 16,-2-9-16,-2-6 0,0-11 15,-2-8-15,1-2 0,1-4 16,3-18-16,3-8 0,0 1 16,-1-1-16,5-14 0,1-2 15,5-4-15,1 6 0,14-40 16,-1 6-16,-11 28 0,-7 19 0,-6 23 16,-3 14-16,-3 12 0</inkml:trace>
  <inkml:trace contextRef="#ctx0" brushRef="#br0" timeOffset="48461.8795">28410 11049 0,'0'0'16,"0"0"-16,0 0 0,0 0 15,-8 23-15,8-23 0,-19 39 0,7-15 16,0 5-16,-1 3 0,2 1 16,-2 10-16,1 2 0,-1 10 15,3 2-15,2-1 0,3-3 16,3 11-16,3-2 0,4-3 16,4 0-16,6 2 0,5-6 15,4-7-15,4-7 0,4-11 16,3-10-16,-1-10 0,1-10 0,-10 0 15,-6 0-15,-5 0 0</inkml:trace>
  <inkml:trace contextRef="#ctx0" brushRef="#br0" timeOffset="49045.4898">28664 11486 0,'0'0'0,"0"0"15,0 0-15,0 0 0,0 0 16,0 0-16,0 0 0,-12 31 16,12-31-16,-11 34 0,6-16 15,2-2-15,1 0 0,1 0 16,1-2-16,2 1 0,1-2 0,3-1 16,2 0-16,0-3 0,1-4 15,2-3-15,1-3 0,0-3 16,1-3-16,1-8 0,-1-5 15,0 0-15,0-1 0,-1-1 16,0-1-16,-2 1 0,-1 0 16,-1 0-16,0 2 0,-1 6 15,-2 1-15,0 4 0,-2 3 16,-1 3-16,-1 0 0,-1 3 16,0 0-16,0 0 0,1 7 0,-1 0 15,0 1-15,1-2 16,1-2-16,-1-2 0,1-1 0,1 0 15,2-1-15,0 0 0,3-1 16,-1-1-16,2-1 0,1-1 16,0 0-16,0 2 0,0 1 15,-1 1-15,0 1 0,-2 1 16,1 1-16,-1 4 0,-1 0 16,-1 2-16,-1 4 0,-1 2 15,0 4-15,-1 2 16,-1 2-16,0 2 0,0-2 0,1-6 15,1-2-15,-1-3 0,1-2 16,0-3-16,1-1 0,0-4 16,2-2-16,2-6 0,3-4 15,0-3-15,2-2 0,1-6 16,2-5-16,-1 0 0,-2-1 0,1-8 16,-2-2-16,-2 7 0,-2 5 15,-1 4-15</inkml:trace>
  <inkml:trace contextRef="#ctx0" brushRef="#br0" timeOffset="49211.6682">29178 11108 0,'0'0'0,"0"0"16,0 0-16,0 0 0,0 0 16,0 0-16,0 0 0,0 0 15,0 0-15,0 0 0,3 31 16,-3-31-16,3 23 0,-3-23 16,8 35-16,-4-16 0,2 2 0,0 2 15,0 2-15,1 2 16,-1 0-16,3 10 0,-1 5 0,-1 0 15,-1-2-15,1 2 0,-2-9 16,0-5-16</inkml:trace>
  <inkml:trace contextRef="#ctx0" brushRef="#br0" timeOffset="49544.7511">29414 11711 0,'0'0'16,"0"0"-16,0 0 0,0 0 0,0 0 16,0 0-16,32 7 0,-32-7 15,14 15-15,-14-15 0,9 25 16,-7-7-16,-2 3 0,-1 3 16,-1 1-16,-1 0 0,0 1 15,0 4-15,0-2 0,0-4 0,1-3 16,1-4-16,1-2 15,0-1-15,1-3 0,1 1 0,2 1 16,1-1-16,2 1 0,2 0 16,1 3-16,-1 1 0,1-1 15,0 3-15,0 3 0,-2 4 16,-1 4-16,-7 11 0,-5 8 16,1 1-16,0-9 0,1-8 15</inkml:trace>
  <inkml:trace contextRef="#ctx0" brushRef="#br0" timeOffset="50111.7673">24896 8503 0,'0'0'0,"0"0"0,0 0 15,0 0-15,0 0 0,0 0 0,-10 31 16,10-31-16,-9 32 0,6-12 16,-1 1-16,2 3 0,1 2 15,0 3-15,0 1 0,1 11 16,0 2-16,2-1 0,1-1 15,5 6-15,2-3 0,3-7 16,4-7-16,-2-10 0,1-8 0,-4-3 16,-2-1-16,-3-1 0</inkml:trace>
  <inkml:trace contextRef="#ctx0" brushRef="#br0" timeOffset="50661.2666">25178 8706 0,'0'0'16,"0"0"-16,0 0 0,0 0 15,0 0-15,0 0 0,0 0 16,-13 21-16,13-21 0,-15 33 16,7-12-16,-1 3 0,0 2 15,1 2-15,1 1 0,-1 5 16,1-5-16,3-2 0,2-4 0,2 1 16,2-3-16,2-4 0,3-5 15,-1-7-15,3-4 0,2-4 16,3-6-16,1-4 0,1-4 15,2-5-15,1-1 0,2-5 16,-1 0-16,-4 3 0,0 0 16,-5 2-16,-3 4 0,-2 3 0,-3 3 15,0 4-15,-2 2 0,-2 3 16,-2 2-16,-1 4 0,-3 4 16,0 1-16,-3 0 0,2 0 15,1-2-15,3-1 0,1-1 16,3-3-16,-2 3 0,7-5 15,4-2-15,2 1 0,2-2 0,1-1 16,2 1-16,-2 2 16,-1-1-16,-1 4 0,-1 3 0,-1 1 15,-1 3-15,-2 2 0,-2 2 16,0 2-16,-2 3 16,-2 4-16,-1 5 0,-1 2 0,-1-1 15,0 0-15,-2 1 0,1-1 16,1-4-16,0-5 0,0-4 15,2-3-15,0-2 0,2-4 16,0-3-16,1-1 0,0-1 0,6-5 16,4-5-16,4-5 0,3-5 15,2-4-15,1-1 16,6-6-16,-3 2 0,-5-3 0,-4 0 16,-1 2-16,-4 6 0,-2 6 15</inkml:trace>
  <inkml:trace contextRef="#ctx0" brushRef="#br0" timeOffset="50811.908">25600 8722 0,'0'0'0,"0"0"0,0 0 16,0 0-16,0 0 0,0 22 16,0-22-16,-1 28 0,1-11 0,0 5 15,1 1-15,0 2 0,0 1 16,2 7-16,-1 4 0,0-2 16,0 1-16,2 8 0,-1-1 15,0-5-15,0-1 0,1-8 16,-2-6-16,0-3 0</inkml:trace>
  <inkml:trace contextRef="#ctx0" brushRef="#br0" timeOffset="51062.0941">25671 8313 0,'0'0'0,"23"30"15,-12-11-15,-1 4 0,-2 6 16,-4 4-16,-2 2 0,-5 19 16,-5 7-16,-4 12 0,-3-4 15,-6 14-15,-2-2 0,2-9 0,5-18 16,4-14-16</inkml:trace>
  <inkml:trace contextRef="#ctx0" brushRef="#br0" timeOffset="51327.8303">25707 9080 0,'0'0'0,"0"0"0,0 0 16,0 0-16,0 0 0,0 0 15,0 0-15,0 0 0,0 0 0,0 0 16,13 26-16,-13-26 0,4 22 16,-4-22-16,2 33 0,-1-15 15,0 2-15,0-4 0,0-1 16,0-3-16,1-1 0,-1-2 16,1-3-16,1 0 0,3-2 15,5-3-15,4-4 0,4-3 16,4-2-16,16-9 0,6-3 0,-7 2 15,-6 4-15,-4 2 0</inkml:trace>
  <inkml:trace contextRef="#ctx0" brushRef="#br0" timeOffset="54161.6052">31267 10165 0,'0'0'0,"0"0"15,0 0-15,0 0 0,0 0 0,0 0 16,0 0-16,-38 0 16,15-1-16,-12 0 0,-11 2 15,-3 2-15,0 3 0,-15 4 16,-14 7-16,8 1 0,4 3 0,-14 10 15,-9 11-15,11 1 0,7-2 16,-8 10-16,3 3 16,9-2-16,6-3 0,-21 28 0,10-5 15,15-9-15,12-6 0,4 3 16,4 3-16,4-4 0,2-4 0,4 4 16,4 2-16,5-3 15,3-3-15,1 9 0,-2 8 16,7-3-16,2-1 0,5 5 15,3 3-15,2-5 0,2-4 0,7 0 16,6 0-16,1-6 0,0-7 16,3 7-16,3 4 0,4-9 15,2-5-15,4-2 0,3-2 16,-2-4-16,0-5 0,11-4 16,6-2-16,-2-7 0,0-4 15,8-4-15,6-4 0,0-2 0,0-3 16,6-4-16,5-3 15,-6-5-15,-6-3 0,4-5 16,4-4-16,-8-3 0,-6-1 0,5-5 16,4-3-16,-8-2 0,-6-2 15,8-10-15,8-5 0,-12 1 16,-8 2-16,2-9 0,2-5 16,0 1-16,-1 3 0,1-12 15,1-9-15,-4 9 0,-4 3 0,1-5 16,3-3-16,-8 6 15,-6 4-15,-2-4 0,-2-5 16,-5 9-16,-4 7 0,-2-8 0,-1-4 16,-6 5-16,-3 5 0,-4-4 15,-3-3-15,-3 5 0,-1 5 16,-3-4-16,-3-1 0,1 6 16,-2 4-16,0-3 0,-3-2 15,-3 6-15,0 5 0,-5-3 16,-7-1-16,4 7 0,1 6 0,-9-2 15,-7-1-15,-1 6 16,-1 2-16,-8 4 0,-5 2 0,3 1 16,2 2-16,-9 4 0,-7 3 15,-2 4-15,-2 0 0,-21 12 16,-16 6-16,-9 9 0,-9 6 0,39-7 16,24-7-16,20-2 0</inkml:trace>
  <inkml:trace contextRef="#ctx0" brushRef="#br0" timeOffset="55946.5904">26520 9406 0,'0'0'16,"0"0"-16,0 0 0,0 0 15,0 0-15,0 0 0,0 0 16,0 0-16,0 0 0,0 0 15,29 16-15,-29-16 0,27 10 0,-7-6 16,4 0-16,2 0 0,3-1 16,6-1-16,6-1 0,11 0 15,0-1-15,14 1 0,2 0 16,-5 0-16,-5 2 0,9 3 16,7 2-16,-9-1 0,-8 1 0,3 2 15,0 1-15,-7-3 16,-4-1-16,9 1 0,2 0 15,-10-3-15,-6-1 0,2-1 16,0 1-16,-9 0 0,-5 0 0,-2-1 16,0-2-16,-5-2 0,-3 0 15,0-2-15,-1 2 0,-6 0 16,-3 1-16,-3-1 0,-3 0 16,-1 0-16,-3-1 0,-2 2 15,2-3-15,-2 3 0,0 0 0,-6 0 16,-3 3-16,1 0 0,1-2 15,2 0-15</inkml:trace>
  <inkml:trace contextRef="#ctx0" brushRef="#br0" timeOffset="69593.1958">22971 9736 0,'0'0'0,"-12"8"0,-8 4 16,-10 7-16,-2 2 0,-20 12 15,-10 7-15,-10 8 0,5 0 0,-24 18 16,-20 18 0,9-8-16,9-3 0,-58 48 0,0 3 15,23-16-15,16-11 0,-11 17 16,-8 11-16,15-16 0,11-9 0,-14 5 15,-10 2-15,41-33 0,27-23 16,19-16-16</inkml:trace>
  <inkml:trace contextRef="#ctx0" brushRef="#br0" timeOffset="69674.77">20119 12434 0,'0'0'0,"-6"10"16,0-3-16,1 0 0,1-1 0,-3 2 15,1-1-15,0 0 0,2-2 0,0 0 16</inkml:trace>
  <inkml:trace contextRef="#ctx0" brushRef="#br0" timeOffset="70110.6249">20115 11500 0,'0'0'16,"0"0"-16,0 21 0,0-6 0,-1 4 15,-2 7-15,-1 7 16,-3 14-16,0 2 0,-4 20 0,-1 5 16,-1 10-16,2-6 0,2 8 15,5-7-15,3-15 0,3-11 16,5-11-16,2-12 0,4-11 16,0-7-16,6-13 0,5-10 15,-1-5-15,1-6 0,9-7 16,7-5-16,1-2 0,1 0 0,19-17 15,10-6-15,2 3 0,2 4 16,55-38-16,5 2 0,-16 11 16,-11 10-16,-34 21 0,-23 14 15,-16 11-15</inkml:trace>
  <inkml:trace contextRef="#ctx0" brushRef="#br0" timeOffset="70645.9582">24808 9269 0,'0'0'16,"0"0"-16,18 17 0,-8-8 15,2 0-15,5 6 0,4 2 16,9 10-16,2 0 0,13 12 15,3 4-15,1 0 0,-1 1 0,13 13 16,2 3-16,4 7 0,-4-2 16,10 14-16,-1 6 0,20 23 15,-14-15-15,-1-3 0,1-1 16,-9-11-16,-5-6 0,5 1 16,3 2-16,-8-11 0,-4-6 15,2 2-15,2-1 0,-5-8 16,-5-4-16,0 6 0,1 2 15,-8-6-15,-6-7 0,1 0 0,1 0 16,-6-6-16,-2-4 0,-4-4 16,-2-4-16,-3-2 0,-3-3 15,-2-3-15,-3-1 0,-5-2 16,-6-2-16,-1-3 0,-3-3 16,-1-1-16</inkml:trace>
  <inkml:trace contextRef="#ctx0" brushRef="#br0" timeOffset="71176.5302">25292 10670 0,'0'0'0,"0"0"15,23 15-15,-11-7 0,2 2 0,7 5 16,4 4-16,10 6 0,0 2 15,12 12-15,4 6 16,-1-3-16,-1 1 0,13 11 0,1 3 16,4 5-16,-5-4 0,6 9 15,-2 1-15,-9-6 0,-7-5 16,19 26-16,-9-7 0,-12-16 16,-9-9-16,-3-10 0,-4-6 15,-6-12-15,-4-5 0,-3-9 16,-4-5-16,-3-5 0,-1-3 15,-1-8-15,-1-4 0,-3 4 0,-1-1 16,4-11-16,3-9 0,0 3 16,2-1-16,2-8 0,4-7 15,0 0-15,1 2 0,8-17 16,6-3-16,-1 1 0,0 3 0,26-32 16,0 5-16,-4 13 0,-3 8 15,-16 21-15,-13 14 0,-8 9 16</inkml:trace>
  <inkml:trace contextRef="#ctx0" brushRef="#br0" timeOffset="77429.1557">30729 5458 0,'0'0'15,"0"0"-15,0 0 0,-20-16 0,20 16 16,0 0-16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42:13"/>
    </inkml:context>
    <inkml:brush xml:id="br0">
      <inkml:brushProperty name="width" value="0.04576" units="cm"/>
      <inkml:brushProperty name="height" value="0.04576" units="cm"/>
      <inkml:brushProperty name="color" value="#00BFF3"/>
    </inkml:brush>
  </inkml:definitions>
  <inkml:trace contextRef="#ctx0" brushRef="#br0">33200 18256 480,'16'-8'173,"1"0"-43,1 0-42,2 0-43,2-1-23,5-1-3,3-3-3,7-1-4,1-1-2,-3 1-6,-3 1-4,-3 1-4,-3 1-2,-2 4 1,-2 2 1,-1 4 1,-3 1-4,-1 0-7,-2 0-9,-2 0-9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42:13"/>
    </inkml:context>
    <inkml:brush xml:id="br0">
      <inkml:brushProperty name="width" value="0.04073" units="cm"/>
      <inkml:brushProperty name="height" value="0.04073" units="cm"/>
      <inkml:brushProperty name="color" value="#00BFF3"/>
    </inkml:brush>
  </inkml:definitions>
  <inkml:trace contextRef="#ctx0" brushRef="#br0">33872 17490 540,'-19'-5'42,"7"8"9,8 6 11,8 7 10,4 6-2,0 3-14,-1 4-13,1 4-13,-1 1-12,-1 0-6,-1-1-8,0-1-8,-1-1-7,0-1-4,-1-1-6,1-2-5,0-1-10,0 0-16,0 0-16,0-2-16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42:25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60275 13525 333,'49'20'167,"16"14"-1,15 14 1,17 16 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42:27"/>
    </inkml:context>
    <inkml:brush xml:id="br0">
      <inkml:brushProperty name="width" value="0.05956" units="cm"/>
      <inkml:brushProperty name="height" value="0.05956" units="cm"/>
      <inkml:brushProperty name="color" value="#F2395B"/>
    </inkml:brush>
  </inkml:definitions>
  <inkml:trace contextRef="#ctx0" brushRef="#br0">41615 26300 369,'-22'7'1,"5"-1"3,3 0 3,4-1 2,3-1 11,2 1 19,2 1 18,2 2 20,0-1-1,-4-1-18,-2 0-19,-3-1-19,-3-2-13,0-1-8,-1 0-8,-1-2-8,0 0-1,0 0 4,2 0 7,1 0 4,4 1 8,6 2 10,7 2 10,8 2 9,4 0 2,3-3-5,3-2-7,3 0-6,1-2-4,-1 0-1,-1 0-1,-1 0-1,1 0-2,3 0-1,3 0-1,3 0-2,0 1-1,-2 1-1,-1 3 0,-3 2-1,-1 1 0,1 2-1,-2 0 1,2 2-1,-2-2-1,1-1-1,-2-2-2,-1-2-2,-1-2-2,-1-1 0,-1 0 0,-1-1-1,-1-1 0,-1 0 2,-1 0 1,0 0 0,-2-2 2,-1 0 0,-1-3 1,-1-2 1,1 0 0,0 2 1,1 2-1,1 2 2,1 1-1,0 0-1,-1 0 1,1 0-1,-2-1-6,-1-4-11,-2-2-10,-2-3-12,-4-1-1,-4 2 7,-6 2 8,-4 3 7,-3-1-4,1 2-16,-1-1-17,0 1-17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42:42"/>
    </inkml:context>
    <inkml:brush xml:id="br0">
      <inkml:brushProperty name="width" value="0.03876" units="cm"/>
      <inkml:brushProperty name="height" value="0.03876" units="cm"/>
      <inkml:brushProperty name="color" value="#F2395B"/>
    </inkml:brush>
  </inkml:definitions>
  <inkml:trace contextRef="#ctx0" brushRef="#br0">16550 36187 567,'8'7'-7,"0"-2"0,0-3 1,-1 0 2,1-2 1,0 0 4,0 0 4,0 0 4,1 0 2,1 0 1,3 0 0,2 0 1,1 1-1,3 1 0,2 3-2,1 2 0,2 1-1,1-2-1,1-1-1,1 0 0,0-2-1,1-1-2,-1 0-1,1-1-3,0-3 0,1-2 0,0-4 1,2-2-1,1-2 1,-1 1 1,1-1 0,-1 0 0,0 1 1,1 1 1,-1 0 0,0 2 1,1 0 1,1 2 0,1 2 0,1 0 0,-1-1 1,0 2-1,-1-1 1,-1 0 1,-1 0-1,-2 0 1,0 0-1,-1 0 1,-2 0-1,0 0 0,-1 0 0,-1 1 0,0-2-1,1 2 0,1-1 0,1 0 0,1 0-1,-1 2 0,1 0 0,-1 2 0,0 0-1,1 0 1,-1 0 0,1 0 0,0 0-1,1 2 0,0 0 0,3 2-2,-1 0 1,0 0-1,1-1 0,-1 2 0,0-2 0,1-1 0,-1 0 0,0-2 1,2 1-1,1 0 0,2 2-2,3 0 0,-1 0-1,0 0 1,-2-2-1,1 0 1,-2-1 0,0 0-1,0 0 0,1 0-1,-1-1 1,2 0 0,1-2 2,1 0 0,-2-1 0,-4 0 0,-4 0 0,-3 1-1,-1-2 1,5-1-1,3 0 0,4-1 0,2-1 1,-1 0-1,-2 1 0,0-1 1,0 1-1,-1 2 1,0 2 1,1 2-1,-2 1 1,0 0 0,-1 0-1,-1 0 0,-1 1 1,-2 2 2,0 2 2,-1 2 2,0 1 0,-2-1 0,2 1-1,-1 0 0,1-1-2,-1-2-1,0-3-1,1 0-1,-1-2-1,1 0-1,-1 0 0,1 0 0,0 0-1,2 0-1,3 0 0,1 0-1,1 0 0,-1 2 2,-1 0 1,-1 2 0,-1 0 1,0 1 0,1 1 0,-1 2-1,0 0 1,-2 0-1,0 0 1,0-1 0,-3 0-1,0-1-4,-1-1-2,-1 0-3,-1-2-5,-1-1-4,-1 0-4,0-1-6,-1-2-4,1-1-6,1 0-3,1-1-6,-2-1-1,-3 0 2,-4 0 2,-4 0 2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47"/>
    </inkml:context>
    <inkml:brush xml:id="br0">
      <inkml:brushProperty name="width" value="0.06366" units="cm"/>
      <inkml:brushProperty name="height" value="0.06366" units="cm"/>
      <inkml:brushProperty name="color" value="#FED406"/>
    </inkml:brush>
  </inkml:definitions>
  <inkml:trace contextRef="#ctx0" brushRef="#br0">29433 19897 345,'-6'-14'4,"4"6"11,4 5 10,4 4 11,2 3 3,0 0-3,-1 0-4,1 0-3,0-1-4,2 0-2,0-2-3,1 0-2,1-1-3,0 1 0,0 1-2,-1 2-2,1-1 0,0-1-2,0 0-1,-1-2-1,2 0 0,0 0-1,1 0 0,1 0-1,1 0 0,0 0-2,-1 0-1,1 0-1,0 0-1,1-2 1,1 0 0,2-1 0,-2-1 0,1 2 0,-2 1-1,-1 1 0,0 0-1,-1 0 1,1 0 0,0 0 0,1 0 1,3 0 1,3 0 1,3 0 1,1 0 1,-1 0-1,-1 0 0,-1 0 0,-1 0 0,-1 0 0,-1 0-1,-1 0 1,-1 0-1,-1 1 0,-1 1 0,0 2 0,0-1-1,3-1 1,3 0 1,3-2 0,0 0 0,-3 0-1,-3 0-1,-3 0 0,-1-1-1,0-2-1,-1-2 0,1 0 0,0-3 0,-1 2 0,1 1 0,0 0 1,0 2 0,1 0 0,1 2 1,1 1 0,1 0 0,-1 1 2,1 2 0,0 0 2,-2 1-1,1-2 0,-2 0 0,-1-2-1,-1 1 0,0 0 0,1 2-1,0 0 0,-1 0 0,1 0 1,0-2-1,0 0 1,-1-1 0,1 0-1,0 0-1,-1 0 0,1 0 0,0 1 1,-1 1-1,1 2 1,0-1 0,1 1 0,1 0-1,1 0 1,2-1-1,0 0 0,0-2 0,3 0-1,-1-2 0,1-2-1,-1-2-1,1-2-1,0-1-1,1 0-1,1-3 0,1 0 0,-1 1 0,-2 3 0,-1 2 1,-2 4 0,-2 1 1,-1 2 0,-1 0 0,-1 2 1,1 0 1,1 3 2,3 2 1,2 2 2,0-1 1,1 0 0,-1 0 2,1-2 0,-2-1 0,-1-2-3,-3-3-2,-1 0-2,-1-2-1,1 0 0,2 0 1,0 0 0,1-1-1,1 0 2,1-2-1,1 0 1,1-1 0,3 0 1,1 0 0,3 0 0,-2 0-2,-4 0-1,-3 0-4,-4 1-2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48"/>
    </inkml:context>
    <inkml:brush xml:id="br0">
      <inkml:brushProperty name="width" value="0.03751" units="cm"/>
      <inkml:brushProperty name="height" value="0.03751" units="cm"/>
      <inkml:brushProperty name="color" value="#FED406"/>
    </inkml:brush>
  </inkml:definitions>
  <inkml:trace contextRef="#ctx0" brushRef="#br0">56359 6783 586,'-7'-6'74,"2"4"-13,2 4-14,2 4-14,1 3-8,0 3-2,0 4-3,0 2-2,-1 3-1,0 5-2,-2 3 0,0 4-1,-1 3-2,0-2-1,0 1 0,1 0-3,-2 2-1,2 1-5,-1 2-2,1 2-5,-2 2-1,0 0 2,-1 2 0,-2 0 2,1-2-8,1-5-14,0-4-15,2-5-16,0-4-5,2-5 4,0-3 3,2-4 3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49"/>
    </inkml:context>
    <inkml:brush xml:id="br0">
      <inkml:brushProperty name="width" value="0.04443" units="cm"/>
      <inkml:brushProperty name="height" value="0.04443" units="cm"/>
      <inkml:brushProperty name="color" value="#FED406"/>
    </inkml:brush>
  </inkml:definitions>
  <inkml:trace contextRef="#ctx0" brushRef="#br0">56550 6679 495,'16'-29'3,"-1"5"7,1 5 7,0 5 6,1 3 3,3 2 0,3 2-2,3 2 0,1 2-2,1 1-1,-1 0-3,1 2-1,-1 0-2,0 2-1,0 0-2,1 1-2,-2 2 0,-2 2-2,-1 2-1,-2 2-1,-3 1-1,-1 1-1,-2 1-1,-3 2-1,-1-1 1,0 1 0,-2 0 0,0-1 0,-3 1-1,-3 0-3,-2-1-5,-4 1-3,-3 1-2,-5 1-1,-5 3-1,-5 1-1,-5 2 0,-3-2 0,-5 2 1,-3-1 2,-2-1-1,2-3 1,1-3 0,0-2 0,3-4 2,5-3 3,5-2 2,5-4 3,4-2 3,2-4 1,4-2 3,3-3 1,3-4 1,6-4 0,4-3-1,5-5 0,5-1-1,4 1 0,3-2 0,5 1-2,0 2 1,-2 5-1,-2 4 0,-2 6 0,-2 3-1,-3 2 0,-3 3-1,-2 1-1,-4 3 0,-2 3-3,-4 5-1,-3 4-1,-3 4-1,-3 3 1,-5 5 0,-4 3 1,-3 1 1,-1 2-1,-3-1 1,-1 0-1,-2 0 0,4-1-1,-1-1-1,0-1 0,3-3-1,1-1 1,2-4 1,3-3 0,1-3 1,2-1-1,2-2 0,2-2 0,2-3 0,2-4-3,2-4 0,2-4-2,3-5-1,2-6-1,3-5 1,4-6-2,1-6 1,1-3-2,1-4 0,1-4 0,0-2-2,-1 2-1,-2 1-2,1 1-1,-3 0 0,-1 3 2,-2 2 2,-2 2 2,-3 2 2,-1 1 2,-2 3 3,-2 2 2,-2 1 4,-2 1 5,-2 1 4,-1 1 6,-2 1 3,0 3 1,0 1 3,0 3 2,1 4 5,-1 8 7,0 8 7,0 8 8,0 5-1,3 5-7,0 3-9,0 5-7,1 2-6,-2 4-2,0 3-3,-1 2-1,-1 4-2,2 2 0,1 4 1,0 2-1,1 2 0,-2 1 0,0 1-2,-1 1-1,0-1-1,2-4-3,2-4-2,2-4-2,1-5-1,0-6-2,0-5-1,0-7 0,1-4-3,4-2-1,2-4-2,4-3-2,0-2-1,1 0 1,0-2 0,0 0 1,1-4-4,3-6-7,2-6-7,4-6-8,2-5-5,1-5-2,1-4-4,1-6-2,-1-1 1,-3 3 7,-3 4 5,-2 2 7,-4 2 4,-1 1 2,-2 1 2,-2 1 3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50"/>
    </inkml:context>
    <inkml:brush xml:id="br0">
      <inkml:brushProperty name="width" value="0.03725" units="cm"/>
      <inkml:brushProperty name="height" value="0.03725" units="cm"/>
      <inkml:brushProperty name="color" value="#FED406"/>
    </inkml:brush>
  </inkml:definitions>
  <inkml:trace contextRef="#ctx0" brushRef="#br0">58640 6178 590,'-19'-15'19,"10"3"10,10 1 10,10 2 11,7 1 2,7 1-6,5-1-5,7 0-6,3 0-6,2 2-5,2 1-5,2 0-5,0 2-5,-3 0-6,-1 2-4,-2 0-7,-1 1-2,-1-2-2,-2 0-1,0-1-2,-3-1-5,-7 2-8,-5 0-8,-7 2-10,-8-3-3,-14-4-2,-12-5-1,-12-5 0,-7-3 4,1 3 11,1 0 11,2 1 10,0 1 6,3 2 3,1 3 2,3 1 1,3 1 5,2 0 5,3 1 5,3-1 6,2 1 4,2 2 4,3 2 4,1 2 4,2 3 4,2 4 6,2 4 5,2 3 5,0 6-1,-2 5-10,-2 7-10,-1 4-8,-2 4-7,2-2-2,1 0-4,0-1-1,1-2-6,0-2-5,0-1-7,0-4-5,1 0-3,1-3 1,0-1 2,2-3 2,2-3-6,3-4-13,5-6-13,4-4-12,1-5-3,-1 0 5,-1-3 6,0-2 5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50"/>
    </inkml:context>
    <inkml:brush xml:id="br0">
      <inkml:brushProperty name="width" value="0.04427" units="cm"/>
      <inkml:brushProperty name="height" value="0.04427" units="cm"/>
      <inkml:brushProperty name="color" value="#FED406"/>
    </inkml:brush>
  </inkml:definitions>
  <inkml:trace contextRef="#ctx0" brushRef="#br0">58968 5990 496,'5'-5'51,"-6"8"-4,-6 6-3,-6 7-2,-4 6-6,-3 5-6,-3 5-8,-3 5-7,-3 3-5,-3 2-3,-2 2-2,-3 2-4,-4 1-4,-3 2-6,-3 0-7,-2 2-6,0-2-3,6-2-2,5-4 0,4-3-2,5-4 1,3-8 2,5-6 2,3-6 2,5-7 4,4-5 8,6-4 6,5-6 9,2-1 4,1 1 5,2 0 5,0 2 3,0 3 7,0 6 7,-2 5 8,0 7 8,-2 4 0,2 1-10,-2 3-7,1 1-10,-1 2-4,0 1-1,-1 1-2,-2 1 0,0 0-4,0 2-7,0 1-6,0 1-5,0-2-6,0-2-4,0-3-4,0-3-4,0-3-4,0-3-3,0-3-5,0-2-3,1-6-3,0-8-4,2-8-4,0-8-3,1-3 1,0 1 7,0 1 6,0 1 5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3:40"/>
    </inkml:context>
    <inkml:brush xml:id="br0">
      <inkml:brushProperty name="width" value="0.0534" units="cm"/>
      <inkml:brushProperty name="height" value="0.0534" units="cm"/>
      <inkml:brushProperty name="color" value="#00BFF3"/>
    </inkml:brush>
  </inkml:definitions>
  <inkml:trace contextRef="#ctx0" brushRef="#br0">4930 6938 411,'-27'-14'1,"9"6"15,8 5 16,10 4 15,4 4 3,2 0-10,0 1-8,2 2-10,1 1-3,5 3 2,4 3 3,3 4 3,1 0-1,-1 1-4,-2-1-5,-2 1-3,-1 2-4,1 5 0,1 5-2,1 5-1,0 3 0,-1 3 0,-1 4 1,0 3 0,-2-1 0,1-5-2,0-3-1,-1-4-2,1-4-1,0-3-1,-1-5-1,1-3-2,-1-4 0,-1-1 1,-1-2 1,0-3 1,-1-1 0,1-2 1,2-2 1,0-2-1,1-3 2,1-4-1,1-4 2,1-4-1,0-2 1,-1 1-1,0-1-1,-2 0 0,6-8 0,13-15 1,12-16 1,14-15 1,5-9-1,0-2 0,0-2-1,1-3-1,-1 3 0,-1 7 0,-1 7 1,0 7-1,-4 5 1,-3 6-3,-4 6-1,-4 3-1,-4 4-2,-6 5-3,-4 4-2,-5 3-2,-4 3-2,-5 1-3,-3 1-1,-4 1-3,-3 0-3,1 0-7,0 1-6,0-1-6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50"/>
    </inkml:context>
    <inkml:brush xml:id="br0">
      <inkml:brushProperty name="width" value="0.03342" units="cm"/>
      <inkml:brushProperty name="height" value="0.03342" units="cm"/>
      <inkml:brushProperty name="color" value="#FED406"/>
    </inkml:brush>
  </inkml:definitions>
  <inkml:trace contextRef="#ctx0" brushRef="#br0">59100 7673 658,'24'-37'2,"-1"8"6,1 4 5,-1 7 4,2 3 6,1 1 3,3 0 5,0 2 4,3 0 0,1 1-3,0 0-4,2-1-3,1 1-3,1 2-5,0 2-3,2 3-3,0 0-9,-1 0-10,-3 0-13,1 0-11,-3 1-3,-7 2 5,-5 2 5,-7 2 5,-3 1-3,0 0-10,-2 0-10,0 0-11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51"/>
    </inkml:context>
    <inkml:brush xml:id="br0">
      <inkml:brushProperty name="width" value="0.04368" units="cm"/>
      <inkml:brushProperty name="height" value="0.04368" units="cm"/>
      <inkml:brushProperty name="color" value="#FED406"/>
    </inkml:brush>
  </inkml:definitions>
  <inkml:trace contextRef="#ctx0" brushRef="#br0">60877 7800 503,'-21'7'18,"3"-1"9,4 0 8,6-2 10,1 2 2,2 4-4,2 4-3,2 3-4,2 6-2,2 7-3,2 7-1,2 7-3,0 4-2,0 3-5,1 4-4,0 2-3,-1 2-6,-1 1-5,-1 2-4,0 0-6,-2 2-4,-1 4-1,0 4-1,-1 5-2,-1 0-6,0-4-10,0-2-10,0-2-11,-2-6-3,0-5 4,-3-6 4,-2-6 3,0-8 4,1-8 5,1-9 6,0-8 4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51"/>
    </inkml:context>
    <inkml:brush xml:id="br0">
      <inkml:brushProperty name="width" value="0.03223" units="cm"/>
      <inkml:brushProperty name="height" value="0.03223" units="cm"/>
      <inkml:brushProperty name="color" value="#FED406"/>
    </inkml:brush>
  </inkml:definitions>
  <inkml:trace contextRef="#ctx0" brushRef="#br0">59721 8253 682,'28'-35'10,"-5"11"1,-7 9 3,-6 11 3,-2 5 1,0 5 4,0 4 1,0 4 3,-1 3-2,-1 5-5,0 3-6,-2 5-5,-2 1-5,-6 1-3,-4-1-4,-5 0-3,-3-3 0,0-2 0,2-5 3,-2-3 0,1-4 2,0-4 0,2-5 1,1-2 1,-1-4 2,0-1 5,0 0 5,-2-1 4,0-3 3,4-4 1,3-4-1,3-3 1,2-6-3,3-5-6,4-5-6,2-8-7,5-3-8,6-2-14,4-2-12,8-2-13,0 5-5,-5 7 0,-5 9 2,-4 9 1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51"/>
    </inkml:context>
    <inkml:brush xml:id="br0">
      <inkml:brushProperty name="width" value="0.03651" units="cm"/>
      <inkml:brushProperty name="height" value="0.03651" units="cm"/>
      <inkml:brushProperty name="color" value="#FED406"/>
    </inkml:brush>
  </inkml:definitions>
  <inkml:trace contextRef="#ctx0" brushRef="#br0">63046 5350 602,'15'0'46,"-3"0"1,-1 0 0,-2 0 2,-1 0-2,2 2-4,0 0-4,2 2-3,-2 1-8,0 6-14,-1 2-13,0 5-13,-4 3-10,-2 5-7,-6 3-8,-2 5-6,-5 1-5,-2-1 0,-2 1-1,-4 1-1,-1-4 4,0-6 6,2-5 9,1-6 6,2-5 6,1 1 4,3-2 5,1 0 4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52"/>
    </inkml:context>
    <inkml:brush xml:id="br0">
      <inkml:brushProperty name="width" value="0.05184" units="cm"/>
      <inkml:brushProperty name="height" value="0.05184" units="cm"/>
      <inkml:brushProperty name="color" value="#FED406"/>
    </inkml:brush>
  </inkml:definitions>
  <inkml:trace contextRef="#ctx0" brushRef="#br0">61983 6879 424,'-36'0'2,"8"-2"3,6 0 3,7-1 3,4 1 4,0 5 5,2 6 7,1 4 5,0 3 0,0 1-8,0 1-7,0 2-6,1-2-5,0 1-1,2-2 0,1-1-1,3-2-4,7-1-6,8-2-7,6-2-5,6-5-3,7-6 4,5-7 3,5-7 3,3-3 3,-2 2 1,-2 2 1,-1 3 1,-4 2 2,-4 2 2,-3 4 1,-5 2 1,-6 4 4,-10 2 6,-10 4 6,-10 2 5,-7 3 1,-5 3-2,-5 3-3,-5 3-2,-3 2-2,-1-1-1,0 1-1,-2-1 0,-1 1-3,-1 1-2,1 1-3,-3 1-3,3-1 1,6-5 4,5-3 4,7-4 4,8-4 3,12-2 0,12-1 1,11-2 0,10-4-3,7-6-7,6-6-6,8-4-8,2-4-4,3 2-1,0 2-2,2 3-1,-3 0-2,-3 0-4,-4 0-2,-4 1-4,-5 0 0,-4 2 1,-5 2 2,-5 3 1,-5-1 1,-5 0-2,-5-2-2,-4 0 0,-5-1-1,-4-2 4,-4 0 3,-4-1 2,-3-1 3,-1 0 4,-3 0 4,-2 1 3,0 0 5,-1 0 4,0 2 6,1 1 4,0 0 7,1 2 7,1 1 7,1 0 8,1 3 4,-1 4 1,0 4 0,1 4 0,0 4-3,4 5-9,3 5-9,2 5-8,3 5-5,0 4-1,2 6-1,1 5-2,0 1-1,0-2-3,0 1-1,0-2-1,0-1-7,0-2-8,0-2-10,0-1-8,0-5-6,0-4-1,0-5 0,0-5-2,-2-4 1,-2-3 3,-4-2 1,-2-4 3,-4-4 5,-2-6 5,-3-6 8,-3-6 5,0-4 6,3-3 4,3-3 3,3-3 5,2-1 1,4 1 0,2 1 0,4 1 0,3 1-1,6-1 0,4 1-1,5-1 0,5 0-4,4-3-9,3-1-9,4-2-8,3-2-6,1 1-7,0 1-5,2-2-6,-2 2-1,-2 3 3,-4 4 3,-1 2 2,-6 2 5,-5 4 5,-6 3 5,-7 3 5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52"/>
    </inkml:context>
    <inkml:brush xml:id="br0">
      <inkml:brushProperty name="width" value="0.0412" units="cm"/>
      <inkml:brushProperty name="height" value="0.0412" units="cm"/>
      <inkml:brushProperty name="color" value="#FED406"/>
    </inkml:brush>
  </inkml:definitions>
  <inkml:trace contextRef="#ctx0" brushRef="#br0">64398 7287 534,'-7'-6'90,"4"6"-12,2 4-12,4 6-12,0 2-9,-1 3-8,0 2-6,-1 1-7,-2 3-6,-1 0-6,0-1-4,-1 4-6,0-1-2,-1 1-3,0-1-2,0 1-1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52"/>
    </inkml:context>
    <inkml:brush xml:id="br0">
      <inkml:brushProperty name="width" value="0.05301" units="cm"/>
      <inkml:brushProperty name="height" value="0.05301" units="cm"/>
      <inkml:brushProperty name="color" value="#FED406"/>
    </inkml:brush>
  </inkml:definitions>
  <inkml:trace contextRef="#ctx0" brushRef="#br0">64981 5568 415,'-1'-28'4,"-2"5"9,-2 6 9,-1 7 9,-1 5 9,2 8 12,2 6 11,2 7 12,1 8-2,0 9-13,0 9-14,0 8-13,0 6-9,2 3-5,0 4-4,2 2-5,0 6-6,0 10-4,-1 10-7,2 10-5,-2 5-3,1 2 2,0-1 1,0 2 2,1-3-7,0-7-13,1-6-13,1-7-13,1-5-4,-1 0 3,1-1 4,0-1 4,-1-9 5,-2-15 7,-3-16 8,0-15 6,-2-10 4,0-1 1,0-2 1,0-2 1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53"/>
    </inkml:context>
    <inkml:brush xml:id="br0">
      <inkml:brushProperty name="width" value="0.04016" units="cm"/>
      <inkml:brushProperty name="height" value="0.04016" units="cm"/>
      <inkml:brushProperty name="color" value="#FED406"/>
    </inkml:brush>
  </inkml:definitions>
  <inkml:trace contextRef="#ctx0" brushRef="#br0">64540 7005 547,'-5'-13'54,"8"6"9,6 6 12,7 6 9,5 4-6,1 2-22,2 1-23,2 2-24,2 2-16,-1 0-12,0-1-12,1 1-12,-3-2-5,-4-2 2,-3-1 1,-5-2 1,-2-2 2,0 0-1,-2-2 0,0 0-1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53"/>
    </inkml:context>
    <inkml:brush xml:id="br0">
      <inkml:brushProperty name="width" value="0.03931" units="cm"/>
      <inkml:brushProperty name="height" value="0.03931" units="cm"/>
      <inkml:brushProperty name="color" value="#FED406"/>
    </inkml:brush>
  </inkml:definitions>
  <inkml:trace contextRef="#ctx0" brushRef="#br0">66050 5544 559,'1'-15'7,"2"2"15,2 3 14,2 1 15,2 1 4,5 0-4,4 1-4,3-1-4,3 1-6,1 2-6,0 2-5,2 2-6,-1 2-8,-3 4-10,-3 2-9,-2 4-10,-4 3-10,-3 5-8,-3 5-9,-2 5-9,-4 1-2,-4-1 7,-4 0 7,-4-1 6,-1-3 3,2-5 1,2-5 0,3-4 1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54"/>
    </inkml:context>
    <inkml:brush xml:id="br0">
      <inkml:brushProperty name="width" value="0.05442" units="cm"/>
      <inkml:brushProperty name="height" value="0.05442" units="cm"/>
      <inkml:brushProperty name="color" value="#FED406"/>
    </inkml:brush>
  </inkml:definitions>
  <inkml:trace contextRef="#ctx0" brushRef="#br0">65866 6700 404,'-28'7'8,"7"-1"16,7 0 16,7-2 15,3 1 4,2 2-11,0 2-9,2 2-12,-1 1-4,0 3 1,-2 2-1,0 1 1,-1 3-2,0 1-4,0 3-5,0 1-4,0 2-5,0 1-6,0 1-6,1 1-7,-1-1-4,0-2-3,0-2-3,0-2-3,0-2-1,2-2 1,0-5 1,2-1 1,3-7 1,6-10 1,5-10 2,7-9 0,4-8 4,1-3 2,2-3 5,3-5 3,-1 0 5,-1 5 5,-3 5 5,-1 6 5,-3 2 3,-4 4 4,-2 3 1,-3 3 4,-2 2 1,0 2-1,-2 2-1,-1 3 0,-2 5-4,-4 9-8,-4 11-8,-4 9-8,-3 4-6,-3-3-3,-4-3-3,-1-3-4,-3-3-2,3-1 1,0-3-1,1-1 1,1-3 0,2-2 4,3-4 1,1-3 3,3-4 3,4-2 2,4-5 3,4-3 2,4-4 3,5 0 3,5-1 1,6-1 3,-2 0 1,-1 2 2,-2 3 1,-4 1 1,-2 2 0,-1 2 0,-1 2 1,0 2-1,-3 3 0,-3 6 0,-2 4-1,-4 5 0,-3 3 0,-4 1-3,-4 1 0,-3 2-2,-4-2-1,0 3-2,-1 1-1,-1 1-1,-2 1-2,-4-1 1,-4 0 0,-5 1-1,-1-1 1,0-1 1,-1-1 2,1-1 0,1-2 2,3-3 0,3-3 1,4-3 0,6-3 8,10-2 14,11-4 14,12-2 15,9-4 2,9-2-9,8-4-11,10-2-9,6-2-9,3 1-4,4-1-7,5 0-5,4 0-4,5 1-4,4-1-4,6 0-4,-1 1 0,-7 3 2,-7 1 2,-7 2 4,-10 1-3,-11 0-7,-12 0-8,-11 0-6,-4 0-6,5 0-4,5 0-4,5 1-4,-1-1-4,-4 0-3,-4 0-3,-6 0-4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3:45"/>
    </inkml:context>
    <inkml:brush xml:id="br0">
      <inkml:brushProperty name="width" value="0.04229" units="cm"/>
      <inkml:brushProperty name="height" value="0.04229" units="cm"/>
      <inkml:brushProperty name="color" value="#00BFF3"/>
    </inkml:brush>
  </inkml:definitions>
  <inkml:trace contextRef="#ctx0" brushRef="#br0">6363 18646 520,'-15'-8'4,"1"0"8,1 0 9,1 1 7,4 3 7,10 8 3,8 7 3,9 9 3,5 3-2,-1 1-8,1-1-8,-1 1-7,0 0-6,-1 3 0,-1 1-2,-1 2-2,-1 0-1,-1 0-3,0-1-3,-2-1-4,0-2 0,-1-3 0,1-3 0,-1-3 1,1-3 0,1-4 1,1-5 1,1-2 1,1-6 1,-1-2 0,1-5 0,0-4 1,4-9 0,8-14 3,10-16 0,9-14 2,4-7 1,3-4 0,2-1 0,2-2 1,0 1-10,-2 5-20,0 5-19,0 6-19,-7 7-6,-10 14 8,-11 12 7,-11 13 9,-5 6 2,-1 1-1,1-1-2,0 0-3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55"/>
    </inkml:context>
    <inkml:brush xml:id="br0">
      <inkml:brushProperty name="width" value="0.03727" units="cm"/>
      <inkml:brushProperty name="height" value="0.03727" units="cm"/>
      <inkml:brushProperty name="color" value="#FED406"/>
    </inkml:brush>
  </inkml:definitions>
  <inkml:trace contextRef="#ctx0" brushRef="#br0">57350 13750 590,'8'8'5,"0"0"9,0 0 9,-1-1 10,3 1 5,2-2 1,3-2 2,3 1 1,1-2-1,3 0-6,0-2-4,1 0-5,0 0-6,1 2-6,-1 2-7,1 2-7,-2 0-6,-2-1-7,-1-1-8,-2 0-7,-3 0-7,-1 2-6,-2 2-7,-2 2-6,-3-1-2,-3 2 6,-2 0 5,-4 0 4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55"/>
    </inkml:context>
    <inkml:brush xml:id="br0">
      <inkml:brushProperty name="width" value="0.04055" units="cm"/>
      <inkml:brushProperty name="height" value="0.04055" units="cm"/>
      <inkml:brushProperty name="color" value="#FED406"/>
    </inkml:brush>
  </inkml:definitions>
  <inkml:trace contextRef="#ctx0" brushRef="#br0">56300 15332 542,'53'-16'116,"-2"0"-26,-4 1-27,-2-1-26,-2 1-15,1 1-6,2 0-5,1 2-5,0 1-4,0 1-1,0 0-3,0 2-2,-2 0-1,-5 0-2,-3 1-1,-3-1-1,-5 1-1,-6 2 0,-3 2 0,-6 2 1,-6 0-1,-6 0 1,-8-2 0,-6 0 1,-4 1 1,-1 4 4,-2 4 4,1 4 3,-3 2 5,0 1 2,-1 1 5,-1 2 3,-1 0 3,0 1-1,-2 1 1,-1 1 0,0 2-2,1 3-4,1 3-3,1 3-5,-1 3-2,-3 2-3,-3 4-3,-2 3-1,-2 1-2,1 5 1,1 2 1,2 4 1,1-3-1,1-5-5,3-5-4,1-7-4,4-6-1,3-5 0,4-7 1,5-5 0,5-6-2,8-8-8,7-6-6,9-7-7,2-3-3,-3 2 1,-3 3 1,-2 1 1,-3 2 2,-1 1 0,-1 0 2,0 2 0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56"/>
    </inkml:context>
    <inkml:brush xml:id="br0">
      <inkml:brushProperty name="width" value="0.04909" units="cm"/>
      <inkml:brushProperty name="height" value="0.04909" units="cm"/>
      <inkml:brushProperty name="color" value="#FED406"/>
    </inkml:brush>
  </inkml:definitions>
  <inkml:trace contextRef="#ctx0" brushRef="#br0">57595 16600 448,'-13'1'91,"4"4"-14,6 2-14,5 4-15,1 2-9,-1 5-5,0 3-4,-2 5-6,0 3-2,0 2-3,0 4-1,0 3-2,0-1-1,0-3-2,0-2-1,0-3-2,2-3-1,2-5-3,4-3-2,2-4-2,2-4-5,3-1-4,2-2-6,2-2-4,3-2-5,6-2-1,7-2-2,4-2-2,5-3-3,2-4-3,2-4-4,2-3-3,1-2-2,0 1-1,-1 0-1,1 2 0,-5 2 2,-10 3 4,-9 3 7,-10 2 4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56"/>
    </inkml:context>
    <inkml:brush xml:id="br0">
      <inkml:brushProperty name="width" value="0.03126" units="cm"/>
      <inkml:brushProperty name="height" value="0.03126" units="cm"/>
      <inkml:brushProperty name="color" value="#FED406"/>
    </inkml:brush>
  </inkml:definitions>
  <inkml:trace contextRef="#ctx0" brushRef="#br0">59200 14353 703,'1'-30'0,"4"3"0,2 3 0,4 4 0,2 1 7,3 2 12,3 3 13,3 1 13,3 2 3,3 2-8,3 3-6,3 1-8,0 1-6,-1 2-6,0 0-5,-1 2-6,-2 1-7,-3 4-8,-4 2-8,-1 4-7,-4-1-7,-3-1-4,-3-2-5,-2-2-4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57"/>
    </inkml:context>
    <inkml:brush xml:id="br0">
      <inkml:brushProperty name="width" value="0.04742" units="cm"/>
      <inkml:brushProperty name="height" value="0.04742" units="cm"/>
      <inkml:brushProperty name="color" value="#FED406"/>
    </inkml:brush>
  </inkml:definitions>
  <inkml:trace contextRef="#ctx0" brushRef="#br0">59838 13225 463,'7'-41'-1,"-1"10"9,-1 11 11,0 11 10,-3 8 5,-4 7 1,-4 7 1,-3 8 1,-6 6-4,-4 8-5,-5 8-7,-5 8-6,-2 4-3,0-2 0,-1-1 0,1 0 0,1-4-1,5-4-4,3-5-4,5-6-2,6-5-6,10-7-5,10-7-6,10-6-6,6-7-1,6-4 1,5-5 3,5-6 2,0-1 2,-2 1 2,-3 1 1,-3 1 2,-5 1 1,-6 4 1,-5 2 2,-6 4 1,-6 2 1,-3 4 2,-4 2 3,-3 4 0,-6 2 3,-7 5 0,-7 3 2,-7 5 1,-3 1 0,1 1 1,1-1 0,2 1 1,-1-2-1,1-2 0,0-1 0,-1-3 0,3-2 0,3 1 1,5-2-1,3-1 2,7-3 0,10-7 0,10-5 1,10-5 1,6-6-1,5-2-1,3-3-2,4-3-1,0 0-2,-3 2-3,-5 5-3,-3 2-2,-7 5-1,-7 8 1,-8 8 0,-8 6 0,-6 6 3,-4 1 4,-3 1 4,-5 1 5,-1 0 2,1-1 1,1-1 2,1-1 0,2-1 0,5-1-1,3-1-1,4-1-2,3-1-2,2-1-3,2-1-3,2 0-2,2-2-3,4 1 0,2 0-3,3-1 0,2 1-2,1 2 0,2 0 0,0 1 0,-1 1-1,-3 1 0,-3 1 1,-2 1 0,-3 1 0,-1-1 1,-1 1 0,0-1 1,-4 0 1,-4-1-2,-5-1 0,-5-1-1,-4-2 0,-2-3 1,-2-2 1,-1-4 1,-2-2 0,-1-2 0,-1-3 1,-1 0 1,1-4-1,1-2 0,3-4-1,1-2 0,3-3 2,5-1 6,3-3 6,4-1 5,5-4 0,6-3-4,6-5-5,6-3-6,5-3-3,6-3-5,7-1-3,5-2-5,5-2-3,2-2-2,3-2-2,4-2-1,2 0-5,3 0-5,3 2-7,3 0-5,0 1-4,-5 0-1,-3 1-1,-4-1-1,-7 5 4,-10 8 9,-9 9 8,-10 9 9,-7 4 5,1 0 1,-2 1 2,0-1 1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58"/>
    </inkml:context>
    <inkml:brush xml:id="br0">
      <inkml:brushProperty name="width" value="0.05319" units="cm"/>
      <inkml:brushProperty name="height" value="0.05319" units="cm"/>
      <inkml:brushProperty name="color" value="#FED406"/>
    </inkml:brush>
  </inkml:definitions>
  <inkml:trace contextRef="#ctx0" brushRef="#br0">61872 13360 413,'8'-36'16,"0"9"-4,-1 7-3,1 9-4,1 4 3,2 2 10,1 2 9,3 2 11,1 2 2,0 4-5,-1 2-5,1 3-6,-2 5-6,-3 4-6,-3 5-6,-2 5-6,-4 3-5,-2 2-1,-3 2-3,-4 3-2,-3-1-2,-3 0-2,-5-2-3,-3 0-2,-3-2-1,1-5-2,-1-3-1,1-5 0,-3-2 0,-1-3 2,-5-1 3,-1-2 2,-2-2 2,1 1 2,1 0 2,2 0 1,1-1 4,2 1 2,1 0 4,3 0 3,1-1 3,3-1 5,1-1 3,2 0 5,4-1 2,3 1 1,4 2 2,4 0 0,6-2 1,10-4-2,8-6-2,9-4-1,5-4-4,4-4-4,3-2-5,1-3-5,2-1-3,-2 3-2,-2 1 0,-1 2-2,-4 2 0,-4 3 0,-3 1 0,-5 2 1,-4 4 4,-5 4 5,-4 5 6,-6 6 6,-7 3 1,-8 3-1,-9 3-3,-9 3-3,-5 2-1,-1 0-1,-1 2 0,0 1-1,-3 0-2,-3 0-3,-2 0-4,-4 1-3,1-1-2,-1 2 0,2 1 1,0 1 0,4-3 2,5-4 4,7-5 2,6-4 5,9-7 2,16-7 4,14-6 2,15-8 4,9-4-1,6-3-3,4-3-5,6-3-2,0-2-6,2 1-4,0-1-6,0 1-5,-2 2-2,-4 5 2,-4 4 2,-4 6 1,-5 2-1,-6 0-3,-5 0-3,-7 0-3,-6 0-1,-8-2 1,-8 0 1,-8-1 2,-5-2 2,-2-2 3,-1-2 2,-3-1 4,-1-1 3,1 0 3,-1 3 2,1 0 4,0 1 1,2 2 1,3 2-1,1 3 1,1 3 6,1 7 10,-1 8 12,0 6 11,2 4 1,2 6-7,4 3-8,3 4-7,1 3-6,0 0-6,0 2-5,0 1-6,0 1-3,1 2 1,2 2 0,0 2-1,0 0-2,0-3-8,-1 0-7,-2-3-7,0-4-3,-2-6 1,-1-6 1,0-5 2,-2-5 0,-3-3 0,-4-3 0,-2-2 0,-3-5 0,-1-2 3,-3-6 1,-1-2 2,-2-4 3,1-2 3,-1-2 3,1-1 3,1-2 5,4-2 5,5 0 5,4-1 5,3-1 2,6-1 0,4-1-2,6-1-1,4-1-2,8-1-2,7-1-4,7-1-2,5-1-5,6-3-7,4-1-5,6-2-6,0-2-7,-3-1-5,-2 0-6,-4-2-5,-2 0-2,-5 2 5,-1 0 3,-3 1 4,-4 3 5,-3 2 4,-5 3 5,-3 4 4,-4 1 4,-3 1 2,-3 1 4,-2 1 3,-4 2 4,-1 2 8,-2 4 6,-2 3 7,0 6 9,0 12 10,2 10 10,0 11 11,-1 5-2,-2 2-12,-3 0-12,-4 2-13,-1 0-9,1 2-5,-1 0-6,0 2-5,0-3-7,2-6-8,1-5-7,0-7-8,4-11-8,6-16-7,6-17-8,6-16-7,1-6 0,-3 7 9,-3 7 7,-2 7 9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58"/>
    </inkml:context>
    <inkml:brush xml:id="br0">
      <inkml:brushProperty name="width" value="0.05787" units="cm"/>
      <inkml:brushProperty name="height" value="0.05787" units="cm"/>
      <inkml:brushProperty name="color" value="#FED406"/>
    </inkml:brush>
  </inkml:definitions>
  <inkml:trace contextRef="#ctx0" brushRef="#br0">65523 13663 380,'7'-77'30,"-2"19"1,-3 18 2,0 19 2,-2 18 5,0 16 9,0 17 9,0 17 9,-1 10-1,-1 7-11,0 5-10,-1 7-11,-1 5-8,0 8-6,1 7-5,-1 6-6,-1 10-5,0 11-2,-1 12-2,-2 12-2,1 6-7,1 0-9,1 2-11,1 2-9,1-6-7,3-9-5,4-9-5,2-11-5,2-9 2,-1-9 7,1-8 8,0-9 7,-1-14 5,-2-17 6,-3-18 4,-1-17 5,-1-11 2,0 1-2,0-2-1,0 0-2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58"/>
    </inkml:context>
    <inkml:brush xml:id="br0">
      <inkml:brushProperty name="width" value="0.0382" units="cm"/>
      <inkml:brushProperty name="height" value="0.0382" units="cm"/>
      <inkml:brushProperty name="color" value="#FED406"/>
    </inkml:brush>
  </inkml:definitions>
  <inkml:trace contextRef="#ctx0" brushRef="#br0">64650 15874 575,'10'-21'41,"5"5"3,6 5 3,4 5 4,3 3-1,-1 3-4,3 4-6,1 2-5,1 3-7,-1 4-6,1 2-8,-1 3-8,-1 0-10,0 0-15,-2-1-15,1 0-14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59"/>
    </inkml:context>
    <inkml:brush xml:id="br0">
      <inkml:brushProperty name="width" value="0.0388" units="cm"/>
      <inkml:brushProperty name="height" value="0.0388" units="cm"/>
      <inkml:brushProperty name="color" value="#FED406"/>
    </inkml:brush>
  </inkml:definitions>
  <inkml:trace contextRef="#ctx0" brushRef="#br0">67200 14053 566,'8'-23'6,"2"2"10,0 0 10,1 1 12,2 1 5,3 2 2,3 2 2,3 3 2,2 1-5,1 2-9,1 2-11,1 3-9,-1 3-5,-4 7 1,-2 7-1,-3 8 2,-3 4-10,-4 5-16,-5 3-19,-2 4-17,-5-1-9,0-3 1,-3-4 1,-2-3 0,-1-5 5,0-3 7,0-4 8,1-4 7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8:59"/>
    </inkml:context>
    <inkml:brush xml:id="br0">
      <inkml:brushProperty name="width" value="0.05865" units="cm"/>
      <inkml:brushProperty name="height" value="0.05865" units="cm"/>
      <inkml:brushProperty name="color" value="#FED406"/>
    </inkml:brush>
  </inkml:definitions>
  <inkml:trace contextRef="#ctx0" brushRef="#br0">66749 15330 375,'-22'-1'22,"5"0"8,3-2 8,4 0 8,3 2 2,2 6-3,2 6-4,3 6-4,-1 4-4,-1 5-2,0 3-4,-1 4-3,-1 3-4,0 1-5,0-1-6,0 3-5,1 0-2,0-2-1,1 0 0,2-1 1,5-11-10,10-19-17,9-19-18,11-21-18,3-10-2,0-2 12,-2-2 13,0-2 12,-1 4 9,-3 5 6,-2 7 6,-1 7 5,-3 6 5,-1 5 5,-3 5 5,-1 5 5,-2 2 3,-1 4 4,-1 0 2,0 4 4,-3 2-1,-3 5-5,-3 5-3,-2 5-5,-5 4-4,-6 1-4,-6 3-3,-6 1-4,-3 1-3,-3 2-2,-1 1-1,-3 0-3,0 0-1,-1-5-1,1-4-1,0-3-2,1-4 0,2-5 1,4-3 0,3-4 0,4-6 0,3-8 1,4-7-1,4-9 1,7-4 0,9 1 1,11 0 3,9-1 0,5 2 2,-1 3 0,-2 3 1,0 3-1,-2 3 2,-3 6 0,-3 2 2,-3 4 0,-5 5 1,-6 6 2,-5 9 1,-6 6 2,-6 3-1,-6 1 0,-5-1-2,-6 0 0,-4 1-1,-1 1-1,-1 1 0,-1 1 0,-2 0-1,-3 1 0,-3-1-1,-2 0-1,-3-1-1,-1-2 1,-1-2-1,0-1 1,0-2-1,2-1 2,1-1 1,3-1 0,3-2 3,5-3 3,5-2 3,5-4 2,9-2 5,12-2 4,13-3 4,14 0 5,9-4 0,8-2-5,8-4-4,7-2-6,7-2-4,5-2-2,5 0-3,5-1-3,3 0-3,-1-1-1,3 0-4,1 1-1,-4-1-5,-6 2-7,-7 1-6,-6 1-7,-9 1-4,-7 2 1,-8 3 0,-7 1 1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3:48"/>
    </inkml:context>
    <inkml:brush xml:id="br0">
      <inkml:brushProperty name="width" value="0.02318" units="cm"/>
      <inkml:brushProperty name="height" value="0.02318" units="cm"/>
      <inkml:brushProperty name="color" value="#F2395B"/>
    </inkml:brush>
  </inkml:definitions>
  <inkml:trace contextRef="#ctx0" brushRef="#br0">69030 11713 948,'-7'-14'42,"-1"3"-32,1 3-32,-1 3-31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9:00"/>
    </inkml:context>
    <inkml:brush xml:id="br0">
      <inkml:brushProperty name="width" value="0.05082" units="cm"/>
      <inkml:brushProperty name="height" value="0.05082" units="cm"/>
      <inkml:brushProperty name="color" value="#FED406"/>
    </inkml:brush>
  </inkml:definitions>
  <inkml:trace contextRef="#ctx0" brushRef="#br0">53722 7232 432,'-15'-29'0,"4"3"-2,3 5-1,2 3-1,2 3 3,-2 2 8,0 3 9,-1 1 8,-2 5 5,0 8-2,-1 8 0,-1 7 0,-1 8-2,-3 5-4,-2 6-4,-1 6-4,-1 4-2,1 2 0,0 2 0,2 2 0,2 0-1,1-2-2,2-3-1,2 0-3,3-5-2,2-4-2,4-6-1,2-4-2,4-3-1,2-1 1,3-1 1,4-1 1,1 0 1,3-1-1,1 1 1,3-1 1,0 1-1,-1-1 1,-1 1 0,-2-1 0,-1 1 1,-2 1-1,-4 1 1,-3 1-1,-2 1 0,-4 3 1,-3 1 0,-2 2 0,-4 2 1,-4 3-1,-3 1 0,-5 2-1,-3 0 0,-2 0-3,-4-1-1,-3-1-1,-1-3-2,1-2 1,1-3 1,1-3 1,2-4-5,4-1-6,2-4-9,3-3-7,3-3-2,2-1 2,4-2 2,3-2 3,1-1 3,2 0 3,0-1 2,2 1 2,0 0 5,2 0 6,0 0 4,2-1 7,0 1 4,2-2 5,0-1 5,1 0 6,2-1 1,0 2 0,1 0-1,2 1-1,-1 2 0,-1 0-1,-1 1-2,-1 2 0,0 2-1,0 7-1,-1 5 0,1 7-2,-1 4 0,-2 5-2,-2 5-1,-2 6-3,-1 3 0,0 3-1,0 3 0,0 4 0,0 1-1,0 2 1,0 3 0,0 2 0,0 0-1,2 0-3,0 1-2,2-1-2,0 0-3,3-1-1,2-1-1,2-1-2,-1 0-4,-2 1-5,-4 1-5,-2 1-5,-2 0-5,2 1-5,0-1-6,2 0-4,0-4-2,1-11-1,2-9 1,0-9 0,0-9 0,0-6 1,-2-5 1,0-6 0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9:03"/>
    </inkml:context>
    <inkml:brush xml:id="br0">
      <inkml:brushProperty name="width" value="0.03829" units="cm"/>
      <inkml:brushProperty name="height" value="0.03829" units="cm"/>
      <inkml:brushProperty name="color" value="#FED406"/>
    </inkml:brush>
  </inkml:definitions>
  <inkml:trace contextRef="#ctx0" brushRef="#br0">20327 26850 574,'-15'9'85,"2"1"-18,2 3-17,3 2-19,0 2-9,0 1-1,1 3-2,-1 1-2,0 2-1,-2 1-1,0 1 0,-1 1-2,-1 1 0,0 0-1,0 2-1,1 1-1,-1-1-3,0-2-5,1-1-7,0-3-6,-1-2-3,2-2-1,1-5-1,0-1-2,3-6-7,2-6-16,4-8-14,3-6-15,1-3-2,1 1 13,2 1 13,0 0 12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9:04"/>
    </inkml:context>
    <inkml:brush xml:id="br0">
      <inkml:brushProperty name="width" value="0.05824" units="cm"/>
      <inkml:brushProperty name="height" value="0.05824" units="cm"/>
      <inkml:brushProperty name="color" value="#FED406"/>
    </inkml:brush>
  </inkml:definitions>
  <inkml:trace contextRef="#ctx0" brushRef="#br0">20650 27190 377,'8'-8'8,"0"2"9,0 0 8,-1 2 8,1 1 3,0 2-4,0 2-4,0 2-4,-1 2-3,-1 2-2,0 1-3,-2 3-3,0 3-1,0 2 1,0 3-1,0 3 0,0 0 0,0 0-2,0-1 0,0-1-2,-1-1 0,-1-1 0,0-1 0,-1 0 1,0-3-3,5-1-6,4-2-7,4-2-7,1-5-4,0-4-3,1-7-1,0-6-3,-1-4 0,1-3 2,0-3 2,-1-3 2,1 0 2,0 3 2,-1 3 4,1 4 1,-2 0 4,-2 2 1,-4 1 2,-3 1 3,-1 1 5,0 0 7,0 2 9,0 1 8,-1 3 6,0 7 4,-2 8 3,0 6 5,-2 4-3,0 3-6,-2 2-9,0 0-6,-1 2-5,0 1-2,0-1-3,0 1-1,1-2-2,0-1-1,2-3-1,1-1-2,0-2 0,0 0 0,0 1 0,0-1 1,1 0-3,5-3-6,4-1-6,4-2-6,1-4-1,-1-6 1,-1-6 2,0-6 2,-1-3 0,3-2 0,2 0 0,1-1 0,0-2-1,-1-1 2,-2-3 1,-3 0 0,0-3 1,0 1 1,0-1 2,-1 1 0,0-1 1,-2-1 0,-2-1 1,-2-1 1,-2 1 0,-1 4 0,0 2 1,-1 3 0,-3 2 1,-2 2 1,-4 2 1,-2 3 2,-2 0 0,-2 2 1,0 0 0,-1 2-1,-1 1 0,-1 2-3,-2 2-3,1 2-2,-1 3-6,-1 4-6,1 3-7,-1 5-7,2 1-3,3-1 1,2-1 1,4 0 1,1-4-4,1 0-8,-1-2-9,0-2-9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9:04"/>
    </inkml:context>
    <inkml:brush xml:id="br0">
      <inkml:brushProperty name="width" value="0.04857" units="cm"/>
      <inkml:brushProperty name="height" value="0.04857" units="cm"/>
      <inkml:brushProperty name="color" value="#FED406"/>
    </inkml:brush>
  </inkml:definitions>
  <inkml:trace contextRef="#ctx0" brushRef="#br0">23074 26560 452,'-11'-1'82,"10"-1"-5,10 0-5,10-1-4,4-2-8,1 0-11,-1-1-10,1-1-10,-1-1-8,-1 0-3,-2 1-3,0-1-4,0 2-4,1 1-8,1 2-7,1 2-7,-1 0-7,-3 0-7,-3-2-6,-2 0-8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9:04"/>
    </inkml:context>
    <inkml:brush xml:id="br0">
      <inkml:brushProperty name="width" value="0.04794" units="cm"/>
      <inkml:brushProperty name="height" value="0.04794" units="cm"/>
      <inkml:brushProperty name="color" value="#FED406"/>
    </inkml:brush>
  </inkml:definitions>
  <inkml:trace contextRef="#ctx0" brushRef="#br0">23723 26014 458,'-14'-14'31,"1"2"-1,2 4 1,3 3 0,2 5 8,2 10 17,4 8 16,3 9 16,0 4-5,1 2-28,0 1-29,-1 1-29,1 3-21,0 5-14,0 7-16,0 6-13,-1-2-7,0-10 3,-2-10 4,0-9 2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9:07"/>
    </inkml:context>
    <inkml:brush xml:id="br0">
      <inkml:brushProperty name="width" value="0.04645" units="cm"/>
      <inkml:brushProperty name="height" value="0.04645" units="cm"/>
      <inkml:brushProperty name="color" value="#FED406"/>
    </inkml:brush>
  </inkml:definitions>
  <inkml:trace contextRef="#ctx0" brushRef="#br0">29527 17000 473,'-15'0'1,"3"0"2,1 0 1,2 0 2,3 4 9,2 8 13,1 7 14,2 9 15,1 3 2,2 2-9,0 1-8,1 1-10,0 0-5,-1 0-2,0 0-2,-2 1-2,0-1-2,-2 0-2,0 0-1,-1 1-1,0-1-3,1 1-4,0 2-4,2 1-3,-1 1-3,0 4-1,-2 2-2,0 4 0,-1-2-5,2-4-9,0-6-8,2-4-9,0-5-4,2-5-1,0-5-2,2-5 0,0-3 1,2-2 2,-1-2 1,2-2 3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9:08"/>
    </inkml:context>
    <inkml:brush xml:id="br0">
      <inkml:brushProperty name="width" value="0.06825" units="cm"/>
      <inkml:brushProperty name="height" value="0.06825" units="cm"/>
      <inkml:brushProperty name="color" value="#FED406"/>
    </inkml:brush>
  </inkml:definitions>
  <inkml:trace contextRef="#ctx0" brushRef="#br0">29870 17504 322,'-11'-15'23,"8"4"2,9 3 4,10 2 2,4 2-1,1 1-3,1-1-4,1 0-3,1 0-4,3 2-1,1 0-1,3 2-1,0-1-1,0 0 1,1-2 0,-1 0 1,1-2-1,-1 0-1,0-1-1,1-1-1,-1 0-1,0 2 0,1 2 0,-1 2 0,0 1 0,0 0-1,0 0-1,1 0 0,-1 1-2,2 2-1,1 2-1,1 2-2,1-1-1,0-1 2,2-2 0,1-2 0,-1-1 2,0 0-1,-1 0 0,-1 0 0,-2 0 0,-2 0 0,-1 0-2,-3 0 0,0 0 0,1 0 1,1 0 1,1 0 1,0 0-1,-1-2 0,-2 0-2,1-2-1,-2 0 0,1-2 0,-1 0 1,0-1-1,1-1 1,-1 2 1,1 1 0,-1 0 0,0 1 0,-1 1 1,-1-1-1,-1 0 0,0 0 1,1 0-1,1 0 0,0 0 0,1 1 0,1 0 0,-1 2 0,1 0 0,-1 1-1,1-2 1,-1 0-2,1-2 1,-2 1-1,0 1 0,-1 0 0,0 2-1,-2-1 1,1-1 0,-1 0 0,1-1 0,-2-1 0,-1 2-1,-3 0 0,-1 2-2,-1 0 0,1 0-1,2 0-1,0 0 1,-1 1 1,-3 4 7,-3 2 6,-2 3 6,-4 3 3,-3 0-2,-2 1-2,-4 1-2,0 1-1,1 2-1,0 0-3,2 1-1,-1 0-2,-1 1 1,0-1-1,-1 1 0,-1 0 0,2-1-1,0 1 1,2-1-2,0 1 0,0 1-1,0 1-1,0 2-1,-1-1-1,0 2-1,-2 1-1,0 1-2,0 0-1,0 2-2,2 1-1,0 1-1,1 0-1,0-2 0,0 0 1,0-1 1,0 0-7,0 1-13,0 1-12,0 1-13,0-1-6,0 0 2,0-1 2,0-1 1,0-3 3,0-5 4,0-5 4,0-4 3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9:11"/>
    </inkml:context>
    <inkml:brush xml:id="br0">
      <inkml:brushProperty name="width" value="0.03923" units="cm"/>
      <inkml:brushProperty name="height" value="0.03923" units="cm"/>
      <inkml:brushProperty name="color" value="#FED406"/>
    </inkml:brush>
  </inkml:definitions>
  <inkml:trace contextRef="#ctx0" brushRef="#br0">46156 20605 560,'0'-13'40,"0"6"-2,0 6-3,0 6-2,0 5-3,0 4-2,0 3-3,0 5-3,-2 1-1,0 3-1,-3 0 0,-2 0-1,-1 3 0,0 3-2,1 3-1,-1 3-1,-1 2-2,-2 3-2,-1 3-2,-2 4-3,-1-1-3,2-1-8,2-2-7,3-1-6,1-5-6,2-6-4,2-6-5,2-5-5,2-7-3,2-7-3,2-6-2,2-8-4,0-3 2,-1 1 6,-1-1 6,0 0 6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9:12"/>
    </inkml:context>
    <inkml:brush xml:id="br0">
      <inkml:brushProperty name="width" value="0.04489" units="cm"/>
      <inkml:brushProperty name="height" value="0.04489" units="cm"/>
      <inkml:brushProperty name="color" value="#FED406"/>
    </inkml:brush>
  </inkml:definitions>
  <inkml:trace contextRef="#ctx0" brushRef="#br0">46550 21016 490,'1'-12'26,"2"10"12,2 8 12,2 10 11,0 5 0,-1 2-10,0 4-11,-2 3-10,-1 2-6,0 1-4,-2 1-2,0 1-3,-1 1-2,2 1 0,1 3-1,0 2 0,0-1-2,0-3-2,-2-5-3,0-4-3,-1-3-2,2-3 0,0-3-1,2-2-1,1-8-1,3-11-1,3-10 1,4-11-1,1-8-1,2-7 0,3-5 0,1-6-1,1-2-1,-1 2 0,-1 3-2,0 1 0,-2 3-2,-1 4-2,-1 3-1,-2 5-2,1 3-2,-2 3-1,-1 3-3,-1 3-1,-1 2-3,0 2-4,-2 3-4,0 1-3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9:12"/>
    </inkml:context>
    <inkml:brush xml:id="br0">
      <inkml:brushProperty name="width" value="0.04009" units="cm"/>
      <inkml:brushProperty name="height" value="0.04009" units="cm"/>
      <inkml:brushProperty name="color" value="#FED406"/>
    </inkml:brush>
  </inkml:definitions>
  <inkml:trace contextRef="#ctx0" brushRef="#br0">48200 21400 548,'24'0'127,"1"0"-27,1 0-26,1 0-27,1 0-15,0 0-7,2 0-5,1 0-6,0 0-5,0 0-5,1 0-6,-1 0-4,0 0-6,-1 0-5,-1 0-6,-1 0-7,-2 0-4,0 0-4,-1 0-4,-1 0-4,-3 0-1,-3 2-1,-4 0 0,-4 1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3:51"/>
    </inkml:context>
    <inkml:brush xml:id="br0">
      <inkml:brushProperty name="width" value="0.03431" units="cm"/>
      <inkml:brushProperty name="height" value="0.03431" units="cm"/>
      <inkml:brushProperty name="color" value="#F2395B"/>
    </inkml:brush>
  </inkml:definitions>
  <inkml:trace contextRef="#ctx0" brushRef="#br0">8927 3395 641,'-21'-1'3,"5"0"7,4-2 6,6 0 7,6-1 3,10 0 1,8 0 0,9 1 0,3 1-2,-3 5-5,-4 6-5,-2 4-5,-2 4-6,1 3-5,0 3-6,-1 3-5,-1 1-3,-4-1-1,-4-1 0,-4-1 0,-5 0 1,-5-1 0,-4 1 2,-5-2 0,-3 2 2,-2 1 1,0 1 0,-1 1 2,0-1 2,-1-3 3,1-3 2,0-3 3,-1-1 3,-1 1 2,-1 1 2,-1 2 2,1-4 2,4-3 0,5-6 0,3-4 0,4-3 2,4 0 3,4 0 2,4 0 3,4-2-1,3 0-7,5-3-4,4-2-7,2-1-2,2-2-2,3 0-1,1-1-1,1-2-3,2 0-5,1-1-4,1-1-5,-2-1-1,-1 1 2,-5-1 2,-1 0 3,-2 0-4,2-1-11,3-1-9,1-1-11,-2 0 1,-6 2 10,-5 3 11,-6 2 11,-4 1 7,-1 2 6,0 3 4,-2 1 6,-1 1 2,-4 2 0,-2 0-2,-3 2-1,-2 0 6,0 0 13,0 0 11,0 0 13,0 0 3,1 2-5,-1 0-6,0 2-5,0 1-5,2 1-5,1 3-5,0 2-6,2 0-3,1 3-4,1 0-3,0 1-3,1 1-2,0-1-1,0 1 1,0 0-2,1-1 0,0-1-4,1-1-2,1 0-2,3-3-2,2-1 2,3-2 2,4-2 1,0-4 1,-1-4 1,-1-5 2,-1-6 0,0-3 1,0-1 0,0-3-1,0-1 0,-2-1 0,-1 3 1,-2 1-1,-2 3 1,-2 0 0,-2 3 2,-2 0 3,-2 1 1,-2 1 1,0 0 0,-1 2-1,-2 1 0,0 1-2,-2 2-2,0 2-3,-1 2-3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9:12"/>
    </inkml:context>
    <inkml:brush xml:id="br0">
      <inkml:brushProperty name="width" value="0.04228" units="cm"/>
      <inkml:brushProperty name="height" value="0.04228" units="cm"/>
      <inkml:brushProperty name="color" value="#FED406"/>
    </inkml:brush>
  </inkml:definitions>
  <inkml:trace contextRef="#ctx0" brushRef="#br0">48505 21966 520,'-21'-1'14,"3"-1"14,4 0 13,4-1 13,7-1 5,8 2-4,9 0-3,10 2-4,3 0-7,0 0-9,1 0-9,-1 0-10,1 0-6,-1 0-1,0 0-2,0 0-2,0 0-5,-1 2-11,-1 0-11,-1 2-9,-2 0-9,-1 2-4,-3 0-6,-1 1-5,-3 0 0,-4 1 7,-5 0 6,-2 0 6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9:13"/>
    </inkml:context>
    <inkml:brush xml:id="br0">
      <inkml:brushProperty name="width" value="0.04161" units="cm"/>
      <inkml:brushProperty name="height" value="0.04161" units="cm"/>
      <inkml:brushProperty name="color" value="#FED406"/>
    </inkml:brush>
  </inkml:definitions>
  <inkml:trace contextRef="#ctx0" brushRef="#br0">48011 22831 528,'-28'6'4,"5"-3"6,7-3 7,5-2 6,5-1 9,4 0 9,4 3 9,4-1 9,4 2 1,3-1-11,5 3-9,4 0-10,2 0-7,4 0-7,3-2-5,3 0-5,2-1-6,2 2-2,2 0-3,2 2-4,0-1-7,0-1-10,-1 0-11,-1-1-10,0-2-3,4-1 4,3 0 5,1-1 5,-1-2 3,-6 0 1,-7-1-1,-7-1 2,-5 0 1,-3-1 3,-3 0 4,-2 0 3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9:13"/>
    </inkml:context>
    <inkml:brush xml:id="br0">
      <inkml:brushProperty name="width" value="0.05206" units="cm"/>
      <inkml:brushProperty name="height" value="0.05206" units="cm"/>
      <inkml:brushProperty name="color" value="#FED406"/>
    </inkml:brush>
  </inkml:definitions>
  <inkml:trace contextRef="#ctx0" brushRef="#br0">50993 21780 422,'-6'-15'0,"-1"2"0,2 3 0,1 1 0,0 3 12,0 4 23,0 4 24,0 4 24,-1 4 3,0 5-14,-1 5-16,-2 5-14,1 3-11,1 0-6,0 2-6,2 1-6,0 0-3,2 1-1,0-1 0,2 0-1,0-1-2,0-3-4,0-4-3,0-2-4,2-2-2,4-2 1,4-3 0,3-1 1,3-3-2,2-2-2,0-4-2,0-2-3,2-5-2,3-4-1,1-6 0,3-4-2,0-3 0,-3-3 1,-1-1 0,-4-2 0,-1-2 1,-2-1 1,-4 0 2,-3-2 2,-2 0 2,0 3 5,-2 1 3,0 3 4,-3 2 4,-4 0 3,-4 1 2,-4 1 2,-3 2 0,-2 4-6,-1 4-5,-3 5-4,0 2-6,-4 3-3,-1 4-4,-3 3-4,1 0-1,5 1 4,3 0 3,5 0 3,1 0-6,0 0-13,1-1-15,0 1-13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9:17"/>
    </inkml:context>
    <inkml:brush xml:id="br0">
      <inkml:brushProperty name="width" value="0.03779" units="cm"/>
      <inkml:brushProperty name="height" value="0.03779" units="cm"/>
      <inkml:brushProperty name="color" value="#FED406"/>
    </inkml:brush>
  </inkml:definitions>
  <inkml:trace contextRef="#ctx0" brushRef="#br0">44670 18896 582,'-11'0'49,"8"2"2,9 0 0,10 2 1,4-1-4,1-1-7,1 0-8,1-1-7,-1-2-6,2-1-3,0 0-4,-1-1-3,2-1-4,1 0-5,2 0-7,3 0-5,0 0-6,-2 1-7,-1-1-6,1 1-7,-3-2-3,-2-1-4,-1 0-1,-2-1-4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9:18"/>
    </inkml:context>
    <inkml:brush xml:id="br0">
      <inkml:brushProperty name="width" value="0.04089" units="cm"/>
      <inkml:brushProperty name="height" value="0.04089" units="cm"/>
      <inkml:brushProperty name="color" value="#FED406"/>
    </inkml:brush>
  </inkml:definitions>
  <inkml:trace contextRef="#ctx0" brushRef="#br0">45443 18134 538,'-15'-16'-11,"5"2"3,2 1 2,2 1 3,3 1 5,0 0 10,2 2 9,0 1 9,0 3 11,-2 8 11,-2 6 13,-1 7 12,-1 6-3,1 7-19,0 5-17,2 6-19,0 7-15,2 6-13,0 7-12,2 7-12,0 0-6,0-7 1,0-7 0,0-6 0,0-7-2,2-4-6,0-5-6,2-5-6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9:31"/>
    </inkml:context>
    <inkml:brush xml:id="br0">
      <inkml:brushProperty name="width" value="0.03672" units="cm"/>
      <inkml:brushProperty name="height" value="0.03672" units="cm"/>
      <inkml:brushProperty name="color" value="#FED406"/>
    </inkml:brush>
  </inkml:definitions>
  <inkml:trace contextRef="#ctx0" brushRef="#br0">26697 46250 599,'-15'1'63,"4"4"-10,3 2-11,3 4-10,0 2-6,2 5-2,-1 3-3,0 5-2,-1 2-1,-2 1-1,-2 0 0,-1 2-1,-2 1-1,0 1-3,0 1-2,1 1-3,-2 1-2,-1 4-3,-3 2-1,-1 4-1,-1 0-3,2 3-1,3 1 0,1 0-2,2-1-2,2-2-1,3-3-2,1-4-1,1-3-2,2-5 1,0-5 0,2-5 1,0-4-2,2-3-3,0-3-4,2-2-2,1-4-4,1-3-1,3-2-2,2-4-3,1-3 0,0-7 2,-1-6 1,1-5 2,-1-2 3,-2 3 4,-3 3 5,0 3 5,-3 1 2,1 2 1,0 1 1,0 1 0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9:31"/>
    </inkml:context>
    <inkml:brush xml:id="br0">
      <inkml:brushProperty name="width" value="0.04728" units="cm"/>
      <inkml:brushProperty name="height" value="0.04728" units="cm"/>
      <inkml:brushProperty name="color" value="#FED406"/>
    </inkml:brush>
  </inkml:definitions>
  <inkml:trace contextRef="#ctx0" brushRef="#br0">27350 46321 465,'0'-24'1,"2"2"1,0 1 3,2 1 1,0 3 7,2 7 12,0 5 12,1 6 12,1 5 3,-2 6-8,-1 4-8,0 5-6,-1 3-6,0 1-2,0 1-4,0 1-2,0 1-2,1 2-1,2 2-2,0 2-1,1 2-1,0 2-2,0 3 0,0 1-2,-1 0-2,-1 0-2,-1-1-2,0-2-2,-1-1-1,1-1 2,1-4 1,2-1 1,0-2 1,-1-3 0,1-3 0,0-3 1,-1-2-1,0-3 1,-2-1 1,0-2-1,-1-5 3,3-6 1,2-8 2,2-6 2,0-6 0,-1-3-1,0-5-2,-2-3-1,2-5-2,6-6-1,4-6-1,5-5 0,0-2-2,-3 6 1,-4 4-2,-5 6 0,0-2 0,3-5-1,3-6 0,3-6-1,-1 2 0,-3 5-2,-4 8 0,-4 6-2,-3 6-2,-1 5-3,0 5-4,-2 5-3,-1 6-10,-4 6-17,-2 7-16,-3 8-18,-2 1 0,2-1 12,0-2 14,2-2 13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9:32"/>
    </inkml:context>
    <inkml:brush xml:id="br0">
      <inkml:brushProperty name="width" value="0.04815" units="cm"/>
      <inkml:brushProperty name="height" value="0.04815" units="cm"/>
      <inkml:brushProperty name="color" value="#FED406"/>
    </inkml:brush>
  </inkml:definitions>
  <inkml:trace contextRef="#ctx0" brushRef="#br0">29300 48116 456,'22'-1'23,"-3"-1"1,-3 0 0,-2-1 2,-2-1 0,1 2-1,1 0-1,1 2-1,0 0-1,-1 0-1,-1 0 0,-1 0-1,-1 1-2,0 2-3,-2 2-3,0 2-4,-3 1-1,-1 3-2,-2 2 0,-2 2-3,-2 2 1,-2 5-1,-2 2 1,-1 6 0,-3 1-2,0-2-4,-2 0-5,0-1-4,0-1-2,1-3 1,0-2 1,2-2 1,0-1 2,-2-2 4,1-3 3,-2-1 4,3-3 6,10-2 10,8-4 10,9-2 9,3-3 2,0-1-8,-1 0-8,0-1-7,-1-1-5,1 0 0,1 0-2,1 0-1,0 0 0,-1 0-2,-2 0-1,0 0 0,-1 0-2,0 1-1,-2-1-3,-1 0 0,-4 1-17,-6 4-32,-8 2-32,-6 4-32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9:33"/>
    </inkml:context>
    <inkml:brush xml:id="br0">
      <inkml:brushProperty name="width" value="0.05061" units="cm"/>
      <inkml:brushProperty name="height" value="0.05061" units="cm"/>
      <inkml:brushProperty name="color" value="#FED406"/>
    </inkml:brush>
  </inkml:definitions>
  <inkml:trace contextRef="#ctx0" brushRef="#br0">27167 53113 434,'-16'-14'45,"2"4"-7,1 4-6,1 4-7,-1 3-4,0 2-3,-1 2-2,-1 2-2,-1 2-2,-2 1-1,0 3-2,-1 2 0,-1 2-1,2 1 0,-2 3 0,1 1 1,-3 4 0,-1 5 1,-4 5 2,-3 5 1,0 0 0,5 0-1,3-4-1,5-1-1,2-1-1,2 1-2,2-1 0,3 0-2,1-1-2,2-3-1,2-3-2,2-3-1,2-3-1,4-3 2,2-3 1,4-3 2,2-3-2,3-2-3,3-4-4,3-2-4,3-5-1,1-2 2,2-5 2,3-4 1,1-3 2,2-3-1,2-3 0,2-3 0,1-3-1,1-3 1,-1-2-1,0-4 0,-1-1 1,-4 2-1,-2 0 0,-3 1-1,-3 4 2,-3 3 1,-3 3 2,-2 5 1,-4 2 2,-1 4 0,-3 3 2,0 3 1,-3 4 5,-1 6 9,-1 5 9,0 7 9,-2 4 1,-2 1-6,-2 3-8,-2 2-6,-1 0-4,0 1-2,0-2-1,0 2-2,0-1-1,1 3 0,-1 0-2,0 1-1,0-1-1,2-2 0,0-1 0,2-2-1,1-3 0,2 0-1,2 0 0,2-2-2,1-3 1,3-2-1,2-6-1,2-3 0,0-2 0,1-2 0,0 0-1,-1-1 0,1-3 0,1-2 0,1-4 1,1-2 0,0-2 0,-1-1 0,-1-1-1,0-1 0,-2-1 0,1 1 1,0-1-1,-1 1 1,0-2 0,-1 0 0,0-1 0,-2-1 0,-1-1 0,0 0 0,-2-2-1,-1 0 1,0-1-1,-2 1 1,-1 0 0,0 3 1,-2-1-1,-2 1-1,-2-1-1,-2 1-1,-2-1-1,0 3 2,-1 0 2,-2 1 0,0 1 1,-1 4 0,-2 3 1,0 3 0,-2 2 0,-1 2 2,-3 2 0,-2 2 0,-1 2-1,-3 2-3,-1 2-5,-3 2-3,-1 3-4,-3 7-4,0 5-6,-3 7-3,0 3-5,3 1-2,3 0-4,3 2-2,4-3 2,3-5 6,4-7 8,4-5 7,3-3 0,1 2-6,0 0-6,2 1-6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9:37"/>
    </inkml:context>
    <inkml:brush xml:id="br0">
      <inkml:brushProperty name="width" value="0.03734" units="cm"/>
      <inkml:brushProperty name="height" value="0.03734" units="cm"/>
      <inkml:brushProperty name="color" value="#FED406"/>
    </inkml:brush>
  </inkml:definitions>
  <inkml:trace contextRef="#ctx0" brushRef="#br0">33566 45800 589,'0'51'71,"0"-6"-15,0-8-14,0-6-16,0-3-8,0 1-1,0 1-2,0 1-2,-1 0 0,-1 1-1,0-1 0,-1 0 0,-1-1 0,2-1-1,0-3-1,2-1 0,0-2-1,2-2-2,0 0 0,2-1-2,-1 0-1,-1 3 0,0 1-1,-1 3 0,-1 0 0,2-1 1,0-1-1,2-1 0,-1 0 0,-1 1-1,0 1-2,-2 1 0,2-1-3,2-2-3,4-1-4,2-2-3,3-3-3,3-1-5,3-3-5,3-1-3,3-3-4,3-2-2,3-4-2,2-2-2,2-4 0,-2-2 3,0-4 1,-1-2 4,-3-1 2,-7 2 3,-5 3 5,-6 1 2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3:51"/>
    </inkml:context>
    <inkml:brush xml:id="br0">
      <inkml:brushProperty name="width" value="0.03758" units="cm"/>
      <inkml:brushProperty name="height" value="0.03758" units="cm"/>
      <inkml:brushProperty name="color" value="#F2395B"/>
    </inkml:brush>
  </inkml:definitions>
  <inkml:trace contextRef="#ctx0" brushRef="#br0">11580 3028 585,'10'8'92,"4"0"-20,3 0-22,5 0-20,0 0-13,-3-1-4,-3 1-4,-3 0-3,-2 0-4,0 2-1,-2 0-3,-1 0-2,-1 4-2,-2 4-2,-2 3-2,-2 5-2,-3 2 0,-4 0 0,-4 2 1,-3 1 0,-3-1 0,-2-1-1,0-3-1,-1-1-1,0-3 1,3-4 3,1-2 2,3-2 3,1-4 5,2 1 7,2-2 7,2 0 7,4-3 2,6-3-3,6-2-4,6-3-2,3-4-4,3-4-4,1-4-2,3-3-5,0-5-2,0-3-1,1-4-1,-1-4-2,1-4-2,-1-3-4,-1-2-2,2-4-4,-2 0-1,-3 4 3,-3 3 1,-3 3 2,-3 3 3,-2 5 1,-4 5 1,-3 5 3,-1 6 10,-2 8 19,0 8 18,-2 8 18,0 5 3,0 5-15,0 3-15,0 5-13,1 0-10,0-2-3,2-2-4,0-2-2,1-1-2,2-1 2,0-1 2,2 0 1,-1-1 1,-1 1-1,-1 1 1,0 1 0,0-1 0,0-1 0,1-3-1,2-1 0,-1-2-1,1-1 0,0 0-2,0-3 0,-1 1 0,-1 2-2,0 0 1,-2 1-1,-1-1 0,-4-1 0,-2-2 0,-3-2-1,-3-2 1,-2 0-1,-2-2 0,-1 0-1,-5-2 0,-6 1-4,-5 0-3,-6 0-3,-2 0-4,3 0-2,4 0-4,2 0-3,3-1-3,2-2-3,1-2-2,3-2-4,2-2 2,4-2 4,4-2 4,5-1 5,1-2 2,0 2 0,0 1 2,0 0 0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9:38"/>
    </inkml:context>
    <inkml:brush xml:id="br0">
      <inkml:brushProperty name="width" value="0.04311" units="cm"/>
      <inkml:brushProperty name="height" value="0.04311" units="cm"/>
      <inkml:brushProperty name="color" value="#FED406"/>
    </inkml:brush>
  </inkml:definitions>
  <inkml:trace contextRef="#ctx0" brushRef="#br0">33622 49500 510,'-9'8'0,"-2"0"0,-2 0 0,-1-1 0,-2 2 0,2 2 0,1 2 0,1 1 1,1 3 3,-1 1 9,0 3 9,1 2 9,-1 0 2,0-1-2,0-1-2,1-1-3,0 0-2,2 3-2,2 1-2,2 3-1,1 1-2,0 1-1,0 0 0,0 2-2,1 1-1,0 1 1,2 1-1,1 1 0,0 0-1,0 3 0,0 2-1,0 2 0,0 2-2,0 0 0,0 2 0,0 0-1,0 1-1,0 0-2,0 0-1,0 0-3,0 2 0,1 2-2,2 4-1,0 2-1,1 3-1,0 3-1,0 3-1,0 4-2,-1-1 0,-2-1-3,-2-3 0,-2-1-3,-2-4-2,0-2-4,-1-3-4,-1-2-5,-2-4-2,0-2 0,-2-3 0,0-4-2,-1-2 1,-1-1 0,0-3-1,-3-2 1,2-4 1,1-7 3,2-7 4,2-6 4,2-5 2,-1-1 2,0 0 2,0-1 2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9:41"/>
    </inkml:context>
    <inkml:brush xml:id="br0">
      <inkml:brushProperty name="width" value="0.04861" units="cm"/>
      <inkml:brushProperty name="height" value="0.04861" units="cm"/>
      <inkml:brushProperty name="color" value="#FED406"/>
    </inkml:brush>
  </inkml:definitions>
  <inkml:trace contextRef="#ctx0" brushRef="#br0">37702 45713 452,'-1'-21'4,"0"8"8,-2 7 7,0 7 9,0 4 2,0 3-4,2 3-3,0 4-3,1 0-3,0-1-1,0-1-2,0 0 0,2-3-4,2-1-2,3-2-3,4-2-2,3-2-4,5-2-1,5-2-3,5-2-1,3-2-2,1 0 0,1-1-1,0-2 0,0 1 0,-3 1-1,-3 0 1,-3 2-1,-5 2 1,-5 6 1,-6 4 2,-6 5 0,-6 4 2,-6 2 2,-6 1 4,-5 3 2,-4 0 1,1 1 1,-1-1 0,1 1 1,0-2 1,3-3 1,1-3 0,2-3 2,4-1 0,3 1-2,4 1 0,4 1-2,3-1 0,4-2-1,2-4-1,4-3-1,1-1 0,3 0-2,2 0-1,1 0-2,2 0-1,0 0-1,-1 0 0,1 0 0,-2-1-3,-3 1 0,-3 0-3,-2 0-2,-5 0 0,-3 0 2,-4 0 1,-3 0 2,-5 1 2,-2 3 0,-3 4 1,-3 2 1,-4 2 0,-1-1 2,-4 1 0,-3 0 1,-2 0 1,-1 1 0,-1 1-1,0 1 1,-1 0 1,1-1 3,1 0 4,1-2 3,3-2 3,5-1-1,5-2 2,5-2-1,6-2 0,6-1-1,7 0-2,8-2-2,3-1-2,3 0-3,2-1-3,1-2-3,3-1-1,1-2 0,3-2 0,1-2 0,1 0 1,1-1-1,-1 0 1,0 0-1,3-1 0,3-2-1,4-1-2,4-3 0,1 0-1,-4 1 1,-2 1 1,-4 0 0,-2 1-1,-2 1-4,-1-1-4,-3 0-4,-2 1-2,-5 3 2,-3 1 1,-4 2 1,-6 0 2,-8 0 2,-8-1 2,-8-2 2,-4 1 4,1-1 2,-1 0 3,1 0 4,0 1 1,0 0 2,2 2 1,1 1 0,1 0 3,1 2 0,0 0 1,3 2 2,0 1 2,1 3 2,0 4 3,2 2 3,1 4-1,0 4-7,2 3-5,1 5-7,0 1-2,2 0-2,0 1-1,2-1-1,0 2 0,0 3 0,0 3-1,0 3 1,0 2 0,0 2-2,0 2-1,0 2-1,0-1-1,0-1-2,0-2-1,0-2-2,-1-2 0,-1-3-2,0-4-1,-1-2-1,-4-4-2,-4-5-2,-5-4-1,-5-6-2,-3-5 2,1-2 4,-1-6 6,1-2 5,-1-5 3,1-4 1,-1-4 2,1-3 0,1-2 2,2-1 0,4 1-1,3-1 2,3 1-1,2 1-1,4 1 0,3 1 0,3 0-2,4 1-3,3-1-2,5 1-4,5-2-3,5 1-5,6-2-3,7 0-4,3-2-3,2 2-1,2 1 0,2 1-2,1 0 2,-2-1 2,-1-1 3,0-1 2,-2 0 1,0-1 2,-2 1 2,0-1 0,-2 1 3,-1-1 5,-3 1 3,-2-1 5,-2 2 4,-3 3 2,-3 3 4,-3 3 3,-3 1 2,-4 2-2,-5 1 0,-3 0-1,-2 4 6,0 6 13,0 6 13,0 6 13,-1 4 0,0 3-11,-2 3-11,0 3-13,-2 2-6,-2-1-4,-2 0-4,-2 1-3,0 0-2,0 1-1,2 0 0,1 3-1,-1-3-6,0-2-9,-2-3-11,0-3-10,0-6-7,2-8-3,2-10-3,2-8-4,2-8 1,0-7 7,2-7 6,0-6 6,3-5 5,2 1 6,3 0 5,4 0 6,1 2 3,3 2 4,1 3 3,3 3 4,1 3 2,1 2 5,1 1 2,1 3 4,-1 2 3,1 2 1,-2 4 2,-1 4 2,-1 2-1,1 2-1,-1 4-2,1 3-2,-2 2-1,-1 2-1,-3 2-1,-1 1-2,-1 3-1,0 1-2,-1 3-3,1 1-2,-2 2-2,-1 2-1,-2 0-3,-2 1 0,-3 1-3,-4 1-2,-4 1-3,-4 1-2,-3-1-1,-4-1-1,-2-2 0,-3-3 0,-3 0-2,-3-2 0,-3-1-2,-3-1 0,-1-2 0,-1-2 2,1-4 2,0-2 2,1-3 2,5-2 2,3-2 0,5-2 2,2-2 1,4-3-2,3-4 0,2-2 0,5-1-1,6-1 0,6 0 1,6 1 1,2 0 1,1 1 3,-1 0 3,1 2 3,-1 2 0,-1 3-1,-1 3-2,0 2-1,-3 4-2,-3 2-1,-3 4 0,-2 2-1,-4 4-1,-4 6 0,-4 4 0,-4 5 0,-3 3 0,-1 0 0,-3 2 2,-1 1 1,-2 0-1,0 1 1,1-1-2,-1 0 1,1-1 0,3-5 0,1-3 2,2-4-1,3-4 1,5-1-3,3-3-2,4 0-1,3-5-3,3-3 0,4-4-2,2-3-2,2-6 0,1-2 0,1-5 0,2-3 0,-2-4-2,1-3-2,-2-3-2,-1-3-4,-1-3 0,-3-2 0,-1-4 2,-2-2 0,-2-3 1,-2-2 2,-2-2 0,-2-1 0,-2 1 4,0 6 5,-2 6 4,0 6 5,-1 4 4,0 3 3,0 3 3,0 3 3,0 5 7,0 6 11,0 8 12,1 6 11,-2 8 1,0 8-8,-2 7-10,0 8-8,-2 7-5,-2 5-2,-2 4-2,-1 5-2,-1 1-2,1-1-2,0-2-1,2-2-2,1-3-1,2-1-3,3-2-1,1-1-2,2-4-3,2-4-2,2-4-3,2-3-3,3-5-3,5-1-6,5-4-4,6-3-4,1-3-2,1-3 1,-1-3 2,1-2 2,-1-6-3,1-6-6,-1-7-7,1-7-7,-1-5-2,1-3 2,-1-3 3,1-3 2,-1-2 4,-1 0 2,-1-2 3,-1-1 4,-1 1 4,-1 2 4,-1 2 5,0 1 6,-2 3 3,-1 3 3,-1 4 4,0 2 3,-2 2 3,-1 4 1,-1 3 1,-1 3 3,0 2 3,-1 2 7,1 2 8,0 2 6,1 3 4,2 6-1,1 4 0,3 5 0,0 4-3,-3 1-7,-1 3-5,-2 1-6,-1 2-4,0 1-1,0 1-3,0 1-1,-2 0-2,-1 0-3,-2 1-1,-2-1-2,-2 0-1,-4-1-2,-2-2-1,-3 1-2,-3-3 0,-2-2-3,-1-1-1,-3-2-3,-1-3-1,-1-3-2,-1-3-1,-1-2-3,0-4 1,0-3 0,-1-2 0,1-4 2,1-3 0,5-3 0,3-5 0,4-4 1,3-3-1,4-3 0,3-3-2,2-2 0,5-3-1,8-1 2,6-1 0,7-1 2,4 1-1,2 3-3,2 4-1,2 2-3,1 2-1,0 3 0,0 1-2,1 2 0,-1 1-2,2-1-1,1-1-3,0-1-1,0-1-1,-2 1 2,-1-1 2,-3 1 2,-4 1 3,-7 4 4,-7 4 5,-7 5 5,-3 0 2,0 0 1,0-2 0,0 1 2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9:41"/>
    </inkml:context>
    <inkml:brush xml:id="br0">
      <inkml:brushProperty name="width" value="0.04858" units="cm"/>
      <inkml:brushProperty name="height" value="0.04858" units="cm"/>
      <inkml:brushProperty name="color" value="#FED406"/>
    </inkml:brush>
  </inkml:definitions>
  <inkml:trace contextRef="#ctx0" brushRef="#br0">45347 45199 452,'0'-29'13,"0"5"-3,0 5-4,0 5-3,-2 8 8,-4 12 21,-4 12 19,-3 11 20,-4 6 3,0 1-16,0-1-14,-2 0-16,-2 4-10,-3 6-4,-3 7-6,-3 8-4,1-2-5,5-10-4,5-10-4,5-10-4,6-8-5,8-8-6,8-9-5,8-6-7,4-7 1,1-2 7,1-3 6,1-3 7,-1 0 5,-1 2 5,-3 4 3,-1 3 5,-2 2 4,-1 2 4,-1 2 3,-1 2 5,-1 3 2,-2 2-1,-3 3 0,-1 4 0,-1 2 0,-2 3 0,0 3 0,-2 3 1,-1 2-2,-2-1-3,-2 1-4,-1-1-3,-3 1-2,-2 1-3,-2 1 0,0 1-2,-3-1-3,2-1-6,1-3-5,1-1-5,1-9-9,4-14-14,2-15-14,4-15-14,3-7-2,4 0 12,4-1 10,4 1 11,1 1 9,1 4 8,0 2 9,-2 3 8,2 2 8,2 1 6,0 1 7,1 1 6,0 2 2,1 1-1,0 3-2,-1 1-1,2 2-2,3 1 1,3 0-1,3 2 1,2 1-2,-1 1-4,0 0-4,1 2-3,-1 0-4,0 0-4,0 0-3,0 1-3,-1-1-2,-3 2-1,-3 1 0,-3 0-1,-3 1-2,-3 0-2,-2 0-2,-4 0-3,-2 0 1,-2-2 2,-3 0 2,0-1 3,-5-2 1,-4-4 1,-6-2 0,-4-3 2,-2-2 1,-1-1 1,1-1 3,-1-1 1,1-1 3,1 1 0,0 0 2,2-1 1,1 1 2,1-1 0,2 1 1,0-1 1,1 1 2,2 3 3,2 1 2,2 3 3,1 3 4,0 6 9,0 6 7,1 6 8,-1 6 0,2 7-7,0 7-7,2 7-6,0 6-6,0 6-2,0 6-3,0 6-1,0 9-4,0 11-4,0 12-3,0 12-3,-2 9-2,0 5 1,-3 7 0,-2 5 1,-1 3-6,2 0-13,1 0-15,0 0-12,2-2-8,2-5 1,2-5-1,2-5 2,2-9 0,0-12 4,1-13 4,2-13 2,-1-13 4,-1-10 7,0-13 4,-1-11 6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9:42"/>
    </inkml:context>
    <inkml:brush xml:id="br0">
      <inkml:brushProperty name="width" value="0.03778" units="cm"/>
      <inkml:brushProperty name="height" value="0.03778" units="cm"/>
      <inkml:brushProperty name="color" value="#FED406"/>
    </inkml:brush>
  </inkml:definitions>
  <inkml:trace contextRef="#ctx0" brushRef="#br0">45884 46773 582,'-1'-15'3,"-1"-1"7,0 0 6,-1 1 7,-2 0 6,0 4 7,-1 3 5,-2 3 6,0 3-1,1 5-6,-1 6-8,0 4-8,-2 6-4,-4 7-3,-3 7-3,-5 7-2,-3 2-5,-1 3-7,-2 0-7,-3 2-8,0-2-6,-1-4-5,-2-4-7,-1-5-5,2-2-4,5-5-3,5-3-2,5-4-2,4-4 2,2-3 5,4-3 6,3-2 6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9:42"/>
    </inkml:context>
    <inkml:brush xml:id="br0">
      <inkml:brushProperty name="width" value="0.03852" units="cm"/>
      <inkml:brushProperty name="height" value="0.03852" units="cm"/>
      <inkml:brushProperty name="color" value="#FED406"/>
    </inkml:brush>
  </inkml:definitions>
  <inkml:trace contextRef="#ctx0" brushRef="#br0">47650 47077 571,'8'-6'0,"2"2"0,0 4 0,1 3 0,0 1 7,-1 1 14,0 1 14,-2 2 15,1 0 4,4 2-5,2 0-4,3 1-5,2 1-4,-1 1-6,0 2-3,1 0-6,-1 1-8,1 1-12,-1 1-14,1 0-12,-3 2-9,-3-1-6,-4 1-5,-4 0-7,-3-3-1,-1-1 4,0-4 2,-1-3 4,-3-1 5,0 0 6,-3 0 6,-2 0 6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19:42"/>
    </inkml:context>
    <inkml:brush xml:id="br0">
      <inkml:brushProperty name="width" value="0.04009" units="cm"/>
      <inkml:brushProperty name="height" value="0.04009" units="cm"/>
      <inkml:brushProperty name="color" value="#FED406"/>
    </inkml:brush>
  </inkml:definitions>
  <inkml:trace contextRef="#ctx0" brushRef="#br0">46013 48223 548,'-15'-1'8,"2"-1"13,2 0 16,3-1 14,1-2 3,2 0-9,2-1-9,2-2-8,5 0-5,8-1 1,7-2 0,9 0 1,6 1-1,6 0-5,6 0-2,5 2-5,5 1-9,4 0-14,2 2-14,3 1-16,-3 0-6,-11 2 2,-9 0 3,-9 2 0,-7-1 1,-2 0-3,-1-2-2,-2 0-3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8-23T00:46:50.2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18621 6415 0,'0'0'0,"0"0"15,0 0-15,0 0 0,0 0 0,0 0 16,0 0-16,-21 27 15,21-27-15,-22 29 0,8-9 16,0 2-16,0 1 0,-3 6 16,-2 5-16,-5 10 0,0-1 0,-8 15 15,-2 2-15,3-3 0,2-2 16,-4 10-16,1 1 16,-1 1-16,4-10 0,3 0 0,3-7 15,6-11-15,6-10 0,8-12 16,4-9-16,0-3 0,-1 0 0,0-3 15</inkml:trace>
  <inkml:trace contextRef="#ctx0" brushRef="#br0" timeOffset="716.6848">18579 6611 0,'0'0'0,"0"0"0,0 0 0,0 0 15,0 0-15,0 0 0,0 0 16,0 0-16,11 25 0,-11-25 16,10 29-16,-10-29 0,11 35 0,-5-14 15,1 1-15,-1 2 16,1 1-16,1 7 0,0 0 0,-1-3 16,1-1-16,1-2 0,1-1 15,0-3-15,0-2 0,3-4 16,1-4-16,-1-8 0,2-3 0,1-6 15,4-6-15,1-3 0,1-4 16,9-10-16,1-6 16,-1 0-16,-3 0 0,8-6 0,-2 0 15,-5 4-15,-5 3 0,-1 2 16,-3 5-16,-6 5 16,-3 4-16,-3 7 0,-3 3 0,1 3 15,-1 3-15,0 4 0,-1 4 16,-2 2-16,0 2 0,-4 6 15,0 5-15,-1 0 0,-2 3 16,0 5-16,-2 6 0,1-2 16,-1 0-16,-2 10 0,-1 1 15,3-2-15,0-5 0,2 6 16,0 3-16,2-6 0,1-2 0,2 6 16,2 0-16,2-5 0,3-4 15,3-3-15,3-3 0,0-4 16,2-6-16,2-8 0,5-5 15,1-7-15,2-2 0,6-13 16,3-8-16,-5-1 0,2-3 0,7-12 16,0-3-16,-2-1 15,-4-1-15,2-11 0,-2-3 0,-6 8 16,-3 3-16,-5-1 0,-3-2 16,-3 7-16,-6 4 0,-3-13 15,-4 7-15,-2 22 0,-1 2 0,-7-2 16,-4 0-16,-2 3 15,-2 2-15,-8 5 0,-3 2 16,2 5-16,-1 4 0,-3 0 16,-2 4-16,0 2 0,1 2 0,-3 5 15,-2 3-15,4 3 0,3 1 16,2 3-16,2 2 16,5-4-16,3-3 0,5-4 0,4-3 15,2-2-15</inkml:trace>
  <inkml:trace contextRef="#ctx0" brushRef="#br0" timeOffset="1145.4692">18432 6121 0,'0'0'0,"0"0"0,0 0 16,0 0-16,0 0 0,-22-10 15,22 10-15,0 0 0,-18-10 16,13 7-16,0 1 0,1 1 0,1-2 15,-2 1-15,1 0 16,1-1-16,-1 2 0,1-1 0</inkml:trace>
  <inkml:trace contextRef="#ctx0" brushRef="#br0" timeOffset="1699.925">20039 6413 0,'0'0'16,"0"0"-16,0 0 0,0 0 15,0 0-15,0 0 0,0 0 0,0 0 16,28 9-16,-28-9 0,33 5 16,-10-3-16,4 1 0,4 0 15,3 1-15,1 2 0,1 0 16,4 2-16,-7-3 0,-4-1 16</inkml:trace>
  <inkml:trace contextRef="#ctx0" brushRef="#br0" timeOffset="2435.5912">20294 6117 0,'0'0'0,"-7"25"15,7-25-15,-3 34 0,3-13 16,1 3-16,1 1 0,1 6 16,0 3-16,0 13 0,1 2 0,-2 15 15,-1 3-15,0-13 0,-1-10 16,0-8-16</inkml:trace>
  <inkml:trace contextRef="#ctx0" brushRef="#br0" timeOffset="3294.3484">18401 6107 0,'0'0'16,"0"0"-16,0 0 0,0 0 15,0 0-15,0 0 0,0 0 0,0 0 16,0 0-16,0 0 0,0 0 16,0 0-16,0 0 15,0 0-15,-5 24 0,5-24 0,-22 16 16,22-16-16,-22 13 0,22-13 16,0 0-16,-24 8 0,20-8 15,4 0-15,3-5 0,1 0 16,0 0-16,3-1 0,1-1 15,1 1-15,0-1 0,0 1 16,0 2-16,0-1 0,-2 2 0,0 2 16,-2 1-16,0 1 0,-2-1 15,-4 4-15,-2 2 16,-3 0-16,0 0 0,-3-1 0,-2 0 16,1-3-16,0 0 0,0-4 15,2-1-15,4-1 0,2-4 16,4-3-16,4-4 0,2 2 15,1 1-15,3 1 0,2-1 16,1 5-16,-1 3 0,-2 7 16,-3 7-16,-1 0 0,-2-4 0,0 0 15</inkml:trace>
  <inkml:trace contextRef="#ctx0" brushRef="#br0" timeOffset="5766.5678">19952 8567 0,'0'0'16,"-8"9"-16,-6 6 0,0 2 0,-1 5 15,-10 12-15,-8 16 0,2-1 16,2 2-16,-3 12 16,3 3-16,4-1 0,6-8 0,9-12 15,8-9-15,6-13 0,5-9 0,5-15 16,4-12-16,-5 4 0,-3 2 15,-2 2-15</inkml:trace>
  <inkml:trace contextRef="#ctx0" brushRef="#br0" timeOffset="6332.4372">20079 8579 0,'0'0'0,"0"0"0,0 0 0,0 0 16,0 0-16,12 28 0,-12-28 15,12 24-15,-12-24 0,18 30 16,-6-12-16,0 0 0,1 0 0,4-1 16,2 0-16,5 4 0,0-3 15,4-6-15,3-4 16,0-3-16,1-4 0,9-8 0,2-7 16,-3-3-16,-2-3 0,1-12 15,-3-4-15,-4 1 0,-4 3 0,2 3 16,1 2-16,2 2 15,-3 6-15,-8 4 0,-7 4 16,-5 4-16,-2 0 0,-2 7 0,-1 4 16,-2 5-16,-2 3 0,-1 4 15,-2 6-15,-1 2 0,-2 3 16,1 6-16,-2 3 16,0 6-16,0-3 0,2 2 0,1 1 15,1-5-15,2-2 0,4 2 16,2-3-16,2-11 0,2-3 0,7 0 15,3-2-15,0-7 16,1-3-16,7-5 0,3-6 0,1-4 16,1-2-16,3-6 0,4-4 15,-4-2-15,-3-2 0,4-8 16,-3-2-16,-7 0 0,-3 1 16,-7-2-16,-2-1 0,-7 1 15,-3 0-15,-6 1 0,-4 2 16,-1 4-16,-3 4 0,-3 4 15,-4 1-15,-1 4 0,-3 4 0,-4 3 16,-4 3-16,5 3 0,-1 2 16,-2 2-16,1 3 0,2 0 15,2 4-15,6-3 0,5 0 16,3-2-16,0-1 0,2-1 16</inkml:trace>
  <inkml:trace contextRef="#ctx0" brushRef="#br0" timeOffset="6599.7397">21723 8257 0,'0'0'0,"0"0"0,0 0 16,0 0-16,34 0 0,-34 0 0,40 1 16,-17-1-16,2 0 0,3 1 15,2 0-15,5 1 0,-2 1 16,-2-1-16,-4 2 16,-3-1-16,-6 1 0,-1-1 0,-4-1 15,-2 0-15</inkml:trace>
  <inkml:trace contextRef="#ctx0" brushRef="#br0" timeOffset="6799.7715">21929 7930 0,'0'0'0,"0"0"0,0 0 16,0 0-16,0 0 0,-2 30 15,2-30-15,-6 37 0,3-14 0,-2 7 16,-2 6-16,-2 12 0,1 3 16,-2 13-16,1 4 0,1-13 15,1-9-15,2-10 0</inkml:trace>
  <inkml:trace contextRef="#ctx0" brushRef="#br0" timeOffset="6986.2978">22413 8347 0,'0'0'0,"0"0"15,0 0-15,0 0 0,0 0 0,-17 17 16,17-17-16,0 0 0</inkml:trace>
  <inkml:trace contextRef="#ctx0" brushRef="#br0" timeOffset="11232.7156">17141 13486 0,'0'0'0,"0"0"0,0 0 15,-3-18-15,3 18 0,-6-20 16,2 8-16,-2-1 0,0 0 16,-2 0-16,0-1 0,-1 2 15,2-1-15,-4-1 0,-1 2 0,-2 1 16,0 2-16,-3 4 0,0 1 16,-3 4-16,-2 1 0,-2 6 15,-3 3-15,1 3 0,0 3 16,-6 10-16,0 5 0,2 2 15,0 0-15,2 4 0,2 2 16,0 7-16,5-2 0,7-1 16,4 0-16,6 4 0,4-5 0,6-2 15,7 0-15,4-6 16,5-4-16,10-5 0,9-4 16,0-6-16,0-5 0,3-9 0,1-6 15,-11 1-15,-9 1 0,-5 1 16</inkml:trace>
  <inkml:trace contextRef="#ctx0" brushRef="#br0" timeOffset="11532.6116">17752 13340 0,'0'0'0,"0"0"0,0 0 16,0 0-16,0 0 0,26-2 16,-26 2-16,37-4 0,-15 2 0,4-1 15,5 2-15,1-2 0,2-1 16,15 0-16,4 1 0,-3-2 16,1 1-16,12 2 0,0-1 15,3 0-15,-7 1 0,-6 4 16,-4 2-16,-8 2 0,-6 1 15,-3 2-15,-9 1 0,-11-4 0,-5-2 16,-2-3-16,0 2 0,-2-2 16</inkml:trace>
  <inkml:trace contextRef="#ctx0" brushRef="#br0" timeOffset="11766.2256">17850 13534 0,'0'0'0,"0"0"0,0 0 0,0 0 16,0 0-16,0 0 0,0 0 15,0 0-15,35 3 0,-35-3 0,38 3 16,-15-1-16,1-1 0,6-1 16,3 0-16,2 0 0,3-2 15,12 1-15,4 0 0,8 0 16,-6-1-16,4-1 0,-6 0 15,-12 2-15,-9 1 0,-7 0 16,-5 0-16,-5 0 0</inkml:trace>
  <inkml:trace contextRef="#ctx0" brushRef="#br0" timeOffset="12032.4739">17710 13877 0,'0'0'0,"0"0"15,0 0-15,0 0 0,0 0 16,34-12-16,-34 12 0,40-7 16,-18 4-16,5 0 0,5-1 15,1 2-15,2 0 0,14-1 16,5 0-16,12-1 0,-1 0 0,17-2 15,3 0-15,-6 0 0,-4 0 16,-8 0-16,-16 2 16,-13 1-16</inkml:trace>
  <inkml:trace contextRef="#ctx0" brushRef="#br0" timeOffset="12433.0522">19471 13104 0,'0'0'0,"0"0"15,0 0-15,0 0 0,0 0 16,-13 21-16,13-21 0,-17 30 16,8-10-16,0 3 0,1 5 15,1 1-15,0 2 0,0 8 16,3 3-16,3-2 0,2-3 15,5 6-15,3-3 0,4-5 16,0-6-16,7 0 0,3-6 16,0-8-16,1-7 0,4-10 15,2-7-15,-2-5 0,0-4 0,0-8 16,3-5-16,-1-3 0,-1 1 16,2-14-16,-3-4 0,-5 3 15,-3 3-15,-4 0 0,-3 0 16,-3-4-16,-3 6 0,-6 4 15,-5 2-15,-2 5 0,-4 4 0,-8 6 16,-4 4-16,-1 7 16,-5 5-16,-8 7 0,-8 5 15,-2 5-15,-1 1 0,12-4 0,9 0 16,6-4-16</inkml:trace>
  <inkml:trace contextRef="#ctx0" brushRef="#br0" timeOffset="12949.4928">16833 15068 0,'0'0'16,"0"0"-16,0 0 0,-16 22 0,16-22 15,-16 32-15,8-6 16,-2 5-16,0 2 0,-5 16 0,0 6 16,-4 13-16,2 0 0,-3 17 15,2 4-15,1 4 0,1-8 16,3 9-16,2-5 0,4-14 15,3-10-15,2 6 0,3-20 16,0-23-16,1-15 0,1-19 16,1-13-16,-2-2 0,1-7 0,-4-19 15,-2-14-15,1 18 0,0 11 16,1 10-16</inkml:trace>
  <inkml:trace contextRef="#ctx0" brushRef="#br0" timeOffset="13233.0052">16762 15291 0,'0'0'16,"0"0"-16,0 0 0,11 20 16,-11-20-16,13 27 0,-3-4 15,1 4-15,1 5 0,2 16 16,1 6-16,-1 2 0,2 3 0,3 12 16,7 11-16,-1-7 0,0-7 15,3-1-15,-3-11 0,-5-14 16,-3-11-16,-2-8 0,-3-7 15,-3-9-15,-1-6 0,0-15 16,-1-12-16,-1-4 0,-1-7 16,3-7-16,1-5 0,3-14 15,2-5-15,3-1 0,2-2 16,4-2-16,1 7 0,6-5 16,1 4-16,2-2 0,-8 17 0,-7 16 15,-6 12-15,-3 7 0</inkml:trace>
  <inkml:trace contextRef="#ctx0" brushRef="#br0" timeOffset="13468.3204">18128 15390 0,'0'0'0,"0"0"0,23-4 15,-11 1-15,3 0 0,5 0 16,6-2-16,9-1 0,4 0 0,2-1 16,4-1-16,10 0 0,-1 1 15,0 2-15,0 1 0,5 1 16,-4 2-16,-6 3 0,-5 2 16,-8 3-16,-5 2 0,-3-1 15,-7-3-15,-6 0 0</inkml:trace>
  <inkml:trace contextRef="#ctx0" brushRef="#br0" timeOffset="13748.9132">18187 15565 0,'0'0'0,"0"0"0,0 0 15,0 0-15,0 0 0,0 0 16,0 0-16,31-3 0,-31 3 0,31-1 16,-9 0-16,2 0 0,2 1 15,3-1-15,5-2 0,6 0 16,1 0-16,1 0 0,2 0 16,5 3-16,-6 2 0,-6 2 15,-3 1-15,-6 0 0,-6-2 0,-4 0 16</inkml:trace>
  <inkml:trace contextRef="#ctx0" brushRef="#br0" timeOffset="14016.6859">17986 15968 0,'0'0'0,"0"0"16,0 0-16,0 0 0,0 0 0,0 0 16,0 0-16,35 0 0,-35 0 15,33-2-15,-11 1 0,2 1 16,4-2-16,3 0 0,3-1 16,12-3-16,3-2 0,2-2 15,5-1-15,12-6 0,1-1 16,13-2-16,-2-2 0,-7 2 0,-7-2 15,-6 4-15,-15 4 0,-12 3 16</inkml:trace>
  <inkml:trace contextRef="#ctx0" brushRef="#br0" timeOffset="14299.2449">19582 14824 0,'0'0'0,"0"0"15,0 0-15,-12 22 0,12-22 0,-16 31 16,6-6-16,-1 3 0,0 3 16,-5 15-16,-1 6 0,-3 11 15,3-1-15,-3 16 0,2 1 16,3-8-16,2-6 0,2 7 15,3-5-15,4-3 0,1-11 0,6-11 16,1-9-16,3-12 0,1-9 16,2-18-16,1-13 0,-3 7 15,-2 3-15,-2 2 0</inkml:trace>
  <inkml:trace contextRef="#ctx0" brushRef="#br0" timeOffset="14766.3859">19596 14989 0,'0'0'0,"0"0"0,0 0 15,7 22-15,-7-22 0,10 26 16,-3-5-16,1 2 0,0 3 16,3 12-16,0 5 0,0 1 15,-1-2-15,2 14 0,0 3 16,0-4-16,-1-4 0,3 5 15,-1-4-15,-1-8 0,0-5 0,2-1 16,1-6-16,-3-8 16,-2-6-16,-4-7 0,0-5 15,-2-5-15,1-4 0,0-11 0,2-10 16,-1-2-16,2-5 0,4-15 16,2-6-16,-1 0 0,0-2 0,5-13 15,0-4-15,-1 5 16,-2 4-16,6-10 0,2 1 15,-3 7-15,-1 6 0,6-20 16,-3 12-16,-3 18 0,-3 12 0,-1 7 16,-1 5-16,-3 5 0,-2 4 15,-2 6-15,-2 3 0,-2 5 16,-3 1-16,2 0 0,-2 0 16,0 0-16,2 5 0,-1-2 15,1 1-15,-1 1 0,0 1 16,-1-1-16,0 4 0,-1-2 0,0 1 15,0-3-15,0 0 0,0-1 16</inkml:trace>
  <inkml:trace contextRef="#ctx0" brushRef="#br0" timeOffset="14938.3823">20705 14573 0,'0'0'16,"0"0"-16,0 0 0,0 0 0,0 0 15,0 0-15,0 0 0,0 0 16,-3 24-16,3-24 0</inkml:trace>
  <inkml:trace contextRef="#ctx0" brushRef="#br0" timeOffset="27515.4065">23210 13019 0,'0'0'0,"0"0"16,-22 10-16,7-2 0,-4 3 0,-11 9 16,-5 8-16,-6 8 0,2 1 15,4 4-15,2 4 0,1 8 16,7-2-16,3 11 0,7-1 16,8-7-16,3-4 0,9 7 15,5-2-15,4-9 0,3-7 16,11-8-16,9-7 0,1-11 0,2-7 15,6-11-15,5-8 0,-3-5 16,0-4-16,6-12 0,4-10 16,-5-2-16,-3 0 0,23-33 15,-7 1-15,-11 6 0,-7 2 0,-1 1 16,-3 0-16,-5 7 16,-3 8-16,1 8 0,2 8 15,-12 9-15,-7 5 0,-11 6 16,-8 0-16,-2 9 0,-1 4 0,0 6 15,0 5-15,-1 3 16,-2 3-16,-5 6 0,-6 7 16,0 1-16,-3 3 0,-7 11 0,-6 10 15,0-1-15,1 0 0,-8 16 16,-2 6-16,6-6 0,3-4 16,-5 24-16,10-12 0,10-17 15,7-13-15,9-16 0,5-12 16,6-13-16,3-7 0,9-20 0,6-15 15,-12 9-15,2-5 0,-5 9 16,-4 8-16,-2 6 0</inkml:trace>
  <inkml:trace contextRef="#ctx0" brushRef="#br0" timeOffset="27815.6107">24005 12936 0,'0'0'0,"0"0"15,0 0-15,0 0 0,0 0 0,7 18 16,-7-18-16,4 29 0,-2-9 15,0 5-15,0 4 0,-1 3 16,0 1-16,0 13 0,0 2 16,1-2-16,0-1 0,2 7 15,0-3-15,2 2 0,-1-8 16,1-7-16,0-8 0,0-7 16,-2-6-16,1-6 0,-1-6 15,0-6-15,2-6 0,6-9 16,5-8-16,0-5 0,3-5 0,1-5 15,1-7-15,6-6 0,0 2 16,5-10-16,0 1 0,-2 7 16,-1 5-16,4-1 15,-1 3-15,-2 8 0,-2 5 0,-8 10 16,-6 7-16,-4 5 0</inkml:trace>
  <inkml:trace contextRef="#ctx0" brushRef="#br0" timeOffset="28015.35">25156 12500 0,'0'0'0,"0"0"0,0 0 16,0 0-16,35 2 0,-35-2 15,36 0-15,-13 0 0,4 0 16,1 1-16,0 1 0,11 1 15,1 0-15,-7 0 0,-5 1 0,-3-3 16</inkml:trace>
  <inkml:trace contextRef="#ctx0" brushRef="#br0" timeOffset="28175.5222">26364 12300 0,'0'0'16,"0"0"-16,0 0 0,-20 14 0,20-14 15,-24 14-15,24-14 0,-19 9 16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41:23"/>
    </inkml:context>
    <inkml:brush xml:id="br0">
      <inkml:brushProperty name="width" value="0.0285" units="cm"/>
      <inkml:brushProperty name="height" value="0.0285" units="cm"/>
      <inkml:brushProperty name="color" value="#00BFF3"/>
    </inkml:brush>
  </inkml:definitions>
  <inkml:trace contextRef="#ctx0" brushRef="#br0">19418 9785 771,'-49'-28'-1,"14"7"-4,11 6-3,14 8-4,5 4 1,-3 0 2,-4 2 2,-2 0 4,-1 1 1,1 0 0,1 0 1,0 0 0,0 1 1,-4 0 3,-5 2 1,-3 0 3,-3 1 0,1 0-1,0 0-1,-1 0-1,0 0 1,-1 2 0,-1 0 1,0 1 2,0 1-1,3-2 0,3-1-1,3 0 0,1-1 0,1 0 0,-1-1-1,0 2 2,2-2-2,1 1 0,2 0-2,3 0-1,-1 1 0,0 2-1,-1 2-1,-1 2-1,-1 0 0,2 1 0,1 0-1,1 0 1,0 1-1,0 5-1,1 3 0,-1 5-1,0 1-1,0 2 1,0 0 1,1 2 0,0 2 0,2 1 1,2 2-1,3 3 1,-1-1 0,2 0 0,-1-2 1,0 0 0,0-1 0,2-3 1,0-2 0,2-1-1,0-3 1,0 0 1,0-1 0,0 0 1,0-3 0,2 0 0,0-1-1,2-1 0,1-1 0,3 1 0,4-1 0,2 1 1,2 0-1,1-1-1,1 1 0,2-1 0,0 1-1,1 0 0,1-1 0,1 1 0,1-2 0,1-1 0,1-2 0,1-2 1,0-3 0,1-1 0,-1-2-1,0-2 1,2-2 0,1-1 2,2 0 0,3-1 1,-1-3 1,0 0-1,-1-3-1,-1-2 0,0-2 0,1-4 1,1-2 1,-1-3 2,3-3-1,3-1 0,1-3 0,2-1-1,0-1 0,-2-1-1,-1 1 0,-3-1 0,-2 0-1,0-1 1,-1 1 0,-1-3 0,0 0 0,-1-1 0,0 1 1,1 0-1,-3 0 0,-3 1 0,-5 1 0,-3 1 0,-3 0 0,-1-1 0,-1-1 0,0 0 1,-3-2-1,-1 3 1,-2 0-1,-2 1 1,-2 0-1,-2-1 1,-2-1 0,-2-1 1,-3 1 0,-4 2-1,-4 2 0,-3 2 0,-4 0 0,-1 1 1,-3-1 1,-1 1 0,-2 0 1,-1 1-2,-1 1 0,-1 1-1,0 0-2,0 2-2,-1 1-1,1 1-2,0 2-1,1 2 0,1 4 0,1 3 0,1 1-1,-1 0-1,1 0-2,-1 0-3,1 2-2,0 4-3,-1 4-4,1 4-4,-2 6-2,0 7-2,-3 8-3,-3 9-1,-1 7-1,-2 9 4,-2 9 3,-2 8 3,2 0 4,7-12 4,7-12 5,7-12 3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42:10"/>
    </inkml:context>
    <inkml:brush xml:id="br0">
      <inkml:brushProperty name="width" value="0.05827" units="cm"/>
      <inkml:brushProperty name="height" value="0.05827" units="cm"/>
      <inkml:brushProperty name="color" value="#00BFF3"/>
    </inkml:brush>
  </inkml:definitions>
  <inkml:trace contextRef="#ctx0" brushRef="#br0">34540 18801 377,'0'-22'35,"0"5"-5,0 3-4,0 4-4,-1 3-2,-2 0 0,-2 2 2,-2 1-1,-2-1 0,-3 2-1,-4-1-2,-2 0-1,-1 0-2,-1 2-2,0 0-2,1 2-2,0 0-2,2 0 0,3 0-1,1 0 0,1 0-1,-1 2 0,-2 0-2,0 2 0,1 0 0,1 2 0,2 0-1,2 1 1,1 1 1,1 0-1,-1 0 0,0 0 0,-1 0 0,0 1-1,-1 2 0,-1 0 1,-1 0-2,2 1 0,1 0 0,1 0 0,0 0-1,0-1 1,0 1 0,0 0 1,0 0-1,1-1 1,-1 0 0,0 1 0,0 0-1,0-1 1,0 1 0,0 0 0,1 0-1,-1-1 1,0 1 0,0 0 0,0 0-1,0-1 1,1 1-1,-1 0 1,-1 0-1,0 1 0,-1 1-1,-1 2 0,-1 0 0,2 1 0,1 1 0,0 1 0,2 0 1,1-1-1,0 0 1,2-2 1,0 0 0,2 3 1,0 2 2,2 1 0,0 2 2,2 1-1,0 1 1,2 1-1,1 0 0,1-1-1,3-1 0,2-1-1,0-2 0,0-1-1,-2-3-1,-1-1 1,0-3-2,0 0 0,0 0 0,0-2-1,0 0-1,1 0 1,2-1-1,0 1 0,0 0-1,-1 0 1,0-1 0,-2 1 0,0 0 0,2 0 1,0-1 0,1 1 1,1-1 0,0-1 0,-1 0 0,1-2 0,2 0 0,2 2 0,3 0 0,3 2-1,1-2 1,1 1-1,0-2 1,-1 0 0,-1-2-1,-1-1 1,-3-1 0,-1 0 0,-1-1 0,2 0 1,0 0 1,1 0 0,1-1 1,3-1 1,1 0 0,3-1 1,-1-1 0,-1 0 0,-3 0-1,-1 0-2,-1 0 1,-1 0-1,1 0 0,0 0 0,-1-1-1,1-1 1,-1 0-1,1-1 0,0-1 1,1 2-1,1 0-1,1 2 1,1-1 0,-2 0 0,2-2 0,-1 0 0,0-2 0,-1 0-1,-1-1 1,-1-1-1,1-1 1,0 0 0,0 0 0,3 0 0,-1 1 0,-1 1-1,-1 0-1,-1 2-1,-1-1-1,1 0 0,0-1 1,-1-2 1,1 0-1,1-2 1,1 0 0,2-1 0,-2-1 0,0 1-1,-1-1 1,0 0 0,-2 1 0,-1 1 0,-1 0 0,-1 2 0,0-1 0,0 0 0,-1-1 2,1-1-1,0-1 1,-1 0-1,1 0 0,0 1 0,0-2-1,1 1 1,1-2-2,1-1 1,0-1-1,-1-2 0,0 0 0,-2-1 0,0 0 0,-1-1 0,1 0-1,0 1 0,-1 0 0,-1 1 0,-1 1 1,-1 1 0,-1 0 0,-2 0 1,-2 1 0,-2-1 0,-2-1 1,-1-2 1,0-1 1,-1-2 1,-4-3 0,-4 0-3,-6-1-1,-4 0-2,-2 0-2,1 2-1,1 4 0,1 3-1,0 1-1,1-1 1,-1-1-1,0-1 1,1-1 0,-1 1 2,0-1 1,1 2 2,-1-2 1,2 2-1,1 1 1,1 1 0,-1 1 0,0 1 1,-1 0 0,-1 2 2,-1 0 0,0 1-1,1-1-1,-1 0 1,0 1-1,1 2 0,-1 3-1,0 1 1,1 0 0,1 0-1,1-1 0,0-2 0,1 1 0,-1 1-1,-1 0 0,-1 2 0,-3-1 0,-2-2 0,-3-2 0,-3-1-1,-1-1 0,-1 2-1,1 2 0,0 2-1,1 1 0,2 0 2,4 0 0,3 1 1,2-1 0,-1 2 1,0 0-1,1 2 1,-3-1 0,-2-1 0,-3 0 0,-3-1 1,0-1-1,4 2 0,2 0-2,3 2 0,0 0 0,-3 0-1,-3 0 0,-3 0 0,0 0 0,3 0-1,3 0 1,3 0 0,1 0 0,0 0 0,1 0 1,-1 0-1,0 0 1,1 0 0,-1 0 0,0 0-1,1 0 1,-1 2-1,0 0-1,1 2 0,-1 0-1,0 2 1,0 0-1,1 1 1,-1 1-1,0-2 0,1-1 0,-1 0-1,0 0-1,1 1 1,-1 3-1,0 2 0,0 1-1,-1 0-2,-1-1 0,-1 1-3,-1 0-1,1 2 0,-1 0-2,0 1-1,2-1-4,3-1-6,3-2-6,3-2-6,1-2-3,0 0 1,0-2 0,0 0 0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42:13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34343 18100 999,'-22'7'-62,"7"-1"15,4 0 16,4-2 15,3 0 7,1-1 1,-2 1-1,3 0-1,-3 0 1,0 0 1,-2 0 0,0 0 2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3:51"/>
    </inkml:context>
    <inkml:brush xml:id="br0">
      <inkml:brushProperty name="width" value="0.02784" units="cm"/>
      <inkml:brushProperty name="height" value="0.02784" units="cm"/>
      <inkml:brushProperty name="color" value="#F2395B"/>
    </inkml:brush>
  </inkml:definitions>
  <inkml:trace contextRef="#ctx0" brushRef="#br0">13000 2643 790,'51'-16'99,"-8"2"-30,-8 1-33,-8 2-31,-3 0-19,1 0-8,1 2-9,1 1-7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42:13"/>
    </inkml:context>
    <inkml:brush xml:id="br0">
      <inkml:brushProperty name="width" value="0.04576" units="cm"/>
      <inkml:brushProperty name="height" value="0.04576" units="cm"/>
      <inkml:brushProperty name="color" value="#00BFF3"/>
    </inkml:brush>
  </inkml:definitions>
  <inkml:trace contextRef="#ctx0" brushRef="#br0">33200 18256 480,'16'-8'173,"1"0"-43,1 0-42,2 0-43,2-1-23,5-1-3,3-3-3,7-1-4,1-1-2,-3 1-6,-3 1-4,-3 1-4,-3 1-2,-2 4 1,-2 2 1,-1 4 1,-3 1-4,-1 0-7,-2 0-9,-2 0-9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42:13"/>
    </inkml:context>
    <inkml:brush xml:id="br0">
      <inkml:brushProperty name="width" value="0.04073" units="cm"/>
      <inkml:brushProperty name="height" value="0.04073" units="cm"/>
      <inkml:brushProperty name="color" value="#00BFF3"/>
    </inkml:brush>
  </inkml:definitions>
  <inkml:trace contextRef="#ctx0" brushRef="#br0">33872 17490 540,'-19'-5'42,"7"8"9,8 6 11,8 7 10,4 6-2,0 3-14,-1 4-13,1 4-13,-1 1-12,-1 0-6,-1-1-8,0-1-8,-1-1-7,0-1-4,-1-1-6,1-2-5,0-1-10,0 0-16,0 0-16,0-2-16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42:25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60275 13525 333,'49'20'167,"16"14"-1,15 14 1,17 16 0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42:27"/>
    </inkml:context>
    <inkml:brush xml:id="br0">
      <inkml:brushProperty name="width" value="0.05956" units="cm"/>
      <inkml:brushProperty name="height" value="0.05956" units="cm"/>
      <inkml:brushProperty name="color" value="#F2395B"/>
    </inkml:brush>
  </inkml:definitions>
  <inkml:trace contextRef="#ctx0" brushRef="#br0">41615 26300 369,'-22'7'1,"5"-1"3,3 0 3,4-1 2,3-1 11,2 1 19,2 1 18,2 2 20,0-1-1,-4-1-18,-2 0-19,-3-1-19,-3-2-13,0-1-8,-1 0-8,-1-2-8,0 0-1,0 0 4,2 0 7,1 0 4,4 1 8,6 2 10,7 2 10,8 2 9,4 0 2,3-3-5,3-2-7,3 0-6,1-2-4,-1 0-1,-1 0-1,-1 0-1,1 0-2,3 0-1,3 0-1,3 0-2,0 1-1,-2 1-1,-1 3 0,-3 2-1,-1 1 0,1 2-1,-2 0 1,2 2-1,-2-2-1,1-1-1,-2-2-2,-1-2-2,-1-2-2,-1-1 0,-1 0 0,-1-1-1,-1-1 0,-1 0 2,-1 0 1,0 0 0,-2-2 2,-1 0 0,-1-3 1,-1-2 1,1 0 0,0 2 1,1 2-1,1 2 2,1 1-1,0 0-1,-1 0 1,1 0-1,-2-1-6,-1-4-11,-2-2-10,-2-3-12,-4-1-1,-4 2 7,-6 2 8,-4 3 7,-3-1-4,1 2-16,-1-1-17,0 1-17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42:42"/>
    </inkml:context>
    <inkml:brush xml:id="br0">
      <inkml:brushProperty name="width" value="0.03876" units="cm"/>
      <inkml:brushProperty name="height" value="0.03876" units="cm"/>
      <inkml:brushProperty name="color" value="#F2395B"/>
    </inkml:brush>
  </inkml:definitions>
  <inkml:trace contextRef="#ctx0" brushRef="#br0">16550 36187 567,'8'7'-7,"0"-2"0,0-3 1,-1 0 2,1-2 1,0 0 4,0 0 4,0 0 4,1 0 2,1 0 1,3 0 0,2 0 1,1 1-1,3 1 0,2 3-2,1 2 0,2 1-1,1-2-1,1-1-1,1 0 0,0-2-1,1-1-2,-1 0-1,1-1-3,0-3 0,1-2 0,0-4 1,2-2-1,1-2 1,-1 1 1,1-1 0,-1 0 0,0 1 1,1 1 1,-1 0 0,0 2 1,1 0 1,1 2 0,1 2 0,1 0 0,-1-1 1,0 2-1,-1-1 1,-1 0 1,-1 0-1,-2 0 1,0 0-1,-1 0 1,-2 0-1,0 0 0,-1 0 0,-1 1 0,0-2-1,1 2 0,1-1 0,1 0 0,1 0-1,-1 2 0,1 0 0,-1 2 0,0 0-1,1 0 1,-1 0 0,1 0 0,0 0-1,1 2 0,0 0 0,3 2-2,-1 0 1,0 0-1,1-1 0,-1 2 0,0-2 0,1-1 0,-1 0 0,0-2 1,2 1-1,1 0 0,2 2-2,3 0 0,-1 0-1,0 0 1,-2-2-1,1 0 1,-2-1 0,0 0-1,0 0 0,1 0-1,-1-1 1,2 0 0,1-2 2,1 0 0,-2-1 0,-4 0 0,-4 0 0,-3 1-1,-1-2 1,5-1-1,3 0 0,4-1 0,2-1 1,-1 0-1,-2 1 0,0-1 1,0 1-1,-1 2 1,0 2 1,1 2-1,-2 1 1,0 0 0,-1 0-1,-1 0 0,-1 1 1,-2 2 2,0 2 2,-1 2 2,0 1 0,-2-1 0,2 1-1,-1 0 0,1-1-2,-1-2-1,0-3-1,1 0-1,-1-2-1,1 0-1,-1 0 0,1 0 0,0 0-1,2 0-1,3 0 0,1 0-1,1 0 0,-1 2 2,-1 0 1,-1 2 0,-1 0 1,0 1 0,1 1 0,-1 2-1,0 0 1,-2 0-1,0 0 1,0-1 0,-3 0-1,0-1-4,-1-1-2,-1 0-3,-1-2-5,-1-1-4,-1 0-4,0-1-6,-1-2-4,1-1-6,1 0-3,1-1-6,-2-1-1,-3 0 2,-4 0 2,-4 0 2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8:47"/>
    </inkml:context>
    <inkml:brush xml:id="br0">
      <inkml:brushProperty name="width" value="0.06366" units="cm"/>
      <inkml:brushProperty name="height" value="0.06366" units="cm"/>
      <inkml:brushProperty name="color" value="#FED406"/>
    </inkml:brush>
  </inkml:definitions>
  <inkml:trace contextRef="#ctx0" brushRef="#br0">29433 19897 345,'-6'-14'4,"4"6"11,4 5 10,4 4 11,2 3 3,0 0-3,-1 0-4,1 0-3,0-1-4,2 0-2,0-2-3,1 0-2,1-1-3,0 1 0,0 1-2,-1 2-2,1-1 0,0-1-2,0 0-1,-1-2-1,2 0 0,0 0-1,1 0 0,1 0-1,1 0 0,0 0-2,-1 0-1,1 0-1,0 0-1,1-2 1,1 0 0,2-1 0,-2-1 0,1 2 0,-2 1-1,-1 1 0,0 0-1,-1 0 1,1 0 0,0 0 0,1 0 1,3 0 1,3 0 1,3 0 1,1 0 1,-1 0-1,-1 0 0,-1 0 0,-1 0 0,-1 0 0,-1 0-1,-1 0 1,-1 0-1,-1 1 0,-1 1 0,0 2 0,0-1-1,3-1 1,3 0 1,3-2 0,0 0 0,-3 0-1,-3 0-1,-3 0 0,-1-1-1,0-2-1,-1-2 0,1 0 0,0-3 0,-1 2 0,1 1 0,0 0 1,0 2 0,1 0 0,1 2 1,1 1 0,1 0 0,-1 1 2,1 2 0,0 0 2,-2 1-1,1-2 0,-2 0 0,-1-2-1,-1 1 0,0 0 0,1 2-1,0 0 0,-1 0 0,1 0 1,0-2-1,0 0 1,-1-1 0,1 0-1,0 0-1,-1 0 0,1 0 0,0 1 1,-1 1-1,1 2 1,0-1 0,1 1 0,1 0-1,1 0 1,2-1-1,0 0 0,0-2 0,3 0-1,-1-2 0,1-2-1,-1-2-1,1-2-1,0-1-1,1 0-1,1-3 0,1 0 0,-1 1 0,-2 3 0,-1 2 1,-2 4 0,-2 1 1,-1 2 0,-1 0 0,-1 2 1,1 0 1,1 3 2,3 2 1,2 2 2,0-1 1,1 0 0,-1 0 2,1-2 0,-2-1 0,-1-2-3,-3-3-2,-1 0-2,-1-2-1,1 0 0,2 0 1,0 0 0,1-1-1,1 0 2,1-2-1,1 0 1,1-1 0,3 0 1,1 0 0,3 0 0,-2 0-2,-4 0-1,-3 0-4,-4 1-2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8:48"/>
    </inkml:context>
    <inkml:brush xml:id="br0">
      <inkml:brushProperty name="width" value="0.03751" units="cm"/>
      <inkml:brushProperty name="height" value="0.03751" units="cm"/>
      <inkml:brushProperty name="color" value="#FED406"/>
    </inkml:brush>
  </inkml:definitions>
  <inkml:trace contextRef="#ctx0" brushRef="#br0">56359 6783 586,'-7'-6'74,"2"4"-13,2 4-14,2 4-14,1 3-8,0 3-2,0 4-3,0 2-2,-1 3-1,0 5-2,-2 3 0,0 4-1,-1 3-2,0-2-1,0 1 0,1 0-3,-2 2-1,2 1-5,-1 2-2,1 2-5,-2 2-1,0 0 2,-1 2 0,-2 0 2,1-2-8,1-5-14,0-4-15,2-5-16,0-4-5,2-5 4,0-3 3,2-4 3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8:49"/>
    </inkml:context>
    <inkml:brush xml:id="br0">
      <inkml:brushProperty name="width" value="0.04443" units="cm"/>
      <inkml:brushProperty name="height" value="0.04443" units="cm"/>
      <inkml:brushProperty name="color" value="#FED406"/>
    </inkml:brush>
  </inkml:definitions>
  <inkml:trace contextRef="#ctx0" brushRef="#br0">56550 6679 495,'16'-29'3,"-1"5"7,1 5 7,0 5 6,1 3 3,3 2 0,3 2-2,3 2 0,1 2-2,1 1-1,-1 0-3,1 2-1,-1 0-2,0 2-1,0 0-2,1 1-2,-2 2 0,-2 2-2,-1 2-1,-2 2-1,-3 1-1,-1 1-1,-2 1-1,-3 2-1,-1-1 1,0 1 0,-2 0 0,0-1 0,-3 1-1,-3 0-3,-2-1-5,-4 1-3,-3 1-2,-5 1-1,-5 3-1,-5 1-1,-5 2 0,-3-2 0,-5 2 1,-3-1 2,-2-1-1,2-3 1,1-3 0,0-2 0,3-4 2,5-3 3,5-2 2,5-4 3,4-2 3,2-4 1,4-2 3,3-3 1,3-4 1,6-4 0,4-3-1,5-5 0,5-1-1,4 1 0,3-2 0,5 1-2,0 2 1,-2 5-1,-2 4 0,-2 6 0,-2 3-1,-3 2 0,-3 3-1,-2 1-1,-4 3 0,-2 3-3,-4 5-1,-3 4-1,-3 4-1,-3 3 1,-5 5 0,-4 3 1,-3 1 1,-1 2-1,-3-1 1,-1 0-1,-2 0 0,4-1-1,-1-1-1,0-1 0,3-3-1,1-1 1,2-4 1,3-3 0,1-3 1,2-1-1,2-2 0,2-2 0,2-3 0,2-4-3,2-4 0,2-4-2,3-5-1,2-6-1,3-5 1,4-6-2,1-6 1,1-3-2,1-4 0,1-4 0,0-2-2,-1 2-1,-2 1-2,1 1-1,-3 0 0,-1 3 2,-2 2 2,-2 2 2,-3 2 2,-1 1 2,-2 3 3,-2 2 2,-2 1 4,-2 1 5,-2 1 4,-1 1 6,-2 1 3,0 3 1,0 1 3,0 3 2,1 4 5,-1 8 7,0 8 7,0 8 8,0 5-1,3 5-7,0 3-9,0 5-7,1 2-6,-2 4-2,0 3-3,-1 2-1,-1 4-2,2 2 0,1 4 1,0 2-1,1 2 0,-2 1 0,0 1-2,-1 1-1,0-1-1,2-4-3,2-4-2,2-4-2,1-5-1,0-6-2,0-5-1,0-7 0,1-4-3,4-2-1,2-4-2,4-3-2,0-2-1,1 0 1,0-2 0,0 0 1,1-4-4,3-6-7,2-6-7,4-6-8,2-5-5,1-5-2,1-4-4,1-6-2,-1-1 1,-3 3 7,-3 4 5,-2 2 7,-4 2 4,-1 1 2,-2 1 2,-2 1 3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8:50"/>
    </inkml:context>
    <inkml:brush xml:id="br0">
      <inkml:brushProperty name="width" value="0.03725" units="cm"/>
      <inkml:brushProperty name="height" value="0.03725" units="cm"/>
      <inkml:brushProperty name="color" value="#FED406"/>
    </inkml:brush>
  </inkml:definitions>
  <inkml:trace contextRef="#ctx0" brushRef="#br0">58640 6178 590,'-19'-15'19,"10"3"10,10 1 10,10 2 11,7 1 2,7 1-6,5-1-5,7 0-6,3 0-6,2 2-5,2 1-5,2 0-5,0 2-5,-3 0-6,-1 2-4,-2 0-7,-1 1-2,-1-2-2,-2 0-1,0-1-2,-3-1-5,-7 2-8,-5 0-8,-7 2-10,-8-3-3,-14-4-2,-12-5-1,-12-5 0,-7-3 4,1 3 11,1 0 11,2 1 10,0 1 6,3 2 3,1 3 2,3 1 1,3 1 5,2 0 5,3 1 5,3-1 6,2 1 4,2 2 4,3 2 4,1 2 4,2 3 4,2 4 6,2 4 5,2 3 5,0 6-1,-2 5-10,-2 7-10,-1 4-8,-2 4-7,2-2-2,1 0-4,0-1-1,1-2-6,0-2-5,0-1-7,0-4-5,1 0-3,1-3 1,0-1 2,2-3 2,2-3-6,3-4-13,5-6-13,4-4-12,1-5-3,-1 0 5,-1-3 6,0-2 5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8:50"/>
    </inkml:context>
    <inkml:brush xml:id="br0">
      <inkml:brushProperty name="width" value="0.04427" units="cm"/>
      <inkml:brushProperty name="height" value="0.04427" units="cm"/>
      <inkml:brushProperty name="color" value="#FED406"/>
    </inkml:brush>
  </inkml:definitions>
  <inkml:trace contextRef="#ctx0" brushRef="#br0">58968 5990 496,'5'-5'51,"-6"8"-4,-6 6-3,-6 7-2,-4 6-6,-3 5-6,-3 5-8,-3 5-7,-3 3-5,-3 2-3,-2 2-2,-3 2-4,-4 1-4,-3 2-6,-3 0-7,-2 2-6,0-2-3,6-2-2,5-4 0,4-3-2,5-4 1,3-8 2,5-6 2,3-6 2,5-7 4,4-5 8,6-4 6,5-6 9,2-1 4,1 1 5,2 0 5,0 2 3,0 3 7,0 6 7,-2 5 8,0 7 8,-2 4 0,2 1-10,-2 3-7,1 1-10,-1 2-4,0 1-1,-1 1-2,-2 1 0,0 0-4,0 2-7,0 1-6,0 1-5,0-2-6,0-2-4,0-3-4,0-3-4,0-3-4,0-3-3,0-3-5,0-2-3,1-6-3,0-8-4,2-8-4,0-8-3,1-3 1,0 1 7,0 1 6,0 1 5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3:52"/>
    </inkml:context>
    <inkml:brush xml:id="br0">
      <inkml:brushProperty name="width" value="0.03398" units="cm"/>
      <inkml:brushProperty name="height" value="0.03398" units="cm"/>
      <inkml:brushProperty name="color" value="#F2395B"/>
    </inkml:brush>
  </inkml:definitions>
  <inkml:trace contextRef="#ctx0" brushRef="#br0">16389 2600 647,'-5'7'71,"6"-1"-6,6 0-5,6-1-5,2-1-10,1 1-13,0 2-13,-1 0-13,-1 1-13,-1 2-10,-2-1-11,-2 2-11,-3 4-6,-3 5-2,-2 7-3,-4 6-2,-1-2 2,1-5 8,-1-5 7,0-6 8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8:50"/>
    </inkml:context>
    <inkml:brush xml:id="br0">
      <inkml:brushProperty name="width" value="0.03342" units="cm"/>
      <inkml:brushProperty name="height" value="0.03342" units="cm"/>
      <inkml:brushProperty name="color" value="#FED406"/>
    </inkml:brush>
  </inkml:definitions>
  <inkml:trace contextRef="#ctx0" brushRef="#br0">59100 7673 658,'24'-37'2,"-1"8"6,1 4 5,-1 7 4,2 3 6,1 1 3,3 0 5,0 2 4,3 0 0,1 1-3,0 0-4,2-1-3,1 1-3,1 2-5,0 2-3,2 3-3,0 0-9,-1 0-10,-3 0-13,1 0-11,-3 1-3,-7 2 5,-5 2 5,-7 2 5,-3 1-3,0 0-10,-2 0-10,0 0-11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8:51"/>
    </inkml:context>
    <inkml:brush xml:id="br0">
      <inkml:brushProperty name="width" value="0.04368" units="cm"/>
      <inkml:brushProperty name="height" value="0.04368" units="cm"/>
      <inkml:brushProperty name="color" value="#FED406"/>
    </inkml:brush>
  </inkml:definitions>
  <inkml:trace contextRef="#ctx0" brushRef="#br0">60877 7800 503,'-21'7'18,"3"-1"9,4 0 8,6-2 10,1 2 2,2 4-4,2 4-3,2 3-4,2 6-2,2 7-3,2 7-1,2 7-3,0 4-2,0 3-5,1 4-4,0 2-3,-1 2-6,-1 1-5,-1 2-4,0 0-6,-2 2-4,-1 4-1,0 4-1,-1 5-2,-1 0-6,0-4-10,0-2-10,0-2-11,-2-6-3,0-5 4,-3-6 4,-2-6 3,0-8 4,1-8 5,1-9 6,0-8 4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8:51"/>
    </inkml:context>
    <inkml:brush xml:id="br0">
      <inkml:brushProperty name="width" value="0.03223" units="cm"/>
      <inkml:brushProperty name="height" value="0.03223" units="cm"/>
      <inkml:brushProperty name="color" value="#FED406"/>
    </inkml:brush>
  </inkml:definitions>
  <inkml:trace contextRef="#ctx0" brushRef="#br0">59721 8253 682,'28'-35'10,"-5"11"1,-7 9 3,-6 11 3,-2 5 1,0 5 4,0 4 1,0 4 3,-1 3-2,-1 5-5,0 3-6,-2 5-5,-2 1-5,-6 1-3,-4-1-4,-5 0-3,-3-3 0,0-2 0,2-5 3,-2-3 0,1-4 2,0-4 0,2-5 1,1-2 1,-1-4 2,0-1 5,0 0 5,-2-1 4,0-3 3,4-4 1,3-4-1,3-3 1,2-6-3,3-5-6,4-5-6,2-8-7,5-3-8,6-2-14,4-2-12,8-2-13,0 5-5,-5 7 0,-5 9 2,-4 9 1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8:51"/>
    </inkml:context>
    <inkml:brush xml:id="br0">
      <inkml:brushProperty name="width" value="0.03651" units="cm"/>
      <inkml:brushProperty name="height" value="0.03651" units="cm"/>
      <inkml:brushProperty name="color" value="#FED406"/>
    </inkml:brush>
  </inkml:definitions>
  <inkml:trace contextRef="#ctx0" brushRef="#br0">63046 5350 602,'15'0'46,"-3"0"1,-1 0 0,-2 0 2,-1 0-2,2 2-4,0 0-4,2 2-3,-2 1-8,0 6-14,-1 2-13,0 5-13,-4 3-10,-2 5-7,-6 3-8,-2 5-6,-5 1-5,-2-1 0,-2 1-1,-4 1-1,-1-4 4,0-6 6,2-5 9,1-6 6,2-5 6,1 1 4,3-2 5,1 0 4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8:52"/>
    </inkml:context>
    <inkml:brush xml:id="br0">
      <inkml:brushProperty name="width" value="0.05184" units="cm"/>
      <inkml:brushProperty name="height" value="0.05184" units="cm"/>
      <inkml:brushProperty name="color" value="#FED406"/>
    </inkml:brush>
  </inkml:definitions>
  <inkml:trace contextRef="#ctx0" brushRef="#br0">61983 6879 424,'-36'0'2,"8"-2"3,6 0 3,7-1 3,4 1 4,0 5 5,2 6 7,1 4 5,0 3 0,0 1-8,0 1-7,0 2-6,1-2-5,0 1-1,2-2 0,1-1-1,3-2-4,7-1-6,8-2-7,6-2-5,6-5-3,7-6 4,5-7 3,5-7 3,3-3 3,-2 2 1,-2 2 1,-1 3 1,-4 2 2,-4 2 2,-3 4 1,-5 2 1,-6 4 4,-10 2 6,-10 4 6,-10 2 5,-7 3 1,-5 3-2,-5 3-3,-5 3-2,-3 2-2,-1-1-1,0 1-1,-2-1 0,-1 1-3,-1 1-2,1 1-3,-3 1-3,3-1 1,6-5 4,5-3 4,7-4 4,8-4 3,12-2 0,12-1 1,11-2 0,10-4-3,7-6-7,6-6-6,8-4-8,2-4-4,3 2-1,0 2-2,2 3-1,-3 0-2,-3 0-4,-4 0-2,-4 1-4,-5 0 0,-4 2 1,-5 2 2,-5 3 1,-5-1 1,-5 0-2,-5-2-2,-4 0 0,-5-1-1,-4-2 4,-4 0 3,-4-1 2,-3-1 3,-1 0 4,-3 0 4,-2 1 3,0 0 5,-1 0 4,0 2 6,1 1 4,0 0 7,1 2 7,1 1 7,1 0 8,1 3 4,-1 4 1,0 4 0,1 4 0,0 4-3,4 5-9,3 5-9,2 5-8,3 5-5,0 4-1,2 6-1,1 5-2,0 1-1,0-2-3,0 1-1,0-2-1,0-1-7,0-2-8,0-2-10,0-1-8,0-5-6,0-4-1,0-5 0,0-5-2,-2-4 1,-2-3 3,-4-2 1,-2-4 3,-4-4 5,-2-6 5,-3-6 8,-3-6 5,0-4 6,3-3 4,3-3 3,3-3 5,2-1 1,4 1 0,2 1 0,4 1 0,3 1-1,6-1 0,4 1-1,5-1 0,5 0-4,4-3-9,3-1-9,4-2-8,3-2-6,1 1-7,0 1-5,2-2-6,-2 2-1,-2 3 3,-4 4 3,-1 2 2,-6 2 5,-5 4 5,-6 3 5,-7 3 5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8:52"/>
    </inkml:context>
    <inkml:brush xml:id="br0">
      <inkml:brushProperty name="width" value="0.0412" units="cm"/>
      <inkml:brushProperty name="height" value="0.0412" units="cm"/>
      <inkml:brushProperty name="color" value="#FED406"/>
    </inkml:brush>
  </inkml:definitions>
  <inkml:trace contextRef="#ctx0" brushRef="#br0">64398 7287 534,'-7'-6'90,"4"6"-12,2 4-12,4 6-12,0 2-9,-1 3-8,0 2-6,-1 1-7,-2 3-6,-1 0-6,0-1-4,-1 4-6,0-1-2,-1 1-3,0-1-2,0 1-1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8:52"/>
    </inkml:context>
    <inkml:brush xml:id="br0">
      <inkml:brushProperty name="width" value="0.05301" units="cm"/>
      <inkml:brushProperty name="height" value="0.05301" units="cm"/>
      <inkml:brushProperty name="color" value="#FED406"/>
    </inkml:brush>
  </inkml:definitions>
  <inkml:trace contextRef="#ctx0" brushRef="#br0">64981 5568 415,'-1'-28'4,"-2"5"9,-2 6 9,-1 7 9,-1 5 9,2 8 12,2 6 11,2 7 12,1 8-2,0 9-13,0 9-14,0 8-13,0 6-9,2 3-5,0 4-4,2 2-5,0 6-6,0 10-4,-1 10-7,2 10-5,-2 5-3,1 2 2,0-1 1,0 2 2,1-3-7,0-7-13,1-6-13,1-7-13,1-5-4,-1 0 3,1-1 4,0-1 4,-1-9 5,-2-15 7,-3-16 8,0-15 6,-2-10 4,0-1 1,0-2 1,0-2 1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8:53"/>
    </inkml:context>
    <inkml:brush xml:id="br0">
      <inkml:brushProperty name="width" value="0.04016" units="cm"/>
      <inkml:brushProperty name="height" value="0.04016" units="cm"/>
      <inkml:brushProperty name="color" value="#FED406"/>
    </inkml:brush>
  </inkml:definitions>
  <inkml:trace contextRef="#ctx0" brushRef="#br0">64540 7005 547,'-5'-13'54,"8"6"9,6 6 12,7 6 9,5 4-6,1 2-22,2 1-23,2 2-24,2 2-16,-1 0-12,0-1-12,1 1-12,-3-2-5,-4-2 2,-3-1 1,-5-2 1,-2-2 2,0 0-1,-2-2 0,0 0-1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8:53"/>
    </inkml:context>
    <inkml:brush xml:id="br0">
      <inkml:brushProperty name="width" value="0.03931" units="cm"/>
      <inkml:brushProperty name="height" value="0.03931" units="cm"/>
      <inkml:brushProperty name="color" value="#FED406"/>
    </inkml:brush>
  </inkml:definitions>
  <inkml:trace contextRef="#ctx0" brushRef="#br0">66050 5544 559,'1'-15'7,"2"2"15,2 3 14,2 1 15,2 1 4,5 0-4,4 1-4,3-1-4,3 1-6,1 2-6,0 2-5,2 2-6,-1 2-8,-3 4-10,-3 2-9,-2 4-10,-4 3-10,-3 5-8,-3 5-9,-2 5-9,-4 1-2,-4-1 7,-4 0 7,-4-1 6,-1-3 3,2-5 1,2-5 0,3-4 1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8:54"/>
    </inkml:context>
    <inkml:brush xml:id="br0">
      <inkml:brushProperty name="width" value="0.05442" units="cm"/>
      <inkml:brushProperty name="height" value="0.05442" units="cm"/>
      <inkml:brushProperty name="color" value="#FED406"/>
    </inkml:brush>
  </inkml:definitions>
  <inkml:trace contextRef="#ctx0" brushRef="#br0">65866 6700 404,'-28'7'8,"7"-1"16,7 0 16,7-2 15,3 1 4,2 2-11,0 2-9,2 2-12,-1 1-4,0 3 1,-2 2-1,0 1 1,-1 3-2,0 1-4,0 3-5,0 1-4,0 2-5,0 1-6,0 1-6,1 1-7,-1-1-4,0-2-3,0-2-3,0-2-3,0-2-1,2-2 1,0-5 1,2-1 1,3-7 1,6-10 1,5-10 2,7-9 0,4-8 4,1-3 2,2-3 5,3-5 3,-1 0 5,-1 5 5,-3 5 5,-1 6 5,-3 2 3,-4 4 4,-2 3 1,-3 3 4,-2 2 1,0 2-1,-2 2-1,-1 3 0,-2 5-4,-4 9-8,-4 11-8,-4 9-8,-3 4-6,-3-3-3,-4-3-3,-1-3-4,-3-3-2,3-1 1,0-3-1,1-1 1,1-3 0,2-2 4,3-4 1,1-3 3,3-4 3,4-2 2,4-5 3,4-3 2,4-4 3,5 0 3,5-1 1,6-1 3,-2 0 1,-1 2 2,-2 3 1,-4 1 1,-2 2 0,-1 2 0,-1 2 1,0 2-1,-3 3 0,-3 6 0,-2 4-1,-4 5 0,-3 3 0,-4 1-3,-4 1 0,-3 2-2,-4-2-1,0 3-2,-1 1-1,-1 1-1,-2 1-2,-4-1 1,-4 0 0,-5 1-1,-1-1 1,0-1 1,-1-1 2,1-1 0,1-2 2,3-3 0,3-3 1,4-3 0,6-3 8,10-2 14,11-4 14,12-2 15,9-4 2,9-2-9,8-4-11,10-2-9,6-2-9,3 1-4,4-1-7,5 0-5,4 0-4,5 1-4,4-1-4,6 0-4,-1 1 0,-7 3 2,-7 1 2,-7 2 4,-10 1-3,-11 0-7,-12 0-8,-11 0-6,-4 0-6,5 0-4,5 0-4,5 1-4,-1-1-4,-4 0-3,-4 0-3,-6 0-4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3:51"/>
    </inkml:context>
    <inkml:brush xml:id="br0">
      <inkml:brushProperty name="width" value="0.06861" units="cm"/>
      <inkml:brushProperty name="height" value="0.06861" units="cm"/>
      <inkml:brushProperty name="color" value="#F2395B"/>
    </inkml:brush>
  </inkml:definitions>
  <inkml:trace contextRef="#ctx0" brushRef="#br0">55644 55911 320,'-35'-6'0,"9"2"0,9 4 0,9 3 0,4 2 0,2 3 0,0 3 0,2 3 0,0 0 3,2-1 6,0-2 6,2-2 6,0-2 5,2-1 0,0 0 3,1-2 2,2 1-2,0 0-4,1 1-6,2 2-4,-1 0-4,1 0 0,0-1-2,0 1 0,-1 0-1,1-1 1,0 1-1,0 0 0,0-1 0,1-1 0,1-1-1,2 0-1,-1-1-1,1 0 0,0 0-2,-1 0-1,1-2-1,1-2-1,2-4-2,0-2-1,2-3-1,3-4 0,3-2 0,3-2 1,1-3 0,2 1 0,1-1 1,1 1 1,-1 0 0,0 2 1,-1 3 0,-1 2 1,-1 2 1,-1 2 0,-1 4 0,-1 2 1,-2 3 1,-1 2 0,-3 2 1,-1 2 1,-2 1 0,-1 1 2,-1 1 0,-1 1 1,0 1 1,0 0 0,-1-1 0,1 1 1,0-1-1,0-2 0,-1-2-1,1-2 0,0-1-1,1 0-1,1-1-2,1 1-2,1 0 0,0 0 1,-1 0-1,1 0 1,0 0-1,1 1 0,1 1-2,1 2 0,2-1 0,1 1-1,2 0 1,3 0-1,1-1 1,4-2-1,3-3 1,3 0 0,2-5-3,4-2-3,2-5-4,4-4-4,1-3-2,1-2 2,2-4 1,0-3 1,-1 0 2,-2 5 0,-5 3 1,-1 5 2,-3 3 1,-2 1 4,-2 2 3,-2 2 4,-2 4 2,-1 4 2,-3 5 1,-2 5 2,-1 2 0,-1-1 1,-1-1-1,-1 0 0,-1-2 0,-1 1-2,-1 0 0,-1 0-1,-1-2-1,-1-1-3,-1-2-1,-1-2-3,0-3-2,1 1-3,1-2-2,1 0-4,0-2-1,-1 0-1,-1-2 0,-1 1-1,-1-2 1,-1 0 2,0 0 0,-2 0 3,0 0 1,-1 1-1,1-1 1,0 0 0,0-1 1,1 0 0,1-2 0,1 0 0,0 0 1,-1 2 2,0 2 2,-2 3 2,0 0 0,1 0 0,1 0-1,1 0 0,0 0 0,-1 0 0,0 0 0,-2 0 0,2-3 0,3-2-2,5-5 0,3-4-2,1-1 0,-1-1 0,-3 1 2,-1-1 0,-2 2 3,-1 3 4,-1 3 4,-1 2 3,0 5 2,3 6-1,1 6-1,3 6-2,0 2 0,-1 0 2,-1 0 0,-1 1 2,0-1 0,1-3-2,1-1-1,1-2-1,0-2-3,-1-1-2,-1-1-5,-1-1-2,-1-1-3,-1-2-4,-1-3-3,-1 0-3,-1-3-3,-1-1-3,-1 0-1,0-1-2,-2-2-9,-1-2-17,-1-1-14,-1-3-17,-1 0-3,0 1 9,-2 0 9,0 2 9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3:53"/>
    </inkml:context>
    <inkml:brush xml:id="br0">
      <inkml:brushProperty name="width" value="0.03716" units="cm"/>
      <inkml:brushProperty name="height" value="0.03716" units="cm"/>
      <inkml:brushProperty name="color" value="#F2395B"/>
    </inkml:brush>
  </inkml:definitions>
  <inkml:trace contextRef="#ctx0" brushRef="#br0">16200 3772 592,'8'9'82,"0"2"-18,0 2-18,-1 1-17,1 3-12,0 2-2,0 1-5,0 3-2,-2 0-3,-1 2 0,-2 1-2,-2 1 0,-1-1-1,0-2 1,0-1 0,0-2 0,0-3 1,0 1 2,0-2 1,0-1 1,0-1 3,0-1 2,0 0 4,0-2 3,1-6-3,0-12-10,1-12-11,1-11-9,3-9-7,4-6-2,3-6-3,5-6-3,3-3-2,3 1-2,3-1-4,3 1-1,-2 4-3,-4 12-2,-5 10-1,-4 11-1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8:55"/>
    </inkml:context>
    <inkml:brush xml:id="br0">
      <inkml:brushProperty name="width" value="0.03727" units="cm"/>
      <inkml:brushProperty name="height" value="0.03727" units="cm"/>
      <inkml:brushProperty name="color" value="#FED406"/>
    </inkml:brush>
  </inkml:definitions>
  <inkml:trace contextRef="#ctx0" brushRef="#br0">57350 13750 590,'8'8'5,"0"0"9,0 0 9,-1-1 10,3 1 5,2-2 1,3-2 2,3 1 1,1-2-1,3 0-6,0-2-4,1 0-5,0 0-6,1 2-6,-1 2-7,1 2-7,-2 0-6,-2-1-7,-1-1-8,-2 0-7,-3 0-7,-1 2-6,-2 2-7,-2 2-6,-3-1-2,-3 2 6,-2 0 5,-4 0 4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8:55"/>
    </inkml:context>
    <inkml:brush xml:id="br0">
      <inkml:brushProperty name="width" value="0.04055" units="cm"/>
      <inkml:brushProperty name="height" value="0.04055" units="cm"/>
      <inkml:brushProperty name="color" value="#FED406"/>
    </inkml:brush>
  </inkml:definitions>
  <inkml:trace contextRef="#ctx0" brushRef="#br0">56300 15332 542,'53'-16'116,"-2"0"-26,-4 1-27,-2-1-26,-2 1-15,1 1-6,2 0-5,1 2-5,0 1-4,0 1-1,0 0-3,0 2-2,-2 0-1,-5 0-2,-3 1-1,-3-1-1,-5 1-1,-6 2 0,-3 2 0,-6 2 1,-6 0-1,-6 0 1,-8-2 0,-6 0 1,-4 1 1,-1 4 4,-2 4 4,1 4 3,-3 2 5,0 1 2,-1 1 5,-1 2 3,-1 0 3,0 1-1,-2 1 1,-1 1 0,0 2-2,1 3-4,1 3-3,1 3-5,-1 3-2,-3 2-3,-3 4-3,-2 3-1,-2 1-2,1 5 1,1 2 1,2 4 1,1-3-1,1-5-5,3-5-4,1-7-4,4-6-1,3-5 0,4-7 1,5-5 0,5-6-2,8-8-8,7-6-6,9-7-7,2-3-3,-3 2 1,-3 3 1,-2 1 1,-3 2 2,-1 1 0,-1 0 2,0 2 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8:56"/>
    </inkml:context>
    <inkml:brush xml:id="br0">
      <inkml:brushProperty name="width" value="0.04909" units="cm"/>
      <inkml:brushProperty name="height" value="0.04909" units="cm"/>
      <inkml:brushProperty name="color" value="#FED406"/>
    </inkml:brush>
  </inkml:definitions>
  <inkml:trace contextRef="#ctx0" brushRef="#br0">57595 16600 448,'-13'1'91,"4"4"-14,6 2-14,5 4-15,1 2-9,-1 5-5,0 3-4,-2 5-6,0 3-2,0 2-3,0 4-1,0 3-2,0-1-1,0-3-2,0-2-1,0-3-2,2-3-1,2-5-3,4-3-2,2-4-2,2-4-5,3-1-4,2-2-6,2-2-4,3-2-5,6-2-1,7-2-2,4-2-2,5-3-3,2-4-3,2-4-4,2-3-3,1-2-2,0 1-1,-1 0-1,1 2 0,-5 2 2,-10 3 4,-9 3 7,-10 2 4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8:56"/>
    </inkml:context>
    <inkml:brush xml:id="br0">
      <inkml:brushProperty name="width" value="0.03126" units="cm"/>
      <inkml:brushProperty name="height" value="0.03126" units="cm"/>
      <inkml:brushProperty name="color" value="#FED406"/>
    </inkml:brush>
  </inkml:definitions>
  <inkml:trace contextRef="#ctx0" brushRef="#br0">59200 14353 703,'1'-30'0,"4"3"0,2 3 0,4 4 0,2 1 7,3 2 12,3 3 13,3 1 13,3 2 3,3 2-8,3 3-6,3 1-8,0 1-6,-1 2-6,0 0-5,-1 2-6,-2 1-7,-3 4-8,-4 2-8,-1 4-7,-4-1-7,-3-1-4,-3-2-5,-2-2-4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8:57"/>
    </inkml:context>
    <inkml:brush xml:id="br0">
      <inkml:brushProperty name="width" value="0.04742" units="cm"/>
      <inkml:brushProperty name="height" value="0.04742" units="cm"/>
      <inkml:brushProperty name="color" value="#FED406"/>
    </inkml:brush>
  </inkml:definitions>
  <inkml:trace contextRef="#ctx0" brushRef="#br0">59838 13225 463,'7'-41'-1,"-1"10"9,-1 11 11,0 11 10,-3 8 5,-4 7 1,-4 7 1,-3 8 1,-6 6-4,-4 8-5,-5 8-7,-5 8-6,-2 4-3,0-2 0,-1-1 0,1 0 0,1-4-1,5-4-4,3-5-4,5-6-2,6-5-6,10-7-5,10-7-6,10-6-6,6-7-1,6-4 1,5-5 3,5-6 2,0-1 2,-2 1 2,-3 1 1,-3 1 2,-5 1 1,-6 4 1,-5 2 2,-6 4 1,-6 2 1,-3 4 2,-4 2 3,-3 4 0,-6 2 3,-7 5 0,-7 3 2,-7 5 1,-3 1 0,1 1 1,1-1 0,2 1 1,-1-2-1,1-2 0,0-1 0,-1-3 0,3-2 0,3 1 1,5-2-1,3-1 2,7-3 0,10-7 0,10-5 1,10-5 1,6-6-1,5-2-1,3-3-2,4-3-1,0 0-2,-3 2-3,-5 5-3,-3 2-2,-7 5-1,-7 8 1,-8 8 0,-8 6 0,-6 6 3,-4 1 4,-3 1 4,-5 1 5,-1 0 2,1-1 1,1-1 2,1-1 0,2-1 0,5-1-1,3-1-1,4-1-2,3-1-2,2-1-3,2-1-3,2 0-2,2-2-3,4 1 0,2 0-3,3-1 0,2 1-2,1 2 0,2 0 0,0 1 0,-1 1-1,-3 1 0,-3 1 1,-2 1 0,-3 1 0,-1-1 1,-1 1 0,0-1 1,-4 0 1,-4-1-2,-5-1 0,-5-1-1,-4-2 0,-2-3 1,-2-2 1,-1-4 1,-2-2 0,-1-2 0,-1-3 1,-1 0 1,1-4-1,1-2 0,3-4-1,1-2 0,3-3 2,5-1 6,3-3 6,4-1 5,5-4 0,6-3-4,6-5-5,6-3-6,5-3-3,6-3-5,7-1-3,5-2-5,5-2-3,2-2-2,3-2-2,4-2-1,2 0-5,3 0-5,3 2-7,3 0-5,0 1-4,-5 0-1,-3 1-1,-4-1-1,-7 5 4,-10 8 9,-9 9 8,-10 9 9,-7 4 5,1 0 1,-2 1 2,0-1 1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8:58"/>
    </inkml:context>
    <inkml:brush xml:id="br0">
      <inkml:brushProperty name="width" value="0.05319" units="cm"/>
      <inkml:brushProperty name="height" value="0.05319" units="cm"/>
      <inkml:brushProperty name="color" value="#FED406"/>
    </inkml:brush>
  </inkml:definitions>
  <inkml:trace contextRef="#ctx0" brushRef="#br0">61872 13360 413,'8'-36'16,"0"9"-4,-1 7-3,1 9-4,1 4 3,2 2 10,1 2 9,3 2 11,1 2 2,0 4-5,-1 2-5,1 3-6,-2 5-6,-3 4-6,-3 5-6,-2 5-6,-4 3-5,-2 2-1,-3 2-3,-4 3-2,-3-1-2,-3 0-2,-5-2-3,-3 0-2,-3-2-1,1-5-2,-1-3-1,1-5 0,-3-2 0,-1-3 2,-5-1 3,-1-2 2,-2-2 2,1 1 2,1 0 2,2 0 1,1-1 4,2 1 2,1 0 4,3 0 3,1-1 3,3-1 5,1-1 3,2 0 5,4-1 2,3 1 1,4 2 2,4 0 0,6-2 1,10-4-2,8-6-2,9-4-1,5-4-4,4-4-4,3-2-5,1-3-5,2-1-3,-2 3-2,-2 1 0,-1 2-2,-4 2 0,-4 3 0,-3 1 0,-5 2 1,-4 4 4,-5 4 5,-4 5 6,-6 6 6,-7 3 1,-8 3-1,-9 3-3,-9 3-3,-5 2-1,-1 0-1,-1 2 0,0 1-1,-3 0-2,-3 0-3,-2 0-4,-4 1-3,1-1-2,-1 2 0,2 1 1,0 1 0,4-3 2,5-4 4,7-5 2,6-4 5,9-7 2,16-7 4,14-6 2,15-8 4,9-4-1,6-3-3,4-3-5,6-3-2,0-2-6,2 1-4,0-1-6,0 1-5,-2 2-2,-4 5 2,-4 4 2,-4 6 1,-5 2-1,-6 0-3,-5 0-3,-7 0-3,-6 0-1,-8-2 1,-8 0 1,-8-1 2,-5-2 2,-2-2 3,-1-2 2,-3-1 4,-1-1 3,1 0 3,-1 3 2,1 0 4,0 1 1,2 2 1,3 2-1,1 3 1,1 3 6,1 7 10,-1 8 12,0 6 11,2 4 1,2 6-7,4 3-8,3 4-7,1 3-6,0 0-6,0 2-5,0 1-6,0 1-3,1 2 1,2 2 0,0 2-1,0 0-2,0-3-8,-1 0-7,-2-3-7,0-4-3,-2-6 1,-1-6 1,0-5 2,-2-5 0,-3-3 0,-4-3 0,-2-2 0,-3-5 0,-1-2 3,-3-6 1,-1-2 2,-2-4 3,1-2 3,-1-2 3,1-1 3,1-2 5,4-2 5,5 0 5,4-1 5,3-1 2,6-1 0,4-1-2,6-1-1,4-1-2,8-1-2,7-1-4,7-1-2,5-1-5,6-3-7,4-1-5,6-2-6,0-2-7,-3-1-5,-2 0-6,-4-2-5,-2 0-2,-5 2 5,-1 0 3,-3 1 4,-4 3 5,-3 2 4,-5 3 5,-3 4 4,-4 1 4,-3 1 2,-3 1 4,-2 1 3,-4 2 4,-1 2 8,-2 4 6,-2 3 7,0 6 9,0 12 10,2 10 10,0 11 11,-1 5-2,-2 2-12,-3 0-12,-4 2-13,-1 0-9,1 2-5,-1 0-6,0 2-5,0-3-7,2-6-8,1-5-7,0-7-8,4-11-8,6-16-7,6-17-8,6-16-7,1-6 0,-3 7 9,-3 7 7,-2 7 9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8:58"/>
    </inkml:context>
    <inkml:brush xml:id="br0">
      <inkml:brushProperty name="width" value="0.05787" units="cm"/>
      <inkml:brushProperty name="height" value="0.05787" units="cm"/>
      <inkml:brushProperty name="color" value="#FED406"/>
    </inkml:brush>
  </inkml:definitions>
  <inkml:trace contextRef="#ctx0" brushRef="#br0">65523 13663 380,'7'-77'30,"-2"19"1,-3 18 2,0 19 2,-2 18 5,0 16 9,0 17 9,0 17 9,-1 10-1,-1 7-11,0 5-10,-1 7-11,-1 5-8,0 8-6,1 7-5,-1 6-6,-1 10-5,0 11-2,-1 12-2,-2 12-2,1 6-7,1 0-9,1 2-11,1 2-9,1-6-7,3-9-5,4-9-5,2-11-5,2-9 2,-1-9 7,1-8 8,0-9 7,-1-14 5,-2-17 6,-3-18 4,-1-17 5,-1-11 2,0 1-2,0-2-1,0 0-2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8:58"/>
    </inkml:context>
    <inkml:brush xml:id="br0">
      <inkml:brushProperty name="width" value="0.0382" units="cm"/>
      <inkml:brushProperty name="height" value="0.0382" units="cm"/>
      <inkml:brushProperty name="color" value="#FED406"/>
    </inkml:brush>
  </inkml:definitions>
  <inkml:trace contextRef="#ctx0" brushRef="#br0">64650 15874 575,'10'-21'41,"5"5"3,6 5 3,4 5 4,3 3-1,-1 3-4,3 4-6,1 2-5,1 3-7,-1 4-6,1 2-8,-1 3-8,-1 0-10,0 0-15,-2-1-15,1 0-14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8:59"/>
    </inkml:context>
    <inkml:brush xml:id="br0">
      <inkml:brushProperty name="width" value="0.0388" units="cm"/>
      <inkml:brushProperty name="height" value="0.0388" units="cm"/>
      <inkml:brushProperty name="color" value="#FED406"/>
    </inkml:brush>
  </inkml:definitions>
  <inkml:trace contextRef="#ctx0" brushRef="#br0">67200 14053 566,'8'-23'6,"2"2"10,0 0 10,1 1 12,2 1 5,3 2 2,3 2 2,3 3 2,2 1-5,1 2-9,1 2-11,1 3-9,-1 3-5,-4 7 1,-2 7-1,-3 8 2,-3 4-10,-4 5-16,-5 3-19,-2 4-17,-5-1-9,0-3 1,-3-4 1,-2-3 0,-1-5 5,0-3 7,0-4 8,1-4 7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8:59"/>
    </inkml:context>
    <inkml:brush xml:id="br0">
      <inkml:brushProperty name="width" value="0.05865" units="cm"/>
      <inkml:brushProperty name="height" value="0.05865" units="cm"/>
      <inkml:brushProperty name="color" value="#FED406"/>
    </inkml:brush>
  </inkml:definitions>
  <inkml:trace contextRef="#ctx0" brushRef="#br0">66749 15330 375,'-22'-1'22,"5"0"8,3-2 8,4 0 8,3 2 2,2 6-3,2 6-4,3 6-4,-1 4-4,-1 5-2,0 3-4,-1 4-3,-1 3-4,0 1-5,0-1-6,0 3-5,1 0-2,0-2-1,1 0 0,2-1 1,5-11-10,10-19-17,9-19-18,11-21-18,3-10-2,0-2 12,-2-2 13,0-2 12,-1 4 9,-3 5 6,-2 7 6,-1 7 5,-3 6 5,-1 5 5,-3 5 5,-1 5 5,-2 2 3,-1 4 4,-1 0 2,0 4 4,-3 2-1,-3 5-5,-3 5-3,-2 5-5,-5 4-4,-6 1-4,-6 3-3,-6 1-4,-3 1-3,-3 2-2,-1 1-1,-3 0-3,0 0-1,-1-5-1,1-4-1,0-3-2,1-4 0,2-5 1,4-3 0,3-4 0,4-6 0,3-8 1,4-7-1,4-9 1,7-4 0,9 1 1,11 0 3,9-1 0,5 2 2,-1 3 0,-2 3 1,0 3-1,-2 3 2,-3 6 0,-3 2 2,-3 4 0,-5 5 1,-6 6 2,-5 9 1,-6 6 2,-6 3-1,-6 1 0,-5-1-2,-6 0 0,-4 1-1,-1 1-1,-1 1 0,-1 1 0,-2 0-1,-3 1 0,-3-1-1,-2 0-1,-3-1-1,-1-2 1,-1-2-1,0-1 1,0-2-1,2-1 2,1-1 1,3-1 0,3-2 3,5-3 3,5-2 3,5-4 2,9-2 5,12-2 4,13-3 4,14 0 5,9-4 0,8-2-5,8-4-4,7-2-6,7-2-4,5-2-2,5 0-3,5-1-3,3 0-3,-1-1-1,3 0-4,1 1-1,-4-1-5,-6 2-7,-7 1-6,-6 1-7,-9 1-4,-7 2 1,-8 3 0,-7 1 1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3:53"/>
    </inkml:context>
    <inkml:brush xml:id="br0">
      <inkml:brushProperty name="width" value="0.03438" units="cm"/>
      <inkml:brushProperty name="height" value="0.03438" units="cm"/>
      <inkml:brushProperty name="color" value="#F2395B"/>
    </inkml:brush>
  </inkml:definitions>
  <inkml:trace contextRef="#ctx0" brushRef="#br0">17694 2615 639,'-18'6'10,"10"-1"20,11-3 20,12 0 19,5-3 3,1-1-17,1 0-15,0 0-16,2-2-13,-1 0-12,1 0-10,-1 1-11,-1-1-6,-3 2-2,-4 0-2,-1 2-1,-3 0-3,-1 2-3,0 0-2,-2 2-4,-1-1 3,0 3 5,-2 0 7,0 1 5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9:00"/>
    </inkml:context>
    <inkml:brush xml:id="br0">
      <inkml:brushProperty name="width" value="0.05082" units="cm"/>
      <inkml:brushProperty name="height" value="0.05082" units="cm"/>
      <inkml:brushProperty name="color" value="#FED406"/>
    </inkml:brush>
  </inkml:definitions>
  <inkml:trace contextRef="#ctx0" brushRef="#br0">53722 7232 432,'-15'-29'0,"4"3"-2,3 5-1,2 3-1,2 3 3,-2 2 8,0 3 9,-1 1 8,-2 5 5,0 8-2,-1 8 0,-1 7 0,-1 8-2,-3 5-4,-2 6-4,-1 6-4,-1 4-2,1 2 0,0 2 0,2 2 0,2 0-1,1-2-2,2-3-1,2 0-3,3-5-2,2-4-2,4-6-1,2-4-2,4-3-1,2-1 1,3-1 1,4-1 1,1 0 1,3-1-1,1 1 1,3-1 1,0 1-1,-1-1 1,-1 1 0,-2-1 0,-1 1 1,-2 1-1,-4 1 1,-3 1-1,-2 1 0,-4 3 1,-3 1 0,-2 2 0,-4 2 1,-4 3-1,-3 1 0,-5 2-1,-3 0 0,-2 0-3,-4-1-1,-3-1-1,-1-3-2,1-2 1,1-3 1,1-3 1,2-4-5,4-1-6,2-4-9,3-3-7,3-3-2,2-1 2,4-2 2,3-2 3,1-1 3,2 0 3,0-1 2,2 1 2,0 0 5,2 0 6,0 0 4,2-1 7,0 1 4,2-2 5,0-1 5,1 0 6,2-1 1,0 2 0,1 0-1,2 1-1,-1 2 0,-1 0-1,-1 1-2,-1 2 0,0 2-1,0 7-1,-1 5 0,1 7-2,-1 4 0,-2 5-2,-2 5-1,-2 6-3,-1 3 0,0 3-1,0 3 0,0 4 0,0 1-1,0 2 1,0 3 0,0 2 0,0 0-1,2 0-3,0 1-2,2-1-2,0 0-3,3-1-1,2-1-1,2-1-2,-1 0-4,-2 1-5,-4 1-5,-2 1-5,-2 0-5,2 1-5,0-1-6,2 0-4,0-4-2,1-11-1,2-9 1,0-9 0,0-9 0,0-6 1,-2-5 1,0-6 0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9:03"/>
    </inkml:context>
    <inkml:brush xml:id="br0">
      <inkml:brushProperty name="width" value="0.03829" units="cm"/>
      <inkml:brushProperty name="height" value="0.03829" units="cm"/>
      <inkml:brushProperty name="color" value="#FED406"/>
    </inkml:brush>
  </inkml:definitions>
  <inkml:trace contextRef="#ctx0" brushRef="#br0">20327 26850 574,'-15'9'85,"2"1"-18,2 3-17,3 2-19,0 2-9,0 1-1,1 3-2,-1 1-2,0 2-1,-2 1-1,0 1 0,-1 1-2,-1 1 0,0 0-1,0 2-1,1 1-1,-1-1-3,0-2-5,1-1-7,0-3-6,-1-2-3,2-2-1,1-5-1,0-1-2,3-6-7,2-6-16,4-8-14,3-6-15,1-3-2,1 1 13,2 1 13,0 0 12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9:04"/>
    </inkml:context>
    <inkml:brush xml:id="br0">
      <inkml:brushProperty name="width" value="0.05824" units="cm"/>
      <inkml:brushProperty name="height" value="0.05824" units="cm"/>
      <inkml:brushProperty name="color" value="#FED406"/>
    </inkml:brush>
  </inkml:definitions>
  <inkml:trace contextRef="#ctx0" brushRef="#br0">20650 27190 377,'8'-8'8,"0"2"9,0 0 8,-1 2 8,1 1 3,0 2-4,0 2-4,0 2-4,-1 2-3,-1 2-2,0 1-3,-2 3-3,0 3-1,0 2 1,0 3-1,0 3 0,0 0 0,0 0-2,0-1 0,0-1-2,-1-1 0,-1-1 0,0-1 0,-1 0 1,0-3-3,5-1-6,4-2-7,4-2-7,1-5-4,0-4-3,1-7-1,0-6-3,-1-4 0,1-3 2,0-3 2,-1-3 2,1 0 2,0 3 2,-1 3 4,1 4 1,-2 0 4,-2 2 1,-4 1 2,-3 1 3,-1 1 5,0 0 7,0 2 9,0 1 8,-1 3 6,0 7 4,-2 8 3,0 6 5,-2 4-3,0 3-6,-2 2-9,0 0-6,-1 2-5,0 1-2,0-1-3,0 1-1,1-2-2,0-1-1,2-3-1,1-1-2,0-2 0,0 0 0,0 1 0,0-1 1,1 0-3,5-3-6,4-1-6,4-2-6,1-4-1,-1-6 1,-1-6 2,0-6 2,-1-3 0,3-2 0,2 0 0,1-1 0,0-2-1,-1-1 2,-2-3 1,-3 0 0,0-3 1,0 1 1,0-1 2,-1 1 0,0-1 1,-2-1 0,-2-1 1,-2-1 1,-2 1 0,-1 4 0,0 2 1,-1 3 0,-3 2 1,-2 2 1,-4 2 1,-2 3 2,-2 0 0,-2 2 1,0 0 0,-1 2-1,-1 1 0,-1 2-3,-2 2-3,1 2-2,-1 3-6,-1 4-6,1 3-7,-1 5-7,2 1-3,3-1 1,2-1 1,4 0 1,1-4-4,1 0-8,-1-2-9,0-2-9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9:04"/>
    </inkml:context>
    <inkml:brush xml:id="br0">
      <inkml:brushProperty name="width" value="0.04857" units="cm"/>
      <inkml:brushProperty name="height" value="0.04857" units="cm"/>
      <inkml:brushProperty name="color" value="#FED406"/>
    </inkml:brush>
  </inkml:definitions>
  <inkml:trace contextRef="#ctx0" brushRef="#br0">23074 26560 452,'-11'-1'82,"10"-1"-5,10 0-5,10-1-4,4-2-8,1 0-11,-1-1-10,1-1-10,-1-1-8,-1 0-3,-2 1-3,0-1-4,0 2-4,1 1-8,1 2-7,1 2-7,-1 0-7,-3 0-7,-3-2-6,-2 0-8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9:04"/>
    </inkml:context>
    <inkml:brush xml:id="br0">
      <inkml:brushProperty name="width" value="0.04794" units="cm"/>
      <inkml:brushProperty name="height" value="0.04794" units="cm"/>
      <inkml:brushProperty name="color" value="#FED406"/>
    </inkml:brush>
  </inkml:definitions>
  <inkml:trace contextRef="#ctx0" brushRef="#br0">23723 26014 458,'-14'-14'31,"1"2"-1,2 4 1,3 3 0,2 5 8,2 10 17,4 8 16,3 9 16,0 4-5,1 2-28,0 1-29,-1 1-29,1 3-21,0 5-14,0 7-16,0 6-13,-1-2-7,0-10 3,-2-10 4,0-9 2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9:07"/>
    </inkml:context>
    <inkml:brush xml:id="br0">
      <inkml:brushProperty name="width" value="0.04645" units="cm"/>
      <inkml:brushProperty name="height" value="0.04645" units="cm"/>
      <inkml:brushProperty name="color" value="#FED406"/>
    </inkml:brush>
  </inkml:definitions>
  <inkml:trace contextRef="#ctx0" brushRef="#br0">29527 17000 473,'-15'0'1,"3"0"2,1 0 1,2 0 2,3 4 9,2 8 13,1 7 14,2 9 15,1 3 2,2 2-9,0 1-8,1 1-10,0 0-5,-1 0-2,0 0-2,-2 1-2,0-1-2,-2 0-2,0 0-1,-1 1-1,0-1-3,1 1-4,0 2-4,2 1-3,-1 1-3,0 4-1,-2 2-2,0 4 0,-1-2-5,2-4-9,0-6-8,2-4-9,0-5-4,2-5-1,0-5-2,2-5 0,0-3 1,2-2 2,-1-2 1,2-2 3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9:08"/>
    </inkml:context>
    <inkml:brush xml:id="br0">
      <inkml:brushProperty name="width" value="0.06825" units="cm"/>
      <inkml:brushProperty name="height" value="0.06825" units="cm"/>
      <inkml:brushProperty name="color" value="#FED406"/>
    </inkml:brush>
  </inkml:definitions>
  <inkml:trace contextRef="#ctx0" brushRef="#br0">29870 17504 322,'-11'-15'23,"8"4"2,9 3 4,10 2 2,4 2-1,1 1-3,1-1-4,1 0-3,1 0-4,3 2-1,1 0-1,3 2-1,0-1-1,0 0 1,1-2 0,-1 0 1,1-2-1,-1 0-1,0-1-1,1-1-1,-1 0-1,0 2 0,1 2 0,-1 2 0,0 1 0,0 0-1,0 0-1,1 0 0,-1 1-2,2 2-1,1 2-1,1 2-2,1-1-1,0-1 2,2-2 0,1-2 0,-1-1 2,0 0-1,-1 0 0,-1 0 0,-2 0 0,-2 0 0,-1 0-2,-3 0 0,0 0 0,1 0 1,1 0 1,1 0 1,0 0-1,-1-2 0,-2 0-2,1-2-1,-2 0 0,1-2 0,-1 0 1,0-1-1,1-1 1,-1 2 1,1 1 0,-1 0 0,0 1 0,-1 1 1,-1-1-1,-1 0 0,0 0 1,1 0-1,1 0 0,0 0 0,1 1 0,1 0 0,-1 2 0,1 0 0,-1 1-1,1-2 1,-1 0-2,1-2 1,-2 1-1,0 1 0,-1 0 0,0 2-1,-2-1 1,1-1 0,-1 0 0,1-1 0,-2-1 0,-1 2-1,-3 0 0,-1 2-2,-1 0 0,1 0-1,2 0-1,0 0 1,-1 1 1,-3 4 7,-3 2 6,-2 3 6,-4 3 3,-3 0-2,-2 1-2,-4 1-2,0 1-1,1 2-1,0 0-3,2 1-1,-1 0-2,-1 1 1,0-1-1,-1 1 0,-1 0 0,2-1-1,0 1 1,2-1-2,0 1 0,0 1-1,0 1-1,0 2-1,-1-1-1,0 2-1,-2 1-1,0 1-2,0 0-1,0 2-2,2 1-1,0 1-1,1 0-1,0-2 0,0 0 1,0-1 1,0 0-7,0 1-13,0 1-12,0 1-13,0-1-6,0 0 2,0-1 2,0-1 1,0-3 3,0-5 4,0-5 4,0-4 3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9:11"/>
    </inkml:context>
    <inkml:brush xml:id="br0">
      <inkml:brushProperty name="width" value="0.03923" units="cm"/>
      <inkml:brushProperty name="height" value="0.03923" units="cm"/>
      <inkml:brushProperty name="color" value="#FED406"/>
    </inkml:brush>
  </inkml:definitions>
  <inkml:trace contextRef="#ctx0" brushRef="#br0">46156 20605 560,'0'-13'40,"0"6"-2,0 6-3,0 6-2,0 5-3,0 4-2,0 3-3,0 5-3,-2 1-1,0 3-1,-3 0 0,-2 0-1,-1 3 0,0 3-2,1 3-1,-1 3-1,-1 2-2,-2 3-2,-1 3-2,-2 4-3,-1-1-3,2-1-8,2-2-7,3-1-6,1-5-6,2-6-4,2-6-5,2-5-5,2-7-3,2-7-3,2-6-2,2-8-4,0-3 2,-1 1 6,-1-1 6,0 0 6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9:12"/>
    </inkml:context>
    <inkml:brush xml:id="br0">
      <inkml:brushProperty name="width" value="0.04489" units="cm"/>
      <inkml:brushProperty name="height" value="0.04489" units="cm"/>
      <inkml:brushProperty name="color" value="#FED406"/>
    </inkml:brush>
  </inkml:definitions>
  <inkml:trace contextRef="#ctx0" brushRef="#br0">46550 21016 490,'1'-12'26,"2"10"12,2 8 12,2 10 11,0 5 0,-1 2-10,0 4-11,-2 3-10,-1 2-6,0 1-4,-2 1-2,0 1-3,-1 1-2,2 1 0,1 3-1,0 2 0,0-1-2,0-3-2,-2-5-3,0-4-3,-1-3-2,2-3 0,0-3-1,2-2-1,1-8-1,3-11-1,3-10 1,4-11-1,1-8-1,2-7 0,3-5 0,1-6-1,1-2-1,-1 2 0,-1 3-2,0 1 0,-2 3-2,-1 4-2,-1 3-1,-2 5-2,1 3-2,-2 3-1,-1 3-3,-1 3-1,-1 2-3,0 2-4,-2 3-4,0 1-3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9:12"/>
    </inkml:context>
    <inkml:brush xml:id="br0">
      <inkml:brushProperty name="width" value="0.04009" units="cm"/>
      <inkml:brushProperty name="height" value="0.04009" units="cm"/>
      <inkml:brushProperty name="color" value="#FED406"/>
    </inkml:brush>
  </inkml:definitions>
  <inkml:trace contextRef="#ctx0" brushRef="#br0">48200 21400 548,'24'0'127,"1"0"-27,1 0-26,1 0-27,1 0-15,0 0-7,2 0-5,1 0-6,0 0-5,0 0-5,1 0-6,-1 0-4,0 0-6,-1 0-5,-1 0-6,-1 0-7,-2 0-4,0 0-4,-1 0-4,-1 0-4,-3 0-1,-3 2-1,-4 0 0,-4 1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3:53"/>
    </inkml:context>
    <inkml:brush xml:id="br0">
      <inkml:brushProperty name="width" value="0.03765" units="cm"/>
      <inkml:brushProperty name="height" value="0.03765" units="cm"/>
      <inkml:brushProperty name="color" value="#F2395B"/>
    </inkml:brush>
  </inkml:definitions>
  <inkml:trace contextRef="#ctx0" brushRef="#br0">18566 3000 584,'-7'9'5,"2"1"10,2 3 10,2 2 10,1 1 4,0 1-4,0 1-4,0 2-2,1 1-4,2 5-2,2 3-2,2 4-2,-2 4-2,0 5 0,-2 2 0,-2 5-1,0 2-2,0 3-2,2 2-2,0 2-2,1 2-5,0 1-7,0 3-7,0 2-7,0-1-1,-1-1 3,1-2 4,0-3 4,-1-3-6,-1-3-16,0-4-15,-1-4-16,-1-6-2,0-9 12,0-9 10,0-9 12,-1-5 6,-1 0 2,0-2 1,-1 0 1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9:12"/>
    </inkml:context>
    <inkml:brush xml:id="br0">
      <inkml:brushProperty name="width" value="0.04228" units="cm"/>
      <inkml:brushProperty name="height" value="0.04228" units="cm"/>
      <inkml:brushProperty name="color" value="#FED406"/>
    </inkml:brush>
  </inkml:definitions>
  <inkml:trace contextRef="#ctx0" brushRef="#br0">48505 21966 520,'-21'-1'14,"3"-1"14,4 0 13,4-1 13,7-1 5,8 2-4,9 0-3,10 2-4,3 0-7,0 0-9,1 0-9,-1 0-10,1 0-6,-1 0-1,0 0-2,0 0-2,0 0-5,-1 2-11,-1 0-11,-1 2-9,-2 0-9,-1 2-4,-3 0-6,-1 1-5,-3 0 0,-4 1 7,-5 0 6,-2 0 6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9:13"/>
    </inkml:context>
    <inkml:brush xml:id="br0">
      <inkml:brushProperty name="width" value="0.04161" units="cm"/>
      <inkml:brushProperty name="height" value="0.04161" units="cm"/>
      <inkml:brushProperty name="color" value="#FED406"/>
    </inkml:brush>
  </inkml:definitions>
  <inkml:trace contextRef="#ctx0" brushRef="#br0">48011 22831 528,'-28'6'4,"5"-3"6,7-3 7,5-2 6,5-1 9,4 0 9,4 3 9,4-1 9,4 2 1,3-1-11,5 3-9,4 0-10,2 0-7,4 0-7,3-2-5,3 0-5,2-1-6,2 2-2,2 0-3,2 2-4,0-1-7,0-1-10,-1 0-11,-1-1-10,0-2-3,4-1 4,3 0 5,1-1 5,-1-2 3,-6 0 1,-7-1-1,-7-1 2,-5 0 1,-3-1 3,-3 0 4,-2 0 3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9:13"/>
    </inkml:context>
    <inkml:brush xml:id="br0">
      <inkml:brushProperty name="width" value="0.05206" units="cm"/>
      <inkml:brushProperty name="height" value="0.05206" units="cm"/>
      <inkml:brushProperty name="color" value="#FED406"/>
    </inkml:brush>
  </inkml:definitions>
  <inkml:trace contextRef="#ctx0" brushRef="#br0">50993 21780 422,'-6'-15'0,"-1"2"0,2 3 0,1 1 0,0 3 12,0 4 23,0 4 24,0 4 24,-1 4 3,0 5-14,-1 5-16,-2 5-14,1 3-11,1 0-6,0 2-6,2 1-6,0 0-3,2 1-1,0-1 0,2 0-1,0-1-2,0-3-4,0-4-3,0-2-4,2-2-2,4-2 1,4-3 0,3-1 1,3-3-2,2-2-2,0-4-2,0-2-3,2-5-2,3-4-1,1-6 0,3-4-2,0-3 0,-3-3 1,-1-1 0,-4-2 0,-1-2 1,-2-1 1,-4 0 2,-3-2 2,-2 0 2,0 3 5,-2 1 3,0 3 4,-3 2 4,-4 0 3,-4 1 2,-4 1 2,-3 2 0,-2 4-6,-1 4-5,-3 5-4,0 2-6,-4 3-3,-1 4-4,-3 3-4,1 0-1,5 1 4,3 0 3,5 0 3,1 0-6,0 0-13,1-1-15,0 1-13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9:17"/>
    </inkml:context>
    <inkml:brush xml:id="br0">
      <inkml:brushProperty name="width" value="0.03779" units="cm"/>
      <inkml:brushProperty name="height" value="0.03779" units="cm"/>
      <inkml:brushProperty name="color" value="#FED406"/>
    </inkml:brush>
  </inkml:definitions>
  <inkml:trace contextRef="#ctx0" brushRef="#br0">44670 18896 582,'-11'0'49,"8"2"2,9 0 0,10 2 1,4-1-4,1-1-7,1 0-8,1-1-7,-1-2-6,2-1-3,0 0-4,-1-1-3,2-1-4,1 0-5,2 0-7,3 0-5,0 0-6,-2 1-7,-1-1-6,1 1-7,-3-2-3,-2-1-4,-1 0-1,-2-1-4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9:18"/>
    </inkml:context>
    <inkml:brush xml:id="br0">
      <inkml:brushProperty name="width" value="0.04089" units="cm"/>
      <inkml:brushProperty name="height" value="0.04089" units="cm"/>
      <inkml:brushProperty name="color" value="#FED406"/>
    </inkml:brush>
  </inkml:definitions>
  <inkml:trace contextRef="#ctx0" brushRef="#br0">45443 18134 538,'-15'-16'-11,"5"2"3,2 1 2,2 1 3,3 1 5,0 0 10,2 2 9,0 1 9,0 3 11,-2 8 11,-2 6 13,-1 7 12,-1 6-3,1 7-19,0 5-17,2 6-19,0 7-15,2 6-13,0 7-12,2 7-12,0 0-6,0-7 1,0-7 0,0-6 0,0-7-2,2-4-6,0-5-6,2-5-6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9:31"/>
    </inkml:context>
    <inkml:brush xml:id="br0">
      <inkml:brushProperty name="width" value="0.03672" units="cm"/>
      <inkml:brushProperty name="height" value="0.03672" units="cm"/>
      <inkml:brushProperty name="color" value="#FED406"/>
    </inkml:brush>
  </inkml:definitions>
  <inkml:trace contextRef="#ctx0" brushRef="#br0">26697 46250 599,'-15'1'63,"4"4"-10,3 2-11,3 4-10,0 2-6,2 5-2,-1 3-3,0 5-2,-1 2-1,-2 1-1,-2 0 0,-1 2-1,-2 1-1,0 1-3,0 1-2,1 1-3,-2 1-2,-1 4-3,-3 2-1,-1 4-1,-1 0-3,2 3-1,3 1 0,1 0-2,2-1-2,2-2-1,3-3-2,1-4-1,1-3-2,2-5 1,0-5 0,2-5 1,0-4-2,2-3-3,0-3-4,2-2-2,1-4-4,1-3-1,3-2-2,2-4-3,1-3 0,0-7 2,-1-6 1,1-5 2,-1-2 3,-2 3 4,-3 3 5,0 3 5,-3 1 2,1 2 1,0 1 1,0 1 0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9:31"/>
    </inkml:context>
    <inkml:brush xml:id="br0">
      <inkml:brushProperty name="width" value="0.04728" units="cm"/>
      <inkml:brushProperty name="height" value="0.04728" units="cm"/>
      <inkml:brushProperty name="color" value="#FED406"/>
    </inkml:brush>
  </inkml:definitions>
  <inkml:trace contextRef="#ctx0" brushRef="#br0">27350 46321 465,'0'-24'1,"2"2"1,0 1 3,2 1 1,0 3 7,2 7 12,0 5 12,1 6 12,1 5 3,-2 6-8,-1 4-8,0 5-6,-1 3-6,0 1-2,0 1-4,0 1-2,0 1-2,1 2-1,2 2-2,0 2-1,1 2-1,0 2-2,0 3 0,0 1-2,-1 0-2,-1 0-2,-1-1-2,0-2-2,-1-1-1,1-1 2,1-4 1,2-1 1,0-2 1,-1-3 0,1-3 0,0-3 1,-1-2-1,0-3 1,-2-1 1,0-2-1,-1-5 3,3-6 1,2-8 2,2-6 2,0-6 0,-1-3-1,0-5-2,-2-3-1,2-5-2,6-6-1,4-6-1,5-5 0,0-2-2,-3 6 1,-4 4-2,-5 6 0,0-2 0,3-5-1,3-6 0,3-6-1,-1 2 0,-3 5-2,-4 8 0,-4 6-2,-3 6-2,-1 5-3,0 5-4,-2 5-3,-1 6-10,-4 6-17,-2 7-16,-3 8-18,-2 1 0,2-1 12,0-2 14,2-2 13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9:32"/>
    </inkml:context>
    <inkml:brush xml:id="br0">
      <inkml:brushProperty name="width" value="0.04815" units="cm"/>
      <inkml:brushProperty name="height" value="0.04815" units="cm"/>
      <inkml:brushProperty name="color" value="#FED406"/>
    </inkml:brush>
  </inkml:definitions>
  <inkml:trace contextRef="#ctx0" brushRef="#br0">29300 48116 456,'22'-1'23,"-3"-1"1,-3 0 0,-2-1 2,-2-1 0,1 2-1,1 0-1,1 2-1,0 0-1,-1 0-1,-1 0 0,-1 0-1,-1 1-2,0 2-3,-2 2-3,0 2-4,-3 1-1,-1 3-2,-2 2 0,-2 2-3,-2 2 1,-2 5-1,-2 2 1,-1 6 0,-3 1-2,0-2-4,-2 0-5,0-1-4,0-1-2,1-3 1,0-2 1,2-2 1,0-1 2,-2-2 4,1-3 3,-2-1 4,3-3 6,10-2 10,8-4 10,9-2 9,3-3 2,0-1-8,-1 0-8,0-1-7,-1-1-5,1 0 0,1 0-2,1 0-1,0 0 0,-1 0-2,-2 0-1,0 0 0,-1 0-2,0 1-1,-2-1-3,-1 0 0,-4 1-17,-6 4-32,-8 2-32,-6 4-32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9:33"/>
    </inkml:context>
    <inkml:brush xml:id="br0">
      <inkml:brushProperty name="width" value="0.05061" units="cm"/>
      <inkml:brushProperty name="height" value="0.05061" units="cm"/>
      <inkml:brushProperty name="color" value="#FED406"/>
    </inkml:brush>
  </inkml:definitions>
  <inkml:trace contextRef="#ctx0" brushRef="#br0">27167 53113 434,'-16'-14'45,"2"4"-7,1 4-6,1 4-7,-1 3-4,0 2-3,-1 2-2,-1 2-2,-1 2-2,-2 1-1,0 3-2,-1 2 0,-1 2-1,2 1 0,-2 3 0,1 1 1,-3 4 0,-1 5 1,-4 5 2,-3 5 1,0 0 0,5 0-1,3-4-1,5-1-1,2-1-1,2 1-2,2-1 0,3 0-2,1-1-2,2-3-1,2-3-2,2-3-1,2-3-1,4-3 2,2-3 1,4-3 2,2-3-2,3-2-3,3-4-4,3-2-4,3-5-1,1-2 2,2-5 2,3-4 1,1-3 2,2-3-1,2-3 0,2-3 0,1-3-1,1-3 1,-1-2-1,0-4 0,-1-1 1,-4 2-1,-2 0 0,-3 1-1,-3 4 2,-3 3 1,-3 3 2,-2 5 1,-4 2 2,-1 4 0,-3 3 2,0 3 1,-3 4 5,-1 6 9,-1 5 9,0 7 9,-2 4 1,-2 1-6,-2 3-8,-2 2-6,-1 0-4,0 1-2,0-2-1,0 2-2,0-1-1,1 3 0,-1 0-2,0 1-1,0-1-1,2-2 0,0-1 0,2-2-1,1-3 0,2 0-1,2 0 0,2-2-2,1-3 1,3-2-1,2-6-1,2-3 0,0-2 0,1-2 0,0 0-1,-1-1 0,1-3 0,1-2 0,1-4 1,1-2 0,0-2 0,-1-1 0,-1-1-1,0-1 0,-2-1 0,1 1 1,0-1-1,-1 1 1,0-2 0,-1 0 0,0-1 0,-2-1 0,-1-1 0,0 0 0,-2-2-1,-1 0 1,0-1-1,-2 1 1,-1 0 0,0 3 1,-2-1-1,-2 1-1,-2-1-1,-2 1-1,-2-1-1,0 3 2,-1 0 2,-2 1 0,0 1 1,-1 4 0,-2 3 1,0 3 0,-2 2 0,-1 2 2,-3 2 0,-2 2 0,-1 2-1,-3 2-3,-1 2-5,-3 2-3,-1 3-4,-3 7-4,0 5-6,-3 7-3,0 3-5,3 1-2,3 0-4,3 2-2,4-3 2,3-5 6,4-7 8,4-5 7,3-3 0,1 2-6,0 0-6,2 1-6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9:37"/>
    </inkml:context>
    <inkml:brush xml:id="br0">
      <inkml:brushProperty name="width" value="0.03734" units="cm"/>
      <inkml:brushProperty name="height" value="0.03734" units="cm"/>
      <inkml:brushProperty name="color" value="#FED406"/>
    </inkml:brush>
  </inkml:definitions>
  <inkml:trace contextRef="#ctx0" brushRef="#br0">33566 45800 589,'0'51'71,"0"-6"-15,0-8-14,0-6-16,0-3-8,0 1-1,0 1-2,0 1-2,-1 0 0,-1 1-1,0-1 0,-1 0 0,-1-1 0,2-1-1,0-3-1,2-1 0,0-2-1,2-2-2,0 0 0,2-1-2,-1 0-1,-1 3 0,0 1-1,-1 3 0,-1 0 0,2-1 1,0-1-1,2-1 0,-1 0 0,-1 1-1,0 1-2,-2 1 0,2-1-3,2-2-3,4-1-4,2-2-3,3-3-3,3-1-5,3-3-5,3-1-3,3-3-4,3-2-2,3-4-2,2-2-2,2-4 0,-2-2 3,0-4 1,-1-2 4,-3-1 2,-7 2 3,-5 3 5,-6 1 2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3:54"/>
    </inkml:context>
    <inkml:brush xml:id="br0">
      <inkml:brushProperty name="width" value="0.03036" units="cm"/>
      <inkml:brushProperty name="height" value="0.03036" units="cm"/>
      <inkml:brushProperty name="color" value="#F2395B"/>
    </inkml:brush>
  </inkml:definitions>
  <inkml:trace contextRef="#ctx0" brushRef="#br0">17327 3955 724,'-6'-13'49,"2"6"-5,4 6-3,3 6-5,0 5-5,1 4-6,0 3-4,0 5-6,-1 0-6,0-1-4,-2-3-6,0-1-5,-2-2-5,0 0-6,-2 1-5,0 0-6,1-4-3,2-5-2,3-6-1,4-6-1,3-6 2,5-5 7,5-7 7,6-4 6,0-2 6,0 3 8,-1 5 6,-1 3 6,-3 4 4,-1 2 1,-4 4 1,-3 3 1,-3 2 0,-2 4 1,-4 2 1,-2 4 0,-4 2-1,-1 3-2,-2 3-3,-1 3-3,-3 3-2,0 0-4,-1 0-2,-1 2-4,-1-1-1,1-1 0,-1-3-1,1-1 0,0-3 0,2-1-3,2-2-1,2-2-2,3-2-2,2-1-4,4 0-2,2-2-4,3-2-1,3-6 1,4-4 0,1-5 0,3-4 0,3-3-4,1-4-1,3-1-3,-2-1-1,-3 4 4,-4 2 2,-5 3 2,-2 1 4,0 2 2,-2 1 3,0 1 3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9:38"/>
    </inkml:context>
    <inkml:brush xml:id="br0">
      <inkml:brushProperty name="width" value="0.04311" units="cm"/>
      <inkml:brushProperty name="height" value="0.04311" units="cm"/>
      <inkml:brushProperty name="color" value="#FED406"/>
    </inkml:brush>
  </inkml:definitions>
  <inkml:trace contextRef="#ctx0" brushRef="#br0">33622 49500 510,'-9'8'0,"-2"0"0,-2 0 0,-1-1 0,-2 2 0,2 2 0,1 2 0,1 1 1,1 3 3,-1 1 9,0 3 9,1 2 9,-1 0 2,0-1-2,0-1-2,1-1-3,0 0-2,2 3-2,2 1-2,2 3-1,1 1-2,0 1-1,0 0 0,0 2-2,1 1-1,0 1 1,2 1-1,1 1 0,0 0-1,0 3 0,0 2-1,0 2 0,0 2-2,0 0 0,0 2 0,0 0-1,0 1-1,0 0-2,0 0-1,0 0-3,0 2 0,1 2-2,2 4-1,0 2-1,1 3-1,0 3-1,0 3-1,0 4-2,-1-1 0,-2-1-3,-2-3 0,-2-1-3,-2-4-2,0-2-4,-1-3-4,-1-2-5,-2-4-2,0-2 0,-2-3 0,0-4-2,-1-2 1,-1-1 0,0-3-1,-3-2 1,2-4 1,1-7 3,2-7 4,2-6 4,2-5 2,-1-1 2,0 0 2,0-1 2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9:41"/>
    </inkml:context>
    <inkml:brush xml:id="br0">
      <inkml:brushProperty name="width" value="0.04861" units="cm"/>
      <inkml:brushProperty name="height" value="0.04861" units="cm"/>
      <inkml:brushProperty name="color" value="#FED406"/>
    </inkml:brush>
  </inkml:definitions>
  <inkml:trace contextRef="#ctx0" brushRef="#br0">37702 45713 452,'-1'-21'4,"0"8"8,-2 7 7,0 7 9,0 4 2,0 3-4,2 3-3,0 4-3,1 0-3,0-1-1,0-1-2,0 0 0,2-3-4,2-1-2,3-2-3,4-2-2,3-2-4,5-2-1,5-2-3,5-2-1,3-2-2,1 0 0,1-1-1,0-2 0,0 1 0,-3 1-1,-3 0 1,-3 2-1,-5 2 1,-5 6 1,-6 4 2,-6 5 0,-6 4 2,-6 2 2,-6 1 4,-5 3 2,-4 0 1,1 1 1,-1-1 0,1 1 1,0-2 1,3-3 1,1-3 0,2-3 2,4-1 0,3 1-2,4 1 0,4 1-2,3-1 0,4-2-1,2-4-1,4-3-1,1-1 0,3 0-2,2 0-1,1 0-2,2 0-1,0 0-1,-1 0 0,1 0 0,-2-1-3,-3 1 0,-3 0-3,-2 0-2,-5 0 0,-3 0 2,-4 0 1,-3 0 2,-5 1 2,-2 3 0,-3 4 1,-3 2 1,-4 2 0,-1-1 2,-4 1 0,-3 0 1,-2 0 1,-1 1 0,-1 1-1,0 1 1,-1 0 1,1-1 3,1 0 4,1-2 3,3-2 3,5-1-1,5-2 2,5-2-1,6-2 0,6-1-1,7 0-2,8-2-2,3-1-2,3 0-3,2-1-3,1-2-3,3-1-1,1-2 0,3-2 0,1-2 0,1 0 1,1-1-1,-1 0 1,0 0-1,3-1 0,3-2-1,4-1-2,4-3 0,1 0-1,-4 1 1,-2 1 1,-4 0 0,-2 1-1,-2 1-4,-1-1-4,-3 0-4,-2 1-2,-5 3 2,-3 1 1,-4 2 1,-6 0 2,-8 0 2,-8-1 2,-8-2 2,-4 1 4,1-1 2,-1 0 3,1 0 4,0 1 1,0 0 2,2 2 1,1 1 0,1 0 3,1 2 0,0 0 1,3 2 2,0 1 2,1 3 2,0 4 3,2 2 3,1 4-1,0 4-7,2 3-5,1 5-7,0 1-2,2 0-2,0 1-1,2-1-1,0 2 0,0 3 0,0 3-1,0 3 1,0 2 0,0 2-2,0 2-1,0 2-1,0-1-1,0-1-2,0-2-1,0-2-2,-1-2 0,-1-3-2,0-4-1,-1-2-1,-4-4-2,-4-5-2,-5-4-1,-5-6-2,-3-5 2,1-2 4,-1-6 6,1-2 5,-1-5 3,1-4 1,-1-4 2,1-3 0,1-2 2,2-1 0,4 1-1,3-1 2,3 1-1,2 1-1,4 1 0,3 1 0,3 0-2,4 1-3,3-1-2,5 1-4,5-2-3,5 1-5,6-2-3,7 0-4,3-2-3,2 2-1,2 1 0,2 1-2,1 0 2,-2-1 2,-1-1 3,0-1 2,-2 0 1,0-1 2,-2 1 2,0-1 0,-2 1 3,-1-1 5,-3 1 3,-2-1 5,-2 2 4,-3 3 2,-3 3 4,-3 3 3,-3 1 2,-4 2-2,-5 1 0,-3 0-1,-2 4 6,0 6 13,0 6 13,0 6 13,-1 4 0,0 3-11,-2 3-11,0 3-13,-2 2-6,-2-1-4,-2 0-4,-2 1-3,0 0-2,0 1-1,2 0 0,1 3-1,-1-3-6,0-2-9,-2-3-11,0-3-10,0-6-7,2-8-3,2-10-3,2-8-4,2-8 1,0-7 7,2-7 6,0-6 6,3-5 5,2 1 6,3 0 5,4 0 6,1 2 3,3 2 4,1 3 3,3 3 4,1 3 2,1 2 5,1 1 2,1 3 4,-1 2 3,1 2 1,-2 4 2,-1 4 2,-1 2-1,1 2-1,-1 4-2,1 3-2,-2 2-1,-1 2-1,-3 2-1,-1 1-2,-1 3-1,0 1-2,-1 3-3,1 1-2,-2 2-2,-1 2-1,-2 0-3,-2 1 0,-3 1-3,-4 1-2,-4 1-3,-4 1-2,-3-1-1,-4-1-1,-2-2 0,-3-3 0,-3 0-2,-3-2 0,-3-1-2,-3-1 0,-1-2 0,-1-2 2,1-4 2,0-2 2,1-3 2,5-2 2,3-2 0,5-2 2,2-2 1,4-3-2,3-4 0,2-2 0,5-1-1,6-1 0,6 0 1,6 1 1,2 0 1,1 1 3,-1 0 3,1 2 3,-1 2 0,-1 3-1,-1 3-2,0 2-1,-3 4-2,-3 2-1,-3 4 0,-2 2-1,-4 4-1,-4 6 0,-4 4 0,-4 5 0,-3 3 0,-1 0 0,-3 2 2,-1 1 1,-2 0-1,0 1 1,1-1-2,-1 0 1,1-1 0,3-5 0,1-3 2,2-4-1,3-4 1,5-1-3,3-3-2,4 0-1,3-5-3,3-3 0,4-4-2,2-3-2,2-6 0,1-2 0,1-5 0,2-3 0,-2-4-2,1-3-2,-2-3-2,-1-3-4,-1-3 0,-3-2 0,-1-4 2,-2-2 0,-2-3 1,-2-2 2,-2-2 0,-2-1 0,-2 1 4,0 6 5,-2 6 4,0 6 5,-1 4 4,0 3 3,0 3 3,0 3 3,0 5 7,0 6 11,0 8 12,1 6 11,-2 8 1,0 8-8,-2 7-10,0 8-8,-2 7-5,-2 5-2,-2 4-2,-1 5-2,-1 1-2,1-1-2,0-2-1,2-2-2,1-3-1,2-1-3,3-2-1,1-1-2,2-4-3,2-4-2,2-4-3,2-3-3,3-5-3,5-1-6,5-4-4,6-3-4,1-3-2,1-3 1,-1-3 2,1-2 2,-1-6-3,1-6-6,-1-7-7,1-7-7,-1-5-2,1-3 2,-1-3 3,1-3 2,-1-2 4,-1 0 2,-1-2 3,-1-1 4,-1 1 4,-1 2 4,-1 2 5,0 1 6,-2 3 3,-1 3 3,-1 4 4,0 2 3,-2 2 3,-1 4 1,-1 3 1,-1 3 3,0 2 3,-1 2 7,1 2 8,0 2 6,1 3 4,2 6-1,1 4 0,3 5 0,0 4-3,-3 1-7,-1 3-5,-2 1-6,-1 2-4,0 1-1,0 1-3,0 1-1,-2 0-2,-1 0-3,-2 1-1,-2-1-2,-2 0-1,-4-1-2,-2-2-1,-3 1-2,-3-3 0,-2-2-3,-1-1-1,-3-2-3,-1-3-1,-1-3-2,-1-3-1,-1-2-3,0-4 1,0-3 0,-1-2 0,1-4 2,1-3 0,5-3 0,3-5 0,4-4 1,3-3-1,4-3 0,3-3-2,2-2 0,5-3-1,8-1 2,6-1 0,7-1 2,4 1-1,2 3-3,2 4-1,2 2-3,1 2-1,0 3 0,0 1-2,1 2 0,-1 1-2,2-1-1,1-1-3,0-1-1,0-1-1,-2 1 2,-1-1 2,-3 1 2,-4 1 3,-7 4 4,-7 4 5,-7 5 5,-3 0 2,0 0 1,0-2 0,0 1 2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9:41"/>
    </inkml:context>
    <inkml:brush xml:id="br0">
      <inkml:brushProperty name="width" value="0.04858" units="cm"/>
      <inkml:brushProperty name="height" value="0.04858" units="cm"/>
      <inkml:brushProperty name="color" value="#FED406"/>
    </inkml:brush>
  </inkml:definitions>
  <inkml:trace contextRef="#ctx0" brushRef="#br0">45347 45199 452,'0'-29'13,"0"5"-3,0 5-4,0 5-3,-2 8 8,-4 12 21,-4 12 19,-3 11 20,-4 6 3,0 1-16,0-1-14,-2 0-16,-2 4-10,-3 6-4,-3 7-6,-3 8-4,1-2-5,5-10-4,5-10-4,5-10-4,6-8-5,8-8-6,8-9-5,8-6-7,4-7 1,1-2 7,1-3 6,1-3 7,-1 0 5,-1 2 5,-3 4 3,-1 3 5,-2 2 4,-1 2 4,-1 2 3,-1 2 5,-1 3 2,-2 2-1,-3 3 0,-1 4 0,-1 2 0,-2 3 0,0 3 0,-2 3 1,-1 2-2,-2-1-3,-2 1-4,-1-1-3,-3 1-2,-2 1-3,-2 1 0,0 1-2,-3-1-3,2-1-6,1-3-5,1-1-5,1-9-9,4-14-14,2-15-14,4-15-14,3-7-2,4 0 12,4-1 10,4 1 11,1 1 9,1 4 8,0 2 9,-2 3 8,2 2 8,2 1 6,0 1 7,1 1 6,0 2 2,1 1-1,0 3-2,-1 1-1,2 2-2,3 1 1,3 0-1,3 2 1,2 1-2,-1 1-4,0 0-4,1 2-3,-1 0-4,0 0-4,0 0-3,0 1-3,-1-1-2,-3 2-1,-3 1 0,-3 0-1,-3 1-2,-3 0-2,-2 0-2,-4 0-3,-2 0 1,-2-2 2,-3 0 2,0-1 3,-5-2 1,-4-4 1,-6-2 0,-4-3 2,-2-2 1,-1-1 1,1-1 3,-1-1 1,1-1 3,1 1 0,0 0 2,2-1 1,1 1 2,1-1 0,2 1 1,0-1 1,1 1 2,2 3 3,2 1 2,2 3 3,1 3 4,0 6 9,0 6 7,1 6 8,-1 6 0,2 7-7,0 7-7,2 7-6,0 6-6,0 6-2,0 6-3,0 6-1,0 9-4,0 11-4,0 12-3,0 12-3,-2 9-2,0 5 1,-3 7 0,-2 5 1,-1 3-6,2 0-13,1 0-15,0 0-12,2-2-8,2-5 1,2-5-1,2-5 2,2-9 0,0-12 4,1-13 4,2-13 2,-1-13 4,-1-10 7,0-13 4,-1-11 6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9:42"/>
    </inkml:context>
    <inkml:brush xml:id="br0">
      <inkml:brushProperty name="width" value="0.03778" units="cm"/>
      <inkml:brushProperty name="height" value="0.03778" units="cm"/>
      <inkml:brushProperty name="color" value="#FED406"/>
    </inkml:brush>
  </inkml:definitions>
  <inkml:trace contextRef="#ctx0" brushRef="#br0">45884 46773 582,'-1'-15'3,"-1"-1"7,0 0 6,-1 1 7,-2 0 6,0 4 7,-1 3 5,-2 3 6,0 3-1,1 5-6,-1 6-8,0 4-8,-2 6-4,-4 7-3,-3 7-3,-5 7-2,-3 2-5,-1 3-7,-2 0-7,-3 2-8,0-2-6,-1-4-5,-2-4-7,-1-5-5,2-2-4,5-5-3,5-3-2,5-4-2,4-4 2,2-3 5,4-3 6,3-2 6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9:42"/>
    </inkml:context>
    <inkml:brush xml:id="br0">
      <inkml:brushProperty name="width" value="0.03852" units="cm"/>
      <inkml:brushProperty name="height" value="0.03852" units="cm"/>
      <inkml:brushProperty name="color" value="#FED406"/>
    </inkml:brush>
  </inkml:definitions>
  <inkml:trace contextRef="#ctx0" brushRef="#br0">47650 47077 571,'8'-6'0,"2"2"0,0 4 0,1 3 0,0 1 7,-1 1 14,0 1 14,-2 2 15,1 0 4,4 2-5,2 0-4,3 1-5,2 1-4,-1 1-6,0 2-3,1 0-6,-1 1-8,1 1-12,-1 1-14,1 0-12,-3 2-9,-3-1-6,-4 1-5,-4 0-7,-3-3-1,-1-1 4,0-4 2,-1-3 4,-3-1 5,0 0 6,-3 0 6,-2 0 6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5:19:42"/>
    </inkml:context>
    <inkml:brush xml:id="br0">
      <inkml:brushProperty name="width" value="0.04009" units="cm"/>
      <inkml:brushProperty name="height" value="0.04009" units="cm"/>
      <inkml:brushProperty name="color" value="#FED406"/>
    </inkml:brush>
  </inkml:definitions>
  <inkml:trace contextRef="#ctx0" brushRef="#br0">46013 48223 548,'-15'-1'8,"2"-1"13,2 0 16,3-1 14,1-2 3,2 0-9,2-1-9,2-2-8,5 0-5,8-1 1,7-2 0,9 0 1,6 1-1,6 0-5,6 0-2,5 2-5,5 1-9,4 0-14,2 2-14,3 1-16,-3 0-6,-11 2 2,-9 0 3,-9 2 0,-7-1 1,-2 0-3,-1-2-2,-2 0-3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3:46"/>
    </inkml:context>
    <inkml:brush xml:id="br0">
      <inkml:brushProperty name="width" value="0.05993" units="cm"/>
      <inkml:brushProperty name="height" value="0.05993" units="cm"/>
      <inkml:brushProperty name="color" value="#F2395B"/>
    </inkml:brush>
  </inkml:definitions>
  <inkml:trace contextRef="#ctx0" brushRef="#br0">64371 41921 367,'-15'-21'66,"-1"5"-10,0 4-11,0 6-11,0 3-7,-3 2-4,-2 2-3,-1 2-4,0 1-3,1 2-2,2 0-2,3 2-1,-2 1-2,-6 5 1,-4 4 1,-4 3-1,-3 3 1,3 1 1,2 1-1,1 1 1,2 0 0,1 0 0,1 0-1,1 1 0,1 0 0,1 1-1,1 1 1,1 1 0,1-1-1,3 0 0,1-1-2,3-1-1,1-1 0,4-4-2,2 0 0,4-3 0,3-2-1,6-2 1,4-4 0,5-3 1,5-2-1,3-2-2,4-2-1,5-2-2,2-3-1,0-4-1,2-4-1,1-3-1,0-5-1,2-2-3,1-3-1,1-3-3,-2 0-1,-2 0 0,-3 1-1,-4 1 1,0 1-2,-1 1-1,1 1-2,-1 1-1,0 0-1,-2-1 1,-1-1 1,0-1 0,-1-1 2,-3 1 1,-1-1 2,-2 1 2,-3 1 2,1 0 2,-2 1 2,-1 1 2,-1 0 1,-1 2 0,-1 1 0,0 1 1,-2 1 1,-1 2 4,0 3 3,-2 1 5,-1 3 8,-2 4 15,-2 4 14,-2 4 13,-2 3 2,-2 3-12,-2 4-11,-2 2-12,-1 1-7,0 1-2,1-1-3,-1 1-1,-1 1-1,-2 3-1,-2 2 1,-1 4-1,-2 2-1,0-1-4,1 0-4,-1 1-3,1-2-2,1 0-1,0-1 1,2-1 0,1-1 0,1-1-1,0-1-1,2-2-1,0 1 0,0-1-1,0 1-1,1-1-1,-1 0-2,2-3-4,0-1-3,2-2-4,2-7-4,2-11-6,3-10-4,4-11-6,2-8 0,3-5 7,4-4 4,2-6 6,1-1 4,1 1 2,-1 0 3,1 2 3,-1 1 2,-1 3 3,-1 3 2,0 4 3,-2 2 1,-1 3 2,-1 4 0,0 2 1,-2 2 3,1 1 5,0 0 5,0 2 5,-2 2 3,-1 1 4,-2 2 2,-2 2 4,0 3 0,2 4 1,1 4 1,3 4-1,0 4-1,-2 4-4,-2 3-4,-2 5-5,-2 2-1,-1 1 0,0 1-1,-1 0 0,-2 2 0,-1 3-2,0 1-2,-1 2-1,-1 2-2,2 3 0,0 1-1,2 2 0,0 0-1,0-3-1,0-5 0,0-1 0,0-3-2,0-3-3,0-3-4,0-3-2,2-5-2,6-8-1,4-8 0,5-8 0,3-8 0,1-10-1,1-7 2,1-10-1,1-4 2,-1 1 0,1-1 1,-1 0 1,0 1-1,-1 2-3,-1 2-3,0 2-2,-3 2-3,-1 3-2,-3 4-2,-1 2-2,-2 3-4,-2 3-3,-2 3-5,-2 3-4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3:46"/>
    </inkml:context>
    <inkml:brush xml:id="br0">
      <inkml:brushProperty name="width" value="0.04607" units="cm"/>
      <inkml:brushProperty name="height" value="0.04607" units="cm"/>
      <inkml:brushProperty name="color" value="#F2395B"/>
    </inkml:brush>
  </inkml:definitions>
  <inkml:trace contextRef="#ctx0" brushRef="#br0">69837 41530 477,'-6'-7'12,"6"3"11,4 1 11,6 2 11,2 1 3,3 0-4,2 0-4,1 0-4,3-1-3,0 0-4,0-2-2,3 1-4,-1-2-2,0 2-2,0 0-1,1 2-2,-2 0-2,-1 0-2,-3 0-2,-1 0-2,-1 0-2,-1 0-3,1 0-2,0 0-1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3:49"/>
    </inkml:context>
    <inkml:brush xml:id="br0">
      <inkml:brushProperty name="width" value="0.04623" units="cm"/>
      <inkml:brushProperty name="height" value="0.04623" units="cm"/>
      <inkml:brushProperty name="color" value="#F2395B"/>
    </inkml:brush>
  </inkml:definitions>
  <inkml:trace contextRef="#ctx0" brushRef="#br0">63607 49169 475,'0'-28'31,"0"5"-3,0 7-3,0 5-4,-1 3-2,-1 0-1,0 1-2,-1-1-2,-1-1 1,0 0 1,0-2 0,0 1 3,-1-2-1,0 2-2,-1 0-2,-1 2-2,-2 1-2,0 1 0,-2 0-1,0 2-1,-1 0-1,-1 2 0,-1 0-1,-1 2 0,-3 1 0,-2 4 0,-3 2-1,-3 4 0,-1 2-1,0 5 2,-1 3 0,1 5 1,-2 3-1,-1 5 1,-2 2-1,-2 6 0,-1 0-1,2 0 0,0-1 0,1-2-1,2 0 0,3-2 0,3-1 1,3 0 1,2-1-1,3-2 1,1 0 0,2-1 0,2-1 0,3-1-1,1-1 1,2-1-1,2-2 0,2-1-2,2-3-1,2-1-2,2-3 0,4-1 0,2-2 0,3-2-1,4-3-2,5-1-3,5-2-4,5-2-3,3-2-4,2-1-8,3 0-5,1-1-7,1-4-4,0-2-5,-1-5-3,1-4-4,-3 0 0,-7 1 4,-7 2 4,-7 2 3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3:49"/>
    </inkml:context>
    <inkml:brush xml:id="br0">
      <inkml:brushProperty name="width" value="0.04363" units="cm"/>
      <inkml:brushProperty name="height" value="0.04363" units="cm"/>
      <inkml:brushProperty name="color" value="#F2395B"/>
    </inkml:brush>
  </inkml:definitions>
  <inkml:trace contextRef="#ctx0" brushRef="#br0">65190 50900 504,'28'0'99,"-4"0"-22,-6 0-24,-3 0-22,-3 0-12,3 2 1,2 0 0,2 2 1,-2 0-1,-1 2-5,-4 0-3,-3 1-4,-1 2-2,-2 0 1,-1 1 1,0 2 0,-3 0-3,-2 1-4,-4 1-4,-2 0-6,-3 3-2,-4 2-1,-2 1 0,-3 3-1,-2 0 1,1-1 2,-1-1 1,1-1 2,-1 0 2,2-1 1,-2 0 3,0 1 1,2-3 1,3-1 2,3-4 1,2-3 2,7-1 5,8-2 7,9-1 8,10 0 7,3-2-1,1-2-9,-2-2-10,1-2-9,1-1-11,-1 0-11,1 0-11,-1 0-11,1 0-7,-1 0-4,-1 0-4,2 1-3,-3-2 1,-5 2 5,-5-1 6,-4 0 4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3:55"/>
    </inkml:context>
    <inkml:brush xml:id="br0">
      <inkml:brushProperty name="width" value="0.04424" units="cm"/>
      <inkml:brushProperty name="height" value="0.04424" units="cm"/>
      <inkml:brushProperty name="color" value="#F2395B"/>
    </inkml:brush>
  </inkml:definitions>
  <inkml:trace contextRef="#ctx0" brushRef="#br0">19191 2516 497,'8'-7'9,"0"2"4,-1 2 4,1 2 4,-1 2 2,-2 2 1,-3 2 1,-1 2-1,-1 1 1,0 1-1,0 2-2,0 0-1,0 1-1,2 1-2,0 1-2,2 2-1,0 1-2,0 3-1,-1 3-1,1 3 0,0 1-1,0 4 0,0 1 0,0 2 0,0 2 0,0-1-2,0 0-2,0 1 0,0-2-1,0-2 0,-1-2 0,2-1 0,-2-2-1,1-1-1,0-2-2,0 0-1,-1-1-1,0 1 0,-2-1-2,0 1 1,-1-2-2,0-3-2,0-3-2,0-3-2,-3-5-5,-6-10-10,-6-8-9,-5-9-9,-4-5-3,1-1 5,0-1 5,0-1 5,0-1 3,1 1 3,1 1 2,1-2 3,1 2 4,4 3 4,3 3 3,3 3 5,1 2 4,2 1 1,1 0 4,0 2 1,2 0 4,0 1 5,2-1 3,0 0 5,3-1 1,4-1 0,4-3-1,4-2 0,1 0-2,1 1-3,0 1-2,-1 1-3,1 2-2,-2 4-4,-1 4-3,-1 5-2,-2 4-3,-2 7-2,-4 7-1,-2 7-2,-4 5-1,-2 3-1,-4 3 1,-2 3-2,-3 0 1,-1 0-1,-3-1 1,-1-1-1,-1-3 1,2-3 1,2-2 2,3-3 0,0-3 2,0-3 2,0-3 0,1-2 2,1-5 1,6-7 0,4-4 0,6-7 0,5-7-1,5-7-3,7-9-3,5-7-2,5-4-3,1-1-2,2-2-1,3 0-3,-3 0 1,-1 3 0,-3 4 2,-3 2 0,-3 3 2,-1 3 2,-3 3 1,-1 3 2,-3 4 2,-5 2 3,-3 3 3,-4 3 2,-3 2 4,0 0 3,-2 2 4,0 1 2,-1 2 9,2 6 10,0 4 11,2 6 11,-1 4 1,-1 7-11,0 5-10,-1 7-11,-1 1-6,0 1-5,0 0-3,0 1-4,-1-2-3,-1 0 0,0-1-2,-1-1-1,-1-1-1,0 1 0,0-1-2,0 0 0,1-1 0,0-6 0,2-2 0,0-4 0,3-3 0,4 1 0,4 0 0,4-1-1,2-1 0,3-4-1,1-5 0,3-2-1,2-3 0,1 0 0,2 0 1,3 0-1,0-1 2,-3-1-1,1 0 0,0-1 0,-3-1 0,0 0 0,-1 0-2,-1 0 0,-2 1-1,-2 0 2,-4 2 0,-3 0 0,-4 0 1,-6-2 1,-6-2 1,-6-1 0,-3-4-2,1-2-6,-1-3-5,0-3-6,0-3-6,0-2-7,1 0-6,-1-3-8,2-1-2,2 1 5,4 1 3,2 1 4,2 1 2,-2 4 1,0 3 2,-1 3 1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3:50"/>
    </inkml:context>
    <inkml:brush xml:id="br0">
      <inkml:brushProperty name="width" value="0.04432" units="cm"/>
      <inkml:brushProperty name="height" value="0.04432" units="cm"/>
      <inkml:brushProperty name="color" value="#F2395B"/>
    </inkml:brush>
  </inkml:definitions>
  <inkml:trace contextRef="#ctx0" brushRef="#br0">66774 48163 496,'8'-22'44,"2"6"-5,0 5-4,2 5-6,0 2-3,3 2-3,1 0-2,3 2-2,0 0 0,-1 0 1,-2 0 2,1 0 1,-3 1 0,-1 4-5,-2 2-5,-2 4-4,-3 1-2,-3 3-1,-2 1-1,-3 3-1,-5 2-3,-4 1-5,-5 3-5,-5 1-6,-2 2-3,0 3 2,-1 0 0,1 4 1,0-2 0,2-4 2,3-3 1,1-5 0,3-2 3,1-3 4,2-1 4,2-2 3,3-2 5,2-1 6,4 0 7,3-2 7,2-1 1,3-2-2,3-3-3,4 0-3,1-2-3,3 0-2,1 0-3,3 0-2,1-2-2,-1 0 1,1-3 0,-2-2 1,1 0-9,-1 0-18,-1 2-18,-1 1-19,-1-1-8,-1 2 3,-1-1 2,0 0 2,-3 0 4,-1 0 4,-2 0 5,-2 0 4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3:50"/>
    </inkml:context>
    <inkml:brush xml:id="br0">
      <inkml:brushProperty name="width" value="0.04033" units="cm"/>
      <inkml:brushProperty name="height" value="0.04033" units="cm"/>
      <inkml:brushProperty name="color" value="#F2395B"/>
    </inkml:brush>
  </inkml:definitions>
  <inkml:trace contextRef="#ctx0" brushRef="#br0">68200 48462 545,'24'-2'135,"3"0"-30,1-3-30,2-2-31,1-1-17,1 2-4,-1 2-5,0 0-4,0-1-5,-3 2-4,-3-1-6,0 0-3,-2 0-3,-3 2 1,-1 0 1,-2 2 0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3:54"/>
    </inkml:context>
    <inkml:brush xml:id="br0">
      <inkml:brushProperty name="width" value="0.03654" units="cm"/>
      <inkml:brushProperty name="height" value="0.03654" units="cm"/>
      <inkml:brushProperty name="color" value="#F2395B"/>
    </inkml:brush>
  </inkml:definitions>
  <inkml:trace contextRef="#ctx0" brushRef="#br0">63552 56116 602,'-9'-7'23,"0"2"3,-2 2 2,0 2 2,-1 3 1,-1 4 0,-1 4 0,-1 3 1,-2 5-2,1 5-5,-2 5-3,-1 5-4,-2 4-4,0 5 0,-1 1-1,0 7-2,-2 1-2,0 3-3,1 2-3,-1 2-2,3-2-6,0-6-5,3-7-7,1-5-6,2-4-3,2-3 2,3-3 1,1-3 2,3-5-4,4-5-10,4-6-10,4-6-10,3-6 0,1-6 9,3-6 9,2-5 10,-1-3 6,-3 4 4,-2 3 6,-4 3 4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3:54"/>
    </inkml:context>
    <inkml:brush xml:id="br0">
      <inkml:brushProperty name="width" value="0.05399" units="cm"/>
      <inkml:brushProperty name="height" value="0.05399" units="cm"/>
      <inkml:brushProperty name="color" value="#F2395B"/>
    </inkml:brush>
  </inkml:definitions>
  <inkml:trace contextRef="#ctx0" brushRef="#br0">64100 56419 407,'14'-22'1,"-1"3"2,-2 3 2,-2 3 1,-1 3 5,0 4 8,0 4 6,-1 4 8,0 4 1,-2 5-4,-2 5-4,-2 6-4,-1 2-3,2 2-2,0 2-2,2 2-2,0 1-1,0-1-2,-1-1-2,2-1-2,-2-2-1,1-1 0,0-3-2,0-1 0,1-2-1,2-3-2,2-2-1,2-1-3,0-3-1,1-1-1,0-2-2,0-2-2,0-3 0,3-2 0,2-3 0,1-4 2,3-4-2,1-5-3,3-6-2,1-6-2,2-5-2,1-1 3,1-2 0,1-2 3,0 0 2,1 1 4,-1 3 5,0 2 3,-2 2 2,0 2 0,-3 2 1,-1 1-1,-3 4 1,-3 5 1,-3 4 2,-2 6 1,-4 4 5,-1 4 8,-2 4 9,-2 4 7,-2 2 3,-2 3-6,-2 2-4,-2 2-4,-2 1-4,0 1-2,-1 1-2,-2 0-2,1 2-1,1 1-2,0 1 0,2 1-1,0 0-1,0 1-2,0-1 0,0 0-2,1 0 0,0-3-1,2-1 0,0-3-1,2-1 0,0 1-2,2-1 0,0 1-2,4-1-1,4-1-2,5-1-2,5-1-2,2-2-2,-1-4-1,-1-5-2,-1-2 0,0-6-1,0-4 0,-1-6 0,1-3-1,0-6 1,1-2 0,1-3 0,1-2 1,-1-2 0,-1-2 2,-3-1 1,-1-1 1,-2 0 2,-1 0 1,0-1 2,-2 1 1,-2 2 1,-2 4 1,-4 4 0,-2 4 2,-2 2 0,0 2 1,0 2 0,0 3 0,-3 1 1,-2 0-1,-5 2-1,-4 1-1,-2 1-1,-1 2-1,-1 2-2,-1 2-1,-3 2-3,-1 2-4,-4 2-4,-3 2-4,0 1-4,3 1-4,3 2-4,3 0-5,3 0 0,2-3 4,4-1 3,3-2 4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3:55"/>
    </inkml:context>
    <inkml:brush xml:id="br0">
      <inkml:brushProperty name="width" value="0.04947" units="cm"/>
      <inkml:brushProperty name="height" value="0.04947" units="cm"/>
      <inkml:brushProperty name="color" value="#F2395B"/>
    </inkml:brush>
  </inkml:definitions>
  <inkml:trace contextRef="#ctx0" brushRef="#br0">68250 55548 444,'17'0'135,"3"0"-25,3 0-25,3 0-25,2 0-17,1 0-7,1 0-8,0 0-8,0-1-6,-2-1-4,-1 0-4,-3-1-4,-1 0-2,-3-1 1,-1 0 2,-2 0-1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3:55"/>
    </inkml:context>
    <inkml:brush xml:id="br0">
      <inkml:brushProperty name="width" value="0.05368" units="cm"/>
      <inkml:brushProperty name="height" value="0.05368" units="cm"/>
      <inkml:brushProperty name="color" value="#F2395B"/>
    </inkml:brush>
  </inkml:definitions>
  <inkml:trace contextRef="#ctx0" brushRef="#br0">69145 54755 409,'-28'-13'37,"10"6"18,6 6 16,8 6 18,4 5 0,0 3-16,0 5-16,0 4-16,0 1-12,0 2-7,0 1-6,0 1-6,0 2-9,0 1-7,0 2-8,0 2-8,0 2-10,0 2-11,0 2-10,0 2-11,-1-2-4,0-7 1,-2-7 2,0-7 0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8-23T00:48:32.84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9086 12169 0,'0'0'0,"0"0"0,0 0 0,0 0 16,0 0-16,0 0 0,0 0 15,0 0-15,0 0 0,0 0 16,0 0-16,0 0 0,10-20 0,-10 20 16,0 0-16,0 0 0,0 0 15,0 0-15,17-16 16,-17 16-16,0 0 0,13-18 0,-13 18 16,9-17-16,-4 8 0,1-1 15,1-1-15,-2-1 0,1 1 0,1-1 16,-1 1-16,0 0 15,1-2-15,0 1 0,-1 0 16,2 0-16,0 0 0,-1-1 0,1 2 16,-1 0-16,-1 0 15,2 0-15,0 0 0,-2 1 0,1 1 16,-1 0-16,-2 1 16,0-1-16,1 2 0,-1-1 0,0 3 15,-1-1-15</inkml:trace>
  <inkml:trace contextRef="#ctx0" brushRef="#br0" timeOffset="383.1411">9337 11412 0,'0'0'0,"0"0"16,0 0-16,0 0 0,0 0 15,0 0-15,14 20 0,-14-20 16,0 0-16,17 25 0,-17-25 15,17 24-15,-7-10 0,0 2 16,1 1-16,0 1 0,0 0 0,1 1 16,0 0-16,4 4 0,-1-1 15,2-1-15,0-1 0,0-3 16,-1 0-16,0-3 0,-2-4 16,-3-3-16,-2-4 0,-1 1 15,-2-3-15,0 2 0</inkml:trace>
  <inkml:trace contextRef="#ctx0" brushRef="#br0" timeOffset="566.4558">9544 11624 0,'0'0'0,"0"0"16,0 0-16,0 0 0,0 0 0,0 0 16,-3-25-16,3 25 0,5-19 0,-5 19 15,13-22 1,-4 10-16,1 1 0,0-1 0,1 0 15,0-1-15,0 1 0,-1 1 16,0 0-16,-2-1 0,-2 1 16,0 2-16,-1 0 0,0 2 0</inkml:trace>
  <inkml:trace contextRef="#ctx0" brushRef="#br0" timeOffset="768.5787">9635 11143 0,'0'0'0,"0"0"0,0 0 0,0 0 16,0 0-16,0 0 0,0 0 15,11 20-15,-11-20 0,12 19 0,-12-19 16,17 28-16,-6-12 0,1 2 16,3 2-16,1 2 0,3 3 15,8 7-15,4 1 0,1 1 16,2 0-16,1 0 0,-8-6 15,-4-5-15</inkml:trace>
  <inkml:trace contextRef="#ctx0" brushRef="#br0" timeOffset="2916.5244">10032 13316 0,'0'0'0,"0"0"0,0 0 0,0 0 16,0 0-16,0 0 0,0 0 16,0 0-16,0 0 0,0 0 15,0 0-15,0 0 0,0 0 0,0 0 16,0 0-16,0 0 0,0 0 15,0 0-15,0 0 16,0 0-16,0 0 0,-24-2 0,24 2 16,0 0-16,0 0 0,0 0 15,0 0-15,0 0 0,0 0 16,-21-14-16,21 14 0,0 0 16,0 0-16,0 0 0,-19-16 15,19 16-15,0 0 0,-10-12 16,7 6-16,0 1 0,0 0 0,-1 0 15,0 1-15,-1-2 0,1 1 16,0 0-16,-1 0 0,1 1 16,-1 0-16,1-2 0,0 2 15,-1-1-15,1 0 0,-2 0 16,1-1-16,-1 1 0,2 0 16,-2 0-16,1-1 0,-1 2 0,1-2 15,-1 0-15,0-1 0,0 0 16,1 1-16,-1-1 0,1 2 15,-1-2-15,1 2 0,-1-2 16,1 1-16,-1-1 0,0 1 16,1-1-16,-2 0 0,2-1 15,-1 1-15,1-2 0,-1-1 16,1 1-16,0 1 0,1 1 16,0-1-16,-1 0 0,1 0 0,-1 2 15,2-1-15,0 1 0,-1 0 16,1 1-16,0 1 0,1-1 15,-1 1-15,1 0 0,0 1 16,0 0-16,1 1 0,0-1 16,1 3-16,-3-3 0,3 3 0,-2-2 15,2 2-15,-1-3 16,1 3-16,0 0 0,0 0 16,0 0-16,0 0 0,0 0 15,0 0-15,0 0 0,6-4 0,-2 2 16,2-2-16,0-1 15,2-1-15,-2 0 0,0 2 0,-2 0 16</inkml:trace>
  <inkml:trace contextRef="#ctx0" brushRef="#br0" timeOffset="4368.7701">9011 12085 0,'0'0'0,"0"0"0,0 0 16,0 0-16,0 0 0,0 0 0,16 17 16,-16-17-16,0 0 0,0 0 15,19 21-15,-19-21 0,12 14 0,-5-7 16,1 2 0,0-1-16,1 0 0,0 0 0,-2-1 15,2 0-15,0 1 0,1 0 16,0 0-16,0 0 0,0-1 0,1 2 15,1 0-15,0 1 0,0 0 16,0 2-16,0 0 0,0 0 16,1 0-16,2 4 0,0-1 15,0-2-15,-2 2 0,0-2 16,-1-1-16,2 0 0,-1 0 16,0-1-16,-1-1 0,0-1 15,0 0-15,1 0 0,-1-1 16,0 1-16,0-2 0,0 2 15,0 2-15,0-1 0,0 0 0,2 0 16,-1 2-16,-1-1 16,0 1-16,0 1 0,0 0 0,0 1 15,1-1-15,-1 1 16,0 0-16,-1 0 0,-1 0 0,0 0 16,-1-2-16,0 0 0,1 0 15,0 0-15,-1 0 0,0-1 16,-1-1-16,-1 1 0,0-1 15,-1 0-15,-1 0 0,-1-2 16,1 0-16,-2 0 0,0-1 0,0-3 16,-1 0-16,-1-2 0,0 1 15,-1-1-15,0-2 0,0 3 16,0-3-16,-3-4 0,-1-2 16,0 0-16,-1 1 0,0-1 15,2 1-15,0 1 0</inkml:trace>
  <inkml:trace contextRef="#ctx0" brushRef="#br0" timeOffset="5035.9011">8934 11910 0,'0'0'0,"-1001"0"0,2002 0 16,-1001 0-16,0 0 0,0 0 0,0 0 15,0 0-15,7 19 0,-7-19 16,0 0-16,13 17 0,-6-10 16,-1 1-16,2 2 0,1-1 15,1 1-15,2 2 0,1 1 16,0 0-16,1 0 0,-1 3 15,0 0-15,0 0 0,1 2 16,3 3-16,1 1 0,-2-1 16,1-1-16,-1 0 0,1 1 15,0 0-15,-2 1 0,0 0 16,1 2-16,1 3 0,0 0 0,0-2 16,-1 0-16,0-3 0,-1-2 15,0-1-15,1-1 16,-2-1-16,-1-2 0,1 0 0,-1-2 15,-1 0-15,0-1 0,1-1 16,1 1-16,0 0 0,0 1 0,-1 1 16,1 1-16,-3-2 15,-1 2-15,2 3 0,0 0 16,-1 0-16,1-1 0,-3-2 0,0-1 16,-2-2-16,0-1 0,-3-3 15,1-1-15,-2-1 0,0-1 16,1-2-16,-1-3 0,0-1 15,0-2-15,-1 1 0,-2 2 16,2-3-16</inkml:trace>
  <inkml:trace contextRef="#ctx0" brushRef="#br0" timeOffset="6017.0559">9108 12000 0,'0'0'0,"0"0"0,0 0 0,0 0 15,0 0-15,0 0 0,0 0 16,0 0-16,20 14 0,-20-14 16,0 0-16,20 15 0,-20-15 0,17 13 15,-7-3-15,0-1 0,-1 1 16,2 1-16,1 1 0,-1 1 16,0-2-16,1 3 15,0 1-15,0 0 0,-1 1 0,3 3 16,1-1-16,0 1 0,1-2 15,-1 1-15,0 1 0,0 0 16,-2-1-16,-1 1 0,0 1 16,0-1-16,-1-2 0,0 1 0,0 1 15,-1-1-15,0 0 0,0-1 16,0 1-16,0-1 16,0-1-16,1 3 0,0-1 15,-3-5-15,-1 1 0,1 0 0,0 1 16,-2-2-16,1 0 0,0 0 15,0 0-15,0-2 0,-1 0 16,-1 0-16,-1-1 0,1 0 16,-1-2-16,1 0 0,-1-1 0,-1-1 15,1-1-15,-1-1 16,1 0-16,0-2 0,-1-1 0,1 0 16,1-1-16,-1-1 0,0-1 15,-1-1-15,0 2 0,-1-1 16</inkml:trace>
  <inkml:trace contextRef="#ctx0" brushRef="#br1" timeOffset="18966.9425">8602 12838 0,'0'0'0,"0"0"0,0 0 16,0 0-16,0 0 0,0 0 0,0 0 15,0 0-15,0 0 0,0 0 16,0 0-16,0 0 0,0 0 16,26 6-16,-26-6 0,0 0 15,0 0-15,0 0 0,25 4 16,-25-4-16,0 0 0,20 5 15,-12-4-15,-1 1 0,2 0 16,-2 1-16,2 1 0,-2-2 16,1 0-16,1 0 0,0 1 15,0 0-15,-1 0 0,1 0 0,0 1 16,0-1-16,0 2 0,1-2 16,1 2-16,0-2 15,0 0-15,1 0 0,1 1 0,-1-1 16,0 1-16,0 0 15,1 1-15,-1-1 0,0 0 0,0 0 16,0 2-16,0-3 0,0 1 16,0 0-16,2 1 0,-2-1 15,0-1-15,0 2 0,0-1 16,-1 0-16,0-1 0,0 1 0,0-1 16,0 1-16,-1-1 0,1 2 15,0-1-15,0 0 0,0 2 16,0-1-16,1 1 0,1 0 15,-1-1-15,-2 1 0,2-1 16,-1 1-16,1-1 0,0 0 16,0 1-16,0-2 0,0 1 15,1 0-15,-1 0 0,0 0 0,1-1 16,-1-1-16,0 1 0,0-1 16,1 1-16,-1 0 0,0 1 15,0 0-15,0-1 0,1 2 16,1-1-16,-2 1 0,0 1 15,0-3-15,0 2 0,-1-1 16,0 0-16,0 0 0,0-1 16,-1 1-16,0 0 0,0-1 15,0 0-15,0 0 0,0 0 16,1-1-16,1 0 0,0 0 0,0 0 16,0 0-16,0-1 0,-1 2 15,0 0-15,0-1 0,0 1 16,0 0-16,-1 0 0,1 1 15,0-1-15,-1 0 0,0 0 16,0 1-16,0-1 0,0 1 16,0-2-16,0 1 0,-1-1 15,0 1-15,-1 0 0,1-1 0,0 0 16,0 1-16,-1-2 0,0 1 16,1 0-16,0 0 0,0 0 15,0 0-15,-1-1 0,1 1 16,0 0-16,0 1 0,0-2 15,0 1-15,-1 1 0,0-1 16,0-1-16,-1 1 0,1 0 16,0 0-16,-1 1 0,-1-1 0,0 0 15,-1 0-15,1-1 16,-2 0-16,-1 0 0,1-1 0,-1 0 16,-1 0-16,0 0 0,1-1 15,-3 0-15,2 1 0,-2-1 16,2 0-16,-2 0 0,0 0 15,0 0-15,0 0 0,0 0 16,0 0-16,0 0 0,0 0 16,0 0-16,0 0 0,0 0 15,-4-3-15,4 3 0,0 0 16,-5-4-16,5 4 0,-5-5 16,5 5-16,-8-5 0,2 3 0,1-1 15,-2 0-15,1 1 0,-2-2 16,0 0-16,-1 0 0,1 0 15,-2 1-15,0-1 0,0 0 16,0 0-16,0 0 0,-1 0 16,0 1-16,-1 0 0,0 0 0,0-1 15,0 0-15,0 1 16,0-1-16,0 1 0,0-1 16,1-1-16,0 0 0,0-1 15,0 0-15,0 0 0,-1 0 16,-1 1-16,-1 0 0,1-1 0,-1 1 15,0-1-15,-1 0 0,1 0 0,0 0 16,-1 1-16,1 0 0,-2 2 16,-3-2-16,-1-1 15,1 0-15,0 0 0,0 1 16,2-1-16,0 0 0,1 1 0,-2-1 16,-1 0-16,1-2 0,-1 1 15,0 0-15,2 1 0,0-2 16,-1 3-16,2-2 0,-1 0 15,1 1-15,-1 1 0,1 1 16,-1-2-16,2 1 0,-1 0 16,1 1-16,-2 0 0,2 1 15,-2 0-15,1-1 0,-2-1 16,1 1-16,-1-1 0,0 0 0,1-1 16,0 1-16,2-1 0,-1 1 15,1-1-15,-1 1 0,1-2 16,-1 1-16,1-1 0,1 2 15,-1-1-15,1 1 0,2 0 16,-2 0-16,0 1 0,1 0 16,0 0-16,0 1 0,-1 0 0,1 1 15,0 0-15,1-1 0,0-1 16,1 1-16,-1 0 16,2 0-16,-1 1 0,4 0 0,0-1 15,1 1-15,0 0 0,1 1 16,0-2-16,1 2 0,1 0 15,-1 0-15,1 0 0,1-1 16,0 2-16,-1-1 0,3 1 16,-2-1-16,2 1 0,-2 0 15,2 0-15,0 0 0,0 0 0,0 0 16,0 0-16,0 0 0,0 0 16,2 0-16,-2 0 15,2 0-15,1 1 0,-1 0 0,0 0 16,0 0-16,0 0 0,1 1 15,-1 0-15,2 0 0,0 0 16,1 0-16,2-1 0,0 1 16,2 0-16,1 0 0,1-1 15,1 1-15,1 0 0,1 0 16,0 1-16,1 0 0,1 1 16,2-1-16,0 1 0,0 0 0,0 0 15,-1 1-15,1 1 0,-1-1 16,1-1-16,5 2 0,-1 0 15,-1 0-15,-1 0 0,0 0 16,0 0-16,0-1 0,0 0 0,-1 1 16,2-1-16,-1 1 15,0 0-15,0 0 0,1 0 0,-4 1 16,2-1-16,0-1 0,0 2 16,-1-1-16,0-1 0,0 1 15,-2 0-15,1 0 0,-2 0 16,0-2-16,-1 1 0,0-1 15,1 1-15,0 1 0,0 0 16,0 0-16,-1-2 0,0 0 16,1 1-16,-2 0 0,0 0 0,0 0 15,1-1-15,-2 0 0,-1 1 16,-1-1-16,0 0 0,-2-2 16,1 1-16,-1 0 0,0 0 15,-3-1-15,0 0 0,0 0 16,1 0-16,-1 0 0,1-1 15,-1 1-15,1 0 0,-1 1 16,1-1-16,-1 0 0,2 1 16,1 0-16,-1-1 0,2 1 15,2-1-15,2 0 0,2-1 0,-2-1 16,-2 1-16,-1-1 0</inkml:trace>
  <inkml:trace contextRef="#ctx0" brushRef="#br1" timeOffset="36232.2191">13164 3350 0,'0'0'0,"0"0"16,-18-9-16,6 4 0,-2-1 0,-10 0 15,-5 0-15,-3 1 0,-1 1 16,-14 2-16,-6 2 0,-1 2 16,-1 3-16,-18 6 0,-3 4 15,3 1-15,4 1 0,-15 8 16,0 3-16,-1 6 0,9-3 0,-30 23 15,11-1-15,13-6 16,11-4-16,2 7 0,2 2 16,11-4-16,7 0 0,2 7 0,0 7 15,9-1-15,6-2 0,3 7 16,4 4-16,5-5 0,4-6 16,4 7-16,5 5 0,3-6 15,5-2-15,5 6 0,4 6 16,2-10-16,2-4 0,5 7 15,3 6-15,-1-5 0,0-5 0,5 4 16,5 3-16,0-11 0,0-5 16,8 0-16,5 2 15,-2-9-15,0-4 0,6 2 0,6-1 16,-4-8-16,-3-5 0,8-3 16,6-1-16,-3-7 0,-2-4 15,8-5-15,6-3 0,-4-5 16,-2-5-16,10-9 0,6-7 15,-5-1-15,-3 0 0,6-4 16,5-3-16,-6-1 0,-3-2 0,10-6 16,6-6-16,-7 4 0,-5-1 15,5-5-15,3-7 16,-9 7-16,-5 2 0,4-5 0,3-3 16,-7 1-16,-7 1 0,0-6 15,-1-3-15,-9 3 0,-7 3 0,2-11 16,1-5-16,-9 5 15,-5 6-15,-1-9 0,0-3 16,-7 3-16,-3 0 0,-5-5 16,-2-2-16,-4 2 0,-2 1 0,-4-2 15,-2-4-15,-4 6 0,-3 2 16,-2-3-16,-3-4 0,-5 9 16,-3 5-16,-6-4 0,-4-1 15,0 7-15,0 7 0,-9-3 16,-7 0-16,3 5 0,1 3 0,-10 3 15,-8 1-15,1 3 0,2 4 16,-13 0-16,-8 2 16,1 5-16,2 5 0,-13 3 15,-9 3-15,3 4 0,2 2 0,-14 8 16,-10 4-16,7 5 0,6 3 16,-12 7-16,-6 5 0,6 2 15,5 2-15,-10 9 0,-8 8 16,10-2-16,6 1 0,-14 14 15,-10 9-15,7 0 0,5 2 16,-12 14-16,-9 13 0,11-3 16,7-2-16,-13 21 0,-8 16 15,11-1-15,8-1 0,-9 24 0,-6 16 16,14-6-16,9-3 0,36-50 16,25-33-16,17-22 0</inkml:trace>
  <inkml:trace contextRef="#ctx0" brushRef="#br1" timeOffset="48882.068">10534 3341 0,'0'0'0,"0"0"16,0 0-16,0 0 0,0 0 16,0 0-16,0 0 0,0 0 15,0 0-15,0 0 0,0 0 16,26-1-16,-26 1 0,0 0 15,0 0-15,35-1 0,-35 1 16,25 0-16,-9 0 0,1 0 0,0 1 16,1 0-16,3-1 15,-1 0-15,1 0 0,0-1 0,1 0 16,6 1-16,-3-1 0,0 0 16,1 0-16,-3 0 0,-1 0 15,0-1-15,0 1 0,-2 0 16,0 1-16,-3-1 0,1 1 15,-3 0-15,0 0 0,-1 0 16,0 1-16,0-1 0,-3 1 16,0-1-16,0-1 0,0 0 15,0 0-15,0 1 0,0-1 16,-2 1-16,-1-2 0,2 2 16,0 2-16,0-2 0,0 0 0,0 0 15,1 0-15,-1 1 0,-1-1 0,-1 1 16</inkml:trace>
  <inkml:trace contextRef="#ctx0" brushRef="#br1" timeOffset="49481.7055">12001 3010 0,'0'0'0,"0"0"16,0 0-16,0 0 0,0 0 0,0 0 15,-18-17-15,18 17 0,0 0 16,-20-6-16,20 6 16,0 0-16,-26 0 0,16 2 0,-2 4 15,0 0-15,0 2 0,-1 2 16,-1 2-16,0 1 0,1 0 15,-1 2-15,-1 2 0,-1 4 16,2-1-16,0-1 0,2 1 16,1-1-16,2-2 0,2 1 15,1 1-15,2-2 0,2-1 0,0 3 16,4 0-16,0 2 0,1-2 16,3 3-16,0-1 0,3-1 15,1-2-15,3 4 0,3-1 16,-1-4-16,2-4 0,-1-3 15,2-5-15,-1-2 0,1-1 0,2-9 16,1-3-16,1-4 0,0-1 16,0-5-16,0-2 15,-1 2-15,-1 0 0,1-2 0,0-2 16,-3 0-16,0 1 0,-1 1 16,-4 4-16,-3 5 0</inkml:trace>
  <inkml:trace contextRef="#ctx0" brushRef="#br1" timeOffset="50018.8154">12364 2945 0,'0'0'0,"0"0"15,0 0-15,0 0 0</inkml:trace>
  <inkml:trace contextRef="#ctx0" brushRef="#br1" timeOffset="50233.1794">12273 2950 0,'0'0'0,"0"0"0,0 0 15,0 0-15,0 0 0,-16 23 16,16-23-16,-9 19 0,9-19 0,-6 27 16,3-12-16,2 1 15,0 0-15,2 0 0,2 1 0,0 1 16,1-3-16,4 3 0,2-2 16,-1-1-16,-2-4 0,-1-1 15</inkml:trace>
  <inkml:trace contextRef="#ctx0" brushRef="#br1" timeOffset="50798.6311">11865 2666 0,'0'0'15,"0"0"-15,0 0 0,-8 21 16,8-21-16,-7 19 0,4-6 16,-1 1-16,-1 2 0,2 2 0,0 2 15,0-2-15,1 0 0,1 4 16,1-4-16,0-2 0,1-3 15,2-6-15,3-4 0,-2 0 16,0-1-16,-1-1 0</inkml:trace>
  <inkml:trace contextRef="#ctx0" brushRef="#br1" timeOffset="50988.8635">12099 2650 0,'0'0'0,"0"0"0,0 0 0,0 0 15,0 0-15,0 0 0,0 0 16,0 0-16,0 0 0,-8 25 16,8-25-16,0 0 0,-10 22 0,10-22 15,0 0-15,-14 24 16,11-14-16,-1-3 0,-1-1 0,2-2 16,1-3-16,0 0 0,-1 1 15,1-1-15</inkml:trace>
  <inkml:trace contextRef="#ctx0" brushRef="#br1" timeOffset="51187.201">11923 2470 0,'0'0'16,"0"0"-16,0 0 0,0 0 15,0 0-15,0 0 0,-9 27 16,9-27-16,0 0 0,1 25 0,-1-25 16,0 0-16,10 24 0,-10-24 15</inkml:trace>
  <inkml:trace contextRef="#ctx0" brushRef="#br1" timeOffset="51375.4935">12266 3157 0,'0'0'0,"0"0"0,0 0 16,0 0-16</inkml:trace>
  <inkml:trace contextRef="#ctx0" brushRef="#br1" timeOffset="51548.0109">12781 3092 0,'0'0'0,"0"0"0,0 0 15,24 0-15,-24 0 0,28-1 16,-6 0-16,2-1 0,2-2 0,13-1 15,4-2-15,-7 2 0,-5 0 16,-4 2-16</inkml:trace>
  <inkml:trace contextRef="#ctx0" brushRef="#br1" timeOffset="67781.8715">22046 6655 0,'0'0'0,"-7"-5"16,-3 0-16,-2-1 0,-2 1 0,-14-4 16,-7 0-16,-4 1 15,-1 2-15,-18-1 0,-3 2 16,-11 2-16,1 0 0,-15 5 15,-2 2-15,7 3 0,3-2 0,-15 8 16,-2 4-16,-30 8 0,16 1 16,-3 5-16,-3 6 15,11-3-15,9 1 0,-11 12 0,-6 9 16,12-4-16,7 0 0,-8 13 16,-5 10-16,11-3 0,9-3 0,1 10 15,2 7-15,11-2 16,10-2-16,2 9 0,0 4 15,9-6-15,7-5 0,4 11 16,2 7-16,7-9 0,6-5 0,5 6 16,5 3-16,6-8 0,4-6 15,8 7-15,2 5 0,4-8 16,2-5-16,9 4 16,6 4-16,3-8 0,0-5 0,9 3 15,7 1-15,-2-9 0,-1-5 0,9 1 16,6 2-16,1-8 0,-2-7 15,8 1-15,6-2 16,-4-7-16,-2-6 0,9-3 0,7 0 16,-4-9-16,-3-6 0,9-2 15,5-2-15,-5-7 0,-4-6 0,10-6 16,8-2-16,-8-3 16,-4-1-16,8-11 0,6-4 15,-5-2-15,-2 0 0,5-8 16,4-6-16,-7-2 0,-7-2 0,6-13 15,5-7-15,-9-3 16,-4 0-16,4-9 0,4-7 16,-10 4-16,-7 2 0,3-8 0,2-5 15,-6 7-15,-4 4 0,0-6 16,1-4-16,-10 5 0,-5 5 16,-1-8-16,0-3 0,-6 2 15,-2 0-15,-1-6 0,0-6 16,-6 8-16,-6 8 0,0-11 15,1-5-15,-5 7 0,-1 6 0,-4-3 16,-1-3-16,-7 14 0,-4 10 16,-4-4-16,-3-3 0,-6 7 15,-4 6-15,-5-2 16,-5 0-16,0 5 0,1 4 0,-13-1 16,-6-2-16,-6 3 0,-4 3 0,-13-4 15,-9-2-15,1 9 0,2 4 16,-14-2-16,-8-4 15,4 6-15,4 4 0,-14 1 16,-10 1-16,-4 7 0,-1 3 16,-1 8-16,0 6 0,-3 4 15,-3 6-15,-18 8 0,-13 9 16,18 4-16,14 2 0,-16 12 0,-11 8 16,-9 16-16,-7 9 0,-11 16 15,-5 11-15,4 11 0,6 8 16,-6 20-16,-1 9 15,51-42-15,37-31 0,24-21 0</inkml:trace>
  <inkml:trace contextRef="#ctx0" brushRef="#br1" timeOffset="69414.1609">21534 6590 0,'0'0'0,"0"0"16,-7-16-16,3 9 0,1-1 0,-2 0 15,-3-1-15,-1-1 0,0 0 16,-5-1-16,-3 0 15,1 1-15,-2 1 0,-2 1 0,-2-1 16,1 2-16,0 2 0,-3-1 16,-3 3-16,0-1 0,1 2 15,-12 4-15,-3 3 0,4 0 16,0 2-16,-4 3 0,-6 3 16,-5 7-16,3-1 0,-6 8 15,-4 3-15,-5 6 0,6 0 16,-1 6-16,0 4 0,3 1 0,8-3 15,-19 23-15,5-4 16,13-4-16,8-3 0,0 18 16,0 13-16,10-16 0,6-13 15,9-4-15,3-4 0,7 0 0,3-1 16,4-2-16,2-2 0,6-4 16,3-5-16,4 1 0,4-2 15,2-4-15,3-1 0,3-6 16,3-5-16,4 0 0,4-1 0,5-4 15,3-3-15,1 0 16,-1 1-16,5-3 0,2-4 16,-4 1-16,-4-4 0,4 0 0,1 0 15,0-5-15,-1-3 0,-2-8 16,0-6-16,-2-4 0,0-2 16,1-5-16,0-2 15,-3-2-15,-1 0 0,3-10 0,3-7 16,1-3-16,0-3 0,3-9 15,2-6-15,-5 2 0,-3 2 16,-2 0-16,0 1 0,-7 4 16,-5 0-16,-6 1 0,-6 1 15,-7 4-15,-4 4 0,-6 0 0,-3 0 16,-4 4-16,-3 3 0,-7 2 16,-2 1-16,0 3 0,-2 2 15,-3 4-15,-1 2 0,-2 8 16,-1 2-16,-4 0 0,-2-3 15,2 5-15,-1 2 0,-4 7 16,-2 6-16,1 1 0,1 3 0,-8 5 16,-4 3-16,13 1 15,-6 2-15,-8 5 0,-7 4 0,-3 3 16,-3 2-16,-36 21 16,2 5-16,0 3 0,0 4 0,-2 13 15,-4 8-15,8 5 0,3 1 16,-2 17-16,1 9 0,17-11 15,13-6-15,18-29 0,12-19 16,11-14-16</inkml:trace>
  <inkml:trace contextRef="#ctx0" brushRef="#br1" timeOffset="71180.8257">19873 10056 0,'0'0'0,"0"0"16,0 0-16,0 0 0,0 0 0,0 0 15,0 0-15,0 0 0,0 0 0,-22 16 16,22-16-16,-12 18 15,12-18-15,-17 31 0,6-13 16,0 5-16,-1 2 0,-1 6 16,-2 1-16,-3 13 0,-2 2 0,-3 11 15,1 0-15,2-2 0,1-4 16,0 6-16,5-6 0,3-7 16,3-7-16,4-4 0,4-9 15,2-10-15,3-4 16,2-9-16,3-8 0,-3-17 0,-3-16 0,-1 9 15,0 6-15,-1 5 0</inkml:trace>
  <inkml:trace contextRef="#ctx0" brushRef="#br1" timeOffset="71482.7295">19831 10260 0,'0'0'0,"0"0"16,0 0-16,0 0 0,0 0 0,0 0 15,7 22-15,-7-22 0,4 25 16,-4-25-16,7 38 0,-4-16 16,1 3-16,2 3 0,-1 2 0,3 8 15,0-1-15,1-4 16,1 1-16,2 0 0,0-4 0,0-6 16,0-7-16,0-3 0,-1-5 15,1-7-15,2-4 0,-2-6 16,1-4-16,1-4 0,1-5 15,2-7-15,1-1 0,0-4 16,-1-1-16,0-2 0,-1 1 16,4-5-16,-1 2 0,-1 4 15,-1 2-15,2 2 0,0 2 16,-2 3-16,-1 3 0,-1 4 16,1 3-16,-4 3 0,-3 2 0,-2 3 15</inkml:trace>
  <inkml:trace contextRef="#ctx0" brushRef="#br1" timeOffset="71747.028">20529 10291 0,'0'0'0,"0"0"15,0 0-15,0 0 0,-14 23 0,14-23 16,-13 26-16,7-8 0,-2 3 15,0 3-15,0 2 0,-1 0 16,0-1-16,-3 9 0,1 0 16,0 0-16,1-2 0,0 5 15,2-3-15,3-5 0,1-3 0,2-6 16,2-4-16,2-7 0,2-5 16,-1-8-16,0-5 0,0 2 15,-1 2-15,-1-1 0</inkml:trace>
  <inkml:trace contextRef="#ctx0" brushRef="#br1" timeOffset="72314.2565">20491 10190 0,'0'0'0,"0"0"0,0 0 0,0 0 16,0 0-16,0 0 0,21-19 15,-21 19-15,0 0 0,29-8 16,-29 8-16,24-1 0,-12 2 15,-1 2-15,-1 2 0,-1 1 16,-2 2-16,-3 4 0,-3 4 16,-1-1-16,-1-1 0,-3 2 15,-3 1-15,-4 6 0,-2-2 0,-3 2 16,0-1-16,-2-2 16,1-1-16,-1-3 0,0 0 0,-1 1 15,0-1-15,3-3 0,3-2 16,3-3-16,3-1 0,1-3 15,2-1-15,1 0 0,2-1 16,5-1-16,1-1 0,4-1 16,2-1-16,3 0 0,3-1 15,0 0-15,3 0 0,2 0 0,1 1 16,1 1-16,-1 1 0,0 1 16,1 1-16,-1 0 0,-1 2 15,3 2-15,-3 4 0,-4-2 16,-2 2-16,-4 3 0,-3 3 15,-5-3-15,-2 2 0,-3 1 16,-3 2-16,-3-1 0,-1 0 16,-6 5-16,-1-1 0,-2-2 15,1 1-15,-2-2 0,-1-2 0,1-2 16,-1-2-16,0-3 0,-1 1 16,2-4-16,0-1 0,-1-2 15,0-3-15,2-1 0,-1-3 16,2-1-16,1-3 0,3-1 15,2 0-15,5-3 0,3-2 16,3 3-16,2-1 0,2-2 16,2-1-16,-1 1 0,-1 3 0,0 2 15</inkml:trace>
  <inkml:trace contextRef="#ctx0" brushRef="#br1" timeOffset="73031.964">21476 10119 0,'0'0'0,"0"0"0,0 0 15,0 0-15,-18-15 0,18 15 0,0 0 16,-23-12-16,14 7 0,-3 0 16,-2 2-16,-3 2 0,1 0 15,-3 2-15,-2 2 0,0 1 16,0-1-16,-6 5 0,-2 2 15,3-1-15,0 0 0,1 3 0,1 1 16,1 0-16,3 0 16,-2 5-16,2 0 0,3-1 0,5-2 15,2 1-15,2 0 0,4-1 16,1-1-16,3 2 0,2 1 16,1-3-16,3 1 0,1 2 15,3 1-15,1-2 0,0 0 16,5 3-16,1 0 0,0-1 15,-1-2-15,3 3 0,1-2 16,0-1-16,-1-2 0,2 0 0,1 1 16,-1-1-16,-2 0 0,0-1 15,0 1-15,-3-1 0,-1 1 16,-3-2-16,-1-1 0,-3 1 16,-2-2-16,-2 0 0,-2 0 15,-2-4-15,0 0 0,-4 0 16,-1 0-16,-3 1 0,-1-1 15,-4 0-15,-3 1 0,-2 0 16,-1-1-16,-3 1 0,-2-1 16,-1 1-16,-2 0 0,-6 0 15,-1-1-15,2-2 0,3-1 0,1-2 16,0-1-16,3-1 16,2-1-16,1-2 0,-1 0 0,4 0 15,1-2-15,1 1 0,2-4 16,1 0-16,2 0 0,2-2 15,1-2-15,2 3 0,2 1 0,0 2 16</inkml:trace>
  <inkml:trace contextRef="#ctx0" brushRef="#br1" timeOffset="74497.1882">19205 11157 0,'0'0'16,"0"0"-16,0 0 0,0 0 0,-22 7 15,22-7-15,0 0 0,-24 7 16,16-5-16,0 1 0,0-1 15,2 1-15,0-2 0,2 0 16,-1 1-16,2-1 0,0 0 0,1 1 16,1 0-16,1 0 0,1 2 15,1-2-15,1 0 16,3 1-16,0-2 0,3 2 0,1-1 16,2 0-16,1 0 0,3-2 15,3 1-15,0-1 0,3 1 16,2 0-16,1 0 0,8 0 15,1-1-15,1 0 0,2 2 16,-1-2-16,2 0 0,8 1 16,0 0-16,0-1 0,-2 0 0,1 0 15,1-1-15,8 1 0,-2 0 16,0-1-16,0 1 0,-3-1 16,0 1-16,8-1 0,0-1 15,-3 0-15,-2-1 0,1 0 16,1-1-16,-2 0 0,-2 1 15,4-1-15,3 0 0,1 1 16,-5 1-16,0-2 0,-1 0 16,-2 2-16,-2 1 0,2 1 15,0 1-15,-1 2 0,-3 0 0,3-1 16,-1 0-16,-1-1 0,-2-1 16,3 0-16,4 1 0,-6-1 15,-4-1-15,2 0 0,2-2 16,-4 2-16,-2 0 0,1-1 15,1 0-15,-2 1 0,-4 1 0,0-2 16,1 0-16,-4 1 0,-3 1 16,-2-1-16,0-1 15,-3 0-15,-1 1 0,-4 1 0,0 0 16,-2 2-16,-2 2 0,-4 0 16,-3 1-16,-3-2 0,-2 0 15,0-2-15</inkml:trace>
  <inkml:trace contextRef="#ctx0" brushRef="#br1" timeOffset="80746.9412">21715 11511 0,'0'0'0,"0"0"0,0 0 0,0 0 16,0 0-16,23 10 0,-23-10 16,23 11-16,-23-11 0,29 18 15,-12-3-15,-2 4 0,-1 4 0,0 6 16,-2 6-16,1 10 15,-2 0-15,-1 14 0,-2 1 16,-3-6-16,0-4 0,0 6 0,1-4 16,-2-6-16,0-7 0,2 3 15,1-4-15,-1-3 0,1-3 16,2 4-16,-1 2 0,0 0 16,-1-1-16,-2 10 0,1 7 15,-2 0-15,0-2 0,-2 4 16,-1 1-16,1-7 0,1-4 0,2 2 15,0-2-15,2-10 16,-1-8-16,4-7 0,1-3 0,2-6 16,-1-5-16,3-11 15,4-8-15,0-11 0,0-7 0,6-15 16,1-13-16,0-4 0,-1-2 0,6-25 16,1-7-16,-1 3 15,-3 2-15,9-52 0,-8 5 16,-2 18-16,-3 15 0,5 5 15,3 3-15,-5 14 0,-1 9 0,-3 5 16,-1 5-16,-10 16 0,-6 10 16,-8 11-16,-3 7 0,-2 8 15,0 6-15,-2 7 0,-1 5 16,-2 5-16,-2 4 0,-10 13 16,-8 9-16,0-3 0,1-1 15,4 3-15,1 2 0,12-18 16,0-1-16,-8 11 0,2-2 15,11-15-15,2-1 0,3-2 0,1 1 16,2-1-16,2-1 0,1 3 16,1 3-16,2 1 0,-1 0 15,1 4-15,0 4 0,-1 1 16,0 1-16,-2 5 0,-1 4 16,-1-3-16,0-1 0,0-2 15,0 0-15,1-7 0,1-3 16,2-7-16,0-4 0,0-2 0,2-2 15,4-8-15,3-5 16,0-4-16,2-4 0,3-6 0,5-6 16,-1 1-16,0 1 0,6-7 15,2 0-15,-4 3 0,-1 2 16,1 1-16,-3 6 0,-6 6 16,-3 3-16,-3 3 0,-1 3 15,-2 2-15,-1 3 0,-2 0 16,-1 1-16,0 0 0,-1-2 15,0 2-15,1-1 0,-2 1 16,1 0-16,3 0 0,1 1 16,2 0-16,0 0 0,1 3 0,1 0 15,-1 4-15,-2 3 0,-4 7 16,-2 7-16,-3 2 0,-3 3 0,-6 5 16,-5 5-16,-3 9 15,-2-4-15,-5 7 0,-2-2 16,4-10-16,2-7 0,3-9 0,3-6 15,2-6-15,3-3 0,3-6 16,3-6-16,3-3 0,3-3 16,3-1-16,5-2 0,2 0 15,2-1-15,2 0 0,3 1 16,0 1-16,0-1 0,2 2 16,3 2-16,-3 2 0,-2 1 0,1 4 15,-1 1-15,-4 3 16,-1 2-16,-6 6 0,-1 3 15,-5 4-15,-3 1 0,-8 6 16,-5 3-16,-4 0 0,-3 1 0,-5 4 16,-5 5-16,-5 4 0,0-2 15,0-2-15,0 1 0,-3-1 16,5-8-16,4-5 0,5-3 16,6-3-16,5-2 0,4-6 15,3-6-15,4-1 0,1-2 16,2-1-16,4-5 0,3 2 15,3 1-15,5-5 0,5-2 0,1-2 16,1-2-16,3-2 0,5-3 16,1-2-16,1-1 0,12-8 15,4-1-15,0 1 0,-2 2 16,11-9-16,3-2 0,-6 5 16,-4 4-16,3-4 0,-5 4 15,-9 6-15,-8 3 0,-11 6 16,-4 3-16,-6 2 0,-5 4 0,-5-2 15,-4 0-15,-5 0 16,-2 1-16,-4-2 0,-5-1 0,-1-3 16,0-3-16,4 4 0,4 2 15,-12 3-15,-8 0 16,-1 12-16,-1 7 0,7 0 0,3 0 16,2 2-16,0 1 15,1 2-15,1 2 0,0 4 0,-1 2 16,1 6-16,2 3 0,0 5 15,-1 3-15,-3 8 0,1 2 16,-3 4-16,0 5 0,1-1 16,-1 0-16,-2 9 0,-1-2 15,2-6-15,1-4 0,-9 19 16,8-8-16,7-22 0,6-15 0,3-16 16,1-13-16,3 0 0,1-1 15,3 0-15</inkml:trace>
  <inkml:trace contextRef="#ctx0" brushRef="#br1" timeOffset="81013.7977">22989 12512 0,'0'0'0,"0"0"15,0 0-15,16 17 0,-16-17 16,17 17-16,-6-5 0,2 1 15,2 3-15,3 3 0,1 2 16,6 5-16,0-1 0,1 0 16,-1 0-16,-1-3 0,-1-2 0,5 3 15,-1-3-15,-3-1 0,-2-3 16,-2-2-16,-2-4 0,-1 0 16,-2-3-16,-3-2 0,-2-2 15,-2-3-15,-3-2 0,-2 0 16,-1 0-16,0 1 0</inkml:trace>
  <inkml:trace contextRef="#ctx0" brushRef="#br1" timeOffset="81230.4309">22972 11855 0,'0'0'16,"0"0"-16,0 0 0,0 0 0,0 0 15,0 0-15,0 0 0,0 0 16,0 0-16,0 0 0,14 32 16,-14-32-16,21 21 0,-21-21 15,32 28-15,-13-11 0,1 1 16,2-3-16,2-1 0,3 2 0,-5-3 16,-4-1-16</inkml:trace>
  <inkml:trace contextRef="#ctx0" brushRef="#br1" timeOffset="81914.6145">24103 11262 0,'0'0'0,"0"0"16,0 0-16,-11 22 0,11-22 0,-18 35 15,4-6-15,-2 4 0,-2 2 16,-9 18-16,-1 6 0,-6 11 16,1-2-16,-5 10 0,4-4 15,0-1-15,6-10 0,3-5 16,5-11-16,7-13 0,4-9 0,6-13 15,4-7-15,2-7 0,3-3 0,2-9 16,4-6 0,-2 5-16,0-1 0,0 3 0,0 2 15,-1 2-15,0 3 0,1 4 16,0 2-16,-2 3 0,1 4 16,0 7-16,0 6 0,-1 4 15,-1 3-15,-1 10 0,-2 8 16,0 10-16,-3 1 0,-1 3 15,-1 4-15,-2 1 0,1-6 0,0-1 16,1-7-16,1-13 0,1-7 16,0-14-16,0-6 0,1-7 15,2-3-15,5-9 0,3-7 16,-1-4-16,1-5 0,4-4 16,5-3-16,0-1 0,1 0 15,8-9-15,2-3 0,-1 1 16,-1 1-16,3-3 0,2-3 15,2-2-15,0 4 0,-2-1 16,0 0-16,-3 7 0,-2 4 0,11-15 16,-6 6-16,-16 20 0,-5 4 15,4-5-15,-5 4 16,-8 12-16,-2 0 0,-2 3 0,-1 2 16,-3 2-16,-4 0 0,-3 3 15,-2 1-15,-1 0 0,-3 0 0,-1-3 16,-3-3-16,4 2 15,4 1-15,2 2 0</inkml:trace>
  <inkml:trace contextRef="#ctx0" brushRef="#br1" timeOffset="82197.5953">24228 11690 0,'0'0'0,"0"0"15,0 0-15,0 0 16,0 0-16,0 0 0,5 24 16,-5-24-16,10 25 0,-1-7 0,2 5 15,2 3-15,3 3 0,1 5 16,2 2-16,7 13 15,2 1-15,6 12 0,0 0 0,7 7 16,-2-4-16,7 5 0,0-5 16,0-8-16,-1-6 0,5-1 15,-1-6-15,-4-7 0,-1-5 16,-2-3-16,0-4 0,-4-3 16,-3-4-16,-4-3 0,-3-2 15,-4-2-15,-5-1 0,-3-2 16,-3-1-16,-5-5 0,-3-2 0,-1-1 15,-4 1-15,1-4 0,-4 0 16,-4-7-16,-5-6 0,-3-4 16,-2-8-16,-1 2 0,5 6 15,2 5-15</inkml:trace>
  <inkml:trace contextRef="#ctx0" brushRef="#br1" timeOffset="82447.1533">24596 11274 0,'0'0'0,"0"0"0,0 0 16,0 0-16,0 0 0,0 0 0,13 20 16,-13-20-16,0 0 0,18 24 15,-18-24-15,15 21 0,-6-10 16,0-1-16,0-1 0,-1 1 15,1-2-15,2 1 0,1-1 16,3-1-16,0-1 0,3 0 16,2 1-16,3 0 0,2-1 0,3 1 15,-5-2-15,-4 0 0</inkml:trace>
  <inkml:trace contextRef="#ctx0" brushRef="#br1" timeOffset="82647.6448">25595 11836 0,'0'0'0,"0"0"0,0 0 0,0 0 15,0 0-15,23 22 0,-18 1 16,0-3-16,-1-2 0,0-2 15</inkml:trace>
  <inkml:trace contextRef="#ctx0" brushRef="#br1" timeOffset="84115.2122">25679 10641 0,'0'0'0,"0"0"0,0 0 15,0 0-15,0 0 0,8 19 0,-8-19 16,15 15-16,-15-15 0,22 19 16,-8-8-16,1 1 15,2-1-15,1 1 0,0 1 16,1 2-16,0 0 0,5 7 0,0 0 16,-2 1-16,-1-1 0,-3-3 15,-4-4-15,-2-2 0</inkml:trace>
  <inkml:trace contextRef="#ctx0" brushRef="#br1" timeOffset="85274.7321">25587 11678 0,'0'0'15,"0"0"-15,0 0 0,0 0 0,0 0 16,0 0-16,0 0 0,11-21 16,-11 21-16,0 0 0,23-22 15,-23 22-15,21-22 0,-8 10 16,2-2-16,1-1 0,2-2 0,1-2 15,2-2-15,6-5 0,1-1 16,0 1-16,1 0 0,4-3 16,-3 1-16,-3 4 0,0 3 15,-4 3-15,-3 2 0,-4 3 16,-1 3-16,-3 2 0,-3 2 16,-2 0-16,-1 2 0,-2 2 15,0 0-15,-1 1 0,-1 0 16,0 1-16,-2 0 0,3 0 15,-3 0-15,0 0 0,0 0 0,1 2 16,-1-2-16,0 3 0,0-3 16,0 2-16,0-2 0,0 0 15,0 0-15,0 0 0,-3 2 16,3-2-16,0 0 0,0 0 16,0 0-16,0 0 0,0 0 15,-1-2-15,1 2 0,0 0 16,0-2-16,0 2 0,0 0 15,0 0-15,0 0 0,0 0 0,0 0 16,0 0-16,0 0 0,0 0 16,0 0-16,0 0 15,0 0-15,0 0 0,0 0 0,0 0 16,0 0-16,0 0 0,0 0 16,0 0-16,0 0 0,0 0 15,-1-7-15,1 7 0,0 0 16,0 0-16,-3 4 0,3-4 0,-3 7 15,3-7-15</inkml:trace>
  <inkml:trace contextRef="#ctx0" brushRef="#br1" timeOffset="85747.7837">25830 11916 0,'0'0'0,"0"0"0,0 0 16,0 0-16,0 0 0,0 0 0,0 0 15,0 0-15,0 0 0,0 0 16,0 0-16,25 19 0,-25-19 16,16 18-16,-6-5 0,-1 3 15,-1-1-15,0 6 0,-1 4 16,0 2-16,-2 1 0,2 11 16,-1 1-16,-2-3 0,-1 0 15,1 3-15,-1-2 0,-1-7 16,0-4-16,1-7 0,-1-4 15,0-4-15,0-2 0,0-5 16,1-3-16,0-4 0,1-2 0,4-12 16,1-7-16,2-6 0,2-2 15,7-19-15,2-7 0,0 1 16,-1 0-16,5-14 0,5-11 16,-3 11-16,-3 10 0,-4 9 15,-5 15-15,-5 9 0</inkml:trace>
  <inkml:trace contextRef="#ctx0" brushRef="#br1" timeOffset="85949.2108">26420 11508 0,'0'0'0,"0"0"0,0 0 16,0 0-16,0 0 0,20-13 16,-20 13-16,19-13 0,-7 5 15,3-1-15,1-3 0,1 0 16,-1 0-16,8-5 0,2-1 0,-1 2 15,0 0-15,1 1 16,0 2-16,-1 3 0,-2 1 0,1 4 16,-3 2-16,-6 3 0,-4 1 15,-3 1-15,-1-1 0,-2 0 16</inkml:trace>
  <inkml:trace contextRef="#ctx0" brushRef="#br1" timeOffset="86298.3319">26336 12026 0,'0'0'0,"0"0"0,0 0 0,0 0 15,6-23-15,-6 23 0,19-32 16,-7 12-16,2-1 0,7-7 16,3-2-16,-2 3 0,-2 3 15,6-1-15,-3 6 0,-3 6 16,-3 6-16,-4 10 0,-7 6 15,-4 9-15,-3 6 0,-6 9 0,-7 9 16,-1 2-16,-3 4 0,-7 15 16,-3 3-16,0 3 0,2-8 15,1 1-15,4-8 0,8-14 16,5-11-16,3-10 0,1-8 16,3-5-16,1-6 0,5-4 15,5-8-15,1-3 0,2-5 0,4-12 16,5-12-16,2-2 0,0-3 15,7-15-15,1-6 16,-4 5-16,-1 3 0,-4 10 0,-6 15 16,-6 10-16</inkml:trace>
  <inkml:trace contextRef="#ctx0" brushRef="#br1" timeOffset="86531.045">26687 10986 0,'0'0'0,"0"0"16,0 0-16,0 0 0,12 24 0,-12-24 16,17 32-16,-6-10 0,0 3 15,3 7-15,3 5 16,5 13-16,1 0 0,9 20 0,3 6 16,7 9-16,1-3 0,15 19 15,3 6-15,8 8 0,-4-7 16,38 49-16,1-11 0,-32-45 15,-24-32-15,-14-21 0</inkml:trace>
  <inkml:trace contextRef="#ctx0" brushRef="#br1" timeOffset="86763.6626">26981 10788 0,'0'0'0,"0"0"0,0 0 15,0 0-15,0 0 0,0 0 16,14 21-16,-14-21 0,19 27 16,-7-8-16,2 4 0,1 1 0,2-1 15,8 7-15,4-2 16,-5-4-16,-3-4 0,-3-3 0</inkml:trace>
  <inkml:trace contextRef="#ctx0" brushRef="#br1" timeOffset="87663.9751">27729 10819 0,'0'0'0,"0"0"16,0 0-16,0 0 15,0 0-15,32 10 0,-32-10 0,23 14 16,-13-3-16,-2 3 0,-3 3 16,-2 2-16,-3 4 0,-4 4 15,-1 4-15,-6 9 0,-2 0 16,-5 7-16,-1-1 0,3-6 16,1-5-16,4-5 0,2-6 15,3-4-15,0-4 0,3-6 16,2-3-16,3-4 0,2-3 0,6-6 15,5-3-15,2-4 0,2-4 16,4-2-16,3-1 0,0 0 16,1 1-16,-1 1 0,-1 2 15,0 2-15,-3 5 0,0 4 16,-5 2-16,-6 6 0,-3 3 0,-7 6 16,-4 5-16,-6 4 15,-3 5-15,-6 5 0,-3 3 0,-3 3 16,-3 1-16,-5 6 0,1 0 15,3-5-15,2-3 0,0-1 16,5-8-16,6-7 0,5-6 16,3-6-16,4-5 0,5-3 15,4-2-15,6-6 0,3-4 16,1-2-16,0-3 0,4-1 16,2-1-16,3-2 0,-3 3 15,-3 4-15,-1 4 0,-4 6 0,-2 1 16,-5 9-16,-2 4 0,-4 5 15,-2 3-15,-4 6 0,-2 3 16,0-2-16,-2 0 0,1-3 16,3-2-16,0-5 0,2-4 15,1-3-15,1-5 0,1-3 16,4-2-16,5-10 0,4-6 16,4-7-16,1-2 0,4-3 15,4 3-15,-1-1 0,-1 3 0,4-1 16,-3 4-16,-1 7 15,-4 6-15,-3 6 0,-5 5 0,-4 6 16,-4 3-16,-4 3 0,-2 2 16,-2 1-16,-2-1 0,2-3 15,-1-3-15,2-4 0,0-4 16,3-2-16,-1-7 0,4-3 16,2-3-16,2 1 0,2 0 15,1-1-15,1 2 0,1 1 16,1 0-16,0 3 0,1 1 0,0 2 15,0 2-15,1 2 0,-1 3 16,-1 4-16,0 4 16,0 1-16,-2 1 0,-2 3 0,1 2 15,-2 0-15,0 0 0,1 2 16,-2-1-16,0-2 0,0-2 0,-2-6 16,0-3-16,-2-3 15,0-2-15,2-6 0,0-4 16,2-8-16,0-4 0,1-11 0,0-6 15,0-2-15,-2 8 0,0 5 16</inkml:trace>
  <inkml:trace contextRef="#ctx0" brushRef="#br1" timeOffset="87930.7468">28732 10521 0,'0'0'0,"0"0"16,0 0-16,0 0 0,0 0 0,0 0 15,0 0-15,0 0 16,0 0-16,0 0 0,0 0 15,0 0-15,22 18 0,-22-18 0,16 34 16,-8-10-16,0 4 16,2 5-16,0 6 0,1 11 0,-1-3 15,2 16-15,-1 4 0,1 14 16,-1 1-16,0 19 0,-1 3 16,-1 11-16,-2-6 0,1 55 15,-2-7-15,4-9 0,2-8 0,7-3 16,5-2-16,-1-26 0,1-17 15,2-19-15,4-16 16,-10-16-16,-6-13 0,-4-10 0</inkml:trace>
  <inkml:trace contextRef="#ctx0" brushRef="#br1" timeOffset="88098.0995">29383 11316 0,'0'0'0,"0"0"0,0 0 16,0 0-16,0 0 0,0 0 16,0 0-16,0 0 0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6:20"/>
    </inkml:context>
    <inkml:brush xml:id="br0">
      <inkml:brushProperty name="width" value="0.03934" units="cm"/>
      <inkml:brushProperty name="height" value="0.03934" units="cm"/>
      <inkml:brushProperty name="color" value="#F2395B"/>
    </inkml:brush>
  </inkml:definitions>
  <inkml:trace contextRef="#ctx0" brushRef="#br0">76467 1955 559,'14'-16'-2,"-1"2"-2,-3 1-3,-1 1-3,-1 0 1,-2 0 6,-1 0 4,0 1 5,-1 0 6,0 2 4,0 2 7,0 3 4,-3 2 8,-6 5 10,-6 6 9,-6 4 10,-3 3-2,-1 1-14,0 1-12,-2 2-14,0-2-9,1 1-5,1-3-4,1 0-6,0 0-2,2-1-2,2 1-2,0 0-2,1-2-2,0-1-6,2-2-3,1-2-5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6:20"/>
    </inkml:context>
    <inkml:brush xml:id="br0">
      <inkml:brushProperty name="width" value="0.04569" units="cm"/>
      <inkml:brushProperty name="height" value="0.04569" units="cm"/>
      <inkml:brushProperty name="color" value="#F2395B"/>
    </inkml:brush>
  </inkml:definitions>
  <inkml:trace contextRef="#ctx0" brushRef="#br0">76950 2066 481,'14'-7'31,"-1"2"-2,-2 2-3,-2 2-2,0 1-2,2 0-4,1 0-2,3 0-2,2 0-4,0 0-1,4 0-3,2 0-3,0 0-1,-2 0-1,1 0-2,-2 0-1,-1 0-1,1 0 0,0 0 0,-1 0 1,-1 0-2,-1 2-1,-3 0-3,-1 2-1,-2 0 4,-2 2 11,-2 0 13,-2 1 10,-2 1 6,-1 2-4,0 0-2,-2 1-3,0 2-2,0 2-2,0 1-1,0 3-1,0 0-2,0-1-1,0-1-2,0 0-1,0 0-3,0 3-3,0 3-2,0 3-5,1 0-1,0-1 1,2-4-2,0 0 1,0-1-4,0 1-7,-2 1-8,0 1-8,-1 0-4,2 1-2,0-1-1,2 1-1,-1-1-1,-2-1 2,-2-1 1,-2-1 2,-1-1 1,0-3 1,0-1 2,0-2 0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6:21"/>
    </inkml:context>
    <inkml:brush xml:id="br0">
      <inkml:brushProperty name="width" value="0.04237" units="cm"/>
      <inkml:brushProperty name="height" value="0.04237" units="cm"/>
      <inkml:brushProperty name="color" value="#F2395B"/>
    </inkml:brush>
  </inkml:definitions>
  <inkml:trace contextRef="#ctx0" brushRef="#br0">76000 3100 519,'0'14'80,"2"-1"-19,0-2-19,2-2-18,-1 1-11,-1 3-1,0 5-1,-1 4-2,-1 1-2,2 1-1,0-1-2,2 1-1,-1-1-2,1 1 0,0-1-1,0 1 0,-1-1-2,0-2-1,-2 0-1,0 0-1,-1-3-1,2 0-1,0-1 0,2-1-1,-1-1 0,0-1 0,-2 0-1,0-2 1,-1-1-1,0-1 1,0 0 1,0-2 0,0 0 1,2 0 1,0 0 1,2 0 1,0-1 7,1-1 15,2-1 15,0 0 13,2 0 3,2 0-12,1 1-11,3 2-12,0-1-6,-2-1-3,1-1-1,-2 0-3,0 0-2,0 0-1,-1 1-1,1 2-2,0-1-1,0 1-1,-1 0-1,1 0 0,0 0-1,0 2 0,-1 0 1,1 1-1,0 0 5,0-2 11,-1-3 10,1-1 10,-1-2 2,0-4-7,-2-2-7,0-3-8,-2-2-3,1 0-2,0 0-2,0 0-1,0 0-1,2 1 0,0-1-2,1 0 0,0 0 0,1-2-1,-1 0 0,1-1-1,-1 0 1,0 0 0,-2 2 2,0 1 0,-2 0 1,1 0 0,0 0-1,0 0 0,-1 0-1,-1-2-4,0 0-3,-2-1-3,1-1-1,0-2 1,1 0 0,2-1 0,-1 0-4,-2 1-13,-3 1-12,0 0-11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3:55"/>
    </inkml:context>
    <inkml:brush xml:id="br0">
      <inkml:brushProperty name="width" value="0.03708" units="cm"/>
      <inkml:brushProperty name="height" value="0.03708" units="cm"/>
      <inkml:brushProperty name="color" value="#F2395B"/>
    </inkml:brush>
  </inkml:definitions>
  <inkml:trace contextRef="#ctx0" brushRef="#br0">20992 3036 593,'0'-15'3,"0"2"8,0 3 6,0 1 7,-2 4 8,0 6 9,-3 6 9,-2 6 9,-2 5-2,-4 5-12,-2 5-12,-3 5-13,-2 1-9,-2 3-8,-3 1-6,-1 0-8,-2 1-9,1-1-11,-1-2-9,1-1-12,3-2-2,4-7 4,5-5 6,5-7 4,2-3 4,2-2 3,0-2 3,2-2 2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6:22"/>
    </inkml:context>
    <inkml:brush xml:id="br0">
      <inkml:brushProperty name="width" value="0.03758" units="cm"/>
      <inkml:brushProperty name="height" value="0.03758" units="cm"/>
      <inkml:brushProperty name="color" value="#F2395B"/>
    </inkml:brush>
  </inkml:definitions>
  <inkml:trace contextRef="#ctx0" brushRef="#br0">77362 3378 585,'-14'22'109,"3"0"-24,3-1-25,3 0-25,0-2-13,2 1-2,-1-1-2,0 1-1,0-1-3,2-4-1,0 0-3,2-2-2,1-2-4,4-1-9,2 0-8,4-2-8,1-1-3,1-2 3,0-3 1,3 0 3,-1-5 3,1-2 1,0-5 4,-1-4 2,1-3 1,-2-1-1,-2-3 1,0 0-1,-1-3 1,-2-1 3,-2-1 3,-2-1 2,-2 1 2,-1 3-1,0 4-2,-1 2-1,-3 2-1,0 2-1,-3 2-2,-2 3-1,-2 1-4,-4 2-3,-2 2-4,-2 2-5,-2 2 0,1 4 4,0 2 3,2 4 4,2 0-3,1-1-9,3-1-8,1 0-10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6:24"/>
    </inkml:context>
    <inkml:brush xml:id="br0">
      <inkml:brushProperty name="width" value="0.03472" units="cm"/>
      <inkml:brushProperty name="height" value="0.03472" units="cm"/>
      <inkml:brushProperty name="color" value="#F2395B"/>
    </inkml:brush>
  </inkml:definitions>
  <inkml:trace contextRef="#ctx0" brushRef="#br0">78770 4241 633,'-11'-1'9,"8"-1"18,9 0 19,10-1 18,4-2 3,1 0-12,1-1-11,1-1-11,1-1-14,3 1-16,1-1-17,2 0-15,0 0-7,0 0 2,-1 0 1,-1 2 3,-3-2-3,-5 2-7,-5 0-7,-4 2-6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6:24"/>
    </inkml:context>
    <inkml:brush xml:id="br0">
      <inkml:brushProperty name="width" value="0.03692" units="cm"/>
      <inkml:brushProperty name="height" value="0.03692" units="cm"/>
      <inkml:brushProperty name="color" value="#F2395B"/>
    </inkml:brush>
  </inkml:definitions>
  <inkml:trace contextRef="#ctx0" brushRef="#br0">80563 3150 595,'-1'59'148,"-1"-7"-36,0-7-37,-1-6-37,0-5-21,-1-1-6,0-3-8,0-2-5,0-2-8,1-2-6,-1-1-7,0-2-6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6:24"/>
    </inkml:context>
    <inkml:brush xml:id="br0">
      <inkml:brushProperty name="width" value="0.03264" units="cm"/>
      <inkml:brushProperty name="height" value="0.03264" units="cm"/>
      <inkml:brushProperty name="color" value="#F2395B"/>
    </inkml:brush>
  </inkml:definitions>
  <inkml:trace contextRef="#ctx0" brushRef="#br0">80800 2956 673,'21'-42'0,"-3"10"0,-4 10 0,-4 9 0,-2 5 3,-1 0 6,1 1 5,0-1 5,0 1 8,0 2 7,-1 2 7,1 2 9,-2 2-2,-1 4-11,-2 2-12,-2 4-10,-1 1-10,-2 3-11,0 1-8,-2 3-11,0 0-5,1-1-2,-2-2-2,2 1-2,-1-3 1,2-1 3,1-2 4,1-2 2,0-2 4,3-1 3,2 0 4,2-2 3,1 0 3,1 0 2,1 0 3,2 0 2,-1 0 0,-1 2 1,0 0-1,-2 1 0,-1 1 4,-2 0 5,-3 0 6,0 0 7,-3 0 1,-1 1-1,0 2-3,-1 0-1,-2 1-2,-2 1-1,-2 0-1,-2 3-1,-1-1-1,-1-1-3,-1-1-1,-1 0-3,0-2-1,3-1-3,1-1-1,2 0-2,2-4-7,1-2-12,0-6-13,2-2-13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6:25"/>
    </inkml:context>
    <inkml:brush xml:id="br0">
      <inkml:brushProperty name="width" value="0.0356" units="cm"/>
      <inkml:brushProperty name="height" value="0.0356" units="cm"/>
      <inkml:brushProperty name="color" value="#F2395B"/>
    </inkml:brush>
  </inkml:definitions>
  <inkml:trace contextRef="#ctx0" brushRef="#br0">81700 3010 618,'14'-8'2,"-1"2"4,-2 1 4,-2 0 5,-1 2 4,0 0 4,0 2 4,-1 0 5,0 2 1,1 2 0,0 2 0,0 2-2,0 2-1,0 1-6,-1 3-4,1 2-4,-1 2-4,0 5-4,-2 3-2,0 4-5,-2 1-1,-2-2-2,-2-1-2,-2-2-2,-2-3-1,0-2 0,-2-1-1,0-2 1,3-9 2,6-16 8,7-16 6,8-15 7,2-7-5,1 0-17,-1 2-17,0 1-18,-1 3-4,-3 6 7,-2 5 8,-4 7 7,-2 4-1,0 2-9,-2 4-9,0 3-9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6:25"/>
    </inkml:context>
    <inkml:brush xml:id="br0">
      <inkml:brushProperty name="width" value="0.03006" units="cm"/>
      <inkml:brushProperty name="height" value="0.03006" units="cm"/>
      <inkml:brushProperty name="color" value="#F2395B"/>
    </inkml:brush>
  </inkml:definitions>
  <inkml:trace contextRef="#ctx0" brushRef="#br0">75078 4823 731,'-10'-2'31,"12"-2"5,12-4 5,11-2 6,5-1-3,-3 1-10,-4 0-12,-2 2-10,-1 1-10,2 1-10,-1 1-9,3 1-9,1-1-6,2-2-1,4-2-2,2-2-2,-1 0-1,-7 3 1,-7 1 0,-6 2 0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6:26"/>
    </inkml:context>
    <inkml:brush xml:id="br0">
      <inkml:brushProperty name="width" value="0.02779" units="cm"/>
      <inkml:brushProperty name="height" value="0.02779" units="cm"/>
      <inkml:brushProperty name="color" value="#F2395B"/>
    </inkml:brush>
  </inkml:definitions>
  <inkml:trace contextRef="#ctx0" brushRef="#br0">72898 4750 791,'-7'24'91,"3"-1"-26,1 1-26,2-1-26,1 2-16,0 4-6,0 4-8,0 4-7,0 1-3,0-3 1,0-4-1,0-1 0,0-5 1,0-1-1,0-1-1,0-2 0,-1-4 2,0-3 3,-2-4 3,0-4 3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6:26"/>
    </inkml:context>
    <inkml:brush xml:id="br0">
      <inkml:brushProperty name="width" value="0.02667" units="cm"/>
      <inkml:brushProperty name="height" value="0.02667" units="cm"/>
      <inkml:brushProperty name="color" value="#F2395B"/>
    </inkml:brush>
  </inkml:definitions>
  <inkml:trace contextRef="#ctx0" brushRef="#br0">72950 4913 824,'14'-15'3,"-2"2"6,-4 2 5,-3 3 5,0 1 5,0 2 0,0 2 2,3 2 2,-1 3-7,-2 6-14,-3 4-13,0 5-14,-2 2-6,0-3 3,0-1 3,0-2 3,0-2 2,0-1-1,0 0-1,0-2 0,1-1 1,1-1 4,4 0 3,0-1 3,3-2 3,2 1 0,2 0 0,2 0 1,-1 1 1,-2 0 1,-1 1 1,-2 2 0,-2 1 2,-1 3 1,0 3 2,-2 4 0,-1 2 1,-4 1-2,-2 5-1,-3 3-1,-4 0-2,0-1 0,-3-3-1,-1-1-1,-1-3 0,-1-1-2,0-3 0,0-1-2,1-3-1,1-4-3,2-5-3,-1-2-3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6:26"/>
    </inkml:context>
    <inkml:brush xml:id="br0">
      <inkml:brushProperty name="width" value="0.03279" units="cm"/>
      <inkml:brushProperty name="height" value="0.03279" units="cm"/>
      <inkml:brushProperty name="color" value="#F2395B"/>
    </inkml:brush>
  </inkml:definitions>
  <inkml:trace contextRef="#ctx0" brushRef="#br0">73800 4193 670,'22'-7'10,"-3"2"6,-3 2 4,-2 2 6,-3 2 3,-1 2-2,-1 2-1,0 2-1,-2 2-2,-1 2-3,0 5-1,-2 2-4,0 3-2,0 3-3,0 3-3,0 3-3,-1 0-3,0 0 0,-2-1-2,0-1 0,-2-2-2,0-3 0,-2-3-2,0-3 0,-1-2 1,0-2 1,0-3 3,0-1 2,2-8 4,2-15 3,3-15 5,4-15 4,5-12-5,9-11-14,9-11-15,8-11-15,2 3-7,-4 11-1,-5 12-1,-5 14-1,-4 9 0,-3 6 0,-3 5 0,-2 7 1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6:39"/>
    </inkml:context>
    <inkml:brush xml:id="br0">
      <inkml:brushProperty name="width" value="0.0349" units="cm"/>
      <inkml:brushProperty name="height" value="0.0349" units="cm"/>
      <inkml:brushProperty name="color" value="#F2395B"/>
    </inkml:brush>
  </inkml:definitions>
  <inkml:trace contextRef="#ctx0" brushRef="#br0">21354 34050 630,'1'-21'25,"2"5"-5,2 5-3,2 5-4,0 2-3,1 0-1,0 0-1,0 0-1,0-1-1,0 0-1,-1-1 0,1-2 0,0 2 1,0 2 2,0 4 4,0 3 3,0 1 1,3 3-1,2 2-1,2 2 0,1 1-2,3-1 1,1 1-1,3 0 0,1-1-1,1-1 0,1 0 0,1-2-1,0 0-1,1 2-2,-1 0 0,1 1-2,0 0-1,0 0-1,2-2-2,1-1 0,1 0-1,1-2 0,1-1 0,1 0 1,0-2 0,2-2 0,1-2 0,1-2-1,1-3 0,2-4 0,2-4 1,2-3 1,2-3-1,4 1-1,2-1 1,4 1-1,-1-1-1,0 0 2,-1 1-1,0-1 1,-1-1-1,0-3-1,0-3-3,0-3-2,-1-1 0,1 0 0,0-1 2,0 1 1,-1-1 0,-2-1 0,-2-1 0,-2 0 0,-2-2 0,0-2-1,-2-2-1,0-2 0,-2-1 0,-2 0 0,-1 0 0,-3 0 1,-2-1 1,-2-2-1,-1-2 1,-3-2 0,-1-3 0,-3-4-1,-1-4 1,-3-3-2,-1-1 1,-2 2 0,-3 4 0,-1 3 0,-3 1 0,-2 0 0,-4 0 1,-2 1 0,-4-1 1,-2 0 0,-4 1 1,-2-1 0,-4 2 1,-3 2 0,-5 4 0,-3 2 1,-5 4 0,-3 2 0,-4 3 0,-4 4 0,-4 1 0,-1 3 0,-2 1 0,-1 3 0,-4 2 0,-2 3-1,-4 3 1,-2 2-1,-2 3 0,-1 3 0,-2 1 1,0 2-1,-1 2 0,-1 2 0,-1 2 1,-1 2 0,-2 3-1,-3 4 1,-3 3-2,-2 5 1,-2 2-1,2 3 1,0 1-1,1 3 1,1 3 0,3 5 0,1 4-1,3 6 1,3 3 0,5 2 1,4 2 0,6 2 0,2 1 0,2 3 0,0 1 0,2 3-1,1 1 1,4 1 0,2 1 1,3 1 0,3 2 0,3 5 0,4 3 0,2 5 0,2 0-1,2 0 0,3-1 0,1-1 1,4-2 0,3-3 1,4-3 3,4-3 1,5-5-1,7-4-5,8-4-4,6-6-3,8-4-4,8-6 0,10-4-1,8-5-1,11-7-2,11-7-3,12-8-3,12-8-3,8-8-3,3-8-2,5-7-3,4-8-2,-9-3-1,-21 5 3,-20 3 2,-20 5 2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3:55"/>
    </inkml:context>
    <inkml:brush xml:id="br0">
      <inkml:brushProperty name="width" value="0.04027" units="cm"/>
      <inkml:brushProperty name="height" value="0.04027" units="cm"/>
      <inkml:brushProperty name="color" value="#F2395B"/>
    </inkml:brush>
  </inkml:definitions>
  <inkml:trace contextRef="#ctx0" brushRef="#br0">22400 2200 546,'22'0'9,"-3"0"3,-3 0 3,-2 0 3,-1 1 4,3 2 6,2 2 4,4 2 5,2 2 1,1 5-2,1 4-4,1 3-3,0 3-3,-1 1-4,-1 1-4,-1 1-4,-2 2-1,-2 3 0,-1 2 0,-2 4 1,-3 2-4,-1 1-7,-2 0-8,-2 2-8,-5 0-5,-8 5-7,-8 2-6,-7 4-6,-5-3-5,0-5-2,1-5-4,0-7-3,0-4 1,1-1 4,1-3 6,1-1 4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6:40"/>
    </inkml:context>
    <inkml:brush xml:id="br0">
      <inkml:brushProperty name="width" value="0.03334" units="cm"/>
      <inkml:brushProperty name="height" value="0.03334" units="cm"/>
      <inkml:brushProperty name="color" value="#F2395B"/>
    </inkml:brush>
  </inkml:definitions>
  <inkml:trace contextRef="#ctx0" brushRef="#br0">26033 40650 659,'-6'8'65,"4"0"-8,4-1-9,4 1-9,2 1-6,-1 4-3,1 2-2,-1 3-4,1 2-8,0 3-16,0 1-13,-1 3-16,0 0-6,-2 2 2,-3 1 1,0 1 2,-3-3-2,-1-4-7,0-5-5,-1-4-7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6:42"/>
    </inkml:context>
    <inkml:brush xml:id="br0">
      <inkml:brushProperty name="width" value="0.04922" units="cm"/>
      <inkml:brushProperty name="height" value="0.04922" units="cm"/>
      <inkml:brushProperty name="color" value="#F2395B"/>
    </inkml:brush>
  </inkml:definitions>
  <inkml:trace contextRef="#ctx0" brushRef="#br0">25755 40868 446,'-14'22'-2,"3"-3"4,2-3 7,4-2 5,2-3 3,2 1 0,2 0-1,2 0 1,1 1-1,0 3-1,0 3-1,0 3-2,0 3 1,0 3 1,-1 3 1,1 3 1,0 2 0,-2 3-2,0 4-1,-2 2-1,0 1-2,-2-4-1,0-2-2,-2-3-2,1-5-2,0-6-1,2-5-2,1-6-2,0-7-2,0-8-2,0-8-2,0-8-1,2-10-4,5-10-4,6-14-3,4-10-5,4-9-1,3-3 1,3-4 2,3-4 1,2-2-1,1 1-1,4 2-3,1 0-3,0 2 3,-4 3 5,-2 3 5,-3 3 7,-3 7 3,-3 7 1,-3 10 2,-2 8 2,-3 5 1,-1 1 3,-1 2 2,-1 0 2,-1 3 4,-2 6 6,-2 7 6,-2 5 6,-2 7 6,-1 10 5,0 8 6,-1 9 5,-3 5-1,0 4-9,-3 3-9,-2 3-9,-1 1-5,0 2-1,0 0-2,1 1-1,-1-2-4,0-4-8,0-5-6,0-5-8,0-6-7,1-3-6,-1-6-5,0-5-7,0-5 0,2-6 4,1-6 5,0-5 4,0-6 1,-2-4-3,-1-3-2,-3-4-3,-1-2 2,0 1 7,1 1 8,-1 1 6,1 3 7,2 4 4,2 3 5,3 5 4,0 5 7,3 8 10,2 8 9,3 7 10,0 4-1,1-1-8,2 0-10,0-3-10,1 1-6,2-1-3,0 1-3,1 0-3,2-3-6,3-5-5,4-5-8,2-4-5,2-6-6,1-6-3,1-5-4,1-7-3,-2-2 0,0 2 7,-3 0 6,-1 2 5,-2 0 6,-1 2 4,-1 3 3,0 1 5,-4 4 6,-5 6 10,-5 7 9,-4 5 9,-6 5 4,-4 9-4,-5 6-3,-5 7-3,-2 3-4,1 1-5,1 2-4,1 1-3,0-2-4,2 0-2,-2-3-1,0-1-1,1-4-2,-1-2 1,0-3 0,1-3 0,0-3-2,3-4-5,1-5-6,2-3-4,2-3 2,3-4 13,1-2 10,2-3 13,2 0 4,2 4-1,2 4-1,2 4-2,0 3-1,0 5-1,-2 4-3,0 3-1,-1 4-2,0 1-2,0 3-3,0 1-1,-1 1-2,0 1-2,-2-1-1,0 0-2,-1-1-3,0-1-4,0-4-5,0 0-3,2-11-13,4-18-20,4-19-19,4-18-20,1-9-1,-1 2 19,0 2 18,-2 2 19,0 3 11,2 4 5,0 3 3,1 5 5,2 2 2,0 3 3,1 1 1,1 3 2,1 1 4,0 1 4,-1 1 5,1 1 5,0 1 2,-2 2 1,2 2-1,0 3 0,-1 0-1,-1 2-1,-1 0-2,0 2-1,-2 1-1,-1 2 0,-1 2-1,0 2-1,-2 2 0,-1 2 0,0 1 0,-2 3-1,0 3 2,-2 2 2,0 3 2,-2 3 1,0 2 2,0 3-1,0 1 1,0 3-1,0 0-1,0 0-1,0 1-1,0-1-1,1 1-2,0 2-2,2 3-1,0 1-3,1 2-1,0 2-1,0 1 1,0 3-1,0-1-2,0-6-2,-1-4-1,1-5-4,-2-5-4,-6-7-8,-4-5-8,-5-6-8,-3-7-3,-2-6 2,0-7 3,-1-7 2,-1-6 3,-1-5 1,-1-5 2,-1-5 2,1-1 2,4 2 1,2 3 0,2 1 2,4 1 2,3 3 3,2 2 4,4 1 2,2 3 3,2-1 3,2 2 1,2 2 4,1 0 0,1 2 2,2 3 0,0 1 1,0 4 0,0 5-2,1 4-1,0 6-1,-2 5-1,-3 7-2,-2 7 0,-4 7-1,-2 5-2,-4 1 0,-2 2-2,-3 2 0,-2 0-2,0-3 1,1-4 0,0-2 0,-1-1 0,0-2 0,0 2 0,1-1 0,0-1 2,2-5 2,2-3 2,2-5 3,4-4-2,4-6-7,5-6-6,6-6-7,3-6-5,5-7-6,4-7-5,2-6-5,1-2-2,-5 6 4,-5 4 3,-5 5 4,-3 3 1,0 3-1,-2 1 0,0 2-1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6:43"/>
    </inkml:context>
    <inkml:brush xml:id="br0">
      <inkml:brushProperty name="width" value="0.0633" units="cm"/>
      <inkml:brushProperty name="height" value="0.0633" units="cm"/>
      <inkml:brushProperty name="color" value="#F2395B"/>
    </inkml:brush>
  </inkml:definitions>
  <inkml:trace contextRef="#ctx0" brushRef="#br0">28851 40836 347,'52'-29'71,"-6"5"-15,-6 5-18,-5 6-15,-5 1-10,-2 1-3,-1-1-3,-3 0-2,-1 1-3,-3 2-3,-1 2-3,-2 3-2,-3 0-4,-1 0-2,-2 0-4,-3 0-3,-2-1-1,-3 0-2,-2-1 0,-3-1-2,-3-3 2,-2 0 2,-1-3 3,-3-1 2,-1-3 2,1-2 1,-1-2 1,0-1 1,0 0 2,1 1 3,-1 2 3,0 3 3,1 1 2,1 2 4,0 3 2,2 1 3,0 3 7,0 4 13,0 4 12,1 4 13,-1 4 0,2 7-8,0 6-10,2 5-10,1 4-6,0 1-3,2 1-5,0 0-3,1 2-3,-2 3 1,0 1-1,-2 2 0,-1-1-1,-1 1-4,-3-1-3,-2-1-4,-1-3-2,-2-2-2,0-3-2,-1-3-3,0-3-1,-1-1-1,0-3-1,1-1 0,-1-3-1,0-3 3,0-3 2,1-2 2,4-4 6,8-3 9,9-2 10,10-3 9,5-4 1,5-4-4,3-4-6,4-3-4,2-3-6,-1 2-2,-1 1-3,-1 1-4,-2 1-2,-2 2-1,-1 3-1,-3 1-2,-2 2-1,-3 0 1,-3 2 0,-3 1 0,-3 1 1,-4 6 2,-5 2 2,-2 5 1,-5 2 2,-4 2 3,-3 0 3,-4 1 2,-3 1 2,0 1-1,1 1 0,-1 2 0,0 0-1,1 1-1,-1 1-1,1 1-1,0 0-1,0 1 1,2-1 1,1 1 0,1-2-1,1-1-2,1-3-3,0-1-1,2-2-1,3-1 1,1 0 1,2-2 1,3-1 0,6-3-3,4-1-3,6-2-3,2-3-1,3-4-1,1-4 0,3-3-1,0-3-1,-1 0 0,-1 0-1,-1 1-1,1-1-1,3 0-2,3 0-4,3 1-1,0-1-3,-4 2 0,-2 1 0,-3 0-1,-3 2 2,-1-1 2,-2 0 5,-2 0 2,-2 0 3,-1 0 1,-1 1 2,0-1 1,-3 0 1,-1 0 3,-2 0 2,-1 0 2,-2 1 6,0-1 9,0 0 9,0 0 10,0 0 3,0 0 0,0 1-2,0-1 0,0 4 5,3 8 12,2 7 12,2 9 13,1 4-2,2-1-14,0 1-14,1-1-16,1 2-9,0 1-6,-1 2-6,1 3-6,1 2-4,0 4 1,1 3-2,1 6 1,1 1-1,2 1 0,0 2 0,1 0 0,-1-3-17,-3-10-36,-3-8-36,-2-8-36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6:46"/>
    </inkml:context>
    <inkml:brush xml:id="br0">
      <inkml:brushProperty name="width" value="0.04873" units="cm"/>
      <inkml:brushProperty name="height" value="0.04873" units="cm"/>
      <inkml:brushProperty name="color" value="#F2395B"/>
    </inkml:brush>
  </inkml:definitions>
  <inkml:trace contextRef="#ctx0" brushRef="#br0">40494 27007 451,'-30'-36'49,"3"9"-9,3 7-9,3 9-10,2 3-5,-1 2-2,0 1-1,1 0-2,-3 1-1,-5 0 0,-5 0-1,-5 1 0,-3 2-1,-2 7 0,-2 7-1,-2 8 1,0 4-1,-1 7 0,0 3 1,0 6 1,1 3-1,1 2 0,3 2 0,2 1-1,-1 5 1,-6 5 1,-4 7 2,-6 6 2,3-2 0,10-7 0,10-8 0,10-8-1,5-2 1,2 6-1,2 4 1,3 4-1,3 1 0,6-8-1,6-7-2,6-6 0,5-7-2,5-5 1,5-7 0,5-5 0,8-5-1,12-2-6,12-4-3,12-2-4,4-5-3,-2-2 0,-1-5 0,-3-4-1,-1-3 0,-1-1 1,-2-3 2,1-1 0,-3-3 0,-3-3-1,-3-3-2,-2-3 0,-5-2-1,-2 0 0,-5-2-1,-4 1 0,-4-3 1,-4-1 0,-3-1 1,-5 0 1,-3-3 0,-4-2 0,-5-3 0,-3-4 0,-5-2 1,-4-2 0,-6-1 0,-4-3 0,-5 3 2,-5 5 1,-5 6 1,-5 6 3,-4 6 1,-3 8 2,-3 6 3,-2 7 2,-3 5 1,-2 4-2,-2 4 0,-2 4-2,-2 6-1,-2 7-3,-2 9-2,-2 7-2,0 7-2,2 5 1,-1 4 0,2 6 1,6-5 0,12-8 1,11-9 1,13-10 1,5-6-9,0 1-19,0 0-18,0-1-19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6:48"/>
    </inkml:context>
    <inkml:brush xml:id="br0">
      <inkml:brushProperty name="width" value="0.04797" units="cm"/>
      <inkml:brushProperty name="height" value="0.04797" units="cm"/>
      <inkml:brushProperty name="color" value="#F2395B"/>
    </inkml:brush>
  </inkml:definitions>
  <inkml:trace contextRef="#ctx0" brushRef="#br0">41376 38105 458,'1'-16'0,"3"0"0,4 1 0,2-1 0,0 7 9,-2 14 18,-4 13 17,-2 15 18,-5 10-1,-4 8-21,-6 8-20,-4 7-20,-2 1-11,1-4-2,1-4-2,1-6-2,1-5-1,2-6 0,2-5-1,3-7 0,1-4 1,2-3 2,2-3 3,2-3 2,1-2 4,0-1 7,0-1 7,0 0 6,1 0 4,2 5 4,2 4 2,2 3 4,-1 5 0,-1 7-1,-2 5-2,-2 5-2,-1 3-2,-2-2-2,0-2-4,-1-2-2,-1-4-2,2-4-2,0-5-1,2-5-2,2-8-6,5-12-9,6-12-10,4-12-10,5-17-6,7-22-2,5-23-4,6-22-2,2-8-1,-2 4 4,-2 4 3,-2 6 3,0 4 5,1 5 7,1 6 6,0 4 7,-1 6 6,-3 6 7,-5 5 5,-3 6 6,-5 8 5,-4 8 4,-3 9 4,-4 9 4,-5 7 4,-2 4 5,-6 6 4,-2 5 4,-5 5-2,-4 9-7,-3 8-7,-4 7-8,-3 5-6,-1 2-3,-1 2-4,-1 3-4,1-2-1,3-4-2,3-4-2,3-4 0,2-4-4,2-3-2,2-5-5,3-3-3,2-5-5,6-6-7,4-6-5,5-6-7,3-2 1,0 0 9,0 2 7,0 1 9,-2 5 8,-1 10 12,-2 9 9,-2 11 11,-3 4 3,-4 0-4,-4 1-6,-4-1-3,-2-1-4,1-1-2,-1-3-2,0-1-3,2-3-3,2-3-6,4-3-7,3-3-5,2-5-4,3-8 0,4-8-1,2-7-1,3-7 0,3-1 0,3-4 1,4-3 0,0 0 3,1 3 3,-1 3 4,1 3 4,-2 3 3,-3 5 4,-3 3 3,-3 4 3,-3 5 4,-3 6 4,-3 5 4,-2 7 5,-3 2-2,0-3-8,-2-1-8,0-2-8,-2 0-8,0 3-8,0 3-8,-2 3-7,-3 1-1,-2-1 6,-3-1 7,-3 0 6,-3-2 4,-2 1 3,-1-1 1,-2 1 3,-3 0 2,0 3 1,0 1 3,-2 3 2,-1 0 1,-1-1 3,-1-1 3,0-1 2,1-1 1,4 1 1,3-2 0,5 2 0,3-2 1,4-3 1,4-3 3,5-3 1,2-2-1,6-2-4,2-2-3,5-2-4,6-3-2,8-4-1,7-4 0,8-4-1,5-3 0,3-3-1,4-4-1,2-2 0,1-1-2,-2 0-4,-2 0-3,-2-1-4,-4 3-1,-2 5 1,-5 5 1,-4 5 0,-4 2-1,-5 0-5,-5 0-4,-5 0-6,-6-3-9,-10-6-15,-8-5-15,-9-7-15,-5-1 1,1 1 15,-1 3 15,1 1 15,0 3 11,1 1 7,1 2 7,1 3 7,2 1 6,1 4 6,2 2 4,3 4 6,1 2 8,2 4 9,2 2 9,2 4 10,2 2 1,0 3-9,2 3-8,0 3-8,1 3-6,-2 3-5,0 3-5,-1 3-4,-3 1-5,-2 0-5,-3 0-3,-4 1-6,-1-2-4,-1 1-7,-1 0-5,-1 1-6,-2-3-5,-1-2-1,-3-3-3,-1-3-1,0-4-3,5-5-2,3-5-2,4-4-2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6:48"/>
    </inkml:context>
    <inkml:brush xml:id="br0">
      <inkml:brushProperty name="width" value="0.03266" units="cm"/>
      <inkml:brushProperty name="height" value="0.03266" units="cm"/>
      <inkml:brushProperty name="color" value="#F2395B"/>
    </inkml:brush>
  </inkml:definitions>
  <inkml:trace contextRef="#ctx0" brushRef="#br0">43000 41650 673,'18'10'0,"5"3"0,5 5 0,5 4 0,0 0 7,-3 0 14,-5-1 13,-3 0 15,-3-1 4,4 0-6,1 2-5,3 1-5,-1 0-10,-2-1-18,-1-1-15,-2-1-16,-4-2-8,-3-3 2,-4-3 1,-4-2 2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6:48"/>
    </inkml:context>
    <inkml:brush xml:id="br0">
      <inkml:brushProperty name="width" value="0.03024" units="cm"/>
      <inkml:brushProperty name="height" value="0.03024" units="cm"/>
      <inkml:brushProperty name="color" value="#F2395B"/>
    </inkml:brush>
  </inkml:definitions>
  <inkml:trace contextRef="#ctx0" brushRef="#br0">43220 39990 727,'-11'-5'83,"8"8"-14,9 6-17,10 7-14,1 3-15,0 1-15,-2-1-15,-3 1-15,-2-3-12,1-2-12,-2-3-10,0-2-11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6:49"/>
    </inkml:context>
    <inkml:brush xml:id="br0">
      <inkml:brushProperty name="width" value="0.05222" units="cm"/>
      <inkml:brushProperty name="height" value="0.05222" units="cm"/>
      <inkml:brushProperty name="color" value="#F2395B"/>
    </inkml:brush>
  </inkml:definitions>
  <inkml:trace contextRef="#ctx0" brushRef="#br0">44317 39377 421,'-15'-6'4,"1"2"9,0 4 9,3 3 8,0 3 6,1 7 3,0 5 4,2 7 3,-1 3-5,-2 1-13,-2 1-12,-1 1-12,-1-1-10,0 0-7,2-1-6,1-1-7,1-3-3,0-5 1,2-5-1,1-4 0,2-6 2,4-3 3,4-4 2,4-3 4,3-3 3,1 0 7,3 0 6,2 0 7,-1 1 4,-1 2 3,-2 3 3,-2 1 3,-2 2 1,-2 5 0,-3 4-1,0 4-1,-4 4 0,0 7 2,-3 5 1,-2 7 3,-1 2-2,0 0-2,0-1-3,1 1-2,-1-1-3,0-3-2,0-4-2,0-2-1,1-3-3,2-5 1,2-3-2,3-4 0,1-6-4,3-5-6,4-6-6,2-5-7,4-7 0,3-4 5,5-5 5,4-5 5,1-2 3,0 0 1,0-1 0,0 1 2,1 0 0,1 1 0,1 3 0,1-1 1,0 1 0,1 3 3,-1 1 2,0 3 2,-1 2 0,-3 2 1,-3 4-1,-4 3 0,-2 0-10,-4 0-17,-4-1-17,-4-1-18,-6-1-4,-5 0 10,-5 0 11,-7 1 10,-2-1 7,0 2 7,-1 1 6,1 1 5,-1 0 5,0 2 0,1 1 3,-1 0 0,1 1 4,1 0 3,1 0 5,1 0 5,1 4 8,4 8 13,3 8 12,2 7 14,4 6 1,2 1-11,4 2-11,2 3-11,3 2-9,4 4-5,2 4-7,3 4-6,2 1-4,1 1-1,1 0-2,1 0-1,2-3-6,1-2-12,3-5-12,0-4-12,1-3-8,-1-2-4,-3-1-4,-1-3-4,-3-3 0,-3-5 1,-3-5 2,-2-4 3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6:49"/>
    </inkml:context>
    <inkml:brush xml:id="br0">
      <inkml:brushProperty name="width" value="0.03873" units="cm"/>
      <inkml:brushProperty name="height" value="0.03873" units="cm"/>
      <inkml:brushProperty name="color" value="#F2395B"/>
    </inkml:brush>
  </inkml:definitions>
  <inkml:trace contextRef="#ctx0" brushRef="#br0">45716 38818 568,'-7'-8'11,"2"1"23,2-1 23,2 0 23,2 2 4,4 6-18,2 4-16,4 6-16,0 3-18,4 4-20,2 5-18,2 3-18,-1 1-14,-4-6-8,-2-2-7,-2-4-8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6:50"/>
    </inkml:context>
    <inkml:brush xml:id="br0">
      <inkml:brushProperty name="width" value="0.03472" units="cm"/>
      <inkml:brushProperty name="height" value="0.03472" units="cm"/>
      <inkml:brushProperty name="color" value="#F2395B"/>
    </inkml:brush>
  </inkml:definitions>
  <inkml:trace contextRef="#ctx0" brushRef="#br0">47050 38700 633,'37'8'43,"-6"2"3,-4 0 6,-5 1 3,-3 1-2,-1 2-9,-1 0-10,-1 1-10,-2 4-11,-1 9-10,-2 7-12,-2 8-12,-4 2-7,-4-3-4,-6-2-5,-4-3-5,-2-5-3,0-6-2,2-5-3,1-6-1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3:57"/>
    </inkml:context>
    <inkml:brush xml:id="br0">
      <inkml:brushProperty name="width" value="0.02813" units="cm"/>
      <inkml:brushProperty name="height" value="0.02813" units="cm"/>
      <inkml:brushProperty name="color" value="#F2395B"/>
    </inkml:brush>
  </inkml:definitions>
  <inkml:trace contextRef="#ctx0" brushRef="#br0">15045 2995 782,'-30'-13'-8,"5"4"13,4 6 13,4 5 12,1 5 5,0 7-6,1 7-5,-1 7-5,1 5-4,0 5-2,2 3-4,2 4-2,0 1-1,0 0-1,2-2 0,1 0-1,0-3-3,2 1-5,1-1-5,0-2-7,4 0-4,6-1-4,6-2-5,6 0-4,1-4-1,-1-7 3,-4-7 4,0-7 4,0-3 0,0 0 1,1 0 0,1 0-1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6:50"/>
    </inkml:context>
    <inkml:brush xml:id="br0">
      <inkml:brushProperty name="width" value="0.04965" units="cm"/>
      <inkml:brushProperty name="height" value="0.04965" units="cm"/>
      <inkml:brushProperty name="color" value="#F2395B"/>
    </inkml:brush>
  </inkml:definitions>
  <inkml:trace contextRef="#ctx0" brushRef="#br0">46850 40700 443,'16'1'86,"-1"2"-15,1 2-17,0 2-17,-1 4-9,-1 7-2,-1 7-1,-1 7-3,-2 4 0,-3 4-1,-2 3-1,-4 2 0,-1 0-1,0-1-1,0-2-1,0-1-1,0-4-1,0-2-1,0-3-1,0-3 0,2-12-17,4-21-31,4-20-31,3-20-31,2-7-7,-4 8 16,-3 8 16,-2 7 16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6:50"/>
    </inkml:context>
    <inkml:brush xml:id="br0">
      <inkml:brushProperty name="width" value="0.04581" units="cm"/>
      <inkml:brushProperty name="height" value="0.04581" units="cm"/>
      <inkml:brushProperty name="color" value="#F2395B"/>
    </inkml:brush>
  </inkml:definitions>
  <inkml:trace contextRef="#ctx0" brushRef="#br0">47900 39748 480,'8'-15'5,"0"4"9,0 3 10,-1 3 10,2 0 5,4 0 3,2-2 1,3 0 3,4-1-1,3 0-2,5 1-3,3-1-2,3-1-5,5-2-6,4-1-8,5-2-6,0-2-5,-1 2-3,0 1-3,-1 1-4,-4 1-5,-1 2-10,-4 2-8,-2 3-10,-5 2-8,-9 5-8,-7 6-7,-8 4-8,-6 2-1,-4-1 9,-4-1 8,-4 0 7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6:51"/>
    </inkml:context>
    <inkml:brush xml:id="br0">
      <inkml:brushProperty name="width" value="0.04053" units="cm"/>
      <inkml:brushProperty name="height" value="0.04053" units="cm"/>
      <inkml:brushProperty name="color" value="#F2395B"/>
    </inkml:brush>
  </inkml:definitions>
  <inkml:trace contextRef="#ctx0" brushRef="#br0">48067 40631 542,'-14'1'0,"0"0"0,0 2 0,2 0 0,1 1 4,1 0 6,0 0 7,2 0 6,4-1 8,8-2 8,8-2 9,7-2 7,6-2 1,3 0-9,2-1-8,4-2-9,0 1-7,-1 1-6,-3 0-5,-1 2-6,-5 0-5,0 2-6,-4 0-3,-3 2-6,-4 2-1,-5 4 2,-4 4 2,-6 3 1,-4 6-1,-7 5-4,-6 7-6,-5 5-4,-4 2-1,2-2 3,-2-3 2,1 0 4,-1-3 4,1-1 4,-1-3 4,1-1 6,1-3 3,2-1 4,1-3 3,3-1 3,5-5 0,10-6-6,10-8-4,10-6-6,5-7-4,3-5-4,1-7-4,2-5-3,1-4-5,1-1-4,-1 0-3,1-1-5,-3 2-1,-5 7 5,-5 7 5,-5 7 3,-3 4 3,-1 1 0,-1 0 2,0 2 1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6:51"/>
    </inkml:context>
    <inkml:brush xml:id="br0">
      <inkml:brushProperty name="width" value="0.04828" units="cm"/>
      <inkml:brushProperty name="height" value="0.04828" units="cm"/>
      <inkml:brushProperty name="color" value="#F2395B"/>
    </inkml:brush>
  </inkml:definitions>
  <inkml:trace contextRef="#ctx0" brushRef="#br0">48763 38618 455,'-9'-9'0,"0"-4"0,-1-2 0,-1-3 0,0 2 11,4 7 21,2 6 22,4 8 22,3 6 2,4 9-14,4 7-15,3 9-15,3 5-8,2 6 0,0 4-2,1 6 0,0 5-3,4 8-7,2 8-5,1 8-6,1 5-10,-1 2-12,-1 2-12,-1 2-13,0-2-6,-1-8 1,0-7 1,0-6 2,-1-9 3,-4-12 7,-5-12 7,-3-12 7,-3-6 1,0-3-5,-2-1-5,0-2-6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6:51"/>
    </inkml:context>
    <inkml:brush xml:id="br0">
      <inkml:brushProperty name="width" value="0.03909" units="cm"/>
      <inkml:brushProperty name="height" value="0.03909" units="cm"/>
      <inkml:brushProperty name="color" value="#F2395B"/>
    </inkml:brush>
  </inkml:definitions>
  <inkml:trace contextRef="#ctx0" brushRef="#br0">49595 38121 562,'-13'-35'78,"4"8"-18,6 7-18,5 8-18,3 6-5,3 2 9,3 4 8,4 3 8,1 4-1,3 7-11,2 7-11,0 7-11,1 4-13,-1 2-16,-2 2-16,-2 2-16,-3-2-10,-3-8-2,-3-6-2,-2-6-3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26:52"/>
    </inkml:context>
    <inkml:brush xml:id="br0">
      <inkml:brushProperty name="width" value="0.06682" units="cm"/>
      <inkml:brushProperty name="height" value="0.06682" units="cm"/>
      <inkml:brushProperty name="color" value="#F2395B"/>
    </inkml:brush>
  </inkml:definitions>
  <inkml:trace contextRef="#ctx0" brushRef="#br0">50334 38531 329,'8'-13'56,"-1"3"-7,1 4-8,0 4-9,0 3-5,2 2-5,0 2-4,1 2-4,0 2-5,-2 3-6,-2 3-5,-2 4-6,-3 2-5,-3 2-7,-2 4-4,-3 3-7,-4 2-1,-2 1 3,-3 1 3,-3 1 2,-3-2 3,0-2 2,0-3 2,-2-3 3,0-4 2,2-3 1,3-4 2,1-4 1,3-3 4,3-1 7,2 0 6,4-2 6,4-2 4,4-4 0,5-4 0,6-3-1,3-4 0,7-2 0,4-2-1,4-1-1,3-1 0,-3 3-2,-2 1-1,-1 2-1,-4 3-1,-3 2-2,-4 4 0,-5 3 0,-3 4-1,-4 9 2,-4 8 0,-4 7 2,-4 4-1,-2-3-1,-3-2-3,-3-1-2,-3-1-2,0 1-3,-1 1-3,-1 1-4,-1 0 0,-1-2 1,-1 0 1,-1-1 1,-1-2-2,-1-1-6,-1-3-5,-1-1-6,1-3-2,3-4 2,3-5 3,3-2 1,2-4 2,2-1 4,3 0 2,1-1 3,3-2 2,4-2 2,4-2 1,4-2 2,4-2 3,3-1 4,5-3 3,4-1 4,2-1 2,4 0 1,3 2 0,3 2 0,0 0 1,-1 3-1,-3 1-1,-1 2 0,-4 2-1,-2 0-3,-2 2-2,-4 1-2,-3 1-1,-1 3-1,-2 4-2,-2 2 0,-3 4-1,-2 2 1,-4 3-1,-2 3 1,-4 3-1,-2 6 1,-3 5 0,-4 5 0,0 0 1,1-2-1,1-3 0,1-3 0,0-3 0,0-3 0,0-3 1,1-3-1,1-6-4,8-8-8,4-10-8,8-8-9,2-5-2,1-1 3,1-1 3,1-1 3,0 2 4,0 5 6,-2 5 6,-1 4 5,-1 5 7,0 4 10,-2 4 10,-1 4 10,-1 2 1,-2 0-7,-2-1-6,-2 1-6,2-6-11,8-10-12,5-11-14,8-11-12,2-5-4,-3 3 5,-3 2 6,-3 1 5,-1 4 6,0 3 7,-1 4 6,1 4 7,-1 4 4,-1 1 5,-1 2 3,0 2 3,-2 3 2,-3 4 0,-1 3 0,-2 5 0,-2 3-2,0 1-2,-2 3-3,0 1-4,-2 2-1,0 0-3,-2-1-1,0 1-3,0-2-2,0-2-3,2-1-3,0-2-2,3-9-13,2-14-21,4-15-20,2-15-21,1-9-3,-1-4 15,0-4 16,-2-4 15,0 0 8,2 2 0,0 1-1,1 2 1,1 2 2,0 2 5,-1 2 6,1 2 5,-1 2 6,0 3 4,-2 4 5,-1 2 5,-1 4 4,-2 3 5,-2 5 4,-2 3 4,-1 7 10,0 8 16,0 9 17,0 10 16,0 7-1,-2 9-16,-1 7-16,0 8-18,0 8-10,0 9-5,2 9-4,0 9-5,1 12-5,0 15-4,0 16-6,0 16-5,0 11-8,0 7-10,0 7-10,0 7-11,1 0-5,2-7-2,2-8-2,2-5-2,0-18 0,0-25-1,-2-28 1,0-25-1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3:20"/>
    </inkml:context>
    <inkml:brush xml:id="br0">
      <inkml:brushProperty name="width" value="0.05923" units="cm"/>
      <inkml:brushProperty name="height" value="0.05923" units="cm"/>
      <inkml:brushProperty name="color" value="#F2395B"/>
    </inkml:brush>
  </inkml:definitions>
  <inkml:trace contextRef="#ctx0" brushRef="#br0">54378 54707 371,'0'22'0,"-2"-5"0,0-3 0,-1-4 0,-2-3-1,2-1-2,-1 0-3,0-2-1,0 0-1,0 0 0,0 0 0,0 0 0,-1 0 0,0 0 2,-1 0 0,-1 0 2,0 0 1,2 1 2,2 2 2,2 0 1,1 2 8,0 2 12,0 2 11,0 1 13,1 2 1,4 0-6,2-1-8,4 0-8,0 1-2,1-1 0,0 1 1,0 0 0,0-2-1,1-3-3,1-3-3,1-2-3,0-3-2,0-1-3,-2 0-1,-1-1-2,0-1-1,0 0 0,-1 0-1,1 0 1,1 0 0,0 0-1,1 0 1,1 0-1,1 0 1,1 0-1,2 0 1,0 0 0,0 0 0,1 0 0,-1 0 0,1 0-1,0 0 1,-1 0 0,1 0-1,0 0 1,-2 0-1,1 0 0,-2 0-1,-1 0-1,0 0-1,1 0 1,2 0-1,0 0 1,-1 0-1,1 0 0,-2 0-1,-1 0 1,0-2 0,0 0-1,-1-3 0,1-2 0,-1-1 0,-1 0-1,-1 1 0,0-1 1,0-1-1,3 0 1,3-2 0,3 0 0,1 1 1,-3 3 0,-1 2 1,-2 4 1,-1 1 0,1 0 1,1 0 2,1 0 1,1 1 0,-1 2 1,1 2-1,0 2-1,-1 0 1,1 1-2,-1 0 0,1 0-2,0-1 0,-1-2-2,1-3-1,-1 0-1,2-2-1,0 0-3,1 0-1,1 0-2,1-1 1,1-1 0,1 0 2,1-1 1,0 0 1,0 4 0,1 2 0,-1 4 0,0 1 0,-1-1 2,-1 1 1,-1 0 1,0-1 1,-1-2 0,1-3-1,-1 0-1,0-4 0,-1-2-1,-1-4-1,0-2-1,-1-2-1,1 1 1,1-1 1,1 0 0,0 1 1,1 2-1,-1 3 0,1 1 0,0 1 0,0 2 3,2 0 2,1 2 2,-1 1 2,0 4-1,0 2 1,-2 3-1,0 1 1,1-2 1,1-2 0,1-2 0,-1-2-1,-2-1-2,-1 0-2,-2-1-3,-2-3-1,1 0 1,-1-3-1,1-2 1,0-1-1,-1 2 1,1 1 0,-1 0-1,2 2 1,0 1-1,1 0 1,1 2-1,0 0 0,-1 2 2,-1 0 1,-1 1 2,-1 1 0,-1-2 0,-1 0 1,-1-2 0,0-1-1,0-2-1,0-2-1,-1-1-2,2-2 0,1 0-3,3 0 0,2 1-2,-1 0 1,0 2 1,-1 3 1,0 1 2,-2 1 2,1 0 1,-1 0 1,1 0 1,0 0 0,1 0 1,1 0 0,1 0 1,0-2-3,-1 0-3,-1-3-5,0-2-3,-2-1-2,-1 0 0,-1 0 1,-1 1 0,0 0 2,0 2 2,-1 2 4,1 2 2,0 1 2,-1 0 1,1 0 0,0 0 0,-1 0 1,1 0-1,0 0-1,-1 0-1,1 0-2,2 0-2,0 0-4,1 0-3,0-1 0,-1-2 4,-1-2 3,-1-2 3,0 0 2,0 2-1,0 3 0,-1 1 0,2-1-1,1-2-1,3-4-3,2-2-1,-1-2-1,-3 1-2,-3-1-1,-3 0-2,-1 0 0,2 1 0,0-1 0,1 0 0,1 1 0,-1 1 0,1 1 2,0 1 0,-1 0 0,-1 0 0,-1 0-1,0 1 0,-2-2-1,1 0-2,0-2-1,0 0-2,-1 0-5,1 3-12,0 1-10,0 2-12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3:22"/>
    </inkml:context>
    <inkml:brush xml:id="br0">
      <inkml:brushProperty name="width" value="0.03826" units="cm"/>
      <inkml:brushProperty name="height" value="0.03826" units="cm"/>
      <inkml:brushProperty name="color" value="#F2395B"/>
    </inkml:brush>
  </inkml:definitions>
  <inkml:trace contextRef="#ctx0" brushRef="#br0">46760 55477 574,'-36'7'-10,"9"-4"1,7-3 2,9-2 2,4-3 2,2 0 2,2-1 2,2-1 2,1 0 3,2 1 4,0 1 4,2 0 4,0 2 3,2 2 5,0 2 3,1 2 5,2 1-1,2 0-6,2 0-5,1 0-6,2-2-3,2 0-2,0 0-1,1-1-2,1-3-1,1 0-3,1-2-1,1-3-3,1 0 0,1 2 0,1 2 1,1 2 0,0 1 0,1 0 1,-1 0-1,1 0 1,-1 0 0,1 0 0,-1 0 0,1 0 0,-2 0 1,0 0-1,-1 0 1,0 0 1,-3 0-1,-1 0 0,-3 0 0,-1 0-1,1 0 0,5 0 1,4 0 0,6 0 1,1 0-1,-2-2 0,-1 0 0,-3-1-1,0-2 0,1 2 0,1-1 1,1 0-1,0 0 0,-1 2-1,-2 0-2,1 2 0,-3 0-1,0 0 1,-1 0 0,0 0 1,-2 0 0,2 2 0,1 0 0,1 2 1,0 0-1,-1 0 1,-1-1-1,-1 2 1,-1-2-1,-1-1 2,-1 0 0,0-2 0,-1 0 1,1 0 1,1 0-1,1 0 1,1 0 0,1 0 0,1 0-1,1 0 0,1 1 0,1 2 0,0 2-1,2 2 0,1 0-1,-1-3 2,0-2-1,1 0 1,-2-2 0,-2 0-1,-1 0-1,-2 0-1,-2-1 0,1-1 0,-1 0 1,1 0 0,-1-2 0,1 2-1,-1 0 0,1 2-1,-1 0 0,-1 0 1,-2 0 1,0 0 1,0 0 0,1 0-1,1 0 0,1 0 0,0 0-1,-3 0 1,-1 0 0,-2 0-1,-2 0 1,1 0 0,0 0-1,-1 0 1,1 0-1,0 0 0,-1 0 0,1 0 1,0 0-2,-1 0 1,1 0 0,0 0 0,0 0-1,-1 2 1,1 0 0,0 2 0,-1-1 0,1 3-1,0 0 0,-1 1-1,1 1 0,0-2-2,-1-1-1,1 0-1,-1-2-1,-1-1-1,-1 0 1,0-1-1,0-2-6,5-1-10,4 0-11,3-1-11,1-1-6,-5 0-1,-3 0-3,-4 0-1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3:26"/>
    </inkml:context>
    <inkml:brush xml:id="br0">
      <inkml:brushProperty name="width" value="0.03917" units="cm"/>
      <inkml:brushProperty name="height" value="0.03917" units="cm"/>
      <inkml:brushProperty name="color" value="#F2395B"/>
    </inkml:brush>
  </inkml:definitions>
  <inkml:trace contextRef="#ctx0" brushRef="#br0">32850 55391 561,'-21'-8'1,"6"2"1,3 0 2,6 2 1,1 0 6,0 0 8,-1 0 9,-1 0 9,-1 1 2,0 0-4,0 2-4,0 1-4,-1 0-3,-2 1-1,-1 2-1,-3 0-1,0 3-2,3 2-4,1 3-3,2 4-3,2 1-2,0 1-2,2 1-2,1 1-2,-1 1 0,2 1 0,-1 1 1,0 1 0,0 1 1,2 0-1,0 2 0,2 1-1,0 0 1,2-1 0,0-1 1,2-1 0,0-1 0,2-1 0,0-1-1,1-1-1,2-1-1,0 1 1,1 0-1,2-1 0,0 0 1,1-1-1,1-1 1,2 0-1,0-2 1,3-1 0,1-1-1,3 0 0,0-3-1,2-1 1,1-2 0,1-2 0,0-2 0,-1-1 0,-1 0 0,-1-1 1,0-2-1,1-1 0,1 0 0,1-1 1,0-3-2,-1-4 0,-1-4 0,-1-3-2,-1-4 0,1-3 0,-1-3 0,0-3-1,0-1 0,-1-1 0,-1 1 0,-1 0 0,-2 0-1,-2 3 0,-4 2-1,-3 1 0,-1 2 0,-2-1 0,-1 1 1,0-1 1,-2 2 1,-1-2 0,0 1 2,-1-1 2,-3 1 0,0-1 0,-3 1 2,-2-1 0,-2 1 1,-4-1-1,-2 1 0,-3-1 0,-2 1 1,-1-1 0,-1 1 2,-1-1 0,-1 2 1,1 1-3,0 3-1,0 1-1,-1 2-2,1 2 0,-1 3 0,0 1 0,1 1 0,1 2 2,1 1 2,1 1 1,0 1 0,1 3-1,-1 4-1,1 2 0,-2 5-4,0 6-5,-1 5-7,-1 7-6,0 2-6,1 2-5,2 1-7,0 1-5,2-1 0,3-2 3,2-1 4,4-3 5,2-3 3,2-5 2,2-5 3,3-4 3,-1-4-1,-1 1-1,0 0-1,-1 0-2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3:27"/>
    </inkml:context>
    <inkml:brush xml:id="br0">
      <inkml:brushProperty name="width" value="0.0376" units="cm"/>
      <inkml:brushProperty name="height" value="0.0376" units="cm"/>
      <inkml:brushProperty name="color" value="#F2395B"/>
    </inkml:brush>
  </inkml:definitions>
  <inkml:trace contextRef="#ctx0" brushRef="#br0">33750 56250 585,'14'16'128,"-3"1"-28,-3 1-30,-3 2-28,-1 1-18,0 2-4,0 3-4,0 5-5,0 2-8,0 4-10,-1 4-10,1 4-12,0-2-11,0-6-14,0-8-13,0-5-14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4:02"/>
    </inkml:context>
    <inkml:brush xml:id="br0">
      <inkml:brushProperty name="width" value="0.03331" units="cm"/>
      <inkml:brushProperty name="height" value="0.03331" units="cm"/>
      <inkml:brushProperty name="color" value="#F2395B"/>
    </inkml:brush>
  </inkml:definitions>
  <inkml:trace contextRef="#ctx0" brushRef="#br0">53600 9896 660,'14'0'76,"-1"0"-16,-2 0-18,-2 0-16,-1 1-9,2 0-2,0 2-1,1 0-1,1 1-2,0-1 0,-1 1-2,1 0-1,0-1 0,0-1-1,-1 0 0,1-1-1,1-1-1,0 0-2,1 0-2,1 0-1,1-1-1,1-1-1,2 0 1,0-1 0,1-1 0,1 0 0,1 1-1,1-1 0,1 0 1,3 0-1,0 0 1,4 0-1,-1 0 1,0 0 0,-1 0-1,-1 1 0,-1 0-1,-3 1 1,-1 0-1,-3 2 0,0-1 0,0 0-1,-1-2 1,1 0 0,-1-1-1,-1 2 1,-1 0 0,-1 2 1,-1 0-1,-1 0 1,0 0 0,-2 0 1,-2 1-11,-2 2-21,-4 2-21,-2 2-21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3:28"/>
    </inkml:context>
    <inkml:brush xml:id="br0">
      <inkml:brushProperty name="width" value="0.04158" units="cm"/>
      <inkml:brushProperty name="height" value="0.04158" units="cm"/>
      <inkml:brushProperty name="color" value="#F2395B"/>
    </inkml:brush>
  </inkml:definitions>
  <inkml:trace contextRef="#ctx0" brushRef="#br0">50050 56978 529,'1'-14'92,"2"3"-20,2 2-20,2 4-20,2 0-10,3 0-1,3-1-2,4-1 0,1 0-2,1 2-2,1 2-1,1 2-1,-2 5-6,-5 8-7,-5 7-9,-4 9-8,-5 2-2,-2-2 2,-4-2 3,-2-2 2,-2-1 2,0-1 1,0-1-1,1-1 1,-1-1 2,2-3 3,0-1 5,2-2 3,4-5 7,10-8 7,8-8 9,9-8 8,2-3 2,-2 1-7,-3 1-6,-3 1-6,-2 0-10,-1 2-14,-1 1-13,-1 1-13,-1 1-9,0 1-6,-2 1-5,-1 1-5,-1 0 0,-2 0 2,-2 0 5,-2 1 2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3:29"/>
    </inkml:context>
    <inkml:brush xml:id="br0">
      <inkml:brushProperty name="width" value="0.044" units="cm"/>
      <inkml:brushProperty name="height" value="0.044" units="cm"/>
      <inkml:brushProperty name="color" value="#F2395B"/>
    </inkml:brush>
  </inkml:definitions>
  <inkml:trace contextRef="#ctx0" brushRef="#br0">49876 55141 500,'-22'-22'14,"6"6"3,2 5 2,4 5 3,2 3-1,-2 1 0,0 0 0,-1 2-2,-1-1 0,1 0-1,-1-2-1,0 0-1,0 0-1,-2 0 0,0 2 0,-1 0-1,0 2 0,-1 0-2,0 2-1,1 0-2,-3 3 0,-4 1 1,-3 4 1,-5 3 0,0 2 0,2 2-1,1 0-1,3 1-1,1 1-1,2 3-1,3 1 1,1 3-1,3 1 0,1 1 1,2 1-1,2 1 1,2 0-2,1 0 0,0 1-1,2-1-1,0 1-1,2 0 0,0 2 0,2 1-1,0-1 1,2-1-2,0-3 0,2-3-2,1 0 1,1-1 1,3-1 1,2-1 0,1-1 1,0-1 1,-1-1-1,1 0 0,1-3-1,3-1 1,4-3-1,2-1 0,2-2 0,1 0-3,1-2-1,1-1-2,0 0-2,1-2 0,-1-1-2,0 0-2,2-2 1,3-2 1,3-2 1,3-2 2,1-3-1,0-4-1,-1-4-2,1-3 0,0-3-1,-1-1 2,-2-1 2,0-1 1,-1-3 1,1-5 3,-1-5 0,0-4 2,-1-5 1,-3-2-1,-3-3 0,-3-3-1,-3-2 0,-1 2 1,-3 0-1,-1 2 1,-3 1 1,-4 2 1,-5 2 1,-2 2 2,-5 2 1,0 3 1,-3 4 1,-2 3 2,-2 1 0,-4 1 0,-2 1 1,-3 2-1,-3 0 1,-1 1-2,-3 1 0,-1 1-2,-1 1 0,-1 2-1,1 3-1,-1 1-1,0 4-2,-1 3-1,0 4-1,-2 4-1,-2 5-4,-1 7-7,-2 8-7,-2 6-6,-1 6-8,4 4-6,1 6-7,2 5-7,2-2-3,7-8 1,4-8 0,4-7 2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3:39"/>
    </inkml:context>
    <inkml:brush xml:id="br0">
      <inkml:brushProperty name="width" value="0.05922" units="cm"/>
      <inkml:brushProperty name="height" value="0.05922" units="cm"/>
      <inkml:brushProperty name="color" value="#F2395B"/>
    </inkml:brush>
  </inkml:definitions>
  <inkml:trace contextRef="#ctx0" brushRef="#br0">20850 49850 371,'15'0'134,"-1"0"-32,-1 0-31,0 0-33,0 0-17,3 0-2,3 0-3,3 0-3,1 0-2,-1 0-2,-1 0-1,0 0-2,-3 0-1,1 0-1,-2 0 0,-1 0-1,0 0 0,0 0 1,-1 0 0,1 0 0,0 0 0,-1 0-2,1 0-1,0 0-2,-1 0-1,1 0 2,0 0 0,-1 0 2,1 0 0,2 0 2,0 0 0,1 0 1,0 0 1,1 0 1,0 0 0,-1 0 0,1 0 0,-1 2-2,1 0-1,0 2-2,-1-1-2,-1-1 0,-1 0 0,-1-1-1,0-1 1,1 0 0,2 0 2,0 0 1,1 0 0,3 0 0,1 0-1,3 0 0,0 0 0,-1 2-1,-1 0-1,-1 1-1,-1 1 1,1-2-1,-1 0 1,1-2 0,-1 1 1,-1 0 0,-1 2 0,-1 0 1,0 1 0,1 0 0,1 0-1,1 0 0,0-1-1,-3 2 1,-1-2 1,-2 1 0,-1-1 0,3 1 1,2 0 0,0 0 1,3 0-1,-1 0-1,1 0-1,-1 0 0,0-1-1,-1-1 0,-1 0 0,-1-2-1,0 0 1,0 0 1,-1 0 0,1 0 1,0 0 1,1 0 0,1 0-1,1 0 0,1 1 0,-1 0-1,1 2 0,-1 0 0,0 0-1,-1 0 1,-1-2 0,-1 0 0,-1-1 1,-1 0-1,0 0 0,-2 0 1,0 0 0,-1 0-1,1 0 0,0 0 0,0 0 0,1 2-1,1 0 1,1 2-2,0-1 1,-1 0 0,-1-2 0,0 0-1,-1-1 1,1 0-1,1 0 1,1 0 0,0 0-1,-1 0-1,0 0-1,-2 0-2,0 0 0,1 0-2,1 0 0,1 0-2,0 0 1,-1 0 0,0 0 1,-2 0 2,0 0 0,-1 0 1,1 0 1,0 0 2,0 0 0,1 0 1,1 0-1,1 0 0,1-1 0,-1 0 1,1-2-1,0 0 1,-2-1 0,1 2 0,-2 0 0,-1 2 0,0 0-1,1 0 1,2 0-1,0 0 0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3:41"/>
    </inkml:context>
    <inkml:brush xml:id="br0">
      <inkml:brushProperty name="width" value="0.05551" units="cm"/>
      <inkml:brushProperty name="height" value="0.05551" units="cm"/>
      <inkml:brushProperty name="color" value="#F2395B"/>
    </inkml:brush>
  </inkml:definitions>
  <inkml:trace contextRef="#ctx0" brushRef="#br0">15081 49865 396,'-35'0'-15,"7"0"9,9 0 7,7 0 9,6 0 8,6 0 9,4 0 10,6 0 10,2 0 0,3 0-9,2 0-10,2 0-8,1 0-6,2 0-1,3 0-2,2 0-2,0 0 0,0 0-1,1 0 0,-1 0 0,0-1 0,-1-1-3,-1 0 0,-1-1-2,0-1-1,-1 2 0,1 0 1,-1 2-1,1 0 1,-1 0-1,1 0 0,-1 0 0,0-1 0,-1 0 0,-1-2 0,0 0-1,-2-1 2,1 0-1,-1 0 2,1 0 0,-1 0 0,1 1 0,0-1-1,-1 0-1,1 0 1,1 0-1,1 1 0,2-1 0,-1 0 0,-2 0 0,0 0 1,0 0-1,-2 1 1,1 0-1,-1 2 0,1 1 1,0 0-1,1 0 0,1 0-1,1 0-1,0 0 0,-1 0 0,-1 0 2,0 0-1,-2 0 1,1 0 0,-1 0-1,1 0 1,0 0 0,-1 0 0,1 0 0,-1 0-1,1-1 1,0-1 0,-1 0 0,1-1 0,-1-1 0,1 2 1,0 0 0,-1 2 0,1 0 0,1 0 0,1 0 0,1 0-1,0 0 1,-1 0-1,-1 0 1,0 0-2,-2 0 1,1 0-1,-1 0 0,1 0-1,-1 0 0,-1 0 0,-1 0 0,0 0 0,-1 0 0,1 0 0,1 0 1,1 0-1,1 0 1,-1 0 0,1 0 1,0 0 1,-1 0-1,1 0 1,-1 0 0,1 0 0,-1 0 0,1 0 0,0 0-1,-1 0 1,0 0-1,-1 0-1,0 0-2,-2 0 0,0 0-1,-1 0 1,1 0-1,0 0 1,1 0 0,5 0 1,3 0 0,5 0 0,-1 0 1,-3 0 1,-5 0 0,-3 0 0,-2 0 1,1 0 0,1 0-1,1 0 0,1 0-1,0 0 0,-1 0 0,1 0-1,-1-1 0,-1 0 0,-1-2 0,-1 0-1,0 0 1,0 0 1,-1 2 0,0 0 0,1 1 1,1 0 2,1 0 0,2 0 2,-1 0-1,1 0 0,-1 0-1,1 0-1,0 0 0,1-2 0,1-1-1,1 0 0,0-1 1,-1 0 0,-1 0-1,-1 1 1,0-1 0,1 0-1,1 0-1,2 0 0,-2 0-2,-1 0 1,-3 0-2,-1 0-1,-1 1 0,1 0 0,1 2 0,2 0-1,-1 1 1,1 0 0,-1 0 1,1 0 0,-1 0 0,-1 0 1,-1 0 0,0 0 0,-2 0 0,1 0 0,0 0 1,-1 0 0,1 0 0,1 0-1,2 0 1,0 0 0,0 0-1,1 0 1,-1 0-1,1 0 1,1 0 0,1 0-1,3 0 1,1 0 0,2 0 0,-1 0 0,0 0 0,1 0 0,-1 0 0,1-2-1,-1 0 1,1-1 0,-2-1 0,0 1 0,0-1 0,-2 0 0,-1 0 0,1 0-1,-1 0-1,1 0 0,-1 0 0,1 0 1,-1 0 1,1 1 0,-1-1 2,1 2-1,-1 0 1,1 2 0,-1 0-1,1 0 1,-1 0-1,1 0-1,-1 0 1,-1 0 0,-1 0 0,-1 0 1,0 0 0,-1 0-2,1 0-1,0 0-1,-2 0-1,1 0 2,-2 0 0,-1 0 1,0 0 1,-1 0-1,1 0 1,0 0-1,0 0 0,3 0 0,2 0 1,1 0 0,2-1 0,-1-1-1,1 0-1,-1-1-1,1-1 0,-1 2 0,1 0 0,-1 2 0,1 0 0,1 0 0,1 0 0,1 0-1,0 0 0,-1 0 1,-1 0-1,-1 0 1,0 0 0,-1 0 2,1 0 0,-1 0 1,0 0 0,-1 2-1,-1 0-1,-1 2 0,1 0-2,0 0-1,0-1-2,3 2-2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3:59"/>
    </inkml:context>
    <inkml:brush xml:id="br0">
      <inkml:brushProperty name="width" value="0.04456" units="cm"/>
      <inkml:brushProperty name="height" value="0.04456" units="cm"/>
      <inkml:brushProperty name="color" value="#F2395B"/>
    </inkml:brush>
  </inkml:definitions>
  <inkml:trace contextRef="#ctx0" brushRef="#br0">59927 53331 493,'-6'8'4,"2"-2"7,4-1 7,3 0 8,1-1 1,3 0-4,2 0-4,2 0-4,0 0-3,1 0-1,0 3-1,0 0-1,0 0-1,-1-2 0,1-2 0,0-2-1,0-1 0,1 2-1,1 0 0,2 2-1,-1-1 0,-1-1-1,-1 0 0,0-2 0,-1 0 0,3 0-1,2 0-1,1 0-1,2 0 0,0 0 0,-1 0-1,1 0 0,-1 0 0,1 0 1,-1 0 0,1 0 0,-1 0 1,-1 0-1,-1 0-1,0 0 0,0 0 0,3 0 2,3 0 0,3 0 2,0 1 0,-3 0 0,-3 2-1,-3 0 0,-1 0 0,0 0 0,-1-1 0,1-2 0,0 0 1,-1 2-1,1 1 1,0 0 1,-1 1 0,-1 0-1,-1 0 1,0 0 0,-1 0-1,1 1 1,1 2-1,1 0 0,1 0 0,0-2 0,-1-2 0,1-2 1,-1-1-2,-1 2 0,-1 0-1,0 2-2,0-1 0,1-1 0,3 0-1,2-1 0,1-2 0,1-1-1,1 0 1,1-1-1,0-1 0,-1 2 1,-1 0-1,-1 2 1,0 1 0,-1 2 1,1 2 0,0 2 1,-2 0 0,1 1 2,-2-1 0,-1 1 1,0-1 0,-1-1-1,1 0-1,0-2 0,-1 0-1,-1-2 0,-1 0 0,0-2 0,-1 0-1,1-2-1,1 0 0,2-2-1,-1 1 0,-1 1 0,-1 0 0,-1 2 1,2 0-1,2 2 1,3 0-1,3 1 1,0 1 1,-1 0 0,-2 0 0,-3 0 1,-1 0 1,0 0-1,-2 0 0,-1 0-1,1-1 1,0-1-1,1 0-1,1-1 0,0-2 0,-1-1 0,0 0 0,-2-1 1,0-1 0,1 0-1,2 0 1,0 0 0,1 1-1,1 0 1,1 2 1,1 0 0,2 1 1,0 0 0,1 0 0,1 0 1,0 0 0,1 0-1,-1 0 0,1 0 0,-1 0-1,-1-2 1,-1 0-1,-1-2 1,0 0 0,3-2-1,1 0 1,3-1-1,-1-1 1,-1 2-1,-3 2 0,-1-1 0,-1 1 0,-1 1 0,1-1 1,0 0-1,-1 0 0,1 2 1,-1 0-1,1 2 1,-1-1-1,1 0 1,0-2-2,-1 0 1,1-1-1,0 0 0,-1 0 0,1 0 0,-1 1 0,1 0 1,-1 2 0,1 1 1,0 0 0,-1 1 1,1 2 1,0 0 1,0 1 0,1 0-1,1 0 0,1 0-1,0-1-1,1 0 0,-1-2-2,1 0 0,-1-1 0,-1 0 1,-1 0 0,-1 0 0,-1-1 0,-1-2-2,-1-2-2,0-2-2,-2-1-1,1 1 2,0-1 0,-1 0 0,1 1 2,2 2 0,0 2 0,1 2 1,0 1 0,1 0 0,0 0 0,-1 0 0,2 0 1,1 0 2,3 0 1,1 0 3,1 0 0,-1-2-1,-1-1-1,-1 0-1,-1-1-1,-1 0-1,-1 0-1,0 1 0,-2-1-1,1 2 1,-1 0 0,1 2 0,-1-1 0,1 0 1,0-2 0,-1 0 1,1 0 0,0 0 1,-1 1-1,1 2 0,-1 1 0,1 2 0,-1 2 1,1 2 0,-1 0 0,-1-1 0,-1 0 0,0-2-1,-1-1 0,1 0 0,1-1-1,1-2-1,0 0 0,-1 0-2,-1 0-1,0 0-2,-1 0-1,3-2 1,2-1 0,1 0 1,1-1-1,-1 0 1,-1 0 1,-1 1-1,0-1 2,2 2 1,-1 0 2,3 2 1,-1-1 0,1 0 1,-1-2-1,1 0-1,-1-2 1,1 0-1,-1-1 0,1-1 0,-1 0-1,-1 1 1,-1 0 0,-1 2-1,0 0 1,1 2 0,1 0 1,1 2-1,1-1 2,-1 0-1,1-2 1,-1 0 0,1 0 1,-1 0-2,1 2 0,-1 0 0,1 1 0,-1 0-1,1 0 0,-1 0 0,1 0-1,1 0 0,1 0 0,1 0-1,0 0 0,-1 0-1,-1 0-1,-1 0 1,0 0-2,-1 0 1,1 0-2,-1 0 1,1 1 0,-1 2 0,1 2 1,-1 2 0,1 2 0,0 2-1,-1 0 0,1 4-1,-1 0 0,1-3 3,-1-1 2,1-2 2,-1-2 1,-2 0-2,0-2 1,0 0-2,-1-2 0,1-1-1,1 0 0,1-1-1,1-3 1,1-1-1,0-2 0,3-1-1,0-3 1,0 0 0,2-1 0,1-1 1,-1 0-1,0 4 1,-1 2 0,-1 4 1,-1 0 0,-1 0-1,-1-2 0,-1 0 0,0 0 1,-1 0 2,1 2 1,-1 1 2,0 0 1,-1 1-1,-1 2-1,-1 0-1,0 0-1,0 0-1,-1-2-2,1 0-1,-1-2-1,-1 0-1,-1-2 0,-1 0 0,0 0-1,0 0 2,-1 2-1,1 1 1,0 0 1,-1 0 0,1 0 1,0 0 1,-1 0 0,1 1 1,0 2 1,0 0 1,0 0 0,1 0 0,1-2-1,1 0 0,0-1-1,-1 2 0,-1 1-1,0 0 0,-1 0 0,3 0 0,1-2 0,3 0 0,1-1-1,-1 0 1,1 0 0,-1 0 0,1 0 0,-1 0 0,1 0 0,-1 0 1,1 0-1,1 0 0,1 0 0,1 0 1,0-1-1,-1 0 0,-1-2 0,-1 0 0,0 0 0,1 0 1,1 1-1,1 2 0,0 0 0,1 2 0,-1 1 1,1 0 1,0 0-1,0 0-1,2-2-1,1 0 0,-1-1-1,-1 0 0,-3 0 0,-1 0-1,-1-1 1,1 0 0,1-2 1,1 0-1,-1-2 1,-1 0-1,-3-1 1,-1-1 0,-2 1 1,1 1 0,0 2 0,-1 2 1,1 0 0,0 0 0,-1-2 0,1 0-1,-1-1 0,-1 2 0,-1 0-2,-1 2 0,0-1-1,0 0 2,-1-2 0,1 0 2,0-1-1,1 0-1,1 0 0,2 1-2,-2-1 1,1 2 0,-2 0 2,-1 2 0,1 0 2,3 0 1,3 0 2,3 0 1,2 1 0,1 1 0,1 3-2,1 2 0,-1 1-1,-1 0 1,-3 0 1,-1 0 0,-2-2-1,1-1-3,-1-2-4,1-2-2,-1-1-2,-1 1 1,-1 2 1,-1 0 1,-1 0 0,1 0 1,0-2 1,-1 0 0,1-1 1,0 0 1,-1 0 0,1 0 2,-1-1 0,1 0 0,-1-2 1,1 0 0,0-1 0,-1 1 0,1-1 1,0 1-1,-1-1 1,1 2-1,-1 0 0,1 2-1,0 0-1,1 0 1,1 0-1,1 0 1,1 0-1,-1 0 1,1 0 0,-1 0-1,0 0 1,-1 0-2,-1 0 0,0 0-2,-3 0 0,1 0 0,-2 0 1,-1 0 0,0-1 0,1 0 0,2-2 1,0 0-1,-1-1 1,1 2 0,-2 0 0,-1 2 0,1 0 1,1 0-1,3 0 0,2 0 1,1 0-2,2 0 1,3 0-2,1 0-1,1 0 1,-1 0-1,-1 0 1,-1 0 1,-1-1-1,1 0 1,-1-2-1,1 0 1,-2-1 0,0 0-1,-1 0 1,0 1 0,-2-1-1,1 2 0,-1 0 0,1 2 0,-1-1-1,1-1 0,-1 0 1,1-1-1,-1-1 1,1 2 0,-1 0-1,1 2 1,0 0 0,1 0 0,1 0 0,1 0 0,-1 0 1,0 0 0,0 0 1,-2 0 1,0 0 0,1 2-1,1 0-2,1 2-1,-1-1-1,0-1 1,-1 0-1,0-1 1,-3-1 0,0 0 2,-1 0 1,0 0 1,-2 0 1,-1 0-1,-1 0-1,-1 0-1,0 1 1,2 1 1,0 3 1,1 2 1,-1 1 0,-1 0-1,-2 0 0,-2 0-1,-1 0-1,1-1-1,1 0 0,1 1-2,1-1-1,0 0 2,-1-2-1,1 0 2,-1-2 0,-1-1 0,0 0 0,-2-2 1,1 1 0,1 2 0,3 2 1,2 2 0,1 0 0,1 0 0,1-2 0,1 0-1,0-2 1,-1 2-1,-1-2 0,-1 1 1,-1 0-2,-1-2-1,-1 0-2,0-2-2,-2 1-1,1 0 0,0 2 0,0 0 0,-1 1 0,-1 0 1,-1 0 1,-1 0 1,0-1 1,0-1 1,0 0 2,-1-1 2,1-1 0,0 1-2,0 2-2,-1 0-2,0-1-5,-2-6-9,-2-4-8,-2-5-10,-3-2-6,-4 2-4,-4 3-2,-4 1-4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4:11"/>
    </inkml:context>
    <inkml:brush xml:id="br0">
      <inkml:brushProperty name="width" value="0.06135" units="cm"/>
      <inkml:brushProperty name="height" value="0.06135" units="cm"/>
      <inkml:brushProperty name="color" value="#F2395B"/>
    </inkml:brush>
  </inkml:definitions>
  <inkml:trace contextRef="#ctx0" brushRef="#br0">26350 28608 358,'16'0'114,"1"0"-26,1 0-28,2 0-26,-2 0-14,-1 0-4,-3 0-2,-1 0-2,-1 1-3,0 0-2,-1 2-2,1 0-2,0 0 0,0 0-1,-1-2 1,1 0 0,0-1 0,0 0 0,-1 0-1,1 0 1,1 0 1,0 2 0,1 0 2,1 2 0,1-1 1,0 0-1,-1-2-1,1 0 0,0-1 0,1 0-2,1 0 0,2 0 0,-2 0-1,1 0 0,-2 0-1,-1 0 1,0-1 0,-1 0-1,1-2 1,0 0 0,-1-1 0,1 2-1,0 0 0,0 2-1,-1-1 1,1 0-1,0-2 1,-1 0 0,1 0 0,1 0 0,2 2 0,0 0 0,0 1 1,-1 0 0,-1 0 1,-1 0 0,0 0 1,2 0-2,0 0 0,1 0-1,0 0 0,-1 0 0,-1 0-1,-1 0 0,1 0 0,3 0 0,4 0 0,2 0 0,-1 0 0,-1 0 1,-4 0 0,-3 0 1,-1 0 0,-1 0 0,1 0 0,0 0 1,-1 0 0,1 0-1,0 0 1,-1 0 0,1 0 0,2-2-1,0 0 1,1-1 0,0-1-1,-1 2-1,-1 0 0,-1 2-2,0 0 1,2 0-1,0 0 1,1 0 0,0 0 1,-1 0 0,-1 0 0,0 0 1,-1 0 0,1 0 0,1 0 0,1 0 0,1 0 0,-1 0 0,1 0 0,0 0-1,-1 0 0,1 0 0,-1 0 0,1 0-1,-1 0 1,-1 0 0,-1 0 0,-1 0 0,0 0 0,2 0 0,0 0 0,1 0 0,0 0 1,1 0-1,0 0 1,-1 0 0,1 0-1,0 0 1,-1 0-1,1 0 0,0 0-1,1 0 1,1 0-1,1 0 1,1 0-1,-1 0 1,1 0-1,-1 0-1,1 0 1,-1 0-1,1 0 1,-1 0 0,2 0 0,1 0 0,3 0 1,1 0 0,1 0 0,-1 0-2,-2 0-1,1 0-2,-3 0 0,0 0 0,-1 0 2,-1 0 0,0 0 1,0 0 1,-1 0 0,1 0 1,-1 0-1,2 2 0,2 0 0,-1 2-1,2-1 1,-1-1 1,1 0 1,-1-2 1,1 0 0,-1 0 0,0 0-1,1 0 0,0 0-1,1-2 1,1 0 0,1-1 0,0-1-1,0 0-1,1 0 0,-1 0-2,0 1-1,-1 0 2,-2 1 1,1 2 0,-3 0 1,0 0-1,-1 0 1,0 0-1,-2 0 0,1 0 1,-1 0-1,0 0 0,0 0 0,1 0 0,-1 0-1,1 0 1,-1 0 1,1 0-1,-1 0 1,1 0 0,0 0 1,1 0-1,1 0 0,1 0-1,1 0 1,0 0 1,2 0 2,1 0 1,1 0 1,-1 0-2,0 0-2,1 0 0,0 0-1,2-2 0,3-1 0,1 1 0,-1-2 0,-2 1 0,-3-2 0,-3 2-1,-1-1 1,1 0 0,1 0-1,1 0 0,-1 0-1,-2 0 1,-1 0 0,-3 0-1,0 1 1,1 1 0,1 0 0,1 2 0,0-1 1,-1-1-1,-1 0 0,-1-1 0,0-1 1,-1 2-1,1 0 1,-1 2 0,1 0 1,-1 0-1,1 0 0,-1 0 0,0 0 0,-1 0 0,-1 0-2,0 0 0,-1 0 0,1 0 0,1 0 0,1 0 0,0 0 0,-1 0 0,-1 0 0,-1 0 1,0 0 0,1 0-1,1 0 1,1 0-1,0 0 1,-1 0 0,-1 0 0,0 0-1,-1 0 1,1 0 0,1 0 0,1 0 0,0 0 0,1 0 0,-1 0 0,1 0-1,-1 0 1,1 0 0,-1 0-1,1 0 0,-1 0 0,-1 0 0,-1 0 1,-1 0-1,1 0 0,1 0 0,3 0-1,1 0 1,1 0-1,-3 0 1,-1 0 0,-3 0 0,0 0 0,0 0 1,-1 0 0,1 0 0,-1 0 0,1 0 0,-1 0 0,1 0-1,0 0 1,1 0 0,1 0 1,1 0 0,0 0 1,-1 0-1,-1 0 0,0 0 1,-1 0-2,1 0 1,1 0 0,1 0-1,0 0 0,-1 0 0,-1 0 0,-1 0-1,0 0 1,-1 0-1,1 0 0,-1 0 0,1 0-1,0 0 0,-1 0 0,1 0-1,0 0 1,3 0 0,1 0 0,3 0 2,-1 0-1,-1 0 0,-3 0-1,-1 0 1,-1 0-1,1 2 1,1 0-2,1 2 1,1 0 0,-1 0 1,1-1 1,-1 1 1,1 0-2,-1-2-2,1 0-2,-1-2-4,0 0-1,-3 0 0,-1 0 0,-2 0 0,-2 1-14,-1 2-28,-1 2-26,0 2-28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4:16"/>
    </inkml:context>
    <inkml:brush xml:id="br0">
      <inkml:brushProperty name="width" value="0.03602" units="cm"/>
      <inkml:brushProperty name="height" value="0.03602" units="cm"/>
      <inkml:brushProperty name="color" value="#F2395B"/>
    </inkml:brush>
  </inkml:definitions>
  <inkml:trace contextRef="#ctx0" brushRef="#br0">93850 34531 610,'0'-18'9,"0"8"22,0 8 24,0 10 24,0 2 1,2 2-17,0-1-18,1 1-18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4:33"/>
    </inkml:context>
    <inkml:brush xml:id="br0">
      <inkml:brushProperty name="width" value="0.06088" units="cm"/>
      <inkml:brushProperty name="height" value="0.06088" units="cm"/>
      <inkml:brushProperty name="color" value="#F2395B"/>
    </inkml:brush>
  </inkml:definitions>
  <inkml:trace contextRef="#ctx0" brushRef="#br0">81402 55675 361,'-34'-20'-15,"7"7"16,10 6 16,9 8 14,5 3 9,2 2-2,2 0 0,2 2-1,2-1-4,4-1-5,2-1-6,3 0-7,2-2-3,2 0-3,0-2-2,1 0-2,1-1-1,1 0-3,1 0 0,1 0-2,2 0 0,1 1 1,2 1-1,3 2 1,0 0 0,1 3 1,-1 2 0,0 2 0,1 0 0,-1-1-1,0 0 0,1-2 0,-1-1-1,0-2 0,1-3-2,-1 0 0,1-4 0,1 0 0,1-3 1,0-2-1,2-2 1,-1-2-1,0-1 0,1-3 0,-2 0 1,-2 3 1,-2 2 3,-1 1 2,-2 3 2,-1 4 0,-1 4 2,-1 4 1,-2 2 0,-3 1 2,-3 1 1,-3 1 1,-1 0 0,0-2-1,0-2-1,0-2-1,1-2-2,3 1-3,3 0-3,3 0-3,2-2-2,1-4 1,1-4-1,1-3 0,2-3 0,5 0 0,3 0 1,4 1-1,3 0 2,0 1 2,2 1 2,0 1 2,1 1 2,-1 2-2,2 2-1,-1 2-1,-2 1-1,0 0 1,-3 0 0,-2 0 0,-1-1-1,-2 0 0,0-2-2,-1 0-1,-2-1-1,-2 0 2,-1 0 1,-3 0 0,-1 1 2,-1 2 1,-1 2 2,-1 2 0,-1 3 2,-1 2-2,-1 3 0,0 4-2,-3 0 1,1-1 0,-2-2 1,-1 0 1,1-1-2,1-2-1,3-2-2,2-2-2,1-3-2,4-3-2,3-2-2,3-3-1,3-4-2,2-4 0,4-4 0,3-2 0,0-3 0,-2 1 1,-2 1 2,-2 1 1,-2 3 1,-1 5 2,-3 4 2,-2 6 1,-2 2 2,-3 2-1,-3 0 1,-3 2-1,-2 0 1,-1 2 0,0 0 2,-2 1 1,0 1-1,-1 0 0,1 0 0,0 0-2,1-2 0,3-1-2,3-2-1,3-2-2,3-1-1,2-2 0,4 0 1,3-2-1,1 0 0,-2 1 2,0-1 0,-1 0 0,-2 2 2,-1 4 0,-3 3 1,-2 5 1,-1 2 0,-1 0 2,-1-1 2,-1 1 1,0-1 0,1 0-2,1-3-1,1 0-1,1 0-1,-1-2-2,0-1 0,1 0-1,1-3-2,5-2-2,3-4-1,4-2-2,2-1 0,0 0 2,0 2 2,1 1 1,-3 1 2,-2 2 1,-3 2 1,-3 2 1,-4 1 1,-2 3-1,-3 2 0,-2 2 1,-3 0-1,1-3 3,-1-1 0,1-2 2,0-2 0,1 0-1,1-2-2,1 0-2,1-2 0,1 0 0,1-2-1,1 0 1,1-1 0,3 0 1,1 0 1,3 1 0,-1-1 1,-2 4-1,-2 0 1,-2 4-1,-1 0 1,-1 1-1,-1 2-1,-1 0-1,-1 1 0,-1 2-3,-1 0-1,-1 1-2,1-1-1,3-2-2,3-4-1,3-2-1,3-4-3,5-2-2,3-4-4,4-2-3,2-2-1,0-1 2,0-2 2,0 0 1,-1 2 4,-2 3 4,-2 4 3,-1 4 5,-4 3 2,-2 2 0,-3 2 1,-3 2 1,-3 1 3,0 1 5,0 2 5,-2 0 6,0 0 1,1-3-1,1-1-3,1-2-1,1-1-3,4 0-4,3 0-4,3 0-4,1-2-4,2-2 0,1-4-3,1-2-1,-1-2-1,0 0 1,-2 1 0,0-1 1,-2 0 1,-3 2 1,-4 1 1,-2 0 1,-3 2 1,-3 0-1,-3 2 1,-2 0-2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4:34"/>
    </inkml:context>
    <inkml:brush xml:id="br0">
      <inkml:brushProperty name="width" value="0.02504" units="cm"/>
      <inkml:brushProperty name="height" value="0.02504" units="cm"/>
      <inkml:brushProperty name="color" value="#F2395B"/>
    </inkml:brush>
  </inkml:definitions>
  <inkml:trace contextRef="#ctx0" brushRef="#br0">47508 57932 878,'-15'6'-27,"5"-3"21,2-2 20,3-4 21,2 0 6,3-1-10,4 1-9,2-1-10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4:37"/>
    </inkml:context>
    <inkml:brush xml:id="br0">
      <inkml:brushProperty name="width" value="0.0533" units="cm"/>
      <inkml:brushProperty name="height" value="0.0533" units="cm"/>
      <inkml:brushProperty name="color" value="#F2395B"/>
    </inkml:brush>
  </inkml:definitions>
  <inkml:trace contextRef="#ctx0" brushRef="#br0">55130 55660 412,'-14'-2'-17,"2"0"2,4-3 1,3-2 2,1-1 2,2 0 3,0 1 3,2-1 4,-1 1 4,-2 2 8,-2 2 6,-2 2 7,0 1 1,-1 0-3,0 0-3,0 0-4,0 0-2,-2 0-1,0 0-2,-1 0 0,-1 0-2,0 0-1,0 0-1,1 0-2,-2 0-1,0 2 0,-1 0 0,-1 2 0,-1 0-1,-2 2 1,0 0 0,-1 1 0,0 1 0,-1 0 1,0 0 0,1 0 1,0 0-1,1 1 1,0 2-1,2 0 0,1 0 0,1 1 0,1 0-1,1 0 1,0-1 0,2-1-1,1 0 0,0-2 0,2 1-1,1 1 1,0 3-2,2 2 1,0 2-1,2 1 0,0 3-1,2 1-1,1 1 0,2-1-1,2-1-1,2 0 1,0-2-1,-1 1 0,-1-1 2,0 1 0,-1-1 0,0-2 1,0 0 1,0-1 0,0 0 1,0 0-1,-1-1 0,2 1 0,-1 0 0,1-1 0,2 1 2,0 0 0,1-1 1,2 1 0,0 0 0,1-1 0,2 1 0,0 0 0,1-1 0,1 1 0,1 0-1,1-1 1,2 1 0,0 0 0,0-2-1,-1-1 0,-1-2-1,-1-2-1,0-1 1,1-1-1,2 1 0,0 0-1,0-1 1,1-1 0,-1 0 0,1-1 0,-1-2 1,-1 1-1,-1 0 0,0 0 0,-1 0 0,3 0 0,2 0 0,1 0-1,1 0 1,-1 0-1,-1-1 1,-1 2-1,0-2 1,1 1 0,1 0-1,2 0 1,-2-1 0,-1 0 0,-3-2-1,-1 0 1,2-1-1,7 2 2,7 0 1,7 2 1,2-1 0,0-1-1,-2 0-1,0-1 0,0-1-1,1 0-1,0 0 0,2 0 0,0-1 0,0-1 0,0 0 0,0-1 0,-1-1 0,-2 0 0,-1 0 1,-3 0-1,0 0 1,1 0 0,0 0-1,2 1 0,0-1 1,0 2 0,1 0 1,-1 2 0,-2 0 0,-2 0 1,-3 0-1,-3 0 1,0 0-1,3 0 0,2 0 0,4 0 0,0 0 0,-1 0-1,-3 0 0,-1 0 0,-2 0-1,0 0 0,1 0 0,-1 0 0,0 0-1,1 0 0,-1 0 0,0 0 1,1 0-1,-1 0 1,0 0 0,1 0 0,-1 0 0,-2 0-1,0 0-1,-1 0 0,-1 0-1,-1 0 1,-1 0 0,-1 0 1,0 0 0,-1 0 0,1 0 0,-1 0 0,1 0 1,-1 0 0,1 0 0,-1 0 1,1-1 0,1-1 0,1 0 0,1-1-1,0-1-1,-3 2 1,-1 0-1,-3 2 0,1-1 1,0 0-1,0-2 1,3 0 0,-1 0 0,3 0 0,-1 2 1,2 0 0,0 1 0,0 0-1,1 0 1,-1 0-1,1 0 1,-1 0-1,0 0 0,1 0 1,0 0-1,1 0 1,1 0 0,1 0-1,0 0 1,0 0 0,1 0-1,-1 0 1,0 0-1,-1 0 1,-2 0-1,1 0 0,-1 0-1,0 0 1,2 0-1,1 0 1,1 0-1,-1 0 0,0 0 0,1 0 1,-1 0-1,2 0 0,1 0 1,1 0 0,-1 0 0,0 0 0,-1 0 0,-1 0 1,-1 0-1,-1 0 1,-1 0-1,-1 0 0,-1 0 0,1 0 0,-1 0 0,1 0 0,0 0 0,0 0 0,2 0 0,1 0 0,0 0 1,-1 0-2,-1 0 0,-1 0-1,0 1 0,2 0 1,3 2 0,1 0 0,1 0 1,-1 0-1,-1-2 1,-2 0-1,0-1 1,-3 0-1,-2 0 0,-1 0 0,-1 0 0,-1 0 0,1 0 1,-1 0-1,0 0 1,-1 0-1,-1 0 0,0 0 1,-1-1-1,1 0 0,1-2 0,1 0 0,0 0 0,-1 0 0,-1 2 0,-1 0-1,-1 1 1,1-2-1,0 0 1,-1-1 0,1-1 0,0 2-1,-1 0 0,1 2-1,-1-1 0,1-1 1,-1 0 0,1-1 0,0-1 0,1 2-1,1 0 0,1 2 0,0-1-1,-1 0 0,-1-2 0,0 0 0,-2 0 1,1 0-1,-1 2 0,1 0 0,0 0 1,3-2-1,1-2 0,3-1 0,-1-2 1,-3 2 1,-3 1 1,-3 0 3,-1 1 0,0 0 0,-1 0 1,1 1 1,1-2-2,1 2-3,3-1-2,1 0-2,1-1-2,-3 0 0,-1-1 0,-2-2 0,-1 1 0,-1-1 1,1 0 0,0 0 0,-1 0 1,1-2 2,0 0 2,-1-1 0,1 0 2,0 2 0,-1 2 0,1 3-1,0-1 0,-1-2-1,1-2-2,0-2-1,-2-1-1,-3 1 2,-3-1 0,-2 0 1,-3-2 2,-2-3 1,-2-5 1,-2-3 1,-1-1 1,0 3-2,0 4-2,0 2 0,0 1-2,-2 0-2,0 1-1,-1-1-1,-1 0-1,0-2 1,0 0 0,0 0 2,0-2 0,-2 2 0,0 1 1,-1 1-1,-2 0 2,-1-2 0,-3 0 2,-2 0 1,0-2-1,1 2-3,1 1-3,1 1-3,-1 1-2,-2 2 0,-1 3 0,-2 1 0,-2 1 2,2 0 5,1 1 4,1-1 5,-1-1 1,-3 0-3,-3-2-5,-3 1-2,-3-2-3,-2 2-1,-4 0 1,-3 2-1,0 1 1,0 1 1,1 0 3,2 2 1,0 0 0,1 2-1,2 0-2,0 2-1,0 0 0,-1 0 1,-1 0 2,0 0 1,-2 0 1,-1 0-1,0 0-1,-2 0-1,-1 0 0,-2 0-1,-2 0 1,-2 0 0,0 0 0,0 2 1,1 0 1,2 2 1,0 0 0,2 0 1,0-1 0,2 2 0,-1-2 0,-1 1-1,0 0 0,-1 0-1,-2 1 1,-1 0-1,0 1 0,-1 2 1,-2-1-1,-1-1 1,0-1 0,-1 0-1,-1-1 1,2 0 0,1 0 0,0 0 1,0 0-1,0 0 0,-1-1 0,-1 2 0,-1-2 0,2-1 1,0 0 1,2-2 1,0 1 0,0 0 0,0 2-1,0 0 1,0 1-1,0 0 0,0 0 0,1 0-1,0-1 0,0-1-1,2 0 0,0-1 0,1-1-1,-2 2 1,-1 0-1,0 2 0,-1-1 0,-2-1-1,0 0-1,-1-2 0,-1 0-1,0-2 0,0 0 2,0-1-1,0-2 2,0 2-1,0-1 1,1 0-1,-1 0 1,0 2 1,0 0 0,0 2 0,0 0 0,0 0 1,0 0 0,1 0 0,0 0 0,3 0-1,4 0 1,3 0 0,0 0-1,1 0 1,0 0-1,0 0 0,0 0 0,0 0 0,0 0-1,0 0 1,-1 1-1,-1 2 1,0 2 0,-2 2 1,1 0-1,0-1 1,2-1 0,0 0-1,1-1 0,2 0 0,0 0 0,1 0 1,2-1-1,2-1 0,2 0 0,1-1 0,2-1 0,0 0-1,-1 0 0,1 0-1,0 0 0,3 2-3,2 0 0,1 2-2,2-1-1,1-1 2,1 0 0,1-2 2,1 0-3,2 0-7,3 0-6,1 0-8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4:0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60650 9931 440,'1'-13'60,"2"3"-11,2 4-11,2 4-12,1 2-7,3 0-2,2 0-3,2 0-2,1 1-1,1 2-1,1 2-1,1 2-1,0 1 0,-1-1-1,0 1 0,-2 0-2,0-1 1,1-1 0,1 0 0,1-1 1,2-2-1,1 1 0,3-1-2,1 1 1,1-1-2,-3 0 0,-1-2 0,-2 0 0,0-2-1,6 0-1,5-2-1,5 0-1,1-2 0,-2 1 0,-1-2-1,-3-1 1,2-1-1,5 0 1,4 0 1,6 0 1,-1 1-1,-6 2-1,-6 3 0,-5 1 0,-5 0-1,0-1 2,-1 0 0,0-1 1,-3-1 1,0 2 0,-1 0 0,0 2 0,-2 1 1,1 2 2,-1 2 3,1 2 1,-1 1 2,-1 1-2,-1 2 0,0 0-1,-2-1-1,-1-1 0,-1-3-2,0-1-1,-2-2 0,1 0-2,0-2 0,0 0-1,-1-1-1,1 0 0,0 0 0,0 0-1,1 0-1,3 0-1,3 0 0,3 0-1,2-1-1,-1-2-1,1-2 0,-1-1-1,1-1-1,-1 1 2,1 0 0,-1 2 0,0 0 1,-1 0 1,-1 0-1,0 0 2,-3 1 0,1 0 0,-2 2 2,-1 0 0,-1 1 1,-1 0 0,0 0 0,-2 0 0,0 0 1,0 0 2,-1 0 1,1 0 2,1 1 1,3 2 1,3 2 1,4 2 1,-1 0 0,-3-1-2,-3 0-2,-3-1-2,-1-2-1,0-1 0,-1 0 0,1-2-1,1 0 0,2 1-1,1 2-1,3 0-1,1 0 0,1-2-2,1-2 0,1-2 0,1-1-1,-1 1 0,1-1 1,-1 1-1,0-2 1,-1 2 0,-1-1 0,0 0-1,-3 0 1,1 0 0,-2 0-1,-1 0 1,0 1 1,1 0 1,2 2 1,0 0 2,0 1 1,1 0 2,-1 0 3,1 0 1,-1 1 2,-3 0-3,-1 2 0,-2 0-2,-1 1-1,1 0 0,1 0-2,2 0 0,0-1-2,1-1 0,1 0 0,1-1-2,1-1 1,1 2-1,1 0 1,1 2 0,2-1 1,1-1-1,3 0 1,1-2-1,2 0 0,-1 0-1,0 0-1,1 0-1,-1 0-1,0-2 0,1 0 1,-1-1-1,-1-1 1,-3 2 2,-3 0 0,-3 2 1,-2 0 1,-1 0 1,-1 0 0,-1 0 0,0 0 0,0 0 0,-1 0 1,0 0-1,1 1 0,1 1 0,2 3-1,0 2 1,1 0-1,1-1 1,1-1 1,1 0-1,1-1 1,1 0 0,1-1-1,1 2-1,1-2 0,1-1 0,0 0 1,3-2-1,-1 0 0,2 0 1,1 0-1,1 0 1,1 0-1,4-2 2,3 0-1,2-1 1,1-1 0,-2 2-3,-2 0-1,-1 2-1,-2-1-2,0-1 0,0 0 0,1-1-1,-1-1 0,0 0 2,0 0 0,0 0 2,0 1 1,-1 0 0,-2 2 2,0 1 1,-1 0 0,-3 0 1,-2 0 0,-1 0 0,-3 0-1,1 1 1,-2 2-1,-1 0-1,-1 2 1,-1 0-1,-1 1 2,-1 2-1,0 0 0,1-1-2,1 1-2,1 0-1,2-1-2,1-2 2,3-3 0,1 0 0,2-2 0,2 0 1,3 0 0,1 0 1,2-2-1,0 0 0,2-3 0,1-2 0,0-1 1,0 0-1,0 1 1,0-1 0,0 0 0,-2 0 2,0 0 0,-1 1 2,-2 0 0,-2 2 1,-2 3-1,-1 1 1,-2 1 0,-2 0-2,0 0 0,0 0-1,-3 1 0,-2 1 0,-1 3 1,-2 2 0,-2-1-1,1-1-2,-1-2-5,1-2-2,-1-1-1,1 2 0,0 0 2,-1 2 0,2-1 2,1-1 2,3 0 1,1-1 1,2-2 2,-1-1-1,1 0 0,-1-1 0,0-1 1,1 2-1,-1 0-1,1 2 1,-1 0 0,-1 0-1,-1 0 0,-1 0 0,-1 0-2,1 0-1,-1 0-3,1 0-1,-2 0-11,-3 2-19,-3 0-18,-3 2-19,-2-2-6,0-2 9,-2-4 7,0-2 8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33:59"/>
    </inkml:context>
    <inkml:brush xml:id="br0">
      <inkml:brushProperty name="width" value="0.04456" units="cm"/>
      <inkml:brushProperty name="height" value="0.04456" units="cm"/>
      <inkml:brushProperty name="color" value="#F2395B"/>
    </inkml:brush>
  </inkml:definitions>
  <inkml:trace contextRef="#ctx0" brushRef="#br0">59927 53331 493,'-6'8'4,"2"-2"7,4-1 7,3 0 8,1-1 1,3 0-4,2 0-4,2 0-4,0 0-3,1 0-1,0 3-1,0 0-1,0 0-1,-1-2 0,1-2 0,0-2-1,0-1 0,1 2-1,1 0 0,2 2-1,-1-1 0,-1-1-1,-1 0 0,0-2 0,-1 0 0,3 0-1,2 0-1,1 0-1,2 0 0,0 0 0,-1 0-1,1 0 0,-1 0 0,1 0 1,-1 0 0,1 0 0,-1 0 1,-1 0-1,-1 0-1,0 0 0,0 0 0,3 0 2,3 0 0,3 0 2,0 1 0,-3 0 0,-3 2-1,-3 0 0,-1 0 0,0 0 0,-1-1 0,1-2 0,0 0 1,-1 2-1,1 1 1,0 0 1,-1 1 0,-1 0-1,-1 0 1,0 0 0,-1 0-1,1 1 1,1 2-1,1 0 0,1 0 0,0-2 0,-1-2 0,1-2 1,-1-1-2,-1 2 0,-1 0-1,0 2-2,0-1 0,1-1 0,3 0-1,2-1 0,1-2 0,1-1-1,1 0 1,1-1-1,0-1 0,-1 2 1,-1 0-1,-1 2 1,0 1 0,-1 2 1,1 2 0,0 2 1,-2 0 0,1 1 2,-2-1 0,-1 1 1,0-1 0,-1-1-1,1 0-1,0-2 0,-1 0-1,-1-2 0,-1 0 0,0-2 0,-1 0-1,1-2-1,1 0 0,2-2-1,-1 1 0,-1 1 0,-1 0 0,-1 2 1,2 0-1,2 2 1,3 0-1,3 1 1,0 1 1,-1 0 0,-2 0 0,-3 0 1,-1 0 1,0 0-1,-2 0 0,-1 0-1,1-1 1,0-1-1,1 0-1,1-1 0,0-2 0,-1-1 0,0 0 0,-2-1 1,0-1 0,1 0-1,2 0 1,0 0 0,1 1-1,1 0 1,1 2 1,1 0 0,2 1 1,0 0 0,1 0 0,1 0 1,0 0 0,1 0-1,-1 0 0,1 0 0,-1 0-1,-1-2 1,-1 0-1,-1-2 1,0 0 0,3-2-1,1 0 1,3-1-1,-1-1 1,-1 2-1,-3 2 0,-1-1 0,-1 1 0,-1 1 0,1-1 1,0 0-1,-1 0 0,1 2 1,-1 0-1,1 2 1,-1-1-1,1 0 1,0-2-2,-1 0 1,1-1-1,0 0 0,-1 0 0,1 0 0,-1 1 0,1 0 1,-1 2 0,1 1 1,0 0 0,-1 1 1,1 2 1,0 0 1,0 1 0,1 0-1,1 0 0,1 0-1,0-1-1,1 0 0,-1-2-2,1 0 0,-1-1 0,-1 0 1,-1 0 0,-1 0 0,-1-1 0,-1-2-2,-1-2-2,0-2-2,-2-1-1,1 1 2,0-1 0,-1 0 0,1 1 2,2 2 0,0 2 0,1 2 1,0 1 0,1 0 0,0 0 0,-1 0 0,2 0 1,1 0 2,3 0 1,1 0 3,1 0 0,-1-2-1,-1-1-1,-1 0-1,-1-1-1,-1 0-1,-1 0-1,0 1 0,-2-1-1,1 2 1,-1 0 0,1 2 0,-1-1 0,1 0 1,0-2 0,-1 0 1,1 0 0,0 0 1,-1 1-1,1 2 0,-1 1 0,1 2 0,-1 2 1,1 2 0,-1 0 0,-1-1 0,-1 0 0,0-2-1,-1-1 0,1 0 0,1-1-1,1-2-1,0 0 0,-1 0-2,-1 0-1,0 0-2,-1 0-1,3-2 1,2-1 0,1 0 1,1-1-1,-1 0 1,-1 0 1,-1 1-1,0-1 2,2 2 1,-1 0 2,3 2 1,-1-1 0,1 0 1,-1-2-1,1 0-1,-1-2 1,1 0-1,-1-1 0,1-1 0,-1 0-1,-1 1 1,-1 0 0,-1 2-1,0 0 1,1 2 0,1 0 1,1 2-1,1-1 2,-1 0-1,1-2 1,-1 0 0,1 0 1,-1 0-2,1 2 0,-1 0 0,1 1 0,-1 0-1,1 0 0,-1 0 0,1 0-1,1 0 0,1 0 0,1 0-1,0 0 0,-1 0-1,-1 0-1,-1 0 1,0 0-2,-1 0 1,1 0-2,-1 0 1,1 1 0,-1 2 0,1 2 1,-1 2 0,1 2 0,0 2-1,-1 0 0,1 4-1,-1 0 0,1-3 3,-1-1 2,1-2 2,-1-2 1,-2 0-2,0-2 1,0 0-2,-1-2 0,1-1-1,1 0 0,1-1-1,1-3 1,1-1-1,0-2 0,3-1-1,0-3 1,0 0 0,2-1 0,1-1 1,-1 0-1,0 4 1,-1 2 0,-1 4 1,-1 0 0,-1 0-1,-1-2 0,-1 0 0,0 0 1,-1 0 2,1 2 1,-1 1 2,0 0 1,-1 1-1,-1 2-1,-1 0-1,0 0-1,0 0-1,-1-2-2,1 0-1,-1-2-1,-1 0-1,-1-2 0,-1 0 0,0 0-1,0 0 2,-1 2-1,1 1 1,0 0 1,-1 0 0,1 0 1,0 0 1,-1 0 0,1 1 1,0 2 1,0 0 1,0 0 0,1 0 0,1-2-1,1 0 0,0-1-1,-1 2 0,-1 1-1,0 0 0,-1 0 0,3 0 0,1-2 0,3 0 0,1-1-1,-1 0 1,1 0 0,-1 0 0,1 0 0,-1 0 0,1 0 0,-1 0 1,1 0-1,1 0 0,1 0 0,1 0 1,0-1-1,-1 0 0,-1-2 0,-1 0 0,0 0 0,1 0 1,1 1-1,1 2 0,0 0 0,1 2 0,-1 1 1,1 0 1,0 0-1,0 0-1,2-2-1,1 0 0,-1-1-1,-1 0 0,-3 0 0,-1 0-1,-1-1 1,1 0 0,1-2 1,1 0-1,-1-2 1,-1 0-1,-3-1 1,-1-1 0,-2 1 1,1 1 0,0 2 0,-1 2 1,1 0 0,0 0 0,-1-2 0,1 0-1,-1-1 0,-1 2 0,-1 0-2,-1 2 0,0-1-1,0 0 2,-1-2 0,1 0 2,0-1-1,1 0-1,1 0 0,2 1-2,-2-1 1,1 2 0,-2 0 2,-1 2 0,1 0 2,3 0 1,3 0 2,3 0 1,2 1 0,1 1 0,1 3-2,1 2 0,-1 1-1,-1 0 1,-3 0 1,-1 0 0,-2-2-1,1-1-3,-1-2-4,1-2-2,-1-1-2,-1 1 1,-1 2 1,-1 0 1,-1 0 0,1 0 1,0-2 1,-1 0 0,1-1 1,0 0 1,-1 0 0,1 0 2,-1-1 0,1 0 0,-1-2 1,1 0 0,0-1 0,-1 1 0,1-1 1,0 1-1,-1-1 1,1 2-1,-1 0 0,1 2-1,0 0-1,1 0 1,1 0-1,1 0 1,1 0-1,-1 0 1,1 0 0,-1 0-1,0 0 1,-1 0-2,-1 0 0,0 0-2,-3 0 0,1 0 0,-2 0 1,-1 0 0,0-1 0,1 0 0,2-2 1,0 0-1,-1-1 1,1 2 0,-2 0 0,-1 2 0,1 0 1,1 0-1,3 0 0,2 0 1,1 0-2,2 0 1,3 0-2,1 0-1,1 0 1,-1 0-1,-1 0 1,-1 0 1,-1-1-1,1 0 1,-1-2-1,1 0 1,-2-1 0,0 0-1,-1 0 1,0 1 0,-2-1-1,1 2 0,-1 0 0,1 2 0,-1-1-1,1-1 0,-1 0 1,1-1-1,-1-1 1,1 2 0,-1 0-1,1 2 1,0 0 0,1 0 0,1 0 0,1 0 0,-1 0 1,0 0 0,0 0 1,-2 0 1,0 0 0,1 2-1,1 0-2,1 2-1,-1-1-1,0-1 1,-1 0-1,0-1 1,-3-1 0,0 0 2,-1 0 1,0 0 1,-2 0 1,-1 0-1,-1 0-1,-1 0-1,0 1 1,2 1 1,0 3 1,1 2 1,-1 1 0,-1 0-1,-2 0 0,-2 0-1,-1 0-1,1-1-1,1 0 0,1 1-2,1-1-1,0 0 2,-1-2-1,1 0 2,-1-2 0,-1-1 0,0 0 0,-2-2 1,1 1 0,1 2 0,3 2 1,2 2 0,1 0 0,1 0 0,1-2 0,1 0-1,0-2 1,-1 2-1,-1-2 0,-1 1 1,-1 0-2,-1-2-1,-1 0-2,0-2-2,-2 1-1,1 0 0,0 2 0,0 0 0,-1 1 0,-1 0 1,-1 0 1,-1 0 1,0-1 1,0-1 1,0 0 2,-1-1 2,1-1 0,0 1-2,0 2-2,-1 0-2,0-1-5,-2-6-9,-2-4-8,-2-5-10,-3-2-6,-4 2-4,-4 3-2,-4 1-4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34:11"/>
    </inkml:context>
    <inkml:brush xml:id="br0">
      <inkml:brushProperty name="width" value="0.06135" units="cm"/>
      <inkml:brushProperty name="height" value="0.06135" units="cm"/>
      <inkml:brushProperty name="color" value="#F2395B"/>
    </inkml:brush>
  </inkml:definitions>
  <inkml:trace contextRef="#ctx0" brushRef="#br0">26350 28608 358,'16'0'114,"1"0"-26,1 0-28,2 0-26,-2 0-14,-1 0-4,-3 0-2,-1 0-2,-1 1-3,0 0-2,-1 2-2,1 0-2,0 0 0,0 0-1,-1-2 1,1 0 0,0-1 0,0 0 0,-1 0-1,1 0 1,1 0 1,0 2 0,1 0 2,1 2 0,1-1 1,0 0-1,-1-2-1,1 0 0,0-1 0,1 0-2,1 0 0,2 0 0,-2 0-1,1 0 0,-2 0-1,-1 0 1,0-1 0,-1 0-1,1-2 1,0 0 0,-1-1 0,1 2-1,0 0 0,0 2-1,-1-1 1,1 0-1,0-2 1,-1 0 0,1 0 0,1 0 0,2 2 0,0 0 0,0 1 1,-1 0 0,-1 0 1,-1 0 0,0 0 1,2 0-2,0 0 0,1 0-1,0 0 0,-1 0 0,-1 0-1,-1 0 0,1 0 0,3 0 0,4 0 0,2 0 0,-1 0 0,-1 0 1,-4 0 0,-3 0 1,-1 0 0,-1 0 0,1 0 0,0 0 1,-1 0 0,1 0-1,0 0 1,-1 0 0,1 0 0,2-2-1,0 0 1,1-1 0,0-1-1,-1 2-1,-1 0 0,-1 2-2,0 0 1,2 0-1,0 0 1,1 0 0,0 0 1,-1 0 0,-1 0 0,0 0 1,-1 0 0,1 0 0,1 0 0,1 0 0,1 0 0,-1 0 0,1 0 0,0 0-1,-1 0 0,1 0 0,-1 0 0,1 0-1,-1 0 1,-1 0 0,-1 0 0,-1 0 0,0 0 0,2 0 0,0 0 0,1 0 0,0 0 1,1 0-1,0 0 1,-1 0 0,1 0-1,0 0 1,-1 0-1,1 0 0,0 0-1,1 0 1,1 0-1,1 0 1,1 0-1,-1 0 1,1 0-1,-1 0-1,1 0 1,-1 0-1,1 0 1,-1 0 0,2 0 0,1 0 0,3 0 1,1 0 0,1 0 0,-1 0-2,-2 0-1,1 0-2,-3 0 0,0 0 0,-1 0 2,-1 0 0,0 0 1,0 0 1,-1 0 0,1 0 1,-1 0-1,2 2 0,2 0 0,-1 2-1,2-1 1,-1-1 1,1 0 1,-1-2 1,1 0 0,-1 0 0,0 0-1,1 0 0,0 0-1,1-2 1,1 0 0,1-1 0,0-1-1,0 0-1,1 0 0,-1 0-2,0 1-1,-1 0 2,-2 1 1,1 2 0,-3 0 1,0 0-1,-1 0 1,0 0-1,-2 0 0,1 0 1,-1 0-1,0 0 0,0 0 0,1 0 0,-1 0-1,1 0 1,-1 0 1,1 0-1,-1 0 1,1 0 0,0 0 1,1 0-1,1 0 0,1 0-1,1 0 1,0 0 1,2 0 2,1 0 1,1 0 1,-1 0-2,0 0-2,1 0 0,0 0-1,2-2 0,3-1 0,1 1 0,-1-2 0,-2 1 0,-3-2 0,-3 2-1,-1-1 1,1 0 0,1 0-1,1 0 0,-1 0-1,-2 0 1,-1 0 0,-3 0-1,0 1 1,1 1 0,1 0 0,1 2 0,0-1 1,-1-1-1,-1 0 0,-1-1 0,0-1 1,-1 2-1,1 0 1,-1 2 0,1 0 1,-1 0-1,1 0 0,-1 0 0,0 0 0,-1 0 0,-1 0-2,0 0 0,-1 0 0,1 0 0,1 0 0,1 0 0,0 0 0,-1 0 0,-1 0 0,-1 0 1,0 0 0,1 0-1,1 0 1,1 0-1,0 0 1,-1 0 0,-1 0 0,0 0-1,-1 0 1,1 0 0,1 0 0,1 0 0,0 0 0,1 0 0,-1 0 0,1 0-1,-1 0 1,1 0 0,-1 0-1,1 0 0,-1 0 0,-1 0 0,-1 0 1,-1 0-1,1 0 0,1 0 0,3 0-1,1 0 1,1 0-1,-3 0 1,-1 0 0,-3 0 0,0 0 0,0 0 1,-1 0 0,1 0 0,-1 0 0,1 0 0,-1 0 0,1 0-1,0 0 1,1 0 0,1 0 1,1 0 0,0 0 1,-1 0-1,-1 0 0,0 0 1,-1 0-2,1 0 1,1 0 0,1 0-1,0 0 0,-1 0 0,-1 0 0,-1 0-1,0 0 1,-1 0-1,1 0 0,-1 0 0,1 0-1,0 0 0,-1 0 0,1 0-1,0 0 1,3 0 0,1 0 0,3 0 2,-1 0-1,-1 0 0,-3 0-1,-1 0 1,-1 0-1,1 2 1,1 0-2,1 2 1,1 0 0,-1 0 1,1-1 1,-1 1 1,1 0-2,-1-2-2,1 0-2,-1-2-4,0 0-1,-3 0 0,-1 0 0,-2 0 0,-2 1-14,-1 2-28,-1 2-26,0 2-28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34:16"/>
    </inkml:context>
    <inkml:brush xml:id="br0">
      <inkml:brushProperty name="width" value="0.03602" units="cm"/>
      <inkml:brushProperty name="height" value="0.03602" units="cm"/>
      <inkml:brushProperty name="color" value="#F2395B"/>
    </inkml:brush>
  </inkml:definitions>
  <inkml:trace contextRef="#ctx0" brushRef="#br0">93850 34531 610,'0'-18'9,"0"8"22,0 8 24,0 10 24,0 2 1,2 2-17,0-1-18,1 1-18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34:33"/>
    </inkml:context>
    <inkml:brush xml:id="br0">
      <inkml:brushProperty name="width" value="0.06088" units="cm"/>
      <inkml:brushProperty name="height" value="0.06088" units="cm"/>
      <inkml:brushProperty name="color" value="#F2395B"/>
    </inkml:brush>
  </inkml:definitions>
  <inkml:trace contextRef="#ctx0" brushRef="#br0">81402 55675 361,'-34'-20'-15,"7"7"16,10 6 16,9 8 14,5 3 9,2 2-2,2 0 0,2 2-1,2-1-4,4-1-5,2-1-6,3 0-7,2-2-3,2 0-3,0-2-2,1 0-2,1-1-1,1 0-3,1 0 0,1 0-2,2 0 0,1 1 1,2 1-1,3 2 1,0 0 0,1 3 1,-1 2 0,0 2 0,1 0 0,-1-1-1,0 0 0,1-2 0,-1-1-1,0-2 0,1-3-2,-1 0 0,1-4 0,1 0 0,1-3 1,0-2-1,2-2 1,-1-2-1,0-1 0,1-3 0,-2 0 1,-2 3 1,-2 2 3,-1 1 2,-2 3 2,-1 4 0,-1 4 2,-1 4 1,-2 2 0,-3 1 2,-3 1 1,-3 1 1,-1 0 0,0-2-1,0-2-1,0-2-1,1-2-2,3 1-3,3 0-3,3 0-3,2-2-2,1-4 1,1-4-1,1-3 0,2-3 0,5 0 0,3 0 1,4 1-1,3 0 2,0 1 2,2 1 2,0 1 2,1 1 2,-1 2-2,2 2-1,-1 2-1,-2 1-1,0 0 1,-3 0 0,-2 0 0,-1-1-1,-2 0 0,0-2-2,-1 0-1,-2-1-1,-2 0 2,-1 0 1,-3 0 0,-1 1 2,-1 2 1,-1 2 2,-1 2 0,-1 3 2,-1 2-2,-1 3 0,0 4-2,-3 0 1,1-1 0,-2-2 1,-1 0 1,1-1-2,1-2-1,3-2-2,2-2-2,1-3-2,4-3-2,3-2-2,3-3-1,3-4-2,2-4 0,4-4 0,3-2 0,0-3 0,-2 1 1,-2 1 2,-2 1 1,-2 3 1,-1 5 2,-3 4 2,-2 6 1,-2 2 2,-3 2-1,-3 0 1,-3 2-1,-2 0 1,-1 2 0,0 0 2,-2 1 1,0 1-1,-1 0 0,1 0 0,0 0-2,1-2 0,3-1-2,3-2-1,3-2-2,3-1-1,2-2 0,4 0 1,3-2-1,1 0 0,-2 1 2,0-1 0,-1 0 0,-2 2 2,-1 4 0,-3 3 1,-2 5 1,-1 2 0,-1 0 2,-1-1 2,-1 1 1,0-1 0,1 0-2,1-3-1,1 0-1,1 0-1,-1-2-2,0-1 0,1 0-1,1-3-2,5-2-2,3-4-1,4-2-2,2-1 0,0 0 2,0 2 2,1 1 1,-3 1 2,-2 2 1,-3 2 1,-3 2 1,-4 1 1,-2 3-1,-3 2 0,-2 2 1,-3 0-1,1-3 3,-1-1 0,1-2 2,0-2 0,1 0-1,1-2-2,1 0-2,1-2 0,1 0 0,1-2-1,1 0 1,1-1 0,3 0 1,1 0 1,3 1 0,-1-1 1,-2 4-1,-2 0 1,-2 4-1,-1 0 1,-1 1-1,-1 2-1,-1 0-1,-1 1 0,-1 2-3,-1 0-1,-1 1-2,1-1-1,3-2-2,3-4-1,3-2-1,3-4-3,5-2-2,3-4-4,4-2-3,2-2-1,0-1 2,0-2 2,0 0 1,-1 2 4,-2 3 4,-2 4 3,-1 4 5,-4 3 2,-2 2 0,-3 2 1,-3 2 1,-3 1 3,0 1 5,0 2 5,-2 0 6,0 0 1,1-3-1,1-1-3,1-2-1,1-1-3,4 0-4,3 0-4,3 0-4,1-2-4,2-2 0,1-4-3,1-2-1,-1-2-1,0 0 1,-2 1 0,0-1 1,-2 0 1,-3 2 1,-4 1 1,-2 0 1,-3 2 1,-3 0-1,-3 2 1,-2 0-2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34:34"/>
    </inkml:context>
    <inkml:brush xml:id="br0">
      <inkml:brushProperty name="width" value="0.02504" units="cm"/>
      <inkml:brushProperty name="height" value="0.02504" units="cm"/>
      <inkml:brushProperty name="color" value="#F2395B"/>
    </inkml:brush>
  </inkml:definitions>
  <inkml:trace contextRef="#ctx0" brushRef="#br0">47508 57932 878,'-15'6'-27,"5"-3"21,2-2 20,3-4 21,2 0 6,3-1-10,4 1-9,2-1-10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34:37"/>
    </inkml:context>
    <inkml:brush xml:id="br0">
      <inkml:brushProperty name="width" value="0.0533" units="cm"/>
      <inkml:brushProperty name="height" value="0.0533" units="cm"/>
      <inkml:brushProperty name="color" value="#F2395B"/>
    </inkml:brush>
  </inkml:definitions>
  <inkml:trace contextRef="#ctx0" brushRef="#br0">55130 55660 412,'-14'-2'-17,"2"0"2,4-3 1,3-2 2,1-1 2,2 0 3,0 1 3,2-1 4,-1 1 4,-2 2 8,-2 2 6,-2 2 7,0 1 1,-1 0-3,0 0-3,0 0-4,0 0-2,-2 0-1,0 0-2,-1 0 0,-1 0-2,0 0-1,0 0-1,1 0-2,-2 0-1,0 2 0,-1 0 0,-1 2 0,-1 0-1,-2 2 1,0 0 0,-1 1 0,0 1 0,-1 0 1,0 0 0,1 0 1,0 0-1,1 1 1,0 2-1,2 0 0,1 0 0,1 1 0,1 0-1,1 0 1,0-1 0,2-1-1,1 0 0,0-2 0,2 1-1,1 1 1,0 3-2,2 2 1,0 2-1,2 1 0,0 3-1,2 1-1,1 1 0,2-1-1,2-1-1,2 0 1,0-2-1,-1 1 0,-1-1 2,0 1 0,-1-1 0,0-2 1,0 0 1,0-1 0,0 0 1,0 0-1,-1-1 0,2 1 0,-1 0 0,1-1 0,2 1 2,0 0 0,1-1 1,2 1 0,0 0 0,1-1 0,2 1 0,0 0 0,1-1 0,1 1 0,1 0-1,1-1 1,2 1 0,0 0 0,0-2-1,-1-1 0,-1-2-1,-1-2-1,0-1 1,1-1-1,2 1 0,0 0-1,0-1 1,1-1 0,-1 0 0,1-1 0,-1-2 1,-1 1-1,-1 0 0,0 0 0,-1 0 0,3 0 0,2 0 0,1 0-1,1 0 1,-1 0-1,-1-1 1,-1 2-1,0-2 1,1 1 0,1 0-1,2 0 1,-2-1 0,-1 0 0,-3-2-1,-1 0 1,2-1-1,7 2 2,7 0 1,7 2 1,2-1 0,0-1-1,-2 0-1,0-1 0,0-1-1,1 0-1,0 0 0,2 0 0,0-1 0,0-1 0,0 0 0,0-1 0,-1-1 0,-2 0 0,-1 0 1,-3 0-1,0 0 1,1 0 0,0 0-1,2 1 0,0-1 1,0 2 0,1 0 1,-1 2 0,-2 0 0,-2 0 1,-3 0-1,-3 0 1,0 0-1,3 0 0,2 0 0,4 0 0,0 0 0,-1 0-1,-3 0 0,-1 0 0,-2 0-1,0 0 0,1 0 0,-1 0 0,0 0-1,1 0 0,-1 0 0,0 0 1,1 0-1,-1 0 1,0 0 0,1 0 0,-1 0 0,-2 0-1,0 0-1,-1 0 0,-1 0-1,-1 0 1,-1 0 0,-1 0 1,0 0 0,-1 0 0,1 0 0,-1 0 0,1 0 1,-1 0 0,1 0 0,-1 0 1,1-1 0,1-1 0,1 0 0,1-1-1,0-1-1,-3 2 1,-1 0-1,-3 2 0,1-1 1,0 0-1,0-2 1,3 0 0,-1 0 0,3 0 0,-1 2 1,2 0 0,0 1 0,0 0-1,1 0 1,-1 0-1,1 0 1,-1 0-1,0 0 0,1 0 1,0 0-1,1 0 1,1 0 0,1 0-1,0 0 1,0 0 0,1 0-1,-1 0 1,0 0-1,-1 0 1,-2 0-1,1 0 0,-1 0-1,0 0 1,2 0-1,1 0 1,1 0-1,-1 0 0,0 0 0,1 0 1,-1 0-1,2 0 0,1 0 1,1 0 0,-1 0 0,0 0 0,-1 0 0,-1 0 1,-1 0-1,-1 0 1,-1 0-1,-1 0 0,-1 0 0,1 0 0,-1 0 0,1 0 0,0 0 0,0 0 0,2 0 0,1 0 0,0 0 1,-1 0-2,-1 0 0,-1 0-1,0 1 0,2 0 1,3 2 0,1 0 0,1 0 1,-1 0-1,-1-2 1,-2 0-1,0-1 1,-3 0-1,-2 0 0,-1 0 0,-1 0 0,-1 0 0,1 0 1,-1 0-1,0 0 1,-1 0-1,-1 0 0,0 0 1,-1-1-1,1 0 0,1-2 0,1 0 0,0 0 0,-1 0 0,-1 2 0,-1 0-1,-1 1 1,1-2-1,0 0 1,-1-1 0,1-1 0,0 2-1,-1 0 0,1 2-1,-1-1 0,1-1 1,-1 0 0,1-1 0,0-1 0,1 2-1,1 0 0,1 2 0,0-1-1,-1 0 0,-1-2 0,0 0 0,-2 0 1,1 0-1,-1 2 0,1 0 0,0 0 1,3-2-1,1-2 0,3-1 0,-1-2 1,-3 2 1,-3 1 1,-3 0 3,-1 1 0,0 0 0,-1 0 1,1 1 1,1-2-2,1 2-3,3-1-2,1 0-2,1-1-2,-3 0 0,-1-1 0,-2-2 0,-1 1 0,-1-1 1,1 0 0,0 0 0,-1 0 1,1-2 2,0 0 2,-1-1 0,1 0 2,0 2 0,-1 2 0,1 3-1,0-1 0,-1-2-1,1-2-2,0-2-1,-2-1-1,-3 1 2,-3-1 0,-2 0 1,-3-2 2,-2-3 1,-2-5 1,-2-3 1,-1-1 1,0 3-2,0 4-2,0 2 0,0 1-2,-2 0-2,0 1-1,-1-1-1,-1 0-1,0-2 1,0 0 0,0 0 2,0-2 0,-2 2 0,0 1 1,-1 1-1,-2 0 2,-1-2 0,-3 0 2,-2 0 1,0-2-1,1 2-3,1 1-3,1 1-3,-1 1-2,-2 2 0,-1 3 0,-2 1 0,-2 1 2,2 0 5,1 1 4,1-1 5,-1-1 1,-3 0-3,-3-2-5,-3 1-2,-3-2-3,-2 2-1,-4 0 1,-3 2-1,0 1 1,0 1 1,1 0 3,2 2 1,0 0 0,1 2-1,2 0-2,0 2-1,0 0 0,-1 0 1,-1 0 2,0 0 1,-2 0 1,-1 0-1,0 0-1,-2 0-1,-1 0 0,-2 0-1,-2 0 1,-2 0 0,0 0 0,0 2 1,1 0 1,2 2 1,0 0 0,2 0 1,0-1 0,2 2 0,-1-2 0,-1 1-1,0 0 0,-1 0-1,-2 1 1,-1 0-1,0 1 0,-1 2 1,-2-1-1,-1-1 1,0-1 0,-1 0-1,-1-1 1,2 0 0,1 0 0,0 0 1,0 0-1,0 0 0,-1-1 0,-1 2 0,-1-2 0,2-1 1,0 0 1,2-2 1,0 1 0,0 0 0,0 2-1,0 0 1,0 1-1,0 0 0,0 0 0,1 0-1,0-1 0,0-1-1,2 0 0,0-1 0,1-1-1,-2 2 1,-1 0-1,0 2 0,-1-1 0,-2-1-1,0 0-1,-1-2 0,-1 0-1,0-2 0,0 0 2,0-1-1,0-2 2,0 2-1,0-1 1,1 0-1,-1 0 1,0 2 1,0 0 0,0 2 0,0 0 0,0 0 1,0 0 0,1 0 0,0 0 0,3 0-1,4 0 1,3 0 0,0 0-1,1 0 1,0 0-1,0 0 0,0 0 0,0 0 0,0 0-1,0 0 1,-1 1-1,-1 2 1,0 2 0,-2 2 1,1 0-1,0-1 1,2-1 0,0 0-1,1-1 0,2 0 0,0 0 0,1 0 1,2-1-1,2-1 0,2 0 0,1-1 0,2-1 0,0 0-1,-1 0 0,1 0-1,0 0 0,3 2-3,2 0 0,1 2-2,2-1-1,1-1 2,1 0 0,1-2 2,1 0-3,2 0-7,3 0-6,1 0-8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5:47"/>
    </inkml:context>
    <inkml:brush xml:id="br0">
      <inkml:brushProperty name="width" value="0.05626" units="cm"/>
      <inkml:brushProperty name="height" value="0.05626" units="cm"/>
      <inkml:brushProperty name="color" value="#F2395B"/>
    </inkml:brush>
  </inkml:definitions>
  <inkml:trace contextRef="#ctx0" brushRef="#br0">70949 19148 391,'-8'-42'5,"2"11"11,0 11 10,2 11 11,4 6 5,10 4 2,8 2 0,9 4 2,1 1-4,-5-1-9,-7 1-7,-5 0-9,-1 3-3,4 5 0,3 7 0,5 5 0,0 4-1,-1-1-2,-2 0-2,-3 1-1,0-2-2,2 0 2,0-1-1,1-1 2,0-2-2,1-3-1,0-3-2,-1-3-1,2-3-1,1-4 0,2-5-1,3-2 1,2-7 0,4-6 3,4-7 3,5-7 1,5-9 2,8-9-2,7-10 0,9-9-2,7-9-1,6-7-1,8-7-2,7-6-1,0-2-7,-5 1-14,-5 2-14,-4 2-13,-10 9-6,-15 18 2,-14 18 4,-15 18 2,-10 9-1,-3 2-6,-4 3-6,-4 1-4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5:53"/>
    </inkml:context>
    <inkml:brush xml:id="br0">
      <inkml:brushProperty name="width" value="0.04293" units="cm"/>
      <inkml:brushProperty name="height" value="0.04293" units="cm"/>
      <inkml:brushProperty name="color" value="#F2395B"/>
    </inkml:brush>
  </inkml:definitions>
  <inkml:trace contextRef="#ctx0" brushRef="#br0">45611 15093 512,'-13'2'9,"8"2"17,7 3 18,6 4 17,4 1 4,1 3-12,2 2-12,0 2-11,2 2-7,1 2-3,3 4-3,1 2-4,1 2-1,-3-1-3,-1-1-1,-2-1-2,-2-2-1,-1-3-2,-1-3 0,-1-3-2,0-3-1,0-2-2,0-4-1,-1-3-3,2-3 1,2-6 3,1-4 2,3-5 4,5-9 1,7-11-1,8-12 0,8-12-1,7-10 2,7-8 1,7-10 3,7-8 1,2-3-3,-2 7-12,-1 6-11,-2 7-10,-8 7-15,-11 12-16,-12 12-18,-11 12-16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5:56"/>
    </inkml:context>
    <inkml:brush xml:id="br0">
      <inkml:brushProperty name="width" value="0.0603" units="cm"/>
      <inkml:brushProperty name="height" value="0.0603" units="cm"/>
      <inkml:brushProperty name="color" value="#F2395B"/>
    </inkml:brush>
  </inkml:definitions>
  <inkml:trace contextRef="#ctx0" brushRef="#br0">35361 20853 364,'-14'-8'0,"3"2"-3,2 1-1,4 0-2,1 1 1,0 0 2,0 0 4,0 1 1,0-1 8,-2 2 13,0 0 11,-1 2 12,1 0 5,4 2-4,4 0-4,4 2-4,2-1-4,1-1-6,2 0-6,0-2-5,2 0-3,3-2-3,3 0-2,4-1-1,-1-2-2,0 2-1,-1-1-1,0 0-1,-1 0-1,1 2-1,1 0 0,1 2-1,1-1 0,1 0 0,1-2 1,1 0-1,0 0 1,1 0 0,-1 2 0,1 0 0,-1 1 0,1-2 0,-1 0-1,0-1 1,2-2-1,1 2 1,2-1 1,3 1-1,0-1 1,0 0-1,1 0 0,-1 0-1,0 0 0,1 0 0,-1 0 1,0 1 0,0-1 1,-1 2 0,-2 0 0,0 2 0,0 0 0,-1 0 0,1 0 0,-1 0-1,0 0 1,-2 0 0,0 0-1,-1 0 1,-1-1 0,-1-1 0,-1 0-1,-1-1 1,0-1 0,1 2 1,1 0 0,1 2 0,1 0 1,1 0 0,1 0 0,1 0 1,0 0-1,-2 0-1,0 0 0,-1 0 0,0 0-2,1 0 2,1 0-1,1 0 0,0 0 0,-1 0-2,-2 0 0,1 0-1,-2-1-1,1-2 0,-1-2-1,0-2 0,1 0 0,-1 1 1,1 0 1,-1 2 2,0 0 0,-1 2-1,-1 0 1,-2 2 0,1 0-1,1 0 1,1 0 0,1 0-1,0 0 1,-1 0 0,-1 0 1,-1 0-1,-1 0 1,-1 0-2,-1 0 1,-1 0-1,0 0-1,1 0 0,1 0 0,1 0 0,1 0 0,1 2-1,1 0 1,1 2 1,0-1-1,-1-1-1,-1 0 1,-1-1-2,0-1 1,1 2 0,1 0 1,1 2-1,0-1 1,-1-1-1,-1 0-1,-1-2 0,0 1 0,-1 0 0,1 2 0,-1 0 0,1 1 0,-1 0 0,1 0 1,-1 0-1,0-1 1,-1-1-1,-1 0-1,-1-1 0,0-1 0,0 0 1,-1 0 0,1 0 0,-1 0 1,1 2 0,0 0 2,-1 2-1,2-1 2,1-1-1,3 0 1,1-2-1,2 1 1,-1 0-1,0 2 0,1 0-1,-1 0 0,1 0-1,-1-2 0,1 0-2,-2-1 1,1 0 0,-2 0 1,-1 0 0,0 0 0,1 0 0,1 0 1,1 0-1,0 0 1,1 0 0,-1 0-1,0 0 0,0 0 1,-1 0 0,-1 0 0,-1 0 0,-1 0 1,-1 0-1,-1 0-1,0 0-1,-2 0 0,1 0 0,-1 0-1,1 0 0,0 0-1,1 0 1,1 0-1,1 0 1,1 0 0,-1 0 1,1 0 2,-1 0 0,0 0 0,-3 0 0,-1 0 0,-2 0-1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6:05"/>
    </inkml:context>
    <inkml:brush xml:id="br0">
      <inkml:brushProperty name="width" value="0.03458" units="cm"/>
      <inkml:brushProperty name="height" value="0.03458" units="cm"/>
      <inkml:brushProperty name="color" value="#F2395B"/>
    </inkml:brush>
  </inkml:definitions>
  <inkml:trace contextRef="#ctx0" brushRef="#br0">31943 21107 636,'-2'-14'-23,"0"4"12,-3 4 12,-2 4 13,-1 2 5,-2 0-3,0 0-1,-1 0-3,-2 0-1,-2 0 0,-1 0-1,-3 0 0,-2 1 0,-1 2 0,-3 2 1,-1 2 0,-1 1 0,1 0-2,1 0-2,1-1-1,1 1-1,-1 2 1,1 0 1,-1 2 0,1 0 0,1 3-2,1 1-2,1 3-1,1 2-2,2 3 0,3 3 1,1 3-1,1 1 0,1 1 1,-1-1 0,0 0 1,1-1-1,2-1 0,3-3 0,1-1-2,1-3 1,2-2 1,0-2 1,2-1 1,0-2 0,0-2 0,0-3-1,0-1 0,1 0 0,2 2 0,2 2 1,2 1 1,1 2-1,-1 2 1,1 0-1,0 1 0,0 0 0,2 1 1,0-1 1,1 1 0,0-2 0,-2-3-1,-2-2 0,-2-4-2,-1-1-1,1 0 0,2 0 0,0-1-1,3 3 0,4 6 1,3 4 2,5 5 1,1 1 0,-1-1 0,-1-3 0,-1-1-1,-2-4 0,-3-3-1,-3-4-1,-2-4 0,1-1 0,7 1 1,7 3 1,7 2 1,3-1 2,1-2-1,-1-4 0,0-2 0,-1-3 0,-3-1-1,-3 0-1,-3-1-1,0-2 0,5 0-1,3-1 0,3-2-1,2 1 0,-2-1-2,-1 0-2,-3 0-2,-1 1-1,-1 0 0,-1 2-1,-1 1 0,-1-1 0,1-1 1,-1 0 1,1-1 1,-2-1 1,-2 0 1,-1 1 2,-2-1 1,-2-1 1,1 0 0,-1-2 0,1 1 1,-1-2 0,-1 0 1,-1 0 0,0 1 1,-2-2 0,-1 0 0,-1-1-1,-1-1 0,1-3-1,0-2-1,1-3 0,1-2-1,0-3 0,-2 1 0,-3-1-1,-1 1 1,-2-1 0,-2-1 0,-2-1 0,-2-1 1,-1-1-1,2 0 0,0-1 1,2-2-1,-1 0 0,-1 0 0,0-1-1,-1 1 1,-3 0-1,-2 0-1,-4-1 0,-2 1 0,-2 2 0,1 4-1,-1 3 0,0 5 0,0 2 0,-2 2 1,0 2-1,-1 3 1,1 1 1,1 2 1,2 2 0,2 3 2,-1-1 1,-5-1-1,-6 0 1,-3-1 1,-3-1-1,1 2 0,1 1-1,1 1 0,1 0 0,1 2-1,1 0 0,1 2 0,0-1 0,0-1 0,1 0-1,-1-1 0,1-1 0,1 2 1,1 0-1,1 2 0,-1 0 1,0 0-1,-1 0 1,-1 0-1,0 0 1,3 0-1,1 0 0,2 0 0,2 0 0,1 2 0,0 0 0,2 2 0,0-1 0,-2-1-1,0 0 0,-1-1-1,-1-1 0,2 2 0,-2 0-1,0 2 1,-1-1-1,-2 1 0,-1 0 0,-3 0 0,0 1-1,-1 0 0,0 1 0,1 2 0,0-1 0,2-1 1,3-1 1,1 0 0,1-1 0,1 0 0,-1 0-1,0 0-1,0 0-1,-2 2 0,0 0 0,-1 1-1,0 1 0,1-2 1,1-1 2,0 0 0,2-1 0,1 2 0,0 0-1,2 1 0,-1 2-1,-3 2 0,-4 2-1,-2 1 0,0 0 0,3-2 0,3-4 1,3-2 1,1-2 0,0 3-2,0 2-2,0 2-2,0 0 0,0 1 1,1 0 0,-1 0 1,0-1 1,0 1-1,0 0 2,0 0-1,1-1 0,1-1-4,0 0-1,2-2-4,0 3-1,0 5 0,0 7-1,0 5-1,0 1 1,-2-3 0,0-5 2,-1-3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3:53"/>
    </inkml:context>
    <inkml:brush xml:id="br0">
      <inkml:brushProperty name="width" value="0.05258" units="cm"/>
      <inkml:brushProperty name="height" value="0.05258" units="cm"/>
      <inkml:brushProperty name="color" value="#F2395B"/>
    </inkml:brush>
  </inkml:definitions>
  <inkml:trace contextRef="#ctx0" brushRef="#br0">87798 45845 418,'-29'-33'15,"7"9"1,5 12 1,6 11 0,2 7 2,-3 6 4,-4 4 3,-2 5 3,-1 4 1,1 2-4,1 4-4,1 3-3,0 3-1,-2 5 1,0 2-1,0 6 2,0-1-2,3-4-1,3-4-3,2-4-1,4-3-2,2-2 0,4-1 0,3-3-1,1-1 0,1-3-1,2-1 0,0-3 0,1 0-1,2-1-1,0 1 0,1 0-1,-1 0 0,1 3 1,-2 1-1,0 3 0,-2 0 1,-1 2-1,-1 1 1,0 1 1,-2 0-1,0 1-2,-2-1 0,0 0-1,-1 1-1,0-1-3,0 0 0,0 1-2,-2-2-1,-2 0 2,-4-1 0,-2-1 0,-2-1-1,-3-1-6,-2-1-4,0-1-5,-4 0-5,0-1-6,-1 1-6,-1-1-5,0 0-2,-1-1 0,1-1 1,-1-1 1,3-1 1,3-3 2,4-1 3,5-2 2,2-2 2,2-1 2,2 0 2,2-2 2,2-1 2,2-2 3,2-3 2,2 0 1,1-2 4,-1 0 2,1 0 4,0 0 3,0 0 2,0 2 1,0 0 0,-1 2 2,1-1 2,-2 1 5,-1 0 5,0 0 4,-1 2 8,2 2 11,0 3 10,1 3 11,0 2 0,-2 2-10,-2 0-10,-2 1-10,-1-1-6,2 2 0,0-1 0,2 1-2,-1 5-1,0 11-3,-2 10-3,0 12-4,-3 6 0,-2 5 1,-4 3 2,-2 5 0,-1 2-1,3 2-4,1 2-5,2 3-4,1-1-4,0-2-6,0-2-4,0-1-5,0-3-5,0-2-4,0-2-5,1-1-4,-1-1-3,2-1 0,0 1-1,2-1 0,0-7 3,0-14 7,0-15 8,0-15 6,-1-8 2,0 1-4,-2 0-4,0 0-5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4:05"/>
    </inkml:context>
    <inkml:brush xml:id="br0">
      <inkml:brushProperty name="width" value="0.03378" units="cm"/>
      <inkml:brushProperty name="height" value="0.03378" units="cm"/>
      <inkml:brushProperty name="color" value="#F2395B"/>
    </inkml:brush>
  </inkml:definitions>
  <inkml:trace contextRef="#ctx0" brushRef="#br0">82473 5511 651,'-1'-13'6,"-1"8"16,0 7 16,-1 6 15,-2 5 2,-2 1-10,-2 3-11,-2 2-10,0 1-7,-1 1-3,0 1-2,0 1-2,0 0-3,1 1-2,-1-1-1,0 1-2,-1 2-2,-3 5-1,-2 3-2,-4 7-2,-2 0-1,3-4-1,0-3 1,0-5-1,2-1 1,-1 1 1,0 1 2,1 1 1,0 0 1,1 0 0,0 1 1,2-1 0,0 1 0,-1 1-1,-1 0-1,0 2-1,-1 0-2,2 1-2,3-1-2,1-1-2,2 0-2,0-1-2,2-3-3,1-2-2,0-1-1,0-3 1,0-1 1,0-2 0,1-4 0,1-1 1,0-4 0,2-3 0,0-1-1,2 0-4,0 0-4,2 0-4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6:10"/>
    </inkml:context>
    <inkml:brush xml:id="br0">
      <inkml:brushProperty name="width" value="0.04247" units="cm"/>
      <inkml:brushProperty name="height" value="0.04247" units="cm"/>
      <inkml:brushProperty name="color" value="#F2395B"/>
    </inkml:brush>
  </inkml:definitions>
  <inkml:trace contextRef="#ctx0" brushRef="#br0">71703 46133 518,'-29'-3'46,"7"-2"-5,6-5-6,6-4-5,2-1-5,2-1-4,0 0-4,2 1-5,-1-5-2,0-7-2,-1-9-2,-2-7-2,1-5-1,-1-4-1,0-2-1,0-3-1,1-3-1,2 0 1,2-1 0,2-1 0,1-1 1,0-2 0,0 0 1,0 0 1,0-3 0,0 1 0,0-2-1,0-1 0,1 1 0,2 1-1,2 3-1,2 1 0,1 4 0,2 4 0,0 6 1,1 5 1,1 3 0,0 3 1,-1 3 1,1 4 1,0 2 0,1 5 0,1 3 0,1 5 1,2 0 0,1 0 2,3-1 2,2-1 2,0 1 0,-1 3-1,-1 2-2,-1 4-2,-1 2 0,-1 1 0,-1 0-1,0 2 1,-3 0 0,0 2-1,-1 0 1,0 2 0,-2 1-1,1 2 0,0 2-1,0 2 0,-1 1-1,-1 1-1,0 2 0,-2 0-2,-1 2 1,-2 3-3,-3 3 0,0 3-1,-3 2-1,-1 1 1,0 1 0,-1 1 0,-3 1-1,-2 1-1,-3 1-2,-3 1-2,-2-1-1,0 0 1,1-1 0,-1-1 0,0-1 0,0-1 0,2-1 1,-2-1-1,1 0 0,1-1 0,0 1 0,2-1-1,0 0 0,-2-1-1,0-1 0,-1-1-1,-1 0-1,-1-1-2,-2 1-1,1 0-3,-3-3-2,0-1-4,-1-4-4,0-3-3,-1-2-2,1-2 3,1-2 1,1-2 3,2-1 1,2 0 1,4 0 1,3 0 1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6:1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73698 48248 999,'-8'-8'-6,"3"3"-12,-1-1-12,2 2-12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6:1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73325 48125 333,'49'20'167,"16"14"-1,15 14 1,17 16 0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6:12"/>
    </inkml:context>
    <inkml:brush xml:id="br0">
      <inkml:brushProperty name="width" value="0.0477" units="cm"/>
      <inkml:brushProperty name="height" value="0.0477" units="cm"/>
      <inkml:brushProperty name="color" value="#F2395B"/>
    </inkml:brush>
  </inkml:definitions>
  <inkml:trace contextRef="#ctx0" brushRef="#br0">72997 47266 461,'-6'7'7,"4"-1"18,4-1 19,4 0 17,3-2 6,2 0-10,1-2-10,3 0-8,2-1-7,3 0-4,3 0-2,3 0-4,1-1-2,-4-2-3,0-2-2,-2-2-3,-2 0-2,1 1-4,-1 0-2,1 2-5,-1 0-8,-1 2-14,-1 0-15,0 2-14,-7 2-9,-11 4-5,-10 4-5,-11 3-4,-6 4 5,-1 1 14,-1 3 14,-1 2 15,1 0 9,1-2 4,4 0 4,1 0 4,0-3 3,2-1 2,1-2 2,1-3 2,2-2 4,3-2 6,2-4 5,4-2 5,2 0 9,1 4 10,0 3 9,2 5 11,0 3 1,2 1-8,0 3-8,2 1-8,0 2-6,2 2-3,0 3-5,2 1-3,-1 2-4,-1 1-5,0 1-4,-1 0-5,-1 1-6,0-3-6,0-2-6,0-1-6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6:13"/>
    </inkml:context>
    <inkml:brush xml:id="br0">
      <inkml:brushProperty name="width" value="0.0473" units="cm"/>
      <inkml:brushProperty name="height" value="0.0473" units="cm"/>
      <inkml:brushProperty name="color" value="#F2395B"/>
    </inkml:brush>
  </inkml:definitions>
  <inkml:trace contextRef="#ctx0" brushRef="#br0">73200 47941 465,'31'-29'118,"1"5"-27,-1 5-27,0 5-26,0 2-18,2 2-5,1 2-8,1-1-6,-2 2-3,-1 1-2,-5 0-2,-2 2-1,-3 1 0,-3 2 0,-3 2 1,-3 2 1,-3 4 4,-2 5 7,-4 6 6,-2 7 8,-3 1 3,-1-2 0,0-1-2,-1-2 0,-2 0-3,-2 3-3,-2 2-3,-2 5-4,-1-1-2,-1 0-1,-1-2-1,-1 0 0,-1-2-2,1-5-5,-1-3-4,1-5-5,-2-5-5,-4-10-6,-2-8-7,-2-9-7,0-6 0,6-1 4,6-3 5,7-1 5,2-3 2,2-7 0,0-6 1,2-6 0,1 0 3,2 6 3,2 7 5,2 4 3,0 7 2,-1 5-1,-1 7 0,0 5-2,-3 7 12,-2 8 23,-3 8 24,-4 7 24,-1 5 2,1 1-16,-1 1-16,0 1-18,-1-1-10,0 0-4,-1-1-4,0-1-5,-1-2-2,2-1-5,2-2-2,2-2-4,4-8-9,6-11-14,6-11-15,6-13-14,1-4 0,0 3 12,-1 3 12,-1 3 14,-1 4 8,-2 5 6,-3 4 5,-1 6 5,-2 4 8,-2 6 9,-2 4 10,-2 5 10,-2 2 1,-2-1-5,-2 0-6,-2-2-6,0 0-8,-1 3-9,0 2-10,0 1-9,4-4-14,8-10-19,8-12-18,7-10-18,3-4-2,-4 5 18,-5 3 17,-3 4 18,-3 1 10,0 0 4,-2-1 6,0-1 4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6:14"/>
    </inkml:context>
    <inkml:brush xml:id="br0">
      <inkml:brushProperty name="width" value="0.05988" units="cm"/>
      <inkml:brushProperty name="height" value="0.05988" units="cm"/>
      <inkml:brushProperty name="color" value="#F2395B"/>
    </inkml:brush>
  </inkml:definitions>
  <inkml:trace contextRef="#ctx0" brushRef="#br0">74009 47035 367,'7'-8'1,"-2"0"1,-2 0 3,-2 0 1,-1 0 4,0 0 5,0 1 5,0-1 7,0 0 1,2 0 0,1 0-2,0 0 0,3 1-3,4-1-1,3 0-4,5 0-2,3 0-2,3-2-3,3 0-3,3-1-1,2 0-3,1 0 0,0 2 0,2 1-1,-1 0-1,-3 0 0,-3 0-2,-4 0-1,-2 1-2,-1 1-2,-3 0-3,-1 2-3,-2-1-6,-3-2-9,-1-2-8,-2-1-8,-2-2 0,-2 0 9,-2 0 11,-2 1 10,-3-2 5,-2-2 1,-4-1 2,-2-2 0,-2-3 3,-1-1 3,-2-3 3,0-1 3,0-1 3,1 3 2,1 1 3,1 3 3,0 2 3,1 2 2,-1 4 3,1 3 2,0 6 3,2 10 6,2 10 5,2 9 5,2 7-1,2 2-7,2 4-7,2 3-8,2 2-5,0-1-3,1 2-4,2 2-2,-2 0-2,-1-2-1,-2-1-1,-2 0 1,-1 0-4,0 2-7,0 2-5,0 2-5,0-2-6,-2-7-4,0-4-3,-1-7-4,-4-7-2,-4-9-3,-5-9-2,-5-8-2,-2-11-1,4-13 2,3-13 1,3-12 2,2-5 2,2-1 4,2 2 3,3 1 4,-1 3 2,0 6 3,-2 6 2,0 5 2,0 7 5,0 5 6,2 7 6,1 5 7,0 6 8,0 4 12,0 6 12,0 4 12,2 2-7,4-1-26,4 0-25,4-2-26,4-5-11,5-8 5,5-9 5,5-9 4,2-3 3,1 3 4,-1 3 3,0 4 3,-2 1 3,-6 4 2,-4 3 4,-4 3 3,-5 2 9,-3 6 14,-2 2 16,-4 5 14,-2 2 2,-4 0-13,-2-2-13,-3 2-13,-3 1-8,-2 3-5,-2 4-6,0 2-4,-3 0-3,1-1-1,-1-3 0,1-1-1,1-2 0,4-3-2,4-1-1,4-2-1,4-1-1,2 0 1,4 0 1,2-1 0,5 1 1,6-2 4,5-1 3,7 0 4,2-2 1,1 0-1,2-2 0,1 0-1,-2-1 2,-6 0 1,-3 0 3,-6 0 1,-6 2 4,-5 4 4,-6 3 5,-6 5 3,-4 2 1,-1 1-2,-3 2-2,-2 0-4,-1 0-4,-3 1-9,-2-1-7,-1 1-9,-3-2-4,-1-3 0,-3-3 0,0-2 0,-2-3 1,0-1 3,-1 0 3,1-2 3,-2-2 2,-1-1 1,-2-2 1,-2-1 2,-1-2 4,1 1 7,2-2 9,0 2 7,2-1 8,3 2 6,3 0 8,3 2 6,11 4 5,18 8 0,20 6 2,17 10 1,12 1-6,4-2-12,4-3-12,3-3-12,4-3-6,3-2-1,3-4-1,2-3 0,2-1-6,-1 0-13,-1 0-12,-1 0-12,-8-1-3,-13-1 8,-13-1 7,-15 0 8,-7-1-6,-1 0-15,-1 0-17,0 0-17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6:15"/>
    </inkml:context>
    <inkml:brush xml:id="br0">
      <inkml:brushProperty name="width" value="0.05939" units="cm"/>
      <inkml:brushProperty name="height" value="0.05939" units="cm"/>
      <inkml:brushProperty name="color" value="#F2395B"/>
    </inkml:brush>
  </inkml:definitions>
  <inkml:trace contextRef="#ctx0" brushRef="#br0">78591 45833 370,'-11'-6'103,"-5"4"-17,-7 4-17,-5 4-17,-5 4-11,-3 3-8,-3 5-6,-2 3-7,-5 5-5,-4 3-1,-5 5-1,-6 3-1,0 2-2,0 2-1,1 1-2,1 0-1,1-1-2,2-3 0,2-5-2,2-4-2,4-3 1,4-3-1,5-4 0,6-2 1,8-2 1,16 0 3,14-2 3,16-1 3,8 0 0,2 0 0,4-1-3,3 1-1,4 1-1,8 3 0,6 3 0,8 4 0,1 1-1,-1 1-1,-3 1-1,-1 1-2,-1 0-3,1 2-6,1 1-6,1 1-5,0-1-8,-1-3-7,0-3-8,-2-3-7,-6-4-2,-10-3 3,-11-4 4,-11-4 4,-5-3-1,-1-1-2,1 0-5,0-1-3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6:16"/>
    </inkml:context>
    <inkml:brush xml:id="br0">
      <inkml:brushProperty name="width" value="0.04594" units="cm"/>
      <inkml:brushProperty name="height" value="0.04594" units="cm"/>
      <inkml:brushProperty name="color" value="#F2395B"/>
    </inkml:brush>
  </inkml:definitions>
  <inkml:trace contextRef="#ctx0" brushRef="#br0">84583 45487 478,'-15'48'67,"4"-10"-8,3-13-9,3-11-9,0-9-4,0-2 0,-2-6-1,0-2 0,-1-8-3,-2-8-5,0-8-7,-1-10-5,-2-10-2,0-10-1,-1-11 0,-1-10-1,0-9-4,3-5-8,1-3-9,2-6-9,2-5-4,2-2-2,2-3-1,2-3 0,2 4 1,2 10 4,2 12 4,2 10 4,2 8 4,2 5 3,1 6 2,3 4 3,3 0 2,3-4 1,5-4 2,3-3 0,3 3 2,-1 10-1,0 12-1,0 10 0,-1 8 0,0 7 3,-1 5 1,-1 7 2,-1 4 2,-1 5 0,-1 6 1,-1 4 0,-3 6 0,-3 7-1,-4 7 0,-4 7-1,-5 4-1,-2 6-2,-6 2-3,-2 5-1,-6 1-3,-8-2-4,-6-2-3,-6-2-4,-7-4-3,-3 0-3,-4-2-2,-4-1-3,-1-3-2,1-2-2,1-2-2,0-2-1,4-3 0,6-5 2,5-5 0,7-5 3,7-5-5,9-6-10,8-7-9,10-4-10,3-4 1,1 0 12,0 0 11,0 0 12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6:17"/>
    </inkml:context>
    <inkml:brush xml:id="br0">
      <inkml:brushProperty name="width" value="0.06162" units="cm"/>
      <inkml:brushProperty name="height" value="0.06162" units="cm"/>
      <inkml:brushProperty name="color" value="#F2395B"/>
    </inkml:brush>
  </inkml:definitions>
  <inkml:trace contextRef="#ctx0" brushRef="#br0">86004 46150 357,'-7'38'96,"0"-2"-16,2-2-18,1-1-16,0-1-11,2 3-3,0 0-3,2 3-3,0 1-3,0-2 1,0 0 0,0-1 1,0-1-2,0-2-3,0 0-1,0-1-4,0-1-1,2-1-4,0-1-2,2-2-2,-1 0-3,-1 1 1,0-1-1,-1 1 0,-1-3 0,0-1 0,0-4 0,0-3 1,-3-4-7,-2-5-14,-5-4-13,-4-6-14,-3-4-4,-1-7 4,-3-6 4,-1-5 3,-3-5 5,-3-3 4,-3-3 5,-3-3 3,0 2 4,2 1 1,1 3 2,3 3 1,2 4 4,5 3 6,3 4 6,5 5 5,5-1 5,10-2 1,8-3 3,9-3 2,5 0 0,3 3-1,1 3-2,3 3-1,-1 2-4,0 4-5,-1 2-5,-1 4-6,-3 3-2,-7 4 0,-5 4 1,-6 4 2,-7 3 0,-6 7 3,-7 4 2,-7 4 2,-6 4 2,-3-1 0,-5 0 1,-3 1 1,0-3-1,4-4 0,3-4 0,5-4-1,2-2-1,1-3-4,1-1-2,1-2-4,6-7-5,14-10-5,12-11-6,13-11-5,10-7-3,9 0 4,6-3 2,9-2 3,4 0 2,0 3 0,0 3-1,-1 3 1,-1 4 1,-3 3 1,-3 5 1,-2 3 2,-5 2 2,-2 1 4,-5-1 4,-4 0 3,-4 1 5,-3 0 3,-5 2 5,-3 1 3,-7 0 9,-9 2 11,-8 1 11,-9 0 11,-7 4 1,-2 6-11,-3 6-11,-3 6-11,-1 2-7,1-1-2,1-1-2,1-1-3,3-1-1,3-1 1,4 0 0,5-2 1,9 1-2,15 3-2,17 3-3,15 4-2,6-1-4,-1-1-2,-2-3-2,-1-1-4,-5-2-16,-6-1-32,-6-1-31,-5 0-31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7:1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33176 38250 999,'-35'0'-69,"10"2"17,8 0 18,9 1 17,4 0 8,0-2 0,0-2-1,0-2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4:05"/>
    </inkml:context>
    <inkml:brush xml:id="br0">
      <inkml:brushProperty name="width" value="0.03262" units="cm"/>
      <inkml:brushProperty name="height" value="0.03262" units="cm"/>
      <inkml:brushProperty name="color" value="#F2395B"/>
    </inkml:brush>
  </inkml:definitions>
  <inkml:trace contextRef="#ctx0" brushRef="#br0">83700 5800 674,'22'18'74,"-1"5"-15,-3 5-14,-1 5-14,-2 0-9,-2-2-4,-3-3-2,-1-3-4,0 1-2,0 3-1,1 4-2,1 5-1,0 1-1,-1 0-1,-1 0-1,0 0 0,-1 1-2,0 2-1,-1 2-4,1 2-1,-1 1-2,0 1 2,-2 2-1,0 0 2,-1-1-2,2-2-2,0-3-3,1-4-2,0-3-4,-2-3-1,-2-5-3,-2-3-2,-1-3-2,2-1-4,0-1-3,2-1-3,-1-2 1,-1-3 3,0-3 3,-1-2 5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7:15"/>
    </inkml:context>
    <inkml:brush xml:id="br0">
      <inkml:brushProperty name="width" value="0.05163" units="cm"/>
      <inkml:brushProperty name="height" value="0.05163" units="cm"/>
      <inkml:brushProperty name="color" value="#F2395B"/>
    </inkml:brush>
  </inkml:definitions>
  <inkml:trace contextRef="#ctx0" brushRef="#br0">32677 38212 426,'-22'7'0,"5"-1"0,3-1 0,4 0-1,2-2 2,1 0 2,-1-2 1,0 0 3,2-2 12,4 0 24,4-2 23,4 0 25,2 0 1,1 0-20,2 2-21,0 0-20,1 0-11,0-2-5,-1-2-3,1-1-4,2-1-2,3 3 1,5 1 0,3 2 0,2 1-1,-3 0-2,-1 0-1,-2 0-4,-1 0 0,2 2 0,3 0-1,2 2 1,0-1-1,0 1 2,1-1-1,-1 2 2,-1-2-1,-3-1 0,-3 0 1,-2-2-1,-3 0 0,1 0 1,0 0-1,-1 0 1,1 0-1,0 0 1,-1 0-1,1 0 0,0 0-1,1-2 0,1 0 0,2-1-1,-2-2-1,1 2-2,-2-1-1,-1 1-1,0 0 0,-1 2 1,1 2 3,0 2 1,0-1 2,1 0 2,1 0 2,1-1 2,1-2 1,1-1-2,1 0-2,2 0-1,-1-2-1,-2 2-1,0 0 0,0 2-1,-2 0 0,1 0 0,-1 0-1,1 0 1,0 0-1,-1 0 0,1 0 0,0 0 1,-1 0-1,1 0 1,-1 0 0,1 0 0,-1 0 0,1 0-1,0 0-1,-1 0 0,1 0-1,0 0 1,-1 0-1,1 0 0,-1 0 0,1 2 0,-1 0 0,1 2 0,-1-2 1,-1 0 0,-1 0 1,0-1 0,-1-1 1,1 0-1,1 0 1,1 0 0,1 0 1,0 0 0,-1 0 0,1 0 1,1 0 1,3 2-1,3 0 1,2 2 0,1-1 0,0 1-1,-1 0 1,-1 0-1,0 0-1,1 0 1,1 0 0,1 0 0,0-1 0,1-1-1,-1 0 0,0-1-2,1-2 0,-1-1 0,0 0 0,1-1-1,-1-1 0,0 0-1,1 0 1,-1 0-2,0 0 1,1 0 0,-1 0 0,1 1 0,-1-1 1,0 2 1,1 0 1,-1 2 0,0 0 2,1 0-1,-1 0 0,0 0 0,1 0 1,-1 0-1,0 0-1,1 0 1,-1 0 0,1 0 1,-1 0 1,0 0 1,0 0 1,-1 0-2,-1 0 1,-1 0-1,0 0-1,1 0 2,0 0 0,2 0 1,0 0-1,-3 0 0,-2 0-2,-1 0-1,-2 0-1,-1 0-1,-1 0-1,-1 0-1,-1-1-2,-1-1 1,0 0 0,-2 0 0,-1-2 0,-1 2-1,-1 0 0,0 2-1,-2-1-6,-1-2-14,0-2-13,-2-2-13,-1 0-6,-2-1 0,-3 0 1,0 0 1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7:16"/>
    </inkml:context>
    <inkml:brush xml:id="br0">
      <inkml:brushProperty name="width" value="0.04716" units="cm"/>
      <inkml:brushProperty name="height" value="0.04716" units="cm"/>
      <inkml:brushProperty name="color" value="#F2395B"/>
    </inkml:brush>
  </inkml:definitions>
  <inkml:trace contextRef="#ctx0" brushRef="#br0">48578 35100 466,'-3'19'181,"-2"9"-44,-5 7-43,-4 8-42,-2 4-26,-1-3-6,-1 1-6,0-1-6,-2-1-6,2 0-5,1 0-4,1 0-4,0-2-4,1-7-1,-1-3-3,0-5-2,2-3 0,0-3 1,0-1 1,2-2 2,1-3-7,1-1-15,0-2-13,2-2-16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7:17"/>
    </inkml:context>
    <inkml:brush xml:id="br0">
      <inkml:brushProperty name="width" value="0.05426" units="cm"/>
      <inkml:brushProperty name="height" value="0.05426" units="cm"/>
      <inkml:brushProperty name="color" value="#F2395B"/>
    </inkml:brush>
  </inkml:definitions>
  <inkml:trace contextRef="#ctx0" brushRef="#br0">47841 35063 405,'-28'-22'6,"7"6"10,6 5 12,8 5 11,5 2 7,4 2 4,4 0 3,4 2 5,2 1-4,3 4-8,2 2-9,2 4-9,1 1-5,1 3-3,1 1-1,1 3-3,1 2-2,1 3-2,1 3-1,1 2-1,0 3-4,0 1-4,0 1-3,0 0-5,0 0-2,-1-3 0,-1-3 1,-1-3 0,0-1-4,1 1-8,1 0-9,1 2-9,0 0-5,1 1-5,-1-1-4,1 1-3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7:19"/>
    </inkml:context>
    <inkml:brush xml:id="br0">
      <inkml:brushProperty name="width" value="0.04377" units="cm"/>
      <inkml:brushProperty name="height" value="0.04377" units="cm"/>
      <inkml:brushProperty name="color" value="#F2395B"/>
    </inkml:brush>
  </inkml:definitions>
  <inkml:trace contextRef="#ctx0" brushRef="#br0">6000 39038 502,'0'-18'-1,"0"-5"-1,0-5-2,0-5-1,0 1 1,0 5 4,0 7 4,0 5 4,0 4 3,0 1 1,0 0 1,0 2 1,2 1 3,4 2 5,4 2 6,3 2 5,4 4 0,1 4-4,3 5-5,2 6-5,1 2-2,1 3 0,1 1 1,1 3-1,-1 0 0,-2 0-3,-1 1-1,-2-1-3,-3-2-2,-3-5-1,-3-5-3,-2-4-1,-1-1 0,3 5 0,3 5 1,3 5 2,3 3-1,1 1 0,3 1-2,2 1 0,-1-1 0,0-2 0,-1-1 0,-1-3 2,0-2-1,-1-4 1,1-5 1,-1-3-1,2-5 1,1-4-1,3-6 0,1-4-1,4-10 0,7-15 0,5-14-1,5-15 0,0-5-1,-6 8-4,-8 7-2,-6 7-3,-5 4-1,-3 3 1,-3 3 0,-2 4 1,2-5 0,8-11 0,10-10 1,9-11-1,10-15-5,15-23-11,13-21-12,14-22-12,-2 4-8,-19 30-3,-19 29-5,-18 29-4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8:41"/>
    </inkml:context>
    <inkml:brush xml:id="br0">
      <inkml:brushProperty name="width" value="0.04534" units="cm"/>
      <inkml:brushProperty name="height" value="0.04534" units="cm"/>
      <inkml:brushProperty name="color" value="#F2395B"/>
    </inkml:brush>
  </inkml:definitions>
  <inkml:trace contextRef="#ctx0" brushRef="#br0">13517 45655 485,'-15'-3'3,"-1"-2"9,0-5 7,1-4 8,2 1 3,6 5-2,6 4 0,6 6-1,3 2-3,2 0-3,0-1-4,1 2-3,1-2-3,2-1-1,0 0-2,1-2-1,1 1-1,-1 0 0,1 2 0,0 0-1,0 0 0,1 0-1,1-2 0,1 0-2,1-2 0,1 0-1,1-2 0,2 0-1,-1-2 0,3-2 0,0-1 1,1-3-1,-1-2 0,0 0-2,-1-1 0,0-1-1,-2-1-2,2 1 0,1 0-1,1-1-1,0 2 1,-1 3 0,-1 3 2,-1 2 1,-1 3 1,-4 0 1,0 2 1,-2 1 0,-2 0 1,1 3-1,0 2 0,-1 2-1,1 1 2,-2 0 3,-1 0 2,-1-1 4,1 1 0,0-2 0,1-1-1,1 0-2,1-2 0,2-1-1,0-1 0,1 0-2,2-2 0,5-2 0,3-1 0,5-3 1,1-1-2,0 0-2,0 1-1,1-1-3,-1 0 0,0 0-2,0 0 0,1 1-1,-2-1 1,0 0 0,-1 0 1,-1 0 1,-2 1 1,-1 0 1,-3 2 0,-1 1 1,-2 0 0,-1 0-1,-1 0 1,-1 0-2,0 1 2,-1 2 1,1 2 2,0 2 1,-1 1 3,1 0 3,-1 0 3,1 0 2,-1-1 2,1-1-2,0 0-2,-1-1 0,1-1-3,1 0-1,1 0-2,2 0-2,-1 0-2,1 0-1,-1 0-1,1 0-1,-1 0-2,1 1-2,-1 2-1,0 0-1,0 1-2,-1-2 1,-1 0-1,-1-2 1,-1 0 0,-1 0 0,-1 0 1,0 0 0,-2 0 1,1 0 1,0 0-1,-1 0 1,1 1 0,0 0 0,-1 2 0,1 0 0,-1 1 1,-1 0 0,-1 0 2,0 0 0,-1 0 2,1 1 1,1 2 3,2 0 1,-1 0 2,-1 0 2,-1-2 1,0 0 1,-2-2 1,1-1-1,0 0 0,0-2-1,-1 1-1,1 0-1,0 2-2,0 0-1,-1 0-1,1 0-1,0-1-1,0-2-1,0 0-2,3 0-1,2 0-2,2 0-1,-1 0-9,-1-2-14,-3-1-14,-1 0-14,-2-1-8,-2-2-3,-2 0-3,-2-1-3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8:51"/>
    </inkml:context>
    <inkml:brush xml:id="br0">
      <inkml:brushProperty name="width" value="0.04441" units="cm"/>
      <inkml:brushProperty name="height" value="0.04441" units="cm"/>
      <inkml:brushProperty name="color" value="#F2395B"/>
    </inkml:brush>
  </inkml:definitions>
  <inkml:trace contextRef="#ctx0" brushRef="#br0">20178 49818 495,'-21'-16'0,"3"2"0,4 1 1,5 2 0,2-1 1,2 2 4,2 1 2,2 1 4,1 0 2,0 0 3,0 0 3,0 0 2,1 1 1,2 2-2,2 2-2,2 2-2,1 1-1,1 0-1,2 0 0,0 0-2,0 0 1,1 0-2,0 0 0,0 0 0,0 0-1,3-2-1,2 0-1,2-1 0,-1-1 0,1 0 2,-2 0 1,-1 0 2,-1 1 0,-1-1-2,-1 0-2,0 0-1,0 1-2,3 0 0,3 2-1,4 0-1,-1 1 0,-1 0-2,-3 0 1,-1 0-2,-1 0 0,-1 0 0,1 0 0,0 0-1,0 0 1,1 0-1,1 0 1,1 0 0,2 0 0,1-2 0,3 0 2,1-1-1,2-2 1,-1 2-1,0-1-1,1 0 0,-1 0-1,1 2 0,-1 0 1,0 2 0,-1 0 0,0 0-3,0 0-1,-2 0-3,-1 0 0,-1 0 0,-1 0 1,-1 0-1,-1 0 1,-1 0 0,-1 0 1,-1 0 1,0 0 0,0 0 1,-1 0 0,1 0 1,0 0 1,1 2 1,2 0-1,0 2 2,0 0-1,-1 0 0,-1-1 0,-1 2-1,1-2 0,1 1 0,3 0-1,2 0 1,0-1-1,-2 0-1,0-2 0,0 0-1,-1-1 0,3 0 0,1 0 0,3 0-1,-1 0 0,-1 0 0,-3 0 1,-1 0-1,-3 0 1,-1 0 0,-2 0 0,-2 0 0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8:53"/>
    </inkml:context>
    <inkml:brush xml:id="br0">
      <inkml:brushProperty name="width" value="0.03147" units="cm"/>
      <inkml:brushProperty name="height" value="0.03147" units="cm"/>
      <inkml:brushProperty name="color" value="#F2395B"/>
    </inkml:brush>
  </inkml:definitions>
  <inkml:trace contextRef="#ctx0" brushRef="#br0">22427 52741 699,'-10'-8'16,"10"2"9,12 1 11,10 0 9,6 2 1,2 1-8,3 1-6,1 0-8,1 0-6,1-2-6,-1-2-5,-1-1-5,1-2-6,-3 2-3,-2 0-5,-1 2-4,-4 0 0,-3 0 3,-5 0 3,-3 0 4,-2 2-4,0-1-12,-1 2-10,1 1-12,-2-2-3,-2-2 2,-4-4 4,-2-2 4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8:53"/>
    </inkml:context>
    <inkml:brush xml:id="br0">
      <inkml:brushProperty name="width" value="0.03105" units="cm"/>
      <inkml:brushProperty name="height" value="0.03105" units="cm"/>
      <inkml:brushProperty name="color" value="#F2395B"/>
    </inkml:brush>
  </inkml:definitions>
  <inkml:trace contextRef="#ctx0" brushRef="#br0">22613 51659 708,'-15'-15'-2,"4"4"1,3 3 0,2 3 1,2 2 7,1 3 15,-1 4 13,0 2 15,-2 5 2,-2 8-11,-3 6-9,-3 7-11,-5 6-7,-4 8-3,-4 6-4,-5 6-3,-3 4-5,1-4-3,1-3-5,1-2-3,2-3-4,1-1-4,3 0-3,2-1-4,2-1-2,1-1-2,3 1-2,1 0-2,2-3 1,2-4 2,3-5 2,1-5 3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8:53"/>
    </inkml:context>
    <inkml:brush xml:id="br0">
      <inkml:brushProperty name="width" value="0.02997" units="cm"/>
      <inkml:brushProperty name="height" value="0.02997" units="cm"/>
      <inkml:brushProperty name="color" value="#F2395B"/>
    </inkml:brush>
  </inkml:definitions>
  <inkml:trace contextRef="#ctx0" brushRef="#br0">22750 53742 733,'8'-15'0,"-1"2"0,1 2 0,0 3 1,-3 5 6,1 11 15,-4 11 15,0 11 15,-2 6 2,0 1-13,0-1-11,0 3-13,-2 1-11,0 0-12,-4 2-10,1 1-12,-3-3-6,0-1-1,1-3-2,-1-3-1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8:54"/>
    </inkml:context>
    <inkml:brush xml:id="br0">
      <inkml:brushProperty name="width" value="0.03688" units="cm"/>
      <inkml:brushProperty name="height" value="0.03688" units="cm"/>
      <inkml:brushProperty name="color" value="#F2395B"/>
    </inkml:brush>
  </inkml:definitions>
  <inkml:trace contextRef="#ctx0" brushRef="#br0">23200 53763 596,'8'-15'-5,"2"4"-1,0 3 0,1 3 0,1 0 2,2 2 2,0-1 4,1 0 2,1 0 1,-1 2-1,0 0-3,1 2-2,-1 0-1,-1 0-1,-1 0-1,0 0 0,-3 0 3,-1 2 6,-2 0 8,-2 2 8,-1 1 4,0 3 5,0 4 4,0 2 4,-1 3 0,-1 3-5,0 3-4,-1 3-5,-1 3-3,0 5-1,0 3-3,0 4-1,0 0-1,0-3-2,0-5 0,0-5-2,0 0-3,0 3-3,0 1-3,0 3-3,0-2-3,0-2-2,0-3-1,0-3-3,0-3 0,0-3 0,0-3 0,0-2 2,-2-4-2,-2-1-2,-4-2-2,-2-2-2,-2-2-2,1-1 2,-1 0-1,0-1 2,0-4-1,-2-6 0,0-6 0,-1-5-1,1-5 2,0-3 1,1-3 3,0-3 2,2 0 2,3 1 2,1 3 1,2 2 2,1 2 2,2 5 3,0 3 3,2 5 4,0 0 2,2 1 4,0-2 4,2-1 3,0 0-1,2 2-5,0 2-6,1 3-5,0 2-5,-4 6-5,-3 4-5,-2 6-4,-2 0 2,-2 1 7,0-2 7,-1 0 9,2-4-4,6-5-14,6-4-15,5-5-14,5-4-4,2-2 4,1-1 6,2-3 5,0-1 2,-1 1-1,-3-1-1,-1 1-2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4:06"/>
    </inkml:context>
    <inkml:brush xml:id="br0">
      <inkml:brushProperty name="width" value="0.03787" units="cm"/>
      <inkml:brushProperty name="height" value="0.03787" units="cm"/>
      <inkml:brushProperty name="color" value="#F2395B"/>
    </inkml:brush>
  </inkml:definitions>
  <inkml:trace contextRef="#ctx0" brushRef="#br0">81900 9646 580,'15'0'121,"-1"0"-30,-1 0-28,0 0-30,2-2-14,7 0-1,7-3-2,7-2 0,4 1-2,1 1-3,3 2-2,2 3-4,1-1-2,0-1-2,1 0-4,-1-1-2,-2-1-1,-2 2 0,-4 0 1,-3 2 0,-2 0-1,-3 2-5,-3 0-4,-3 2-4,-3 0-6,-3 0-6,-3-1-7,-3 1-7,-2-2-4,0 1 1,-2-1-1,0-2 1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8:55"/>
    </inkml:context>
    <inkml:brush xml:id="br0">
      <inkml:brushProperty name="width" value="0.02764" units="cm"/>
      <inkml:brushProperty name="height" value="0.02764" units="cm"/>
      <inkml:brushProperty name="color" value="#F2395B"/>
    </inkml:brush>
  </inkml:definitions>
  <inkml:trace contextRef="#ctx0" brushRef="#br0">23290 54147 795,'29'-8'65,"-6"0"-14,-4 1-12,-5-1-14,-3 1-10,-1 2-6,0 2-8,-2 2-8,0 1-3,0 2-1,0 0 0,0 2 0,-2 1-5,-1 1-9,-2 3-7,-2 2-9,-2 1-2,-2 2 5,-2 0 3,-1 1 4,-4-1 5,-2 0 6,-3-1 5,-3 0 7,-1-2 3,2-3 4,3-1 2,2-2 4,1-1 4,0 0 5,2 0 7,1 0 6,3-1 7,8-1 6,6 0 7,7-1 6,5-3-4,0 0-17,4-3-15,1-2-16,0-1-13,-3 0-9,-3 1-10,-3-1-8,-3 0-4,-1 2 2,-2 1 4,-2 0 1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8:55"/>
    </inkml:context>
    <inkml:brush xml:id="br0">
      <inkml:brushProperty name="width" value="0.02564" units="cm"/>
      <inkml:brushProperty name="height" value="0.02564" units="cm"/>
      <inkml:brushProperty name="color" value="#F2395B"/>
    </inkml:brush>
  </inkml:definitions>
  <inkml:trace contextRef="#ctx0" brushRef="#br0">24700 52547 857,'1'-14'17,"4"2"3,2 4 1,4 3 3,3 1-1,5 2-6,5 0-6,4 2-5,3 0-3,-2 0-3,0 0-1,0 0-1,-5 0-1,-2 2 2,-5 0 1,-3 2 2,-4 1-6,-2 1-14,-4 3-15,-2 2-13,-6 2-5,-8 1 7,-8 2 7,-7 3 6,-1-2 7,4-3 5,5-4 6,5-4 5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8:55"/>
    </inkml:context>
    <inkml:brush xml:id="br0">
      <inkml:brushProperty name="width" value="0.03112" units="cm"/>
      <inkml:brushProperty name="height" value="0.03112" units="cm"/>
      <inkml:brushProperty name="color" value="#F2395B"/>
    </inkml:brush>
  </inkml:definitions>
  <inkml:trace contextRef="#ctx0" brushRef="#br0">24470 52978 707,'-37'14'0,"9"-4"3,6-6 2,7-1 2,6-4 3,6-1 7,6 0 6,6 0 5,5-3 2,7-2-5,5-2-3,7-1-4,2-2-2,0 0 1,0 0-1,0 1 1,-2 0-5,-3 4-11,-5 2-9,-3 4-11,-6 3-8,-7 6-7,-6 4-8,-8 5-6,-6 2-1,-7-1 6,-7-1 5,-7-1 7,-4-2 4,2-1 6,-1-2 5,0-2 5,0-1 5,1-1 4,1 1 4,1 0 4,2-1 5,3-2 5,4-3 5,2 0 6,5-2 6,8 0 8,8 0 8,8 0 6,8-2 0,7 0-11,8-3-10,9-2-11,4-1-7,6-2-6,2 0-6,6-1-4,-4 0-5,-4 0-4,-6 2-3,-5 1-4,-7 1-4,-4 1-4,-5 1-6,-4 0-5,-5 1-3,-1 0-3,-2 0-3,-2 1-2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8:55"/>
    </inkml:context>
    <inkml:brush xml:id="br0">
      <inkml:brushProperty name="width" value="0.02513" units="cm"/>
      <inkml:brushProperty name="height" value="0.02513" units="cm"/>
      <inkml:brushProperty name="color" value="#F2395B"/>
    </inkml:brush>
  </inkml:definitions>
  <inkml:trace contextRef="#ctx0" brushRef="#br0">25254 51327 875,'-8'-8'3,"2"0"7,1 0 7,0 0 6,2 6 1,0 12-6,2 11-5,0 13-6,-1 9-3,-4 8-1,-3 6-1,-4 10-2,-3 2-3,0-3-9,1-3-7,-1-2-8,3-7-5,1-7-1,4-8-2,3-8-2,1-7 2,0-5 7,0-6 6,0-6 6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8:56"/>
    </inkml:context>
    <inkml:brush xml:id="br0">
      <inkml:brushProperty name="width" value="0.03489" units="cm"/>
      <inkml:brushProperty name="height" value="0.03489" units="cm"/>
      <inkml:brushProperty name="color" value="#F2395B"/>
    </inkml:brush>
  </inkml:definitions>
  <inkml:trace contextRef="#ctx0" brushRef="#br0">24715 53692 630,'4'-3'61,"-7"8"-11,-6 9-12,-7 10-11,-4 5-8,1 4-5,-1 4-4,1 5-5,1-1-3,2-4-3,4-5-2,3-2-3,1-5-1,0-2 1,0-3 2,0-2 1,1-3 2,-1-1 1,0-1 1,0 0 1,1-2 4,2-1 3,2-1 4,2 0 4,1-1 2,-2-1-1,0 1 0,-1 0-2,1-1-1,5-2-2,6-3-4,4 0-2,4-4-2,1 0-2,3-3-1,1-2 0,4-1-3,5 0-2,5 1-2,5-1-2,-2 1 0,-6 2 1,-7 2 1,-7 2 1,-4 0 2,1 0-1,-1-2 1,1 0 0,1 0-2,1 0-7,3 2-5,1 0-7,1 1-2,-1 0 0,-1 0 2,0 0 1,-2 0 2,-1 0 4,-1 0 4,-1 0 3,-1 0 2,-2 0-2,-3 0-1,-1 0-1,-1-1-2,-2-4-1,-1-2 0,0-3-2,-2-1 1,-1 0 3,0 2 2,-1 1 3,-2 0-1,-1 0-5,0 0-4,-1 0-5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8:57"/>
    </inkml:context>
    <inkml:brush xml:id="br0">
      <inkml:brushProperty name="width" value="0.03824" units="cm"/>
      <inkml:brushProperty name="height" value="0.03824" units="cm"/>
      <inkml:brushProperty name="color" value="#F2395B"/>
    </inkml:brush>
  </inkml:definitions>
  <inkml:trace contextRef="#ctx0" brushRef="#br0">24539 53590 575,'-9'-9'1,"-1"0"3,-3-1 4,-2-1 1,1-1 4,3 2 3,2 1 2,4 0 4,4 2 1,4 1 0,5 0 2,6 2 0,3 1-2,5 2-7,3 2-6,5 2-7,1 0-4,1-2-3,-1-2-3,0-2-3,-2-1-1,-4 0 0,-3 0-1,-5 0 0,-3 3 5,-6 6 10,-5 6 8,-4 6 11,-4 3 3,0 1 0,-1 1-2,-2 1 0,2 1-3,1 1-2,2 0-2,2 2-3,1 1-3,0 2 0,0 3-2,0 1-1,0 0-1,0-2-1,0-1 0,0-3 0,0-1-1,2-1-3,0-1-1,2-2-3,-1-1-2,-1-3 1,0-3-1,-2-2 0,-1-2 0,-2 1 0,-2 1-1,-1 2 1,-4-2-3,-2-3-5,-3-3-7,-3-2-5,-2-4-4,-2-4-4,-3-4-3,-1-4-4,-1-4 1,1-5 4,1-5 5,1-5 4,0-5 1,1-3 0,-1-3-1,1-5-1,-1 2 4,2 8 9,1 7 8,2 9 8,-1 4 6,1 2 6,-1 3 3,1 1 5,0 1 4,2 0 5,3 0 4,1 1 5,5 0 1,6 2-4,7 2-3,8 2-3,5 1-5,7 0-7,5 0-8,7 0-6,4-1-5,3 0-1,5-2-3,4 0-2,0-1-3,-2 0-2,-4 0-2,-3 0-4,-3 0-2,-6 0-4,-4 0-4,-4 1-2,-8 0-4,-7 3-3,-8 4-3,-8 2-3,-4 2 3,0-2 8,0-1 10,1 0 8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8:57"/>
    </inkml:context>
    <inkml:brush xml:id="br0">
      <inkml:brushProperty name="width" value="0.03055" units="cm"/>
      <inkml:brushProperty name="height" value="0.03055" units="cm"/>
      <inkml:brushProperty name="color" value="#F2395B"/>
    </inkml:brush>
  </inkml:definitions>
  <inkml:trace contextRef="#ctx0" brushRef="#br0">25493 53877 720,'-27'-10'38,"7"10"7,8 12 5,9 10 6,1 9-6,-1 6-20,-1 8-19,-2 6-20,-1 0-12,2-5-7,2-6-6,2-5-6,1-6-4,0-3-1,0-5-1,0-3-1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8:57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28025 55275 333,'49'20'167,"16"14"-1,15 14 1,17 16 0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8:58"/>
    </inkml:context>
    <inkml:brush xml:id="br0">
      <inkml:brushProperty name="width" value="0.03126" units="cm"/>
      <inkml:brushProperty name="height" value="0.03126" units="cm"/>
      <inkml:brushProperty name="color" value="#F2395B"/>
    </inkml:brush>
  </inkml:definitions>
  <inkml:trace contextRef="#ctx0" brushRef="#br0">32233 52677 703,'7'-10'6,"-1"10"14,0 12 12,-2 10 13,0 8 1,-2 4-8,0 6-11,-2 5-8,-1 0-6,-2-3-3,-2-3-1,-1-2-3,-2-4 0,2-5-1,0-5 1,2-5-1,5-6-1,10-6-6,9-8-5,11-6-5,5-6-1,1-1 3,3-5 2,3-2 3,-2 0 0,-4 3-5,-4 3-3,-4 3-4,-4 2-2,-5 2-2,-5 2 0,-4 3-2,-6 0-1,-2 2-2,-6 0-2,-2 2-3,-5 0 1,-2 0 2,-3 0 3,-3 0 2,-1 0 3,2 0 4,4 0 5,0 0 5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8:58"/>
    </inkml:context>
    <inkml:brush xml:id="br0">
      <inkml:brushProperty name="width" value="0.03839" units="cm"/>
      <inkml:brushProperty name="height" value="0.03839" units="cm"/>
      <inkml:brushProperty name="color" value="#F2395B"/>
    </inkml:brush>
  </inkml:definitions>
  <inkml:trace contextRef="#ctx0" brushRef="#br0">32433 52865 573,'6'-39'1,"-3"19"24,-2 17 26,-4 18 24,-2 11 5,-1 8-16,-3 7-16,-2 6-15,-2 5-12,-3 2-5,-3 2-7,-3 2-6,-1 0-7,3 0-8,2 1-9,1 0-9,2-4-4,1-5 3,1-6 2,0-5 1,2-8-3,3-6-10,1-7-9,2-6-10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4:07"/>
    </inkml:context>
    <inkml:brush xml:id="br0">
      <inkml:brushProperty name="width" value="0.02959" units="cm"/>
      <inkml:brushProperty name="height" value="0.02959" units="cm"/>
      <inkml:brushProperty name="color" value="#F2395B"/>
    </inkml:brush>
  </inkml:definitions>
  <inkml:trace contextRef="#ctx0" brushRef="#br0">89439 9616 743,'-5'-7'37,"6"2"-3,6 2-4,6 2-3,3 1-3,1 0-3,1 0-5,1 0-3,3 0-3,3 2-1,4 0-1,5 2-2,1-1 0,1-1-3,-1 0-1,0-1-2,4-1-2,8 0 0,8 0-2,8 0 0,1 0-1,-5 0 0,-4 0 1,-6 0-1,-2 0 0,0 0 1,0 0 1,1 0 0,0 0 1,0 0 1,4 0 1,2 0 1,1 0 0,0 0 1,0 0 0,0 0-1,0 0 1,2 0-1,0 0-1,1 0 0,2 0-1,4 0 0,2 0 1,3 0-1,0 0 1,-1 0 0,-2 0 1,-2 0 0,-2 1 0,1 1 2,0 3 1,-1 2 1,1 1 0,-2-2-1,-1-1-1,-1 0-2,1-1 0,0 0-2,1-1 0,2 2-2,-1-2 0,-1 1 0,-1-1 1,0 1 0,-3-1 1,0 0 3,-1-2 2,0 0 3,-3-1 1,-2 0-2,-4 0 0,-2 0-2,0 1-2,6 2-3,4 2-3,6 2-5,-1 0-1,-5-1-2,-4-1 0,-6 0-1,-3-1-3,-3 0-4,-4 0-5,-2 0-5,-4-1-2,-7-1 2,-5 0 0,-6-1 2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8:58"/>
    </inkml:context>
    <inkml:brush xml:id="br0">
      <inkml:brushProperty name="width" value="0.02907" units="cm"/>
      <inkml:brushProperty name="height" value="0.02907" units="cm"/>
      <inkml:brushProperty name="color" value="#F2395B"/>
    </inkml:brush>
  </inkml:definitions>
  <inkml:trace contextRef="#ctx0" brushRef="#br0">32600 54666 756,'21'-7'30,"-3"2"-1,-4 2-2,-4 2-1,-1 3-2,3 6 0,3 4-2,4 5-1,0 3-3,1 1-5,-2 1-5,2 1-6,-1 0-6,-1 0-3,-1 1-6,0-1-4,-3-2-9,-1-3-12,-2-4-13,-2-4-12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8:59"/>
    </inkml:context>
    <inkml:brush xml:id="br0">
      <inkml:brushProperty name="width" value="0.04192" units="cm"/>
      <inkml:brushProperty name="height" value="0.04192" units="cm"/>
      <inkml:brushProperty name="color" value="#F2395B"/>
    </inkml:brush>
  </inkml:definitions>
  <inkml:trace contextRef="#ctx0" brushRef="#br0">33782 51830 524,'0'-15'1,"0"2"3,0 3 2,0 1 2,0 3 2,0 4 2,0 4 2,0 4 1,-2 5 0,-2 7-3,-4 7-2,-2 7-4,-2 4-2,-1 0-3,-1 2-2,-2 1-3,1-2-2,1-2-1,1-3 0,1-3-1,4-6-4,8-9-6,8-9-8,7-8-5,4-6-2,-1-2 7,0-1 6,-2-3 7,-2 0 3,-3 3 5,-3 1 2,-2 2 5,-2 3 7,0 2 13,0 4 13,0 2 12,-1 3 4,2 2-9,-2 2-7,1 2-8,-1 2-7,0 5-4,-1 3-4,-2 5-6,-2 2-2,-6 3-1,-4 1-1,-5 2-2,-4 2 1,-1 0-1,-3 1 0,-1 2 0,-1-1 1,1-4-1,1-2 2,1-3-1,2-4-1,1-5-4,2-5-3,3-4-4,1-6-2,4-5-2,3-4-1,3-5-2,3-6-4,5-7-4,6-7-5,4-7-6,3-3 2,1 2 6,1 0 6,2 1 6,-2 4 7,-1 6 4,-3 6 5,-1 5 4,-2 4 5,-2 3 5,-2 1 3,-2 2 5,-3 4 2,-1 6 2,-2 5 2,-1 7 2,-3 2-5,0-1-11,-2-2-10,0 1-11,-1-4-5,0-3 0,1-4 0,-1-4-1,2-3 3,6-2 2,4-2 4,6-2 4,4-2-1,5-3-1,5-4-2,5 0-3,1-3 0,-2 4 2,-1 3 1,-2 3 0,-3 2 2,-2 2 0,-1 2 1,-2 2 0,-3 1 1,-1 0 1,-2 0 1,-2 0 2,-2 0 0,-2 2 1,1 0 1,-2 2 0,-1 0 0,-2 2-4,-2 0-1,-2 1-3,-2 2-1,-2 2 3,0 2 1,-4 1 3,-2 1 1,-3 3 1,-4 0 2,-1 1 1,-2 0 1,2 1 3,3 0 3,1-1 1,3 0 1,2-3-2,4-1-2,3-2-3,2-3-2,4-3-2,2-2-1,4-4-3,3-2-1,3-2-1,5-2-2,4-1 0,1-3-3,1 0-1,-1-1-2,1-1-2,-3 0-1,-2 2 0,-3 2 1,-3 2 1,-2 3 2,-3 2 3,-1 4 4,-2 2 5,-4 4 1,-6 4 2,-5 3 1,-7 5 0,-3 2 1,0 1-3,-2 1-2,-1 1-2,-1-1 0,-1 0 0,-1-1 1,-1-1-1,-1-1 3,-1-1 1,-1-1 3,-1 0 2,0-3 3,2-1 0,0-3 3,1-1 1,2-3 3,5-2 4,3-4 5,5-2 4,6-3-1,11-1-7,12 0-5,10-1-6,6-2-5,2 0-3,3-1-3,1-2-4,6 1-3,10 1-6,9 0-5,11 2-6,1 0-3,-4 0-4,-5 0-2,-5 0-3,-6 2-1,-6 2 2,-7 3 0,-8 4 1,-5 0-2,-7 0-7,-5-2-7,-6 0-7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9:15"/>
    </inkml:context>
    <inkml:brush xml:id="br0">
      <inkml:brushProperty name="width" value="0.03841" units="cm"/>
      <inkml:brushProperty name="height" value="0.03841" units="cm"/>
      <inkml:brushProperty name="color" value="#00BFF3"/>
    </inkml:brush>
  </inkml:definitions>
  <inkml:trace contextRef="#ctx0" brushRef="#br0">76737 32566 572,'-6'-7'64,"6"2"-8,4 2-7,6 2-6,3 1-5,5 2 0,4 0-1,3 2-1,2 0-5,2 0-9,1-1-10,1 2-11,-1-1-8,-3 1-8,-4 2-8,-2-1-9,-3 3-4,-3 2-2,-2 1-2,-4 3-1,-2 0 3,-2-2 6,-3-4 6,0 0 8,-3-1-1,-1 0-5,0 0-5,-1 0-6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9:15"/>
    </inkml:context>
    <inkml:brush xml:id="br0">
      <inkml:brushProperty name="width" value="0.03986" units="cm"/>
      <inkml:brushProperty name="height" value="0.03986" units="cm"/>
      <inkml:brushProperty name="color" value="#00BFF3"/>
    </inkml:brush>
  </inkml:definitions>
  <inkml:trace contextRef="#ctx0" brushRef="#br0">75809 34000 551,'-36'7'60,"10"-2"-10,6-3-9,9 0-9,4-1-4,2 3 1,2 4 1,2 2 1,1 3-2,0 3-2,0 3-4,0 4-3,0 1-4,2 4-4,0 2-3,2 4-5,-1 3-1,-1 2-1,0 4-1,-1 3 1,-2 0-6,-1 0-10,0-3-9,-1 1-10,-1-5-9,2-7-8,0-9-8,2-7-8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9:15"/>
    </inkml:context>
    <inkml:brush xml:id="br0">
      <inkml:brushProperty name="width" value="0.04093" units="cm"/>
      <inkml:brushProperty name="height" value="0.04093" units="cm"/>
      <inkml:brushProperty name="color" value="#00BFF3"/>
    </inkml:brush>
  </inkml:definitions>
  <inkml:trace contextRef="#ctx0" brushRef="#br0">75813 33866 537,'30'-16'22,"0"0"-5,-1 0-6,-1 1-5,3-1 2,7-1 10,6-1 10,8-1 11,3 0 2,2-1-7,-1 0-5,2 1-7,-1 1-4,-6 5-2,-4 2-1,-6 6-3,-4 1-2,-3 2-4,-5 0-2,-3 2-5,-5 1-2,-5 4-2,-5 2-2,-4 4-2,-5 0 0,-4 1 6,-4 0 4,-4 0 4,-3 0 3,-3 3 1,-3 1 1,-3 3 1,-3 0 0,0-1 2,-1-1 0,0-1 1,-4 1-1,-1 3-2,-4 3-2,-3 3-1,-3 2-3,-4 3-2,-4 1-4,-3 2-2,-2 1-1,4-1-1,3-1 0,2-1 0,3-3-4,3 1-9,4-1-8,2-1-9,4-2-5,3-5-2,5-3 0,3-4-1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9:15"/>
    </inkml:context>
    <inkml:brush xml:id="br0">
      <inkml:brushProperty name="width" value="0.03169" units="cm"/>
      <inkml:brushProperty name="height" value="0.03169" units="cm"/>
      <inkml:brushProperty name="color" value="#00BFF3"/>
    </inkml:brush>
  </inkml:definitions>
  <inkml:trace contextRef="#ctx0" brushRef="#br0">77850 34500 694,'21'0'37,"-3"0"-3,-4 0-3,-4 0-3,-2 0-1,4 2 3,4 0 2,2 2 2,1 0-5,1 2-11,0 0-13,0 1-11,-3 2-10,-2 1-8,-3 3-8,-2 1-8,-4 2-2,-3-2 7,-2-1 6,-4-2 7,-1 0 0,-2 0-5,0-2-4,-1 0-4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9:16"/>
    </inkml:context>
    <inkml:brush xml:id="br0">
      <inkml:brushProperty name="width" value="0.04741" units="cm"/>
      <inkml:brushProperty name="height" value="0.04741" units="cm"/>
      <inkml:brushProperty name="color" value="#00BFF3"/>
    </inkml:brush>
  </inkml:definitions>
  <inkml:trace contextRef="#ctx0" brushRef="#br0">76857 35481 464,'-17'6'41,"14"-4"2,14-4 2,13-4 1,10-3-4,3-2-7,4-1-8,3-3-7,1 0-5,-6 1-1,-4 1 0,-5 0-1,-7 7-5,-9 10-9,-8 11-8,-9 12-10,-9 6-1,-8 4 7,-7 4 5,-9 4 6,-2 0 6,2-6 3,2-5 5,2-4 4,3-4 3,3-5 0,5-3 1,3-4 0,6-3-1,6-1 1,8-1-2,6 0 0,7-4-1,5-2-4,7-6-1,5-2-4,3-6-6,0-6-11,0-5-11,1-7-11,0-5-5,2-7 1,2-8 0,2-6 2,-2-3 1,-6 2 2,-6 2 2,-5 3 1,-5 3-3,-1 4-7,-2 6-7,-2 4-9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9:17"/>
    </inkml:context>
    <inkml:brush xml:id="br0">
      <inkml:brushProperty name="width" value="0.06081" units="cm"/>
      <inkml:brushProperty name="height" value="0.06081" units="cm"/>
      <inkml:brushProperty name="color" value="#00BFF3"/>
    </inkml:brush>
  </inkml:definitions>
  <inkml:trace contextRef="#ctx0" brushRef="#br0">79150 32803 361,'-1'-55'5,"-1"14"8,0 15 9,-1 15 9,0 9 5,4 4 4,2 4 2,4 4 3,1 3-2,1 3-9,1 3-7,2 3-9,0 2-5,1-1 0,1 1-1,2-1-2,-2-1 0,2-5-4,0-3-1,-1-4-2,1-3-6,2-1-8,0 0-8,1-2-8,1 0-5,-1-2 1,1 0 0,0-2-1,-2 1 2,-1 0 2,-3 2 2,-1 0 2,-2 2 2,-2 0 3,-2 1 3,-2 2 1,-4 0 4,-5 3 3,-4 2 3,-5 2 5,-4 1 2,-3 1 4,-3 1 3,-3 1 4,-2 1 1,-1-1 1,-1 1 2,-1-1 0,2 0 0,3-3 0,6-1-1,2-2 1,6-2-2,8-3 0,8-1-2,8-2 0,6-3-3,8-4-5,7-4-3,7-3-5,1-2-3,-4 2-4,-4 2-2,-3 2-4,-9 5-1,-11 8-3,-12 8-1,-11 7-1,-10 5 1,-4 1 5,-4 1 5,-6 0 6,-2 1 2,-1-2 0,1 0 2,1-1 1,1-2 0,3-5 1,5-3 1,3-4 0,5-4 3,3-3 4,4-2 5,5-4 5,4-1 1,8 0 1,6 0 1,7 0-1,7-2-2,5-4-7,6-4-5,7-3-6,1-3-4,-3 0 1,-1 1-1,-1-1-1,-4 1 0,-4 3 0,-3 1-2,-4 2 0,-6 4 2,-5 6 7,-6 6 7,-6 6 6,-5 4 3,-4 5-2,-4 3-2,-3 5 0,-4 1-1,0 2 1,-1 1 2,0 1 2,-1-1-1,2 0-2,3-1-2,1-1-2,2-3-1,2-3-2,4-5-1,0-3-1,4-2-2,8 1-2,6 1 0,7 2-2,5-4-2,2-3-2,4-6-3,4-4-4,1-4 0,2-1-2,2 0 0,3-1 0,-1-1 0,-2 0 2,-2 0 3,-1 0 3,-4 1 1,0 0-1,-3 2 1,-1 0 0,-3 2 2,-3 0 4,-3 2 6,-3 0 4,-2-2 5,0-8 7,-2-6 7,0-7 6,-3-6 1,-3-5-7,-2-5-7,-4-4-6,-1-8-11,1-8-14,-1-9-16,0-9-15,0-4-11,2 1-7,0 2-7,2 1-6,0 6-2,2 16 4,0 14 3,2 16 5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9:18"/>
    </inkml:context>
    <inkml:brush xml:id="br0">
      <inkml:brushProperty name="width" value="0.0426" units="cm"/>
      <inkml:brushProperty name="height" value="0.0426" units="cm"/>
      <inkml:brushProperty name="color" value="#00BFF3"/>
    </inkml:brush>
  </inkml:definitions>
  <inkml:trace contextRef="#ctx0" brushRef="#br0">82941 33789 516,'-4'-5'12,"8"6"26,8 6 25,7 6 24,7 5 5,3 5-18,4 5-17,4 4-17,-2 3-19,-6-4-22,-7-1-21,-7-1-21,-4-4-15,-2-2-8,-2-3-8,-2-2-9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9:18"/>
    </inkml:context>
    <inkml:brush xml:id="br0">
      <inkml:brushProperty name="width" value="0.04949" units="cm"/>
      <inkml:brushProperty name="height" value="0.04949" units="cm"/>
      <inkml:brushProperty name="color" value="#00BFF3"/>
    </inkml:brush>
  </inkml:definitions>
  <inkml:trace contextRef="#ctx0" brushRef="#br0">83008 33786 444,'-35'50'24,"9"-10"0,9-10 1,9-9 0,6-8 1,5-5 5,6-4 3,4-6 3,4-4-1,3-5-9,3-5-7,3-5-8,4-9-7,5-11-4,4-12-4,6-11-5,0-6-6,-4 2-10,-5 3-8,-2 1-8,-4 3-4,-3 4 3,-4 1 2,-1 4 3,-4 3 4,-1 4 5,-2 4 5,-3 4 5,0 2 4,0 3 5,0 2 5,-1 1 4,0 3 3,0 3 3,-2 3 2,0 3 2,-1 4 4,-1 3 6,1 4 5,0 4 6,-1 5 6,-2 7 9,-3 8 7,0 6 8,-5 5 0,-4 2-11,-6 4-9,-3 3-11,-5 1-5,-2 2-3,-1 1-1,-3 0-3,-1 2-4,-1 1-5,0 0-6,-2 2-6,0-2-6,1-3-7,1-3-6,2-2-6,2-4-5,5-5-1,5-5-2,5-5-2,2-6-5,0-5-10,0-6-9,1-5-10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4:08"/>
    </inkml:context>
    <inkml:brush xml:id="br0">
      <inkml:brushProperty name="width" value="0.03988" units="cm"/>
      <inkml:brushProperty name="height" value="0.03988" units="cm"/>
      <inkml:brushProperty name="color" value="#F2395B"/>
    </inkml:brush>
  </inkml:definitions>
  <inkml:trace contextRef="#ctx0" brushRef="#br0">6190 13061 551,'-5'7'16,"8"-1"9,6 0 10,7-2 10,4 0 0,-1 0-9,1 0-9,0 0-8,3-1-4,6-1 1,8 0 2,7-1 1,1-1-2,-4 0-4,-4 0-4,-3 0-4,-2-2-2,4 0-1,3-3 1,3-2-1,2-1 1,2-2 0,2 0 0,2-1 0,1-2 1,2 0-1,3-1-1,2-1 0,0 1 0,-2 2 1,-2 1 0,-2 2 1,-2 1-1,0 1 0,-2-1 0,0 0-1,-3 1 0,-2 2-1,-4 2 0,-2 2 0,-1 2-1,-1 0 0,0 2-1,1 0 1,-2 1-1,0 0 1,-1 0 1,-1 0 0,-1-1 0,1-1 0,-1 0 1,0-1-1,1-1 1,-1 0-1,0 0 1,1 0 0,0 0 0,2 0 0,3 0 0,1 0 0,0 0 0,0 0-1,-1 0 1,-1 0-1,-1-1 0,3-1-1,2 0 0,3-1 0,0-1 0,2 0-1,0 0-1,2 0-1,-1-1 0,-2 0 0,-2-1-1,-2-1-1,-2 0 0,-3 2 1,-4 2-1,-1 2 1,-5 0 0,-2 0-1,-2-2-1,-4 0-1,-2 0-9,-1 2-17,-1 2-16,0 2-18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9:18"/>
    </inkml:context>
    <inkml:brush xml:id="br0">
      <inkml:brushProperty name="width" value="0.0554" units="cm"/>
      <inkml:brushProperty name="height" value="0.0554" units="cm"/>
      <inkml:brushProperty name="color" value="#00BFF3"/>
    </inkml:brush>
  </inkml:definitions>
  <inkml:trace contextRef="#ctx0" brushRef="#br0">84800 32966 397,'8'-7'5,"0"2"12,0 2 11,-1 2 12,4 4 5,6 6-1,5 5-1,7 7-2,2 3 0,-2 1-3,0 1-2,-1 1-3,2 0-2,3 2-3,4 0-4,5 2-2,1 0-3,2-3-4,-1-2-2,3-1-4,-1-1-2,-2-1 1,-2 1 0,-2-1 0,-2-1-10,-3 0-18,-3-1-18,-3-1-18,-4-1-10,-3-2 0,-5-3 0,-3-1 0,-5-3 3,-4-4 8,-6-4 7,-4-4 7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9:19"/>
    </inkml:context>
    <inkml:brush xml:id="br0">
      <inkml:brushProperty name="width" value="0.04355" units="cm"/>
      <inkml:brushProperty name="height" value="0.04355" units="cm"/>
      <inkml:brushProperty name="color" value="#00BFF3"/>
    </inkml:brush>
  </inkml:definitions>
  <inkml:trace contextRef="#ctx0" brushRef="#br0">85051 34505 505,'-18'-14'10,"10"3"20,12 2 21,10 4 19,6 2 4,-1 2-16,1 2-16,0 2-14,-3 2-13,-3 4-8,-4 2-10,-4 3-8,-4 3-7,-4 3-4,-4 4-3,-4 2-4,-3 0-2,-3-1 2,-4 0 1,-2-1 3,0-2 3,3-4 7,3-5 7,3-3 6,7-3 10,12-2 10,12-2 12,11-2 10,5-1 0,0 0-11,-1 0-12,-1 0-10,-3 0-7,-4 2-3,-4 0-2,-3 2-2,-5 2 0,-4 5 4,-6 5 3,-4 6 3,-6 1 4,-4 3 4,-5 0 3,-5 1 3,-3-1 1,2-1 1,-2 0 0,1-1-1,0-2 1,3-2-1,1-4 0,2-3-1,6-2-4,9-2-11,8-3-8,9-1-10,7-3-9,3-6-5,5-4-8,3-5-6,1-6-2,2-5 2,-1-7 3,0-5 2,-3 1 5,-7 4 7,-7 7 6,-7 5 8,-3 3-1,0-1-5,0-1-7,0-1-5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9:19"/>
    </inkml:context>
    <inkml:brush xml:id="br0">
      <inkml:brushProperty name="width" value="0.03589" units="cm"/>
      <inkml:brushProperty name="height" value="0.03589" units="cm"/>
      <inkml:brushProperty name="color" value="#00BFF3"/>
    </inkml:brush>
  </inkml:definitions>
  <inkml:trace contextRef="#ctx0" brushRef="#br0">86984 33447 612,'1'-14'7,"4"2"14,2 4 14,4 3 13,1 1 5,3 2-3,1 0-4,3 2-5,0 2-6,-1 4-9,0 4-10,-2 3-9,-2 4-6,-3 1 0,-3 3-1,-2 2 0,-5 3-4,-6 5-7,-6 3-8,-5 7-7,-6 3-8,-3 2-8,-5 2-8,-3 2-8,-2-1 0,3-5 6,2-3 8,2-3 7,3-7 10,3-5 13,4-8 12,5-7 13,3-6 14,4-4 16,4-6 15,4-4 16,5-5 0,8-3-14,6-5-16,7-3-14,4-3-15,1-1-13,4 0-14,1-2-13,1-1-8,1-3-1,-1-1-2,-1-2-1,-3 2 3,-7 7 4,-9 7 7,-7 7 5,-5 3 1,0-2-2,-2 0-3,0-1-2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9:19"/>
    </inkml:context>
    <inkml:brush xml:id="br0">
      <inkml:brushProperty name="width" value="0.04725" units="cm"/>
      <inkml:brushProperty name="height" value="0.04725" units="cm"/>
      <inkml:brushProperty name="color" value="#00BFF3"/>
    </inkml:brush>
  </inkml:definitions>
  <inkml:trace contextRef="#ctx0" brushRef="#br0">88531 32806 465,'0'-15'0,"0"1"0,0 1-1,0 1 1,-1 1-1,-2 2 0,-2 2 1,-1 2 0,-1 3 9,2 4 21,2 4 19,2 4 19,1 4 6,0 7-12,0 5-9,0 7-12,0 2-6,0 0-5,0-1-4,0 2-5,0-3-4,2-2-5,0-3-4,2-3-6,1-4-5,2-5-8,1-5-8,3-4-7,2-4-10,5-2-11,3-2-11,5-2-10,-2-2-3,-4 0 7,-5-1 8,-4-2 6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9:20"/>
    </inkml:context>
    <inkml:brush xml:id="br0">
      <inkml:brushProperty name="width" value="0.04013" units="cm"/>
      <inkml:brushProperty name="height" value="0.04013" units="cm"/>
      <inkml:brushProperty name="color" value="#00BFF3"/>
    </inkml:brush>
  </inkml:definitions>
  <inkml:trace contextRef="#ctx0" brushRef="#br0">88143 33040 548,'0'-15'0,"0"2"0,0 3 0,0 1 0,-2 1 5,0 2 9,-3 1 10,-2 1 9,-1 1 6,-2 3 2,0 4 1,-1 2 2,-2 4-1,-2 6-7,-1 4-5,-3 5-6,-2 4-4,0 2-4,-4 4-2,-1 3-4,0-1-4,3-6-3,3-4-5,3-5-4,1-2-3,2 0-4,1-1-3,1 1-4,4-3-7,10-3-12,8-4-12,9-4-11,5-4-1,-1-2 9,1-4 11,-1-2 10,-1-1 7,-4 2 2,-5 2 3,-3 2 3,-4 2 6,-2 2 10,-4 2 11,-2 2 11,-4 2 9,-4 1 8,-4 3 9,-3 2 9,-3 0 0,-2 0-9,1 1-7,-2 0-8,0-1-7,2-1-4,3-1-5,1-1-3,5-1-7,6 0-6,8-2-7,6 0-7,7-3-3,7-3-2,7-2 0,7-4-1,1-1 0,-3 1 3,-5-1 2,-3 0 2,-6 0 1,-2 2-2,-4 0-2,-4 2-1,-8 3 3,-9 6 7,-9 5 7,-11 7 8,-3 2 2,-1-1-2,-1-1-2,1-1-2,1-1-2,1-1-1,3-1 0,1 0 0,3-3 0,1-3 3,2-3 1,3-2 3,5-4 1,7-2 1,8-4 0,7-2 1,7-4 0,5-2 0,5-3-1,5-3 1,1-2-9,0 1-15,-1-1-16,-1 1-16,-3 0-6,-5 0 6,-6 2 4,-4 1 6,-3 2 3,-2 1 4,-2 2 3,-2 2 4,-4 2 11,-4 2 20,-6 3 21,-4 1 20,-3 2 9,2 3-3,-2 4-2,0 2-4,-1 3-4,-5 3-6,-4 3-7,-3 4-5,-3 1-7,-1 2-7,-1 3-5,0 1-6,-1 2-7,2-1-5,0 0-5,2 1-5,2-4-9,8-4-11,7-5-11,7-4-10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9:20"/>
    </inkml:context>
    <inkml:brush xml:id="br0">
      <inkml:brushProperty name="width" value="0.03195" units="cm"/>
      <inkml:brushProperty name="height" value="0.03195" units="cm"/>
      <inkml:brushProperty name="color" value="#00BFF3"/>
    </inkml:brush>
  </inkml:definitions>
  <inkml:trace contextRef="#ctx0" brushRef="#br0">88250 36150 688,'17'2'3,"3"4"5,3 4 7,3 3 4,0 3 5,0 0 1,-1-1 2,-1 0 2,0-1-1,1-1-3,2-2-4,0-2-3,-1-2-2,-3-1 1,0 0 0,-2-2 0,-3-1-15,-3-4-29,-3-2-30,-2-3-30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9:21"/>
    </inkml:context>
    <inkml:brush xml:id="br0">
      <inkml:brushProperty name="width" value="0.04527" units="cm"/>
      <inkml:brushProperty name="height" value="0.04527" units="cm"/>
      <inkml:brushProperty name="color" value="#00BFF3"/>
    </inkml:brush>
  </inkml:definitions>
  <inkml:trace contextRef="#ctx0" brushRef="#br0">89094 32744 486,'29'-35'7,"-2"9"9,-3 9 10,-3 9 10,-3 4 2,-2 2-3,-4 0-4,-3 2-2,-2 4-5,-2 10-3,-3 7-3,-1 10-5,-4 6-4,-9 5-4,-8 3-4,-7 4-5,-4 0-5,0-4-5,-1-4-6,1-4-4,2-6-4,5-7 0,5-8-2,5-9 0,4-4 2,6-4 2,4-2 4,6-3 4,5-4 2,9-4 4,7-4 2,9-3 4,2-2 2,0 3 2,-1 1 0,-1 3 2,-5 2 2,-5 4 0,-5 4 1,-6 4 2,-6 4 1,-3 2 1,-4 3 2,-4 4 1,-4 1 3,-5 1 5,-5 1 5,-5 2 4,-2-2 3,1-1-1,1-3-1,1 0-1,7-5-6,11-3-13,11-4-11,13-3-13,4-3-5,-3 2 3,-4 0 1,-2 2 3,-2 3 7,-2 4 12,-3 5 12,-1 6 13,-3 2 6,-4 5-1,-4 2-1,-4 3-1,-3 2-2,-1 0-1,-3 2-2,-2 0-1,0 0-4,1-1-6,2-3-4,-1-1-7,6-5-13,7-7-22,7-7-24,9-6-22,3-7-6,2-4 9,1-5 11,1-5 9,-1-1 9,-3 1 6,-3 2 6,-2 3 7,-4 1 8,-1 3 10,-2 2 10,-2 1 11,-4 1 12,-4 2 15,-5 1 15,-5 0 15,-6 3 2,-4 4-13,-5 4-12,-4 4-13,-6 3-8,-4 1-5,-5 2-5,-5 3-5,-2-1-4,2 1-4,2-2-4,2-1-4,4-1-3,7-3 0,7-1 0,8-2-1,5 0 2,6 3 3,6 4 3,6 2 3,6 3 4,8 3 1,6 3 1,7 3 3,6 1-1,6 0-4,6 1-3,6-1-3,6-1-6,5-1-6,7-3-7,5-1-7,2-3-2,-2-3 2,-1-3 1,-3-3 3,-7-3-8,-14-2-16,-14-4-17,-13-2-16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9:21"/>
    </inkml:context>
    <inkml:brush xml:id="br0">
      <inkml:brushProperty name="width" value="0.04305" units="cm"/>
      <inkml:brushProperty name="height" value="0.04305" units="cm"/>
      <inkml:brushProperty name="color" value="#00BFF3"/>
    </inkml:brush>
  </inkml:definitions>
  <inkml:trace contextRef="#ctx0" brushRef="#br0">92018 31837 510,'0'-15'3,"0"2"6,0 2 5,0 3 5,-1 3 10,0 8 12,-2 6 12,0 7 13,-4 6 0,-4 2-13,-5 5-13,-5 5-14,0 0-6,4-3-2,3-5-2,4 0-1,7-7-13,10-7-28,10-8-27,9-8-26,3-5-7,0-4 12,-3-2 13,-1-3 13,-4 0 9,0 2 5,-2 1 5,-2 2 6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9:22"/>
    </inkml:context>
    <inkml:brush xml:id="br0">
      <inkml:brushProperty name="width" value="0.03938" units="cm"/>
      <inkml:brushProperty name="height" value="0.03938" units="cm"/>
      <inkml:brushProperty name="color" value="#00BFF3"/>
    </inkml:brush>
  </inkml:definitions>
  <inkml:trace contextRef="#ctx0" brushRef="#br0">92062 31864 558,'15'-8'1,"1"1"3,0-1 1,-1 0 3,-1 2 11,-6 4 23,-5 4 22,-4 4 23,2 1-2,10-1-25,9 0-24,11-2-25,5-1-16,1 0-6,3-1-8,3-2-7,-3 0-3,-6-2-1,-6-1 1,-5 0-1,-10 2 2,-10 4 5,-13 5 5,-12 6 5,-7 2 3,-3 1 2,-2 1 1,-4 1 3,0 0 0,1-3 0,4-1 0,1-2 0,2-2 0,3-3 0,3-1 0,3-2 0,9-2 7,16-2 14,16-2 14,15-2 14,8-1 3,0-2-10,-1 0-8,1-1-10,-1-1-6,-5 2-4,-4 1-4,-3 0-4,-7 3-4,-9 4-5,-9 4-3,-8 4-4,-10 3-3,-8 3-2,-9 3-2,-8 4-2,-6 1 0,-1 2 1,0 3 2,0 0 1,-2 1-2,1-3-7,2-3-6,0-3-7,2-1 0,2 1 7,1 1 6,3 1 7,2-1 5,3-3 3,3-3 5,5-2 3,0-3 6,4-1 7,3-1 7,3 0 8,2-3 3,0-1 1,2-2-1,1-1 1,2-2 1,4 0 4,4 0 3,4 0 4,3 0-4,3 0-9,4 0-10,2 0-9,0-1-11,-3-1-9,-3 0-10,-2-1-10,-7 0-4,-9 3 1,-8 4 1,-9 3 1,-4 0 4,1-1 8,1-1 6,2 0 7,0-2 6,2 0 5,3-2 4,1 0 5,4-2 7,4 0 8,6-2 10,5 0 7,2 0 2,1 0-8,2 2-6,0 0-8,2 0-2,3-2 2,4-2 2,2-1 2,3-3-1,3 0-2,3-2-3,3 0-3,3-1-4,2-3-5,3-2-6,4-1-6,2-1-4,2 0-2,2 2-3,2 1-3,-1 1 0,-2 3 2,-3 1 2,-3 2 3,-5 3 1,-5 2 1,-4 4 0,-5 2 2,-5 4-1,-5 4-3,-4 3-3,-6 5-3,-4 2-4,-3 0-2,-6-1-4,-2 1-3,-4-2-3,-1 1 0,-3-2-2,-1-1-1,-1-1 1,0-3 1,-1-1 4,0-2 1,2-2 3,3 0 5,3-2 3,3 0 4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9:23"/>
    </inkml:context>
    <inkml:brush xml:id="br0">
      <inkml:brushProperty name="width" value="0.05714" units="cm"/>
      <inkml:brushProperty name="height" value="0.05714" units="cm"/>
      <inkml:brushProperty name="color" value="#00BFF3"/>
    </inkml:brush>
  </inkml:definitions>
  <inkml:trace contextRef="#ctx0" brushRef="#br0">92312 34350 384,'-14'3'139,"4"7"-24,4 8-25,5 6-23,1 4-16,0 1-8,0 0-7,0 2-9,0 4-6,0 4-7,0 7-5,0 6-6,0 5-7,-2 3-10,0 5-11,-1 4-8,-2-1-9,2-5-7,-1-6-5,0-3-7,0-7-2,2-8 0,0-8 2,2-7 1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4:17"/>
    </inkml:context>
    <inkml:brush xml:id="br0">
      <inkml:brushProperty name="width" value="0.02735" units="cm"/>
      <inkml:brushProperty name="height" value="0.02735" units="cm"/>
      <inkml:brushProperty name="color" value="#F2395B"/>
    </inkml:brush>
  </inkml:definitions>
  <inkml:trace contextRef="#ctx0" brushRef="#br0">23406 17137 804,'-8'-6'7,"0"6"3,0 4 2,1 6 3,-1 2-1,0 1-1,0 1-3,0 2-3,1-1 0,0 1 0,2 0-1,1-1 2,1 1-2,-1-1 0,0 0 0,0 1-2,-1 0 1,0 1-1,-1 1 1,-2 2-1,1-1 0,1 1 0,0-1-1,2 1-1,0-1-1,2-1-1,0-1-1,2 0-1,0-2 0,0 1 0,0-1 1,0 0 1,0 0 0,0-1 1,0 0-1,0-2 0,0 0 0,2 0 0,0-1 0,2 1-1,1-1 1,1-2 0,3-3-1,2-1 0,0-2 0,0-4 0,-2-2 0,-1-3 0,-1-2 0,1 0 1,0 0 0,0 0-1,0 0 1,2-2 0,0 0 0,1-1 0,0-1-1,0-2 0,-2 0-2,-1-1 0,1 0-2,0-2 1,0-1 0,3-1 0,-1-1 0,-1 1 2,0-1-1,-2 0 2,-1 0 0,-2-1 0,-3-1 1,0-1 0,-2 1 2,0 1 1,0 2 1,0 3 3,0 1 0,0 1 1,0 1-1,0 1 0,-2 1 0,-2 0 0,-4 2 0,-2 1-1,-2 1-1,1 2-3,-1 2-4,1 2-1,-1 1-5,0 0-2,1 0-4,-1 0-3,1 1-4,0 4-2,2 2-3,1 4-3,0-1 0,0 1 3,0-2 3,0 0 2,1-1 2,0-1-1,2 1 1,1 0-1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9:23"/>
    </inkml:context>
    <inkml:brush xml:id="br0">
      <inkml:brushProperty name="width" value="0.04693" units="cm"/>
      <inkml:brushProperty name="height" value="0.04693" units="cm"/>
      <inkml:brushProperty name="color" value="#00BFF3"/>
    </inkml:brush>
  </inkml:definitions>
  <inkml:trace contextRef="#ctx0" brushRef="#br0">92450 34653 468,'8'-7'40,"0"-1"-7,0 0-5,-1 0-5,4-1-1,6-2 3,5-2 3,7-1 3,2 0-1,-2 2-6,-1 4-6,0 3-6,-2 1-3,-3 0 0,-3 0 1,-2 0-1,-5 2-4,-5 4-8,-5 4-7,-4 4-8,-5 2-3,-3 3 0,-5 2 2,-4 2 1,-2-1 0,-1-1-2,-1-3-1,-1-1-1,1-2 1,6 0 3,2-2 4,4-1 3,5-1 5,4-2 4,6-2 4,4-2 5,5-3 2,4-2-2,6-3-2,5-3-1,1-1-1,-1 2-3,-3 2-2,-1 2-3,-4 2-1,-3 0-3,-4 2-1,-4 0-3,-4 3 0,-2 4 1,-4 4 2,-2 4 1,-4 1 2,-2 1 1,-3 0 1,-4-1 2,-1 1 1,-3 0 0,-2-1 0,-1 1 1,-1-1 1,1-1 2,1-1 1,1 0 3,1-2 1,1 0 1,1 1 1,1 0 0,1-1 1,3-1 1,1 0 0,2-2 0,1-1 1,0 0 2,1-2 0,-1 0 1,3-2 2,6-1 4,6 0 3,5-2 3,7-3 0,7-6-5,7-5-4,6-7-5,3-2-4,0 1-3,-1 2-3,-1 0-3,-3 2-1,-2 3 0,-3 2 0,-3 4 1,-3 2 0,-2 1 2,-1 0 0,-3 2 2,-1 0 1,-1 2 0,-1 0 0,0 2 1,-4 2 2,-3 4 3,-4 4 3,-4 3 4,-4 3-1,-4 0-2,-4-1-3,-3 1-2,-5 1-3,-3 2-2,-5 4-2,-3 3-3,-3 1-1,-4-1-2,-3-1-1,-2-1-2,-1-1 0,3-1 3,3-1 1,4-1 2,2-1 3,7-3 0,4-1 2,5-2 1,5-2 2,6-1 1,6 0 3,6-2 1,7-3-4,10-4-9,11-6-10,9-4-9,6-5-7,2-3-5,1-5-3,3-3-5,-6 0 1,-10 5 7,-13 4 7,-11 6 6,-7 3-4,1-1-13,0 0-14,0 0-13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9:24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96725 35475 333,'49'20'167,"16"14"-1,15 14 1,17 16 0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4:16"/>
    </inkml:context>
    <inkml:brush xml:id="br0">
      <inkml:brushProperty name="width" value="0.06277" units="cm"/>
      <inkml:brushProperty name="height" value="0.06277" units="cm"/>
      <inkml:brushProperty name="color" value="#F2395B"/>
    </inkml:brush>
  </inkml:definitions>
  <inkml:trace contextRef="#ctx0" brushRef="#br0">52387 22929 350,'-15'0'3,"2"-2"4,2 0 6,3-1 5,3 1 5,8 5 4,6 6 6,7 4 4,4 1 1,-1-3-6,1-2-5,0-4-5,-1 0-4,1 0-2,-1 1-1,1 2-2,0-1-1,1-1-1,1 0-1,1-2-1,1-1 0,1 1 0,1 0 0,1 0 0,1 0 0,1 0-1,1-1 0,1 2-1,0-3-2,2-1-2,1-2-2,1-1-2,1-3-1,0 0 0,2-2 1,1 0 0,0 0 1,2-1-1,1 1 0,1-1 1,-2 1-1,-4 2 1,-4 2 0,-3 2 1,-4 1 0,0 0 0,-1 0 2,0 0 0,-3 0 0,-1 2 0,-3 0 0,-1 2 0,0 0 0,1 0 1,3-1 1,1 2 0,1-2 1,-3 1-1,-1 0 0,-2 0-2,-1-1 1,1-1-1,1-1 0,1 0 0,1-1 0,1 2-1,1 0 1,2 2-1,-1 0 0,1 0-1,-1-1 1,1 2 0,0-2 0,2 1-1,3 0 1,1 0-1,2-1 0,1 0 0,1-2 1,1 0-1,1-2 0,4 0 0,2-2-1,4 0 0,1-1-1,0-2 0,0 0 1,0-1-1,0 0 1,0 4 0,1 2 1,-1 4-1,-2 1 1,0 2 0,-3 0 0,-2 1 1,-2 2-1,-2 0 1,-1 1 1,-3 2 1,-1-2-1,1-1 1,-1-2-1,1-2 0,-1-2 0,2-1 0,1 0 0,1-1 0,0-2-1,0-1 1,-1 0-1,2-1 1,-1-1 0,0 0 0,1 0 0,-1 0 1,1 1-1,0 0 0,2 2 0,1 0 0,0 1 0,-2 0-1,0 0-1,-1 0 0,0 0-1,0-2 1,2 0-1,1-1 0,1-2 0,2 0-1,2-2 0,2 0-2,2-1 0,2-2 1,2 0 0,2-1 1,0 0 0,0 3 0,-2 1 0,0 3 0,-2-1 1,0 2-1,-2-1 1,0 0-1,-2 0 1,-2 2 0,-2 0 0,-2 2 1,-1 0 0,-2 0 1,0 0 0,-1 0 0,0 0 1,3 0 0,1 0-1,2 0 1,2 0-1,2 0 1,2 0-1,2 0 1,1 0-1,0 0 0,0 0 0,0 0-1,0 0 0,0 0-2,0 0 0,0 0-1,-1-1 0,-2 0 0,-2-2 0,-2 0-1,-2 0 1,0 0-1,-1 2 0,-1 0-1,-3 1-2,0 0-3,-3 0-3,-1 0-4,-4 0-3,-4 0-4,-3 0-4,-4 0-5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4:17"/>
    </inkml:context>
    <inkml:brush xml:id="br0">
      <inkml:brushProperty name="width" value="0.06451" units="cm"/>
      <inkml:brushProperty name="height" value="0.06451" units="cm"/>
      <inkml:brushProperty name="color" value="#F2395B"/>
    </inkml:brush>
  </inkml:definitions>
  <inkml:trace contextRef="#ctx0" brushRef="#br0">33600 26550 341,'37'8'78,"-6"0"-16,-4-1-16,-4 1-17,-3-1-9,1-2-2,1-2-3,1-2-2,0-1-1,-1 1 0,-1 1 0,-1 2 0,0-1 0,3 1-1,1 0-1,3 0-1,1 0-1,1 0 0,1 0 1,1 0-1,0-1 0,2 0-1,1-2-1,1 0-1,-1-1-1,-2 0 0,-1 0 0,-3 0 0,2 0-1,5 0-1,5 0-2,4 0 0,2 0 0,-3 0 1,-4 0 1,-2 0 2,-2-1 0,-2 0 1,0-2 0,-1 0 0,0-2 1,-1 0-1,0-1 0,1-2 0,-2 1 0,1 1 0,1 1 0,-1 1 0,1 0 0,-1 0 0,0 0 0,1 0-1,-2 1 0,0 0 1,-1 2-1,-1 1 0,-2 1 0,-3 1 0,-3 3 1,-3 2 0,-1 0 0,0 0 0,-1-3 1,1 1 0,0-2 0,1 1 1,2 0 0,0 0 0,2 0 1,5 0-1,3 0-1,4 0 0,1-1-1,-5 0-1,-3-2-3,-5 0 0,-1-1-2,-1 0 1,1 0-1,0 0 1,1-1 0,2 0-1,4-2-1,4 0-1,-2-2 0,-2 0-1,-3-1 0,-3-2-1,0 2 0,0 1 2,0 2 1,3 3 2,0-1 0,1-2 2,1-2 0,1-2 1,-1 0 0,-2 0-1,-1 2 1,-2 1 0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4:22"/>
    </inkml:context>
    <inkml:brush xml:id="br0">
      <inkml:brushProperty name="width" value="0.06138" units="cm"/>
      <inkml:brushProperty name="height" value="0.06138" units="cm"/>
      <inkml:brushProperty name="color" value="#F2395B"/>
    </inkml:brush>
  </inkml:definitions>
  <inkml:trace contextRef="#ctx0" brushRef="#br0">40950 29913 358,'1'-14'54,"4"6"-7,2 5-5,4 4-7,0 4-6,-1 2-4,-1 2-5,0 2-4,-1 2-4,1 2 1,2 4-2,0 3 0,0 1-1,-1-1 0,0-1 0,-2-1-1,0-1 1,0-2-1,0-4 0,0 0 0,0-2-2,1-1-3,1 0-4,2-2-3,-1 0-2,1-2 0,0-1 0,0 0 1,-1-2-1,1-1 0,0 0-1,0-1 1,0-4-1,3-2 1,2-5 0,2-4 1,2-2 0,2-1 0,4-1-1,3 0 0,2-2 1,-1 1 0,1-1 1,-1 0 1,0 2 0,-2 3 1,0 3 0,0 2 1,-3 3 0,-2 1 2,-1 0 0,-2 2 1,-2 1 1,1 4 1,-1 2 3,1 4 1,-1 2 0,-3 1-1,-2 3-1,-1 2-1,-2 0 0,1-1 3,0-1 2,0 0 4,-1-2 0,-1 1-1,0 0-1,-2 0-1,0-1-1,2 0-2,0 1-1,1 0-2,2-1-2,3-1-1,3 0-1,4-2-1,0-2-2,-1-2-1,-1-4-2,-1-2-1,0-4-1,1-2-2,1-3 0,1-3-2,1-3 0,1-2 1,1-1 0,1-2 1,1 0-1,1 1 0,1 2-1,1 3-1,-1 1 0,-3 4 3,-4 3 3,-1 3 3,-4 1 1,-1 2 4,-2 0 2,-3 2 3,0 1 2,0 3 1,0 4 2,-1 2 1,1 1 1,0 0 0,0-2-2,0 0 0,-1-2-1,1 1 0,0 0-1,0 0 0,-1 0-2,1 0-1,0-1-1,0 1-1,1-1-2,5 0-1,3-2-1,5 0-2,0-2-2,-1-1 0,-3 0-2,-1-1-1,-1-4-1,1-2-1,1-5-3,1-4-1,1-3-1,1-1 0,1-3-1,1-1 1,1 0 0,-1 2 2,0 4 2,1 4 2,-2 1 2,-1 1 2,-3 0 1,-1 2 1,-2 1 3,-1 0 2,-1 2 3,0 1 2,-2 1 1,1 3-1,0 4 1,-1 2-1,1 3 0,-2 0 1,-1 1 2,-1 2 0,0-1 0,0 0 0,-1 1-1,1 0-1,2-1 0,4 1 0,3 0 0,5 0 0,0-2-4,2-3-7,-1-2-9,1-4-7,-2-2-4,-2-4 1,-1-2 0,-2-3 1,-1-3 1,1-2 1,1-2-1,1-1 1,0 0 2,1 1 2,-1 3 2,1 1 3,-2 2 2,-1 2 2,-3 3 3,-1 1 2,-1 1 1,0 2 0,-1 0-2,1 2 1,-1 1 1,-1 2 5,-1 2 6,0 2 4,-2 1 3,-1 1-1,0 2 0,-2 0-1,2 0-1,4-1-3,3 0-3,5-3-2,1 0-4,1-2-7,0-2-6,-1-2-6,0-3-3,-1-4-1,-1-4 1,-1-3 0,0 0 3,-1 3 8,1 4 6,0 4 7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4:23"/>
    </inkml:context>
    <inkml:brush xml:id="br0">
      <inkml:brushProperty name="width" value="0.07283" units="cm"/>
      <inkml:brushProperty name="height" value="0.07283" units="cm"/>
      <inkml:brushProperty name="color" value="#F2395B"/>
    </inkml:brush>
  </inkml:definitions>
  <inkml:trace contextRef="#ctx0" brushRef="#br0">54350 29650 302,'1'16'32,"2"1"-3,2 1-3,2 2-3,1-1-2,-1 1-2,1-1 0,0 1-2,0-3 0,2-2-3,0-3-1,1-2-1,2-3-2,2-1 0,1-1-1,3 0 0,1-2-1,3 0-1,1-2-1,3 0-2,1-1 0,3 0 0,1 0-1,2 0 1,1 0-1,-1 0-1,-1 0 1,-1 0 0,-1-1 0,2-2 0,1-2 0,1-2 1,1-1-1,0-2 0,2 0-1,1-1-1,1-1-1,0-2 0,2 1-1,1-2 0,-2 1 0,-1 3 1,-2 3 0,-2 2 0,-2 3 1,-3 2-1,-3 2 1,-3 2-1,-2 3 1,-1 4 4,-1 3 3,-1 5 3,-1 1 2,-1 0 0,0 1 1,-2 0 0,-1-2-1,-1-1-1,-1-3-2,0-1-1,-1-3-2,1-2 0,1-4-1,2-2-1,0-3-1,1-1-4,1 0-2,1-1-4,1-2-1,1-2-1,1-2-2,1-1 0,1-2 0,-1 0 0,1 0 2,0 1 1,-1-1 1,2 2 1,1 0 3,1 2 0,1 1 2,-1-1-1,1 1 0,-1-1-1,0 1 2,-1 2 1,-1 2 3,-1 2 1,-1 2 1,-1 2 1,-1 2 1,-1 2 1,-1 1 0,-1 1 0,0 1 0,-2 1-1,1 1 1,1 0 0,3-1 0,1 1 1,1-1-1,-3-2-2,-1-2-1,-2-2-2,-1-3-2,1-3-4,1-2-2,1-3-4,2-3-1,1 0 0,3-2-1,1 1-1,1-1 1,-3 2 0,-1 2 1,-3 2 0,-1 2 2,-1 0 4,0 2 3,-2 0 4,1 2 3,1 0 2,3 2 2,1 0 2,1 0 1,-3 0-3,-1-2-1,-2 0-1,-1-1-3,1 2 0,0 0-1,2 2-1,2 1 0,1 3 3,3 4 2,1 2 2,6-1 2,9-2 0,8-6 2,10-3 0,1-4-1,-3-6-1,-4-4-1,-4-5-2,-2-2-3,-2 1-8,0 1-7,-1 1-7,-4 2-2,-4 3 3,-5 3 1,-5 3 3,-3 1-2,-1 2-7,-1 0-6,-1 2-7,-4 2-13,-8 5-17,-8 6-18,-8 4-18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4:25"/>
    </inkml:context>
    <inkml:brush xml:id="br0">
      <inkml:brushProperty name="width" value="0.05755" units="cm"/>
      <inkml:brushProperty name="height" value="0.05755" units="cm"/>
      <inkml:brushProperty name="color" value="#F2395B"/>
    </inkml:brush>
  </inkml:definitions>
  <inkml:trace contextRef="#ctx0" brushRef="#br0">72661 20700 382,'-14'0'3,"3"2"7,3 1 7,2 0 6,5 0 4,6 0 1,6-2 0,6 0 0,4-3-1,5-2-4,3-4-4,4-2-3,3-3-3,3-1-2,1-3-3,2-1-1,1-2-1,0 0-2,0 1-2,0-1-1,0 1-2,0 1-1,0 1-3,0 1-2,-2 0 0,-2 2 0,-3 1 1,-3 1 0,-4 1 1,-3 3 2,-5 1 0,-3 3 1,-6 4 4,-8 7 9,-8 8 8,-8 9 8,-5 4 2,-3 4-5,-3 3-4,-3 3-5,-2 2-3,-1 2-2,-1 2-1,-1 2-1,0 0-2,1-2-2,2-2-2,0-2-1,1-4-2,1-2 1,1-5-1,1-3 0,2-4 0,1-1-1,3-3 0,1-1-1,2-2 0,1-1 1,1-1 0,0 0 1,3-5 0,3-6-3,2-8-1,4-6-1,2-6-2,2-3-1,2-5 0,2-3-2,1-3-1,1-3 0,2-1-1,0-2 0,0-1-1,1-1 1,0-2 0,0 0 0,-1-1 1,-1 1 2,0 2 1,-2 0 3,-1 1 0,-1 0 2,-1 0 0,0-1 1,-2 3 1,-1 3 2,0 2 1,-2 3 2,1 3 0,0 1 0,2 3-1,0 1 0,0 2 4,0 3 7,-2 1 7,0 3 8,2 5 4,6 11 2,5 12 0,7 10 2,1 4-2,-3-2-6,-3-1-7,-2-3-5,-2 1-4,1 3 0,1 3-2,2 2-1,-1 3 0,-1 0 0,-1 2-1,-1 1 0,1-1-2,0 0-3,1-1-3,1-1-3,1-2-2,0 0-1,-1-1-1,1-1-1,-2-2 0,-1-3-1,-2-5-1,-2 0 0,-5-4-3,-6-1-2,-8-3-3,-6-1-3,-6-4-1,-7-6 4,-5-6 2,-6-6 3,-5-4 2,-2-3 1,-4-3 2,-2-3 0,-1-3-2,1-4-5,1-5-4,0-3-6,5 0 0,8 6 3,8 4 4,7 5 2,6 3-3,1 3-11,2 1-12,3 2-11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5:22"/>
    </inkml:context>
    <inkml:brush xml:id="br0">
      <inkml:brushProperty name="width" value="0.02844" units="cm"/>
      <inkml:brushProperty name="height" value="0.02844" units="cm"/>
      <inkml:brushProperty name="color" value="#F2395B"/>
    </inkml:brush>
  </inkml:definitions>
  <inkml:trace contextRef="#ctx0" brushRef="#br0">63600 41082 773,'1'-19'1,"2"9"2,2 8 3,2 10 1,0 2 1,-1 1-2,0-2-1,-2 0-2,1-2 0,0 1 0,1 0 2,2 0 0,0 0 1,-1 0 1,1-1 0,0 1 1,0-1 0,0 1-2,0 0 0,-1 0-1,1-1-1,0-1 1,0-1 0,0 0 0,1-2-1,1 0 0,3-2-1,2 0-2,1-2 0,1 0-1,1-2 1,1 0-1,2-2 0,1-2 0,3-2 1,2-1 1,-1-2 0,0 1-1,-1-1 0,-1 1-1,-1 0 0,-1 0 1,-1 2 0,0 1 0,-1 0 0,1 2 1,1 1 0,1 0 0,-1 2 0,0 0 0,-1 2 0,-1 0-1,-1 1 0,-1 0 1,-1 0-1,0 0 1,-2 0 0,-1 0 1,-1 0 2,0 0 1,-1 1 1,1 0-2,1 2 0,2 0 0,-1 1-2,-1 0 1,-1 0-1,-1 0 0,1 0-1,0 2 0,1 0-1,1 1-2,0 1-1,0 0-1,-2 0-1,-1 0-2,0-1-2,0 1-3,-1-1-2,1 1-2,1 0-1,0 0 2,1-1 1,1 1 3,2 0-3,1 0-6,3 0-7,2 0-6,0-1-3,1-1 3,-1-1 2,1 0 2,-1-2 4,1 0 5,-1-2 6,1 0 4,1-1 3,2 0 2,5 0 1,1 0 1,2-1 1,-1-2 0,-1-2 1,-1-2 0,-2-2 1,0-2 3,-1-1 3,-1-3 3,-1 1 1,-1 1 2,-1 2 1,-1 3 1,-1 1 0,-1 0-1,-1 2-2,-1 1-2,-2 0 0,1 2-1,-2 0 0,-1 2 0,-1 0-1,-1 2-2,-1 0 0,0 2-2,0 0-1,1 0 0,3-1-1,2 1 0,0 0 1,1 0 1,-1 0 1,1-1 2,0 1 1,-1 0 0,1 0 2,0 0 0,-1 0-1,1 1-1,-1 2-2,1 0-1,0 0-3,1 0-1,1-2-1,1 0-3,-1-2-1,-1 2-1,-2-2-2,-2 1-2,-3 0-2,-1 0-4,-2 0-4,-2 0-5,-3 0-1,-3 0-1,-2 0-1,-4 0 0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5:23"/>
    </inkml:context>
    <inkml:brush xml:id="br0">
      <inkml:brushProperty name="width" value="0.02381" units="cm"/>
      <inkml:brushProperty name="height" value="0.02381" units="cm"/>
      <inkml:brushProperty name="color" value="#F2395B"/>
    </inkml:brush>
  </inkml:definitions>
  <inkml:trace contextRef="#ctx0" brushRef="#br0">35260 43503 924,'-15'-8'0,"4"2"0,3 1 0,3 0 0,-1-2-1,-2-7-2,-4-7-1,-2-7-2,1 0 1,3 6 4,4 5 2,4 6 3,4 4 3,6 1 0,4 0 2,5 2 1,4 0 0,3 2-2,3 0-2,3 2-1,5 0 0,6 2 0,8 0 1,6 2 1,6 0-2,2 2-5,3 0-4,3 1-4,2 1-2,1 0 2,1 0 1,1 0 2,2 0 2,3 1-1,3 2 2,3 0-1,1-2 2,0 0-1,0-2 1,1-2 0,-1-2 0,2-2 1,1-2 0,0-2 1,2-2-1,2-2 1,2-2 1,2 0-1,0-4 1,-1 0 1,0-1 0,-1-1 0,-2 1 1,0 5-1,-2 3 1,0 4-2,-2 2 1,-2 0-1,-1 0-1,-3 0 1,-1 1-2,-1 1 0,-2 3 0,1 2-2,-3 1 0,-2 2-4,-1 0-2,-3 2-2,-3 0-2,-5 3-2,-4 0-1,-6 4-1,-6-1-2,-10-3-5,-8-2-3,-8-4-3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5:26"/>
    </inkml:context>
    <inkml:brush xml:id="br0">
      <inkml:brushProperty name="width" value="0.04366" units="cm"/>
      <inkml:brushProperty name="height" value="0.04366" units="cm"/>
      <inkml:brushProperty name="color" value="#F2395B"/>
    </inkml:brush>
  </inkml:definitions>
  <inkml:trace contextRef="#ctx0" brushRef="#br0">29355 13231 503,'-8'-28'22,"0"5"3,0 6 2,0 7 3,0 3 0,-2 2-1,0 2-4,-1 2-1,-2 2-2,-3 4-2,-4 2 0,-1 4-2,-2 1-1,2 3-4,3 1-1,1 3-4,1 1-1,-1 1 1,-2 0 0,1 2 1,-1 1-1,2-1-1,2 1-1,3-1-1,0 1 0,0-1 0,0 1 0,1-1 1,0 1 0,0 0-1,2-1 2,1 1-1,1-1 0,2 1-1,2-1 0,2 1 0,1-1-1,2 1 0,0-1-1,2 1 0,0-3 0,2 0-1,0-3 0,1-1-2,2-1 0,4-1 1,2 1-1,3 0 0,2-1 0,-1 1 0,1 0 0,0-1-1,1 0 1,5-2 0,3-3 0,4-1 0,2-1 0,1-2 1,-1-1-1,0 0-1,1-2 1,1-1-2,0 0 1,1-1-2,0-3 0,-1-2-1,-3-4-1,-2-2-1,-1-2 0,-3-2 0,-2 0 1,-1-1 0,-3 0 1,-1-1-1,-2 0 2,-2 1-1,-1-3 1,1-2 2,1-3 0,1-3 3,0-2 0,-3 0 1,-1-1 0,-2-2 1,-2 0 0,-1-1 0,0 1-1,-2 0 1,-1-2-1,-2-1 0,-3-3-1,0-1 1,-4 0 0,-2 0 1,-4 1 1,-2 2 2,-3 1-1,-1 2-1,-3 1-2,-2 3 0,-1 2-3,-1 1 0,-1 3 0,-1 1-2,-2 3 0,-1 3-1,-2 2 0,-2 4 0,-3 3-2,-1 2-1,-3 4-1,-1 3-2,-2 2-3,-2 5-3,-1 4-5,-3 4-3,0 3-2,4 5 0,2 3 0,3 4-1,4 4-1,1 5-2,5 1-3,2 7-2,3-1 0,6-1 4,5-2 3,5-1 4,2-7 0,0-8 0,0-9-1,0-8-1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4:18"/>
    </inkml:context>
    <inkml:brush xml:id="br0">
      <inkml:brushProperty name="width" value="0.02772" units="cm"/>
      <inkml:brushProperty name="height" value="0.02772" units="cm"/>
      <inkml:brushProperty name="color" value="#F2395B"/>
    </inkml:brush>
  </inkml:definitions>
  <inkml:trace contextRef="#ctx0" brushRef="#br0">24550 16965 793,'14'0'85,"-1"0"-23,-2 0-22,-3 0-23,0 0-14,2 0-8,0 0-6,1 0-6,0-1-4,0-1-1,-2 0 0,0 0 0,-1-2-1,-2 2 0,2 0-1,0 2 0,-1 1-1,0 2-1,-2 1 0,0 3-1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5:27"/>
    </inkml:context>
    <inkml:brush xml:id="br0">
      <inkml:brushProperty name="width" value="0.03598" units="cm"/>
      <inkml:brushProperty name="height" value="0.03598" units="cm"/>
      <inkml:brushProperty name="color" value="#F2395B"/>
    </inkml:brush>
  </inkml:definitions>
  <inkml:trace contextRef="#ctx0" brushRef="#br0">30050 14661 611,'0'-16'56,"2"14"4,0 15 2,2 15 3,-2 8-7,0 1-14,0 0-15,-1 2-15,-2 2-13,-1 3-13,0 5-13,0 4-11,-2-3-11,2-10-8,0-10-8,2-9-9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5:28"/>
    </inkml:context>
    <inkml:brush xml:id="br0">
      <inkml:brushProperty name="width" value="0.04844" units="cm"/>
      <inkml:brushProperty name="height" value="0.04844" units="cm"/>
      <inkml:brushProperty name="color" value="#F2395B"/>
    </inkml:brush>
  </inkml:definitions>
  <inkml:trace contextRef="#ctx0" brushRef="#br0">30311 32447 454,'-13'-8'39,"8"0"4,7 1 4,6-1 4,5 1-1,3 2-8,3 2-6,4 2-6,-1 2-6,0 2-4,-1 2-3,0 2-3,-2 1-5,-1 3-4,-1 2-5,-1 2-5,-2 1-3,-4 3-2,-5 2 0,-2 0-3,-4 3 0,-1-1 1,0 1-1,-1-1 1,-4 1 0,-4 1 0,-5 1-1,-5 1 1,-2-2 0,3-2 2,1-3 3,3-2 1,0-4 2,2-1 3,1-2 2,1-2 2,2-3 9,6-3 13,4-2 13,6-4 13,3-1 2,1-2-10,3 0-9,2-1-11,2-1-8,3 2-10,3 1-8,3 0-8,0 1-5,-3 1 0,-3-1 1,-4 0 1,0 0-3,2 2-6,0 0-5,1 2-5,1-1-5,1 0-2,1-2-4,1 0-2,-1 0 1,-3 0 8,-3 2 6,-2 0 8,-4 1 2,1-2-1,-2 0-3,0-2-1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5:28"/>
    </inkml:context>
    <inkml:brush xml:id="br0">
      <inkml:brushProperty name="width" value="0.04797" units="cm"/>
      <inkml:brushProperty name="height" value="0.04797" units="cm"/>
      <inkml:brushProperty name="color" value="#F2395B"/>
    </inkml:brush>
  </inkml:definitions>
  <inkml:trace contextRef="#ctx0" brushRef="#br0">29786 31171 458,'-9'-9'1,"-2"0"0,-2-1 2,0-1 1,-4-1 4,-1 2 5,-3 1 5,-1 1 7,-2 1 1,1 2-3,-1 2-2,0 2-2,1 1-1,-1 2 0,1 0 1,-1 2 1,0 1-1,-1 3-3,-1 3-2,-1 4-2,0 1-2,0 3 0,-1 2 0,1 1-1,-2 2-1,1 1-1,-2 1-2,-1 0-1,0 3-1,-2 3-1,-1 2 0,0 4-1,0 2 0,3 0 2,3 2 0,3 1 1,3-1 1,3-2 2,3-2 2,3-2 3,2-1 0,4-1 0,2-1-1,4-1 1,2-2-1,4-1-1,2 0-2,4-1-1,2-1 0,3-1 0,3-1 1,3-1-1,3-2 0,3-1-2,3-3-2,3-1-2,2-2-1,2-2-2,1-3-2,4-1-1,0-1-2,0-2 1,0-1-2,0 0 1,1-2-1,0-1 0,2 0 0,0-1-1,0-4 1,-2-2 0,-1-5 2,-3-4 0,-1-4 0,-3-3 1,1-5 0,-1-3 0,-2-4 0,-3-4 1,-4-5 0,-1-2 1,-4-5 0,-3-5 1,-3-6-1,-3-4 2,-3-1 0,-2 1 2,-4 2 1,-2 3 2,-5 1 1,-2 2 0,-5 2 0,-4 3-1,-3 3 1,-3 4-1,-3 5-1,-3 6 0,-2 3-1,-3 3-2,-1 3-2,-2 3 0,-2 3-5,2 5-6,-1 3-6,-1 4-6,0 7-5,0 10-5,-2 9-6,-1 11-4,3 2-3,6-4 0,5-3 1,7-5 1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5:29"/>
    </inkml:context>
    <inkml:brush xml:id="br0">
      <inkml:brushProperty name="width" value="0.04567" units="cm"/>
      <inkml:brushProperty name="height" value="0.04567" units="cm"/>
      <inkml:brushProperty name="color" value="#F2395B"/>
    </inkml:brush>
  </inkml:definitions>
  <inkml:trace contextRef="#ctx0" brushRef="#br0">30987 47175 481,'-6'-9'2,"6"-3"5,4-4 3,6-1 5,3-2 6,3 4 11,3 3 8,2 3 11,2 2 1,-1 2-7,-1 2-6,0 2-7,-3 1-6,-2 2-7,-1 0-7,-3 2-6,-1 1-6,-2 3-6,-2 4-6,-2 2-5,-3 3-3,-2 3 1,-4 3 1,-2 3 1,-3 0 1,-4 0 0,-2-1 1,-2-1 1,-3-2 0,1-1 0,-1-2 1,1-2 1,0-2 3,2-1 6,2-1 6,4 0 7,2-3 6,6-3 8,6-3 8,6-2 7,2-3 1,4-2-4,2-2-5,2-2-5,-1 0-4,1 2-4,-2 3-3,-1 1-3,-2 1-4,0 2-2,0 0-1,-2 2-3,-2 0-3,-2 3-1,-4 2-2,-2 2-3,-3 1 0,-1 3 0,0 2 1,-1 2 1,-3-2-2,-2 2-2,-3-2-2,-3-1-3,-3-1-2,1-1-2,-2 0-1,-1-2-3,0-1-1,1-2-2,0-3-3,2-1-3,2-3-1,4-6-2,2-4-1,2-5-1,3-2-1,0 0 2,2 2 1,0 1 1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5:30"/>
    </inkml:context>
    <inkml:brush xml:id="br0">
      <inkml:brushProperty name="width" value="0.04725" units="cm"/>
      <inkml:brushProperty name="height" value="0.04725" units="cm"/>
      <inkml:brushProperty name="color" value="#F2395B"/>
    </inkml:brush>
  </inkml:definitions>
  <inkml:trace contextRef="#ctx0" brushRef="#br0">30168 45728 465,'0'-15'0,"0"2"0,0 3 0,0 1 0,-1 1 5,-1 2 10,0 1 10,-1 0 10,-2 1 2,-2-2-2,-2 0-5,-2-1-3,-1-1-5,-2 0-3,-3 0-4,-1 0-4,-3 2-2,-2 1-1,-1 2-1,-3 2 0,-1 1-1,-3 2 0,-1 0 0,-2 2 0,-2 2 0,-3 5-2,-1 5-1,-2 5-1,-2 4-1,0 1-1,-2 3-1,0 1 0,-1 3 1,1 1 0,2 5 3,1 3 0,1 0 2,0 0-1,1-1 0,2-2 0,1-1 1,5-1 2,4-3 3,3-2 2,4 1 2,5 1-1,3 2 0,4 2 0,4 2 0,2 1-1,4 0-1,3 2 0,3 0-1,7 1-2,5 1-2,7 2-2,4-2-1,5-2-1,3-3-3,4-3 0,3-5-3,2-4-1,2-5-2,2-5-2,2-4-1,3-4 1,4-5 0,2-2 1,2-6 1,0-6 1,-1-6 1,1-5 0,-1-7 1,-2-7 1,-3-7 0,-1-6 0,-3-6 0,-3-2 0,-2-3 0,-4-2-1,-2-5 1,-3-2-1,-3-3 0,-4-2-1,-3-5 0,-7-3-3,-5-4-2,-6-4-2,-7 1-1,-8 8 1,-8 6 2,-7 7 1,-7 8 1,-3 8-1,-5 10 0,-3 8-1,-4 7 1,-4 7 0,-4 5-1,-4 6 1,-1 6-3,1 6-6,1 6-6,0 6-6,5 1-4,8-1-3,7-3-2,9-1-4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04"/>
    </inkml:context>
    <inkml:brush xml:id="br0">
      <inkml:brushProperty name="width" value="0.03035" units="cm"/>
      <inkml:brushProperty name="height" value="0.03035" units="cm"/>
      <inkml:brushProperty name="color" value="#F2385B"/>
    </inkml:brush>
  </inkml:definitions>
  <inkml:trace contextRef="#ctx0" brushRef="#br0">31678 13733 724,'-8'-6'64,"2"4"-14,1 4-14,0 4-15,-1 4-6,-3 5 0,-5 5 1,-4 5 1,-2 3-1,-1-1-5,-1 0-2,-1 1-5,0-2-2,2 0-3,0-1-2,1-1-2,0-1-1,1-1 0,-1-1 2,0-1 0,2-3 0,1-3 1,2-4 1,3-4 0,2-3-10,6-2-20,4-2-19,6-2-21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04"/>
    </inkml:context>
    <inkml:brush xml:id="br0">
      <inkml:brushProperty name="width" value="0.03529" units="cm"/>
      <inkml:brushProperty name="height" value="0.03529" units="cm"/>
      <inkml:brushProperty name="color" value="#F2385B"/>
    </inkml:brush>
  </inkml:definitions>
  <inkml:trace contextRef="#ctx0" brushRef="#br0">32400 13955 623,'8'-13'56,"2"6"-11,0 6-11,1 6-11,1 3-5,2 2-1,0 0 0,1 1-1,2 0 0,1-1-1,3 0-1,1-2-2,2 0-2,1-2-3,1-1-4,0 0-4,1-2-4,-1-1-2,-1 0-3,-1-1-2,-2 0-2,-3 1 0,-3 3 0,-2 2 0,-3 1 1,-1-2 2,0-1 0,-2 0 1,-2-1 4,-2 2 4,-4 0 6,-2 1 4,-2 1 3,0 0 1,0 0 1,0 0 0,0-1-1,0 1 0,0 0-1,0 0-1,1 1-1,1 1 1,0 3-1,2 2 1,0 1-1,0-1 0,0 1 1,0 0 0,0-1-1,0 1-1,0 0-2,0-1 0,0 2-3,0 1 0,0 3-2,0 2-2,0-1-2,2 2-4,0-1-3,1 1-2,1-1-3,0 2-1,0 1 0,0 1-1,0 1-1,0 1-2,0 1-3,0 1-2,-1-1-1,-1-2-2,0-1-2,-1-2-1,-2-4 1,-1-3 4,0-5 5,-1-3 4,-1-3 1,0 0-1,0-2-2,0 0-2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05"/>
    </inkml:context>
    <inkml:brush xml:id="br0">
      <inkml:brushProperty name="width" value="0.04403" units="cm"/>
      <inkml:brushProperty name="height" value="0.04403" units="cm"/>
      <inkml:brushProperty name="color" value="#F2385B"/>
    </inkml:brush>
  </inkml:definitions>
  <inkml:trace contextRef="#ctx0" brushRef="#br0">31216 15566 499,'-7'-12'21,"2"8"5,2 8 6,2 8 5,2 4-1,2 3-6,2 1-7,2 3-6,0 0-6,-1 1-3,-1-1-5,0 1-4,0 1-2,0 3-1,1 3 0,2 2 0,-1 2-1,-1-1-1,0-1 0,-2-2 0,-1 1-2,0 2 1,-2 2-2,0 2 1,-1-2-1,0-5 2,0-7 0,0-5 2,-1-5 0,0-1 3,-2-2 0,0-2 2,-1-2 3,-2-2 3,0-3 4,-1 0 4,1-2 4,6 0 4,4 0 4,6 0 5,2 0-1,1 0-5,1 0-5,1 0-4,1 0-4,0 0-1,-1 0-2,1 0-1,0 0-1,0 0-1,-1 0-2,1 0-2,0 0 0,1 2-1,1 0-1,1 2 0,1-1-1,0 1 0,-1 0 0,1 0-1,0 1 0,1 0-2,1 1-1,0 2-1,2-1-1,1-1 3,1-1 3,1 0 1,-1-1 2,-1 0 2,-3 0 1,-1 0 1,-2-1 1,-3-1-1,-1 0-1,-2-1-1,-2-3 0,1 0 0,0-3 1,0-2 0,-2-2 1,-1-2 1,-2-2 2,-2-1 0,0-2 1,2-1-2,2-2-2,2 1-2,0-2-5,-1 0-6,-1 1-7,0-1-6,-2 0-5,-1-3 0,0-1-1,-2-3 0,0 0-4,0-1-6,0 1-5,0 0-5,-1 3 0,-2 4 9,-2 4 7,-2 6 9,-2 2 2,0 1-4,-1-1-3,-2 0-4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06"/>
    </inkml:context>
    <inkml:brush xml:id="br0">
      <inkml:brushProperty name="width" value="0.0327" units="cm"/>
      <inkml:brushProperty name="height" value="0.0327" units="cm"/>
      <inkml:brushProperty name="color" value="#F2385B"/>
    </inkml:brush>
  </inkml:definitions>
  <inkml:trace contextRef="#ctx0" brushRef="#br0">32459 15613 672,'-7'-7'-8,"-1"2"3,0 2 2,0 2 2,1 2 7,-1 4 8,0 2 9,0 4 9,0 1 3,0 3-4,1 1-2,-1 2-4,1 3-2,2 1-3,2 3-3,2 1-2,1 2-1,0-1-1,0 1-1,0-1 0,1-2-1,2-2-4,2-3-3,2-3-3,1-3-1,1-4 0,2-5 0,0-2 0,1-6-2,3-2-1,2-5-2,1-4-2,-1-4-1,-1-3 3,-4-5 1,-3-2 2,-1-3 1,-2 1 0,-1 2 1,0 0 0,-2 1 0,-1 1-3,0 1-1,-1 2-3,-3 0-2,-2 2-4,-4 3-3,-2 1-3,-1 4-6,1 3-5,0 4-7,2 4-6,0 2-1,2 2 4,1 0 4,1 2 3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06"/>
    </inkml:context>
    <inkml:brush xml:id="br0">
      <inkml:brushProperty name="width" value="0.03555" units="cm"/>
      <inkml:brushProperty name="height" value="0.03555" units="cm"/>
      <inkml:brushProperty name="color" value="#F2385B"/>
    </inkml:brush>
  </inkml:definitions>
  <inkml:trace contextRef="#ctx0" brushRef="#br0">34233 14324 618,'-6'-22'11,"4"5"11,4 4 12,4 3 11,3 2 3,3 2-5,4 1-7,2 0-5,3 1-6,3 1-5,3-1-5,3 1-5,0-2-2,0 2 1,-2-1 0,0 0 2,0 0-7,1 2-10,1 0-12,1 2-12,-1 0-7,-3 0-6,-4 0-5,-1 0-5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4:19"/>
    </inkml:context>
    <inkml:brush xml:id="br0">
      <inkml:brushProperty name="width" value="0.02626" units="cm"/>
      <inkml:brushProperty name="height" value="0.02626" units="cm"/>
      <inkml:brushProperty name="color" value="#F2395B"/>
    </inkml:brush>
  </inkml:definitions>
  <inkml:trace contextRef="#ctx0" brushRef="#br0">24865 16400 837,'-7'8'58,"3"2"-14,1 0-14,2 1-13,1 2-9,0 3-3,0 4-4,0 1-4,0 3-5,2 3-5,0 1-5,2 3-6,-2-2-1,0-3 1,0-6 2,-1-2 2,-1-3-2,0-1-3,0-1-3,0 0-4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07"/>
    </inkml:context>
    <inkml:brush xml:id="br0">
      <inkml:brushProperty name="width" value="0.04307" units="cm"/>
      <inkml:brushProperty name="height" value="0.04307" units="cm"/>
      <inkml:brushProperty name="color" value="#F2385B"/>
    </inkml:brush>
  </inkml:definitions>
  <inkml:trace contextRef="#ctx0" brushRef="#br0">36873 12771 510,'-15'0'20,"2"0"-2,3 0-2,1 0-2,1 2 0,0 2 1,0 4 3,1 2 2,-2 3 0,0 3-1,-2 3-1,0 2-1,-1 4-2,1 3-3,-1 3-2,0 3-4,-1 2-1,-1 2-3,-3 2-1,-1 3-3,-1-3 0,2-5 1,2-4-1,3-5 1,0-3-3,0-1-6,0-1-6,1-1-7,1-7-5,4-12-5,4-14-5,4-11-5,4-11 1,6-5 8,4-6 5,5-5 8,3-1 5,-1 4 3,1 6 4,-1 4 3,-1 5 4,-3 5 3,-3 5 4,-2 5 2,-3 3 5,-1 3 3,-1 2 5,0 1 4,-1 3 6,1 6 7,2 5 7,0 4 7,0 2-1,-1 4-8,0 2-9,-2 2-8,0 1-6,0 1-3,0 1-4,0 1-3,-1 0-4,1-1-1,0-1-4,0-1-1,0-2-2,0-3 1,-1-2 0,1-4 0,2-6-3,4-8-7,3-9-8,5-9-8,1-4-1,-2 1 4,0 1 2,-1 1 5,-1 1 2,-3 3 2,-1 1 2,-2 2 3,-2 6 10,-3 7 19,-1 8 20,-2 7 19,-2 6 5,0 3-12,-2 4-10,0 2-12,-1 1-8,0 1-5,0-1-6,0 0-6,0 0-4,2-3-1,0-1-1,2-4-3,2-1 0,4-2-2,3-4-2,5-3-1,1-5 0,1-8 2,0-8 2,-1-7 1,2-9-2,3-6-5,3-9-6,3-8-5,-1-1-1,-3 6 4,-5 6 4,-3 6 4,-4 3 4,-2 4 2,-4 1 2,-3 1 3,-2 3 1,-4 3 0,-2 3-1,-3 3 0,-3 1 3,-2 2 6,-2 0 7,-1 2 6,-4 2 0,-2 2-4,-3 4-5,-3 3-5,-2 3-7,-1 5-11,0 5-11,-2 5-10,2 1-7,7-3-3,5-3-2,6-2-4,4-3 1,-1-1 1,0 0 1,0-2 3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07"/>
    </inkml:context>
    <inkml:brush xml:id="br0">
      <inkml:brushProperty name="width" value="0.04148" units="cm"/>
      <inkml:brushProperty name="height" value="0.04148" units="cm"/>
      <inkml:brushProperty name="color" value="#F2385B"/>
    </inkml:brush>
  </inkml:definitions>
  <inkml:trace contextRef="#ctx0" brushRef="#br0">39943 13616 530,'35'-7'91,"-3"2"-20,-5 2-17,-5 2-20,-3 2-11,-1 2-4,0 2-3,-2 2-5,-2 1-4,-3 3-1,-2 2-4,-4 2-2,-3 3-3,-4 5-2,-4 5-4,-3 4-2,-5 2-1,-2 0-1,-3-1 1,-3-1 0,-2-1-1,1-1-2,-1-2-2,1 0-2,-1-3 2,2-3 6,-2-5 5,1-3 6,1-3 4,4-2 2,5-3 3,3-1 2,4-2 3,4-4 3,4-2 5,4-3 2,5-4 3,5-4 2,7-4 1,5-3 2,5-2-2,2 1-7,4 2-7,2 0-6,1 2-5,-1 4-3,-3 4-5,-2 5-3,-4 1-7,-6 3-9,-5 2-11,-7 3-11,-3 0-7,0 1-8,-2 2-7,0 0-7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08"/>
    </inkml:context>
    <inkml:brush xml:id="br0">
      <inkml:brushProperty name="width" value="0.03632" units="cm"/>
      <inkml:brushProperty name="height" value="0.03632" units="cm"/>
      <inkml:brushProperty name="color" value="#F2385B"/>
    </inkml:brush>
  </inkml:definitions>
  <inkml:trace contextRef="#ctx0" brushRef="#br0">44000 15284 605,'1'-16'10,"2"2"7,2 1 9,2 1 9,2-1 2,5-2-5,4-1-3,3-2-5,5-1-3,3-1-3,5 1-2,3-1-3,1 3-3,-2 5-3,-2 4-2,-1 6-2,-3 4-2,-1 6-1,-3 4 0,-1 5 0,-2 3 1,-1 1 0,-1 1 2,-1 0 1,0 0 0,3-3 1,1-3-1,3-2 0,2-4 2,5-1 1,2-2 2,5-2 2,4-3 0,4-4-2,4-4-3,4-4-2,1-3-3,-2-1-3,-3-3-5,-1-1-3,-4 0-5,-6 5-5,-5 3-6,-7 5-5,-4 1-6,-5 2-5,-3 0-5,-4 2-5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09"/>
    </inkml:context>
    <inkml:brush xml:id="br0">
      <inkml:brushProperty name="width" value="0.0347" units="cm"/>
      <inkml:brushProperty name="height" value="0.0347" units="cm"/>
      <inkml:brushProperty name="color" value="#F2385B"/>
    </inkml:brush>
  </inkml:definitions>
  <inkml:trace contextRef="#ctx0" brushRef="#br0">50832 12978 634,'10'-10'60,"-12"12"-2,-12 12-2,-11 11-3,-9 9-6,-3 5-10,-4 3-9,-4 7-12,-2 1-7,1-1-7,-1 0-8,0-1-6,2-5-6,4-5-6,3-6-5,5-5-6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09"/>
    </inkml:context>
    <inkml:brush xml:id="br0">
      <inkml:brushProperty name="width" value="0.04833" units="cm"/>
      <inkml:brushProperty name="height" value="0.04833" units="cm"/>
      <inkml:brushProperty name="color" value="#F2385B"/>
    </inkml:brush>
  </inkml:definitions>
  <inkml:trace contextRef="#ctx0" brushRef="#br0">52450 12850 455,'36'0'46,"-6"2"-5,-5 0-5,-6 2-6,-4 1-4,1 1-3,0 3-3,-1 2-2,1 1-2,0 0-1,-1-1-1,1 1-1,0 0-2,1 2 0,1 0-2,1 1-1,0 0-1,-1-1 1,-1-1 0,-1 0 1,1-2-6,3 1-13,3 0-12,3 0-13,-1-1-3,-5-1 5,-4 0 6,-6-2 6,-3 0 5,-2 0 3,-3 0 4,0-1 3,-3 1 3,-1 2-1,0 0-1,-1 2 1,-1-1 6,0 1 13,0 0 13,0 0 13,0-1 4,0 1-3,0 0-4,0 0-4,1 1-3,1 3-4,0 3-2,2 3-4,0 2-3,0 1-3,0 1-2,0 1-3,0 1-3,0 2-3,0 2-2,0 2-2,-1 2-4,-1 2-3,0 3-3,-1 1-4,-1 2-4,0 2-1,0 2-3,0 2-3,1-1-3,0-2-4,2-4-4,0-2-4,2-5 1,0-6 4,2-5 4,0-6 5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10"/>
    </inkml:context>
    <inkml:brush xml:id="br0">
      <inkml:brushProperty name="width" value="0.04836" units="cm"/>
      <inkml:brushProperty name="height" value="0.04836" units="cm"/>
      <inkml:brushProperty name="color" value="#F2385B"/>
    </inkml:brush>
  </inkml:definitions>
  <inkml:trace contextRef="#ctx0" brushRef="#br0">50256 14621 454,'-6'-62'31,"4"16"-1,4 17 1,4 17 0,2 11-1,-1 6-4,1 6-4,0 6-3,-1 4-1,0 5 0,-2 3 1,0 4 0,-3 3-1,-1 3-1,-2 1-1,-1 1-3,-2 3 0,0 2-1,0 2 0,0 2 0,0 2-3,0 1-3,0 3-5,0 2-3,0-2-4,0-4-2,0-6-3,1-5-2,-1-5-2,0-6-1,0-5-1,0-6-2,-1-5 1,-2-3 1,-2-3 3,-1-2 1,-2-3 4,2-2 4,1-2 5,0-2 5,3-3 3,2-2 3,4-3 3,3-3 2,2-1 1,3 2 0,3 2-1,4 3 1,1 0-1,3 2 1,2 1 0,1 0 0,2 2 0,-1 2-3,1 2-1,-1 2-3,1 3-1,-1 2-2,1 3-1,-2 3-1,2 2-2,-1 0 0,1-1 0,-1 1-1,1-1 1,1-1-1,1-1 2,1 0 0,0-2-2,-1-3-2,-1-1-4,-1-2-2,-1-1-2,-1 0 2,-1 0 1,0 0 1,-2-1 2,1-1 0,-1 0 0,1-1 1,-1-3 1,-1 0 1,-1-3 1,0-2 0,-2-1 2,0 0 0,1 1 2,-1-1 1,0-1 0,-2 0-2,-3-2 0,-1 1-1,0-3-1,0 0-3,1-1-1,2-1-2,0-3-2,1-3-3,1-5-3,2-3-3,-1-2-2,1 4-3,0 0-2,-1 3-3,-1 1-1,-2 1 1,-4 1 2,-3 1 0,-2 1-7,-4 1-14,-2 0-14,-3 2-15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10"/>
    </inkml:context>
    <inkml:brush xml:id="br0">
      <inkml:brushProperty name="width" value="0.04117" units="cm"/>
      <inkml:brushProperty name="height" value="0.04117" units="cm"/>
      <inkml:brushProperty name="color" value="#F2385B"/>
    </inkml:brush>
  </inkml:definitions>
  <inkml:trace contextRef="#ctx0" brushRef="#br0">51978 14821 534,'-9'-10'1,"-1"-3"3,-3-5 2,-2-3 2,2 5 10,3 16 16,4 16 16,4 15 16,2 9 2,0 1-12,0 3-12,0 3-12,0-3-9,2-4-3,0-7-5,2-3-4,1-5-5,3-5-2,4-4-5,2-6-4,3-5-4,3-6-4,3-6-6,3-6-5,3-6-3,5-7 1,2-7-1,5-5 1,-1-5-1,-7 1 0,-7 2 0,-7 0 0,-7 3 1,-6 6 3,-8 4 3,-6 6 3,-7 3 0,-5 4 0,-7 4-1,-5 5-1,-2 2 0,5 3 2,3 4 2,6 2 1,2 2 2,5-2-1,3-1 1,4 0-1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11"/>
    </inkml:context>
    <inkml:brush xml:id="br0">
      <inkml:brushProperty name="width" value="0.03487" units="cm"/>
      <inkml:brushProperty name="height" value="0.03487" units="cm"/>
      <inkml:brushProperty name="color" value="#F2385B"/>
    </inkml:brush>
  </inkml:definitions>
  <inkml:trace contextRef="#ctx0" brushRef="#br0">54300 13477 630,'2'-15'52,"4"3"-4,4 1-4,3 2-3,6 3-3,5 2-5,7 1-3,5 2-4,3 0-4,1 0-6,-1-2-4,-1 0-5,0-1-6,-2 2-10,-2 0-9,-1 2-8,-2 0-8,-1 0-7,-2 0-6,1 0-8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11"/>
    </inkml:context>
    <inkml:brush xml:id="br0">
      <inkml:brushProperty name="width" value="0.04827" units="cm"/>
      <inkml:brushProperty name="height" value="0.04827" units="cm"/>
      <inkml:brushProperty name="color" value="#F2385B"/>
    </inkml:brush>
  </inkml:definitions>
  <inkml:trace contextRef="#ctx0" brushRef="#br0">56853 12292 455,'-23'9'114,"3"3"-23,1 4-24,2 2-24,1 3-13,-1 3-6,-1 3-4,-1 3-5,-2 2-4,-1 2-3,-3 1-2,-1 4-2,-1-2-1,3 0 2,1-3 3,3-1 0,1-4-3,2-4-11,3-3-10,1-5-11,5-9-11,6-18-12,7-16-12,8-16-13,4-7 1,3 4 14,3 4 12,3 4 14,1 3 10,-1 6 4,-1 2 7,-1 5 4,-2 2 6,-3 3 6,-3 1 5,-2 2 5,-4 3 6,-1 1 6,-2 2 7,-2 2 6,-1 3 2,0 2-4,0 3-3,0 4-4,-1 1 0,1 2 2,0 0 3,0 1 1,1 1 0,0 2-4,1 0-3,2 1-5,0 0-4,1-1-3,2-1-5,0-1-3,2-1-5,3-1-7,3-1-8,4 0-5,-1-4-6,-1-6-1,-4-6-3,0-6-2,-1-5-1,-1-2 0,1-6 1,0-3-1,-1-1 2,-1 1 4,-1 3 3,0 2 4,-2 1 3,-1 4 5,-1 3 4,0 3 5,-2 2 1,-1 1-3,0 0-3,-2 2-2,1 1 10,0 0 22,1 2 23,2 1 22,-1 2 5,-1 5-15,0 6-14,-2 4-14,-1 4-9,0 3-3,-2 3-5,0 3-3,-2 1-3,-2 1-3,-2-1-2,-2 1-3,-1 0-3,-1 0-1,-2 1-1,0 2-2,0-2-3,1-3-5,0-5-5,2-3-4,1-6-7,4-8-9,3-8-8,2-8-9,4-5 0,4-3 8,3-3 9,5-3 8,1-1 9,-1 4 7,-1 0 7,0 3 8,-2 2 7,1 3 3,0 2 6,0 4 4,-1 2 4,-1 1 2,-1 0 3,-1 2 2,1 0-1,0 2-3,1 0-4,1 2-5,0 1-9,-1 2-17,0 2-16,-2 2-17,-2 0-9,-4 1-2,-4 0-1,-4 0-3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12"/>
    </inkml:context>
    <inkml:brush xml:id="br0">
      <inkml:brushProperty name="width" value="0.05095" units="cm"/>
      <inkml:brushProperty name="height" value="0.05095" units="cm"/>
      <inkml:brushProperty name="color" value="#F2385B"/>
    </inkml:brush>
  </inkml:definitions>
  <inkml:trace contextRef="#ctx0" brushRef="#br0">59623 11309 431,'0'-57'25,"0"14"-2,0 12-2,0 13-2,0 11 5,2 10 11,0 10 10,2 9 11,-1 7 2,-1 3-10,0 2-8,-1 4-9,-3 3-5,0 5-3,-3 2-3,-2 5-2,-1 2-2,0 0-2,0 0-1,1 0-2,-3 8-9,-2 17-15,-2 15-16,-4 18-15,0 1-11,4-13-2,4-14-3,5-13-3,1-14 0,0-14 6,0-14 5,0-13 5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4:24"/>
    </inkml:context>
    <inkml:brush xml:id="br0">
      <inkml:brushProperty name="width" value="0.03054" units="cm"/>
      <inkml:brushProperty name="height" value="0.03054" units="cm"/>
      <inkml:brushProperty name="color" value="#F2395B"/>
    </inkml:brush>
  </inkml:definitions>
  <inkml:trace contextRef="#ctx0" brushRef="#br0">29392 17050 720,'-1'14'63,"-1"-1"-15,0-2-14,-1-2-14,-1 1-7,0 3 1,0 5-1,0 4 0,-1 1 0,0 1-2,-1-1-2,-1 1-1,-1-2-2,3-3-1,-1 0-2,2-2-2,0-1 0,0 1 0,0 1 0,0 1 2,0 0-4,1-1-7,-2-1-6,2 0-7,-1-3-4,0-1-3,0-2-4,0-2-2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12"/>
    </inkml:context>
    <inkml:brush xml:id="br0">
      <inkml:brushProperty name="width" value="0.04515" units="cm"/>
      <inkml:brushProperty name="height" value="0.04515" units="cm"/>
      <inkml:brushProperty name="color" value="#F2385B"/>
    </inkml:brush>
  </inkml:definitions>
  <inkml:trace contextRef="#ctx0" brushRef="#br0">60377 13140 487,'22'-7'4,"-4"2"8,-5 2 9,-3 2 8,0 0 7,5 0 5,5-2 6,5 0 6,1 0-3,-1 2-7,-3 2-9,-1 2-8,-3 1-6,-3 2-5,-3 0-5,-3 2-3,-3 0-5,-2 3-4,-4 2-3,-2 2-4,-5 3-4,-6 7-4,-4 4-5,-8 7-4,-3 2 0,1-1 1,-1-3 3,1-2 2,1-2 2,4-4 0,2-2 1,3-3 1,2-3 4,4-3 4,3-2 6,3-4 5,2-2 5,3-2 6,4-3 6,2 0 6,4-3 4,6-1 5,4 0 3,5-1 4,2-2-2,2 0-8,1-1-7,1-2-7,-1 1-9,-3 1-9,-4 0-9,-2 2-9,-3 1-17,-1 4-21,-2 2-22,-2 4-22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14"/>
    </inkml:context>
    <inkml:brush xml:id="br0">
      <inkml:brushProperty name="width" value="0.03535" units="cm"/>
      <inkml:brushProperty name="height" value="0.03535" units="cm"/>
      <inkml:brushProperty name="color" value="#F2385B"/>
    </inkml:brush>
  </inkml:definitions>
  <inkml:trace contextRef="#ctx0" brushRef="#br0">31909 25356 622,'7'-35'29,"-1"8"0,0 7 1,-2 9 1,-1 6 1,-2 6-1,-2 6 1,-2 5 1,-2 7-4,-3 5-4,-4 6-5,-2 6-5,0 3-4,2-2-1,1 0-2,2-1-2,1-2-2,0-3-2,1-4-2,-1-2-2,1-3-1,2-1 1,2-3 0,2-1 2,4-5-1,6-6-1,5-8 0,7-6-1,3-5-2,-2-2-2,2-1-3,-1-3-3,0-1-1,-1-3 1,-1 0 2,0-4 0,-3 0 2,0-1 0,-1 1 1,-1-1 1,-2 1 1,-4 0 1,-5-1 1,-2 1 1,-3 1 0,0 3 2,0 3 0,0 3 2,-1 3-1,-1 1 2,0 2-1,-1 2 0,-2 2 1,0 1-1,-1 0 0,-2 2-1,0 0-2,1 2-1,-1 0-4,0 2-2,0 1-4,0 2-3,1 2-4,-1 2-3,0 2-5,-1 5-4,-2 4-5,0 3-4,0 1 2,2-4 7,3-5 8,1-4 8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14"/>
    </inkml:context>
    <inkml:brush xml:id="br0">
      <inkml:brushProperty name="width" value="0.03136" units="cm"/>
      <inkml:brushProperty name="height" value="0.03136" units="cm"/>
      <inkml:brushProperty name="color" value="#F2385B"/>
    </inkml:brush>
  </inkml:definitions>
  <inkml:trace contextRef="#ctx0" brushRef="#br0">33000 25700 701,'15'1'10,"-1"2"11,-1 2 13,-1 2 11,-1 1 3,-1-1-6,0 1-8,-2 0-6,0 0-7,0 0-9,0 0-8,0-1-9,0 0-10,-2 3-9,2 0-11,0 2-11,-1-2-4,0 1 0,-2-2 1,0 0 0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15"/>
    </inkml:context>
    <inkml:brush xml:id="br0">
      <inkml:brushProperty name="width" value="0.03325" units="cm"/>
      <inkml:brushProperty name="height" value="0.03325" units="cm"/>
      <inkml:brushProperty name="color" value="#F2385B"/>
    </inkml:brush>
  </inkml:definitions>
  <inkml:trace contextRef="#ctx0" brushRef="#br0">35005 24631 661,'-8'-13'11,"2"7"17,1 5 15,0 6 18,2 5 0,-1 7-16,0 5-16,1 7-16,-2 3-7,0 0 0,-2 2 0,0 0 0,0-1 1,0-3-2,2-5 0,1-3-1,1-4-2,3-1-2,4-3-3,2-1-2,3-3-4,0-2-2,1-4-3,2-2-3,-1-5 0,2-2 1,1-5 1,1-4 2,1-4 1,0-5 3,0-5 2,-1-4 2,0-4 1,-2 1-1,1 1-1,-2-1 0,-2 1 1,-2 5 3,-4 3 3,-2 5 4,-5 4 1,-6 5-2,-6 4-1,-5 6-1,-2 5-2,1 7-4,3 8-4,1 6-4,3 1-1,2-5 0,4-5 1,3-5 1,1-2-5,0 0-9,0 0-9,0 0-10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15"/>
    </inkml:context>
    <inkml:brush xml:id="br0">
      <inkml:brushProperty name="width" value="0.03889" units="cm"/>
      <inkml:brushProperty name="height" value="0.03889" units="cm"/>
      <inkml:brushProperty name="color" value="#F2385B"/>
    </inkml:brush>
  </inkml:definitions>
  <inkml:trace contextRef="#ctx0" brushRef="#br0">36380 23898 565,'7'-44'20,"-2"7"1,-3 7 1,0 7 1,-2 4 0,0 1-3,0 1-3,0 1-2,-2 1-2,-2 1-2,-4 0 0,-2 2-2,-2 1-1,-2 2 1,0 3 0,-1 1 1,-1 1-2,-1 2-3,-1 0-2,-1 2-3,0 1-1,0 4 1,2 2 3,1 3 1,1 3 1,1 0-1,1 1 1,1 1-1,1 1 0,3 2 0,1 0-1,2 1 1,2 1-1,0 1 0,1 1 1,2 1 0,1 0-1,4 1 0,2-1 0,4 1 0,0 0 0,1 1 0,-1 1 0,1 1 0,-1 0 1,1 1-2,0-1 0,0 0-1,-1 0 0,-1 0-1,-1 0-1,0 1 0,-2-1 0,-1-1 0,0-1 1,-2-1 0,0-1 0,-2 1-2,0-1-2,-2 1-2,-2-1 0,-4-1 1,-4-1 1,-3-1 1,-4-1 0,-1 1 2,-3-1-1,-1 1 1,-2-2 1,2-3 0,-2-2 1,1-4 1,-1-2 1,2-2 2,1-3 2,1 0 3,1-4 0,1 0 0,1-3-1,1-2-1,1-2-1,4-4 1,3-2 0,3-3 0,3-3 0,5-5 0,6-3 0,4-4 0,6-5-4,5-5-8,6-4-8,7-6-8,4-3-5,4-3-5,3-3-3,5-2-5,-3 3-5,-10 14-7,-10 12-6,-9 13-7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16"/>
    </inkml:context>
    <inkml:brush xml:id="br0">
      <inkml:brushProperty name="width" value="0.04206" units="cm"/>
      <inkml:brushProperty name="height" value="0.04206" units="cm"/>
      <inkml:brushProperty name="color" value="#F2385B"/>
    </inkml:brush>
  </inkml:definitions>
  <inkml:trace contextRef="#ctx0" brushRef="#br0">38565 24202 523,'13'32'8,"-5"-1"-2,-4 0 0,-5 1-1,-5-1-3,-4 0-2,-4 1-2,-3-1-4,-2-2 1,2-3 0,2-5 1,3-3 1,1-4 0,0-3-3,2-2-3,1-4-3,3-6-1,8-10 1,6-9-1,7-10 0,5-4 2,1 3 4,3 3 4,1 3 5,0 3 2,-5 3 4,-3 3 3,-4 3 2,-3 3 2,-1 6 0,-1 4 0,0 6-1,-3 2 1,-1 3-2,-2 2 0,-2 2-1,-2 1-1,-2 1 1,-2 1 1,-1 1-1,-2-1 0,2-3-5,1-2-3,0-4-3,6-5-6,8-6-7,9-7-7,9-7-8,3-5-2,-1 0 1,-3-1 1,-1-1 1,-3 2 4,-3 3 7,-3 4 6,-3 5 7,-3 3 7,-1 6 6,-2 4 6,-2 6 6,-2 1 3,-3-1 0,0-1 0,-3 0 0,0-3-6,4-1-13,2-2-13,4-2-13,1-2-5,1-4 1,1-2 2,2-3 1,-1-1 4,-1 0 5,-1 2 4,0 1 6,-2 1 9,-1 4 12,0 2 12,-2 4 13,0 2 3,-2 1-6,0 3-7,-2 2-7,0 1-4,0 2-4,0 0-5,0 1-3,0 0-4,0-1-4,0-1-4,0 0-3,2-2-4,2-3-3,3-1-4,4-2-2,0-2-1,1 0-1,0-2 1,0 0 1,-1-2 1,-1-2 3,-1-2 3,0-2 3,-2-2 2,-1-1-1,0-3 0,-2-2 1,0-2-2,-2-1 0,0-3 0,-2-1-2,-1-1 1,-4 3 1,-2 1 2,-3 3 0,-2 2 2,0 4 1,0 4 2,1 4 1,-2 4 3,0 2 1,-1 4 4,-1 2 2,0 1 1,2 1-2,3 0-1,1 0-1,4-2-5,8-4-8,6-5-8,7-2-9,5-6-4,3-6-2,3-6-2,3-5-2,0-4 2,-1 1 5,-3-1 6,-1 2 5,-3 0 4,-3 1 2,-3 3 2,-2 1 2,-4 2 1,-1 3 1,-2 1 0,-2 2 0,-2 2 3,-1 1 6,0 0 4,-1 2 6,-2 0 5,-1 1 4,0-1 5,-1 0 5,-1 2 4,2 6 5,0 4 5,2 6 4,-1 4-2,0 7-8,-2 5-8,0 7-9,-1 4-5,0 4-3,0 4-3,1 3-3,-2 5-4,2 2-7,-1 3-5,0 3-7,0 1-7,0-2-9,0-3-8,0-2-9,1-4-1,0-8 5,2-7 6,0-9 6,2-5-2,0-3-8,2-3-9,0-2-9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17"/>
    </inkml:context>
    <inkml:brush xml:id="br0">
      <inkml:brushProperty name="width" value="0.039" units="cm"/>
      <inkml:brushProperty name="height" value="0.039" units="cm"/>
      <inkml:brushProperty name="color" value="#F2385B"/>
    </inkml:brush>
  </inkml:definitions>
  <inkml:trace contextRef="#ctx0" brushRef="#br0">50830 23994 564,'-22'2'23,"6"4"11,2 4 12,4 3 11,2 5 1,-2 4-9,0 6-11,-1 5-10,0 2-6,0 1-4,2-1-4,1 0-4,0-1-1,2-3-1,0-4 0,2-2 0,1-3-3,2-3-5,2-3-5,2-3-5,2-2-6,2-2-7,1-2-7,3-2-6,3-7-1,4-8 4,3-11 4,5-9 6,1-7 2,-2-4 2,0-3 2,-1-5 1,-3-2 3,-3 4 2,-4 0 4,-4 4 2,-4 4 4,-3 6 3,-2 7 3,-4 7 4,-2 5 2,-1 2 2,-3 4 1,-2 3 2,-1 1-1,1 2-1,-1 0-2,0 2-3,1 1 0,0 4 1,2 2-1,1 4 1,1 1-4,2 1-10,2 1-8,2 1-8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17"/>
    </inkml:context>
    <inkml:brush xml:id="br0">
      <inkml:brushProperty name="width" value="0.03279" units="cm"/>
      <inkml:brushProperty name="height" value="0.03279" units="cm"/>
      <inkml:brushProperty name="color" value="#F2385B"/>
    </inkml:brush>
  </inkml:definitions>
  <inkml:trace contextRef="#ctx0" brushRef="#br0">52100 24550 671,'14'21'34,"-3"-3"1,-2-4 1,-4-4 0,0-2 0,2 1-2,2 2-4,2 0-2,-1 1-4,2 2-6,0 3-6,0 2-6,-2 1-9,1 1-10,-2 1-11,0 1-10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18"/>
    </inkml:context>
    <inkml:brush xml:id="br0">
      <inkml:brushProperty name="width" value="0.0411" units="cm"/>
      <inkml:brushProperty name="height" value="0.0411" units="cm"/>
      <inkml:brushProperty name="color" value="#F2385B"/>
    </inkml:brush>
  </inkml:definitions>
  <inkml:trace contextRef="#ctx0" brushRef="#br0">53828 23787 535,'-21'0'6,"3"0"14,4 0 12,5 0 13,2 3 6,2 6-1,2 5 0,2 7 0,1 4-5,0 2-8,0 3-8,0 4-7,0 0-7,0-3-6,0-3-5,0-3-7,3-5-6,6-5-9,5-6-9,7-6-8,3-9-4,3-10 3,1-11 1,2-10 2,-1-6 3,-2 1 2,-3 2 3,-2 1 4,-6 2 2,-3 4 5,-6 3 4,-4 5 4,-6 3 4,-4 5 3,-6 3 3,-3 4 3,-5 4 1,-2 2 1,-1 4-2,-2 3 1,1 2-3,1 5-6,4 4-5,3 3-6,4 1-6,3-2-7,4-4-6,4-3-7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18"/>
    </inkml:context>
    <inkml:brush xml:id="br0">
      <inkml:brushProperty name="width" value="0.0374" units="cm"/>
      <inkml:brushProperty name="height" value="0.0374" units="cm"/>
      <inkml:brushProperty name="color" value="#F2385B"/>
    </inkml:brush>
  </inkml:definitions>
  <inkml:trace contextRef="#ctx0" brushRef="#br0">55033 22534 588,'9'-25'2,"1"-3"6,3-3 4,2-1 6,-1-2 2,-1 3 1,-2 3 1,-2 3 0,-2 2 0,-2-1 0,-3 1-1,0-1 0,-5 2-1,-2 3-1,-5 3-1,-4 3-2,-3 3-1,-3 4 0,-3 4-1,-3 4-1,-1 4 0,-1 6-3,1 4-1,-1 5-1,2 3-2,4 1 0,2 1 0,3 1-1,3 0-1,5 1-1,3-1-2,4 1-2,2-2-1,2-1 0,0 0 0,2-1-1,1-1 0,3-1 0,4-1 0,2 0 0,2-1-1,-2 1 1,2 1 1,0 1-1,-1 1 0,-1 1 0,-1 1 0,-1 1-1,-1 2 0,-4 4 1,-3 4 0,-2 5 1,-4 0 0,-2 0-1,-3-2-2,-4-1 0,-2 0 0,-5 0 0,-3 1 0,-5-1 1,-1-3-1,-2-6 0,-1-5-1,0-6-1,-1-5 0,5-3 1,2-3 2,3-2 0,2-7 3,2-8 4,3-10 4,1-7 4,5-10 0,6-9-2,7-8-4,8-9-2,6-3-4,7 0-6,7 0-6,6 2-5,5 4-6,2 7-5,2 6-5,1 8-4,-3 6-1,-11 9 6,-11 7 4,-11 8 6,-5 4 1,0-2-1,-1 0-2,1-1-2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4:24"/>
    </inkml:context>
    <inkml:brush xml:id="br0">
      <inkml:brushProperty name="width" value="0.03412" units="cm"/>
      <inkml:brushProperty name="height" value="0.03412" units="cm"/>
      <inkml:brushProperty name="color" value="#F2395B"/>
    </inkml:brush>
  </inkml:definitions>
  <inkml:trace contextRef="#ctx0" brushRef="#br0">29600 17054 644,'1'-12'50,"2"5"-5,2 6-6,2 6-6,1 4-4,-1 1-4,1 3-4,0 2-3,-1 1-3,0 1-2,-2 1-2,0 1-1,-2 1-1,1 2-1,0-1-2,0 3-1,0-1 0,0 1-1,-1-2 0,1 2-1,0-2-1,0-3-2,0-3-3,0-3-2,-1-2-2,2 0-1,-2-2 0,1 0-1,1-3 2,0-3 5,1-2 4,2-4 4,-1-2 3,-1-3-3,0-4-1,-2-2-1,1-4-2,2-5-1,2-5-2,2-5 0,1-1-1,1-1 2,1-1 0,2 1 1,-1 0-2,-2 1-6,0 1-5,0 2-5,-2 2-4,-1 2-3,0 3-3,-2 3-2,-1 2-2,-2 2-2,-3 3-2,0 1-2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19"/>
    </inkml:context>
    <inkml:brush xml:id="br0">
      <inkml:brushProperty name="width" value="0.03849" units="cm"/>
      <inkml:brushProperty name="height" value="0.03849" units="cm"/>
      <inkml:brushProperty name="color" value="#F2385B"/>
    </inkml:brush>
  </inkml:definitions>
  <inkml:trace contextRef="#ctx0" brushRef="#br0">57517 23355 571,'0'-13'28,"2"6"7,0 6 7,1 6 8,-1 6-2,-6 5-8,-4 7-10,-5 5-8,-4 4-6,-3 4 0,-4 3-2,-1 3 0,-2-1-4,1-5-6,1-3-7,1-3-6,3-8-7,8-9-8,7-10-9,7-10-7,8-9-3,13-7 5,11-9 3,12-6 4,3-1 6,-8 8 7,-6 7 9,-7 8 6,-5 6 8,-4 3 7,-5 2 7,-3 4 7,-4 3 3,-2 6-1,-4 4 1,-2 5-1,-3 3-1,-2-1 0,-2 1-1,-1 0-1,-2-2-3,2 0-5,0-1-6,2-1-6,4-3-10,8-6-17,8-6-16,8-6-15,3-4-6,1-2 7,-1-2 6,1-1 8,-2 0 6,-3 3 8,-3 3 7,-3 3 8,-3 2 12,-1 3 17,-2 4 16,-2 2 18,-3 2 4,-2 0-7,-4-1-6,-2 1-8,1-4-12,8-6-19,6-8-19,7-5-19,4-4-10,1 1 0,1 1-1,2 1-1,-3 1 5,-3 2 10,-5 2 11,-3 3 10,-2 2 13,-2 6 19,-1 4 16,0 5 18,-2 3 5,-1 0-11,0 0-8,-1 0-10,-1 0-6,0 1-5,0 1-5,0 1-4,1 0-5,3-5-3,4-2-4,2-2-3,2-3-4,0-1-5,-1 0-5,1-2-4,0 0-3,0-2-2,-1 0-2,1-1-2,-1-2 0,-2-2 2,-2-1 1,-2-3 3,-2-1 0,-1 1 2,0-1 0,-2 0 0,0 0 3,0 1 2,0-1 4,0 0 3,2-1 0,2-1-6,4-3-4,2-2-5,1 1-1,-1 5 5,0 4 2,-2 3 5,-1 1 2,0-2 2,-2-1 0,0-3 2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19"/>
    </inkml:context>
    <inkml:brush xml:id="br0">
      <inkml:brushProperty name="width" value="0.04214" units="cm"/>
      <inkml:brushProperty name="height" value="0.04214" units="cm"/>
      <inkml:brushProperty name="color" value="#F2385B"/>
    </inkml:brush>
  </inkml:definitions>
  <inkml:trace contextRef="#ctx0" brushRef="#br0">60483 22723 522,'14'-36'0,"-3"5"-1,-3 7 1,-3 5 0,-1 4 1,0 1 4,0 1 4,0 1 4,1 4 10,-1 10 16,2 8 16,2 9 17,-3 7 1,-4 7-15,-6 5-15,-4 6-14,-1 5-9,-1 4-4,2 3-4,1 5-3,1 4-8,2 5-9,2 4-10,2 6-10,1-3-8,-1-9-3,-2-11-4,0-8-3,-1-9-4,0-4-2,0-5-2,0-5-3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21"/>
    </inkml:context>
    <inkml:brush xml:id="br0">
      <inkml:brushProperty name="width" value="0.02747" units="cm"/>
      <inkml:brushProperty name="height" value="0.02747" units="cm"/>
      <inkml:brushProperty name="color" value="#F2385B"/>
    </inkml:brush>
  </inkml:definitions>
  <inkml:trace contextRef="#ctx0" brushRef="#br0">24000 34800 800,'42'0'49,"-11"0"-13,-8 0-11,-10 0-13,-4 0-4,1 2 3,3 0 4,2 2 2,0 0-1,-2 2-8,1 0-6,-2 1-6,-1 1-8,-2 2-7,-3-1-7,-1 2-7,-2 0-5,-4-2-2,-2-2-2,-3-2-2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22"/>
    </inkml:context>
    <inkml:brush xml:id="br0">
      <inkml:brushProperty name="width" value="0.03987" units="cm"/>
      <inkml:brushProperty name="height" value="0.03987" units="cm"/>
      <inkml:brushProperty name="color" value="#F2385B"/>
    </inkml:brush>
  </inkml:definitions>
  <inkml:trace contextRef="#ctx0" brushRef="#br0">22084 36050 551,'-9'7'0,"0"-1"0,-1 0 0,-1-1 0,0-1 8,4 1 17,3 2 15,2 0 17,2 3 3,0 4-12,0 3-12,0 5-10,0 2-9,0 1-2,0 1-5,0 0-4,0 0-3,-2 0-4,0-1-4,-2 0-4,1-4-4,0-1-4,2-4-4,1-3-4,1-6-5,3-8-7,4-10-7,2-7-8,4-8 1,3-3 9,5-5 7,2-3 9,3 0 7,-1 5 6,-1 2 5,-1 5 6,-1 3 8,-3 5 10,-1 3 10,-2 4 10,-3 4 5,-1 6 1,-2 4 0,-2 6 1,-4 3-4,-3 5-9,-4 4-8,-3 3-8,-5 2-7,-2-1-5,-3-2-4,-3 0-4,-1-2-3,1-1-1,0-2 0,2-2-2,2-3 1,1-3 0,2-3 1,2-2 1,5-3 3,6-1 5,7 0 6,8-1 5,2-2 1,-1-1-4,-1 0-3,-1-1-3,-1-1-4,-2 2-1,-3 0-3,-1 2-2,-2 2-2,-4 4 1,-3 3 1,-2 5 0,-5 3 0,-6 1 1,-5 3 1,-7 2 0,-3-1 0,-1 0 1,0-1 0,-2 0 1,-1-2 1,0 1 1,-2-2 3,0 2 1,-2-1 2,1-1 3,0-1 2,0 0 3,0-2 0,3-1-1,2-1-1,1 0-2,4-3 4,3-1 9,5-2 9,3-2 7,6-2 3,6-2-3,7-2-4,8-2-4,10-3-5,14-2-4,16-3-6,14-3-4,5-2-6,-5 2-3,-5 1-4,-5 1-5,-4 1-4,-1 0-5,-2 2-4,-2 1-4,-3 0-5,-6 2-2,-4 1-4,-5 0-4,-5 0 2,-5 0 4,-5-1 4,-4-1 5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22"/>
    </inkml:context>
    <inkml:brush xml:id="br0">
      <inkml:brushProperty name="width" value="0.03964" units="cm"/>
      <inkml:brushProperty name="height" value="0.03964" units="cm"/>
      <inkml:brushProperty name="color" value="#F2385B"/>
    </inkml:brush>
  </inkml:definitions>
  <inkml:trace contextRef="#ctx0" brushRef="#br0">22935 37022 554,'-8'-7'4,"2"-1"7,1 0 8,0 0 7,2 4 7,0 8 10,2 8 8,0 7 9,0 7-1,-4 3-10,-2 4-11,-3 5-10,-4 3-11,-4 5-10,-3 5-10,-4 6-10,-4 0-8,-3-1-2,-3-2-3,-2-2-4,-2-4-3,3-3-3,3-4-4,0-4-3,5-5-1,5-9-1,7-7 1,5-8-1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22"/>
    </inkml:context>
    <inkml:brush xml:id="br0">
      <inkml:brushProperty name="width" value="0.02773" units="cm"/>
      <inkml:brushProperty name="height" value="0.02773" units="cm"/>
      <inkml:brushProperty name="color" value="#F2385B"/>
    </inkml:brush>
  </inkml:definitions>
  <inkml:trace contextRef="#ctx0" brushRef="#br0">23250 38850 793,'24'15'2,"-1"-1"2,1-1 5,-1-1 2,-1-1 3,-1-1 2,-3 0 2,-1-2 2,-1 0 1,-1 0-1,0 0 0,1 0-1,1 0-3,3 3-5,3 2-5,3 1-7,0 0-2,-5-1-3,-3-2-2,-4-2-1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23"/>
    </inkml:context>
    <inkml:brush xml:id="br0">
      <inkml:brushProperty name="width" value="0.04743" units="cm"/>
      <inkml:brushProperty name="height" value="0.04743" units="cm"/>
      <inkml:brushProperty name="color" value="#F2385B"/>
    </inkml:brush>
  </inkml:definitions>
  <inkml:trace contextRef="#ctx0" brushRef="#br0">25100 35791 463,'9'-31'29,"3"3"-5,4 1-3,2 3-3,4-1-4,5-3 0,5-3-2,5-2-1,-1 1-1,-5 6 0,-4 8 0,-5 7-1,-3 5-1,-1 2-5,0 4-4,-2 3-4,-2 3-2,-3 5 3,-3 5 2,-2 5 2,-5 4 1,-4 3 2,-5 3 0,-5 3 1,-3 0 1,2-2 0,1-1 0,1-3 1,1-2-2,2-5-3,2-3-1,2-4-4,5-2-2,8 1-3,8 1-4,7 1-2,3 0-1,-3-2 4,-3-3 2,-2-1 3,-4-1 1,-1-2 2,-2-1 1,-2 0 0,-3 0 5,-3 2 8,-2 5 7,-4 2 8,-3 2 1,-5-1-3,-5 1-3,-5 0-5,-3-2-2,2-1-3,1-2-1,1-2-3,0-2-1,-1-1 1,-1 0 1,-1-2 1,2-2-4,2-2-8,3-3-8,2-4-9,3-4-4,1-5 0,0-7 0,2-5-1,1-4 0,2-1-1,2 0-1,3-1-1,0 0 2,0 3 6,0 3 7,0 3 5,0 4 7,0 3 7,0 4 6,0 5 6,0 3 11,1 4 15,2 4 15,0 4 14,2 4 1,0 7-13,1 6-13,2 5-14,-1 7-7,-1 6-3,0 8-4,-2 5-2,0 12-6,0 13-6,0 14-6,0 14-7,-1 8-8,0 3-8,-2 3-10,0 3-7,-1-2-7,0-8-3,0-6-2,0-7-3,0-13 1,2-21 4,0-20 4,2-21 5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24"/>
    </inkml:context>
    <inkml:brush xml:id="br0">
      <inkml:brushProperty name="width" value="0.0482" units="cm"/>
      <inkml:brushProperty name="height" value="0.0482" units="cm"/>
      <inkml:brushProperty name="color" value="#F2385B"/>
    </inkml:brush>
  </inkml:definitions>
  <inkml:trace contextRef="#ctx0" brushRef="#br0">26940 35133 456,'22'-6'55,"-4"4"-10,-2 4-7,-3 4-9,-1 3-7,0 3-5,-1 4-4,1 2-5,-1 3-5,-2 3-5,-2 2-4,-2 5-6,-4 0-1,-5 2 3,-4 1 2,-5 1 3,-4 0-3,-3-1-10,-3 1-10,-2 1-10,-3-3 0,-1-2 6,-1-3 7,-1-3 7,1-3 7,1-2 10,3-4 8,2-3 9,2-3 5,5-2 1,3-4 0,4-3 1,5-1 4,6 0 4,6 0 5,6 0 4,5-1-1,9-2-10,5-2-9,8-1-9,3-3-6,-2-2-2,0-2-2,-2-1-2,-3-1-4,-4 4-6,-5 3-6,-5 3-6,-6 2 4,-6 3 13,-8 4 12,-6 2 13,-4 3 7,0 0-1,0 1 1,0 2 1,1-1-2,1 1-1,0 0-3,2 0-1,1 0-2,0 3-1,1 2-2,2 1-1,0 3-2,2 3-3,1 3-3,0 3-2,1 4-3,2 7-1,0 5-1,1 6-1,1 1-2,-2-2 0,-1-1-1,0-2 0,-2-3-2,-2-6-2,-2-4-2,-2-5-2,-2-5 0,-2-5 0,-2-4 1,-1-6 1,-4-3 1,-2-1-1,-3 0 0,-3-2 0,-3-3-1,-2-8 1,-4-6 0,-2-7 0,-2-5 2,3-1 3,1-2 3,3-3 3,3 1 4,5 2 2,5 1 2,5 3 2,4 1 4,4 2 2,4 3 3,4 1 3,5 1 0,9-4 0,7-3-2,9-3-1,4-1-3,4-1-6,2 1-7,4-1-5,-2 2-7,-1 3-6,-4 3-7,-2 3-6,-4 3-6,-6 3-2,-4 2-4,-4 4-3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25"/>
    </inkml:context>
    <inkml:brush xml:id="br0">
      <inkml:brushProperty name="width" value="0.06086" units="cm"/>
      <inkml:brushProperty name="height" value="0.06086" units="cm"/>
      <inkml:brushProperty name="color" value="#F2385B"/>
    </inkml:brush>
  </inkml:definitions>
  <inkml:trace contextRef="#ctx0" brushRef="#br0">33281 35872 361,'7'-14'3,"-2"1"6,-2 2 6,-2 2 6,0 3 2,4 1-1,2 2-2,4 2-1,0 3-3,1 5-2,0 6-2,0 4-3,-2 4-2,-1 3 3,-2 3 0,-2 3 1,-2 3 1,-2 4-1,-2 4 1,-2 4 1,-3 2-2,-2-1 0,-3 1-2,-3 0 0,-2 0-3,2-2-1,1 0-3,1-2-2,1-2-3,0-7-1,2-6-2,1-5-1,1-10-4,2-13-4,2-12-4,2-13-6,4-9 0,7-6 3,8-6 3,6-6 2,6-3 2,5 0 2,4 0 1,6 2 2,-1-1 1,-1 4 0,-3 2 1,-3 4 1,-4 4 3,-4 7 8,-3 7 6,-5 7 8,-3 8 6,-4 7 4,-4 8 4,-5 7 5,-1 7-1,-2 4-6,0 3-7,-2 4-6,-1 4-4,-4 3 0,-2 3-2,-3 2 0,-3 2-3,0-1-2,-1 1-4,-1 0-3,0-2-1,2-5-2,3-5 0,1-5-2,4-12-3,6-19-10,6-18-7,6-18-9,3-10-3,3 0 5,1 0 4,3 1 3,0 0 4,1 0 4,0 2 2,-1 0 2,-2 4 5,0 6 4,-2 6 5,-2 5 4,-3 5 1,-1 3 0,-3 3-2,0 3-1,-3 2 5,1 2 9,0 2 11,0 3 10,0 3 4,2 7-1,0 7-2,1 8-2,-1 4-2,-2 2-4,-4 4-4,-2 3-3,-2 2-2,0 2-2,0 3 0,0 1-2,-1 1 0,-1 0 0,0 0 1,-1-1 0,-2 2-2,0 0-3,-1 2-2,-2 0-4,1-1-5,1-4-4,0-4-5,2-3-5,0-4-3,2-3 2,0-4 2,2-1 0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26"/>
    </inkml:context>
    <inkml:brush xml:id="br0">
      <inkml:brushProperty name="width" value="0.03702" units="cm"/>
      <inkml:brushProperty name="height" value="0.03702" units="cm"/>
      <inkml:brushProperty name="color" value="#F2385B"/>
    </inkml:brush>
  </inkml:definitions>
  <inkml:trace contextRef="#ctx0" brushRef="#br0">37150 36455 594,'32'-2'142,"2"-2"-35,3-4-36,1-1-35,1-2-19,1 0-3,-2 2-3,1 1-3,-2 1-9,-6 1-13,-4 1-13,-5 0-14,-5 3-5,-4 4 6,-6 4 4,-4 4 5,-3 0 0,0 0-5,0 0-7,0-2-6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3:55"/>
    </inkml:context>
    <inkml:brush xml:id="br0">
      <inkml:brushProperty name="width" value="0.05641" units="cm"/>
      <inkml:brushProperty name="height" value="0.05641" units="cm"/>
      <inkml:brushProperty name="color" value="#F2395B"/>
    </inkml:brush>
  </inkml:definitions>
  <inkml:trace contextRef="#ctx0" brushRef="#br0">90789 43396 390,'-15'-40'25,"2"17"3,3 15 2,1 16 2,2 9-1,2 5-5,2 3-4,2 5-5,1 0-3,0-3-1,0-4 0,0-1-2,2-4-1,2-1-2,3-2-2,4-3-2,3-2-3,5-2-4,5-4-2,5-2-4,2-4-2,1-2 1,-1-4-1,0-2 1,-1-1-1,-3 1 0,-4 0-1,-2 2 0,-8 5-1,-12 10 1,-13 10 1,-12 9 0,-8 6 2,-1-1 3,-1 0 2,0 0 3,0-2 1,3-2-1,3-3 1,3-2-2,2-4 2,3 0 4,1 0 3,3-2 4,3-2 3,6-3 3,6-2 5,6-4 2,6-3 1,7-2-4,7-3-5,7-4-3,3-1-3,-2-1 0,0-2-2,-1 0 0,-1 0-4,-1 1-6,-1 0-8,-1 2-6,-4 1-3,-2 2-1,-4 2 0,-5 2 0,-5 3-1,-8 2 1,-8 4 0,-7 2 0,-8 2 0,-4 3 3,-3 2 1,-7 2 3,-2 0 2,2 1 3,0-1 4,1 1 3,1-1 3,1 1 0,2 0 2,0-1 0,1 0 2,1-1 4,1-1 2,1 0 3,3-3 2,3-3 1,4-3 1,5-2 1,4-3 1,6 0 2,6-2 1,6 0 2,5-3-2,7-2-4,5-4-5,7-2-5,4-2-2,4-1-1,4-2 0,4 0 0,3-1-4,0-1-9,2-1-8,0-1-9,-2 1-3,-5 2 0,-5 4 2,-4 3 1,-5 2 0,-7 0 2,-5 2 0,-7 1 1,-4 0 9,-6 3 19,-4 2 17,-6 3 19,-1 1 6,1 3-4,0 3-3,2 4-5,1 0-3,2 1-4,2 0-4,2-1-3,1 3-3,3 4-3,2 3-1,2 4-3,1 4-2,2 3-3,0 3-3,1 2-2,1 4-5,-1 2-6,1 4-4,0 1-6,-1 1-5,1-4-3,0-4-4,-1-4-4,1-4-6,2-5-6,0-5-6,1-5-8,-1-4-1,-1-3 3,-2-3 3,-2-2 4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4:25"/>
    </inkml:context>
    <inkml:brush xml:id="br0">
      <inkml:brushProperty name="width" value="0.03378" units="cm"/>
      <inkml:brushProperty name="height" value="0.03378" units="cm"/>
      <inkml:brushProperty name="color" value="#F2395B"/>
    </inkml:brush>
  </inkml:definitions>
  <inkml:trace contextRef="#ctx0" brushRef="#br0">31490 16732 651,'-19'0'-24,"10"0"30,10 0 30,10 0 29,6 0 8,1 0-15,3 0-15,0 0-15,1 0-9,-3 0-2,-3 0-4,-2 0-2,-2 0-8,-1 0-12,1 0-13,-1 0-13,0 0-7,-1 0-2,0 0-2,-2 0-2,-1-1 1,0 0 4,-2-1 5,0-1 3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27"/>
    </inkml:context>
    <inkml:brush xml:id="br0">
      <inkml:brushProperty name="width" value="0.03838" units="cm"/>
      <inkml:brushProperty name="height" value="0.03838" units="cm"/>
      <inkml:brushProperty name="color" value="#F2385B"/>
    </inkml:brush>
  </inkml:definitions>
  <inkml:trace contextRef="#ctx0" brushRef="#br0">37115 37296 573,'-14'0'3,"1"0"7,2 0 7,2 0 7,1 0 4,1 0-1,-1 0 1,0 0-1,2-1 3,6 0 4,4-2 6,6 0 4,4-1-2,7 2-10,5 0-9,7 2-10,3 0-9,2-2-4,2-1-7,2 1-6,-1-2-7,-2 1-8,-3-1-9,-3 0-7,-4 0-5,-4 2 0,-3 0 1,-4 2 1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33"/>
    </inkml:context>
    <inkml:brush xml:id="br0">
      <inkml:brushProperty name="width" value="0.04318" units="cm"/>
      <inkml:brushProperty name="height" value="0.04318" units="cm"/>
      <inkml:brushProperty name="color" value="#F2385B"/>
    </inkml:brush>
  </inkml:definitions>
  <inkml:trace contextRef="#ctx0" brushRef="#br0">41156 34941 509,'8'-29'25,"0"9"4,-1 5 5,1 8 5,-1 5 4,-2 4 3,-2 4 4,-2 4 3,-1 2-3,0 3-11,0 2-11,0 2-10,0 0-7,0 1-6,0-1-4,0 1-4,0 0-3,0 1 1,0 1 0,0 1 0,0 1 1,0 1 1,0 1 0,0 1 2,0-2 0,0-2 1,0-3 0,0-3 1,0-2 0,2-1-2,0-1-2,2 0-1,1-2-2,3-1-3,4 0-3,2-2-3,0 0 0,-1 0 1,-2 0 1,-2-1 3,-4 2 5,-4 2 10,-6 2 10,-4 1 10,-3 1 3,-2 0-5,0-2-5,-1-1-5,-1-1-4,-1 0-1,-1-2-1,-1-1-3,1 0-1,-1-2-1,2-1-2,1 0 0,0-2-11,1-2-20,-1-2-19,0-2-20,3-2-7,3 0 5,4-1 5,4-2 6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33"/>
    </inkml:context>
    <inkml:brush xml:id="br0">
      <inkml:brushProperty name="width" value="0.03811" units="cm"/>
      <inkml:brushProperty name="height" value="0.03811" units="cm"/>
      <inkml:brushProperty name="color" value="#F2385B"/>
    </inkml:brush>
  </inkml:definitions>
  <inkml:trace contextRef="#ctx0" brushRef="#br0">41650 34717 577,'14'-15'27,"-1"4"2,-2 3 2,-2 3 2,0 1 1,3 0-1,4 0 0,2 1-2,2-2-1,1 0-4,1-1-2,0-1-2,2-1-3,-1 2-1,1 0-1,-1 2-1,-1 1-18,-3 2-33,-3 2-33,-2 2-34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33"/>
    </inkml:context>
    <inkml:brush xml:id="br0">
      <inkml:brushProperty name="width" value="0.03253" units="cm"/>
      <inkml:brushProperty name="height" value="0.03253" units="cm"/>
      <inkml:brushProperty name="color" value="#F2385B"/>
    </inkml:brush>
  </inkml:definitions>
  <inkml:trace contextRef="#ctx0" brushRef="#br0">43100 36000 676,'8'14'112,"0"-1"-25,-1-2-24,1-2-26,0-1-18,0 2-13,-1 0-15,1 0-12,-1 1-5,-1-1 3,-1 0 3,0-2 4,-1 0-5,0 0-13,0 0-15,0 0-13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34"/>
    </inkml:context>
    <inkml:brush xml:id="br0">
      <inkml:brushProperty name="width" value="0.04648" units="cm"/>
      <inkml:brushProperty name="height" value="0.04648" units="cm"/>
      <inkml:brushProperty name="color" value="#F2385B"/>
    </inkml:brush>
  </inkml:definitions>
  <inkml:trace contextRef="#ctx0" brushRef="#br0">43994 34633 473,'-7'-6'10,"2"4"21,2 4 19,2 4 22,1 5 3,0 5-14,0 7-13,0 5-13,0 5-9,0 3-3,0 2-3,0 3-4,0 0-2,0-3-1,0-5-1,0-4-1,2-1-4,2 1-4,4 1-7,2 1-4,2-1-2,0-3 1,-1-4 3,1-1 2,0-4-1,0-2-4,-1-1-5,1-3-3,-1 0-1,-2 0 2,-3 0 2,-1 0 3,-2-2 3,-4 1 4,-2-2 5,-3 0 5,-3-1 1,-2-1 0,-2 1-1,-1 0 1,-5 0-3,-4 0-4,-5 0-4,-4-1-4,-3 1 0,3-2 1,2-1 2,2 0 2,0-2-8,-1-2-19,-1-2-19,-1-2-19,3-2-4,5 0 11,7-1 10,5-2 11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34"/>
    </inkml:context>
    <inkml:brush xml:id="br0">
      <inkml:brushProperty name="width" value="0.03579" units="cm"/>
      <inkml:brushProperty name="height" value="0.03579" units="cm"/>
      <inkml:brushProperty name="color" value="#F2385B"/>
    </inkml:brush>
  </inkml:definitions>
  <inkml:trace contextRef="#ctx0" brushRef="#br0">44650 34809 614,'8'-15'5,"0"4"8,0 3 8,-1 3 9,2 0 7,0 2 5,1-1 4,2 1 5,1-2-2,3 0-11,3-1-9,3-2-11,1 1-12,2 1-15,1 0-16,1 2-15,-2 0-11,-5 2-6,-5 0-6,-4 2-7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34"/>
    </inkml:context>
    <inkml:brush xml:id="br0">
      <inkml:brushProperty name="width" value="0.04197" units="cm"/>
      <inkml:brushProperty name="height" value="0.04197" units="cm"/>
      <inkml:brushProperty name="color" value="#F2385B"/>
    </inkml:brush>
  </inkml:definitions>
  <inkml:trace contextRef="#ctx0" brushRef="#br0">46456 34391 524,'-14'-22'10,"2"5"-4,4 3-3,3 4-5,0 2 3,-2 1 11,-2-1 9,-1 0 11,-2 0 3,2 0-6,1 0-5,0 1-5,1 0-3,-1 2 1,-2 2-1,1 2 1,-2 2 0,1 2 0,-1 2 0,0 2 0,1 0-1,1 1 1,0 0-1,2 0-1,1 2 0,2 3-1,2 5-1,2 4-2,2 1-1,0 1-2,2-1-3,0 1-3,3-1-1,2 1-1,3-1 1,3 1-1,2 0-1,0 2 0,-1 3-1,1 1 0,-2 1-2,0 0 1,-1 0 0,0 0 0,-3 0 1,-3-1 1,-2-1 1,-4-1 1,-1-2 1,-2-1 0,0-3 2,-1-1 0,-3-2 0,-2-1 0,-4-1-1,-2-1 0,-2-2-1,0-4-2,-2-5 0,-1-2-2,-1-5 0,1 0 1,-1-3 0,1-2 2,0-3-1,2-6 1,2-4 0,3-4-1,2-6 1,4-1-1,4-4 1,4-3-1,5-2-1,8-4-3,5-2-3,9-4-1,2 3-5,2 3-6,1 5-5,0 6-6,0 4-1,-2 7 3,-1 5 3,-3 7 3,-3 2-4,-5 2-13,-5 0-12,-4 2-13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35"/>
    </inkml:context>
    <inkml:brush xml:id="br0">
      <inkml:brushProperty name="width" value="0.05393" units="cm"/>
      <inkml:brushProperty name="height" value="0.05393" units="cm"/>
      <inkml:brushProperty name="color" value="#F2385B"/>
    </inkml:brush>
  </inkml:definitions>
  <inkml:trace contextRef="#ctx0" brushRef="#br0">48981 34347 407,'7'-15'45,"0"2"-6,-2 2-7,0 3-6,-2-1-4,-1 0-4,0-2-3,-2 0-3,0-1-3,0-1-1,0-1-2,0-1-2,0-1 0,0 2 0,0 1 0,0 1 0,-1 1 0,-4 2 3,-2 2 1,-3 3 2,-1 1 0,0 3-1,2 4 0,1 2-1,0 4 0,-1 4 1,-1 3 0,-1 5 0,-1 0 1,2-1 0,1-3 2,0-1 0,3-2 0,0-1-2,4 0-3,1-2-3,3-1-6,4-1-12,3 0-11,5-2-11,2-1-5,-1-2 4,1-2 3,-1-2 4,0-2 2,-1-2 3,-1-2 2,0-2 3,-3-1 2,-3 1 5,-3-1 3,-2 0 4,-3 2 16,0 4 25,-2 4 25,0 4 27,0 4 4,2 5-19,2 5-18,2 5-19,0 5-11,0 3-4,-2 4-6,0 4-4,-1 3-3,2 2-3,0 2-2,2 1-1,-1 2-4,-1-2-1,0 0-2,-1-2-3,-1-1-1,0-4-1,0-2-1,0-3-1,-1-4 0,-1-2 2,0-3 1,-1-3 2,-2-3 1,0-3-1,-1-3-1,-2-2 1,-2-3 1,-3-1 4,-5-1 5,-3 0 4,-1-4 2,3-2-1,3-6-1,3-2-1,2-6-2,1-6-4,0-5-5,2-6-5,4-9-6,8-11-7,8-10-9,7-11-8,3 0-1,-3 13 8,-3 11 6,-3 11 8,-1 6-2,3-2-10,2-3-10,2 0-10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38"/>
    </inkml:context>
    <inkml:brush xml:id="br0">
      <inkml:brushProperty name="width" value="0.03078" units="cm"/>
      <inkml:brushProperty name="height" value="0.03078" units="cm"/>
      <inkml:brushProperty name="color" value="#F2385B"/>
    </inkml:brush>
  </inkml:definitions>
  <inkml:trace contextRef="#ctx0" brushRef="#br0">26050 43000 714,'45'8'116,"-5"2"-31,-3 0-30,-3 1-30,-4 1-21,-1 1-10,-3 1-11,-2 1-11,-3 0-10,-3-1-9,-4-1-8,-4 0-8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38"/>
    </inkml:context>
    <inkml:brush xml:id="br0">
      <inkml:brushProperty name="width" value="0.03171" units="cm"/>
      <inkml:brushProperty name="height" value="0.03171" units="cm"/>
      <inkml:brushProperty name="color" value="#F2385B"/>
    </inkml:brush>
  </inkml:definitions>
  <inkml:trace contextRef="#ctx0" brushRef="#br0">25755 45057 693,'-13'-1'10,"6"-1"19,6 0 19,6-1 20,7-2-1,7-2-19,9-2-20,7-1-20,4-2-12,0 1-7,1-1-6,-2 0-6,-1 1-2,-4 3 1,-4 1 3,-3 3 2,-5 0-3,-3 0-6,-4 0-7,-4 0-7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4:25"/>
    </inkml:context>
    <inkml:brush xml:id="br0">
      <inkml:brushProperty name="width" value="0.03146" units="cm"/>
      <inkml:brushProperty name="height" value="0.03146" units="cm"/>
      <inkml:brushProperty name="color" value="#F2395B"/>
    </inkml:brush>
  </inkml:definitions>
  <inkml:trace contextRef="#ctx0" brushRef="#br0">31898 16000 699,'-7'16'86,"3"1"-20,1 1-21,2 1-19,1 2-11,0 3 1,0 3-1,0 3-1,0 2-2,0 1-6,0 0-7,0 1-4,0 0-10,0-5-11,0-4-11,0-3-12,-1-3-5,0-3 3,-2-1 2,0-2 2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38"/>
    </inkml:context>
    <inkml:brush xml:id="br0">
      <inkml:brushProperty name="width" value="0.04242" units="cm"/>
      <inkml:brushProperty name="height" value="0.04242" units="cm"/>
      <inkml:brushProperty name="color" value="#F2385B"/>
    </inkml:brush>
  </inkml:definitions>
  <inkml:trace contextRef="#ctx0" brushRef="#br0">26328 44600 518,'-28'1'29,"7"4"8,7 2 10,7 3 8,3 6 0,2 5-9,0 8-11,2 7-9,0 4-6,0 0-2,0 2-2,0 1-2,0-2-1,2-1-1,0-2-1,2-2-1,0-3 0,0-3-1,-1-5-1,2-3 0,-1-4-6,1-3-8,2-3-10,0-2-9,5-13-9,7-18-8,9-20-9,7-20-9,0-6 1,-4 5 11,-7 7 9,-5 6 10,-4 3 5,-1 3-2,-1 4-2,0 2-1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38"/>
    </inkml:context>
    <inkml:brush xml:id="br0">
      <inkml:brushProperty name="width" value="0.04172" units="cm"/>
      <inkml:brushProperty name="height" value="0.04172" units="cm"/>
      <inkml:brushProperty name="color" value="#F2385B"/>
    </inkml:brush>
  </inkml:definitions>
  <inkml:trace contextRef="#ctx0" brushRef="#br0">27600 42856 527,'8'-31'0,"2"0"0,0-1 0,0 1 0,0 2 1,-2 5 3,-4 5 3,-2 5 2,-2 4 6,2 6 10,0 4 10,2 6 10,0 3 2,2 3-4,0 4-4,1 2-5,1 3-4,0 3-2,-1 2-3,1 5-3,-2 1-3,0 2-3,-4 2-3,0 3-3,-2-1-4,2-1-8,0-1-6,1 0-6,0-1-3,-4-1 2,-2-2 2,-3 0 1,-3-2-1,0-5-6,-1-3-5,-1-5-6,-1-3-8,1-4-10,-1-5-11,0-2-9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39"/>
    </inkml:context>
    <inkml:brush xml:id="br0">
      <inkml:brushProperty name="width" value="0.04172" units="cm"/>
      <inkml:brushProperty name="height" value="0.04172" units="cm"/>
      <inkml:brushProperty name="color" value="#F2385B"/>
    </inkml:brush>
  </inkml:definitions>
  <inkml:trace contextRef="#ctx0" brushRef="#br0">27739 42444 527,'50'-35'12,"-10"9"4,-9 9 4,-11 9 4,-5 4 0,-1 2-1,0 0-1,-3 2-3,0 2 1,-1 4 0,0 4 0,-2 3 1,0 4 0,-2 3-2,-1 3-1,0 3-2,-2 3-3,-1 1-4,0 2-4,-1 3-5,-3 1-3,-2 2-7,-4 2-4,-2 2-7,-2-1-1,-2-5-1,0-5 0,-1-5 0,2-5 2,0-3 3,2-5 3,2-3 4,0-6-2,-3-8-4,-4-8-7,-2-7-5,2-7 0,7-5 5,6-5 5,8-4 5,5-2 3,3 3 4,5 4 2,4 2 4,-1 4 2,-3 5 4,-5 5 2,-4 5 3,-1 7 2,-2 12 2,-1 10 0,0 11 2,-4 7-1,-6 4-3,-6 4-2,-5 5-2,-2-1-2,1-1-1,2-2-2,3-1-2,1-4-1,0-6 0,2-5 0,1-4 0,3-8-1,6-12-4,5-12-2,7-11-3,2-8-1,-2-2 1,-3-4 1,-1-2 1,-2-2 1,-2 1 0,-2 1 0,-2 2 1,-2 0-3,-2 3-3,-2 2-4,-2 1-4,0 4 0,1 3 4,0 5 5,2 3 4,0 6 14,2 8 21,0 8 22,2 8 22,0 7 5,2 6-12,0 8-12,2 7-12,0 4-8,0 2-4,-1 2-3,1 2-4,0 0-3,0-2 0,0 0-2,0 0-2,-1-3-4,0-4-7,-2-4-9,0-4-7,-1-4-7,0-5-5,0-5-7,0-5-4,-1-4-4,-2-3 2,-2-2 1,-2-4 1,-2-3 4,-1-2 5,-3-3 7,-2-4 6,0-2 2,-1-1 2,0-3-1,1-2 1,0 0 4,4 1 11,3 1 9,2 1 10,3 0 5,2 2 0,2 1-1,2 0 0,3 2-2,2-1-2,3 0-4,4 0-4,1 1-3,3 0-4,1 2-5,3 1-4,-1 0-4,-1 0-3,-3 0-3,-2 0-3,-1 1-5,-1 2-4,0 2-5,-2 2-6,-3 3 0,-4 4 3,-6 3 3,-4 5 5,-5 3 2,-3 3 3,-5 3 2,-4 3 3,-1 0 2,-2-4 4,-1-2 3,-1-2 3,-1-3 4,-2 1 3,-3-1 6,-1 1 3,0-2 2,3-1 0,3-2-2,3-2-1,3-3 5,3-1 9,3-2 10,3-2 10,7-2 0,12-1-9,12 0-10,11-1-9,10-3-7,8 0-8,8-3-7,8-2-6,0 0-5,-7 2-3,-7 2-3,-7 2-3,-1 1-5,5-2-6,2 0-8,5-1-7,-3-1 0,-11 2 9,-12 0 7,-9 2 9,-7-1 0,1 0-6,0-2-6,0 0-7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40"/>
    </inkml:context>
    <inkml:brush xml:id="br0">
      <inkml:brushProperty name="width" value="0.04962" units="cm"/>
      <inkml:brushProperty name="height" value="0.04962" units="cm"/>
      <inkml:brushProperty name="color" value="#F2385B"/>
    </inkml:brush>
  </inkml:definitions>
  <inkml:trace contextRef="#ctx0" brushRef="#br0">30300 42562 443,'9'-15'46,"3"4"-9,4 3-9,2 3-8,2 2-7,1 3-2,1 4-2,1 2-3,-1 4 0,-1 4 1,-2 3 1,-3 5 1,-3 6-3,-6 9-6,-6 8-6,-6 10-7,-5 3-6,-6-1-5,-4-1-6,-4-1-4,-2-5 0,2-6 5,4-9 5,3-8 7,3-6 6,1-7 11,2-5 9,2-6 10,4-3 5,6 0-1,6 0 1,6 0-1,2 2-1,-1 2-4,-1 4-2,0 2-3,-3 4-3,-3 7 0,-2 5-1,-4 7-2,-1 3 2,0 0 4,0 2 5,0 1 4,0-2 2,-2-4-1,0-4 0,-1-3-2,2-10-4,7-16-10,7-16-10,8-15-9,4-16-9,7-16-7,3-15-8,5-16-7,0-8-1,-4 2 5,-5 2 5,-5-1 5,-3 7 2,-3 10 2,-1 11-1,-2 11 2,-3 9 2,-3 8 4,-3 7 4,-2 9 5,-3 5 5,-1 5 9,0 3 9,-1 4 8,-1 7 13,0 8 18,0 9 19,0 10 17,0 4 2,0 4-15,0 3-17,0 3-15,-3 2-12,-4 2-8,-6 2-7,-4 2-8,-3 3-6,-1 6-3,-1 4-2,-1 5-4,-1-1-6,-1-6-10,-1-4-10,-1-7-10,2-8-10,6-8-12,4-9-10,5-9-11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40"/>
    </inkml:context>
    <inkml:brush xml:id="br0">
      <inkml:brushProperty name="width" value="0.04521" units="cm"/>
      <inkml:brushProperty name="height" value="0.04521" units="cm"/>
      <inkml:brushProperty name="color" value="#F2385B"/>
    </inkml:brush>
  </inkml:definitions>
  <inkml:trace contextRef="#ctx0" brushRef="#br0">31850 43266 486,'24'-7'154,"3"2"-34,1 2-34,3 2-33,1 2-22,1 2-7,4 2-9,1 2-8,0 1-3,-2 3 1,-1 2 2,-3 2 0,-2 0-8,-2 1-20,-2-1-21,-1 0-19,-4 0-7,-5-2 9,-4-3 8,-6-1 8,-1-1 4,0 0-1,1 0 0,2 0-2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41"/>
    </inkml:context>
    <inkml:brush xml:id="br0">
      <inkml:brushProperty name="width" value="0.04654" units="cm"/>
      <inkml:brushProperty name="height" value="0.04654" units="cm"/>
      <inkml:brushProperty name="color" value="#F2385B"/>
    </inkml:brush>
  </inkml:definitions>
  <inkml:trace contextRef="#ctx0" brushRef="#br0">32014 44750 472,'-13'2'10,"5"4"18,4 4 19,6 3 19,1 5 4,-1 3-12,0 5-11,-1 3-11,-1 3-7,0-1-5,0 0-4,0 1-3,-1-2-4,-1 1 0,0 1-3,-1-1-1,-1-1-1,0-3-3,0-3-3,0-3-1,5-4-3,11-3-2,12-4-2,10-4-2,4-4 0,0-4 1,-2-4 2,1-4 0,-2-1 2,0 1-1,-1 0 1,2 2 0,-2 0 1,-2 0 0,-1 0 1,-3 1 0,-2 0 2,-3 2 0,-3 2 0,-3 2 2,-2 0-1,-1 0 1,0-2 0,-2 0 0,-3-4 2,-4-7 5,-6-7 4,-4-7 5,-4-4-5,-2 1-15,-2 1-15,-1-2-13,-1 3-5,2 5 7,3 5 7,1 5 7,1 2-8,2 1-21,1-1-22,0 0-22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41"/>
    </inkml:context>
    <inkml:brush xml:id="br0">
      <inkml:brushProperty name="width" value="0.04623" units="cm"/>
      <inkml:brushProperty name="height" value="0.04623" units="cm"/>
      <inkml:brushProperty name="color" value="#F2385B"/>
    </inkml:brush>
  </inkml:definitions>
  <inkml:trace contextRef="#ctx0" brushRef="#br0">32204 43900 475,'6'24'145,"-3"-1"-29,-2 1-27,-4-1-27,-3 3-19,-5 7-11,-5 5-10,-5 5-10,-6 6-9,-5 4-5,-7 4-7,-4 4-7,-3 0-5,2-1-7,2-3-6,2-1-7,5-7-7,7-8-9,9-11-10,7-9-8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42"/>
    </inkml:context>
    <inkml:brush xml:id="br0">
      <inkml:brushProperty name="width" value="0.03476" units="cm"/>
      <inkml:brushProperty name="height" value="0.03476" units="cm"/>
      <inkml:brushProperty name="color" value="#F2385B"/>
    </inkml:brush>
  </inkml:definitions>
  <inkml:trace contextRef="#ctx0" brushRef="#br0">35650 41350 632,'30'1'128,"-1"2"-30,-3 2-30,-1 2-30,-3 0-19,0-1-7,-1 0-7,-1-2-9,-2 1-8,-3 2-10,-2 2-10,-4 2-11,-4 1-3,-6 4 3,-6 3 3,-6 3 3,-5 2 3,-5 1 0,-5 1 0,-5 0 2,2-1 2,6-5 7,7-5 5,7-4 6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43"/>
    </inkml:context>
    <inkml:brush xml:id="br0">
      <inkml:brushProperty name="width" value="0.03928" units="cm"/>
      <inkml:brushProperty name="height" value="0.03928" units="cm"/>
      <inkml:brushProperty name="color" value="#F2385B"/>
    </inkml:brush>
  </inkml:definitions>
  <inkml:trace contextRef="#ctx0" brushRef="#br0">35196 42199 560,'-10'8'-2,"-4"-2"-3,-4-1-3,-3 0-3,-2-2 3,3-1 12,1 0 10,3-1 10,3-1 8,6 0 5,6 0 4,6 0 4,7-3-1,7-2-10,9-5-8,7-4-9,4-1-7,-2-1-5,0 0-4,-1 1-6,-2 0-3,0 2-5,-2 2-2,0 3-4,-5 3-1,-11 8 3,-9 6 1,-10 7 2,-6 4 4,-3 1 5,-4 1 5,-2 1 4,-1 0 4,2-1 1,0-1 1,1-1 2,0 0 0,2 0 0,1-1-1,1 1-1,1-2-1,0-1-3,2-2-3,1-3-4,4-3-8,10-1-12,8-4-14,9-2-13,5-5-1,3-6 8,1-5 8,1-6 10,0-2 6,-5 3 4,-5 3 6,-5 2 3,-5 5 9,-6 5 10,-6 4 10,-6 6 11,-6 4 3,-6 7-4,-5 5-4,-6 7-4,-3 1-7,1 1-7,2 1-9,0-1-8,1-1-4,1-1 1,1-3 0,1-1 1,1-3 2,1-1 4,1-3 4,1-1 5,1-3 4,1-1 4,0-2 3,2-2 4,7-4 2,12-6 2,13-6 2,14-6 1,7-4-2,8-3-10,5-3-8,6-3-10,1 0-6,-4 1-7,-1 3-7,-4 1-6,-3 3-6,-6 3-8,-4 3-6,-5 2-7,-5 3-2,-5 1 1,-5 0 3,-4 2 2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43"/>
    </inkml:context>
    <inkml:brush xml:id="br0">
      <inkml:brushProperty name="width" value="0.04558" units="cm"/>
      <inkml:brushProperty name="height" value="0.04558" units="cm"/>
      <inkml:brushProperty name="color" value="#F2385B"/>
    </inkml:brush>
  </inkml:definitions>
  <inkml:trace contextRef="#ctx0" brushRef="#br0">35278 44150 482,'-15'7'2,"2"-2"5,2-3 3,3 0 5,0-2 6,0 0 6,0 0 6,0 0 7,3 4 3,1 9 3,4 9 2,2 9 1,2 5-2,-1 2-8,1 3-6,0 1-8,-2 3-7,-2 4-7,-4 3-7,-2 5-8,-2 4-4,-3 2-3,-1 2-2,-3 4-2,-3 2-6,-3 1-6,-5 1-8,-3 1-8,1-7 1,6-15 6,5-14 6,6-15 8,4-8-3,-1-1-8,0-1-11,0 0-9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4:38"/>
    </inkml:context>
    <inkml:brush xml:id="br0">
      <inkml:brushProperty name="width" value="0.0337" units="cm"/>
      <inkml:brushProperty name="height" value="0.0337" units="cm"/>
      <inkml:brushProperty name="color" value="#F2395B"/>
    </inkml:brush>
  </inkml:definitions>
  <inkml:trace contextRef="#ctx0" brushRef="#br0">25654 17100 652,'-7'7'-15,"1"-1"22,0 0 22,2-2 24,1 0 4,4 0-11,2 0-14,4 0-12,1 1-7,-1 0-3,1 1-3,0 2-3,0-1-1,0 1 0,0 0-1,0 0 1,-1-1-1,1-1-1,0 0 0,0-2-1,0 0-1,1 0 0,2 0 0,0 0-2,0 0 1,-1 0 0,0 0 1,-2 0-1,0 0 2,0 0-1,0-1 1,0 1 0,0 1 1,1 0 0,1 1 0,1 2 1,1 0-1,0 0 1,-1-1-1,1 1 1,0-1 0,0 0-1,-1-2 2,1 0-1,-2-1 2,-4 1 4,-4 2 4,-4 0 4,-5 2-2,-4 2-5,-5 1-8,-5 2-5,-5 3-5,-3 1-1,-4 3-2,-4 1-2,-3 3-3,-2 1-4,-2 3-5,-2 1-5,4-2 0,8-5 4,9-7 2,9-5 5,4-3-3,1 0-5,-1 0-7,0 0-5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43"/>
    </inkml:context>
    <inkml:brush xml:id="br0">
      <inkml:brushProperty name="width" value="0.03977" units="cm"/>
      <inkml:brushProperty name="height" value="0.03977" units="cm"/>
      <inkml:brushProperty name="color" value="#F2385B"/>
    </inkml:brush>
  </inkml:definitions>
  <inkml:trace contextRef="#ctx0" brushRef="#br0">38800 40915 553,'7'-28'4,"0"5"7,-2 7 9,0 5 8,-1 5 6,2 6 8,3 4 5,2 6 7,0 4 0,-1 7-9,0 5-8,-2 7-8,-2 3-8,1 4-7,-2 2-7,0 4-8,-2-1-5,-1-1-4,0-2-5,-1-2-3,-3-3-6,-2-5-8,-4-5-7,-2-5-8,0-4-5,-1-3-1,2-3-3,1-2 0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44"/>
    </inkml:context>
    <inkml:brush xml:id="br0">
      <inkml:brushProperty name="width" value="0.04055" units="cm"/>
      <inkml:brushProperty name="height" value="0.04055" units="cm"/>
      <inkml:brushProperty name="color" value="#F2385B"/>
    </inkml:brush>
  </inkml:definitions>
  <inkml:trace contextRef="#ctx0" brushRef="#br0">37978 40710 542,'7'-15'0,"0"4"0,-2 3 0,0 2 0,1 1 3,5-3 8,5-4 6,6-2 6,0 1 6,-3 3 2,-3 4 4,-3 4 2,-2 4-1,-2 6-4,-3 4-5,0 5-5,-4 5-3,-3 7-1,-2 5-1,-3 6-1,-4 3-5,-4 1-10,-4-1-9,-3 0-10,-2-3-2,1-4 4,1-6 3,1-4 4,1-5-2,0-5-10,2-5-9,1-4-9,2-6-2,5-4 6,3-6 6,4-4 5,5-5 6,7-5 5,8-5 5,6-4 4,3-2 5,1 2 3,-1 1 4,0 3 3,-1 3 2,-5 7 0,-3 5 1,-4 6 0,-4 5-1,-1 4-1,-2 4-1,-2 4-1,-4 5-2,-8 5 1,-6 7 1,-7 5-1,-5 5-2,-3 2-3,-3 3-5,-3 4-4,-3-2-4,-2-2-5,-4-5-5,-2-4-5,-1-3-2,1-1 2,0-3 0,2-1 1,0-4 4,3-3 6,2-4 5,2-4 6,1-3 7,3 1 7,2 0 8,1 0 7,14-4 9,24-8 7,25-8 9,25-7 8,12-6 0,4-1-12,3-3-10,3-1-11,-3 0-8,-6 3-5,-7 3-7,-6 3-6,-8 3-6,-6 3-10,-8 2-9,-6 4-9,-6 4-7,-7 4-7,-5 6-7,-6 4-6,-4 2 0,-2-1 6,-2 0 8,-2-2 6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45"/>
    </inkml:context>
    <inkml:brush xml:id="br0">
      <inkml:brushProperty name="width" value="0.04793" units="cm"/>
      <inkml:brushProperty name="height" value="0.04793" units="cm"/>
      <inkml:brushProperty name="color" value="#F2385B"/>
    </inkml:brush>
  </inkml:definitions>
  <inkml:trace contextRef="#ctx0" brushRef="#br0">38366 43075 459,'-22'7'7,"3"-2"13,3-2 15,3-2 14,2 2 6,4 6-3,2 5-2,4 7-2,1 5-6,0 7-9,0 5-10,0 6-10,0 0-7,-2-6-8,-1-6-6,0-6-8,4-12-11,8-18-19,9-20-17,9-16-17,5-11-2,1 0 17,1 0 16,0 0 16,1 4 14,-3 6 9,-2 7 11,-1 8 10,-3 4 7,-3 6 1,-4 5 3,-2 5 1,-3 2 4,-1 2 3,-2 0 4,-2 2 4,-2 1 1,0 2-3,-2 2-2,0 2-2,-3 3-3,-3 5-4,-2 5-4,-3 5-3,-4 4-4,-2 5-4,-3 3-3,-3 4-4,-2 0-4,1-4-7,0-3-5,0-5-7,0-4-4,2-5 0,2-5-1,3-4-1,1-6-1,0-3 2,2-4 1,1-3 1,2-8 1,4-10 1,4-9 1,4-10 1,3-5 2,5 2 1,4 0 2,3 2 2,1 4 3,-3 7 5,-3 9 6,-2 7 5,-3 7 6,-4 6 6,0 6 7,-2 6 6,-3 7 2,-2 7-3,-3 9-4,-4 7-4,-2 4-4,-2 2-6,-5 0-7,-1 2-6,-3-3-5,2-4-5,1-5-4,1-6-5,1-5-3,1-4 0,0-4 0,2-6-1,1-4 1,1-2 2,0-4 0,2-2 2,1-5 1,2-4 4,2-5 2,2-5 3,3-3 3,6-1 2,4 0 4,5-2 2,3 2 2,0 3-1,-1 5 0,1 3-1,-2 5 3,-3 4 5,-3 6 5,-2 4 5,-4 6 1,-3 5-3,-2 7-5,-3 6-2,-5 2-4,-4 1 0,-5 2-1,-5 1-1,-3-2 0,3-4-1,0-3-1,0-5 0,8-6-1,13-8-1,12-10 0,13-8 0,6-5-1,-2 1 0,0-1 0,0 0 1,-3 2-2,-1 1 0,0 2-2,-1 2 0,-4 5-3,-8 8 0,-8 8-3,-8 8-1,-7 3 0,-4 1 1,-5-1 2,-5 1 2,-2-2 0,-2-1 1,-1-3 0,0-1 0,-2-2 2,-1-1 3,-1-1 2,-1 0 4,0-2 2,0 1 3,-1 0 2,1 0 4,1-1 1,2-3 2,1-1 2,3-2 2,2-1 1,5 0 1,3 0 0,5 0 1,6-1-1,11-1-4,12 0-3,10-1-3,11-3-3,12-2-4,11-4-5,13-2-2,6-2-5,-1 1-2,0-1-3,0 0-3,-1 2-5,-2 2-5,-1 4-6,-2 3-6,-8 0-1,-9 0 5,-11-2 4,-12 0 4,-6-1-6,-3 2-16,-3 0-17,-2 2-16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46"/>
    </inkml:context>
    <inkml:brush xml:id="br0">
      <inkml:brushProperty name="width" value="0.03764" units="cm"/>
      <inkml:brushProperty name="height" value="0.03764" units="cm"/>
      <inkml:brushProperty name="color" value="#F2385B"/>
    </inkml:brush>
  </inkml:definitions>
  <inkml:trace contextRef="#ctx0" brushRef="#br0">45050 43800 584,'17'1'129,"1"4"-30,3 2-30,1 4-31,1-1-15,-4 2-2,0 0-2,-2 0-1,-3-1-19,-1 0-32,-2 1-35,-2 0-33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46"/>
    </inkml:context>
    <inkml:brush xml:id="br0">
      <inkml:brushProperty name="width" value="0.03829" units="cm"/>
      <inkml:brushProperty name="height" value="0.03829" units="cm"/>
      <inkml:brushProperty name="color" value="#F2385B"/>
    </inkml:brush>
  </inkml:definitions>
  <inkml:trace contextRef="#ctx0" brushRef="#br0">45040 44800 574,'-27'0'60,"11"0"2,9 0 2,10 0 1,7 2-5,4 6-12,3 4-13,5 4-12,0 2-14,-2-2-16,-2-4-13,-1-3-16,-2-2-12,-1 1-10,-1 0-10,0 0-11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46"/>
    </inkml:context>
    <inkml:brush xml:id="br0">
      <inkml:brushProperty name="width" value="0.03823" units="cm"/>
      <inkml:brushProperty name="height" value="0.03823" units="cm"/>
      <inkml:brushProperty name="color" value="#F2385B"/>
    </inkml:brush>
  </inkml:definitions>
  <inkml:trace contextRef="#ctx0" brushRef="#br0">50475 43090 575,'-16'47'126,"0"1"-27,2 1-28,-2 2-28,1-4-15,2-6-6,3-7-5,1-8-5,2-4-6,2-3-5,2-3-7,2-3-6,2-3-4,4-2-2,2-4-3,4-2-2,3-6-1,7-6 1,5-7 1,6-7 1,3-6 2,1-4 3,-1-6 2,0-4 2,-4-1 3,-6 5 3,-7 6 3,-6 5 3,-6 3 2,-3 5 4,-2 3 2,-4 4 3,-2 3 0,-5 3 1,-4 1 0,-4 2 0,-1 2 0,1 2-2,2 2-1,0 2-1,0 1-5,2 2-9,1 0-10,1 2-9,1-1-9,4 1-8,2 0-8,4 0-8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47"/>
    </inkml:context>
    <inkml:brush xml:id="br0">
      <inkml:brushProperty name="width" value="0.03114" units="cm"/>
      <inkml:brushProperty name="height" value="0.03114" units="cm"/>
      <inkml:brushProperty name="color" value="#F2385B"/>
    </inkml:brush>
  </inkml:definitions>
  <inkml:trace contextRef="#ctx0" brushRef="#br0">51850 43650 706,'8'14'25,"0"-3"0,0-2 1,-1-4 1,2 1-1,0 2-1,1 3-3,2 2-1,-1 3-1,1 2 1,0 0 0,-1 1 0,1 0-8,1-1-13,1-2-16,1 1-14,0-3-11,-4-1-8,-3-2-8,-2-2-8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47"/>
    </inkml:context>
    <inkml:brush xml:id="br0">
      <inkml:brushProperty name="width" value="0.0434" units="cm"/>
      <inkml:brushProperty name="height" value="0.0434" units="cm"/>
      <inkml:brushProperty name="color" value="#F2385B"/>
    </inkml:brush>
  </inkml:definitions>
  <inkml:trace contextRef="#ctx0" brushRef="#br0">53556 42690 506,'-21'-7'73,"3"2"-13,4 2-11,4 2-13,3 3-6,-1 4 3,0 4 1,0 4 2,0 4-2,1 7-4,-1 5-6,0 6-4,1 3-5,1-2-4,0-1-5,2 0-4,0-3-3,2-5-5,0-5-3,2-5-4,1-4-3,4-2-2,2-4-2,4-3-2,1-4-2,1-8-1,0-6 0,3-7-1,0-6 0,1-3 1,1-4 2,2-4 1,-4-2 3,0 1 2,-4 3 3,-2-1 2,-4 2 6,-3 5 6,-2 4 6,-4 3 8,-2 4 4,-3 3 1,-4 2 2,-2 4 1,-1 3-3,0 2-6,-1 4-8,0 3-6,2 1-3,2 3 1,4 2 3,3 2 1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47"/>
    </inkml:context>
    <inkml:brush xml:id="br0">
      <inkml:brushProperty name="width" value="0.04247" units="cm"/>
      <inkml:brushProperty name="height" value="0.04247" units="cm"/>
      <inkml:brushProperty name="color" value="#F2385B"/>
    </inkml:brush>
  </inkml:definitions>
  <inkml:trace contextRef="#ctx0" brushRef="#br0">54732 41619 517,'7'-15'0,"-2"2"0,-2 3 0,-2 1 0,0-1 4,2-6 6,2-4 7,2-5 6,0-2 6,-1 0 4,0-1 3,-2 1 4,-1 0-2,-2 1-7,-2 1-7,-2 1-7,-2 2-4,-2 5 0,-1 3 1,-3 4-1,-2 4 0,-2 2 0,-1 4 0,-3 3-1,-1 3 0,-2 5-2,-3 5-1,-1 5-2,0 4 0,3 1-1,3 3-1,3 1 0,3 2-1,4 0-2,4 2 0,4 1-1,3-1 0,2-1 0,2-3 0,2-2 1,2 0 0,3-1-3,4 0-2,2 1-2,1 0-1,-1 0 0,-1 1-1,0 2 0,-3 1 0,-3 1 0,-3 1 2,-2 1 0,-4 0 1,-4 0 0,-4 0 1,-4 1 0,-4-2 1,-3-2 0,-5-2 1,-3-1 0,-2-4 0,1-3-1,1-5 0,1-3 0,0-4 1,1-2 1,0-4 2,0-2 2,0-5 0,2-6 1,3-6 0,1-5 1,4-8-2,4-7 0,6-8 0,5-8-2,7-5-4,11-2-7,11-1-7,11-3-7,5 1-6,7 2-5,2 5-5,5 2-4,-4 6 0,-11 10 6,-10 9 5,-11 11 6,-7 4 1,-1 2-3,-2 1-3,-2 1-4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49"/>
    </inkml:context>
    <inkml:brush xml:id="br0">
      <inkml:brushProperty name="width" value="0.05696" units="cm"/>
      <inkml:brushProperty name="height" value="0.05696" units="cm"/>
      <inkml:brushProperty name="color" value="#F2385B"/>
    </inkml:brush>
  </inkml:definitions>
  <inkml:trace contextRef="#ctx0" brushRef="#br0">56675 41850 386,'7'-22'0,"0"5"0,-2 3 0,0 4 0,-1 3 4,0 0 8,-1 2 9,1 1 8,-1 3 2,-2 7-4,-2 7-4,-2 8-5,-3 4-2,-7 5-3,-6 3-3,-5 3-2,-3 2-2,1-2-3,1-2-3,1-1-2,2-4-3,4-5-2,5-5-3,3-5-3,4-5-1,6-4 0,4-6 0,6-4 0,5-6 0,9-6-1,7-5-1,9-6 0,1-2 1,-2 3 5,-3 3 4,-4 3 5,-3 4 3,-6 4 2,-3 6 1,-6 5 1,-4 4 3,-4 4 2,-4 3 4,-4 5 3,-4 4 2,-4 3 0,-4 5 0,-3 3 0,-2 0-1,2-3-3,2-5-4,3-3-2,5-6-7,8-8-9,9-8-10,9-8-8,7-5-5,3-3 0,5-3 0,3-3 0,0 0 3,-6 5 5,-4 3 7,-4 5 5,-6 2 7,-3 2 8,-4 2 7,-4 2 7,-3 3 6,-1 2 3,0 3 2,-2 4 3,2-1-7,4-2-17,4-4-17,4-2-16,1-3-8,-1 0 2,-1-1 3,0-2 3,-2 1 3,-1 1 7,-1 0 6,0 2 7,-3 2 11,-2 4 17,-4 4 17,-2 4 18,-1 2-1,2 1-16,2 1-17,2 1-17,2-1-10,3-4-3,4-4-3,2-4-3,0-2-4,0 0-2,-1 0-4,0 0-4,-2-2 1,-3 0 2,-1-3 2,-2-2 3,-2-1 3,0 0 4,-2 1 4,0-1 3,-2-1 3,-2 0 0,-2-1 0,-2-1 0,0 0 1,-1 2-1,0 2 0,0 2 0,0 2 0,-2 0 1,0 2 1,0 0 2,-2 1-1,0 0-1,0 0 0,1 0-2,2 0-6,6-2-9,6 0-10,6-1-9,3-1-4,3 1 4,2-1 3,1 0 3,0 0 4,1 0 2,-2 0 2,-1 0 2,-1-1 2,-1-4 0,-1-2 0,0-3 1,-1-2 0,0-1 3,-1-2 0,1 1 3,-1-4 0,-1-2 2,0-2 0,-2-4 2,0-1 1,-2 3 2,-1 2 2,0 1 2,-2 3 4,-1 3 7,0 3 6,-1 3 6,-2 1 5,-1 2 2,0 1 2,-1 0 3,-1 6 4,2 8 5,0 9 6,2 10 5,0 4-1,0 2-10,0 2-7,0 3-10,0 1-7,0 2-6,0 2-7,0 3-5,-1 1-9,0 3-9,-2 3-8,0 3-10,-2 3-3,0 4 3,-1 2 2,-1 3 3,-1-5-8,2-12-21,0-14-18,2-11-20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4:42"/>
    </inkml:context>
    <inkml:brush xml:id="br0">
      <inkml:brushProperty name="width" value="0.02752" units="cm"/>
      <inkml:brushProperty name="height" value="0.02752" units="cm"/>
      <inkml:brushProperty name="color" value="#F2395B"/>
    </inkml:brush>
  </inkml:definitions>
  <inkml:trace contextRef="#ctx0" brushRef="#br0">62011 15646 799,'-13'-7'5,"8"2"9,7 2 11,6 2 9,5 1 1,3-2-5,3-1-7,4 1-5,0-1-7,2 0-6,1 2-5,1 1-8,1-1-3,-2-1-3,1 0-3,1-1-2,-2-1-4,-1 2-2,-3 0-3,-1 2-4,-2 1 0,-3 2 0,-1 2 1,-2 2 0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50"/>
    </inkml:context>
    <inkml:brush xml:id="br0">
      <inkml:brushProperty name="width" value="0.04246" units="cm"/>
      <inkml:brushProperty name="height" value="0.04246" units="cm"/>
      <inkml:brushProperty name="color" value="#F2385B"/>
    </inkml:brush>
  </inkml:definitions>
  <inkml:trace contextRef="#ctx0" brushRef="#br0">61552 42091 518,'5'-4'11,"-8"8"24,-6 8 24,-7 7 23,-6 7 4,-5 5-17,-5 5-15,-5 4-17,-2 4-12,2 2-9,1 2-9,0 2-8,3-1-10,3-4-10,5-5-8,3-3-11,4-5-5,3-5-4,3-7-3,3-5-4,1-6 1,2-6 6,0-6 4,2-6 4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50"/>
    </inkml:context>
    <inkml:brush xml:id="br0">
      <inkml:brushProperty name="width" value="0.04166" units="cm"/>
      <inkml:brushProperty name="height" value="0.04166" units="cm"/>
      <inkml:brushProperty name="color" value="#F2385B"/>
    </inkml:brush>
  </inkml:definitions>
  <inkml:trace contextRef="#ctx0" brushRef="#br0">61300 42495 528,'0'-13'9,"2"4"19,0 6 18,2 5 19,2 4 6,5 7-8,5 6-6,6 5-6,2 5-11,2 2-13,3 4-13,1 3-14,-1 1-9,0 2-10,-3 0-8,-1 1-8,-4-2-11,-3-7-11,-4-7-11,-4-7-12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50"/>
    </inkml:context>
    <inkml:brush xml:id="br0">
      <inkml:brushProperty name="width" value="0.05042" units="cm"/>
      <inkml:brushProperty name="height" value="0.05042" units="cm"/>
      <inkml:brushProperty name="color" value="#F2385B"/>
    </inkml:brush>
  </inkml:definitions>
  <inkml:trace contextRef="#ctx0" brushRef="#br0">64975 40856 436,'0'-37'4,"0"6"7,0 4 9,0 5 7,0 1 3,-2 1-2,0-2-1,-2-1-2,0 0-2,1 2-5,-1 3-4,0 1-4,-1 3-2,-2 1 1,-2 2 1,-2 2 0,-1 3 0,-3 2-1,-2 4-1,-1 3-1,-3 3 1,-1 7 0,-2 5 3,-2 7 2,-1 4 0,3 5 0,1 3 0,3 4 0,1 0 0,4-3-3,3-5-2,3-4-2,2-3-1,2-4 2,2-2 0,2-3 1,5-3-6,10-2-10,8-4-12,9-2-11,3-4-6,0-3 1,-1-2-1,-1-3 1,-2-4 0,2-4 3,-1-4 1,0-3 1,-2-3 4,-3 0 2,-5-2 5,-3-1 3,-4 2 6,-4 3 5,-5 4 6,-2 5 7,-5 3 11,-2 4 17,-4 4 18,-2 4 17,-1 5 4,1 8-11,0 6-9,2 7-11,0 5-7,-2 6-7,0 4-5,-1 5-7,-3 6-5,-2 8-6,-3 6-7,-3 7-6,-3 7-6,-1 8-5,-1 8-7,-4 8-5,3-6-4,5-15-3,7-17-2,5-17-3,3-11-4,0-5-7,1-7-5,-1-5-7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51"/>
    </inkml:context>
    <inkml:brush xml:id="br0">
      <inkml:brushProperty name="width" value="0.04946" units="cm"/>
      <inkml:brushProperty name="height" value="0.04946" units="cm"/>
      <inkml:brushProperty name="color" value="#F2385B"/>
    </inkml:brush>
  </inkml:definitions>
  <inkml:trace contextRef="#ctx0" brushRef="#br0">66935 39931 444,'36'-13'19,"-4"3"4,-6 4 4,-4 4 5,-3 2 0,-3 2-4,-1 0-6,-2 2-4,-3 1-3,-4 3-1,-4 4-1,-4 2 0,-5 5-3,-6 5-5,-6 6-4,-5 7-4,-4 1-3,2 0-2,-2-2 0,1 0-1,1-3 1,3-4 1,3-3 1,3-5 3,3-2 1,4-3 2,4-1 2,4-2 2,4-1 2,4 0 2,4-1 3,4 1 3,3-1-1,3-1 0,3 0-3,3-2-1,0-1-1,-1 0-1,-3-2-1,-2 0 0,-2 0-2,-2 3 2,-4 3-1,-3 4 0,-4 2 2,-6 3 3,-6 3 2,-5 3 4,-6 1 1,-2 1 2,-3-1 0,-2 0 1,-2 0-2,-1 1-3,1-1-3,-1 0-4,1-1-1,-1-3 1,1-3 1,0-2 1,1-4-18,3-1-37,3-2-37,3-2-36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52"/>
    </inkml:context>
    <inkml:brush xml:id="br0">
      <inkml:brushProperty name="width" value="0.04697" units="cm"/>
      <inkml:brushProperty name="height" value="0.04697" units="cm"/>
      <inkml:brushProperty name="color" value="#F2385B"/>
    </inkml:brush>
  </inkml:definitions>
  <inkml:trace contextRef="#ctx0" brushRef="#br0">69619 40654 468,'0'-16'3,"0"0"6,0 1 6,0-1 7,0 0 0,0 1-5,0-1-4,0 0-4,-1 2-4,0 1-2,-2 2-2,0 2-3,-3 2 0,-2 1 1,-3 0 1,-3 2 1,-2 0 3,0 2 2,1 0 3,-1 2 3,0 2 2,-1 4 1,-2 4 2,1 3 1,-1 4 1,5 3-1,2 3 1,3 4-1,2-1 0,2 0-2,2-1-2,2-1-2,2-2-2,4-3-4,2-3-3,4-2-3,1-4-3,3-1-1,0-2 0,4-2-1,0-3-3,-1-4-6,-1-4-5,0-3-6,-2-4-3,-1-2 1,-1-2-1,0-1 0,-3-1 1,-3 1 3,-3 0 1,-2 2 3,-3 3 13,-2 3 22,-2 4 22,-2 4 23,0 5 5,2 6-11,3 5-13,1 7-11,1 3-8,0 3-1,0 1-2,0 3-2,-1 0-1,0 2-3,-2 1 0,0 1-2,-1 0-2,2-1-1,0 1-2,2 1-2,-1-1-2,-2 0-4,-2 0-2,-2 1-4,-1-2-1,-1-2 1,-2-1 1,0-3 1,0-2-1,1-3-6,0-3-5,2-3-5,-2-3-1,-6-4 4,-3-5 3,-5-2 2,-3-5 4,2-2 3,3-4 3,2-2 2,1-3 3,2-3 1,2-3 1,3-3 2,2-3 0,4-1 2,4-3 0,4-1 1,6-2-1,8-1-5,7-1-5,9 0-4,4-1-1,4 3 0,2 2 0,3 2 2,-3 3 1,-10 5 1,-9 5 1,-10 5 2,-5 2-10,1 0-20,2 1-19,0-1-21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52"/>
    </inkml:context>
    <inkml:brush xml:id="br0">
      <inkml:brushProperty name="width" value="0.03151" units="cm"/>
      <inkml:brushProperty name="height" value="0.03151" units="cm"/>
      <inkml:brushProperty name="color" value="#F2385B"/>
    </inkml:brush>
  </inkml:definitions>
  <inkml:trace contextRef="#ctx0" brushRef="#br0">72211 41150 698,'-13'2'62,"8"6"-5,7 4-3,6 5-4,4 1-10,-1-2-13,0-1-16,1-2-13,-1-2-15,-3-1-14,-1-1-16,-2-1-14,-2 0-3,-1 0 8,0 0 9,-1 0 7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53"/>
    </inkml:context>
    <inkml:brush xml:id="br0">
      <inkml:brushProperty name="width" value="0.05328" units="cm"/>
      <inkml:brushProperty name="height" value="0.05328" units="cm"/>
      <inkml:brushProperty name="color" value="#F2385B"/>
    </inkml:brush>
  </inkml:definitions>
  <inkml:trace contextRef="#ctx0" brushRef="#br0">73400 39240 412,'14'2'-29,"-6"2"14,-5 4 14,-4 1 14,-6 5 6,-4 7-2,-5 5-1,-5 7-3,-3 2-2,-1 0-3,-1 0-3,-1 1-3,2-4-3,5-4-3,5-4-3,5-6-3,8-9-3,13-10-2,13-13-4,13-12-2,7-6 0,0-1 5,2 0 5,0-2 4,-3 3 3,-7 7 1,-9 7 0,-7 7 2,-8 6 2,-7 8 5,-6 6 4,-7 8 5,-5 3 4,0 1 6,-1 0 4,-1 3 5,0-2-2,4-3-8,3-3-9,3-3-9,2-2-4,3-2-3,4-2-2,2-2-3,5-4-3,6-5-6,5-4-6,7-5-6,3-4-1,0-1 3,2-3 4,1-1 3,-3-1 4,-5 4 3,-7 3 3,-5 3 4,-4 2 1,-2 2 1,-2 3 0,-2 1 1,-5 1 3,0 2 4,-6 0 5,-4 2 4,-1 0 4,2 2 4,2 0 3,3 2 4,1 0-4,3 0-11,4-1-13,2 2-10,4-4-8,4-2 0,2-5-3,6-4 0,-1-1 1,-3 2 6,-4 2 6,-4 3 5,-5 3 8,-2 7 10,-6 7 10,-2 8 10,-3 2 5,0 1-1,0-1-1,0 1 0,2-2-4,1-1-5,2-3-7,2-1-6,4-3-8,7-3-9,7-2-10,8-4-9,1-3-5,-2-2-1,-1-3-2,-2-4 0,-1-2 0,1-3 3,1-4 2,1-1 4,-2-3 3,-5 2 4,-5 1 4,-4 1 4,-4 0 2,-2-2 1,-2 0 1,-2 0 0,-2-2 2,-2 2 0,-2 1 1,-2 1 2,-1 1 0,-1 2 3,-1 3 1,-1 2 1,-2 2 2,0 4 0,-1 4 0,-1 4 0,1 1-1,5 3-5,3 0-4,4 1-4,3 1-4,0 0-4,1-1-4,2 1-3,2-2-5,6-2-5,4-4-7,5-2-5,4-5-1,1-4 6,3-6 4,1-3 5,1-5 5,-1-2 4,-1-1 4,-1-1 4,-1-2 3,-3 2 0,-1 3 1,-2 2 1,-3-1 0,-1 0 0,-2-1 1,-2-1 0,-3 0 0,-1-1 0,-2 1-1,-2-1 1,0 1 0,2-1 0,2 1 0,2-1 0,0 2 5,0 1 9,-2 3 9,0 1 9,-1 2 4,1 2 0,2 3-1,0 1 0,0 4 2,0 6 3,-2 6 5,0 6 3,-2 5-1,-1 5-4,0 5-4,-2 5-6,0 3-3,-2 6-2,0 3-4,-1 4-2,-1 2-4,0 2-7,0 0-6,0 1-6,1 0-2,2 1 3,2 0 1,2 0 3,2-2-6,2-1-17,1-2-16,3-2-16,0-5-13,-2-7-8,-2-9-7,-2-7-9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55"/>
    </inkml:context>
    <inkml:brush xml:id="br0">
      <inkml:brushProperty name="width" value="0.03281" units="cm"/>
      <inkml:brushProperty name="height" value="0.03281" units="cm"/>
      <inkml:brushProperty name="color" value="#F2385B"/>
    </inkml:brush>
  </inkml:definitions>
  <inkml:trace contextRef="#ctx0" brushRef="#br0">79216 39627 670,'-12'-1'8,"8"-1"15,8 0 16,8-1 15,8-2 4,9 0-10,8-1-8,10-1-10,3 0-10,1 0-11,0 2-9,0 1-12,-2 1-4,-2-1 2,-4 0 0,-2 0 3,-6 0-9,-8 2-17,-7 0-17,-8 2-18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55"/>
    </inkml:context>
    <inkml:brush xml:id="br0">
      <inkml:brushProperty name="width" value="0.03431" units="cm"/>
      <inkml:brushProperty name="height" value="0.03431" units="cm"/>
      <inkml:brushProperty name="color" value="#F2385B"/>
    </inkml:brush>
  </inkml:definitions>
  <inkml:trace contextRef="#ctx0" brushRef="#br0">79148 40613 641,'-22'7'3,"-2"0"6,1-2 6,-1 0 6,3-2 4,3-1 3,4 0 3,4-1 3,7-2 0,8-1-1,9 0-2,10-1 0,7-1-5,10 0-7,8 0-6,9 0-7,4-1-13,-3 0-16,-1 0-17,-3-2-16,-5-1-8,-11 2 4,-12 0 3,-9 2 4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56"/>
    </inkml:context>
    <inkml:brush xml:id="br0">
      <inkml:brushProperty name="width" value="0.04481" units="cm"/>
      <inkml:brushProperty name="height" value="0.04481" units="cm"/>
      <inkml:brushProperty name="color" value="#F2385B"/>
    </inkml:brush>
  </inkml:definitions>
  <inkml:trace contextRef="#ctx0" brushRef="#br0">82840 38805 490,'12'-13'117,"9"6"-28,9 6-25,9 6-27,2 3-15,-1 0-2,-2 0-4,-2-1-2,-3 1-6,-5-2-11,-5-1-8,-5 0-11,-4 0-3,-2 1 2,-4 3 3,-3 2 3,-2 1 7,-4 0 11,-2-1 10,-3 1 12,-3 1 5,-2 3-1,-2 3 0,-1 4-1,-2 0-2,0 3-2,1 0-2,-1 1-3,-3 5-3,-7 10-5,-7 10-4,-7 10-6,-1 5-3,1 1-3,2 4-4,1 2-3,4-3-6,2-6-10,3-5-8,3-6-9,4-8-7,5-12-5,4-10-4,6-10-6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4:42"/>
    </inkml:context>
    <inkml:brush xml:id="br0">
      <inkml:brushProperty name="width" value="0.02587" units="cm"/>
      <inkml:brushProperty name="height" value="0.02587" units="cm"/>
      <inkml:brushProperty name="color" value="#F2395B"/>
    </inkml:brush>
  </inkml:definitions>
  <inkml:trace contextRef="#ctx0" brushRef="#br0">62274 15900 850,'-9'7'-1,"0"-2"-2,-2-3-3,1 0-1,-1-2 1,1 0 8,0 0 6,2 0 6,1 1 4,0 3-1,3 4-2,0 2 0,0 3-1,2 3-1,0 3-1,2 4 0,0 2-2,0 6-2,0 5-1,0 5-2,-1 4-3,0 4-2,-2 3-4,0 5-3,-1 1-4,2 1-5,0-1-7,2 1-4,0-4-1,0-8 5,0-8 6,0-7 5,0-6-1,0-2-5,0-1-7,0-2-5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56"/>
    </inkml:context>
    <inkml:brush xml:id="br0">
      <inkml:brushProperty name="width" value="0.03968" units="cm"/>
      <inkml:brushProperty name="height" value="0.03968" units="cm"/>
      <inkml:brushProperty name="color" value="#F2385B"/>
    </inkml:brush>
  </inkml:definitions>
  <inkml:trace contextRef="#ctx0" brushRef="#br0">84500 40250 554,'22'2'159,"-4"6"-36,-2 4-37,-2 5-36,-3 3-28,-1 1-16,-1 0-19,-1 2-17,-1-1-16,0-3-13,-2-3-13,0-2-13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56"/>
    </inkml:context>
    <inkml:brush xml:id="br0">
      <inkml:brushProperty name="width" value="0.04412" units="cm"/>
      <inkml:brushProperty name="height" value="0.04412" units="cm"/>
      <inkml:brushProperty name="color" value="#F2385B"/>
    </inkml:brush>
  </inkml:definitions>
  <inkml:trace contextRef="#ctx0" brushRef="#br0">86122 38374 498,'4'-38'76,"-3"19"-3,-6 19-2,-3 18-3,-6 11-8,-5 5-12,-5 3-14,-5 4-12,-2 1-8,-1-4-4,1-3-2,-1-2-3,2-3-2,4-3-2,3-3-1,1-3-1,4-3 0,3-1 2,3-2 1,3-3 2,7-1-1,13 0-2,13-2-5,13 0-2,7-3-5,-1-3-5,3-2-7,1-4-5,-2-1-4,-4 1-1,-4-1-2,-4 0-2,-4 0 1,-4 2 1,-3 0 1,-4 2 2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57"/>
    </inkml:context>
    <inkml:brush xml:id="br0">
      <inkml:brushProperty name="width" value="0.04591" units="cm"/>
      <inkml:brushProperty name="height" value="0.04591" units="cm"/>
      <inkml:brushProperty name="color" value="#F2385B"/>
    </inkml:brush>
  </inkml:definitions>
  <inkml:trace contextRef="#ctx0" brushRef="#br0">86633 38650 479,'-15'-22'8,"2"4"18,2 5 16,3 3 17,1 4 6,2 6-6,2 4-7,2 6-6,0 5-6,0 9-7,-2 7-6,0 8-8,-3 5-4,-2 2-3,-3 2-2,-3 2-2,-2 0-10,-1-1-13,-1 0-15,-1-2-14,1-3-7,3-6 0,3-5-1,3-7 1,1-4 0,2-3 1,0-3 1,2-2 1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57"/>
    </inkml:context>
    <inkml:brush xml:id="br0">
      <inkml:brushProperty name="width" value="0.04637" units="cm"/>
      <inkml:brushProperty name="height" value="0.04637" units="cm"/>
      <inkml:brushProperty name="color" value="#F2385B"/>
    </inkml:brush>
  </inkml:definitions>
  <inkml:trace contextRef="#ctx0" brushRef="#br0">88079 38211 474,'6'-13'11,"-4"8"22,-4 7 22,-4 6 21,-5 8 6,-6 9-14,-5 9-12,-6 8-13,-4 4-11,-1-2-6,-1-2-9,0-1-6,0-5-5,0 1-2,1-3-1,1-2-1,3-2-2,5-5 0,5-3-1,5-5-2,5-2-3,6 0-6,6-2-7,6-1-6,5-2-2,7-2 5,5-4 5,7-2 3,3-2 4,2 0 0,2 0 1,2 0 2,-1 0-3,-2 0-5,-3 0-5,-3 0-6,-4-1-3,-3-1-4,-5 0-4,-3-1-3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57"/>
    </inkml:context>
    <inkml:brush xml:id="br0">
      <inkml:brushProperty name="width" value="0.05402" units="cm"/>
      <inkml:brushProperty name="height" value="0.05402" units="cm"/>
      <inkml:brushProperty name="color" value="#F2385B"/>
    </inkml:brush>
  </inkml:definitions>
  <inkml:trace contextRef="#ctx0" brushRef="#br0">88408 38633 407,'-9'-22'0,"0"5"0,-2 3 0,0 4 0,0 3 3,3-1 8,1 0 7,2 0 7,1 3 11,0 6 12,0 6 13,0 6 13,0 8-1,-1 10-12,-1 12-13,-1 10-12,-3 9-9,-4 4-3,-4 4-4,-3 7-3,-4 4-6,-1 6-13,-3 5-10,-1 7-11,2-4-10,6-12-10,5-13-9,7-13-10,2-11-4,2-10-1,0-9 1,2-10-1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8:58"/>
    </inkml:context>
    <inkml:brush xml:id="br0">
      <inkml:brushProperty name="width" value="0.04997" units="cm"/>
      <inkml:brushProperty name="height" value="0.04997" units="cm"/>
      <inkml:brushProperty name="color" value="#F2385B"/>
    </inkml:brush>
  </inkml:definitions>
  <inkml:trace contextRef="#ctx0" brushRef="#br0">90398 38848 440,'9'-17'5,"0"0"10,1-1 10,2-1 11,-2 1 2,-3 3-6,-2 2-6,-4 4-5,-1 1-5,2-1-1,1-2-2,0 0-2,0-1-1,0-1-2,-2-2 0,0 0-1,-2 0-1,-2 1-2,-2 1 0,-2 1-2,-1 1 0,-2 4 0,0 2-1,-1 4 0,-2 2 2,-2 2 2,-1 2 2,-3 2 2,0 2 2,2 3 2,0 3 0,1 4 1,1 1 1,2 1-2,2 1 0,3 1-1,1-1-2,2-1-1,2-3-2,2-1-2,1-2-4,0-1-7,0-1-6,0 0-8,1-2-3,4-3-1,2-1-1,3-2-2,2-2 0,0 0-1,0-2-1,-1 0 0,0-2 1,0-2 3,-2-2 5,-1-2 3,0 0 4,-1-1 3,1 0 5,0 0 3,-1 2 13,-2 4 18,-3 4 21,0 4 19,-2 4 3,0 5-13,0 6-14,0 3-14,-2 5-7,0 4-4,-3 4-3,-2 5-4,0 2-3,0 2-3,2 2-3,1 2-4,-1 0-1,-1-1 1,1 0 0,-2-1 1,-1-2-3,0-1-7,0 0-8,1-2-7,-1-3-4,0-4-3,0-5-2,0-5-3,-1-3 1,-1-1 3,-3-1 2,-2-1 3,-1-1 4,-1-3 4,-2-1 4,1-2 5,-2-2 3,0-1 3,1 0 4,-1-2 3,0-1 2,0-2 3,-2-3 1,-1 0 2,1-5 3,3-2 1,3-5 2,2-4 2,3-3 0,3-3 0,1-3-2,2-3-1,5-4-2,8-5-2,8-4-4,7-6-3,8-4-4,9-5-4,6-5-4,9-5-5,3-2-5,1 1-9,0 0-8,0 2-8,-7 6-5,-7 10-1,-11 12-2,-9 10-2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9:04"/>
    </inkml:context>
    <inkml:brush xml:id="br0">
      <inkml:brushProperty name="width" value="0.03405" units="cm"/>
      <inkml:brushProperty name="height" value="0.03405" units="cm"/>
      <inkml:brushProperty name="color" value="#F2385B"/>
    </inkml:brush>
  </inkml:definitions>
  <inkml:trace contextRef="#ctx0" brushRef="#br0">43563 50605 646,'0'-13'0,"-2"6"0,0 6 0,-2 6 0,1 3 0,0 0 0,2 0 0,1-1 0,-1 2 0,-1 4 0,0 2 0,-1 3 0,-1 3 7,0 1 16,0 2 14,0 3 16,1 1 2,0 1-8,2 1-10,0 1-10,2-1-6,0 0-4,2-1-4,0-1-4,1-2-4,2 0-2,0-1-4,2-1-3,-1-2-2,1-1-1,0-3-2,0-1-1,-1-2 0,-2-1 1,-3-1 1,0 0 0,-4-1 3,0 1 2,-3 1 3,-2 2 3,-2-2 2,-4-1 1,-2-2 0,-3-2 2,-1-1-2,-2-1-3,-1 1-2,-1 0-5,-1 0-3,1 2-6,-1 0-6,2 1-5,-1-1-5,4-2-3,3-4-2,3-2-4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9:04"/>
    </inkml:context>
    <inkml:brush xml:id="br0">
      <inkml:brushProperty name="width" value="0.02526" units="cm"/>
      <inkml:brushProperty name="height" value="0.02526" units="cm"/>
      <inkml:brushProperty name="color" value="#F2385B"/>
    </inkml:brush>
  </inkml:definitions>
  <inkml:trace contextRef="#ctx0" brushRef="#br0">43900 50732 871,'1'-15'52,"2"2"-13,2 3-14,2 2-15,3-1-8,5 0-2,5-2-2,5 0-3,3 1-2,3 2-2,0 1-4,4 2-1,-3 2-6,-6 2-10,-5 2-8,-6 2-9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9:04"/>
    </inkml:context>
    <inkml:brush xml:id="br0">
      <inkml:brushProperty name="width" value="0.02387" units="cm"/>
      <inkml:brushProperty name="height" value="0.02387" units="cm"/>
      <inkml:brushProperty name="color" value="#F2385B"/>
    </inkml:brush>
  </inkml:definitions>
  <inkml:trace contextRef="#ctx0" brushRef="#br0">45200 52050 921,'15'22'53,"-2"-3"-28,1-4-26,-2-1-28,-2-4-12,-1 1 0,-2-2 2,-2 0 1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9:05"/>
    </inkml:context>
    <inkml:brush xml:id="br0">
      <inkml:brushProperty name="width" value="0.03633" units="cm"/>
      <inkml:brushProperty name="height" value="0.03633" units="cm"/>
      <inkml:brushProperty name="color" value="#F2385B"/>
    </inkml:brush>
  </inkml:definitions>
  <inkml:trace contextRef="#ctx0" brushRef="#br0">46309 50583 605,'-7'-6'9,"1"4"18,1 4 17,0 4 18,2 3 3,0 1-13,2 3-12,0 2-13,2 1-8,2 3-3,2 2-4,2 1-3,1 2-3,-1 1-2,1 1-2,-1 1-1,1 0-3,0 1-1,0-1-1,0 1-2,-1-2-2,-1-1 1,-1 0-1,0 0-1,-1-2 0,0 1 1,0-1 0,0 1 0,-1-3 1,-1-1 0,0-4 1,-1-3 0,-2-1 1,-1 0 0,0-1 1,-1 1 0,-2-1 3,-2-1 6,-2 0 4,-1-2 5,-3 0 3,0 2-2,-1 0 0,-1 1-2,0-1-8,-1-2-15,1-4-16,-1-2-14,1-2-11,2 2-5,3 0-4,1 2-5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4:43"/>
    </inkml:context>
    <inkml:brush xml:id="br0">
      <inkml:brushProperty name="width" value="0.02805" units="cm"/>
      <inkml:brushProperty name="height" value="0.02805" units="cm"/>
      <inkml:brushProperty name="color" value="#F2395B"/>
    </inkml:brush>
  </inkml:definitions>
  <inkml:trace contextRef="#ctx0" brushRef="#br0">62200 17079 784,'9'-8'58,"1"2"-13,3 1-14,2 0-14,3 2-6,3-1 1,5 0 0,3 1 1,1-1-2,-1 2-6,-3 0-4,-2 2-7,-1 0-5,-1 0-7,-1 0-6,-1 0-8,0 0-3,-1 0-2,1 0-2,0 0-1,-3-1 1,-3 0 7,-4-2 7,-4 0 5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9:05"/>
    </inkml:context>
    <inkml:brush xml:id="br0">
      <inkml:brushProperty name="width" value="0.02493" units="cm"/>
      <inkml:brushProperty name="height" value="0.02493" units="cm"/>
      <inkml:brushProperty name="color" value="#F2385B"/>
    </inkml:brush>
  </inkml:definitions>
  <inkml:trace contextRef="#ctx0" brushRef="#br0">46600 50643 882,'9'-16'3,"2"2"6,1 1 5,3 2 6,-1 1 2,-1 2-4,-3 4-3,-1 3-3,0 0-7,2-1-13,2 0-11,2-1-11,-2-1-7,0 2-1,-2 0-1,-2 2-1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9:05"/>
    </inkml:context>
    <inkml:brush xml:id="br0">
      <inkml:brushProperty name="width" value="0.03818" units="cm"/>
      <inkml:brushProperty name="height" value="0.03818" units="cm"/>
      <inkml:brushProperty name="color" value="#F2385B"/>
    </inkml:brush>
  </inkml:definitions>
  <inkml:trace contextRef="#ctx0" brushRef="#br0">48049 50162 576,'0'-22'22,"0"3"0,0 3 0,0 3 1,0 0-2,0 1-4,0-2-4,0-1-4,0-2-3,-2-1-3,0-3-1,-2-1-3,0-1 0,-2 4 4,0 3 2,-1 3 2,0 2 1,-1 2-3,0 3-1,0 1-2,0 1 2,-1 2 6,-2 0 8,0 2 6,-1 2 2,1 4-4,-1 4-3,0 3-5,1 3-1,3 2 0,1 0-1,3 1 2,0 1-4,2 3-4,0 1-6,2 3-5,2-2-2,4 0 0,3-3 0,4-1 1,3-2-2,0 1 0,-1 0-2,1-1-1,0 1-1,-1 0 1,1-1 1,-1 1 0,-1 0 2,-3 1 1,-3 1 1,-2 1 2,-4 2 1,-2 3-2,-3 3 0,-4 2-1,-2 1 3,-1-2 4,-2-2 5,-3-1 5,0-4 2,1-3-1,0-5-2,2-3-1,0-4-1,-2-2 1,0-4 0,-1-2 0,2-4 0,0 0 3,2-3 1,2-2 2,2-4-1,0-7-2,2-8-4,1-5-2,3-7-9,7-7-12,7-3-12,8-8-14,4-3-6,4 2-5,4 1-2,4 0-3,-2 7 1,-8 10 8,-7 11 7,-8 11 8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9:06"/>
    </inkml:context>
    <inkml:brush xml:id="br0">
      <inkml:brushProperty name="width" value="0.0371" units="cm"/>
      <inkml:brushProperty name="height" value="0.0371" units="cm"/>
      <inkml:brushProperty name="color" value="#F2385B"/>
    </inkml:brush>
  </inkml:definitions>
  <inkml:trace contextRef="#ctx0" brushRef="#br0">40966 53445 593,'-12'-1'15,"8"-1"13,8 0 14,8-1 14,3-1 0,-1 2-9,-1 0-11,0 2-10,1 0-6,5 0-1,5 0-2,5 0-2,2 0-3,1 0-3,-1 0-3,0 0-4,1-1-2,-1 0-5,0-2-2,1 0-4,-1 0 0,0 0 1,1 2 2,-1 0 1,1 1 0,1 0 0,1 0 0,0 0-1,1 0 0,-1 0 0,-1 0 2,-1 0-1,-1 0 1,2 0 0,1 0 0,1 0-1,1 0 1,2-2-1,2 0 2,3-2-1,0 0 2,0-2-1,0 0 2,0-1 0,0-1 1,0 2-1,0 2 0,1-1-1,-2 1 0,-2 1-1,-2-2-2,-2 2 0,-1-1 0,-4 2 1,-1 0 2,-1 2 1,-2 0 1,1 0 1,-1 0-1,1 0 0,0 0 1,2 0 0,3 0-1,1 0 0,4-2 1,4-2 1,6-4 2,4-2 1,4-3 1,2-1-1,2-3 0,2-1-1,-2-1 1,-3 4 0,-4 4 1,-4 2 0,-2 1 0,-2 2-4,0 0-3,-2 2-2,-1 1-2,-1 0 0,-3 2-1,-2 0-1,-2 1 0,-1-2 1,-3 0 0,-1-2 1,-3 1 0,-2 0 3,-1 2 1,-2 1 3,-2-1-1,-1-1 0,-1 0-3,-1-1-1,-1-1-1,-2 2-2,-3 0-1,-1 2-1,-1-1 0,0 0 0,0-2 0,0 0 1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9:08"/>
    </inkml:context>
    <inkml:brush xml:id="br0">
      <inkml:brushProperty name="width" value="0.03677" units="cm"/>
      <inkml:brushProperty name="height" value="0.03677" units="cm"/>
      <inkml:brushProperty name="color" value="#F2385B"/>
    </inkml:brush>
  </inkml:definitions>
  <inkml:trace contextRef="#ctx0" brushRef="#br0">43296 55509 598,'-15'-8'2,"2"0"5,2 0 4,3 0 4,7 2 4,15 2 5,15 4 4,15 3 3,4 0-2,-4 1-12,-5 0-10,-6 0-10,-3 0-7,-2 0-2,-1 0-1,-3 0-1,-2 0 1,-5 0 2,-3-1 4,-4 2 2,-3-1 7,-2 1 10,-3 2 10,0 0 10,-2 1 3,0 0-3,0 0-2,0-1-5,-3 3-2,-2 6-3,-5 4-3,-4 5-3,-3 5-3,-3 4-2,-3 5-1,-3 6-2,-2 5-5,1 5-4,0 7-7,0 6-5,1 1-7,1-3-4,3-4-6,1-2-6,3-4-3,3-8-1,2-6-2,4-7-1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9:09"/>
    </inkml:context>
    <inkml:brush xml:id="br0">
      <inkml:brushProperty name="width" value="0.02611" units="cm"/>
      <inkml:brushProperty name="height" value="0.02611" units="cm"/>
      <inkml:brushProperty name="color" value="#F2385B"/>
    </inkml:brush>
  </inkml:definitions>
  <inkml:trace contextRef="#ctx0" brushRef="#br0">44950 56900 842,'8'8'51,"0"0"-11,0-1-9,-1 1-11,1 1-8,1 2-8,1 1-9,2 2-7,0 2-6,0-1-1,2 1-1,2 0-3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9:09"/>
    </inkml:context>
    <inkml:brush xml:id="br0">
      <inkml:brushProperty name="width" value="0.03574" units="cm"/>
      <inkml:brushProperty name="height" value="0.03574" units="cm"/>
      <inkml:brushProperty name="color" value="#F2385B"/>
    </inkml:brush>
  </inkml:definitions>
  <inkml:trace contextRef="#ctx0" brushRef="#br0">46504 54995 615,'-1'-13'9,"0"4"18,-2 6 18,0 5 18,-2 5 2,-2 7-14,-2 7-15,-1 7-13,-2 3-9,0 1 0,0-1-1,1 0-1,-1-2-3,0-2-5,0-3-7,1-3-4,-1-3-1,0-3 3,0-3 4,1-2 4,0-2-1,4 1-5,2 2-5,4 0-5,2 0-2,2-3-2,2-1-1,2-2-1,1-1 0,3 0 1,2 0 0,2 0 0,2-1 1,5-1 2,3 0 1,5-1 1,1-1 1,1 0 0,-2 0 1,1 0-1,-1-1-1,-3-1-4,-3 0-3,-3-1-3,-3-1 0,-5 0 4,-3 0 3,-4 0 4,-1 0 1,0 0-2,1 0-1,2 1-1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9:09"/>
    </inkml:context>
    <inkml:brush xml:id="br0">
      <inkml:brushProperty name="width" value="0.03511" units="cm"/>
      <inkml:brushProperty name="height" value="0.03511" units="cm"/>
      <inkml:brushProperty name="color" value="#F2385B"/>
    </inkml:brush>
  </inkml:definitions>
  <inkml:trace contextRef="#ctx0" brushRef="#br0">46963 55461 626,'-9'-8'19,"0"2"9,-2 1 9,0 0 8,0 1 4,1 0-3,0 0-3,2 1-3,1 1-6,0 5-12,2 6-12,1 4-10,-2 7-9,-4 7-3,-4 8-4,-3 9-3,-2 2-3,-1 4 0,1 2-1,-1 2-1,1 0-3,3-2-6,1-3-5,3-1-5,1-6-2,4-8 6,2-9 3,4-8 5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9:09"/>
    </inkml:context>
    <inkml:brush xml:id="br0">
      <inkml:brushProperty name="width" value="0.03766" units="cm"/>
      <inkml:brushProperty name="height" value="0.03766" units="cm"/>
      <inkml:brushProperty name="color" value="#F2385B"/>
    </inkml:brush>
  </inkml:definitions>
  <inkml:trace contextRef="#ctx0" brushRef="#br0">48300 54955 584,'-8'-13'8,"0"6"17,0 6 18,0 6 16,0 5 2,-2 5-12,0 5-13,-1 5-12,-2 3-8,0-1-3,-1 1-2,-1-1-3,-1 0-2,-1-1-1,-2-2-1,2 0-1,-3-2 0,2-1 0,1-3-1,1-1 1,1-2 1,2-1 1,3-1 3,1 0 2,3-2-3,6-1-11,4 0-8,6-2-10,4-1-4,5-2 0,5-3 1,5 0 0,3-2 2,2 0 2,2 0 3,2 0 3,0 0 1,-3 0-1,-4 0-1,-2 0-1,-2 0-2,-2 0-1,0 0-3,-1 0-2,-2 0-1,-4 0 2,-5 0 1,-3 0 1,-3-1 3,0-1 1,-2 0 3,0-1 3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9:10"/>
    </inkml:context>
    <inkml:brush xml:id="br0">
      <inkml:brushProperty name="width" value="0.03815" units="cm"/>
      <inkml:brushProperty name="height" value="0.03815" units="cm"/>
      <inkml:brushProperty name="color" value="#F2385B"/>
    </inkml:brush>
  </inkml:definitions>
  <inkml:trace contextRef="#ctx0" brushRef="#br0">48804 55367 576,'-9'-16'4,"0"-1"7,-2-1 7,0-1 8,1 6 7,0 14 11,0 14 8,2 13 9,1 10-2,0 4-15,2 6-15,1 4-15,-1 7-8,-2 8 1,-2 7-1,-2 7 1,1 1-5,1-11-8,2-9-10,3-10-9,0-8-12,0-6-16,0-6-15,0-5-16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9:11"/>
    </inkml:context>
    <inkml:brush xml:id="br0">
      <inkml:brushProperty name="width" value="0.03418" units="cm"/>
      <inkml:brushProperty name="height" value="0.03418" units="cm"/>
      <inkml:brushProperty name="color" value="#F2385B"/>
    </inkml:brush>
  </inkml:definitions>
  <inkml:trace contextRef="#ctx0" brushRef="#br0">51826 52466 643,'-3'-12'8,"-2"8"15,-5 8 15,-4 8 15,-2 4 3,-1 3-11,-1 1-10,-1 3-11,-5 5-7,-5 9-4,-7 8-3,-8 10-4,-2 2-2,2 1 2,2-3 0,2 1 1,2-5-2,4-5-5,2-5-4,3-7-6,4-5-8,5-5-8,5-5-11,5-5-9,3-5-5,2-4-1,2-6-1,2-4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4:44"/>
    </inkml:context>
    <inkml:brush xml:id="br0">
      <inkml:brushProperty name="width" value="0.03011" units="cm"/>
      <inkml:brushProperty name="height" value="0.03011" units="cm"/>
      <inkml:brushProperty name="color" value="#F2395B"/>
    </inkml:brush>
  </inkml:definitions>
  <inkml:trace contextRef="#ctx0" brushRef="#br0">67242 15797 730,'-16'-14'11,"0"2"2,1 4 2,-1 3 4,1 1-1,1 2-2,0 0-2,2 2-2,0 0-3,-2 0-2,0 0-2,-1 0-3,0 1 1,-1 2-1,0 2 2,1 2 0,-2 0 0,0 1 1,-1 0 0,-1 0 1,1 1-1,0 1 1,0 3 1,2 2-1,2 0 0,3-1-1,3-1-1,2 0-1,3-1-2,0 1 0,2 1-1,0 2-1,2-1-1,2-1 1,2-1 0,2-1-1,2 1 1,3 0-1,4 1 1,2 1 1,1 0-2,0-1 1,1-1-2,-1 0 1,0-3-2,-1 0 1,0 0-1,-2-2 0,-1 0 0,-1 0 0,-1 0 1,0-1 0,-3 2 1,-1 0 1,-2 1 0,-2 2 1,-1-1 1,0-1 1,0-1 0,0 0 1,-1-1 1,-1 1 3,0 2 1,-1 0 3,-1 0 0,0-1-2,0 0-1,0-2-1,-2 0-1,0 0 0,-3 0-1,-2-1-1,-2 1 0,0 0-1,-1 0-1,-1 0-2,-2 0 0,-2-1-3,-1 1-2,-3 0-3,-3 0-3,-5 0-5,-5 0-4,-3-1-6,-6 1-1,-3-2 3,-3-1 3,-2 0 3,3-2-2,8-1-9,9 0-6,9-1-8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9:11"/>
    </inkml:context>
    <inkml:brush xml:id="br0">
      <inkml:brushProperty name="width" value="0.03567" units="cm"/>
      <inkml:brushProperty name="height" value="0.03567" units="cm"/>
      <inkml:brushProperty name="color" value="#F2385B"/>
    </inkml:brush>
  </inkml:definitions>
  <inkml:trace contextRef="#ctx0" brushRef="#br0">51533 53087 616,'-1'-15'4,"0"2"6,-2 2 7,0 3 7,3 3 8,8 8 9,8 6 9,7 7 9,5 5-3,1 3-13,0 3-14,2 3-14,1 1-11,2 4-10,3 1-8,1 2-10,0 2-7,-4 0-7,-3 2-7,-2 0-5,-3-4-3,-5-8 2,-3-9 4,-4-8 2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9:11"/>
    </inkml:context>
    <inkml:brush xml:id="br0">
      <inkml:brushProperty name="width" value="0.03469" units="cm"/>
      <inkml:brushProperty name="height" value="0.03469" units="cm"/>
      <inkml:brushProperty name="color" value="#F2385B"/>
    </inkml:brush>
  </inkml:definitions>
  <inkml:trace contextRef="#ctx0" brushRef="#br0">54227 52468 634,'-15'-14'11,"3"18"24,1 20 22,2 17 23,2 11 1,2-1-24,-1 2-23,2 2-24,0-2-17,2-4-13,0-4-13,2-5-12,0-5-6,2-7 3,0-9 3,2-7 4,0-5 2,0 0 2,0-2 4,-1 0 2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9:12"/>
    </inkml:context>
    <inkml:brush xml:id="br0">
      <inkml:brushProperty name="width" value="0.04563" units="cm"/>
      <inkml:brushProperty name="height" value="0.04563" units="cm"/>
      <inkml:brushProperty name="color" value="#F2385B"/>
    </inkml:brush>
  </inkml:definitions>
  <inkml:trace contextRef="#ctx0" brushRef="#br0">55044 52584 482,'6'-14'5,"-4"5"13,-4 3 11,-4 4 11,-2 5 4,-2 7-5,0 7-5,-1 7-5,0 4-5,2-1-3,2 0-4,3 0-4,-1 0-3,2 1-4,-1-1-3,0 1-4,0-3-3,2-3-3,0-5-4,2-3-3,2-4-6,4-4-8,4-4-7,3-4-8,3-4 0,2-4 7,0-4 7,1-3 7,0-4 6,1-3 2,0-3 2,-2-3 3,0-1 2,-4 1 0,-4 1-1,-4 2 1,-4 1 2,-1 3 5,-2 3 4,-1 3 5,-4 3 3,0 1 4,-3 2 3,-2 2 3,-1 2 1,1 2 0,0 3-2,-1 1-1,0 1-1,1 0-4,-1 0-2,0 0-4,3 0-6,4 2-11,5 0-11,6 2-11,4-2-4,6-3 3,4-2 4,5-3 2,0-2 3,0 2 2,-3 1 1,-1 0 3,-2 1 1,-1 0 4,-1 0 3,0 1 3,-3-1 4,-1 2 5,-3 0 4,0 2 5,-3 1 11,-1 3 19,-1 4 18,0 2 20,-2 4 1,-2 5-13,-2 5-14,-2 5-13,-1 2-10,0-1-5,0-1-5,0-2-4,1-1-5,0-1-4,2-3-3,1-1-4,1-3-1,3-3 1,4-3 3,2-2 2,3-4-7,3-1-11,3-2-14,4-2-12,0-4-7,0-6 0,0-5-1,1-7 1,-2-3 2,-1-3 9,-3-1 7,-1-2 8,-3-1 5,-4-2 3,-5-1 5,-2 0 2,-6 1 4,-4 5 5,-6 5 3,-4 5 4,-3 3 1,-3 4 1,-1 3 0,-3 3 0,1 2-3,2 3-3,2 4-5,1 2-4,3 2-3,5 0 2,3 0 0,4 0 0,4 0-7,2-1-18,3 1-17,4 0-17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9:13"/>
    </inkml:context>
    <inkml:brush xml:id="br0">
      <inkml:brushProperty name="width" value="0.04396" units="cm"/>
      <inkml:brushProperty name="height" value="0.04396" units="cm"/>
      <inkml:brushProperty name="color" value="#F2385B"/>
    </inkml:brush>
  </inkml:definitions>
  <inkml:trace contextRef="#ctx0" brushRef="#br0">56811 50471 500,'-15'-15'0,"4"2"0,3 3 0,3 1 0,0 3 8,0 4 14,-2 4 16,0 4 16,0 3 2,2 1-10,2 3-9,2 2-10,1 0-8,0 1-7,0 0-8,0-1-7,2 0-6,2-2-5,4-3-5,2-1-5,2-2-3,-1-4-4,1-2-2,0-4-3,-1-1-1,-1-2 2,0 0 3,-2-1 1,-2-2 5,-2 0 7,-4-1 6,-2-1 7,-4 0 7,-2 2 8,-3 2 7,-3 2 7,-2 2 6,-2 0 6,0 2 6,-1 0 5,5 2-4,10 0-11,12 2-11,10 0-13,6 0-10,-1-4-10,1-2-10,-1-4-10,-1 0-4,-3-1 4,-3 0 4,-2 0 2,-3 0 6,-1 0 4,0 1 5,-2-1 5,-1 0 7,-2 0 6,-3 0 8,0 0 6,-4 5 12,-2 8 15,-4 9 14,-2 10 16,-4 6 0,-5 6-15,-5 6-13,-5 6-16,-4 7-10,-3 10-7,-3 8-8,-1 9-7,-4 6-5,-3 7-3,-1 5-4,-1 7-3,-2 4-1,3 1 1,2 3 0,2 2 2,3-4-2,2-9-3,3-8-4,4-11-3,1-6-6,1-7-10,2-7-9,0-6-8,2-10-1,5-8 9,3-11 8,4-9 10,3-7 6,1-1 4,0-2 5,2-2 5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9:13"/>
    </inkml:context>
    <inkml:brush xml:id="br0">
      <inkml:brushProperty name="width" value="0.03734" units="cm"/>
      <inkml:brushProperty name="height" value="0.03734" units="cm"/>
      <inkml:brushProperty name="color" value="#F2385B"/>
    </inkml:brush>
  </inkml:definitions>
  <inkml:trace contextRef="#ctx0" brushRef="#br0">58021 53862 589,'-21'0'9,"5"2"19,4 0 19,6 2 19,3 1 3,2 5-11,2 4-11,2 4-12,2 1-9,2-1-9,2-1-8,2-1-10,0-2-6,1-3-4,-1-3-4,1-2-5,0-3-3,3-2 2,2-2-1,2-2 1,-1-4 1,1-4-1,-3-5 2,0-4-1,-2-3 2,-2 1 0,-4 1 2,-3 0 0,-2 3 4,-4 2 6,-2 1 6,-3 3 6,-5 1 3,-4 4 0,-5 2-1,-4 4-1,-1 1 0,5 2-2,4 0-1,6 2-1,2 0-8,-2 2-17,0 0-16,-1 1-16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9:14"/>
    </inkml:context>
    <inkml:brush xml:id="br0">
      <inkml:brushProperty name="width" value="0.03788" units="cm"/>
      <inkml:brushProperty name="height" value="0.03788" units="cm"/>
      <inkml:brushProperty name="color" value="#F2385B"/>
    </inkml:brush>
  </inkml:definitions>
  <inkml:trace contextRef="#ctx0" brushRef="#br0">61311 51862 580,'-13'-15'9,"8"4"19,7 4 17,6 2 19,9 0 3,9 2-11,10-1-10,10 0-12,2 0-8,-8 2-6,-6 0-7,-7 2-5,-3 0-5,0 0-3,2 0-2,1 0-2,1 0-6,1 0-6,1 0-8,1 0-6,-2 1-7,-4 2-5,-3 2-6,-4 2-6,-4 1 0,-3 0 5,-3 3 5,-2 0 6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9:14"/>
    </inkml:context>
    <inkml:brush xml:id="br0">
      <inkml:brushProperty name="width" value="0.03558" units="cm"/>
      <inkml:brushProperty name="height" value="0.03558" units="cm"/>
      <inkml:brushProperty name="color" value="#F2385B"/>
    </inkml:brush>
  </inkml:definitions>
  <inkml:trace contextRef="#ctx0" brushRef="#br0">61300 53146 618,'-10'-8'4,"-2"0"8,-3 1 7,-3 0 9,4 0 6,14 2 8,12 2 7,13 2 7,10 1-3,6 2-12,8 0-14,7 2-13,1-1-11,-2-1-12,-1 0-11,-2-1-10,-5-1-8,-6 0-5,-7 0-4,-7 0-5,-6 0 0,-3 0 4,-4 0 5,-4 0 4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9:15"/>
    </inkml:context>
    <inkml:brush xml:id="br0">
      <inkml:brushProperty name="width" value="0.04477" units="cm"/>
      <inkml:brushProperty name="height" value="0.04477" units="cm"/>
      <inkml:brushProperty name="color" value="#F2385B"/>
    </inkml:brush>
  </inkml:definitions>
  <inkml:trace contextRef="#ctx0" brushRef="#br0">65079 50513 491,'0'-15'0,"-2"2"0,0 2 0,-1 3 0,1 1 10,5 2 21,6 2 21,4 2 21,6 2 2,5 2-17,7 2-17,5 2-16,2 0-12,-2 1-7,-3 0-8,0 0-7,-3 0-4,-3 0 0,-3-1 0,-3 1 0,-3 1 0,-3 4 0,-2 2-1,-4 3 0,-4 3 7,-6 3 18,-6 3 15,-6 3 17,-5 5 4,-3 8-7,-5 8-8,-3 8-7,-4 5-9,-3 2-8,-1 4-8,-5 3-8,2-2-5,5-7 2,7-7 1,6-6 1,4-7-6,6-6-15,5-6-14,4-5-14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9:15"/>
    </inkml:context>
    <inkml:brush xml:id="br0">
      <inkml:brushProperty name="width" value="0.05062" units="cm"/>
      <inkml:brushProperty name="height" value="0.05062" units="cm"/>
      <inkml:brushProperty name="color" value="#F2385B"/>
    </inkml:brush>
  </inkml:definitions>
  <inkml:trace contextRef="#ctx0" brushRef="#br0">66624 50365 434,'-7'-28'5,"2"5"11,2 7 10,2 5 10,1 5 7,0 6 1,0 4 1,0 6 2,0 3-3,0 5-4,0 3-6,0 5-5,0 3-4,-2 3-3,-1 2-3,0 4-3,-1 1-2,0 4-1,0 1 1,1 2-1,-1 1-2,4 2-4,0 0-4,4 2-5,0-3-5,1-4-5,2-7-6,0-3-5,1-5-1,0-5 1,0-5 3,-1-5 2,-4-3 4,-11-2 6,-12-2 6,-9-2 6,-6-1 3,1 2-3,1 0-2,1 1-1,3 1-4,0 0-5,3 0-5,2 0-5,1-2-8,2-3-10,3-2-11,1-4-10,3-2-2,2-1 6,4-3 6,3-2 7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9:15"/>
    </inkml:context>
    <inkml:brush xml:id="br0">
      <inkml:brushProperty name="width" value="0.03707" units="cm"/>
      <inkml:brushProperty name="height" value="0.03707" units="cm"/>
      <inkml:brushProperty name="color" value="#F2385B"/>
    </inkml:brush>
  </inkml:definitions>
  <inkml:trace contextRef="#ctx0" brushRef="#br0">67600 50236 593,'9'-36'5,"1"10"12,3 7 10,2 7 11,2 4 7,0 2 1,4 1 2,2 1 1,0 1-3,1 3-10,-1 4-10,1 2-10,-3 2-9,-2 2-7,-3 0-8,-3 1-8,-2 0-13,-2-1-20,-2-1-19,-2-1-20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4:52"/>
    </inkml:context>
    <inkml:brush xml:id="br0">
      <inkml:brushProperty name="width" value="0.02978" units="cm"/>
      <inkml:brushProperty name="height" value="0.02978" units="cm"/>
      <inkml:brushProperty name="color" value="#F2395B"/>
    </inkml:brush>
  </inkml:definitions>
  <inkml:trace contextRef="#ctx0" brushRef="#br0">10666 9228 738,'-8'-7'-11,"2"1"6,1 0 5,0 2 7,0 0 3,0 0 1,-1 0 2,-1 0 0,-1 0 1,0 0-3,0 0-1,0 0-2,-1 0-1,-2 1-1,-1-1 0,-3 0 0,1 0-1,0 2 1,1 0 0,0 2 0,1 0 0,-1 2 1,-2 0-1,0 2 1,0 0 0,1 0 1,1-1 0,0 1 1,2 1 1,-1 0-1,0 1 0,0 2 0,1 1-1,3 1-2,1 3-1,2 2-2,1 0-1,0-1 0,0-1-1,0 0 0,1-2-1,1 1-1,1 0-2,1 0-2,0-1 0,3-1 1,1-1 1,3 0 0,1-1 1,0 0 0,0-1 0,0 1-1,0 0 1,1 0 0,1 0 1,2 0 0,-1-1 0,1 0 1,0 1-1,0 0 1,-1-1 1,-1-1 0,0 0 1,-2-2 0,-1 1 1,0 0 1,-2 1-1,0 2 2,-1-1-1,1-1 0,2 0 0,0-2 1,0 1-1,0 0-1,-2 1 0,0 2-2,-2 0 0,-1-1-1,0 1 0,-2 0 0,-1 0 0,-2 0 0,-2 0-1,-1-1 1,-2 1-1,0 0 0,0 0 0,0 0 0,0-1-1,-1-1 0,-2 0 1,0-2-1,-2 1 1,-1 0-1,-3 1 1,-2 2-1,0-1 0,-1-1-1,0 0-2,1-2 0,0 0-2,2 0-2,-1 0-1,2 0-2,1-1-4,1-1-6,1 0-7,1-1-6,1-3-4,4-2 1,2-4 0,4-2 0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9:16"/>
    </inkml:context>
    <inkml:brush xml:id="br0">
      <inkml:brushProperty name="width" value="0.05062" units="cm"/>
      <inkml:brushProperty name="height" value="0.05062" units="cm"/>
      <inkml:brushProperty name="color" value="#F2385B"/>
    </inkml:brush>
  </inkml:definitions>
  <inkml:trace contextRef="#ctx0" brushRef="#br0">68670 49038 434,'-21'-8'5,"5"-2"9,5 0 11,4-1 8,3 2 6,1 6 2,-1 6 0,0 6 2,-1 5-3,0 5-6,-2 5-6,0 5-6,0 1-3,2-1-2,2-3-1,3-1 0,0-3-3,0-1-4,0-3-4,0-1-3,1-3-5,3-2-7,4-4-7,2-3-7,2-2-7,1-4-5,2-2-6,0-4-7,1-3 1,-1-5 7,1-5 7,0-5 6,-2-3 5,-3 1 3,-3 0 2,-2-1 3,-2 3 1,0 5 1,-1 5 1,2 5 1,-3 2 7,-3 2 12,-2 1 12,-3 0 13,-2 3 5,2 4 1,1 4 1,0 4-1,4 1-7,6-3-15,6-1-15,6-2-15,2-3-11,1-2-5,-1-3-5,1-4-6,-2 0 2,-3 1 8,-3 0 7,-2 2 8,-5 5 19,-2 10 30,-6 9 30,-2 11 31,-6 6 5,-4 6-19,-5 4-18,-5 6-18,-5 4-13,-5 7-7,-4 6-8,-6 4-6,-3 9-7,-4 10-9,-2 10-8,-3 10-9,0 3-4,1-3-2,2-3-2,2-2-2,3-2 0,4 1 2,4 0 2,4 2 2,5-9 3,7-22 4,6-19 5,8-21 4,4-12-5,-1-2-13,0-1-15,0-2-14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6:19:16"/>
    </inkml:context>
    <inkml:brush xml:id="br0">
      <inkml:brushProperty name="width" value="0.03879" units="cm"/>
      <inkml:brushProperty name="height" value="0.03879" units="cm"/>
      <inkml:brushProperty name="color" value="#F2385B"/>
    </inkml:brush>
  </inkml:definitions>
  <inkml:trace contextRef="#ctx0" brushRef="#br0">69716 53505 567,'-7'8'73,"2"1"-9,2 2-9,2 0-10,1 1-8,0 0-5,0 2-7,0 2-5,0 0-4,2 1 0,0 1-1,2 1 0,0-1-4,2-3-4,0-2-5,1-4-6,1-2-5,2-2-4,0-3-5,2 0-6,0-5-2,3-2-3,1-5-2,2-4-3,1-3 1,-1-5 3,-1-3 2,0-5 4,-3-1 4,-3 3 6,-3-1 7,-2 1 7,-3 2 6,-1 3 9,0 3 6,-1 3 9,-4 2 0,-2 4-5,-5 3-6,-4 3-6,-4 3-2,-3 5-1,-5 6 0,-3 4-1,1 2-12,4-1-24,5-1-25,5 0-25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14"/>
    </inkml:context>
    <inkml:brush xml:id="br0">
      <inkml:brushProperty name="width" value="0.03873" units="cm"/>
      <inkml:brushProperty name="height" value="0.03873" units="cm"/>
      <inkml:brushProperty name="color" value="#F2385B"/>
    </inkml:brush>
  </inkml:definitions>
  <inkml:trace contextRef="#ctx0" brushRef="#br0">36615 32624 568,'0'-15'-2,"0"2"-3,0 2-3,0 3-4,0 0 5,0 0 12,0 0 13,0 0 12,0 6 8,2 12 4,0 11 4,2 13 4,-2 5-2,0 0-8,0 0-7,-1 0-8,-1-1-5,0 0-1,0-2-1,0 0-2,0-1-4,0-1-7,0-1-5,0-1-6,-1-2-3,-1 0 2,0-2 3,0 0 1,-2-1 2,2-3-1,0-1-1,2-3 0,-1-1-1,0-3 0,-2-1-1,1-2 1,-2-5-3,2-6-4,0-8-4,2-6-4,0-8-7,2-9-12,0-9-10,2-8-12,-1 0-1,3 7 9,0 7 7,1 9 9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15"/>
    </inkml:context>
    <inkml:brush xml:id="br0">
      <inkml:brushProperty name="width" value="0.04726" units="cm"/>
      <inkml:brushProperty name="height" value="0.04726" units="cm"/>
      <inkml:brushProperty name="color" value="#F2385B"/>
    </inkml:brush>
  </inkml:definitions>
  <inkml:trace contextRef="#ctx0" brushRef="#br0">36816 32128 465,'-7'-14'2,"2"1"4,2 2 3,2 2 4,2 2 2,2 1 1,2 0-1,2 2 0,1 0 0,3 2 0,2 0-2,2 2 0,1 0 0,3 0-1,2 0-1,0 0 0,3 0-1,1 0-2,1 0-2,1 0-1,-1 1-2,-3 2 0,-3 2 1,-2 2-1,-4 1 0,-3 1-2,-3 2-2,-2 0-2,-3 3-1,-2 5 0,-2 5 0,-2 5 0,-3 3 1,-4 1 2,-4 1 1,-3-1 2,-4 2 0,0-1 0,-1-1 0,-1-1 0,0-3-1,1-4 1,1-3 0,1-4 0,2-4 0,2-1 1,1-2 0,2-2 1,4-3 1,5-3 2,4-2 1,5-4 3,5-1-1,2-2 0,3 0-2,3-1-2,2-2 0,2 0-1,3-1 1,2-1-1,-1-1 1,-2 2-1,-1 1 0,-2 1 1,-2 1-1,1 2 0,-1 2 0,1 2 0,-2 1-1,0 2-1,0 0 0,-2 2-1,-2 0-1,-3 3 0,-3 2-1,-2 2 0,-2 1 0,0 1 0,0 2 0,0 0 1,-1 1 1,-1-1 3,0 1 2,-1 0 2,-3 0 1,0 1 0,-3 1 1,-2 1-1,-2 1-1,-2-1-1,-2 1-1,-1 0-3,-2-1 0,-2 0 0,0 0-1,0 1 0,-2-1 0,-1-1 0,-1-1 1,-1-1-1,0 0 0,1 0 1,1-1-1,1 1 1,0-1-1,2-1-1,1-1 0,1 0-1,1-2 0,1-3 0,1-1 0,1-2 1,1-4-13,2-8-23,2-6-25,3-7-22,0-2-6,4 3 17,0 3 14,4 3 16,0 0 8,1 0 1,2-1 1,0-1 0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22"/>
    </inkml:context>
    <inkml:brush xml:id="br0">
      <inkml:brushProperty name="width" value="0.04474" units="cm"/>
      <inkml:brushProperty name="height" value="0.04474" units="cm"/>
      <inkml:brushProperty name="color" value="#F2385B"/>
    </inkml:brush>
  </inkml:definitions>
  <inkml:trace contextRef="#ctx0" brushRef="#br0">15596 36525 491,'-9'-8'1,"0"-2"0,-2 0 0,0-1 1,2 1 9,6 4 17,6 4 16,6 4 16,5 3 3,2 0-11,3 1-11,3 2-11,2 0-8,1-1-4,0 1-3,2 0-4,0 0-2,1 0-3,-1 0-2,1-1-1,-1 1-3,1 2-2,-1 0-3,1 1-1,-2 2-2,0 0-1,-1 1 0,-1 1-1,-1 0 1,-1-1 1,-1 0 1,-1-2 1,-2-1 1,-3-1 2,-3 0 1,-2-2 1,-5 0 4,-2 2 5,-6 0 7,-2 1 5,-5 1 3,-2 0-2,-3 0-1,-3-1-1,-3 3-2,-3 4-4,-3 3-4,-3 5-3,-2 3-3,-2 4-5,-2 3-5,-2 6-3,-2 2-2,-1 6 0,-1 2 1,0 5 0,2-2 1,4-8-1,5-8 0,6-7 0,2-7-11,4-2-23,3-3-21,3-2-23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26"/>
    </inkml:context>
    <inkml:brush xml:id="br0">
      <inkml:brushProperty name="width" value="0.0358" units="cm"/>
      <inkml:brushProperty name="height" value="0.0358" units="cm"/>
      <inkml:brushProperty name="color" value="#F2385B"/>
    </inkml:brush>
  </inkml:definitions>
  <inkml:trace contextRef="#ctx0" brushRef="#br0">32663 18250 614,'-30'1'6,"3"2"14,3 2 14,3 2 13,2 1 4,2 3-8,3 2-7,2 2-7,-1 1-5,0 3-3,-1 1-3,-1 3-2,0 1-3,1 3-3,0 1-1,2 3-3,1-1-4,2-2-2,3-2-5,1-2-3,1 1-4,2 3-2,0 3-2,2 3-3,2-1-1,4-4 3,4-3 1,3-5 2,4-2-1,2-1-3,1-1-4,3 0-2,1-3-3,2-3-3,2-3-1,3-2-3,-3-3 1,-6-1 5,-5 0 4,-6-1 4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26"/>
    </inkml:context>
    <inkml:brush xml:id="br0">
      <inkml:brushProperty name="width" value="0.03165" units="cm"/>
      <inkml:brushProperty name="height" value="0.03165" units="cm"/>
      <inkml:brushProperty name="color" value="#F2385B"/>
    </inkml:brush>
  </inkml:definitions>
  <inkml:trace contextRef="#ctx0" brushRef="#br0">33711 19370 695,'-15'-2'15,"4"0"13,3-3 12,3-2 12,3 0 1,5 1-12,6 1-11,4 1-12,4 0-7,3 0-2,3 0-4,3 0-2,1 1-9,-2 2-13,0 2-14,-1 2-13,-2 0-4,-3 0 7,-3-2 4,-2 0 7,-4-1 2,1 2 1,-2 0 0,0 2-1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26"/>
    </inkml:context>
    <inkml:brush xml:id="br0">
      <inkml:brushProperty name="width" value="0.0329" units="cm"/>
      <inkml:brushProperty name="height" value="0.0329" units="cm"/>
      <inkml:brushProperty name="color" value="#F2385B"/>
    </inkml:brush>
  </inkml:definitions>
  <inkml:trace contextRef="#ctx0" brushRef="#br0">35000 18381 668,'23'-13'36,"-1"3"-2,-1 4-2,-1 4-3,2 3-1,4 4-2,6 2-3,5 3-1,1 4-3,-4 2-3,-2 3-2,-3 3-3,-3 2-2,-2 1 0,-1 1 0,-3 1 0,-3 2-4,-4 2-4,-6 4-7,-4 3-4,-6 3-6,-6 3-4,-6 5-4,-5 4-4,-5-1-1,0-4 5,0-6 5,-1-4 4,-1-5-3,2-3-11,3-5-10,2-3-11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27"/>
    </inkml:context>
    <inkml:brush xml:id="br0">
      <inkml:brushProperty name="width" value="0.04448" units="cm"/>
      <inkml:brushProperty name="height" value="0.04448" units="cm"/>
      <inkml:brushProperty name="color" value="#F2385B"/>
    </inkml:brush>
  </inkml:definitions>
  <inkml:trace contextRef="#ctx0" brushRef="#br0">64897 13855 494,'-8'-14'5,"2"3"11,1 2 10,0 4 11,0 2 5,-4 2-3,-2 2-2,-3 2-2,-3 4 0,-3 7-1,-3 7 0,-2 8-1,-1 3-2,3 2-5,3 1-6,3 4-5,2-2-4,2-2-2,2-3-1,3-3-2,1-2-2,2 1-2,2-1-2,2 1-1,3-2-3,6-2-5,4-2-4,5-1-5,3-3 0,1-1 2,1-2 2,1-3 3,2-1-4,0-2-10,4-2-10,1-2-10,-2-2-2,-5-1 5,-7 0 5,-5-1 5,-3-2 2,0-1-2,0 0-2,0-1-2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27"/>
    </inkml:context>
    <inkml:brush xml:id="br0">
      <inkml:brushProperty name="width" value="0.0366" units="cm"/>
      <inkml:brushProperty name="height" value="0.0366" units="cm"/>
      <inkml:brushProperty name="color" value="#F2385B"/>
    </inkml:brush>
  </inkml:definitions>
  <inkml:trace contextRef="#ctx0" brushRef="#br0">65841 14743 601,'-4'-22'45,"8"5"-1,8 4-2,7 3-1,6 3-2,3 0-3,3 2-3,3 1-3,0 0-3,-2 2-4,-2 0-4,-2 2-4,0 1-10,3 4-19,1 2-17,3 3-17,-4 1-6,-6-2 9,-7-3 8,-6-1 7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4:52"/>
    </inkml:context>
    <inkml:brush xml:id="br0">
      <inkml:brushProperty name="width" value="0.03096" units="cm"/>
      <inkml:brushProperty name="height" value="0.03096" units="cm"/>
      <inkml:brushProperty name="color" value="#F2395B"/>
    </inkml:brush>
  </inkml:definitions>
  <inkml:trace contextRef="#ctx0" brushRef="#br0">14572 9278 710,'-16'-6'32,"2"5"1,1 2 1,1 5 1,0 3-3,2 0-5,1 1-5,1 1-7,1 0-3,-1 1-1,0 0-3,0 0-2,1-1-1,0 1 0,2 0-1,1 0 0,-1 0-1,2 3-1,-1 2-3,0 1 0,0 1-1,2-1-1,0 0 1,2-3 0,0-1 0,0-1 1,0-2 1,0-2 0,1-1 2,2 0-1,2 0 0,2-1 0,1 1 1,1-2-2,2-1 1,0 0-1,1-2 0,1-2 0,1-2-1,1-2 0,1-2 0,1-2-2,1-2-1,2-1-2,-2-3 0,-1-2 1,-3-2-1,-1-1 1,-2-1 1,1 0-1,0-1 1,-1 0 0,0 1 1,-2-1 1,-2 0 2,-2 1 1,-2-1 1,-1 1 0,0-1 2,-1 1 0,-1 1 1,0 1-1,0 2 1,0 3 0,-2 1-1,0 0-3,-3 2-1,-2 1-2,-1 1-3,-2 2-3,0 2-3,-1 2-4,-2 2-4,-1 2-6,-3 2-6,-1 2-5,-1 1-2,2-1 5,3 1 3,1 0 3,2 0 3,2 0 1,2 0 0,3-1 2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27"/>
    </inkml:context>
    <inkml:brush xml:id="br0">
      <inkml:brushProperty name="width" value="0.04407" units="cm"/>
      <inkml:brushProperty name="height" value="0.04407" units="cm"/>
      <inkml:brushProperty name="color" value="#F2385B"/>
    </inkml:brush>
  </inkml:definitions>
  <inkml:trace contextRef="#ctx0" brushRef="#br0">66709 13966 499,'-29'-7'8,"7"2"16,6 2 15,5 2 17,4 3 4,1 4-7,0 4-7,2 3-7,0 6-6,2 5-4,0 7-4,2 4-5,0 4-3,0-2 0,0 0-2,0-1-1,0 0-9,2 0-16,0 2-19,2 0-16,0-2-13,0-6-7,-1-5-8,2-6-7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28"/>
    </inkml:context>
    <inkml:brush xml:id="br0">
      <inkml:brushProperty name="width" value="0.04401" units="cm"/>
      <inkml:brushProperty name="height" value="0.04401" units="cm"/>
      <inkml:brushProperty name="color" value="#F2385B"/>
    </inkml:brush>
  </inkml:definitions>
  <inkml:trace contextRef="#ctx0" brushRef="#br0">68346 13327 499,'38'-6'66,"-3"2"-8,-1 4-8,-1 3-8,-1 3-6,1 5-2,0 5-4,2 5-3,-1 3-2,-3 1 0,-4 1-2,-2 1-1,-2 3-2,-1 7-4,-1 5-3,-1 6-3,-5 3-6,-8 2-8,-10 0-6,-8 1-8,-12 2-3,-17 7 1,-15 4 2,-14 5 1,-4-3 1,10-11 3,12-11 1,11-10 2,5-5-9,0-1-19,-1 0-21,1 1-21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32"/>
    </inkml:context>
    <inkml:brush xml:id="br0">
      <inkml:brushProperty name="width" value="0.04112" units="cm"/>
      <inkml:brushProperty name="height" value="0.04112" units="cm"/>
      <inkml:brushProperty name="color" value="#F2385B"/>
    </inkml:brush>
  </inkml:definitions>
  <inkml:trace contextRef="#ctx0" brushRef="#br0">46750 25363 535,'16'0'144,"-1"2"-38,1 0-39,0 2-39,-1-1-19,-1 0 4,-1-2 3,0 0 3,1-1-1,7 0-3,5 0-3,7 0-4,1 0-3,-2 0-2,-2 0-2,-2 0-1,0 0-3,1 0-1,1 0-3,1 0-1,0-1-1,-2 0-2,0-2 0,0 0-1,-3-1-1,0 0 2,-1 0 0,-1 0 2,-1 1 1,-3 1 2,-1 1 2,-2 0 2,-1 1 0,-1 0 0,1 0-1,0 0-2,-1 1 1,0 0 0,1 1 0,-1 1-1,1 0 1,0 0 0,-1-2-2,1 0 1,0-2-1,1 0-1,2-2 0,0 0-1,-1 0-1,-1-1 0,-2 0-2,-3 1-1,-1-1-1,0 0-2,-2 0-2,0 0-1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32"/>
    </inkml:context>
    <inkml:brush xml:id="br0">
      <inkml:brushProperty name="width" value="0.03989" units="cm"/>
      <inkml:brushProperty name="height" value="0.03989" units="cm"/>
      <inkml:brushProperty name="color" value="#F2385B"/>
    </inkml:brush>
  </inkml:definitions>
  <inkml:trace contextRef="#ctx0" brushRef="#br0">49893 24481 551,'-21'-1'8,"6"-2"12,6-2 12,7-1 11,3-1 2,3 2-5,4 2-6,2 2-6,3 3-4,1 4-2,3 4-2,2 3-2,1 3-1,1 0-1,1-1-1,0 1-1,0 0-2,-1 1-1,-3 1-2,-1 2-2,-1-2-1,0-1-2,-1-3-2,1-1-1,-2-1 0,-1 2-2,-2 0 1,-2 1-1,-2 0 0,-2-1-1,-3-1-1,0 0-1,-2-2 0,0 1 1,0-1 0,0 1 1,-2 0 0,-2 1 2,-4 1 0,-2 2 0,-4 0-1,-5 3-8,-5 1-5,-5 3-6,-6 2-7,-7 3-8,-5 3-7,-8 3-7,1-3-3,10-6 0,9-7 0,11-6 1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33"/>
    </inkml:context>
    <inkml:brush xml:id="br0">
      <inkml:brushProperty name="width" value="0.04009" units="cm"/>
      <inkml:brushProperty name="height" value="0.04009" units="cm"/>
      <inkml:brushProperty name="color" value="#F2385B"/>
    </inkml:brush>
  </inkml:definitions>
  <inkml:trace contextRef="#ctx0" brushRef="#br0">48021 21696 548,'-8'-10'5,"0"-2"9,0-3 10,0-3 9,0 4 8,2 12 6,-2 12 6,0 11 6,0 10-3,0 7-11,0 6-13,0 8-12,0 4-8,-1 0-4,-2 4-6,1 2-3,-1-2-7,2-2-7,3-6-6,1-3-7,1-2-6,2-2-3,0-1-5,2 0-5,0-4 1,2-4 2,0-5 5,2-5 3,0-5 4,0-5 6,-1-5 5,2-4 5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33"/>
    </inkml:context>
    <inkml:brush xml:id="br0">
      <inkml:brushProperty name="width" value="0.03375" units="cm"/>
      <inkml:brushProperty name="height" value="0.03375" units="cm"/>
      <inkml:brushProperty name="color" value="#F2385B"/>
    </inkml:brush>
  </inkml:definitions>
  <inkml:trace contextRef="#ctx0" brushRef="#br0">48426 22113 651,'-1'-15'5,"0"4"8,-2 3 9,0 3 9,-3 4 7,-4 7 3,-3 7 3,-4 8 5,-3 3-5,-1 1-12,-1 1-12,-1 1-12,0-1-7,1 0-1,1-1-2,0-2-1,2 0-5,2-3-7,0-1-7,1-2-6,1-3-1,2-1 6,3-2 6,1-2 7,3-1 6,4-1 8,4 1 6,4 0 8,4-1 3,3 0-2,5-2 0,4 0-2,1-2-2,2 1-4,1 0-2,1 0-4,-1-1-5,0 0-5,-1-2-6,0 0-6,-3-1-7,-1 2-8,0 0-7,0 2-8,-3-1-3,-3-1 1,-3 0 3,-2-1 2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33"/>
    </inkml:context>
    <inkml:brush xml:id="br0">
      <inkml:brushProperty name="width" value="0.03146" units="cm"/>
      <inkml:brushProperty name="height" value="0.03146" units="cm"/>
      <inkml:brushProperty name="color" value="#F2385B"/>
    </inkml:brush>
  </inkml:definitions>
  <inkml:trace contextRef="#ctx0" brushRef="#br0">49250 21659 699,'1'-35'41,"4"10"-6,2 8-4,4 9-5,2 3-1,5 2 1,3-1 1,5 0 1,1 0-2,4 2-7,1 0-7,3 2-7,-2 0-8,-2 2-7,-3 0-7,-4 2-7,-2-1-6,-4-1-5,-5 0-4,-3-1-4,-2-1-2,0 2 3,0 0 3,0 2 2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33"/>
    </inkml:context>
    <inkml:brush xml:id="br0">
      <inkml:brushProperty name="width" value="0.03748" units="cm"/>
      <inkml:brushProperty name="height" value="0.03748" units="cm"/>
      <inkml:brushProperty name="color" value="#F2385B"/>
    </inkml:brush>
  </inkml:definitions>
  <inkml:trace contextRef="#ctx0" brushRef="#br0">49895 21050 586,'-22'1'21,"7"2"18,4 2 20,5 2 18,2 2 0,2 3-17,0 3-18,2 3-18,0 9-12,2 13-10,0 14-7,2 13-8,-1 0-4,-3-13 4,0-14 3,-3-14 2,-1-6-9,0 0-22,0-1-23,0 1-22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39"/>
    </inkml:context>
    <inkml:brush xml:id="br0">
      <inkml:brushProperty name="width" value="0.04398" units="cm"/>
      <inkml:brushProperty name="height" value="0.04398" units="cm"/>
      <inkml:brushProperty name="color" value="#F2385B"/>
    </inkml:brush>
  </inkml:definitions>
  <inkml:trace contextRef="#ctx0" brushRef="#br0">75850 46008 500,'8'-5'116,"2"8"-25,0 6-26,1 8-26,1 3-13,2 3-4,0 1-1,1 3-4,1 1-2,1 4-3,2 3-3,0 3-2,-1 1-1,1 2 1,-2 0 1,-1 1 0,0 0-1,0 0-6,-1-1-7,1-1-5,-1-2-2,-1 0 2,-1-2 2,0 0 3,-2-3 0,-1-7 1,0-5 1,-2-7 1,0-3 0,3-2 2,1-2 1,3-2 2,3-5 1,5-8 4,5-8 3,5-7 3,8-10 0,10-11-4,11-10-2,11-11-3,9-9-2,5-5 2,6-6 0,6-5 2,-7 5-1,-18 17 0,-19 18-1,-18 18-1,-10 9-4,1-1-4,-1 1-5,1-1-6,-2 1-14,0 1-23,0 1-23,-2 1-23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45"/>
    </inkml:context>
    <inkml:brush xml:id="br0">
      <inkml:brushProperty name="width" value="0.0372" units="cm"/>
      <inkml:brushProperty name="height" value="0.0372" units="cm"/>
      <inkml:brushProperty name="color" value="#F2385B"/>
    </inkml:brush>
  </inkml:definitions>
  <inkml:trace contextRef="#ctx0" brushRef="#br0">19471 50431 591,'2'-13'7,"2"3"15,4 4 14,2 4 15,3 2 3,5 0-8,4 0-8,3 0-7,2 1-7,-3 2-3,-1 2-6,-3 2-4,-1 1-3,-4 3-3,0 2-2,-2 2-2,-3 1-3,-2 1 0,-4 1-1,-2 1-1,-5 2-1,-2 1-2,-5 3 0,-4 1-1,-3 0 0,-1 0 1,-2-1 0,-2-1 1,-2-1 0,-1-1-1,-1-1-2,-1-1-1,0-2-1,3-3 2,1-2 1,3-4 1,2-2 2,2-2 3,4-3 3,3 0 4,6-4 5,10 0 9,10-3 10,9-2 10,8-1-2,5-2-13,4 0-13,6-1-12,0 1-8,-5 2-6,-3 4-4,-4 2-5,-3 2-4,-3-2-7,-4 0-4,-1-1-6,-5-2-1,-3 2 4,-5-1 2,-3 0 4,-3-1 3,0 0 3,-2-1 4,0-2 4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4:54"/>
    </inkml:context>
    <inkml:brush xml:id="br0">
      <inkml:brushProperty name="width" value="0.03175" units="cm"/>
      <inkml:brushProperty name="height" value="0.03175" units="cm"/>
      <inkml:brushProperty name="color" value="#F2395B"/>
    </inkml:brush>
  </inkml:definitions>
  <inkml:trace contextRef="#ctx0" brushRef="#br0">17777 9305 692,'-1'-13'50,"-1"6"-7,0 6-8,-1 6-9,-2 4-3,-2 1-2,-2 3-1,-2 2-1,-1 2-2,1 1-1,0 3-3,-1 1-1,0 1-3,1 1-6,-1-1-4,0 1-5,0-1-2,1 1-1,-1-1 0,0 1 0,0-2-1,1-2-2,0-2-3,-1-1-2,1-2-2,2-1-1,2 0-3,3-2-1,1-3-3,3-6-7,4-6-6,2-6-6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45"/>
    </inkml:context>
    <inkml:brush xml:id="br0">
      <inkml:brushProperty name="width" value="0.04045" units="cm"/>
      <inkml:brushProperty name="height" value="0.04045" units="cm"/>
      <inkml:brushProperty name="color" value="#F2385B"/>
    </inkml:brush>
  </inkml:definitions>
  <inkml:trace contextRef="#ctx0" brushRef="#br0">21498 49955 543,'-1'-13'72,"-1"6"-5,0 6-2,-1 6-5,0 6-5,1 5-11,0 7-10,2 5-10,0 4-7,0 1-5,0 1-6,0 1-6,0-2-5,0-1-7,0-2-6,0-1-8,-1-3-5,0 0-6,-2 0-5,0-2-6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45"/>
    </inkml:context>
    <inkml:brush xml:id="br0">
      <inkml:brushProperty name="width" value="0.03357" units="cm"/>
      <inkml:brushProperty name="height" value="0.03357" units="cm"/>
      <inkml:brushProperty name="color" value="#F2385B"/>
    </inkml:brush>
  </inkml:definitions>
  <inkml:trace contextRef="#ctx0" brushRef="#br0">21450 50827 655,'1'-14'71,"2"5"-9,2 3-11,2 4-10,2 2-8,1-2-5,3-1-5,1 0-5,2-1-7,1 0-5,1 0-6,2 1-5,-2 0-6,-1-1-6,-3 0-4,-2 0-6,-1 0-3,0 2-3,-2 0-2,0 2-3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45"/>
    </inkml:context>
    <inkml:brush xml:id="br0">
      <inkml:brushProperty name="width" value="0.05378" units="cm"/>
      <inkml:brushProperty name="height" value="0.05378" units="cm"/>
      <inkml:brushProperty name="color" value="#F2385B"/>
    </inkml:brush>
  </inkml:definitions>
  <inkml:trace contextRef="#ctx0" brushRef="#br0">22108 49199 409,'0'-43'36,"0"11"0,0 10-1,0 9 0,0 8 3,0 6 7,0 6 9,0 6 7,0 6-1,2 9-10,0 7-10,2 8-10,-1 8-7,-1 8-4,0 7-5,-1 9-4,-4 9-6,-4 15-4,-6 13-6,-3 15-6,-2 6-8,1 0-14,2 1-12,4-2-14,0-12-7,4-23-2,2-25-3,4-24-3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46"/>
    </inkml:context>
    <inkml:brush xml:id="br0">
      <inkml:brushProperty name="width" value="0.03926" units="cm"/>
      <inkml:brushProperty name="height" value="0.03926" units="cm"/>
      <inkml:brushProperty name="color" value="#F2385B"/>
    </inkml:brush>
  </inkml:definitions>
  <inkml:trace contextRef="#ctx0" brushRef="#br0">22987 51050 560,'17'1'123,"3"2"-29,3 2-27,2 2-28,1 1-16,-3 1-2,-3 2-2,-2 0-2,-4 1-4,-1 1-2,-3 1-4,0 2-2,-5-1-4,-3 2-4,-4 1-3,-3 1-3,-5 1-1,0 1 0,-3 1 0,-1 1 1,-2 0 1,2-3-2,1-1 1,1-3-1,-1-1-2,-2-1-2,-1-1-3,-2 0-3,0-3 3,2-1 7,4-2 7,3-2 8,3-2 4,6 0 4,4-2 4,6 0 2,3-1 1,3 0-4,3 0-2,2 0-3,3 0-9,1 0-13,1 0-14,1 0-13,-1 0-6,-3 0 3,-4 0 3,-1 0 3,-4 0 0,-1 2-2,-2 0-3,-2 2-2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46"/>
    </inkml:context>
    <inkml:brush xml:id="br0">
      <inkml:brushProperty name="width" value="0.03513" units="cm"/>
      <inkml:brushProperty name="height" value="0.03513" units="cm"/>
      <inkml:brushProperty name="color" value="#F2385B"/>
    </inkml:brush>
  </inkml:definitions>
  <inkml:trace contextRef="#ctx0" brushRef="#br0">24380 51130 626,'-27'-1'7,"9"-1"15,8 0 15,10 0 15,7-2 4,7 0-4,7 0-4,8 1-6,3-1-8,1 2-15,4 0-14,1 2-15,0 0-8,-4 0-5,-2 0-3,-4 0-5,-2 0-1,-3 2 1,-3 0 1,-2 2 1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47"/>
    </inkml:context>
    <inkml:brush xml:id="br0">
      <inkml:brushProperty name="width" value="0.04446" units="cm"/>
      <inkml:brushProperty name="height" value="0.04446" units="cm"/>
      <inkml:brushProperty name="color" value="#F2385B"/>
    </inkml:brush>
  </inkml:definitions>
  <inkml:trace contextRef="#ctx0" brushRef="#br0">25059 50311 494,'-29'-13'99,"8"8"-11,8 7-11,6 6-11,4 8-11,0 7-10,2 8-11,0 9-10,1 5-10,-2 7-10,0 6-12,-1 6-9,-2 2-12,2 4-9,-1 1-11,0 3-10,0-7-5,2-15 1,0-14 2,2-15 1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47"/>
    </inkml:context>
    <inkml:brush xml:id="br0">
      <inkml:brushProperty name="width" value="0.04743" units="cm"/>
      <inkml:brushProperty name="height" value="0.04743" units="cm"/>
      <inkml:brushProperty name="color" value="#F2385B"/>
    </inkml:brush>
  </inkml:definitions>
  <inkml:trace contextRef="#ctx0" brushRef="#br0">26971 50588 463,'-8'-11'46,"2"10"8,1 10 7,0 10 7,1 5-2,1 2-11,-1 2-11,0 2-12,0 1-7,0-1-4,0-2-3,0 1-3,1-4-4,2-2-2,2-3-2,2-2-4,2-4-1,2-3-4,1-3-3,3-2-2,2-3-4,2-1-7,1 0-6,3-1-7,2-5-2,1-8 1,3-8 1,0-7 1,2-6 3,-3-3 3,-1-2 4,-3-4 5,-2 0 2,-4 1 1,-4 0 1,-5 2 0,-2 2 4,-4 3 8,-2 5 8,-3 4 7,-3 3 4,-2 6 1,-2 5 0,-1 5 2,-2 2-3,0 2-7,1 0-5,-1 2-7,0 3-9,0 6-12,1 5-11,0 7-13,1 1-5,2-3 0,4-3 1,3-3 0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47"/>
    </inkml:context>
    <inkml:brush xml:id="br0">
      <inkml:brushProperty name="width" value="0.0368" units="cm"/>
      <inkml:brushProperty name="height" value="0.0368" units="cm"/>
      <inkml:brushProperty name="color" value="#F2385B"/>
    </inkml:brush>
  </inkml:definitions>
  <inkml:trace contextRef="#ctx0" brushRef="#br0">28150 51340 597,'9'-8'5,"3"2"11,4 0 9,2 2 10,2 1 6,1 2 1,1 2 2,1 2 2,-2 2-5,0 2-7,-3 1-9,-1 3-9,-3 2-5,-4 2-3,-5 1-1,-2 3-4,-6 2-1,-2 3-1,-5 3-1,-4 3-1,-1-1-2,-1-3-2,0-2-3,1-2-3,1-4 0,1-1 2,2-3 2,3-1 2,1-1 4,2 0 6,2-1 7,2 1 6,4-2-2,6-2-11,5-4-12,7-2-10,2-2-9,0 0-6,1 0-5,-1 0-5,-2-1-5,-3-1-3,-4 0-3,-4-1-4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48"/>
    </inkml:context>
    <inkml:brush xml:id="br0">
      <inkml:brushProperty name="width" value="0.03959" units="cm"/>
      <inkml:brushProperty name="height" value="0.03959" units="cm"/>
      <inkml:brushProperty name="color" value="#F2385B"/>
    </inkml:brush>
  </inkml:definitions>
  <inkml:trace contextRef="#ctx0" brushRef="#br0">30070 51188 555,'-11'0'68,"8"0"-6,9 0-5,10 0-5,6 0-6,5 0-7,4 0-5,6 0-6,3-1-5,2-1-7,2 0-4,2 0-6,-1-2-5,-2 0-1,-3 0-3,-4 1-3,-3 0-6,-3 2-11,-5 2-11,-3 2-11,-5 0-8,-3 3-5,-4 0-5,-4 1-6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48"/>
    </inkml:context>
    <inkml:brush xml:id="br0">
      <inkml:brushProperty name="width" value="0.03951" units="cm"/>
      <inkml:brushProperty name="height" value="0.03951" units="cm"/>
      <inkml:brushProperty name="color" value="#F2385B"/>
    </inkml:brush>
  </inkml:definitions>
  <inkml:trace contextRef="#ctx0" brushRef="#br0">30325 52111 556,'-8'7'5,"-2"-2"10,0-3 9,-1 0 10,1-4 7,4 0 8,4-3 5,4-2 7,7 0-3,11 1-13,11 1-13,11 0-13,7 1-12,6 0-12,4 0-11,4 1-11,-1 0-7,-10-1-2,-10 0-3,-10 0-1,-6 0-4,-3 2-4,-3 0-5,-2 2-4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3:55"/>
    </inkml:context>
    <inkml:brush xml:id="br0">
      <inkml:brushProperty name="width" value="0.04043" units="cm"/>
      <inkml:brushProperty name="height" value="0.04043" units="cm"/>
      <inkml:brushProperty name="color" value="#F2395B"/>
    </inkml:brush>
  </inkml:definitions>
  <inkml:trace contextRef="#ctx0" brushRef="#br0">91313 46324 544,'-46'-7'27,"18"-1"7,17 0 9,18 0 7,9 1-2,1 0-10,1 2-11,1 1-12,0 1-5,-3 3-2,-2 4-2,-1 2 0,-4 4-4,-5 4-6,-4 3-4,-5 5-6,-6 3-1,-7 2 2,-7 4 1,-6 3 2,-4-1 3,3-2 2,1-3 3,3-3 2,2-4 3,3-5 2,3-4 2,3-6 1,7-5 2,12-6-2,12-5-1,11-7-1,8-3-1,1 1 1,2-1-1,2 1 1,0 1-2,-3 4-4,-5 4-4,0 4-5,-6 4-1,-4 4 1,-4 4 1,-6 4 1,-5 4 3,-6 4 6,-6 3 5,-6 5 6,-3 0 3,-3 0 1,-2-2 2,-1 1 2,1-3 0,0-1 2,2-3 1,3-1 1,7-7-10,14-12-24,13-12-23,15-11-23,6-10-9,3-5 6,2-5 4,2-7 6,-4 2 4,-8 8 2,-9 9 2,-8 9 4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4:54"/>
    </inkml:context>
    <inkml:brush xml:id="br0">
      <inkml:brushProperty name="width" value="0.03263" units="cm"/>
      <inkml:brushProperty name="height" value="0.03263" units="cm"/>
      <inkml:brushProperty name="color" value="#F2395B"/>
    </inkml:brush>
  </inkml:definitions>
  <inkml:trace contextRef="#ctx0" brushRef="#br0">18300 9407 674,'0'-14'-9,"2"6"19,0 5 18,2 4 17,0 5 5,0 2-8,-1 3-10,2 3-8,-2 2-5,1 2-3,0-1-1,0 2-3,0 0-2,0-1-4,0-1-4,0-1-2,0-1-3,0-1 1,-1 0 0,2-2 1,-2 0-1,1 0 0,0-1-1,0 1 0,1-2 0,0-2 2,1-4 1,2-2 1,0-4 0,-1-2 1,1-4 0,0-2 0,1-3 0,2-1 1,1-3-1,2-1 2,2-3-1,0 0 0,-1-1 1,1-1-1,-2 0 0,-1 1-1,-2 2 0,-2 0-1,-1 1 0,0 3 0,-1 1 1,1 3-1,-1 0 0,-2 0-4,-2 0-3,-2 1-2,-1-1-4,2 2-5,0 0-3,2 2-5,-1 1-5,-1-1-5,0 0-6,-1 0-4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49"/>
    </inkml:context>
    <inkml:brush xml:id="br0">
      <inkml:brushProperty name="width" value="0.04" units="cm"/>
      <inkml:brushProperty name="height" value="0.04" units="cm"/>
      <inkml:brushProperty name="color" value="#F2385B"/>
    </inkml:brush>
  </inkml:definitions>
  <inkml:trace contextRef="#ctx0" brushRef="#br0">33552 50516 550,'8'-7'60,"2"2"-5,0 2-5,1 2-7,3 1-4,4 2-4,3 0-4,5 2-4,1 0-4,1 2-1,-1 0-3,0 1-2,-2 1-5,-3 0-7,-5 0-7,-3 0-7,-3 0-4,-3 3-1,-1 2-2,-2 2-1,-5 2 0,-8 3 1,-7 3 2,-9 3 2,-5 3 2,-4 2-1,-4 3 1,-4 4 0,2-3 2,9-7 1,9-9 2,9-7 2,4-5 1,1-1 0,-1 0 0,0-1 0,-1-1 1,-2 3 2,-2 2 2,-1 2 2,-1 0 2,2-3 2,3-1 2,1-2 3,1-1 0,0 0-1,0 0-1,0 0-2,5-1 2,8-1 5,9 0 4,10-1 4,5-3-1,6 0-11,5-3-10,5-2-9,2-1-7,0-2-4,0 0-5,-1-1-4,-1-1-2,-4 0-1,-4 0-1,-3 1-1,-5-2 1,-4 0 4,-3-1 3,-4-1 3,-4 0-3,-1 2-7,-2 3-7,-2 1-8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49"/>
    </inkml:context>
    <inkml:brush xml:id="br0">
      <inkml:brushProperty name="width" value="0.04488" units="cm"/>
      <inkml:brushProperty name="height" value="0.04488" units="cm"/>
      <inkml:brushProperty name="color" value="#F2385B"/>
    </inkml:brush>
  </inkml:definitions>
  <inkml:trace contextRef="#ctx0" brushRef="#br0">35846 50550 490,'1'-26'48,"2"10"8,2 12 9,1 11 8,1 6-2,-2 3-13,-3 3-12,0 3-14,-2 3-8,0 3-6,0 3-6,0 2-6,-2 3-5,0 0-7,-3 1-5,-2 2-6,0-2-9,-1-3-12,0-5-12,0-4-12,1-6-4,0-10 3,-1-10 2,0-10 3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49"/>
    </inkml:context>
    <inkml:brush xml:id="br0">
      <inkml:brushProperty name="width" value="0.03779" units="cm"/>
      <inkml:brushProperty name="height" value="0.03779" units="cm"/>
      <inkml:brushProperty name="color" value="#F2385B"/>
    </inkml:brush>
  </inkml:definitions>
  <inkml:trace contextRef="#ctx0" brushRef="#br0">35750 51121 582,'8'-30'3,"0"8"5,0 2 7,-1 6 5,2 3 6,0 1 6,1 0 5,2 2 5,0 2 1,3-1-3,1 2-5,3 1-3,1 0-5,1 2-7,0 0-7,3 2-6,-2 0-4,0 0 2,-1 0-1,0 0 2,-3-2-13,-3 0-25,-3-3-25,-2-2-25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49"/>
    </inkml:context>
    <inkml:brush xml:id="br0">
      <inkml:brushProperty name="width" value="0.05948" units="cm"/>
      <inkml:brushProperty name="height" value="0.05948" units="cm"/>
      <inkml:brushProperty name="color" value="#F2385B"/>
    </inkml:brush>
  </inkml:definitions>
  <inkml:trace contextRef="#ctx0" brushRef="#br0">36843 49507 369,'0'-17'2,"0"-2"4,0-1 4,0-3 3,0 1 6,0 3 8,0 3 7,0 3 7,0 5 6,0 8 5,0 8 4,0 8 5,-1 7-3,-1 8-8,0 8-9,-1 8-9,-1 8-7,0 6-4,0 7-4,1 7-5,-2 7-5,-2 8-10,-2 8-8,-2 8-8,0 3-8,4 2-7,0 1-7,2 1-7,1-4 0,2-10 6,0-10 5,2-10 7,0-12-2,0-16-10,0-16-9,0-15-9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50"/>
    </inkml:context>
    <inkml:brush xml:id="br0">
      <inkml:brushProperty name="width" value="0.05685" units="cm"/>
      <inkml:brushProperty name="height" value="0.05685" units="cm"/>
      <inkml:brushProperty name="color" value="#F2385B"/>
    </inkml:brush>
  </inkml:definitions>
  <inkml:trace contextRef="#ctx0" brushRef="#br0">37050 50959 387,'8'-17'5,"2"-3"10,0-3 12,1-3 9,1 1 6,0 8-1,-1 4 1,1 6-1,0 4-3,0 0-5,-1 2-5,1 1-6,-1 2-6,-2 5-5,-2 6-7,-2 3-6,-2 5-3,-1 3-2,0 2-1,-2 5-2,0-2-2,0-2 0,0-3-1,0-3-1,3-5-1,4-6-1,5-8 0,6-6-1,3-7 0,2-8 3,4-6 1,3-6 3,1-4 1,-3 1-2,-2 1 0,-2 2-1,-2 1-1,-1 2 3,-2 1 1,-2 3 1,-3 2 4,-1 5 8,-3 3 6,0 4 6,-4 5 9,-1 4 10,-2 6 9,-2 4 10,-1 4 1,-2 1-7,0 3-8,-2 2-8,1 1-5,0 1-2,2 1-4,1 1-2,1-1-3,1 2-3,3-1-5,2 1-3,1-1-3,2-1-2,0-1-3,1-1-2,2-2-3,0-3 0,1-3-2,1-2 0,0-5-3,-1-2-3,0-6-4,-2-2-3,0-5 0,0-6 2,-1-4 4,1-5 3,0-3 3,0-1 4,-1 0 2,1-2 4,-2 0 2,-2 2 1,-4 0 1,-2 1 1,-3 2 1,-1 3-1,0 3 0,-1 3 0,-2 2 1,-2 1 5,-2 1 4,-1 0 3,-4 3-1,-4 3-9,-3 2-9,-5 4-9,-4 4-6,-5 6-4,-4 5-4,-6 7-5,1 1-8,8-1-13,6-3-13,7-1-13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57"/>
    </inkml:context>
    <inkml:brush xml:id="br0">
      <inkml:brushProperty name="width" value="0.03091" units="cm"/>
      <inkml:brushProperty name="height" value="0.03091" units="cm"/>
      <inkml:brushProperty name="color" value="#F2385B"/>
    </inkml:brush>
  </inkml:definitions>
  <inkml:trace contextRef="#ctx0" brushRef="#br0">73450 53902 711,'-1'-20'32,"-4"9"2,-2 7 4,-3 8 2,-3 7-1,-2 9-7,-2 7-5,-1 9-8,-1 5-4,0 4-6,3 4-5,0 3-6,0 1-1,1-4 1,-1-4 1,0-4 1,3-4 0,3-6-1,4-4 0,4-5 0,6-7-2,8-8-2,7-10-2,9-8-2,4-9-1,3-7 1,4-8 1,3-8 1,-1-5-2,-2 0-1,-3-2-4,-3 1-2,-5 1 0,-4 6 2,-5 5 4,-5 7 3,-3 4 3,-2 1 2,-2 3 4,-2 1 2,-3 3 2,-4 3 3,-4 3 1,-4 3 2,-2 1 0,-2 2-4,0 0-3,-1 2-3,-2 1-2,-1 2-4,-2 2-2,-2 2-3,-2 3-1,2 4 1,1 3-1,1 5 2,2 1-2,3-1-3,2-1-2,4 0-3,2-3-4,1-1-5,0-3-7,2 0-5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57"/>
    </inkml:context>
    <inkml:brush xml:id="br0">
      <inkml:brushProperty name="width" value="0.03408" units="cm"/>
      <inkml:brushProperty name="height" value="0.03408" units="cm"/>
      <inkml:brushProperty name="color" value="#F2385B"/>
    </inkml:brush>
  </inkml:definitions>
  <inkml:trace contextRef="#ctx0" brushRef="#br0">74584 54863 645,'-13'-15'2,"4"2"4,3 2 4,4 3 4,3 1 3,2 2 4,2 2 5,2 2 2,3 1 3,4 2-1,6 0 0,5 2 0,1 2-5,-1 4-8,-2 3-7,-3 5-9,-3 2-4,-5 3 0,-5 0-2,-5 4 0,-4 0-2,-5-1-2,-5-1-2,-5-1-2,-3-1-1,-1-1 2,-1-2 1,-1 0 1,-1-2 4,1-2 5,0-4 6,0-3 6,1-1 2,5-2 1,3-1 2,4 0 0,6-2 1,8-2 1,8-2 0,7-2 1,5-1-5,1 0-9,0 0-9,2 0-10,2 1-3,1 0 4,2 2 3,3 0 4,-3 2-9,-2 0-21,-5 2-20,-3 0-21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58"/>
    </inkml:context>
    <inkml:brush xml:id="br0">
      <inkml:brushProperty name="width" value="0.03584" units="cm"/>
      <inkml:brushProperty name="height" value="0.03584" units="cm"/>
      <inkml:brushProperty name="color" value="#F2385B"/>
    </inkml:brush>
  </inkml:definitions>
  <inkml:trace contextRef="#ctx0" brushRef="#br0">76499 54653 613,'-8'-9'6,"2"-2"13,0-2 11,2-1 12,5-2 5,10 0-2,9 1-4,11 0-2,5-1-5,2 1-5,1-1-6,4 0-6,-1 3-6,-2 3-7,-2 4-8,-2 4-6,-2 4-3,-6 6 2,-2 4 2,-5 5 2,-3 3-5,-2 1-12,-4 1-12,-3 0-11,-2 0-6,0-4 0,-2-5 1,0-3 1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58"/>
    </inkml:context>
    <inkml:brush xml:id="br0">
      <inkml:brushProperty name="width" value="0.0361" units="cm"/>
      <inkml:brushProperty name="height" value="0.0361" units="cm"/>
      <inkml:brushProperty name="color" value="#F2385B"/>
    </inkml:brush>
  </inkml:definitions>
  <inkml:trace contextRef="#ctx0" brushRef="#br0">77326 53480 609,'-8'-7'0,"2"-1"0,1 0 0,0 0 0,1 0 4,-2-2 8,0 0 8,-1-1 7,0 4 7,1 10 4,1 10 4,0 9 3,1 9 0,0 7-9,0 6-7,1 8-8,-1 6-5,2 7-5,0 7-4,2 7-3,0 0-11,0-1-13,0-3-16,0-3-14,0-6-4,0-11 4,0-8 7,0-11 5,-1-6 3,0-3 0,-2-4 0,0-1 1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58"/>
    </inkml:context>
    <inkml:brush xml:id="br0">
      <inkml:brushProperty name="width" value="0.03427" units="cm"/>
      <inkml:brushProperty name="height" value="0.03427" units="cm"/>
      <inkml:brushProperty name="color" value="#F2385B"/>
    </inkml:brush>
  </inkml:definitions>
  <inkml:trace contextRef="#ctx0" brushRef="#br0">79453 53178 641,'-15'-21'2,"3"3"4,1 4 3,2 5 4,2 2 6,-1 2 9,0 2 9,0 2 9,-1 4 0,-4 7-9,-2 8-8,-3 6-8,-2 5-6,-1 2-4,-1 3-5,-1 4-3,0 0-4,3-2-1,2-1-1,1-3-2,2-3 1,1-4 2,1-4 2,1-3 3,1-3 1,2-2 1,2-3 1,2-1 1,3-1 0,4-2-2,4-1 0,4 0-1,5-2-3,7-2-2,7-2-4,7-2-4,3-3 0,3-2 2,2-3 1,2-3 3,-2-1-6,-8 2-15,-6 2-13,-7 3-15,-5 1-5,-3 2 4,-3 2 3,-2 2 5,-4 0 5,-3-2 8,-2-2 8,-4-2 8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4:55"/>
    </inkml:context>
    <inkml:brush xml:id="br0">
      <inkml:brushProperty name="width" value="0.0345" units="cm"/>
      <inkml:brushProperty name="height" value="0.0345" units="cm"/>
      <inkml:brushProperty name="color" value="#F2395B"/>
    </inkml:brush>
  </inkml:definitions>
  <inkml:trace contextRef="#ctx0" brushRef="#br0">22000 8700 637,'16'0'58,"-1"0"-8,1 0-7,0 0-7,0 0-6,1 0-2,0 0-4,2 0-3,2 0-3,3 0-1,3 0-3,3 0-3,0 0-3,-3 0-3,-3 0-6,-4 0-3,-1 1-12,-2 2-16,-3 2-18,-1 2-16,-3 0-3,-2 0 12,-4 1 12,-2 0 12,-4-2 7,0 1 2,-3-2 3,-2 0 2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59"/>
    </inkml:context>
    <inkml:brush xml:id="br0">
      <inkml:brushProperty name="width" value="0.03976" units="cm"/>
      <inkml:brushProperty name="height" value="0.03976" units="cm"/>
      <inkml:brushProperty name="color" value="#F2385B"/>
    </inkml:brush>
  </inkml:definitions>
  <inkml:trace contextRef="#ctx0" brushRef="#br0">79680 53480 553,'-29'-27'38,"5"9"6,5 8 5,4 10 6,4 7 0,1 7-7,0 7-7,2 8-6,-1 5-7,-1 8-5,-2 6-6,-3 7-6,0 5-9,-1 3-11,0 3-12,1 3-13,0-1-4,2-9 3,2-6 2,3-6 3,0-9-4,2-8-8,0-9-9,2-8-9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59"/>
    </inkml:context>
    <inkml:brush xml:id="br0">
      <inkml:brushProperty name="width" value="0.04353" units="cm"/>
      <inkml:brushProperty name="height" value="0.04353" units="cm"/>
      <inkml:brushProperty name="color" value="#F2385B"/>
    </inkml:brush>
  </inkml:definitions>
  <inkml:trace contextRef="#ctx0" brushRef="#br0">80713 54296 505,'-14'-22'5,"4"2"12,4 4 10,4 3 11,4 2 3,2 3-7,4 1-5,2 2-6,4 0-6,5 0-2,5-1-4,5-2-3,2-2-5,0-3-5,0-5-5,0-3-6,-2-2-1,-3 0 3,-5-1 3,-3 1 2,-4 0 1,-4 3-3,-5 1-1,-2 3-3,-4 1-1,-1 2 1,0 2-1,-1 3 0,-3 0 2,-2 2 2,-3 0 1,-3 2 3,-3 1 1,0 2 0,-1 2 1,-1 2 1,-1 2 3,-1 4 7,-1 2 5,0 3 7,-1 2 4,1 0 3,1-1 1,1 1 3,1 0 1,2 3-2,3 2-1,1 1-2,2 2-1,2-1-4,3 0-3,1 0-4,1 1-2,2-1 0,0 1 0,2-1 0,2-1-3,6-3-6,4-3-4,5-2-6,4-4-6,3-1-5,3-2-7,3-2-6,1-2-5,0-2-3,0-2-4,0-2-3,-2-1-1,-7 2 2,-5 0 3,-6 2 1,-3-1 4,-1 0 3,1-2 3,0 0 4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0:59"/>
    </inkml:context>
    <inkml:brush xml:id="br0">
      <inkml:brushProperty name="width" value="0.03474" units="cm"/>
      <inkml:brushProperty name="height" value="0.03474" units="cm"/>
      <inkml:brushProperty name="color" value="#F2385B"/>
    </inkml:brush>
  </inkml:definitions>
  <inkml:trace contextRef="#ctx0" brushRef="#br0">82474 52490 633,'-1'-16'2,"0"2"3,-2 1 4,0 1 3,0-1 5,2 1 7,2-2 6,2-1 6,1 2 2,2 3-5,0 4-5,2 4-5,1 3-2,5 2-1,3 2-1,4 2 0,2 2-3,-1 3-6,-1 3-5,-1 3-7,-2 0-14,-3-2-25,-3-1-24,-2-2-25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00"/>
    </inkml:context>
    <inkml:brush xml:id="br0">
      <inkml:brushProperty name="width" value="0.03456" units="cm"/>
      <inkml:brushProperty name="height" value="0.03456" units="cm"/>
      <inkml:brushProperty name="color" value="#F2385B"/>
    </inkml:brush>
  </inkml:definitions>
  <inkml:trace contextRef="#ctx0" brushRef="#br0">83352 54140 636,'-22'-2'5,"5"-4"10,3-4 9,4-4 10,5 0 2,6 1-5,6 2-6,6 4-5,6-1-1,7 0 4,6 0 3,8 0 4,4 1-1,0 1-7,2 0-7,0 2-6,-1 0-9,-1 2-7,-2 0-10,-1 2-8,-4 1-3,-6 4 1,-4 2 2,-5 3 1,-5 1-4,-6 0-8,-6-2-10,-6 0-9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00"/>
    </inkml:context>
    <inkml:brush xml:id="br0">
      <inkml:brushProperty name="width" value="0.03588" units="cm"/>
      <inkml:brushProperty name="height" value="0.03588" units="cm"/>
      <inkml:brushProperty name="color" value="#F2385B"/>
    </inkml:brush>
  </inkml:definitions>
  <inkml:trace contextRef="#ctx0" brushRef="#br0">84243 53411 613,'-22'-15'40,"5"4"-3,3 3-3,5 3-3,2 3-1,3 5 1,1 6 0,2 4 1,1 5-2,0 5-3,0 5-4,0 5-3,0 5-6,0 5-7,0 7-8,0 6-8,-1 3-1,0-1 5,-2 1 4,0-1 5,-1-4-9,2-10-23,0-10-22,2-9-24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01"/>
    </inkml:context>
    <inkml:brush xml:id="br0">
      <inkml:brushProperty name="width" value="0.03411" units="cm"/>
      <inkml:brushProperty name="height" value="0.03411" units="cm"/>
      <inkml:brushProperty name="color" value="#F2385B"/>
    </inkml:brush>
  </inkml:definitions>
  <inkml:trace contextRef="#ctx0" brushRef="#br0">85721 53175 644,'1'-29'6,"3"4"12,4 3 12,1 4 12,3 5 4,0 3-4,-1 4-4,1 4-3,1 3-5,2 4-6,1 2-6,3 4-6,0 2-5,-3 5-2,-1 3-3,-2 5-2,-3 1-2,-3 1-5,-2-1-3,-4 1-3,-4 0-1,-8 4 1,-6 3 3,-7 2 0,-4 1 0,-1-2-5,-1-2-4,0-1-5,-1-4 0,4-3 4,0-5 3,3-3 3,1-4 4,3-3 4,1-3 4,2-2 4,8-3 6,12-2 9,13-2 8,14-2 8,6-2-2,4-2-12,2-2-14,3-1-12,2-3-9,1 0-5,-1-1-5,0-1-4,-2-1-3,-3 0 0,-3 1-1,-2-1 0,-5 1 0,-7 2 5,-7 3 2,-6 1 4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01"/>
    </inkml:context>
    <inkml:brush xml:id="br0">
      <inkml:brushProperty name="width" value="0.03843" units="cm"/>
      <inkml:brushProperty name="height" value="0.03843" units="cm"/>
      <inkml:brushProperty name="color" value="#F2385B"/>
    </inkml:brush>
  </inkml:definitions>
  <inkml:trace contextRef="#ctx0" brushRef="#br0">88044 53155 572,'0'-42'38,"0"9"1,0 11 2,0 9 1,0 11 2,2 12 0,0 11 1,2 13 1,-1 4-5,-1-2-13,0-2-12,-1-1-13,-3 0-10,0 6-11,-3 4-10,-2 5-10,0-1-6,1-6-1,1-7 1,0-7-1,1-7 0,-2-5 2,0-6 0,-1-6 1,0-4 5,1 0 8,0-2 8,2 0 9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01"/>
    </inkml:context>
    <inkml:brush xml:id="br0">
      <inkml:brushProperty name="width" value="0.03116" units="cm"/>
      <inkml:brushProperty name="height" value="0.03116" units="cm"/>
      <inkml:brushProperty name="color" value="#F2385B"/>
    </inkml:brush>
  </inkml:definitions>
  <inkml:trace contextRef="#ctx0" brushRef="#br0">87850 53803 705,'29'-63'35,"-3"17"0,-5 15 1,-3 15 2,-1 8-3,1 2-4,3 1-4,2 1-5,-1-1-4,2 2-7,-1-1-5,1 0-5,-3 0-5,-3 2 1,-5 0-2,-3 2-1,-2 0-1,0 2 0,0 0 0,0 2-2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01"/>
    </inkml:context>
    <inkml:brush xml:id="br0">
      <inkml:brushProperty name="width" value="0.04591" units="cm"/>
      <inkml:brushProperty name="height" value="0.04591" units="cm"/>
      <inkml:brushProperty name="color" value="#F2385B"/>
    </inkml:brush>
  </inkml:definitions>
  <inkml:trace contextRef="#ctx0" brushRef="#br0">88789 52096 479,'0'-19'4,"0"-5"7,0-7 8,0-5 7,0 1 6,0 8 2,0 7 2,0 8 3,-1 9 1,-1 8-2,0 9 0,-1 10-2,-1 6-2,0 8-4,0 6-3,0 8-3,-1 5-4,-2 4-5,-2 3-4,-1 5-5,-2 6-6,0 8-7,1 10-7,0 7-8,0 4-9,2-4-11,2-4-11,2-4-11,1-9-1,1-12 11,-2-13 10,2-12 10,-1-9 5,0-5 0,0-6-1,0-3 1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02"/>
    </inkml:context>
    <inkml:brush xml:id="br0">
      <inkml:brushProperty name="width" value="0.04802" units="cm"/>
      <inkml:brushProperty name="height" value="0.04802" units="cm"/>
      <inkml:brushProperty name="color" value="#F2385B"/>
    </inkml:brush>
  </inkml:definitions>
  <inkml:trace contextRef="#ctx0" brushRef="#br0">89400 53883 458,'2'-30'0,"4"3"0,4 3 0,3 3 0,3 3 6,0 5 13,-1 3 12,1 4 12,-1 4 3,-3 2-7,-1 3-8,-2 4-7,-2 4-7,-2 5-9,-2 7-7,-2 5-9,-4 5-2,-4 1 1,-5 1 1,-5 3 2,-2-1 2,4-3 3,3-5 1,3-3 3,4-6 0,6-5 0,6-7-1,5-4 0,6-9-4,5-8-7,5-9-8,5-9-6,2-4-3,1 2 2,-1 0 0,0 1 3,-1 3 1,-6 2 1,-2 3 2,-5 3 2,-3 3 5,-3 5 6,-2 3 7,-4 4 7,-2 4 14,-2 4 18,-2 4 19,-2 4 19,-1 3 1,0 5-16,0 3-17,0 5-16,0 2-10,0 0-4,0 2-2,0 1-4,1-2-2,2-2-3,2-3-1,1-3-3,3-3-3,0-4-5,1-5-6,2-3-5,0-4-3,3-6 0,2-4-1,1-5 1,1-5 0,-1-5-1,0-5 0,-2-5-1,-2-2 1,-1 2 1,-2 0 2,-2 2 1,-2 1 1,-1 3 1,0 3 1,-2 3 2,-1 2 5,-4 1 11,-2 1 11,-3 1 12,-4 1 1,-4 4-8,-4 3-7,-3 3-7,-4 3-8,-1 5-7,-3 6-8,-1 4-8,1 2-8,5-1-11,5-1-11,5 0-11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4:55"/>
    </inkml:context>
    <inkml:brush xml:id="br0">
      <inkml:brushProperty name="width" value="0.03343" units="cm"/>
      <inkml:brushProperty name="height" value="0.03343" units="cm"/>
      <inkml:brushProperty name="color" value="#F2395B"/>
    </inkml:brush>
  </inkml:definitions>
  <inkml:trace contextRef="#ctx0" brushRef="#br0">22246 9200 658,'-20'1'18,"6"2"12,5 2 11,6 2 10,3 2 2,0 3-11,0 3-9,0 3-10,0 3-7,2 3-4,0 3-2,2 3-5,-1 3-1,-1 3-2,0 2 0,-1 4-3,-1 4-2,2 4-7,0 5-6,1 6-5,1 3-6,-3 6-2,1 4-4,-2 6-4,1-1-1,0-9-2,2-7-1,0-8-1,1-9 2,0-8 7,0-10 7,0-7 7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03"/>
    </inkml:context>
    <inkml:brush xml:id="br0">
      <inkml:brushProperty name="width" value="0.03474" units="cm"/>
      <inkml:brushProperty name="height" value="0.03474" units="cm"/>
      <inkml:brushProperty name="color" value="#F2385B"/>
    </inkml:brush>
  </inkml:definitions>
  <inkml:trace contextRef="#ctx0" brushRef="#br0">92439 54286 633,'-5'-34'78,"6"8"-13,6 9-12,6 9-12,6 4-9,9 1-4,7-1-4,8 0-5,4 0-4,3 0-6,2 0-6,2 0-7,-2 2-7,-6 4-10,-7 4-10,-4 4-11,-7 1-3,-6 0 2,-5 1 3,-6 0 3,-4-1 1,-2-1 1,-3-1-1,0-1 1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03"/>
    </inkml:context>
    <inkml:brush xml:id="br0">
      <inkml:brushProperty name="width" value="0.03625" units="cm"/>
      <inkml:brushProperty name="height" value="0.03625" units="cm"/>
      <inkml:brushProperty name="color" value="#F2385B"/>
    </inkml:brush>
  </inkml:definitions>
  <inkml:trace contextRef="#ctx0" brushRef="#br0">92377 55359 606,'-32'-22'48,"13"6"-3,14 5-4,14 6-3,12 0-3,13 0-2,11-1-3,12-2-2,6 1-2,3 1-3,2 0-2,0 2-2,-1 0-13,-8 2-19,-9 0-22,-6 2-20,-9 1-9,-6 2 5,-7 2 3,-6 2 5,-6 0 5,1-1 7,-2-1 7,0 0 7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03"/>
    </inkml:context>
    <inkml:brush xml:id="br0">
      <inkml:brushProperty name="width" value="0.04349" units="cm"/>
      <inkml:brushProperty name="height" value="0.04349" units="cm"/>
      <inkml:brushProperty name="color" value="#F2385B"/>
    </inkml:brush>
  </inkml:definitions>
  <inkml:trace contextRef="#ctx0" brushRef="#br0">96097 52992 505,'-23'-22'6,"1"1"9,1 3 10,1 1 11,2 3 6,3 2 4,2 4 3,4 3 3,2 5-2,-1 10-9,0 8-8,0 9-9,0 5-6,0 2-1,1 3-4,-1 1-1,0 0-3,2-1-4,1-1-4,0 0-2,3-2-4,4-5-5,4-4-3,4-3-4,6-4-4,7-3-4,8-3-4,9-2-4,3-5-3,3-2-3,1-6-4,4-2-4,-5-3 2,-8 0 6,-10 0 7,-7 1 6,-7-1 4,-1 0 0,-2 0 0,-2 0-1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03"/>
    </inkml:context>
    <inkml:brush xml:id="br0">
      <inkml:brushProperty name="width" value="0.03966" units="cm"/>
      <inkml:brushProperty name="height" value="0.03966" units="cm"/>
      <inkml:brushProperty name="color" value="#F2385B"/>
    </inkml:brush>
  </inkml:definitions>
  <inkml:trace contextRef="#ctx0" brushRef="#br0">96289 53308 554,'-23'-16'4,"4"2"6,3 1 7,3 1 7,0 1 5,-1 2 6,-3 2 5,-2 3 4,-1 2 2,-3 5-5,-1 6-4,-3 4-3,-2 6-6,-4 7-6,-5 7-7,-2 7-6,-2 5-4,0 5-2,1 5-1,2 5-2,2 3-4,5 0-10,5-1-8,5 1-9,5-7-8,5-11-3,4-12-6,6-11-4,2-7-1,0-1 2,0-1 4,0 0 2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04"/>
    </inkml:context>
    <inkml:brush xml:id="br0">
      <inkml:brushProperty name="width" value="0.04234" units="cm"/>
      <inkml:brushProperty name="height" value="0.04234" units="cm"/>
      <inkml:brushProperty name="color" value="#F2385B"/>
    </inkml:brush>
  </inkml:definitions>
  <inkml:trace contextRef="#ctx0" brushRef="#br0">97587 53658 519,'-21'-22'8,"2"1"16,3 2 15,3 3 16,0 6 4,0 14-8,-1 12-7,-1 13-7,0 5-6,2 0-5,2-1-5,3-1-5,1-1-3,2-1-2,2-2-2,2 0-3,2-3-2,4-3-5,2-5-4,4-3-4,3-4-6,5-2-7,5-4-6,5-2-8,2-5-5,1-6-2,-2-6-3,1-5-2,-2-6 1,-5-5 5,-5-4 4,-4-6 4,-6 0 8,-5 2 9,-4 3 10,-6 3 10,-3 4 8,-3 5 4,-4 5 6,-2 5 5,0 4 3,1 0 3,2 0 1,3 2 3,3 0-1,8-2-2,6 0-2,8-1-2,4 0-9,7 0-16,4 2-14,5 1-16,0 0-6,-2 2 5,-3 0 3,-3 2 5,-3 1 1,-3 2 1,-3 2 0,-2 2 1,-4 1 10,-1 2 17,-3 0 19,-1 2 17,-2 0 9,0 1-5,-2 2-4,0 0-3,-2 2-6,0 5-10,-2 3-9,0 4-8,-2 3-8,1 3-3,-2 1-3,-1 3-5,-1-1-6,0-2-8,0-1-9,0-3-8,0-3-5,-2-4 0,0-3-1,-1-5-1,0-3 2,2-6 6,2-4 5,3-6 6,1-4 4,2-3 4,2-5 3,2-2 4,2-4 4,3 1 4,3-1 5,4 1 4,1 0 4,1 4 3,1 3 3,1 3 3,0 2 1,1 2-3,-1 2-2,1 3-3,-2 0-3,-1 0-2,-2 0-4,-2 0-4,-3-1-5,-1 0-8,-2-1-8,-2-2-8,-1 1-1,0-1 4,0 0 6,0 0 4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04"/>
    </inkml:context>
    <inkml:brush xml:id="br0">
      <inkml:brushProperty name="width" value="0.04994" units="cm"/>
      <inkml:brushProperty name="height" value="0.04994" units="cm"/>
      <inkml:brushProperty name="color" value="#F2385B"/>
    </inkml:brush>
  </inkml:definitions>
  <inkml:trace contextRef="#ctx0" brushRef="#br0">99574 53097 440,'0'-16'2,"0"0"6,0 1 3,0-1 6,0 1 5,0 2 6,0 3 5,0 1 7,0 3 2,2 6 1,0 4 0,2 6 0,-1 4-2,-2 5-4,-2 5-5,-2 5-4,-2 5-4,0 6-4,-1 6-4,-2 6-3,1 6-4,0 9-3,-1 7-4,0 8-4,0 4-6,0 1-9,0-1-9,0 0-9,1-6-6,1-10-2,1-11-2,1-10-3,-1-9-2,0-4-3,-2-5-3,0-5-4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04"/>
    </inkml:context>
    <inkml:brush xml:id="br0">
      <inkml:brushProperty name="width" value="0.03744" units="cm"/>
      <inkml:brushProperty name="height" value="0.03744" units="cm"/>
      <inkml:brushProperty name="color" value="#F2385B"/>
    </inkml:brush>
  </inkml:definitions>
  <inkml:trace contextRef="#ctx0" brushRef="#br0">100250 53461 587,'1'-14'37,"2"1"2,2 3 3,2 2 2,4 1 1,9 2-1,7 2-1,9 2-2,3 2-6,0 2-11,-1 2-9,2 2-12,-3 0-8,-4 0-11,-4 1-8,-3 0-10,-5 0-10,-3-1-10,-4 1-10,-4 0-10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12"/>
    </inkml:context>
    <inkml:brush xml:id="br0">
      <inkml:brushProperty name="width" value="0.022" units="cm"/>
      <inkml:brushProperty name="height" value="0.022" units="cm"/>
      <inkml:brushProperty name="color" value="#F2385B"/>
    </inkml:brush>
  </inkml:definitions>
  <inkml:trace contextRef="#ctx0" brushRef="#br0">23348 5448 999,'-8'-8'-86,"3"3"22,-1-1 22,2 2 21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13"/>
    </inkml:context>
    <inkml:brush xml:id="br0">
      <inkml:brushProperty name="width" value="0.03281" units="cm"/>
      <inkml:brushProperty name="height" value="0.03281" units="cm"/>
      <inkml:brushProperty name="color" value="#F2385B"/>
    </inkml:brush>
  </inkml:definitions>
  <inkml:trace contextRef="#ctx0" brushRef="#br0">23200 5200 670,'0'17'108,"0"3"-25,0 3-24,0 3-24,0 3-16,0 3-5,0 2-6,0 4-4,0 1-5,0 1-2,0-1-2,0 0-1,0-1-5,2 1-7,0 0-7,2 0-7,-2-1-2,0-1 3,0-3 3,-1-2 3,-1-3 0,0-7-3,0-5-3,0-6-3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13"/>
    </inkml:context>
    <inkml:brush xml:id="br0">
      <inkml:brushProperty name="width" value="0.03154" units="cm"/>
      <inkml:brushProperty name="height" value="0.03154" units="cm"/>
      <inkml:brushProperty name="color" value="#F2385B"/>
    </inkml:brush>
  </inkml:definitions>
  <inkml:trace contextRef="#ctx0" brushRef="#br0">23250 6187 697,'1'-37'11,"4"7"13,2 6 12,4 6 13,1 4 3,3 1-9,1 2-6,3 2-8,0 2-11,-2 1-14,0 0-16,0 2-14,-2 0-10,-1 2-3,-1 0-5,0 2-3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4:55"/>
    </inkml:context>
    <inkml:brush xml:id="br0">
      <inkml:brushProperty name="width" value="0.03269" units="cm"/>
      <inkml:brushProperty name="height" value="0.03269" units="cm"/>
      <inkml:brushProperty name="color" value="#F2395B"/>
    </inkml:brush>
  </inkml:definitions>
  <inkml:trace contextRef="#ctx0" brushRef="#br0">22293 10109 673,'-3'-15'9,"10"2"20,10 2 19,9 3 19,6 1 1,1 1-17,0 1-17,2 0-16,0 1-16,0 0-11,0 0-12,1 1-12,-5-2-5,-3 2 3,-5-1 2,-4 0 4,-5 0-1,-1 2-5,-2 0-5,-2 2-5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13"/>
    </inkml:context>
    <inkml:brush xml:id="br0">
      <inkml:brushProperty name="width" value="0.04219" units="cm"/>
      <inkml:brushProperty name="height" value="0.04219" units="cm"/>
      <inkml:brushProperty name="color" value="#F2385B"/>
    </inkml:brush>
  </inkml:definitions>
  <inkml:trace contextRef="#ctx0" brushRef="#br0">23930 4538 521,'-1'-15'1,"-1"3"4,0 1 3,0 2 3,-2 5 10,0 8 19,0 8 17,1 7 18,-1 7 2,2 5-16,0 5-14,2 5-15,0 3-11,0 6-7,0 2-6,0 4-7,0-1-7,0-8-4,0-8-5,0-7-6,0 3-6,0 16-8,0 15-8,0 17-8,0 6-2,0-2 4,0-2 3,0-3 4,0-6 4,2-13 5,0-12 5,2-13 5,-1-10 4,3-4 3,0-5 2,1-4 4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14"/>
    </inkml:context>
    <inkml:brush xml:id="br0">
      <inkml:brushProperty name="width" value="0.03445" units="cm"/>
      <inkml:brushProperty name="height" value="0.03445" units="cm"/>
      <inkml:brushProperty name="color" value="#F2385B"/>
    </inkml:brush>
  </inkml:definitions>
  <inkml:trace contextRef="#ctx0" brushRef="#br0">24643 6116 638,'29'-7'123,"-3"2"-29,-5 2-30,-3 2-30,-3 2-18,-3 2-7,-1 2-7,-2 2-6,-2 2-5,-2 5-4,-3 4-3,-1 3-3,-2 2-1,-1 2 4,-3 1 3,-2 1 3,-2 0 3,-2-3 2,-1-1 4,-3-4 3,0-1 4,1-2 3,1-4 5,0-3 3,2-1 3,1-2 1,0-1 1,2 0 0,5-2-6,10-2-12,10-2-13,9-2-13,6-2-6,1 0-3,1-1-3,-1-2-2,0 1-1,-7 1 3,-5 0 2,-7 2 2,-3 0 1,0 0-2,-2 0 0,0 0-2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15"/>
    </inkml:context>
    <inkml:brush xml:id="br0">
      <inkml:brushProperty name="width" value="0.03573" units="cm"/>
      <inkml:brushProperty name="height" value="0.03573" units="cm"/>
      <inkml:brushProperty name="color" value="#F2385B"/>
    </inkml:brush>
  </inkml:definitions>
  <inkml:trace contextRef="#ctx0" brushRef="#br0">26128 5927 615,'-10'-1'59,"12"-1"-1,12 0 0,11-1 1,8-2-7,3 0-11,3-1-11,2-1-12,-1-1-10,-2 0-7,-5 1-6,-4 0-7,-3 0-14,-5 2-21,-3 2-19,-4 2-21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15"/>
    </inkml:context>
    <inkml:brush xml:id="br0">
      <inkml:brushProperty name="width" value="0.03927" units="cm"/>
      <inkml:brushProperty name="height" value="0.03927" units="cm"/>
      <inkml:brushProperty name="color" value="#F2385B"/>
    </inkml:brush>
  </inkml:definitions>
  <inkml:trace contextRef="#ctx0" brushRef="#br0">27333 4900 560,'23'0'105,"-1"0"-24,-1 0-23,-1 0-24,0 0-16,-1 2-7,1 0-8,-1 2-8,-1 1-2,-4 3 3,-4 4 3,-4 2 3,-4 4-2,-3 5-4,-2 5-4,-3 5-4,-4 4-3,-2 2-1,-3 4 1,-3 1-1,-3 1 2,0-3 4,-1-6 3,0-2 4,0-5 2,4-5 1,5-5 0,3-5 1,4-4 3,4-2 8,4-4 8,4-2 7,5-5 2,7-4-4,7-6-5,7-3-4,3-5-4,1 0-6,-1-1-6,0-1-5,-1-1-3,-1-1 0,-3-1-1,-1 0 1,-4-1-3,-1 2-3,-1 4-4,-2 1-4,-4 0-1,-3 2 0,-4 1 1,-4 1 0,-3 1 2,-1 1 6,0 0 4,-1 2 4,-2 1 4,-1 1 0,0 0 1,-1 2 1,-2 0 2,0 2 6,-2 1 6,0 1 5,-1 0 5,1 2 4,-1 0 2,0 2 5,0 1-2,2 1-4,1 3-5,0 2-5,1 2-3,-2 4-4,0 2-3,-1 3-3,-1 3-1,2 3 0,1 3 2,1 3 0,1 1-1,0-3-3,2 1-2,1 0-4,1-3 0,3-2 1,3-1 2,3-2 1,4-4-7,5-3-14,5-4-15,5-4-14,4-4-5,1-3 4,2-2 4,2-3 4,-2-2 5,-9 2 8,-7 1 7,-9 0 7,-2 0 1,0-2-3,1-1-5,2-3-4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16"/>
    </inkml:context>
    <inkml:brush xml:id="br0">
      <inkml:brushProperty name="width" value="0.02696" units="cm"/>
      <inkml:brushProperty name="height" value="0.02696" units="cm"/>
      <inkml:brushProperty name="color" value="#F2385B"/>
    </inkml:brush>
  </inkml:definitions>
  <inkml:trace contextRef="#ctx0" brushRef="#br0">29277 4263 816,'-6'-8'6,"2"3"13,4-1 13,3 2 13,4 0-2,7 3-16,6-1-16,8 2-15,1-1-15,-6 0-16,-4-2-13,-4 0-16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16"/>
    </inkml:context>
    <inkml:brush xml:id="br0">
      <inkml:brushProperty name="width" value="0.03655" units="cm"/>
      <inkml:brushProperty name="height" value="0.03655" units="cm"/>
      <inkml:brushProperty name="color" value="#F2385B"/>
    </inkml:brush>
  </inkml:definitions>
  <inkml:trace contextRef="#ctx0" brushRef="#br0">29977 5727 601,'-10'-2'12,"10"0"23,12-3 24,10-2 24,6 0 0,1 1-20,0 1-23,2 0-20,4 1-16,5-2-10,6 0-10,5 0-9,0-1-7,-6 2-5,-8 2-4,-6 2-6,-5 1 0,-3 2 2,-3 0 4,-2 2 1,-4 0 5,-3 0 5,-3 0 4,-2-1 5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16"/>
    </inkml:context>
    <inkml:brush xml:id="br0">
      <inkml:brushProperty name="width" value="0.03566" units="cm"/>
      <inkml:brushProperty name="height" value="0.03566" units="cm"/>
      <inkml:brushProperty name="color" value="#F2385B"/>
    </inkml:brush>
  </inkml:definitions>
  <inkml:trace contextRef="#ctx0" brushRef="#br0">30877 4833 616,'-21'-1'6,"5"0"11,5-2 12,5 0 11,3 3 5,-1 8 0,0 8-1,0 7-1,0 8-4,2 9-8,0 7-8,2 7-8,0 7-8,2 1-10,0 5-10,2 1-9,0 0-6,0-3-6,0-5-3,-1-2-5,0-9-4,1-10-1,0-12-3,0-9-2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17"/>
    </inkml:context>
    <inkml:brush xml:id="br0">
      <inkml:brushProperty name="width" value="0.03939" units="cm"/>
      <inkml:brushProperty name="height" value="0.03939" units="cm"/>
      <inkml:brushProperty name="color" value="#F2385B"/>
    </inkml:brush>
  </inkml:definitions>
  <inkml:trace contextRef="#ctx0" brushRef="#br0">31843 4587 558,'29'-6'170,"-2"6"-49,-3 4-48,-2 6-48,-4 2-27,-3 1-5,-3 1-4,-2 2-6,-5 2-1,-3 5-1,-4 5-1,-3 4 0,-6 4 0,-4 2-1,-5 2-1,-5 2 1,-3 0 1,1-3 4,-1-4 5,1-2 4,-1-4 6,1-2 7,1-3 7,-2-3 8,2-3 4,3-3 4,3-2 1,3-4 4,6-2-1,10-2-2,10-3-2,10 0-3,7-5-7,6-2-9,7-5-12,4-4-10,3-1-5,0-1-1,-2 0 1,0 1-1,-2-2-4,-3 0-12,-5-1-11,-1 0-12,-4 0-2,-5 3 5,-5 2 4,-4 4 5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17"/>
    </inkml:context>
    <inkml:brush xml:id="br0">
      <inkml:brushProperty name="width" value="0.0458" units="cm"/>
      <inkml:brushProperty name="height" value="0.0458" units="cm"/>
      <inkml:brushProperty name="color" value="#F2385B"/>
    </inkml:brush>
  </inkml:definitions>
  <inkml:trace contextRef="#ctx0" brushRef="#br0">33810 4837 480,'-22'2'57,"5"7"6,3 6 6,4 6 4,2 2-4,0 5-15,1 3-16,-1 3-15,1 1-8,2-1-1,2-2-2,2 0-1,1-2-2,0-2-2,0-2-3,0-1-3,4-5-6,8-7-13,7-6-12,9-8-12,2-6-4,-3-7 8,-4-7 7,-1-7 6,-4-6 5,-1-4 2,-2-5 3,-3-6 4,-2 2 2,-4 6 3,-4 7 3,-4 7 4,-3 7 4,-2 4 5,-2 5 5,-1 4 6,-2 3 4,0 1 3,0-1 4,1 0 2,4-1-6,11-2-18,12-2-18,10-2-17,4 0-7,-1 3 5,-3 1 5,-1 2 5,-3 2 5,-3 2 2,-3 2 5,-3 2 3,-2 3 5,-2 4 7,-2 3 6,-2 5 6,-2 3 3,-1 5 0,0 3 0,-2 4-1,-1 2 0,-2 0-1,-2 0-2,-1 1-1,-2-3-5,2-3-8,1-5-8,0-4-7,5-6-12,6-9-14,7-9-14,7-8-15,2-5 1,0-2 14,-1-3 15,0-1 15,0-2 10,5-1 5,3-1 5,4-1 5,1 2 0,-3 5-7,-3 5-5,-3 5-6,-3 2-5,-1 0-2,-2 0-3,-3 0-2,-1 1-2,-4 0-2,-3-1-1,-2 0-2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17"/>
    </inkml:context>
    <inkml:brush xml:id="br0">
      <inkml:brushProperty name="width" value="0.05496" units="cm"/>
      <inkml:brushProperty name="height" value="0.05496" units="cm"/>
      <inkml:brushProperty name="color" value="#F2385B"/>
    </inkml:brush>
  </inkml:definitions>
  <inkml:trace contextRef="#ctx0" brushRef="#br0">36162 4297 400,'-8'-23'3,"2"4"7,1 3 7,0 3 7,1 2 7,1 1 10,-1 0 9,1 2 10,-1 2 0,2 6-8,0 4-9,2 6-9,-1 3-5,-1 5-3,0 3-4,-1 5-2,-1 4-4,2 7-2,0 5-2,2 6-2,0 5-3,0 7-1,0 5-3,0 7-3,0 2 1,2 2 0,0 1 2,2 1 1,0 1-8,0-1-20,-1 0-18,2 1-19,-2-5-7,1-5 4,-1-5 5,1-6 5,0-7 3,0-8 2,0-8 3,0-7 1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5:04"/>
    </inkml:context>
    <inkml:brush xml:id="br0">
      <inkml:brushProperty name="width" value="0.02979" units="cm"/>
      <inkml:brushProperty name="height" value="0.02979" units="cm"/>
      <inkml:brushProperty name="color" value="#F2395B"/>
    </inkml:brush>
  </inkml:definitions>
  <inkml:trace contextRef="#ctx0" brushRef="#br0">22737 24091 738,'-23'-4'53,"4"8"-9,4 8-9,2 7-9,2 6-6,0 3-1,2 3-3,1 3-2,0 1-2,0 1-3,0-1-1,1 0-3,-1-1-4,0 2-10,1-1-7,-1 0-8,1-1-4,2-3 1,2-3 3,2-3 0,2-4-1,2-5-8,2-5-6,2-5-6,0-3 1,-1-4 9,0-2 11,-2-3 9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18"/>
    </inkml:context>
    <inkml:brush xml:id="br0">
      <inkml:brushProperty name="width" value="0.0297" units="cm"/>
      <inkml:brushProperty name="height" value="0.0297" units="cm"/>
      <inkml:brushProperty name="color" value="#F2385B"/>
    </inkml:brush>
  </inkml:definitions>
  <inkml:trace contextRef="#ctx0" brushRef="#br0">36400 4367 740,'1'-16'3,"4"0"5,2 2 5,4-2 5,1 1 0,1 2-9,1 3-7,1 1-7,2 2 5,3-1 20,4 0 18,2 0 18,0 2-3,1 2-26,1 4-28,-1 3-26,-2 0-17,-5 1-6,-5 0-7,-4 0-6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18"/>
    </inkml:context>
    <inkml:brush xml:id="br0">
      <inkml:brushProperty name="width" value="0.03916" units="cm"/>
      <inkml:brushProperty name="height" value="0.03916" units="cm"/>
      <inkml:brushProperty name="color" value="#F2385B"/>
    </inkml:brush>
  </inkml:definitions>
  <inkml:trace contextRef="#ctx0" brushRef="#br0">37445 5170 561,'-13'-1'5,"4"-1"8,6 0 10,5-1 8,2-1 7,3 0 3,2 0 4,2 0 4,5 0-1,7-1-5,9-1-5,6-1-6,5-1-9,0 0-13,0 0-15,0 1-14,-2 0-9,-6 0-7,-4 2-6,-5 1-6,-5 1-2,-5 3 6,-5 4 3,-4 2 5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19"/>
    </inkml:context>
    <inkml:brush xml:id="br0">
      <inkml:brushProperty name="width" value="0.03767" units="cm"/>
      <inkml:brushProperty name="height" value="0.03767" units="cm"/>
      <inkml:brushProperty name="color" value="#F2385B"/>
    </inkml:brush>
  </inkml:definitions>
  <inkml:trace contextRef="#ctx0" brushRef="#br0">37346 6092 584,'-29'13'0,"5"-1"0,5-4 0,5-3 0,7-2 11,10-4 23,10-2 22,9-3 24,9-3 1,7 0-17,6-2-17,8 1-19,2-1-15,-1 1-12,0 0-12,-2 2-12,-2 0-11,-1 0-7,-1 0-7,-3 1-8,-5 0 2,-8 1 8,-7 0 10,-9 2 9,-4 0 4,0 0-1,-2 0-2,0 0 0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19"/>
    </inkml:context>
    <inkml:brush xml:id="br0">
      <inkml:brushProperty name="width" value="0.04489" units="cm"/>
      <inkml:brushProperty name="height" value="0.04489" units="cm"/>
      <inkml:brushProperty name="color" value="#F2385B"/>
    </inkml:brush>
  </inkml:definitions>
  <inkml:trace contextRef="#ctx0" brushRef="#br0">39470 4371 490,'-4'-21'52,"8"5"2,8 4 2,8 6 1,3 3-3,2 2-7,2 2-6,0 2-8,-1 2-5,0 4-7,-1 2-5,0 3-6,-5 4-5,-5 5-6,-8 5-5,-3 5-5,-8 5-5,-5 4-2,-8 6-4,-7 4-3,-5 2-2,-3-1 2,-3-1 0,-3 0 1,-1-4 4,2-6 6,0-6 8,2-6 7,1-5 5,3-5 6,3-4 5,4-6 5,6-6 5,12-8 4,12-8 4,12-7 4,8-6-3,8-1-9,7-3-11,6-1-10,3 0-8,-1 3-11,0 3-8,-1 3-9,-3 2-8,-4 1-5,-5 1-7,-2 1-7,-4 0 3,-4 2 7,-2 1 9,-2 1 9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19"/>
    </inkml:context>
    <inkml:brush xml:id="br0">
      <inkml:brushProperty name="width" value="0.05461" units="cm"/>
      <inkml:brushProperty name="height" value="0.05461" units="cm"/>
      <inkml:brushProperty name="color" value="#F2385B"/>
    </inkml:brush>
  </inkml:definitions>
  <inkml:trace contextRef="#ctx0" brushRef="#br0">41550 3893 402,'7'-22'4,"-2"3"7,-3 3 7,0 2 7,-1 6 10,1 6 16,3 8 14,2 6 14,1 6-1,-2 5-16,-1 5-16,0 4-18,-2 5-9,0 2-6,-2 4-5,0 3-5,-2 1-5,0 1-5,-2 2-5,0 0-6,-1-2-7,2-7-10,0-8-11,2-6-9,-1-11-4,-2-14 3,-2-15 4,-2-15 2,1-9 7,5-1 12,2-2 9,5-2 12,3 1 8,2 4 7,2 3 7,1 5 7,3 3 3,2 3-2,1 3-2,3 3-1,-2 2 0,0 4 4,-3 3 4,-1 3 3,-2 1 0,-1 2-4,0 0-2,-2 2-3,-2-5-16,-2-10-26,-4-9-27,-2-9-26,-2-6-2,0 3 21,0 2 23,0 2 22,0 1 13,0 5 5,0 2 5,0 3 4,-1 2 6,-1 2 9,0 3 8,-1 1 8,-1 5 6,2 6 4,0 7 4,2 8 4,0 6-3,0 9-12,0 7-11,0 8-12,0 6-8,0 6-7,0 4-6,0 4-7,0 8-5,0 7-5,0 8-5,0 8-4,0 1-6,0-7-7,0-8-8,0-7-7,0-6-1,0-8 3,0-9 3,0-6 5,0-9 0,2-8-2,0-7-2,2-8-1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20"/>
    </inkml:context>
    <inkml:brush xml:id="br0">
      <inkml:brushProperty name="width" value="0.05453" units="cm"/>
      <inkml:brushProperty name="height" value="0.05453" units="cm"/>
      <inkml:brushProperty name="color" value="#F2385B"/>
    </inkml:brush>
  </inkml:definitions>
  <inkml:trace contextRef="#ctx0" brushRef="#br0">42950 4797 403,'8'-22'5,"2"2"12,0 1 9,1 3 12,0 3 6,0 6 1,-2 6 2,-1 6 2,-1 6-7,-2 7-15,-2 7-15,-2 7-14,-2 2-8,0-1 2,-2 0 1,0-1 1,0-3 0,0-3 0,2-5-1,0-3 0,3-5 1,4-6 2,4-6 3,4-6 1,3-6 1,3-6-3,3-5-2,3-6-3,1-4-2,-1 1-3,-1 0-2,-1-1-3,-2 2 0,-3 4 4,-3 2 3,-2 3 4,-5 3 5,2 3 5,-2 3 6,0 2 6,-1 8 10,-1 10 15,1 11 14,0 11 16,-1 6-2,0 0-15,-2 1-16,0 2-15,-1-2-12,1-3-4,2-5-7,0-3-4,2-5-3,2-5 0,1-5 1,3-5 0,1-4 0,1-6-3,2-4-3,0-5-1,0-6-1,1-5 1,-1-7 1,1-5 1,-2-3 3,-3 2 4,-2 0 5,-4 2 5,-2 2 3,-2 1 1,-3 5 1,0 2 2,-5 2 0,-2 1-2,-5 1 0,-4 1-1,-3 2-5,-3 4-7,-3 4-8,-3 5-7,-3 4-9,-5 7-10,-3 7-9,-4 8-10,1 1-6,7-3-3,7-3-2,8-3-3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22"/>
    </inkml:context>
    <inkml:brush xml:id="br0">
      <inkml:brushProperty name="width" value="0.03396" units="cm"/>
      <inkml:brushProperty name="height" value="0.03396" units="cm"/>
      <inkml:brushProperty name="color" value="#F2385B"/>
    </inkml:brush>
  </inkml:definitions>
  <inkml:trace contextRef="#ctx0" brushRef="#br0">69473 18306 647,'-3'-11'-11,"-5"12"25,-4 10 24,-5 11 26,-2 7 4,1 3-13,1 3-14,1 3-14,1-1-10,2-2-2,2-4-5,3-2-4,1-4-2,2-3-1,2-5-2,2-3-1,3-4 0,6-2-2,4-4 0,5-2 0,4-6-2,1-6-2,3-7-3,1-7-2,2-6-2,-2-3 2,1-3-1,1-5 1,-2-2 1,-3 3 2,-3 2 2,-3 2 2,-3 2 1,-4 6 2,-5 3 0,-2 3 1,-5 3 1,-2 3 0,-4 1 0,-2 3 1,-2 1 0,-2 4-1,0 2-1,-1 4 0,0 2-3,-1 4-2,0 2-4,1 4-3,-1 1-4,2 3-5,2 1-5,0 3-5,1-1-1,4-3 1,2-2 2,4-5 2,1 0 1,-2 0 2,-1 0 1,0-1 1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23"/>
    </inkml:context>
    <inkml:brush xml:id="br0">
      <inkml:brushProperty name="width" value="0.03616" units="cm"/>
      <inkml:brushProperty name="height" value="0.03616" units="cm"/>
      <inkml:brushProperty name="color" value="#F2385B"/>
    </inkml:brush>
  </inkml:definitions>
  <inkml:trace contextRef="#ctx0" brushRef="#br0">70900 18663 608,'29'-22'32,"-3"6"3,-5 5 3,-3 5 2,-1 2-1,1 2-2,3 0-2,1 2-4,-1 2-3,-2 4-5,-3 4-4,-2 3-5,-4 6-4,-4 5-4,-4 7-5,-4 5-5,-5 4-4,-4 4-6,-5 3-5,-5 1-5,-2 0-2,2-6 1,0-6 1,1-5 1,1-7 4,2-5 8,2-6 6,3-7 8,4-4 8,8-6 11,8-4 10,8-5 9,5-1 0,2 2-11,4 4-11,3 3-13,0 1-12,-2 0-16,-2 0-15,-1 0-15,-3 0-8,-3 0 0,-3 0 0,-2 0-1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23"/>
    </inkml:context>
    <inkml:brush xml:id="br0">
      <inkml:brushProperty name="width" value="0.0405" units="cm"/>
      <inkml:brushProperty name="height" value="0.0405" units="cm"/>
      <inkml:brushProperty name="color" value="#F2385B"/>
    </inkml:brush>
  </inkml:definitions>
  <inkml:trace contextRef="#ctx0" brushRef="#br0">72579 18893 543,'-9'-2'9,"12"0"20,13-3 18,14-2 20,7-1 3,4-2-11,4 0-12,4 0-12,-2-1-7,-3 2-4,-5 2-4,-5 3-4,-2 0-11,2 2-17,2 0-19,3 2-19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23"/>
    </inkml:context>
    <inkml:brush xml:id="br0">
      <inkml:brushProperty name="width" value="0.04029" units="cm"/>
      <inkml:brushProperty name="height" value="0.04029" units="cm"/>
      <inkml:brushProperty name="color" value="#F2385B"/>
    </inkml:brush>
  </inkml:definitions>
  <inkml:trace contextRef="#ctx0" brushRef="#br0">73493 17698 546,'-14'-17'53,"5"11"5,3 12 3,4 11 3,1 10-4,0 5-13,-2 6-12,0 6-14,-1 6-6,-2 6-1,0 6-2,-1 5-1,0 3-9,1-2-15,0 0-18,2-1-15,0-5-5,2-10 8,0-10 7,2-10 9,0-6-2,0-5-7,0-3-10,0-4-8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5:04"/>
    </inkml:context>
    <inkml:brush xml:id="br0">
      <inkml:brushProperty name="width" value="0.02953" units="cm"/>
      <inkml:brushProperty name="height" value="0.02953" units="cm"/>
      <inkml:brushProperty name="color" value="#F2395B"/>
    </inkml:brush>
  </inkml:definitions>
  <inkml:trace contextRef="#ctx0" brushRef="#br0">23150 24113 745,'1'16'93,"2"3"-23,2 1-23,2 2-24,0 2-13,-1-1-4,-1 1-4,0-1-4,-1 0-1,0-1 1,0-1 1,0-2 1,0 0 1,0-1-2,-1 0-2,2-2-1,0-4 0,3-8-1,3-8-1,4-8 0,0-8 2,1-7 2,-1-8 2,0-7 3,1-4 2,2 3 0,0 4 1,1 3 0,-1 3 0,-3 5-1,-3 5 0,-2 5 0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24"/>
    </inkml:context>
    <inkml:brush xml:id="br0">
      <inkml:brushProperty name="width" value="0.03871" units="cm"/>
      <inkml:brushProperty name="height" value="0.03871" units="cm"/>
      <inkml:brushProperty name="color" value="#F2385B"/>
    </inkml:brush>
  </inkml:definitions>
  <inkml:trace contextRef="#ctx0" brushRef="#br0">75399 17655 568,'-8'-13'51,"2"6"-3,1 6-2,0 6-2,0 5-6,-3 5-5,-4 5-6,-2 5-6,-1 4-4,0 1-2,-1 2-3,0 3-2,2-2-1,1-1 0,2-2 1,2-1 0,3-4 0,2-3-3,4-5-1,3-3-1,3-4-3,5-2-1,5-4-1,5-2-2,6-5-5,4-6-10,7-6-8,7-5-9,0-4-6,-5 1-2,-3-1-1,-3 1-3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24"/>
    </inkml:context>
    <inkml:brush xml:id="br0">
      <inkml:brushProperty name="width" value="0.03883" units="cm"/>
      <inkml:brushProperty name="height" value="0.03883" units="cm"/>
      <inkml:brushProperty name="color" value="#F2385B"/>
    </inkml:brush>
  </inkml:definitions>
  <inkml:trace contextRef="#ctx0" brushRef="#br0">75757 17583 566,'-29'-6'58,"7"4"-2,5 4-5,6 4-2,3 4-5,-2 5-5,0 5-6,-1 5-6,-2 5-4,-3 5-3,-4 4-5,-1 5-3,-3 7-6,-3 8-6,-1 7-9,-2 9-6,1-1-9,5-9-8,5-10-10,5-7-8,3-10-5,4-8-1,2-9-1,4-8 0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24"/>
    </inkml:context>
    <inkml:brush xml:id="br0">
      <inkml:brushProperty name="width" value="0.0447" units="cm"/>
      <inkml:brushProperty name="height" value="0.0447" units="cm"/>
      <inkml:brushProperty name="color" value="#F2385B"/>
    </inkml:brush>
  </inkml:definitions>
  <inkml:trace contextRef="#ctx0" brushRef="#br0">77399 18034 492,'-8'-7'4,"2"0"7,0 2 9,2 1 7,4-1 6,8-2 3,8-2 3,7-2 3,5-1-3,1-1-11,0-2-9,2 0-12,0 0-7,-2 2-5,0 0-5,-1 1-6,-2 1-2,-5 2 0,-4 2 0,-3 2 0,-6 0 0,-8 0-2,-8-1-1,-8-1-2,-4 0 3,0 2 6,-2 2 8,-1 2 7,0 1 4,1 2-2,1 0 0,1 2-1,0 0 6,2 2 12,1 0 12,2 1 13,0 2 3,1 4-3,0 2-5,2 3-3,1 2-5,2 2-5,2 3-3,3 1-5,0 2-4,2-1-4,0 0-4,2 1-4,2-3-4,4-2-6,3-3-5,5-3-5,3-3-7,3-4-9,3-5-8,3-2-9,4-7-5,8-6-1,7-7-1,6-7-2,-2-2 4,-10 6 11,-12 2 10,-9 4 10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24"/>
    </inkml:context>
    <inkml:brush xml:id="br0">
      <inkml:brushProperty name="width" value="0.0285" units="cm"/>
      <inkml:brushProperty name="height" value="0.0285" units="cm"/>
      <inkml:brushProperty name="color" value="#F2385B"/>
    </inkml:brush>
  </inkml:definitions>
  <inkml:trace contextRef="#ctx0" brushRef="#br0">79050 15965 771,'8'-6'22,"0"1"1,0 2 3,-1 2 3,3 1 0,4 2-1,3 0-1,5 2-1,2-1-8,-2 1-18,2 0-15,-1 0-18,0 0-10,-3-1-4,-1 1-4,-2 0-4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25"/>
    </inkml:context>
    <inkml:brush xml:id="br0">
      <inkml:brushProperty name="width" value="0.03896" units="cm"/>
      <inkml:brushProperty name="height" value="0.03896" units="cm"/>
      <inkml:brushProperty name="color" value="#F2385B"/>
    </inkml:brush>
  </inkml:definitions>
  <inkml:trace contextRef="#ctx0" brushRef="#br0">79107 18141 564,'-17'-8'11,"14"0"22,14 0 22,13 1 21,11-1 5,5-2-14,5 0-14,7-1-14,2 0-19,-2 3-21,-2 1-23,-3 3-22,-5 0-14,-8 0-5,-9 0-4,-8 0-6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25"/>
    </inkml:context>
    <inkml:brush xml:id="br0">
      <inkml:brushProperty name="width" value="0.03541" units="cm"/>
      <inkml:brushProperty name="height" value="0.03541" units="cm"/>
      <inkml:brushProperty name="color" value="#F2385B"/>
    </inkml:brush>
  </inkml:definitions>
  <inkml:trace contextRef="#ctx0" brushRef="#br0">79651 17383 621,'-15'-1'7,"4"0"16,3-2 14,2 0 15,2 3 5,-2 8-7,1 8-7,-2 7-6,-1 7-7,0 5-9,0 4-6,0 6-9,-1 3-6,-1 5-5,-3 3-6,-2 5-7,0 2-8,2 0-15,0-1-13,0 0-13,2-5-2,3-12 10,1-12 12,2-11 10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26"/>
    </inkml:context>
    <inkml:brush xml:id="br0">
      <inkml:brushProperty name="width" value="0.05404" units="cm"/>
      <inkml:brushProperty name="height" value="0.05404" units="cm"/>
      <inkml:brushProperty name="color" value="#F2385B"/>
    </inkml:brush>
  </inkml:definitions>
  <inkml:trace contextRef="#ctx0" brushRef="#br0">81137 17116 407,'8'-15'8,"2"2"16,0 4 16,1 0 17,2 1 3,2 0-9,1 0-10,3 1-9,1 0-5,-1 2 0,0 2-2,1 2 0,-2 3-4,-1 6-7,-2 4-7,-3 5-6,-1 4-5,-2 0-1,-2 4-3,-2 1-1,-5 2 0,-6 1 4,-7 1 3,-7 1 4,-5-1-5,0-2-10,-1-1-12,1-3-11,-4-2 0,0-1 11,0-3 11,-2-1 12,1-3 5,3-1 3,3-2 0,3-2 2,10-4-2,18-4-6,17-6-6,19-4-6,8-5-5,2-5-4,0-5-5,0-5-5,1-2-1,-2 0 3,-2 0 2,-2 0 3,-4-1 1,-5 1 0,-7-1 0,-5 1 1,-6 1 2,-3 1 3,-5 4 5,-3 0 3,-3 3 6,-2 3 8,-2 3 8,-2 3 7,-1 1 11,0 2 14,0 1 14,0 1 14,0 5 3,2 11-9,0 11-7,2 11-8,-1 5-9,0-1-8,-2-2-9,0 0-8,-3-1-5,0 0 0,-3 1-2,-2-1 0,-1-1-8,0-1-14,0-3-16,1-1-15,-2-3-9,0 0-6,-2-1-5,0-1-5,-1-2 3,-1-4 9,-1-5 9,-1-3 10,1-6 6,4-10 2,4-8 2,4-9 3,4-3 5,4 1 6,4 4 7,4 1 7,2 1 8,1 2 5,1 3 8,1 1 7,1 3 2,-1 2 1,1 4 0,0 3 0,-2 1-3,2 0-2,-1 0-4,1 0-4,-1 1-2,-1 0-1,-1 2-3,0 0-1,-2 1-10,-1 0-16,-1 0-16,-1 0-16,-1-2-8,0-3 4,-2-5 2,0-4 2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26"/>
    </inkml:context>
    <inkml:brush xml:id="br0">
      <inkml:brushProperty name="width" value="0.05381" units="cm"/>
      <inkml:brushProperty name="height" value="0.05381" units="cm"/>
      <inkml:brushProperty name="color" value="#F2385B"/>
    </inkml:brush>
  </inkml:definitions>
  <inkml:trace contextRef="#ctx0" brushRef="#br0">84021 16145 408,'0'-16'1,"0"-1"1,0-2 0,0 1 2,0-1 3,0 2 4,0 2 5,0 3 4,-1 6 11,-1 12 18,0 12 18,-1 11 17,-2 10 2,0 8-17,-1 8-16,-2 8-16,1 1-12,1 0-8,1-2-8,1-3-8,0 0-6,0 0-7,0 0-5,0 0-7,-1 0-8,-2 3-9,-2 1-10,-1 2-10,-2-3 0,2-10 11,2-10 10,-1-10 10,2-6 3,-1-5-4,0-3-6,0-4-4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26"/>
    </inkml:context>
    <inkml:brush xml:id="br0">
      <inkml:brushProperty name="width" value="0.05574" units="cm"/>
      <inkml:brushProperty name="height" value="0.05574" units="cm"/>
      <inkml:brushProperty name="color" value="#F2385B"/>
    </inkml:brush>
  </inkml:definitions>
  <inkml:trace contextRef="#ctx0" brushRef="#br0">84050 17693 394,'58'-56'43,"-8"11"-15,-10 11-14,-8 13-15,-5 6-6,-3 4-1,-1 3 0,-3 3 0,-1 1 6,-1 4 13,0 0 12,-2 4 12,-3 2 4,-3 7-5,-4 6-7,-4 5-5,-3 4-5,-4-1-3,-2 0-4,-3 1-4,-2-2-2,0 0-2,0-1-3,1-1-1,3-5-3,10-9-6,8-8-4,9-10-6,7-7-2,3-9 0,4-7-2,5-8 0,-2-2-1,-1 2-3,-3 3-2,-3 4-2,-3 2 3,-3 5 10,-3 3 10,-3 5 9,-3 2 6,-2 2 0,-4 3 1,-3 2 1,-1 3 13,-2 6 27,0 6 26,-2 5 27,-1 4 3,-2 4-20,-2 4-21,-1 2-20,-2 2-13,0 2-7,0 3-6,0 1-6,1 0-4,0-4-3,2-2-1,1-3-1,2-5-6,7-5-8,6-6-8,6-6-8,3-7-3,3-8 2,1-8 0,3-7 3,0-6 1,-1 0 4,-1-3 4,-1-2 3,-3 0 3,-5 1 3,-5 3 3,-4 2 2,-4 2 1,-2 4 0,-2 2-1,-2 3-1,-3 3 3,-2 2 5,-3 4 5,-3 3 6,-4 3 1,-3 6-1,-5 4-3,-3 6-1,-4 4-7,-1 5-9,-3 5-11,0 5-9,0 0-11,9-4-9,6-4-9,7-3-11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27"/>
    </inkml:context>
    <inkml:brush xml:id="br0">
      <inkml:brushProperty name="width" value="0.04925" units="cm"/>
      <inkml:brushProperty name="height" value="0.04925" units="cm"/>
      <inkml:brushProperty name="color" value="#F2385B"/>
    </inkml:brush>
  </inkml:definitions>
  <inkml:trace contextRef="#ctx0" brushRef="#br0">88372 17635 446,'-19'-21'61,"7"5"6,8 5 6,8 5 7,7 3-4,7 1-13,7 0-14,7 2-13,4-1-11,6 0-9,3-2-9,4 0-7,0 0-16,-5 2-19,-3 2-20,-3 2-21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5:04"/>
    </inkml:context>
    <inkml:brush xml:id="br0">
      <inkml:brushProperty name="width" value="0.03165" units="cm"/>
      <inkml:brushProperty name="height" value="0.03165" units="cm"/>
      <inkml:brushProperty name="color" value="#F2395B"/>
    </inkml:brush>
  </inkml:definitions>
  <inkml:trace contextRef="#ctx0" brushRef="#br0">24450 24716 695,'8'-7'28,"2"2"-2,0 2-3,1 2-3,0 1-3,0 2-3,-2 0-3,-1 2-4,0 1-2,-2 1-1,-2 3-1,1 2-2,-2 1-1,0 2-2,-2-1-3,0 2-2,-2 1-1,-2-1 1,-2 1 0,-1 0 1,-1-1 1,0-1 2,2-1 3,1-1 2,0-1 4,0-1 6,0 0 6,0-2 6,1-1 1,4-2-4,2-3-3,4 0-4,1-2-3,1 0 0,2 0-1,-1 0 0,2 0-3,1 0-2,2 0-3,0 0-4,1 0-4,-1 0-5,1 0-5,0 0-6,1-2-4,3 0-6,3-3-4,2-2-6,0-1-1,-5 2 1,-5 1 1,-4 0 2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27"/>
    </inkml:context>
    <inkml:brush xml:id="br0">
      <inkml:brushProperty name="width" value="0.04494" units="cm"/>
      <inkml:brushProperty name="height" value="0.04494" units="cm"/>
      <inkml:brushProperty name="color" value="#F2385B"/>
    </inkml:brush>
  </inkml:definitions>
  <inkml:trace contextRef="#ctx0" brushRef="#br0">87694 18550 489,'-16'7'5,"-1"-1"11,-2 0 10,1-2 11,2-1 6,8 1 2,8 0 3,8 0 2,9-1-1,11 0-4,11-2-4,10 0-3,7-2-7,4 0-10,2-2-8,3 0-11,-1-1-10,-3 2-14,-5 0-14,-3 2-13,-6 0-3,-10 0 8,-8 0 9,-8 0 7,-7 0 0,-1 2-10,-2 0-9,-2 2-10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27"/>
    </inkml:context>
    <inkml:brush xml:id="br0">
      <inkml:brushProperty name="width" value="0.05858" units="cm"/>
      <inkml:brushProperty name="height" value="0.05858" units="cm"/>
      <inkml:brushProperty name="color" value="#F2385B"/>
    </inkml:brush>
  </inkml:definitions>
  <inkml:trace contextRef="#ctx0" brushRef="#br0">90963 16255 375,'-10'-30'47,"-4"17"12,-3 18 10,-5 18 13,-3 12-3,-3 8-16,-3 8-15,-2 7-15,0 2-10,6-5-1,3-5-2,6-4-2,5-5-3,3-4-4,4-4-2,4-4-4,6-3-1,10-3 1,8-3 0,9-3 2,7-3-8,5-4-20,7-5-19,6-2-19,-1-5-5,-6-2 8,-8-4 8,-6-2 8,-6-1 1,-4 1-7,-3 0-7,-4 2-6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27"/>
    </inkml:context>
    <inkml:brush xml:id="br0">
      <inkml:brushProperty name="width" value="0.04969" units="cm"/>
      <inkml:brushProperty name="height" value="0.04969" units="cm"/>
      <inkml:brushProperty name="color" value="#F2385B"/>
    </inkml:brush>
  </inkml:definitions>
  <inkml:trace contextRef="#ctx0" brushRef="#br0">91205 16670 442,'-44'-11'104,"7"8"-16,7 9-14,7 10-15,2 7-9,-3 10-4,-3 9-3,-3 8-4,-2 7-9,-2 1-11,-3 4-13,0 3-13,-3 3-7,0 1 1,-2 3-1,0 1-1,2-4 2,7-9 3,7-11 5,7-8 3,4-9-13,2-4-28,3-4-28,1-6-29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28"/>
    </inkml:context>
    <inkml:brush xml:id="br0">
      <inkml:brushProperty name="width" value="0.06633" units="cm"/>
      <inkml:brushProperty name="height" value="0.06633" units="cm"/>
      <inkml:brushProperty name="color" value="#F2385B"/>
    </inkml:brush>
  </inkml:definitions>
  <inkml:trace contextRef="#ctx0" brushRef="#br0">93004 16712 331,'-23'-14'4,"1"3"9,1 3 7,1 2 9,1 4 7,2 4 5,2 4 7,3 4 6,1 3-3,2 5-9,2 4-11,3 3-9,-1 4-7,2 3-1,-1 3-3,0 2-1,0 1-3,2-3-3,0-4-3,2-1-3,3-6-6,6-4-10,5-4-11,7-6-8,5-8-4,5-12 6,5-11 4,4-13 6,1-4 3,-6 0 4,-4 1 3,-5 2 3,-6 1 4,-5 3 5,-6 3 5,-6 3 5,-5 3 2,-4 1-2,-4 2-1,-3 3-2,-3 1 3,2 2 7,1 3 9,1 1 6,3-1 2,6-2-6,6-3-5,6-3-6,5-1-6,7 1-6,5 0-6,7 3-6,1 1-3,-2 4 1,-1 4-1,-3 4 1,-3 5 4,-5 8 9,-4 6 7,-6 7 8,-5 4 5,-4 3 0,-6 1 0,-4 2 2,-4 1-1,-1-1-2,-3-1-1,-2-2-2,1 0-2,1-3-5,2-2-3,3-1-5,4-6-10,10-9-18,8-8-17,9-9-17,7-6-2,5-2 15,5-2 15,5-1 14,-1 0 8,-4 5 3,-5 3 1,-6 4 2,-4 2-5,-3 0-8,-4 0-11,-4 0-9,-4-1-2,-3-2 6,-2-1 6,-3-3 6,-2-3 5,3-6 3,2-3 4,3-6 4,1-4 1,3-3 2,3-3 0,4-2 1,0-1 0,1 2 1,0 1-1,0 3 1,-2 3 6,-3 4 13,-3 3 12,-2 5 12,-2 6 14,0 10 14,-1 10 14,1 10 14,-1 9-2,-4 10-18,-2 10-20,-3 10-18,-3 7-14,-2 1-8,-2 5-7,-1 2-8,-3 4-6,0 6-2,-1 7-2,-1 5-3,-2 4-5,-1 2-8,-3 5-8,-1 2-8,-1-2-1,0-6 3,-1-8 4,1-6 4,1-8 0,5-11-4,3-9-5,4-10-4,3-7-4,1-5-1,0-6-4,2-3-1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1:29"/>
    </inkml:context>
    <inkml:brush xml:id="br0">
      <inkml:brushProperty name="width" value="0.05064" units="cm"/>
      <inkml:brushProperty name="height" value="0.05064" units="cm"/>
      <inkml:brushProperty name="color" value="#F2385B"/>
    </inkml:brush>
  </inkml:definitions>
  <inkml:trace contextRef="#ctx0" brushRef="#br0">96900 15727 434,'17'-15'9,"1"3"20,3 1 19,1 2 18,3 2 6,1 2-7,2-1-7,2 2-8,3 0-7,3 2-9,2 0-7,4 2-9,1 0-4,-2 2-2,-1 0-1,0 2-1,-4 0-20,-6 2-36,-5-1-37,-6 2-37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2:21"/>
    </inkml:context>
    <inkml:brush xml:id="br0">
      <inkml:brushProperty name="width" value="0.04291" units="cm"/>
      <inkml:brushProperty name="height" value="0.04291" units="cm"/>
      <inkml:brushProperty name="color" value="#F2385B"/>
    </inkml:brush>
  </inkml:definitions>
  <inkml:trace contextRef="#ctx0" brushRef="#br0">47977 21144 512,'-1'-18'12,"-1"10"25,0 11 24,-1 12 25,-2 8 3,0 6-18,-1 8-19,-1 7-17,-1 3-14,0 2-6,1 0-7,0 1-7,0-2-9,2-5-10,2-4-11,2-5-9,2-5-7,2-5-5,2-5-3,2-5-5,0-4 1,0-2 5,1-4 6,0-2 4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2:21"/>
    </inkml:context>
    <inkml:brush xml:id="br0">
      <inkml:brushProperty name="width" value="0.04324" units="cm"/>
      <inkml:brushProperty name="height" value="0.04324" units="cm"/>
      <inkml:brushProperty name="color" value="#F2385B"/>
    </inkml:brush>
  </inkml:definitions>
  <inkml:trace contextRef="#ctx0" brushRef="#br0">48847 21450 508,'-8'24'147,"0"1"-34,1 1-33,-1 0-34,1 1-19,2 1-4,2-1-4,2 1-5,1-2-4,0-3-3,0-4-3,0-2-3,1-2-3,2-1-6,2 0-4,2-2-5,1-2-3,3-4-2,2-4 0,2-4-2,1-5 0,3-6 1,1-5-1,2-7 0,0-2 1,-5-2 1,-3-1 2,-4-1 1,-3 1 3,-2 3 4,-3 3 4,0 4 5,-4 2 4,0 5 6,-3 3 6,-2 4 6,-2 3 3,-2 0 0,-2 2 0,-1 0 0,-2 2-3,-2 0-8,1 2-7,-2 0-8,1 2-13,3 0-18,2 1-19,4 2-19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2:22"/>
    </inkml:context>
    <inkml:brush xml:id="br0">
      <inkml:brushProperty name="width" value="0.03455" units="cm"/>
      <inkml:brushProperty name="height" value="0.03455" units="cm"/>
      <inkml:brushProperty name="color" value="#F2385B"/>
    </inkml:brush>
  </inkml:definitions>
  <inkml:trace contextRef="#ctx0" brushRef="#br0">49927 21150 636,'-10'0'11,"10"2"20,12 0 21,10 2 21,5-2 1,1 0-16,-2 0-17,2-1-17,-3-1-25,-2 0-31,-3 0-30,-2 0-32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2:22"/>
    </inkml:context>
    <inkml:brush xml:id="br0">
      <inkml:brushProperty name="width" value="0.0376" units="cm"/>
      <inkml:brushProperty name="height" value="0.0376" units="cm"/>
      <inkml:brushProperty name="color" value="#F2385B"/>
    </inkml:brush>
  </inkml:definitions>
  <inkml:trace contextRef="#ctx0" brushRef="#br0">50683 20431 585,'-6'-13'75,"4"3"-8,4 4-8,4 4-8,3 2-8,1 2-6,3 0-8,2 2-7,1 1-5,3 1-7,2 3-6,0 2-5,1 1-5,-5 2-4,-3 0-4,-4 1-5,-3 1-1,-1-1 3,0 1 3,-2 0 3,-1 0 3,-4 1 6,-2 1 4,-3 1 6,-3 3 1,-2 5-1,-2 5-1,-1 4-1,-2 4-6,0 2-10,1 2-10,0 2-10,0-4-2,4-8 5,3-9 5,3-8 6,1-7-4,0 1-10,0-2-11,0 0-12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2:22"/>
    </inkml:context>
    <inkml:brush xml:id="br0">
      <inkml:brushProperty name="width" value="0.04251" units="cm"/>
      <inkml:brushProperty name="height" value="0.04251" units="cm"/>
      <inkml:brushProperty name="color" value="#F2385B"/>
    </inkml:brush>
  </inkml:definitions>
  <inkml:trace contextRef="#ctx0" brushRef="#br0">52355 21250 517,'-23'2'169,"2"4"-42,3 4-40,1 3-42,-2 7-23,-6 9-5,-8 9-7,-7 8-4,0 5-10,4-2-11,5-1-12,6-1-11,3-3-5,3-6 1,3-6 2,2-5 3,3-6-3,3-3-5,1-4-5,2-4-5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5:05"/>
    </inkml:context>
    <inkml:brush xml:id="br0">
      <inkml:brushProperty name="width" value="0.03029" units="cm"/>
      <inkml:brushProperty name="height" value="0.03029" units="cm"/>
      <inkml:brushProperty name="color" value="#F2395B"/>
    </inkml:brush>
  </inkml:definitions>
  <inkml:trace contextRef="#ctx0" brushRef="#br0">27100 24050 726,'-38'16'109,"3"1"-28,4 1-29,2 2-29,0 0-16,1 2-5,-2 3-5,-1 2-4,1-1-2,2-2-1,2-1-1,1-3-1,3-2 1,5-1 1,3-3 2,4-1 2,4-2 3,2-1 3,4 0 5,3-2 4,3-1 2,7-2-3,5-2-1,7-2-2,3-1 0,1 2-1,0 0-1,2 2 1,0 0-4,-1 2-4,-2 0-7,1 1-4,-1 1-7,2 2-6,3 0-7,1 2-6,-1-2-2,-2-1 4,-3-2 2,-3-2 4,-4-2 5,-3-1 4,-4 0 6,-4-1 5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2:23"/>
    </inkml:context>
    <inkml:brush xml:id="br0">
      <inkml:brushProperty name="width" value="0.04109" units="cm"/>
      <inkml:brushProperty name="height" value="0.04109" units="cm"/>
      <inkml:brushProperty name="color" value="#F2385B"/>
    </inkml:brush>
  </inkml:definitions>
  <inkml:trace contextRef="#ctx0" brushRef="#br0">51900 21550 535,'9'10'174,"3"4"-43,4 3-43,2 5-43,3 2-27,3 3-9,3 4-11,3 3-11,0 2-9,-1 1-9,0 0-10,-1 2-10,-3-5 0,-7-6 9,-5-9 8,-6-7 8,-2-4 2,0 0-7,1 0-7,2 0-7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2:23"/>
    </inkml:context>
    <inkml:brush xml:id="br0">
      <inkml:brushProperty name="width" value="0.04828" units="cm"/>
      <inkml:brushProperty name="height" value="0.04828" units="cm"/>
      <inkml:brushProperty name="color" value="#F2385B"/>
    </inkml:brush>
  </inkml:definitions>
  <inkml:trace contextRef="#ctx0" brushRef="#br0">54163 20870 455,'-7'-11'79,"3"8"1,1 9 3,2 10 1,1 5-8,0 2-18,0 4-18,0 3-19,0 4-10,0 5-4,0 4-3,0 6-2,-1 1-12,0 1-18,-2-1-18,0 2-18,-1-6-9,1-8 0,-1-10 1,0-7-1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2:23"/>
    </inkml:context>
    <inkml:brush xml:id="br0">
      <inkml:brushProperty name="width" value="0.04844" units="cm"/>
      <inkml:brushProperty name="height" value="0.04844" units="cm"/>
      <inkml:brushProperty name="color" value="#F2385B"/>
    </inkml:brush>
  </inkml:definitions>
  <inkml:trace contextRef="#ctx0" brushRef="#br0">55176 21050 454,'-15'0'8,"2"0"17,2 0 17,2 0 16,2 1 5,1 2-6,0 2-8,2 2-6,-1 3-6,0 5-3,-1 5-4,-2 5-4,1 3-4,1 1-4,0 1-4,2 1-5,0-2-4,2 1-1,0-1-3,2-1-1,1-2-2,2-3 0,2-3 0,2-3 0,2-3-3,5-2-8,4-4-8,3-3-7,3-3-4,0-6-1,-1-4-2,0-5-1,-1-6 0,0-5 2,-1-7 2,0-5 2,-4-2 4,-3 2 5,-4 3 6,-4 0 5,-3 3 5,-2 3 2,-2 3 3,-2 3 3,-3 4 3,-4 5 4,-4 5 5,-3 4 3,-4 4 0,0 0-5,-1 2-4,0 0-6,-1 2-2,1 2 1,1 2 1,1 1 0,2 1-8,3-2-18,2-2-19,4-2-18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2:23"/>
    </inkml:context>
    <inkml:brush xml:id="br0">
      <inkml:brushProperty name="width" value="0.03776" units="cm"/>
      <inkml:brushProperty name="height" value="0.03776" units="cm"/>
      <inkml:brushProperty name="color" value="#F2385B"/>
    </inkml:brush>
  </inkml:definitions>
  <inkml:trace contextRef="#ctx0" brushRef="#br0">56483 20700 582,'-6'7'55,"4"-1"3,4-1 5,4 0 3,4-3-5,5 0-13,5 0-13,5-1-13,3-2-13,-1-1-12,0 0-12,0 0-12,-1-2-9,-5 2-4,-3 0-5,-4 2-4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2:24"/>
    </inkml:context>
    <inkml:brush xml:id="br0">
      <inkml:brushProperty name="width" value="0.04401" units="cm"/>
      <inkml:brushProperty name="height" value="0.04401" units="cm"/>
      <inkml:brushProperty name="color" value="#F2385B"/>
    </inkml:brush>
  </inkml:definitions>
  <inkml:trace contextRef="#ctx0" brushRef="#br0">57840 19631 499,'-5'-13'10,"8"3"20,6 4 20,7 4 20,5 2 0,1 2-17,3 0-20,1 2-17,0 0-12,-2 2-4,-1 0-6,-3 1-4,-2 1-3,-4 0-4,-5 0-3,-3 0-2,-2 0-3,0 1 1,0 2-1,0 0-1,-1 0 6,-2 1 13,-2 0 11,-2 0 13,-1 0 5,0 1-2,0 1-1,0 2-1,-1 0 4,-2 4 7,-1 3 9,-3 3 9,0 2-1,0 3-8,2 1-9,1 2-8,0 3-12,0 5-13,0 2-15,0 6-14,1-1-4,-1-5 4,1-3 6,-1-4 5,1-4-5,0-3-16,2-5-15,1-3-16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2:25"/>
    </inkml:context>
    <inkml:brush xml:id="br0">
      <inkml:brushProperty name="width" value="0.04077" units="cm"/>
      <inkml:brushProperty name="height" value="0.04077" units="cm"/>
      <inkml:brushProperty name="color" value="#F2385B"/>
    </inkml:brush>
  </inkml:definitions>
  <inkml:trace contextRef="#ctx0" brushRef="#br0">46127 23272 539,'-21'-15'5,"5"4"10,5 3 10,4 3 9,6 1 7,6 2 1,6 0 3,6 2 2,3 0-3,1 0-6,1 0-8,1 0-6,3-2-5,5 0-4,4-3-4,6-2-5,3 0-1,0 0-3,2 2-1,0 1-2,1 0 0,0 0 3,0 0 1,1 0 2,-1 0-1,0 2-6,0 0-6,0 2-4,-2-1-2,0 0 1,-3-2 2,-2 0 2,0-1 1,2-2 2,2 0 1,3-1 2,-1-1 0,-1 2 2,0 1 0,-1 0 2,-1 2 0,0 0 0,0 2 0,0 0 0,-1 1 0,-2 0 0,-1 0 0,-3 0 0,-1 0 0,1 0 2,-1 0 1,0 0 2,1 0 0,2 0 0,3 0 0,1 0-1,3 0 1,4 0 1,4 0 0,4 0 0,2-1 0,1-3-2,1-4-3,1-2-2,0-1-1,-1 1-2,-1 1-1,0 1-2,-3 0-1,-1 2-3,-2 1-2,-2 0-2,-2 1-1,-2 1 3,-2-2 3,-2 2 2,-1-1 3,-2 0 0,0 0 1,-1 0 1,0-1 0,2 0 0,2-1 0,2-1 0,2-1 1,0 2 4,2 0 4,0 2 3,1 0 0,0 0-1,0 0-3,0 0-2,1 1-3,0 1-4,1 0-4,2 2-4,0-1-3,0-1-2,-1 0-3,1-1-3,0-1 0,2 0 0,0 0 0,2 0 1,-2 0-2,-1 0-2,-2 0-3,-2 0-4,-6 0 2,-10 1 5,-9-1 6,-11 0 4,-5 0 2,0 2-2,-2 0-4,0 2-2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2:27"/>
    </inkml:context>
    <inkml:brush xml:id="br0">
      <inkml:brushProperty name="width" value="0.04463" units="cm"/>
      <inkml:brushProperty name="height" value="0.04463" units="cm"/>
      <inkml:brushProperty name="color" value="#F2385B"/>
    </inkml:brush>
  </inkml:definitions>
  <inkml:trace contextRef="#ctx0" brushRef="#br0">50478 24478 492,'6'-10'10,"-1"12"17,-2 12 19,-2 11 19,-1 10 4,0 5-11,0 6-9,0 5-11,0 2-7,0-2-4,0-4-5,0-2-4,1-4-4,0-2-2,2-3-3,0-3-2,1-4-3,0-3-3,0-6-1,0-2-4,-2-2-2,-4-1-1,-4 1-3,-4 0-1,-4-1 1,-3-1 1,-5-1 2,-2-1 2,-4-1 0,1 0-4,-1-2-3,1 0-3,0-3-5,3-3-5,2-2-5,2-4-6,1-4-3,4-7-3,3-7-1,3-7-3,2-2 2,2 5 4,2 3 5,2 5 4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2:27"/>
    </inkml:context>
    <inkml:brush xml:id="br0">
      <inkml:brushProperty name="width" value="0.03432" units="cm"/>
      <inkml:brushProperty name="height" value="0.03432" units="cm"/>
      <inkml:brushProperty name="color" value="#F2385B"/>
    </inkml:brush>
  </inkml:definitions>
  <inkml:trace contextRef="#ctx0" brushRef="#br0">50750 25206 640,'9'-15'24,"1"4"-8,3 3-8,2 3-8,2 0-5,1-2-2,2-2-2,3-2-2,0 0 12,3 0 26,0-1 25,1 0 27,-1 1 1,-1 2-22,-4 3-23,0 1-23,-3 1-15,-1 2-6,-2 0-6,-2 2-6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2:27"/>
    </inkml:context>
    <inkml:brush xml:id="br0">
      <inkml:brushProperty name="width" value="0.04692" units="cm"/>
      <inkml:brushProperty name="height" value="0.04692" units="cm"/>
      <inkml:brushProperty name="color" value="#F2385B"/>
    </inkml:brush>
  </inkml:definitions>
  <inkml:trace contextRef="#ctx0" brushRef="#br0">52139 24382 468,'6'-19'90,"-1"9"-13,-2 8-15,-1 10-15,-2 7-8,0 9-6,0 7-5,0 8-5,0 5-3,0 0 0,0 1 0,0 1 0,0-1-3,0-3-3,0-5-3,0-4-4,1-3-4,3-3-3,4-3-3,2-3-3,1-2-2,-2-1 2,-3-1 0,-1-1 2,-2-1-3,-4 3-7,-2 0-6,-3 1-7,-4-1-1,-2-1 4,-3-2 5,-3-2 3,-3-1 6,0 1 6,0 1 7,-2 2 6,0-2-1,1-3-8,1-3-8,1-2-8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2:27"/>
    </inkml:context>
    <inkml:brush xml:id="br0">
      <inkml:brushProperty name="width" value="0.02892" units="cm"/>
      <inkml:brushProperty name="height" value="0.02892" units="cm"/>
      <inkml:brushProperty name="color" value="#F2385B"/>
    </inkml:brush>
  </inkml:definitions>
  <inkml:trace contextRef="#ctx0" brushRef="#br0">52450 24865 760,'8'-17'7,"0"0"13,0-1 13,-1 0 14,2-2-3,0 1-17,1-1-18,2 1-18,0 0-9,4 0-1,3 3-1,3 0-1,0 2 8,-4 2 15,-5 4 16,-3 3 16,-1 1 3,2 2-8,1 0-10,2 2-8,1 2-9,-1 4-8,0 4-8,-2 3-9,-2 2-9,-2 0-9,-4-3-10,-2 0-9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5:05"/>
    </inkml:context>
    <inkml:brush xml:id="br0">
      <inkml:brushProperty name="width" value="0.03089" units="cm"/>
      <inkml:brushProperty name="height" value="0.03089" units="cm"/>
      <inkml:brushProperty name="color" value="#F2395B"/>
    </inkml:brush>
  </inkml:definitions>
  <inkml:trace contextRef="#ctx0" brushRef="#br0">29800 23130 712,'2'-13'51,"4"4"-6,4 3-6,3 4-6,3 2-4,2 0-2,-1 0-3,2 0-2,0 0-7,1 0-13,0 0-11,0 0-11,-2 0-9,-2 0-2,-2 0-3,-1 0-2,-2 1-1,-2 2 3,-2 1 3,-2 3 2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2:28"/>
    </inkml:context>
    <inkml:brush xml:id="br0">
      <inkml:brushProperty name="width" value="0.04053" units="cm"/>
      <inkml:brushProperty name="height" value="0.04053" units="cm"/>
      <inkml:brushProperty name="color" value="#F2385B"/>
    </inkml:brush>
  </inkml:definitions>
  <inkml:trace contextRef="#ctx0" brushRef="#br0">53650 25970 542,'9'-11'170,"3"8"-40,3 9-40,3 10-40,-2 2-33,-3 0-25,-6-2-28,-4 1-25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2:28"/>
    </inkml:context>
    <inkml:brush xml:id="br0">
      <inkml:brushProperty name="width" value="0.05371" units="cm"/>
      <inkml:brushProperty name="height" value="0.05371" units="cm"/>
      <inkml:brushProperty name="color" value="#F2385B"/>
    </inkml:brush>
  </inkml:definitions>
  <inkml:trace contextRef="#ctx0" brushRef="#br0">55013 23918 409,'-8'-8'0,"0"1"0,0-1 0,1 0 0,-1 2 12,2 6 22,0 4 24,2 6 24,-2 5 2,-2 9-15,-3 7-15,-3 9-17,-3 5-9,0 6-4,0 7-2,-2 6-4,0 0-2,1-5-3,0-4-2,2-6-3,2-4-1,3-5-1,3-3-2,2-3-2,4-5 0,2-5-3,3-5-3,4-5-1,3-5-4,6-4-6,4-6-7,5-4-7,3-6-3,2-6-3,2-5-3,2-6-1,-1-5 0,-5-3 3,-5-3 4,-5-1 3,-5-1 3,-6 7 4,-6 6 3,-6 5 4,-8 7 6,-8 7 9,-8 6 10,-10 8 10,-4 6 0,3 7-10,-1 7-8,1 7-9,5 0-10,7-5-10,9-7-10,7-6-11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2:33"/>
    </inkml:context>
    <inkml:brush xml:id="br0">
      <inkml:brushProperty name="width" value="0.022" units="cm"/>
      <inkml:brushProperty name="height" value="0.022" units="cm"/>
      <inkml:brushProperty name="color" value="#F2385B"/>
    </inkml:brush>
  </inkml:definitions>
  <inkml:trace contextRef="#ctx0" brushRef="#br0">61263 22800 999,'-8'7'-70,"3"-1"19,-1-1 19,2 0 19,0-1 9,1-1-4,-1 1-2,0 0-2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2:33"/>
    </inkml:context>
    <inkml:brush xml:id="br0">
      <inkml:brushProperty name="width" value="0.03939" units="cm"/>
      <inkml:brushProperty name="height" value="0.03939" units="cm"/>
      <inkml:brushProperty name="color" value="#F2385B"/>
    </inkml:brush>
  </inkml:definitions>
  <inkml:trace contextRef="#ctx0" brushRef="#br0">60892 22355 558,'-8'7'2,"-2"-2"2,0-3 4,-1 0 4,3-5 7,6-4 12,7-6 13,8-4 13,3-1 0,3 0-9,2 1-10,1 1-10,1 1-5,0 3-2,1 1-1,-1 3-2,0 1-7,-1 2-11,-1 2-11,0 2-11,-2 1-9,0 2-6,0 0-5,1 2-6,-2 0-1,-1 0 5,-2-1 4,-2 2 4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2:33"/>
    </inkml:context>
    <inkml:brush xml:id="br0">
      <inkml:brushProperty name="width" value="0.0361" units="cm"/>
      <inkml:brushProperty name="height" value="0.0361" units="cm"/>
      <inkml:brushProperty name="color" value="#F2385B"/>
    </inkml:brush>
  </inkml:definitions>
  <inkml:trace contextRef="#ctx0" brushRef="#br0">60935 23061 609,'-40'7'38,"15"-2"7,15-3 9,15 0 8,9-4-3,7 0-12,5-3-12,7-2-13,2-1-9,2-1-3,1-1-5,0-1-4,0 1-8,0 3-10,-2 2-10,0 4-11,-4 1-9,-7 0-8,-7 0-6,-6 0-8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2:34"/>
    </inkml:context>
    <inkml:brush xml:id="br0">
      <inkml:brushProperty name="width" value="0.03453" units="cm"/>
      <inkml:brushProperty name="height" value="0.03453" units="cm"/>
      <inkml:brushProperty name="color" value="#F2385B"/>
    </inkml:brush>
  </inkml:definitions>
  <inkml:trace contextRef="#ctx0" brushRef="#br0">62005 21011 637,'-13'-13'80,"6"8"-6,6 7-7,6 6-5,4 4-14,1 1-22,3 1-20,1 1-23,0-1-18,-1-3-15,-2-3-16,-2-2-16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2:34"/>
    </inkml:context>
    <inkml:brush xml:id="br0">
      <inkml:brushProperty name="width" value="0.03971" units="cm"/>
      <inkml:brushProperty name="height" value="0.03971" units="cm"/>
      <inkml:brushProperty name="color" value="#F2385B"/>
    </inkml:brush>
  </inkml:definitions>
  <inkml:trace contextRef="#ctx0" brushRef="#br0">63483 21350 554,'-9'12'167,"-2"9"-41,-2 9-42,-1 9-42,-3 6-24,-2 5-10,-1 5-8,-3 5-8,2 3-11,0 0-12,2 0-11,3-1-12,1-6-2,4-11 11,3-12 8,3-11 11,1-6 1,0-1-5,0 1-5,0 0-6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2:35"/>
    </inkml:context>
    <inkml:brush xml:id="br0">
      <inkml:brushProperty name="width" value="0.03776" units="cm"/>
      <inkml:brushProperty name="height" value="0.03776" units="cm"/>
      <inkml:brushProperty name="color" value="#F2385B"/>
    </inkml:brush>
  </inkml:definitions>
  <inkml:trace contextRef="#ctx0" brushRef="#br0">64450 22540 582,'7'-19'45,"-2"10"6,-2 10 6,-2 10 7,0 7-3,3 3-9,3 4-11,3 4-11,1 0-13,-2-5-19,-2-6-17,-2-4-18,-2-3-14,3 0-8,0-2-9,2 0-10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2:35"/>
    </inkml:context>
    <inkml:brush xml:id="br0">
      <inkml:brushProperty name="width" value="0.04194" units="cm"/>
      <inkml:brushProperty name="height" value="0.04194" units="cm"/>
      <inkml:brushProperty name="color" value="#F2385B"/>
    </inkml:brush>
  </inkml:definitions>
  <inkml:trace contextRef="#ctx0" brushRef="#br0">65490 21148 524,'8'-9'0,"-2"-2"1,-1-2 0,0-1 1,-2-1 4,-1 0 9,0-1 8,-1 0 9,-3 1 2,0 3-6,-3 1-6,-2 2-6,-2 1-3,-2 0-2,-2 1-3,-1-1-1,-2 0 0,-1 2 0,-2 1 2,1 0 0,-2 1 2,2 0 3,2 0 1,0 1 2,1 1 3,1 5 2,0 6 2,2 4 2,2 3-1,5 1-5,2 2-6,6 0-6,2 1-4,5 1-1,4 1-1,4 0-3,0 2 0,1 1-1,-3 1-1,0 1-1,-1 1 0,-1 1 0,-1 0 0,0 2 0,-3 0 0,-3-1-3,-2-1-1,-4-1-2,-3-2 0,-3 0 1,-5-1 2,-4-1 1,-2-2 2,-1-3 0,-2-3 1,2-3 2,-4-2 0,0-2 1,-1-2 0,-1-2 2,1-3-1,3-4 0,3-4 0,3-4-1,3-6 2,4-9 4,4-9 3,4-8 5,7-8-5,11-7-11,11-8-11,11-5-12,2 2-13,-7 14-15,-5 14-14,-5 14-15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2:36"/>
    </inkml:context>
    <inkml:brush xml:id="br0">
      <inkml:brushProperty name="width" value="0.03926" units="cm"/>
      <inkml:brushProperty name="height" value="0.03926" units="cm"/>
      <inkml:brushProperty name="color" value="#F2385B"/>
    </inkml:brush>
  </inkml:definitions>
  <inkml:trace contextRef="#ctx0" brushRef="#br0">67469 20950 560,'-17'2'78,"-2"4"-6,-1 4-8,-3 3-6,0 4-8,2 1-9,0 3-10,1 2-8,-2 5-9,-5 7-6,-5 11-7,-5 8-7,0 4-5,5-2-2,2-2-2,5-3-3,3-3-1,5-6 0,3-6 0,4-5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5:06"/>
    </inkml:context>
    <inkml:brush xml:id="br0">
      <inkml:brushProperty name="width" value="0.03848" units="cm"/>
      <inkml:brushProperty name="height" value="0.03848" units="cm"/>
      <inkml:brushProperty name="color" value="#F2395B"/>
    </inkml:brush>
  </inkml:definitions>
  <inkml:trace contextRef="#ctx0" brushRef="#br0">29877 23650 571,'-14'0'0,"1"0"0,2 0 0,3 0 0,0 0 8,3 2 16,-1 0 16,2 2 15,0 1 4,2 1-11,0 3-9,2 2-11,0 3-6,0 3-2,0 5-3,0 3-2,0 7-2,0 9-3,0 8-1,0 10-3,0 5-1,0 5-1,0 3 0,0 5-1,0-3-6,2-3-8,0-5-10,2-4-9,0-6-6,2-3-4,-1-4-2,3-4-3,-1-3-2,1-3 2,0-4 1,0-2 0,-2-5 5,1-7 8,-2-7 6,0-6 9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2:36"/>
    </inkml:context>
    <inkml:brush xml:id="br0">
      <inkml:brushProperty name="width" value="0.04367" units="cm"/>
      <inkml:brushProperty name="height" value="0.04367" units="cm"/>
      <inkml:brushProperty name="color" value="#F2385B"/>
    </inkml:brush>
  </inkml:definitions>
  <inkml:trace contextRef="#ctx0" brushRef="#br0">67016 21205 503,'-12'-13'12,"8"6"21,8 6 24,8 6 22,4 6 4,3 7-16,1 7-15,3 7-16,1 6-10,1 6-5,1 5-4,1 7-5,-2 3-11,1 0-14,0-1-17,-2 1-15,-3-6-6,-3-9 3,-5-10 4,-3-9 4,-2-7-1,0-1-3,0-2-4,0-2-4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2:37"/>
    </inkml:context>
    <inkml:brush xml:id="br0">
      <inkml:brushProperty name="width" value="0.04149" units="cm"/>
      <inkml:brushProperty name="height" value="0.04149" units="cm"/>
      <inkml:brushProperty name="color" value="#F2385B"/>
    </inkml:brush>
  </inkml:definitions>
  <inkml:trace contextRef="#ctx0" brushRef="#br0">69274 21183 530,'-8'-8'80,"0"16"-1,0 15-1,1 17 0,-1 8-10,1 3-20,-1 3-19,0 3-19,0 1-14,0 0-7,0-2-7,1 0-8,0-8-4,1-7-4,0-11-3,2-9-3,0-7-4,2-1-6,0-2-5,2-2-6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2:37"/>
    </inkml:context>
    <inkml:brush xml:id="br0">
      <inkml:brushProperty name="width" value="0.04814" units="cm"/>
      <inkml:brushProperty name="height" value="0.04814" units="cm"/>
      <inkml:brushProperty name="color" value="#F2385B"/>
    </inkml:brush>
  </inkml:definitions>
  <inkml:trace contextRef="#ctx0" brushRef="#br0">70471 21321 457,'-8'-13'69,"2"8"3,1 7 3,0 6 2,1 7-6,1 7-13,-1 7-14,0 6-13,0 4-10,0 0-6,0 1-7,0-1-6,1-2-6,2-5-3,2-3-5,2-3-4,4-6-5,7-7-5,7-6-6,8-8-6,0-6 0,-1-9 2,-1-8 4,-2-7 3,-3-5 5,0 0 3,-2-1 5,1-2 5,-4 2 4,-3 4 3,-4 3 3,-4 5 4,-3 3 3,-2 1 1,-2 3 4,-2 1 1,-3 3 2,-4 3 3,-4 2 3,-3 4 2,-4 2-4,1 2-12,-2 2-12,0 2-12,-1 1-5,4 2-1,3 0 1,3 2 0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2:37"/>
    </inkml:context>
    <inkml:brush xml:id="br0">
      <inkml:brushProperty name="width" value="0.04061" units="cm"/>
      <inkml:brushProperty name="height" value="0.04061" units="cm"/>
      <inkml:brushProperty name="color" value="#F2385B"/>
    </inkml:brush>
  </inkml:definitions>
  <inkml:trace contextRef="#ctx0" brushRef="#br0">71900 20763 541,'24'-7'160,"3"3"-36,1 1-36,3 2-36,0 0-26,0 0-18,0-2-16,0 0-18,-1-1-6,-1 1 5,-3-1 4,-1 0 5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2:37"/>
    </inkml:context>
    <inkml:brush xml:id="br0">
      <inkml:brushProperty name="width" value="0.05123" units="cm"/>
      <inkml:brushProperty name="height" value="0.05123" units="cm"/>
      <inkml:brushProperty name="color" value="#F2385B"/>
    </inkml:brush>
  </inkml:definitions>
  <inkml:trace contextRef="#ctx0" brushRef="#br0">73542 19953 429,'-1'-18'47,"-1"14"14,0 12 12,-1 13 14,-2 10-2,0 5-17,-1 6-15,-2 6-18,0 2-10,-2 0-7,1-3-6,-2 1-6,0-3-12,2-4-21,2-4-20,3-3-19,0-6-10,0-4 0,0-5 0,0-4 1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2:38"/>
    </inkml:context>
    <inkml:brush xml:id="br0">
      <inkml:brushProperty name="width" value="0.0573" units="cm"/>
      <inkml:brushProperty name="height" value="0.0573" units="cm"/>
      <inkml:brushProperty name="color" value="#F2385B"/>
    </inkml:brush>
  </inkml:definitions>
  <inkml:trace contextRef="#ctx0" brushRef="#br0">74919 19007 383,'-16'-17'70,"-2"14"-2,0 14-1,-1 13-2,-1 12-6,0 7-12,-2 8-10,-1 7-12,-1 4-6,1-4 0,-1-3-1,1-3-1,1-4-1,5-4-1,3-6-1,4-4 0,3-4-2,2-1-1,2-3 0,2-1-2,3-4-5,4-3-10,4-4-10,4-4-9,4-4-6,5-3-5,5-2-3,5-4-3,1-3 0,0-7 6,-2-6 7,0-5 6,-4-2 2,-5 3-1,-6 3-2,-6 3-1,-5 1 1,-3 2 4,-2 1 3,-4 1 4,-7 2 7,-13 6 9,-13 4 9,-12 6 9,-7 5 1,-1 7-8,-2 7-8,0 7-9,5 0-9,11-7-13,10-7-12,11-7-12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2:40"/>
    </inkml:context>
    <inkml:brush xml:id="br0">
      <inkml:brushProperty name="width" value="0.05123" units="cm"/>
      <inkml:brushProperty name="height" value="0.05123" units="cm"/>
      <inkml:brushProperty name="color" value="#F2385B"/>
    </inkml:brush>
  </inkml:definitions>
  <inkml:trace contextRef="#ctx0" brushRef="#br0">70190 50444 429,'-26'-7'42,"9"4"4,10 3 3,10 2 4,5 4-3,0 2-10,0 3-8,-1 3-10,2 7-3,2 11 1,2 11 2,2 10 2,0 7-1,-1 5-3,-1 3-4,-1 5-3,1-1-2,0-3-2,1-5 0,1-3-2,1-4 1,2-5 0,0-3 1,1-4 1,1-5-3,3-4-6,1-5-5,3-5-6,1-8-3,1-10 0,0-12-1,2-10 1,2-12 1,3-11 1,3-12 0,2-11 2,5-14 0,5-14 0,7-15-1,6-15-1,3-1-3,3 14-5,1 15-7,3 13-6,-6 13-1,-14 16 2,-14 14 3,-14 15 3,-6 8-2,-1 1-8,1 0-7,0 2-9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9:33"/>
    </inkml:context>
    <inkml:brush xml:id="br0">
      <inkml:brushProperty name="width" value="0.04579" units="cm"/>
      <inkml:brushProperty name="height" value="0.04579" units="cm"/>
      <inkml:brushProperty name="color" value="#00BFF3"/>
    </inkml:brush>
  </inkml:definitions>
  <inkml:trace contextRef="#ctx0" brushRef="#br0">76700 27028 480,'2'-18'110,"6"10"-17,4 12-18,5 10-17,2 7-12,-1 3-8,-1 3-7,0 3-7,-3 3-6,-1 5-5,-2 3-4,-2 4-5,-3 1-4,-1 0-2,-2-2-5,-1-1-2,-2-2-2,0-6 0,0-4 0,0-5 0,0-4 0,0-2 2,0-5 0,0-1 0,2-6 6,7-6 7,6-8 8,6-6 9,3-6 1,2-3-5,3-5-4,0-3-5,3-2-4,-1-1-2,0 1-2,1 0-2,-2-1-3,-3-2 1,-4-2-1,-1-2-1,-4-2 0,-1-1 0,-2-1-1,-3 0 0,-1 0-1,-2 2 2,-2 1 1,-2 3 0,-2 3 1,-1 2 2,0 4 0,-1 2 2,-1 2 0,0 4-1,0 3-1,0 3 0,0 1-2,0 1 0,0-1-1,0 0-2,-2 1-7,-2 1-16,-4 0-15,-2 2-16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9:34"/>
    </inkml:context>
    <inkml:brush xml:id="br0">
      <inkml:brushProperty name="width" value="0.0425" units="cm"/>
      <inkml:brushProperty name="height" value="0.0425" units="cm"/>
      <inkml:brushProperty name="color" value="#00BFF3"/>
    </inkml:brush>
  </inkml:definitions>
  <inkml:trace contextRef="#ctx0" brushRef="#br0">79383 28276 517,'-6'-7'10,"4"1"15,4 0 14,4 2 16,2 0 1,1 0-11,2 0-12,0 0-10,1 0-8,4 0-3,4 0-4,2 1-2,-1 1-5,-5 5-3,-5 6-5,-4 4-5,-5 3 2,-4-1 6,-4 1 5,-4-1 7,-1 1 4,0-1 3,2 1 3,1 0 2,0-1 0,2 1-1,1 0-3,0-1-1,2-1-2,0 0-3,2 0-1,0-2-2,3-2-2,4-2-3,4-4-3,4-2-3,2-2-2,-1 0-1,1 0-2,-1 0-1,0 0-1,-1 0-2,-1 0-1,0 0-1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9:34"/>
    </inkml:context>
    <inkml:brush xml:id="br0">
      <inkml:brushProperty name="width" value="0.04456" units="cm"/>
      <inkml:brushProperty name="height" value="0.04456" units="cm"/>
      <inkml:brushProperty name="color" value="#00BFF3"/>
    </inkml:brush>
  </inkml:definitions>
  <inkml:trace contextRef="#ctx0" brushRef="#br0">79040 28993 493,'-8'-8'3,"2"2"6,0 1 7,2 1 5,1 1 7,2 3 8,2 4 7,2 2 7,0 3 1,0 2-9,-2 2-8,0 1-7,-1 2-5,0 2-2,0 0-1,0 1-1,0-2-2,0 0-2,0-2-2,0-2-1,1-2-2,2 1-5,2 0-3,2 0-3,2-2-3,5-1-2,4-2-2,3-2-2,6-2-5,5-1-7,6 0-9,5-1-6,2-2-7,-6-1-3,-4 0-3,-5-1-3,-4-1 1,-5 2 5,-3 0 6,-4 2 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3:56"/>
    </inkml:context>
    <inkml:brush xml:id="br0">
      <inkml:brushProperty name="width" value="0.04716" units="cm"/>
      <inkml:brushProperty name="height" value="0.04716" units="cm"/>
      <inkml:brushProperty name="color" value="#F2395B"/>
    </inkml:brush>
  </inkml:definitions>
  <inkml:trace contextRef="#ctx0" brushRef="#br0">93755 43720 466,'0'-25'1,"0"-4"3,0-5 1,0-3 3,0 0 6,0 5 9,0 6 9,0 4 10,0 6 4,0 10 1,0 9 0,0 8 1,1 6-5,0 3-9,2 3-9,0 3-10,2 1-6,4-1-4,2-1-3,3-1-4,2-2-1,2-3-1,0-3 2,1-3-1,0-3-5,1-2-11,0-4-12,-1-2-11,-1-2-2,-2 2 5,-4 0 8,-3 2 6,-7 2 6,-10 5 8,-11 5 6,-11 5 8,-4 2 4,2-1 2,1-1 3,3-1 3,2-1 0,3-2 0,3-3 0,3-1-1,5-2-2,10-1-5,8 0-4,9-2-5,6-1-4,1-2-2,3-2-3,2-2-3,-2-1-1,-2 0 1,-2 0-1,-4 0 1,-4 1 1,-5 4 2,-4 2 4,-6 3 2,-5 4 2,-7 2 2,-7 3 3,-7 3 1,-4 2 2,1 0 0,0 2 1,-1 1 0,2-1 0,1 0-1,3-1-1,2 0-1,2-4-1,4-1 1,5-4-1,3-3-1,4-3 0,4-4-2,4-4-3,4-4-2,4-4 0,5-4 1,5-4 0,5-3 2,2-4-2,-1 0-4,-1-1-5,-1 0-5,-3-1-1,-5 2 2,-4 3 1,-6 1 1,-3 2 2,-2-1 1,-2 1 3,-2 0 0,-2 0 6,0 4 6,-1 3 7,-1 2 7,-1 3 6,0 0 2,0 2 3,0 1 4,1 1 0,1 5 0,0 4-1,2 4-1,0 3-1,2 5 0,0 2-1,2 6 0,-1 2-1,0 0-4,-2 2-2,0 1-3,0 1-2,0 0-2,2 2-2,0 1-2,1-2-1,-2-4 0,0-4 1,-2-3-1,4-8-8,8-12-18,8-12-18,7-12-18,6-10-7,1-9 5,2-8 5,3-9 4,0-5 6,0 2 4,1 1 4,-1 1 6,-3 3 4,-5 11 5,-7 5 4,-5 9 6,-5 5 4,-2 3 7,-4 3 7,-2 2 6,-2 6 10,2 6 14,0 8 13,1 6 14,2 4 0,2 0-14,2-1-14,2 1-14,0 0-9,1-1-3,-1 1-3,1 0-3,-2 0-2,-3 4-1,-2 3-1,-4 3-1,-2 3 0,-2 2 1,-2 4 0,-1 3 2,-4 1 0,-4 2 1,-3 1 2,-4 0 1,-3 0-2,1-4-4,-1-2-5,1-3-5,-1-4-3,1-3-3,-1-5-3,1-3-1,0-4-6,1-4-8,1-5-7,1-3-8,0-5-3,0-6 3,1-5 2,-1-7 2,2-4 3,3-4 6,2-5 4,4-3 5,2-1 6,1 3 8,0 4 8,2 2 6,0 3 9,2 5 9,0 3 8,2 5 8,2 2 5,4 2-1,4 2-1,3 2-2,5 4-1,5 6-2,5 6-4,5 6-2,6 5-4,6 5-4,8 4-4,6 6-4,6 2-5,3-2-6,4 0-6,4-1-6,1-3-8,-5-2-12,-3-3-10,-4-3-10,-9-4-4,-13-5 5,-12-4 6,-12-6 4,-8-1 3,1 0-1,0 1-2,0 2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5:06"/>
    </inkml:context>
    <inkml:brush xml:id="br0">
      <inkml:brushProperty name="width" value="0.03221" units="cm"/>
      <inkml:brushProperty name="height" value="0.03221" units="cm"/>
      <inkml:brushProperty name="color" value="#F2395B"/>
    </inkml:brush>
  </inkml:definitions>
  <inkml:trace contextRef="#ctx0" brushRef="#br0">29916 24627 683,'-12'-21'76,"8"3"-9,8 4-9,8 6-9,5 1-12,3 2-15,3 2-14,3 2-16,2 1-12,2 0-11,2 0-11,2 0-11,-2 0-3,-7 2 4,-7 0 3,-6 2 5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9:34"/>
    </inkml:context>
    <inkml:brush xml:id="br0">
      <inkml:brushProperty name="width" value="0.04251" units="cm"/>
      <inkml:brushProperty name="height" value="0.04251" units="cm"/>
      <inkml:brushProperty name="color" value="#00BFF3"/>
    </inkml:brush>
  </inkml:definitions>
  <inkml:trace contextRef="#ctx0" brushRef="#br0">81633 28362 517,'-6'-20'64,"4"5"-15,4 6-15,4 7-14,4 1-2,5-1 14,5 0 14,6-1 12,2-1 0,1 2-13,4 0-13,1 2-13,0 1-11,-1 2-10,-3 2-8,-1 2-8,-5 1-5,-2 1 2,-5 2 2,-3 0 2,-3 0-10,-2 2-18,-2 1-19,-2 2-20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9:35"/>
    </inkml:context>
    <inkml:brush xml:id="br0">
      <inkml:brushProperty name="width" value="0.04004" units="cm"/>
      <inkml:brushProperty name="height" value="0.04004" units="cm"/>
      <inkml:brushProperty name="color" value="#00BFF3"/>
    </inkml:brush>
  </inkml:definitions>
  <inkml:trace contextRef="#ctx0" brushRef="#br0">81682 29300 549,'-19'7'65,"9"-2"1,8-3-1,10 0 1,6-2-7,7 0-12,5 0-13,7 0-12,1 0-9,1 2-4,0-1-5,1 3-4,-3 0-6,-3 1-10,-6 2-9,-2 0-9,-4-1-11,-3 1-11,-3-2-11,-2 0-12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9:36"/>
    </inkml:context>
    <inkml:brush xml:id="br0">
      <inkml:brushProperty name="width" value="0.05356" units="cm"/>
      <inkml:brushProperty name="height" value="0.05356" units="cm"/>
      <inkml:brushProperty name="color" value="#00BFF3"/>
    </inkml:brush>
  </inkml:definitions>
  <inkml:trace contextRef="#ctx0" brushRef="#br0">84459 26014 410,'0'-14'0,"-2"2"0,0 4 0,-2 3 0,0 5 13,-2 10 23,0 8 26,-1 9 24,-1 6 4,0 4-17,0 4-18,1 5-16,-3 3-12,0 5-3,-3 5-4,-1 5-4,-2 2-4,3 1-2,0 0-3,1-1-3,0-1-3,0-4-2,0-4-2,1-4-2,-1-5-2,2 0 0,1-1-1,0-3 0,2-4-1,1-6-1,0-5-1,2-7-2,0-9-4,0-14-6,0-14-7,0-13-6,2-9-2,4-3 4,4-2 2,4-4 3,3 0 4,5 2 3,4 3 5,3 1 3,4 1 2,0-1 2,3 1 1,3 0 0,0 0 3,0 1 3,0 2 1,1 0 4,-3 2 2,-2 5 4,-3 4 3,-4 3 4,-2 4 3,-3 5 1,-3 3 3,-2 4 2,-3 5 2,-1 4 1,0 5 3,-2 6 1,-2 3-1,-6 3-6,-5 3-5,-4 3-5,-4 2-6,-1 1-6,-3 1-4,-1 1-6,-3-2-3,0-2-2,0-3 0,-2-3-3,0-3 0,-1-4-3,1-4-1,-1-4-3,2-3 0,1-1 0,3 0 1,1-2 0,2 0 2,2-2 2,3 0 4,1-1 3,3-1 9,4 2 15,4 0 14,4 2 16,2 1 4,0 1-6,-1 3-4,1 2-7,2 2-2,4 0 0,3 1 0,5 2 0,1 0-3,-1 3-5,-1 1-4,-1 3-5,0 0-6,-1-3-7,1-2-7,-1-1-6,0-1-10,1 1-14,-1 1-13,1 2-13,-2-3-2,-1-3 11,-2-4 9,-2-4 12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9:36"/>
    </inkml:context>
    <inkml:brush xml:id="br0">
      <inkml:brushProperty name="width" value="0.04653" units="cm"/>
      <inkml:brushProperty name="height" value="0.04653" units="cm"/>
      <inkml:brushProperty name="color" value="#00BFF3"/>
    </inkml:brush>
  </inkml:definitions>
  <inkml:trace contextRef="#ctx0" brushRef="#br0">86915 28689 472,'-7'-5'61,"3"6"11,1 6 9,2 6 11,1 3-6,0 3-21,0 1-21,0 2-21,0 2-20,0 1-14,0 1-17,0 1-16,0-2-12,2-4-10,0-3-11,2-4-9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9:38"/>
    </inkml:context>
    <inkml:brush xml:id="br0">
      <inkml:brushProperty name="width" value="0.04476" units="cm"/>
      <inkml:brushProperty name="height" value="0.04476" units="cm"/>
      <inkml:brushProperty name="color" value="#00BFF3"/>
    </inkml:brush>
  </inkml:definitions>
  <inkml:trace contextRef="#ctx0" brushRef="#br0">88638 27233 491,'-22'-6'46,"3"4"-3,3 4-3,3 4-2,1 2-5,-1 1-5,-1 2-6,-1 0-4,-2 3-2,-2 7 3,-1 5 3,-3 7 3,1 1 0,1 0-4,2-1-3,4-1-3,-1-1-3,2 1-1,1-1-2,1 0-2,1-1 0,2 0 1,2-1 0,3-1 2,2-1-4,5 1-4,6-1-7,4 1-5,5-2-8,3 0-10,5-1-12,2-1-10,4-2-5,1-4 3,1-5 1,1-3 2,-3-3 5,-7-2 5,-4-3 6,-6 0 7,-4-3 3,1-1 3,0 0 1,0-1 2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9:39"/>
    </inkml:context>
    <inkml:brush xml:id="br0">
      <inkml:brushProperty name="width" value="0.0399" units="cm"/>
      <inkml:brushProperty name="height" value="0.0399" units="cm"/>
      <inkml:brushProperty name="color" value="#00BFF3"/>
    </inkml:brush>
  </inkml:definitions>
  <inkml:trace contextRef="#ctx0" brushRef="#br0">88979 26922 551,'-7'-15'11,"2"1"3,2 1 5,2 0 3,0 2 0,0 1-5,-2 0-4,0 2-5,-1 1-2,0-1-1,0 0 0,0 0-2,0 0 2,-2 2 0,0 1 2,-1 1 1,-1-1 1,0 2 2,0-1 1,1 0 2,-3 0 1,0 2-2,-3 0 0,-2 2-1,1 0 0,0 0-2,1 0 0,1 0-1,-1 1 0,-2 4 1,-2 2 0,-1 4 1,-1 0-1,0 1 0,2 0-2,1 0-1,1 0-1,1 1 0,0 1-2,2 1-1,0 1-1,1 2 1,-1 0 0,0 1-1,2 1 1,-1 3-1,2 1 0,1 3-1,0 0 0,0 1 0,0-1-2,0 0 0,1 1 0,-1-1 0,0 1 0,0-2 1,1 0 0,0-1 1,2-3 0,1-1 0,0-1 1,2-1 1,0 1-1,2-1 2,-1 1-1,0 0 1,-2-1-1,0 1-1,-1-1 0,2-1-1,0-1 0,2-1-2,0-1-1,2-1-3,0 0-1,2-2-2,1-1-2,1-1 0,3 0-1,2-2-1,2 0-1,3 0-5,4 0-3,2 0-5,3-2 0,4-3 1,4-2 1,4-4 2,1-2-2,-3-1-5,-3-3-4,-3-2-5,-3 0-1,-3 1 4,-4 0 2,-2 2 4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9:40"/>
    </inkml:context>
    <inkml:brush xml:id="br0">
      <inkml:brushProperty name="width" value="0.04515" units="cm"/>
      <inkml:brushProperty name="height" value="0.04515" units="cm"/>
      <inkml:brushProperty name="color" value="#00BFF3"/>
    </inkml:brush>
  </inkml:definitions>
  <inkml:trace contextRef="#ctx0" brushRef="#br0">90940 28233 487,'-8'-6'40,"2"4"9,0 4 8,2 4 7,-1 4 1,0 5-7,0 5-8,-3 5-7,1 2-8,-1 0-10,0 1-9,0-1-9,0 1-6,0-1 1,0 0-2,1 1 0,0-3-4,1 0-8,0-3-8,2-1-8,0-5-13,2-8-17,0-8-17,2-8-17,0-3 2,2 0 20,0 2 20,2 1 20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9:40"/>
    </inkml:context>
    <inkml:brush xml:id="br0">
      <inkml:brushProperty name="width" value="0.03598" units="cm"/>
      <inkml:brushProperty name="height" value="0.03598" units="cm"/>
      <inkml:brushProperty name="color" value="#00BFF3"/>
    </inkml:brush>
  </inkml:definitions>
  <inkml:trace contextRef="#ctx0" brushRef="#br0">90900 28946 611,'8'-15'26,"0"5"7,0 2 8,-1 3 7,3 1 2,4 2-4,3 0-5,4 2-4,2 0-7,-1 0-9,-1 0-9,0 0-8,-3 0-7,-1 0-3,-3 0-4,-1 0-3,-2 0-11,1 0-21,0 0-20,0 0-20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9:40"/>
    </inkml:context>
    <inkml:brush xml:id="br0">
      <inkml:brushProperty name="width" value="0.05578" units="cm"/>
      <inkml:brushProperty name="height" value="0.05578" units="cm"/>
      <inkml:brushProperty name="color" value="#00BFF3"/>
    </inkml:brush>
  </inkml:definitions>
  <inkml:trace contextRef="#ctx0" brushRef="#br0">91690 27740 394,'-1'-19'32,"-1"10"20,0 10 17,-1 10 19,-1 7 1,0 7-15,0 5-15,0 7-17,-1 1-10,0 0-6,0-2-8,-3 0-5,1 0-6,-1 1-3,0 0-4,0 2-3,0 0-5,0 3-5,0 2-5,1 2-6,0-1-5,1-3-5,0-5-4,2-4-5,0-3 0,2-1 5,0-3 6,2-1 4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9:41"/>
    </inkml:context>
    <inkml:brush xml:id="br0">
      <inkml:brushProperty name="width" value="0.05479" units="cm"/>
      <inkml:brushProperty name="height" value="0.05479" units="cm"/>
      <inkml:brushProperty name="color" value="#00BFF3"/>
    </inkml:brush>
  </inkml:definitions>
  <inkml:trace contextRef="#ctx0" brushRef="#br0">91800 28958 401,'29'-23'0,"-5"4"0,-5 3 0,-5 3 0,-1 2 3,3 2 8,4-1 6,2 2 6,0 1 6,-3 2 4,-3 2 3,-3 2 3,-2 3 0,-1 2-7,-1 4-5,0 2-6,-4 3-5,-2 2-2,-6 4-3,-2 3-3,-4 1 0,0-3 0,-1-1 0,-1-2 2,6-6-7,10-9-12,12-8-13,13-9-13,5-6-4,0-1 2,0-3 3,1-1 3,0-1 4,0 2 3,2 0 4,1 1 4,-3 3 5,-8 5 6,-6 5 6,-6 4 7,-6 5 10,-3 2 15,-2 4 16,-4 2 14,-1 4 3,-2 4-10,0 3-10,-2 5-10,0 1-7,1-1-4,-1-2-4,0 0-5,0-1-3,2-1-1,0-1-3,2-1-1,2-1-5,4-1-5,3 0-6,5-2-6,3-3-5,3-6-2,3-6-4,3-6-2,0-5-1,0-3 1,-1-5 3,0-3 2,-3-3 1,-3 1 3,-3 1 1,-3-2 2,-3 2 3,-2 3 2,-4 3 4,-2 3 3,-5 3 2,-6 3 1,-6 2 1,-5 4 1,-5 2-4,-2 2-9,-1 2-9,-2 2-9,1 1-6,5 2-5,5 0-4,5 2-3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5:06"/>
    </inkml:context>
    <inkml:brush xml:id="br0">
      <inkml:brushProperty name="width" value="0.03421" units="cm"/>
      <inkml:brushProperty name="height" value="0.03421" units="cm"/>
      <inkml:brushProperty name="color" value="#F2395B"/>
    </inkml:brush>
  </inkml:definitions>
  <inkml:trace contextRef="#ctx0" brushRef="#br0">30900 25428 643,'30'-21'57,"-1"3"-4,-3 4-3,-1 5-3,-3 2-6,-1 2-7,-3 2-7,-1 2-8,-2 3-5,-3 6-5,-1 4-4,-2 5-5,-3 4-3,-4 3-6,-4 3-5,-4 3-5,-3 1-2,-2-3 0,-1 1 0,-3-1 1,1-2 0,2-3 2,4-3 1,3-2 2,3-4 6,4-3 13,4-3 12,4-2 12,4-4 4,7-4-6,5-4-4,7-4-4,2-3-9,5-1-11,3-3-11,2-2-10,-1 1-12,-7 3-10,-8 3-12,-5 3-10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9:42"/>
    </inkml:context>
    <inkml:brush xml:id="br0">
      <inkml:brushProperty name="width" value="0.04805" units="cm"/>
      <inkml:brushProperty name="height" value="0.04805" units="cm"/>
      <inkml:brushProperty name="color" value="#00BFF3"/>
    </inkml:brush>
  </inkml:definitions>
  <inkml:trace contextRef="#ctx0" brushRef="#br0">79078 35188 457,'-1'-25'4,"0"-3"8,-2-3 7,0-2 8,1 7 8,4 20 9,4 20 8,4 19 8,1 13 0,-3 4-11,-1 5-9,-2 6-11,-2 2-6,0-1-5,-2 1-3,0-1-4,-1 2-2,2 5 0,0 3 0,2 4 0,0-1-3,2-7-4,0-7-4,1-6-5,1-9-3,0-8-1,0-9 0,0-9-2,1-8 2,3-8 5,4-8 4,2-8 6,3-9 1,4-9 1,4-10 0,5-10-1,1-7-1,2-6-3,1-4-3,1-4-3,0-2-2,0 2-1,0 4-2,0 4-1,-1 0 0,-2-1 0,-2-1-1,-2-1 1,-2 1 0,-5 3 1,-3 2 3,-4 4 0,-4 5 1,-3 6 0,-3 8-1,-2 6-1,-4 6-3,-4 7-4,-4 5-6,-4 6-5,-1 5 0,0 4 2,2 4 3,1 4 3,0 1-3,0-1-9,0 0-10,1-2-8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9:44"/>
    </inkml:context>
    <inkml:brush xml:id="br0">
      <inkml:brushProperty name="width" value="0.05437" units="cm"/>
      <inkml:brushProperty name="height" value="0.05437" units="cm"/>
      <inkml:brushProperty name="color" value="#00BFF3"/>
    </inkml:brush>
  </inkml:definitions>
  <inkml:trace contextRef="#ctx0" brushRef="#br0">80935 36259 404,'-7'9'86,"2"3"-19,2 3-18,2 3-20,1 3-11,0 0-7,0 0-5,0 3-6,0-2-6,0-3-6,0-3-5,0-3-6,3-4-5,4-4-4,5-6-6,6-4-4,2-5 2,1-4 8,1-3 7,0-5 8,1-1 6,1-1 2,-1 1 2,1-1 3,-2 2 3,-1 3 3,-3 3 3,-1 3 4,-3 2 3,-2 2 5,-4 2 5,-3 3 4,-2 1 2,-4 3-1,-2 4-2,-3 2-1,-5 4-1,-4 6 0,-5 4 0,-5 5 0,-2 2-2,-1 1-4,1-1-3,-1 0-3,3-1-3,2-3-2,3-3-1,3-2-3,2-3-1,1-1-1,0-1 0,2-1 0,4-3-3,8-6-4,8-6-4,8-6-4,4-3-1,1-1 3,1-1 3,1-1 3,-2 0 2,-2 4 1,-3 3 0,-2 2 2,-4 4 1,-3 4 2,-2 4 3,-4 4 0,-3 3 2,-4 1 0,-4 3-1,-3 2-1,-3 0 1,-2 1-1,1-1 1,-2 1 0,-1-1-1,-1-1 1,-1-1-1,-1 0 0,0-2 1,1-1 0,1-1 0,1-1 0,1-2 0,2 1 0,3-2 0,1 0-1,6-4-1,10-3-1,10-4-2,10-3-1,3-4-1,-2 0 0,-1-2-1,-2 1 1,0-2-2,2-3-4,4-2-2,3-1-3,-1 0-1,-8 4 1,-4 4 2,-6 5 1,-3 0-1,1 0-2,2-2-2,0 0-3,0 0-1,-1 0 1,0 2 1,-2 1 1,-1-1 1,0 0 0,-2-2 1,0 0 2,-2 1 6,-1 4 15,0 4 15,-1 4 14,-2 3 3,-1 2-7,0 2-7,-1 1-9,-2 3-4,-2 1-4,-2 3-4,-2 2-3,0-2-6,-1-6-5,0-3-8,0-6-5,2-4-3,3-4 2,2-4 3,4-3 2,2-6 0,2-4-2,2-5-3,2-4-2,1-3-1,1 5 4,1 2 3,2 3 3,-2 3 5,-3 2 5,-2 4 5,-4 3 6,-1 3 7,0 6 10,0 4 10,0 6 9,-1 2 2,-2 1-7,-2 1-5,-1 2-6,-2-1-5,2 1-5,0 0-4,2-1-5,-1 2-1,-2 3-1,-2 3 0,-1 3 1,-4 3-3,-4 4-8,-3 4-7,-4 4-6,-3 0-5,-1-3 0,-1-5 0,0-4-1,-1-4 2,3-7 1,1-5 3,3-6 2,0-6 2,-1-4 3,-1-5 3,-1-6 2,0-2 2,3-1 0,1-1 1,3-1 1,2 0 3,2 3 5,4 1 5,3 2 5,6 7 13,10 10 22,10 11 20,9 11 21,4 4 0,-1-5-18,-3-3-20,-1-5-20,3-1-13,9 2-7,8 0-8,10 1-8,4 0-10,1 1-10,0-1-12,3 1-11,0-1-6,1-1-2,1-1-1,1 0-2,-5-3 1,-12-1 1,-12-2 1,-11-2 2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9:44"/>
    </inkml:context>
    <inkml:brush xml:id="br0">
      <inkml:brushProperty name="width" value="0.04548" units="cm"/>
      <inkml:brushProperty name="height" value="0.04548" units="cm"/>
      <inkml:brushProperty name="color" value="#00BFF3"/>
    </inkml:brush>
  </inkml:definitions>
  <inkml:trace contextRef="#ctx0" brushRef="#br0">84511 37262 483,'-15'-1'0,"4"0"0,3-2 0,3 0 0,3-2 12,5 0 23,6-1 23,4-1 24,7-1 4,7 3-15,8-1-14,8 2-15,4 0-11,-2 2-9,-1 0-8,0 2-8,-3 1-7,-4 2-8,-4 2-7,-3 2-7,-5 0-6,-3 1-3,-5-1-3,-3 1-2,-4 0-5,-2 2-5,-4-1-4,-2 3-5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9:44"/>
    </inkml:context>
    <inkml:brush xml:id="br0">
      <inkml:brushProperty name="width" value="0.03725" units="cm"/>
      <inkml:brushProperty name="height" value="0.03725" units="cm"/>
      <inkml:brushProperty name="color" value="#00BFF3"/>
    </inkml:brush>
  </inkml:definitions>
  <inkml:trace contextRef="#ctx0" brushRef="#br0">84280 38558 590,'-21'-8'-27,"5"2"31,4 2 31,6-1 30,7 1 11,12 0-9,10 0-11,11 1-9,7 0-10,4 3-10,3 4-11,5 2-9,1 3-11,-2-1-7,-2 2-8,-2 2-9,-3-2-7,-7-1-10,-3-3-8,-5-1-9,-5-1 0,-5 0 9,-5 0 8,-4 0 8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9:45"/>
    </inkml:context>
    <inkml:brush xml:id="br0">
      <inkml:brushProperty name="width" value="0.06099" units="cm"/>
      <inkml:brushProperty name="height" value="0.06099" units="cm"/>
      <inkml:brushProperty name="color" value="#00BFF3"/>
    </inkml:brush>
  </inkml:definitions>
  <inkml:trace contextRef="#ctx0" brushRef="#br0">87125 34971 360,'-8'-9'4,"0"0"6,0-1 7,0-1 7,1-1 7,0 2 5,2 1 7,1 0 5,-1 6 3,0 8-2,-2 9-2,0 10-1,-1 6-5,-3 6-4,-2 6-7,-1 6-5,-1 4-4,0 2-2,2 2-3,1 2-3,-1 2-2,0 3-3,-1 3-1,-1 3-3,-1 4-3,-2 4-1,0 5-4,-1 6-2,1 0-2,0-4-4,1-3-2,1-5-4,0-7 0,2-9 1,1-10 1,1-10 0,2-16-4,6-22-10,4-23-10,6-23-10,6-16-1,9-11 6,9-11 6,9-10 7,0 3 7,-5 19 7,-5 19 7,-6 18 8,-3 10 5,1 1 3,1 1 3,1 1 4,-1 2 0,-1 2-2,-3 4 0,-2 3-2,0 1 0,-2 2 3,-1 1 1,-1 0 2,-1 4 3,-2 6 4,-2 6 5,-2 6 4,-3 4-1,-4 3-7,-4 3-5,-4 3-6,-4 1-5,-3 0-1,-5 1-2,-3-1-2,-2-1-3,0-3-6,-1-4-4,1-1-6,1-5-4,2-3-2,4-4-1,3-4-3,3-4 0,1-4 0,2-4 2,2-4 0,5 2 12,6 6 22,7 7 21,8 8 22,2 3 8,1 1-8,0 1-8,-1 1-7,2 1-5,3 0-6,3-1-4,3 1-5,1-2-13,2-1-23,1-3-23,1-1-23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9:45"/>
    </inkml:context>
    <inkml:brush xml:id="br0">
      <inkml:brushProperty name="width" value="0.04489" units="cm"/>
      <inkml:brushProperty name="height" value="0.04489" units="cm"/>
      <inkml:brushProperty name="color" value="#00BFF3"/>
    </inkml:brush>
  </inkml:definitions>
  <inkml:trace contextRef="#ctx0" brushRef="#br0">89036 38263 490,'0'-15'2,"1"2"6,2 2 5,0 3 6,2 1 4,0 2 2,1 2 4,2 2 4,1 1 2,4 2 4,5 0 4,4 2 3,-1 1-2,-3 6-6,-5 2-6,-2 5-7,-6 3-5,-3 3-5,-4 3-4,-3 3-4,-6 2-4,-4 2-4,-5 2-2,-5 2-4,-2-1-3,4-6-4,0-4-4,3-5-3,4-4 0,10-4 5,9-4 5,8-5 5,7-2 0,7-4-9,4-2-8,8-3-8,-1-2-2,-6 2 5,-6 1 4,-5 0 4,-5 2-3,-1 0-10,-2 2-9,-2 0-10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9:47"/>
    </inkml:context>
    <inkml:brush xml:id="br0">
      <inkml:brushProperty name="width" value="0.04564" units="cm"/>
      <inkml:brushProperty name="height" value="0.04564" units="cm"/>
      <inkml:brushProperty name="color" value="#00BFF3"/>
    </inkml:brush>
  </inkml:definitions>
  <inkml:trace contextRef="#ctx0" brushRef="#br0">91055 36452 482,'1'-17'2,"0"-1"6,2-3 5,0 0 5,1-2 3,0 4 0,0 3 1,0 3 1,-1 1-1,-1 1-3,0-1-2,-1 0-3,-1 0-2,0-2-3,0 0-1,0-1-3,-2 0-1,0 1-2,-3 1-1,-2 0-1,-1 2-1,-2 3 2,0 1 2,-1 2 1,-2 2 1,0 2 2,-1 2 2,-1 2 1,-2 3 2,-1 4 0,-2 3 1,-3 5 0,-1 4 0,-3 7 1,-1 5 0,-2 6 1,-2 4-1,1 0 1,-1 1-1,1 2 0,2 1 0,2 1-2,3 3-1,3 2-1,3 1-2,5-2-1,3-1-1,4 0-1,3-5-3,2-3-1,2-6-4,2-4-1,3-5-3,6-3-2,4-5-2,5-3-2,4-4-4,5-4-3,2-5-5,5-2-4,5-6-3,3-2-2,4-5-1,4-4-2,-3-1 2,-11 1 6,-9 1 6,-9 1 7,-6 0-2,-1 2-7,-1 0-9,0 2-8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9:48"/>
    </inkml:context>
    <inkml:brush xml:id="br0">
      <inkml:brushProperty name="width" value="0.04203" units="cm"/>
      <inkml:brushProperty name="height" value="0.04203" units="cm"/>
      <inkml:brushProperty name="color" value="#00BFF3"/>
    </inkml:brush>
  </inkml:definitions>
  <inkml:trace contextRef="#ctx0" brushRef="#br0">93010 37700 523,'-1'39'148,"-1"-2"-33,0 0-34,-1-2-33,-2 1-19,0 0-6,-1 2-6,-1 1-6,-1-1-6,0-2-8,1-2-7,-1-2-7,1-2-8,1-3-6,0-4-8,2-1-7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9:48"/>
    </inkml:context>
    <inkml:brush xml:id="br0">
      <inkml:brushProperty name="width" value="0.03389" units="cm"/>
      <inkml:brushProperty name="height" value="0.03389" units="cm"/>
      <inkml:brushProperty name="color" value="#00BFF3"/>
    </inkml:brush>
  </inkml:definitions>
  <inkml:trace contextRef="#ctx0" brushRef="#br0">93000 38224 649,'0'-15'32,"0"2"-8,0 3-7,0 2-7,1 0-1,2 0 6,2 0 7,2 0 5,2 1 5,3 0 2,4 3 1,1 0 2,3-1-5,3 2-13,1-1-13,3 0-14,-2 0-10,-4 2-8,-3 0-9,-4 2-9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9:48"/>
    </inkml:context>
    <inkml:brush xml:id="br0">
      <inkml:brushProperty name="width" value="0.05761" units="cm"/>
      <inkml:brushProperty name="height" value="0.05761" units="cm"/>
      <inkml:brushProperty name="color" value="#00BFF3"/>
    </inkml:brush>
  </inkml:definitions>
  <inkml:trace contextRef="#ctx0" brushRef="#br0">93948 37315 381,'0'-16'2,"2"2"3,-1 1 3,3 1 4,-1 5 13,-2 10 24,-2 10 23,-2 9 23,-1 7 2,3 3-20,-1 2-20,2 4-21,0 4-11,0 6-4,0 6-3,0 6-5,0 3-7,0 1-11,0 0-13,0 2-12,-1 1-9,0-1-10,-2 1-7,0 0-10,-1-7 1,2-13 8,1-12 9,1-13 8,-1-6 4,0-1 2,-2 1 0,0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5:08"/>
    </inkml:context>
    <inkml:brush xml:id="br0">
      <inkml:brushProperty name="width" value="0.03395" units="cm"/>
      <inkml:brushProperty name="height" value="0.03395" units="cm"/>
      <inkml:brushProperty name="color" value="#F2395B"/>
    </inkml:brush>
  </inkml:definitions>
  <inkml:trace contextRef="#ctx0" brushRef="#br0">67279 22781 647,'-2'-13'83,"-2"3"-18,-4 4-15,-2 4-17,-2 2-14,-2 0-8,0 0-10,-1 0-9,0 1-3,-1 2 3,0 2 4,1 2 2,-1 1 3,0 1 2,1 2 1,-1 0 2,0 1 1,1 1 0,-1 1-1,1 2 0,1-1 0,2 1 1,4 0 2,3-1 1,2 0 0,0 1-1,1-1 0,2 1-1,1 0 0,4-1-4,2 1-1,4 0-3,1-1-1,3 1-2,1 0-2,2 0-2,1-1 0,-1-1 1,0-1 0,-2-1 1,-2 1 1,-1 0 0,-2 1 1,-2 1 1,-2 0 1,-2-1 0,-3 0 1,0-3 0,-2 1 0,0 0 1,0-1 1,0 1 0,-3 0 1,-2 0-1,-5-1 0,-4 1-1,-2-1 0,-1-1 1,-1 0-1,-1-2 1,-3 0-2,-1-2-3,-3-1-3,-4 0-2,-1-2-3,1-1-1,1 0-2,1-1-1,3-3-3,3-2-3,4-4-4,5-2-3,3-3-2,4-1-1,4-3-1,4-2 0,3 1 2,0 3 3,1 3 5,2 3 3,0 1 3,-1 2 1,1 0 2,0 2 1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9:48"/>
    </inkml:context>
    <inkml:brush xml:id="br0">
      <inkml:brushProperty name="width" value="0.03689" units="cm"/>
      <inkml:brushProperty name="height" value="0.03689" units="cm"/>
      <inkml:brushProperty name="color" value="#00BFF3"/>
    </inkml:brush>
  </inkml:definitions>
  <inkml:trace contextRef="#ctx0" brushRef="#br0">94450 37412 596,'24'-15'114,"-1"2"-25,1 3-25,-1 2-25,1 1-14,-1 2-2,0 2-3,0 2-1,-1 1-9,-1 0-11,-2 0-14,-2 0-12,-3 1-8,-3 2-2,-3 2-3,-2 2-3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9:48"/>
    </inkml:context>
    <inkml:brush xml:id="br0">
      <inkml:brushProperty name="width" value="0.04286" units="cm"/>
      <inkml:brushProperty name="height" value="0.04286" units="cm"/>
      <inkml:brushProperty name="color" value="#00BFF3"/>
    </inkml:brush>
  </inkml:definitions>
  <inkml:trace contextRef="#ctx0" brushRef="#br0">94929 36958 513,'-8'-15'2,"2"0"6,1 2 4,0 1 6,2 4 10,-1 6 17,0 7 17,1 8 17,0 5-1,2 5-16,2 5-17,2 4-16,-1 4-14,-1 4-11,-2 3-12,-1 2-11,-2-2-3,2-8 5,0-8 5,2-7 5,-1-5-9,0-1-26,-2-1-25,0 0-24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9:49"/>
    </inkml:context>
    <inkml:brush xml:id="br0">
      <inkml:brushProperty name="width" value="0.05212" units="cm"/>
      <inkml:brushProperty name="height" value="0.05212" units="cm"/>
      <inkml:brushProperty name="color" value="#00BFF3"/>
    </inkml:brush>
  </inkml:definitions>
  <inkml:trace contextRef="#ctx0" brushRef="#br0">97053 36451 422,'0'-16'16,"0"0"11,0 1 9,0-1 10,0 1 1,0 1-8,0 0-7,0 2-9,0-1-5,-2-1-3,0-3-4,-1-1-3,-2-1-2,-2 4 1,-2 3 0,-2 3-1,-1 2 1,1 2-1,-1 2-1,0 2 0,-1 1-1,-1 2 2,-2 0 0,-3 2 2,-1 2 0,-3 7 2,-1 6 1,-3 6 1,-1 4 0,-1 6 0,-1 5-1,0 4 0,-1 3 0,1 0 0,1 0 1,2 0 0,1 1 0,3 0-1,3 1-1,3 1-2,2 1-1,2-2-3,3 0-2,1-2-4,1-2 0,2-6-1,1-4 1,0-5-1,3-4-2,4-3-2,4-3-3,4-3-3,5-3-4,7-2-2,7-4-3,7-3-3,5-2-3,5-4-4,5-2-4,6-3-4,1-4-1,-1-4 2,0-4 2,-3-3 2,-4-1 1,-11 5-1,-12 3-3,-9 4 0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9:50"/>
    </inkml:context>
    <inkml:brush xml:id="br0">
      <inkml:brushProperty name="width" value="0.04892" units="cm"/>
      <inkml:brushProperty name="height" value="0.04892" units="cm"/>
      <inkml:brushProperty name="color" value="#00BFF3"/>
    </inkml:brush>
  </inkml:definitions>
  <inkml:trace contextRef="#ctx0" brushRef="#br0">99055 37461 449,'-22'-14'58,"5"3"0,3 3 0,4 2 2,0 5-3,-3 6-5,-5 6-5,-4 6-4,1 3-7,0 2-7,3 3-6,1 2-8,2 1-5,1 2-6,1 2-3,0 3-6,2 0-4,3-1-2,1 1-4,2 1-2,2-2-5,2-2-4,2-2-5,2-1-4,3-4-3,4-3 0,3-5 1,5-3-1,1-4 3,-3-2 7,-1-4 5,-2-2 8,-2-2-2,-1 0-7,-1 0-7,-1 0-7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9:50"/>
    </inkml:context>
    <inkml:brush xml:id="br0">
      <inkml:brushProperty name="width" value="0.04927" units="cm"/>
      <inkml:brushProperty name="height" value="0.04927" units="cm"/>
      <inkml:brushProperty name="color" value="#00BFF3"/>
    </inkml:brush>
  </inkml:definitions>
  <inkml:trace contextRef="#ctx0" brushRef="#br0">99856 37656 446,'-21'1'107,"4"4"-21,3 2-19,4 3-22,2 4-11,-2 2-2,0 3-4,-1 3-1,0 1-4,0-1-1,2-1-2,1-1-2,1-2-3,2 0-3,2 0-2,2-2-3,2-2-6,4-1-9,2-2-8,4-2-9,2-5-5,3-8-2,3-8-3,3-7-2,1-7 0,-1-1 4,-2-4 2,1-2 3,-4-1 4,-1 3 3,-4 3 5,-3 3 3,-2 2 2,-2 1 1,-2 1 0,-2 2 1,-1 1 3,-2 2 8,-1 4 7,0 3 8,-1 1 5,0 0 4,0 1 5,1-1 4,1 1-2,5 2-7,6 2-8,4 2-8,2 1-4,-1 0 0,0 0 0,-2 0 0,-1 2 1,-1 6 4,0 4 4,-2 5 3,-1 3 1,-2 1-1,-2 1-2,-2 0-1,-2 2-3,-2 1-4,-2 1-3,-2 1-5,-2 0-3,-1-1-4,-3-1-3,-2-1-3,0-3-5,3-1-6,1-4-6,2-3-5,3-6-2,6-8-1,5-10 1,4-8 1,4-4 3,1 0 7,3 0 7,2-1 8,1 2 3,3 3 3,1 3 1,3 3 2,0 1 3,1 0 5,-2 0 4,2 1 5,-2 0 2,-3 4 0,-3 2 0,-3 4 1,-5 1-12,-6-2-23,-8-1-23,-6 0-21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9:50"/>
    </inkml:context>
    <inkml:brush xml:id="br0">
      <inkml:brushProperty name="width" value="0.06281" units="cm"/>
      <inkml:brushProperty name="height" value="0.06281" units="cm"/>
      <inkml:brushProperty name="color" value="#00BFF3"/>
    </inkml:brush>
  </inkml:definitions>
  <inkml:trace contextRef="#ctx0" brushRef="#br0">101495 37115 350,'7'-22'10,"0"3"4,-3 3 2,1 3 4,-2 3 12,2 6 20,-2 4 20,1 6 21,-1 4 0,-4 5-18,-2 5-18,-3 5-18,-2 5-12,2 5-6,1 4-5,1 6-6,-1 8-8,0 12-8,-1 11-11,-2 12-8,1-1-9,0-10-6,2-13-7,1-11-7,0-7-2,1 0 3,-1-2 2,0 0 2,0-4 2,0-7 1,0-7 3,0-7 1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9:51"/>
    </inkml:context>
    <inkml:brush xml:id="br0">
      <inkml:brushProperty name="width" value="0.04124" units="cm"/>
      <inkml:brushProperty name="height" value="0.04124" units="cm"/>
      <inkml:brushProperty name="color" value="#00BFF3"/>
    </inkml:brush>
  </inkml:definitions>
  <inkml:trace contextRef="#ctx0" brushRef="#br0">102200 37746 533,'2'-14'98,"4"5"-13,4 3-14,3 5-14,4 1-11,1 0-7,2 0-7,3 0-8,-1-1-9,-1-1-16,-2 0-13,-3-1-14,-1-1-15,-1 2-15,-1 0-16,0 2-15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9:51"/>
    </inkml:context>
    <inkml:brush xml:id="br0">
      <inkml:brushProperty name="width" value="0.06452" units="cm"/>
      <inkml:brushProperty name="height" value="0.06452" units="cm"/>
      <inkml:brushProperty name="color" value="#00BFF3"/>
    </inkml:brush>
  </inkml:definitions>
  <inkml:trace contextRef="#ctx0" brushRef="#br0">102704 36800 340,'30'9'97,"-3"3"-14,-3 4-13,-3 2-14,-2 1-8,0-1-4,-2-1-4,-2-1-3,1 0-4,0 2-2,-1 0-3,1 1-2,-2 1-3,-1 3-5,-2 0-5,-2 4-4,-4 3-6,-6 6-3,-6 6-5,-6 7-4,-7 3-8,-9 3-13,-9 3-12,-7 4-12,-5-4-3,4-5 9,2-8 9,3-6 8,4-7 0,3-4-13,2-4-10,3-6-12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0:07"/>
    </inkml:context>
    <inkml:brush xml:id="br0">
      <inkml:brushProperty name="width" value="0.06057" units="cm"/>
      <inkml:brushProperty name="height" value="0.06057" units="cm"/>
      <inkml:brushProperty name="color" value="#00BFF3"/>
    </inkml:brush>
  </inkml:definitions>
  <inkml:trace contextRef="#ctx0" brushRef="#br0">23401 26173 363,'-15'0'1,"0"-2"3,2 0 4,1-2 2,4 1 14,6 1 21,7 0 23,8 2 22,2 0 2,-1 2-19,-1 0-18,0 1-19,-1 1-12,1-2-3,1 0-4,2-2-3,0 1-3,3 2-1,2 2 0,1 2-1,0 0-1,-1-1-4,-2 0-2,-2-2-2,-1 1-2,6 0-2,3 1 0,5 2-2,1-1 0,2-1 2,1 0 2,1-2 1,-1 0 1,0 0 0,-1 0 0,-1 0 0,-1-1 0,-1 0 0,-1-2-1,-1 0 0,-1-1 0,1 0 0,-1 0 0,1 0 1,-2 0-1,0 0 0,-1 0-1,0 0 0,-2 0 0,3 0 0,0 0 0,1 0 1,-1-1-1,0-2-1,-1-2-2,-1-2-1,-1-1 0,-1-2 0,-2 0 1,1-1 1,-2 0 0,-1 1 1,-1 0 0,-1 2 1,0 0 1,0-2 2,-1 0 2,1-1 1,-1-1 1,-1 0-1,-1 0-1,0 1-1,-1-1 0,-1 0-1,1 0-1,0 1 0,0-1 0,1-1 0,1-1 1,2-1-1,0-2 0,-1-1-3,1-3-2,0-1-3,-1-2 0,-1 2 0,-1 1 2,-1 1 0,-1 0 1,-2-1 1,-2-1 2,-2-1 0,-2 0 0,-1 1 1,0 1 0,-1 1 0,-2 0-1,-1 1 1,0-1-1,-1 1 0,-2-2-1,0 0 1,-1-1 1,-2-1-1,0 0 2,-2 1 0,0 1 1,-1 1 1,-1 1 1,1-1 0,-1 0 1,0 2-1,-1-1 1,-2 1 0,-1 0-1,-3 2 0,-1 0 0,-1-1 1,-1-1 2,-1-1 0,-1 0 1,-1 1-2,-1 0-2,-1 2-1,0 1-1,-1 1-1,1 1-2,0 1 0,0 0 0,-1 2-1,1 0 1,0 2 0,0 1 1,1 1-1,0 0 0,3 2-1,-3 0 0,-3 2-3,-5 0-1,-3 2-2,-1 0 0,2 2 0,1 0 2,3 2 1,-1 1 1,-1 1-1,-2 3 1,-2 2 0,0 1-1,1 0 1,3-1 0,2 1-1,0 1 2,1 1 1,0 3 2,-1 2 2,2 0 0,2 1 0,2-1-2,1 1 0,1 0-1,-1-1 1,-1 1-1,0 0 1,-1 0 0,1 2-1,0 2 1,3 3 0,-1 0 0,1 0 1,-1 1 0,0-1 0,2 1 2,1 1 0,3 1 1,1 1 1,3 1 0,2 2 0,4 3-1,3 1 0,1 1 0,2 0-2,0 0-2,2 1 0,1-2-2,4 0 1,2-2 1,4-1 0,3 0-3,5-1-5,5-1-5,5-1-6,5-2-4,8 0-3,7-1-4,6-1-2,2-3 0,-4-7 1,-4-5 4,-5-6 2,-2-4-1,0-1-3,-1 0-3,-1-1-4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0:07"/>
    </inkml:context>
    <inkml:brush xml:id="br0">
      <inkml:brushProperty name="width" value="0.06997" units="cm"/>
      <inkml:brushProperty name="height" value="0.06997" units="cm"/>
      <inkml:brushProperty name="color" value="#00BFF3"/>
    </inkml:brush>
  </inkml:definitions>
  <inkml:trace contextRef="#ctx0" brushRef="#br0">28250 29096 314,'30'-8'167,"-1"2"-37,-3 1-39,-1 1-37,-1 1-23,1 0-4,1 2-4,1 1-6,1-1-3,4-1 0,3 0-1,3-1 0,3-1-1,4 2-1,4 0 0,4 2-2,0 0 0,-2 2-2,-4 0-1,-3 2-1,-1-1-2,0-1 2,0 0 0,0-1 0,-1-1-2,-1 0-3,-3 0-4,-2 0-3,-1-1-3,1-1 0,-1 0 0,0-1 0,0-1 0,-3 2 1,-2 0 1,-1 2 1,-3 0-3,0 0-3,0 0-5,-2 0-4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5:08"/>
    </inkml:context>
    <inkml:brush xml:id="br0">
      <inkml:brushProperty name="width" value="0.03417" units="cm"/>
      <inkml:brushProperty name="height" value="0.03417" units="cm"/>
      <inkml:brushProperty name="color" value="#F2395B"/>
    </inkml:brush>
  </inkml:definitions>
  <inkml:trace contextRef="#ctx0" brushRef="#br0">69739 23083 643,'-16'-6'47,"1"4"-7,-1 4-5,0 4-5,0 2-6,-1 1-4,-2 2-4,1 0-3,-4 1-3,-2 1 2,-2 1 1,-4 2 1,-2-1-1,1 1-6,0 0-4,0-1-6,1 0-1,1 0 1,3-2 2,1-1 1,3-1 2,3-2 1,3-2 1,3-2 0,4-1 2,6 3 0,6 2 0,6 2 1,5-1-1,5 0 0,5 0-1,5-2-1,3 0 0,1 2-1,1 0-1,-1 1-1,2 1 0,-1 0-1,-1-1 1,-1 1-2,-2 0-1,0 2-4,-1 0-5,-1 1-4,0 0-5,-1-1-6,1-1-6,-1 0-7,0-2-3,4-1 0,1 0-1,3-2-1,-3-1 2,-6-2 7,-5-3 6,-6 0 6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0:09"/>
    </inkml:context>
    <inkml:brush xml:id="br0">
      <inkml:brushProperty name="width" value="0.04355" units="cm"/>
      <inkml:brushProperty name="height" value="0.04355" units="cm"/>
      <inkml:brushProperty name="color" value="#00BFF3"/>
    </inkml:brush>
  </inkml:definitions>
  <inkml:trace contextRef="#ctx0" brushRef="#br0">84455 46877 505,'-13'-7'74,"6"2"-7,6 2-7,6 2-9,7 1-6,9-2-5,9 0-6,9-1-4,4-2-5,3-1-3,2-3-2,2-2-4,-1 1-5,-3 3-12,-5 2-9,-5 4-10,-4 2-8,-5 2-4,-7 2-4,-5 2-4,-5 1 1,-2 1 4,-4 1 5,-2 1 4,-3 0-1,-1-1-8,0-1-8,-1 0-8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0:09"/>
    </inkml:context>
    <inkml:brush xml:id="br0">
      <inkml:brushProperty name="width" value="0.03928" units="cm"/>
      <inkml:brushProperty name="height" value="0.03928" units="cm"/>
      <inkml:brushProperty name="color" value="#00BFF3"/>
    </inkml:brush>
  </inkml:definitions>
  <inkml:trace contextRef="#ctx0" brushRef="#br0">85176 47216 560,'-1'-27'4,"0"4"10,-2 7 8,0 5 10,0 6 8,2 6 8,2 6 7,2 6 7,-1 4-2,-2 3-14,-4 2-14,-2 4-14,-3 2-11,-2 1-10,-1 1-8,-2 1-9,0-3-8,2-3-8,4-3-8,3-4-8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0:10"/>
    </inkml:context>
    <inkml:brush xml:id="br0">
      <inkml:brushProperty name="width" value="0.0423" units="cm"/>
      <inkml:brushProperty name="height" value="0.0423" units="cm"/>
      <inkml:brushProperty name="color" value="#00BFF3"/>
    </inkml:brush>
  </inkml:definitions>
  <inkml:trace contextRef="#ctx0" brushRef="#br0">85060 47216 520,'-8'-7'4,"0"2"10,1 2 10,-1 2 8,1 4 8,2 6 4,2 5 5,2 7 5,1 3-1,0-1-8,0 1-8,0-1-7,0 1-7,0 1-6,0 1-7,0 1-7,0 0-6,-2 3-8,0 3-7,-1 1-8,-2-1-5,2-3-1,0-5-3,-1-3-2,0-4-4,0-3-8,0-3-7,0-2-8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0:11"/>
    </inkml:context>
    <inkml:brush xml:id="br0">
      <inkml:brushProperty name="width" value="0.0459" units="cm"/>
      <inkml:brushProperty name="height" value="0.0459" units="cm"/>
      <inkml:brushProperty name="color" value="#00BFF3"/>
    </inkml:brush>
  </inkml:definitions>
  <inkml:trace contextRef="#ctx0" brushRef="#br0">86973 46434 479,'0'-15'3,"0"2"5,0 3 7,0 1 5,0 3 10,2 6 15,0 4 13,2 6 15,-1 4 0,-1 7-13,0 5-13,-1 7-14,-2 2-10,-1 2-6,0 1-6,-1 1-6,-2 3-6,-2 10-3,-2 6-3,-2 9-4,0 4-5,1 1-8,0 0-9,2 2-7,1-2-6,0-2-2,-1-3-1,0-2-3,0-8 1,0-9 4,0-10 5,1-9 3,-1-8 6,2-5 6,0-5 7,2-4 6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0:11"/>
    </inkml:context>
    <inkml:brush xml:id="br0">
      <inkml:brushProperty name="width" value="0.03723" units="cm"/>
      <inkml:brushProperty name="height" value="0.03723" units="cm"/>
      <inkml:brushProperty name="color" value="#00BFF3"/>
    </inkml:brush>
  </inkml:definitions>
  <inkml:trace contextRef="#ctx0" brushRef="#br0">86783 46458 590,'-2'-34'73,"0"13"-3,-3 11-4,-2 12-2,-3 10-9,-4 8-14,-3 7-14,-5 7-15,-2 5-11,-1-2-7,0 0-9,-2-1-8,2-3-10,3-2-10,4-3-10,5-3-11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0:11"/>
    </inkml:context>
    <inkml:brush xml:id="br0">
      <inkml:brushProperty name="width" value="0.0441" units="cm"/>
      <inkml:brushProperty name="height" value="0.0441" units="cm"/>
      <inkml:brushProperty name="color" value="#00BFF3"/>
    </inkml:brush>
  </inkml:definitions>
  <inkml:trace contextRef="#ctx0" brushRef="#br0">87350 46467 498,'8'-41'53,"2"10"2,0 11 1,1 11 1,2 6-1,2 2-3,1 2-3,3 2-3,-1 4-8,2 6-14,0 5-14,-1 7-15,-1 3-14,-4 6-17,-4 3-18,-5 4-16,-2-3-6,-4-7 4,-2-7 6,-3-8 5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0:15"/>
    </inkml:context>
    <inkml:brush xml:id="br0">
      <inkml:brushProperty name="width" value="0.04442" units="cm"/>
      <inkml:brushProperty name="height" value="0.04442" units="cm"/>
      <inkml:brushProperty name="color" value="#00BFF3"/>
    </inkml:brush>
  </inkml:definitions>
  <inkml:trace contextRef="#ctx0" brushRef="#br0">94607 45200 495,'-8'45'117,"2"-4"-27,1-4-27,0-3-29,1-1-15,0 4-1,0 4-4,1 4-1,-2 4-2,-1 2-3,0 3-2,-1 3-1,-1 1-2,-2-2 0,0-3 1,-1-1-1,0-4-2,0-7-5,2-8-5,1-6-5,1-10-4,2-12-3,2-13-4,2-13-2,2-11 0,2-7 3,2-8 5,2-8 4,2-3 3,3 2 1,3 2 2,4 3 2,0 3 2,1 6 0,-1 6 2,1 6 1,0 5 2,1 5 3,0 4 3,2 6 2,-1 4 2,-1 1-1,-3 2-1,-1 2 0,-2 3 1,-1 4 4,0 3 4,-2 5 4,-2 3 2,-2 1-3,-4 3-2,-2 1-1,-4 2-2,0 0-4,-3-1-2,-2 0-2,-2-1-4,-2 0-2,-2-1-3,-1 0-4,-2-3-1,-2-1-3,0-2-1,0-3-2,-2-2-2,2-2-2,1-4-3,2-2-1,0-3 0,1-2 2,0-2 2,2-2 2,1-1 2,2 1 3,3-1 3,1 0 3,3 1 7,4 4 9,3 3 12,6 2 10,0 3 3,1 2-3,0 1-4,0 3-3,0 2-3,1 2 0,0 1-1,2 3-1,0 0-3,-1-3-5,0-1-4,-2-2-5,0-2-15,2-1-24,0 0-24,1-2-24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0:15"/>
    </inkml:context>
    <inkml:brush xml:id="br0">
      <inkml:brushProperty name="width" value="0.03983" units="cm"/>
      <inkml:brushProperty name="height" value="0.03983" units="cm"/>
      <inkml:brushProperty name="color" value="#00BFF3"/>
    </inkml:brush>
  </inkml:definitions>
  <inkml:trace contextRef="#ctx0" brushRef="#br0">96234 46881 552,'9'-7'49,"2"1"-5,1 0-6,3 2-4,0 0-3,1 2 0,-1 0 0,1 2 0,-2 1-2,-1 2-4,-2 2-4,-2 2-4,-2 1-2,-2 3-2,-2 2-1,-2 2-2,-4 1-1,-4 4-4,-5 3-2,-5 3-4,-4 0-2,0-1-2,-1-3-3,0-2-1,0-2-1,3-3 3,3-3 2,3-2 3,6-5 2,11-2 5,12-6 5,10-2 3,5-4-1,0-2-7,0-2-7,0-1-7,-1-1-7,-5 5-7,-4 2-7,-3 3-8,-4 1-7,-1 0-9,-2 0-8,-2 0-10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0:18"/>
    </inkml:context>
    <inkml:brush xml:id="br0">
      <inkml:brushProperty name="width" value="0.04693" units="cm"/>
      <inkml:brushProperty name="height" value="0.04693" units="cm"/>
      <inkml:brushProperty name="color" value="#00BFF3"/>
    </inkml:brush>
  </inkml:definitions>
  <inkml:trace contextRef="#ctx0" brushRef="#br0">99954 44759 468,'0'-25'45,"0"11"2,0 12 3,0 12 3,-1 8-3,0 3-6,-2 5-7,0 3-7,-2 3-5,-2 1-3,-2 0-4,-1 1-4,-3 4 0,0 6 0,-1 6 2,-1 6 1,-1 2-2,2-2-4,1-2-4,1-2-5,1-5-3,0-4-5,2-4-3,1-5-4,1-5-2,2-5 3,2-5 0,2-5 3,3-9-5,4-16-8,4-14-9,3-14-9,3-10-1,2-2 4,0-3 7,1-3 4,1 1 5,1 6 0,1 6 2,1 6 2,0 5 2,-2 4 6,0 3 5,0 5 6,-3 3 3,1 4 1,-2 4 3,-1 5 2,-1 0 2,-3 2 5,-1-1 3,-2 0 3,-2 2 2,0 4-1,-2 4-1,0 4-2,-1 2 0,0 1-2,-1 1-2,1 1 0,-2 2-4,-6 1-3,-4 3-3,-5 2-4,-3 0-2,-2-1-1,0-1-1,-1-1 0,-1-1-3,-1-1-3,-1-1-4,-1-1-4,0-1-3,2-4-1,0-3-2,1-2-2,1-4 0,0-1 2,2-2 1,1-1 1,2-3 2,2 0 2,4-2 2,3 0 1,4 1 8,6 4 11,5 4 12,7 4 12,2 3 4,-3 2-1,-1 1-3,-2 3-1,-1 0-4,1-1-4,2-1-4,0-1-4,0-1-6,0-1-8,1 0-6,0-2-7,-1 0-6,1 0-3,0 0-3,-1-1-4,1 1-3,-2 0-2,-1 0-3,-1 0-2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0:18"/>
    </inkml:context>
    <inkml:brush xml:id="br0">
      <inkml:brushProperty name="width" value="0.0506" units="cm"/>
      <inkml:brushProperty name="height" value="0.0506" units="cm"/>
      <inkml:brushProperty name="color" value="#00BFF3"/>
    </inkml:brush>
  </inkml:definitions>
  <inkml:trace contextRef="#ctx0" brushRef="#br0">102000 46400 434,'0'29'149,"0"-5"-34,0-5-34,0-5-35,0-2-19,0 2-2,0 0-3,0 1-3,0 1-2,0-1-3,0 0-3,0 1-3,0 0-1,0 1 0,0 1 0,0 1 0,0 0-4,0-1-7,0-1-9,0 0-8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5:08"/>
    </inkml:context>
    <inkml:brush xml:id="br0">
      <inkml:brushProperty name="width" value="0.03505" units="cm"/>
      <inkml:brushProperty name="height" value="0.03505" units="cm"/>
      <inkml:brushProperty name="color" value="#F2395B"/>
    </inkml:brush>
  </inkml:definitions>
  <inkml:trace contextRef="#ctx0" brushRef="#br0">72904 23262 627,'-8'-5'37,"0"6"2,0 6 3,0 6 1,1 4-1,1 1-7,0 3-7,2 1-7,0 1-4,0 0-1,0 1-2,0-1 0,1 0-4,2-3-2,2-1-3,2-2-3,3-3-3,2-1 0,3-2-1,3-2 0,3-3-2,2-3-1,1-2-2,3-4-2,1-2-1,0-3-1,2-4-1,1-2-2,0-3 0,1-3 2,-1-3 0,0-3 0,-1-1 3,-3-1 1,-3 1 4,-2 0 2,-4 1 2,-3 1 0,-3 3 2,-2 1 1,-5 2 1,-6 1 0,-6 1 0,-6 1 1,-5 1-3,-5 2-3,-4 3-5,-6 1-4,-4 3-4,-2 6-4,-4 4-4,-1 6-4,-1 1-2,5 1-2,6 0 1,4 0-1,5-1 0,3-1 1,5 0 3,3-2 0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0:19"/>
    </inkml:context>
    <inkml:brush xml:id="br0">
      <inkml:brushProperty name="width" value="0.04323" units="cm"/>
      <inkml:brushProperty name="height" value="0.04323" units="cm"/>
      <inkml:brushProperty name="color" value="#00BFF3"/>
    </inkml:brush>
  </inkml:definitions>
  <inkml:trace contextRef="#ctx0" brushRef="#br0">103643 44524 508,'0'-11'11,"0"10"19,0 10 21,0 10 20,-1 6 4,-1 6-11,0 5-13,-1 5-12,-2 4-9,0 7-6,-1 6-4,-1 6-7,-1 4-4,0 3-6,0 2-4,1 4-5,0-2-3,1-5-1,0-7-1,2-5-1,0-6-4,2-8-7,0-6-8,2-7-8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0:19"/>
    </inkml:context>
    <inkml:brush xml:id="br0">
      <inkml:brushProperty name="width" value="0.04058" units="cm"/>
      <inkml:brushProperty name="height" value="0.04058" units="cm"/>
      <inkml:brushProperty name="color" value="#00BFF3"/>
    </inkml:brush>
  </inkml:definitions>
  <inkml:trace contextRef="#ctx0" brushRef="#br0">103616 43845 542,'-1'-29'3,"-1"5"6,0 5 6,-1 5 6,-1 6 8,0 10 9,0 8 9,0 9 10,-2 7 0,-4 5-9,-3 3-9,-5 7-8,-2 1-7,1-4-5,-1-2-6,2-3-5,-1-3-10,0-4-14,2-2-13,1-3-14,1-3-4,2-3 5,3-3 7,1-2 5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0:19"/>
    </inkml:context>
    <inkml:brush xml:id="br0">
      <inkml:brushProperty name="width" value="0.03661" units="cm"/>
      <inkml:brushProperty name="height" value="0.03661" units="cm"/>
      <inkml:brushProperty name="color" value="#00BFF3"/>
    </inkml:brush>
  </inkml:definitions>
  <inkml:trace contextRef="#ctx0" brushRef="#br0">104000 44200 600,'29'8'93,"-3"2"-19,-5 0-19,-3 1-20,-2 2-9,-1 1 1,0 3 0,1 2 0,-2 0-4,-1 0-12,-2 0-10,-2 1-10,-2-1-17,-2-3-21,-3-1-21,0-2-23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0:20"/>
    </inkml:context>
    <inkml:brush xml:id="br0">
      <inkml:brushProperty name="width" value="0.03597" units="cm"/>
      <inkml:brushProperty name="height" value="0.03597" units="cm"/>
      <inkml:brushProperty name="color" value="#00BFF3"/>
    </inkml:brush>
  </inkml:definitions>
  <inkml:trace contextRef="#ctx0" brushRef="#br0">97890 45039 611,'-16'-5'6,"2"22"13,2 21 12,0 22 13,1 3 1,4-13-9,2-14-10,4-13-10,1-7-5,0-1-2,0 1-3,0 0-1,-1 7 3,0 16 8,-2 16 8,0 15 9,-2 5-3,0-6-12,-1-5-12,-1-6-14,0-8-9,1-8-7,0-9-8,2-9-7,0-6-5,2-3-3,0-3-3,2-2-3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0:20"/>
    </inkml:context>
    <inkml:brush xml:id="br0">
      <inkml:brushProperty name="width" value="0.03307" units="cm"/>
      <inkml:brushProperty name="height" value="0.03307" units="cm"/>
      <inkml:brushProperty name="color" value="#00BFF3"/>
    </inkml:brush>
  </inkml:definitions>
  <inkml:trace contextRef="#ctx0" brushRef="#br0">97701 44747 665,'-15'-21'21,"2"7"6,2 5 5,3 6 7,0 5 1,1 4-6,-1 4-4,0 3-5,-1 4-3,-2 3-2,-1 3-1,-3 3-2,-1 0-9,1 0-16,0-1-16,-1-1-17,2-3-10,3-3-4,2-4-4,4-4-4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0:20"/>
    </inkml:context>
    <inkml:brush xml:id="br0">
      <inkml:brushProperty name="width" value="0.03782" units="cm"/>
      <inkml:brushProperty name="height" value="0.03782" units="cm"/>
      <inkml:brushProperty name="color" value="#00BFF3"/>
    </inkml:brush>
  </inkml:definitions>
  <inkml:trace contextRef="#ctx0" brushRef="#br0">98200 45050 581,'30'1'64,"-1"2"1,-4 2 0,0 2 1,-2 1-7,1 1-13,0 1-14,-1 1-14,-2 0-14,0 1-19,-2 0-16,-2 0-18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0:31"/>
    </inkml:context>
    <inkml:brush xml:id="br0">
      <inkml:brushProperty name="width" value="0.06533" units="cm"/>
      <inkml:brushProperty name="height" value="0.06533" units="cm"/>
      <inkml:brushProperty name="color" value="#F2395B"/>
    </inkml:brush>
  </inkml:definitions>
  <inkml:trace contextRef="#ctx0" brushRef="#br0">87889 30553 336,'-60'-28'57,"20"9"8,21 7 7,21 8 7,14 3-2,11-2-14,9-2-14,10-2-14,3 0-8,-2 2-3,-3 3-3,-4 1-4,1 1-2,2 0-2,4 0-1,3 0-2,0 0-2,-1 2-2,0 0-2,-1 2-3,-1-1 0,0-1 1,0 0 0,0-2 0,-2 0 0,-2 0-4,-4 0-4,-2 0-2,-1-1-2,3-2 1,1-2 0,2-1 1,1-1 2,-1 1 0,1 1 2,0 0 1,0 1 1,1 0 0,-1 0 0,0 1 0,-1-1 1,0 2-1,-1 0-1,-1 2 1,2-2-2,6 0 0,5-3-3,7-2-1,1-1 0,-6 0 1,-5 1 0,-4-1 2,-6 1-1,-4 2 1,-5 2-1,-5 2 0,-3 1 1,-1 0 0,-1 0 2,-1 0 0,-1 0 1,-1 2 0,0 0 0,-2 2 0,0-1-1,-1-1 0,1 0-2,0-1-1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0:32"/>
    </inkml:context>
    <inkml:brush xml:id="br0">
      <inkml:brushProperty name="width" value="0.04209" units="cm"/>
      <inkml:brushProperty name="height" value="0.04209" units="cm"/>
      <inkml:brushProperty name="color" value="#F2395B"/>
    </inkml:brush>
  </inkml:definitions>
  <inkml:trace contextRef="#ctx0" brushRef="#br0">96477 27000 522,'-15'1'43,"2"2"0,2 2 1,3 2 0,-1 2-1,-2 3-4,-2 3-3,-1 4-4,-1 2-3,1 2-4,1 4-3,1 3-4,0 1-2,2 0-3,1 0-2,1 1-2,0-1-2,2 0-4,0 1-2,2-1-4,1 0-2,2-1-3,2-2-2,2 1-2,2-3-5,4-1-7,2 0-7,3-1-7,2-1-4,2-1-2,0-1-1,0 0-1,0-4 3,-3-5 5,-3-5 7,-2-4 5,-3-3 4,-1 2 1,-1 0 1,0 2 0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0:32"/>
    </inkml:context>
    <inkml:brush xml:id="br0">
      <inkml:brushProperty name="width" value="0.03505" units="cm"/>
      <inkml:brushProperty name="height" value="0.03505" units="cm"/>
      <inkml:brushProperty name="color" value="#F2395B"/>
    </inkml:brush>
  </inkml:definitions>
  <inkml:trace contextRef="#ctx0" brushRef="#br0">98150 26055 627,'16'-13'64,"1"6"-6,1 6-8,2 6-6,-1 4-6,1 1-4,-1 3-3,0 2-6,0 1-6,-1 1-10,-1 1-9,0 2-11,-3-1-8,-3 0-7,-3 0-6,-2 1-7,-3-2-3,-1-1 3,0-2 1,-1-2 3,-3-3 0,0 1 0,-3-2 1,-2 0-1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0:33"/>
    </inkml:context>
    <inkml:brush xml:id="br0">
      <inkml:brushProperty name="width" value="0.04006" units="cm"/>
      <inkml:brushProperty name="height" value="0.04006" units="cm"/>
      <inkml:brushProperty name="color" value="#F2395B"/>
    </inkml:brush>
  </inkml:definitions>
  <inkml:trace contextRef="#ctx0" brushRef="#br0">97281 27150 549,'-14'2'20,"4"4"9,4 4 10,5 3 8,1 3 1,0 2-10,0 0-10,0 1-8,-2 0-6,-1 1 0,-2-1-1,-1 1-1,-2-1-3,0-1-5,0-1-5,1 0-6,5-7-8,13-11-13,13-10-14,13-11-12,7-5-1,0 1 11,1 1 11,1 1 10,-1 2 9,-6 3 8,-4 3 7,-5 3 8,-6 3 5,-9 6 6,-7 4 5,-8 6 6,-7 3-1,-5 1-4,-7 3-5,-5 2-5,-1-1-4,4-1-5,6-2-5,5-2-3,-1 0-4,-6 3-2,-5 4-2,-6 2-2,-3 1-2,4-1-1,0-1-1,3-1-2,5-2 0,8-4 0,10-5 1,8-2-1,6-3 4,0 0 6,1 0 7,1 0 6,0 1 4,-2 3 0,-4 4 1,0 2 1,-2 2 2,-2 0 4,-2-1 2,-2 1 5,-1 0 1,0 2 1,0 0 2,0 0 0,0 2-1,0-1-1,0 1-4,0 0-1,0-1-4,0-1-2,0-1-4,0 0-2,0-2-3,0 1-4,0 0-4,0 0-3,2-3-7,6-3-13,4-4-12,5-4-12,4-4-3,3-6 5,3-4 6,3-5 5,0-2 5,-3 1 4,-3 1 4,-3 1 5,-3 2 4,-3 5 7,-3 3 5,-2 4 7,-7 3 9,-10 0 12,-10 3 14,-9-1 12,-7 2 1,-3 5-12,-3 4-12,-2 4-11,-1 1-9,1 1-4,3 0-4,3-1-5,1 0-1,1-1-1,3 0 0,2-2 0,1-1-1,1-1-2,1 0-1,1-2-2,1 0 1,3-2 4,1-1 4,2 0 3,3-1 5,3 2 3,3 0 4,2 1 4,5 1 1,6 2-2,6 0-3,6 2-2,6-1-2,6 1-2,8 0-1,7 0-2,4-2-4,4 1-7,2-2-6,3 0-5,0-2-6,-1-1-4,-2-1-3,-2 0-4,-7-1 1,-10 0 7,-11 0 5,-10 0 5,-6-1-1,1-1-9,1 0-9,2-1-10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8-23T00:01:40.2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24234 9350 0,'0'0'0,"8"-2"0,3-2 15,1 1-15,2-1 0,9-2 16,3-1-16,-1 0 0,1-2 0,8-1 16,2 1-16,-2-1 0,-2 1 15,4 0-15,1-1 0,-3 1 16,-2 0-16,11-1 0,4 1 16,-4 1-16,-4 1 0,2 0 15,1-2-15,-3 2 0,-3-2 0,12-1 16,4 1-16,-13 1 0,-10 4 15,-7 0-15</inkml:trace>
  <inkml:trace contextRef="#ctx0" brushRef="#br0" timeOffset="149.9864">25664 9064 0,'0'0'0,"11"0"15,4 0-15,1-1 0,2 1 0,9-2 16,6 1-16,0-1 16,1 1-16,10-2 0,2 0 15,-1 2-15,-1 1 0,9-4 16,0-1-16,-7 3 0,-5-1 0,-4 2 15,-11-1-15,17 7 0,13 0 16,-14 1-16,-10-3 0,-9 0 16</inkml:trace>
  <inkml:trace contextRef="#ctx0" brushRef="#br0" timeOffset="1333.3068">29535 9689 0,'0'0'0,"11"5"16,3 2-16,3 3 0,0-1 0,12 10 15,4 3 1,7 6-16,-3-1 0,10 13 0,0 4 16,-5-4-16,-3-1 0,7 11 15,1 5-15,-5-5 0,-3-5 16,6 14-16,0 3 0,-6-6 15,-5-5-15,13 31 0,-4 1 16,-8-13-16,-8-8 0,-3 7 16,-2 4-16,-5-7 0,-3-4 0,-5 9 15,-2 6-15,-2-9 0,0-4 16,-2 7-16,0 7 16,1-10-16,-2-6 0,0 8 0,-1 7 15,-2-10-15,-2-7 0,-4 7 16,-1 5-16,-1-6 0,-2-6 0,-7 8 15,-8 5-15,1-10 0,-1-7 16,-13 9-16,-8 6 16,2-9-16,5-9 0,-17 8 0,-8 2 15,7-7-15,3-5 0,-12 8 16,-9 5-16,6-8 0,6-5 16,-14 6-16,-9 3 0,6-8 15,5-4-15,-13 2 0,-10 1 16,10-5-16,8-6 0,-11 2 15,-6 1-15,11-6 0,8-3 16,-16 1-16,-10 2 0,13-5 0,7-4 16,-9-3-16,-6-3 0,10-3 15,10-3-15,-12-4 0,-7-1 16,12-4-16,8-1 0,-11-1 16,-7-1-16,11-2 0,7-2 15,-14-1-15,-7 0 0,11-1 16,7-1-16,-13 0 0,-8 0 15,11-1-15,8 2 0,-9-6 0,-9-3 16,13 2-16,9-1 0,-12 0 16,-8 1-16,12 0 0,7 2 0,-12-4 15,-7-1-15,13 1 16,8 1-16,-16-3 0,-10-1 16,18 1-16,12 1 0,-7-3 15,-2-3-15,6-3 0,7-4 16,-2-4-16,1-4 0,7 3 0,6 2 15,-3-8-15,-1-6 16,4-2-16,2 2 0,-1-5 0,-2-1 16,6 4-16,4 3 0,-7-2 15,-2 2-15,5 2 0,2 2 16,0-7-16,-2-4 0,6 7 16,3 5-16,-3-7 0,0-4 15,4 4-15,3 2 0,-2 0 16,0-1-16,4 2 0,4 1 0,0-8 15,0-5-15,6 3 16,2 1-16,3-4 0,1-4 0,2 2 16,1 1-16,1-1 0,3-2 15,1 5-15,2 1 0,1-4 16,0-3-16,3 7 0,3 3 0,0-5 16,2-2-16,0 2 15,2 2-15,2-5 0,1-2 16,4 2-16,1 2 0,3-5 15,2-4-15,0 6 0,0 4 0,5-2 16,1-5-16,0 4 0,-2 2 16,5-2-16,2-2 0,0 4 15,0 5-15,3-2 0,4-1 16,-1 4-16,-3 4 0,6-1 16,2 0-16,-10 13 0,-7 11 0,-5 5 15</inkml:trace>
  <inkml:trace contextRef="#ctx0" brushRef="#br0" timeOffset="1485.343">24092 9621 0,'0'0'0,"16"-6"0,1 1 16,3 1-16,2-1 0,11-2 0,5 0 16,1 0-16,4 2 0,12-2 15,4-2-15,0 2 0,1 1 16,10 0-16,2 0 0,-19 2 0,-13 0 15,-11 2-15</inkml:trace>
  <inkml:trace contextRef="#ctx0" brushRef="#br0" timeOffset="5249.8916">6631 11683 0,'0'0'0,"16"3"16,2 0-16,9 1 0,3 1 15,16 7-15,8 2 0,9 5 16,-1 0-16,11 11 0,5 4 16,-7 0-16,-2 0 0,11 12 15,1 3-15,18 22 0,-17-5 0,-10 5 16,-7 4-16,-13-3 15,-9-2-15,-10 10 0,-5 8 16,-12-5-16,-5-2 0,-11 6 16,-8 6-16,-5-8 0,-4-6 0,-11 4 15,-5 2-15,-1-9 0,-1-3 16,-8-1-16,-5-1 0,2-3 16,1-2-16,-7 4 0,-3 2 15,0-9-15,2-6 0,-7 1 16,-3 2-16,0-8 0,4-6 0,-7 2 15,-5 1-15,2-4 0,4-4 16,-9 1-16,-6 1 16,8-7-16,2-3 0,-6 2 0,-5 0 15,8-3-15,2-2 0,-3-3 16,1-2-16,-2-6 0,1-3 16,-5-8-16,0-5 0,11-5 15,13-1-15,-8-4 0,-3-5 16,2-4-16,2-5 0,0-10 15,0-6-15,21 12 0,12 7 16,10 6-16</inkml:trace>
  <inkml:trace contextRef="#ctx0" brushRef="#br0" timeOffset="5585.4833">4678 13095 0,'0'0'0,"0"-30"0,0-3 0,0-12 16,1-2-16,4-18 0,5-17 15,7-10-15,4 5 0,16-41 16,0 11-16,2 17 0,0 11 0,8 6 16,6 2-16,-2 9 0,3 4 15,3 2-15,6 1 16,-3 10-16,-2 7 0,7 2 0,1 1 16,0 6-16,1 3 0,1 2 15,4 1-15,-9 8 0,-4 5 16,-2 2-16,1 3 0,-2 3 15,-4 3-15,1 0 0,-1 2 16,-2 3-16,-1 5 0,1 5 16,1 4-16,-3 2 0,-1 1 0,0 3 15,2 3-15,-5 2 0,-3 3 16,-3 8-16,-1 6 0,-5-2 16,-7-1-16,-3 2 0,-6 1 15,-3-12-15,-5-8 0,-1-6 16</inkml:trace>
  <inkml:trace contextRef="#ctx0" brushRef="#br0" timeOffset="6267.096">4488 12976 0,'0'0'0,"0"0"0,0 0 16,0 0-16,0 0 0,0 0 0,0 0 15,0 0-15,0 0 0,32-12 16,-32 12-16,28-8 0,-28 8 16,35-9-16,-10 2 0,1 2 0,-1-1 15,6 1-15,4-1 16,10-2-16,2 1 0,11-2 0,4-1 15,-3 3-15,-1 2 0,11 0 16,1 2-16,-4 1 0,-2 1 0,8-1 16,2 2-16,-5 1 15,-7 2-15,12 1 0,2 1 16,-6-1-16,-5 0 0,33 0 16,-3-2-16,-13-4 0,-5 0 15,3-1-15,6 2 0,-10-2 0,-6 0 16,3-1-16,7-1 15,-9 2-15,-4 1 0,3 1 0,3 1 16,-7 1-16,-4 0 0,6-1 16,4 1-16,-5-2 0,-4-1 15,3-1-15,4 0 0,-8 0 16,-3 1-16,1-1 0,3-1 16,-8 2-16,-4-1 0,2 2 15,-1 0-15,-7-1 0,-3 1 16,-2 3-16,0 1 0,-2 2 0,-3-1 15,2 0-15,-1 0 16,-3 4-16,-2 1 0,-10-2 0,-7-3 16,-4-1-16</inkml:trace>
  <inkml:trace contextRef="#ctx0" brushRef="#br0" timeOffset="10116.2985">3540 12390 0,'0'0'0,"0"0"16,0 0-16,-32-10 0,21 8 0,-2 0 16,-4-2-16,0 3 0,-3 0 0,-9 2 15,-4 3 1,0 0-16,1 3 0,-4 4 0,-3 2 16,-5 6-16,2 1 0,-2 6 15,-2 5-15,-2 5 0,7-1 0,5 0 16,3 1-16,6-2 15,3-3-15,4 3 0,4-2 16,4-4-16,2-5 0,6-3 0,2-2 16,4-6-16,2-1 0,3 1 15,8-1-15,1-1 0,1-1 16,10 0-16,5 2 0,6-2 16,-1-1-16,14-2 0,6 0 15,4-4-15,2-1 0,22-2 16,6 0-16,4 1 0,-7 0 0,10 0 15,-31 0-15,-20 0 0</inkml:trace>
  <inkml:trace contextRef="#ctx0" brushRef="#br0" timeOffset="47862.466">19157 6872 0,'0'0'0,"2"25"0,-2-25 16,-2 41-16,1-15 0,0 6 16,0 3-16,-1 16 0,-1 5 15,-1 5-15,0 3 0,-2 21 16,1 3-16,-3 16 0,2-2 0,-2 19 15,-1 15-15,-3 35 0,1-23 16,0-4-16,0-5 0,2-14 16,1-9-16,2 1 0,0 1 15,3-8-15,1-7 0,3 8 16,2 3-16,0-11 0,2-7 16,1 3-16,3 2 0,1-4 15,1-4-15,3 0 0,4 0 16,-2-22-16,-2-15 0,-4-17 0,-4-12 15,-1-9-15</inkml:trace>
  <inkml:trace contextRef="#ctx0" brushRef="#br0" timeOffset="48345.7082">19107 6798 0,'0'0'0,"0"0"0,0 0 16,0 0-16,23 12 0,-23-12 0,36 6 16,-10-2-16,3 0 0,7 0 15,3 3-15,14 1 0,2 2 0,13 4 16,-2 2-16,-7 1 0,-4 3 16,2 5-16,-9 2 15,-9 2-15,-8 0 0,-6 8 0,-8 2 16,-10-1-16,-7-3 0,-10 3 15,-7 1-15,-9 0 0,-5 1 16,-7 3-16,-7 2 0,-3-3 16,0-1-16,-14 7 0,-2-1 15,0-2-15,0-1 0,-32 18 16,7-7-16,11-4 0,7-3 0,8-6 16,5-2-16,12-3 15,8-5-15,11 0 0,6 0 16,6-10-16,5-7 0,4-4 0</inkml:trace>
  <inkml:trace contextRef="#ctx0" brushRef="#br0" timeOffset="48713.6924">19694 8189 0,'0'0'0,"0"0"0,0 0 15,0 0-15,0 0 0,32 15 0,-32-15 16,33 16-16,-14-7 0,4 4 16,3 1-16,0 3 15,1 2-15,7 7 0,1 5 0,-4-1 16,-4 0-16,3 11 0,-4 3 15,-7-2-15,-3-2 0,-3 8 16,-5 0-16,-4-6 0,-2-6 16,-2 3-16,-1-6 15,-1-9-15,0-5 0,-1-3 0,-1-1 16,1-4 0,-1-3-16,-1-1 15,1-2-15,0-6 0,1-3 0,0 0 0,1 2 0,-1 0 0</inkml:trace>
  <inkml:trace contextRef="#ctx0" brushRef="#br0" timeOffset="48895.7089">20078 8274 0,'0'0'16,"0"0"-16,0 0 0,0 0 0,-14 19 15,-2-6-15,-6 7 16,-2 3-16,-3 2 0,-11 14 0,-5 5 15,1 0-15,1 2 0,-6 10 16,-4 11-16,12-11 0,10-9 16,2-3-16,7-13 0,5-7 15</inkml:trace>
  <inkml:trace contextRef="#ctx0" brushRef="#br0" timeOffset="49329.5835">21459 6843 0,'0'0'0,"0"0"0,25-4 0,-6 2 15,5 0-15,7-2 0,6 1 16,17 3-16,4 2 0,19 5 16,1 3-16,8 6 0,-7 3 0,-1 8 15,-10-1-15,-14 3 0,-10 0 16,-6 7-16,-9 0 0,-9-2 15,-7-2-15,-7 1 0,-7 3 16,-6-2-16,-3-1 0,-9 0 16,-5 2-16,0-8 0,-3-1 15,-8 4-15,-4-1 0,1-5 16,-2-3-16,-3-5 0,-1-3 0,-2-4 16,-2-3-16,14-2 15,10-1-15,6 0 0</inkml:trace>
  <inkml:trace contextRef="#ctx0" brushRef="#br0" timeOffset="49595.2933">21556 7193 0,'0'0'0,"0"0"16,0 0-16,0 0 0,0 0 0,6 29 15,-4-11-15,0 5 0,2 3 16,-1 9-16,0 4 0,-1 17 15,1 4-15,-3 20 0,-3 7 16,-1 17-16,-1 0 0,-4 18 16,-1-1-16,-1 12 0,1-6 0,-3 57 15,0-10-15,5-25 16,1-17-16,2 3 0,1 0 16,3-8-16,2-5 0,6 13 15,4 8-15,8-10 0,4-8 0,-7-39 16,-5-27-16,-3-19 0</inkml:trace>
  <inkml:trace contextRef="#ctx0" brushRef="#br0" timeOffset="50314.2315">22152 8313 0,'0'0'16,"6"20"-16,-6-20 0,9 25 15,-3-11-15,-1-3 0,1 1 0,1-3 16,3 2-16,1-4 0,1-1 16,5-7-16,4-4 15,1-5-15,1-4 0,6-9 16,0-2-16,-4-3 0,-2-1 0,3-10 15,-2-4-15,-3 7 0,-2 6 16,-3-2-16,-6 5 0,-3 7 16,-1 5-16,0 7 0,-1 3 15,-2 3-15,1 2 0,-2 6 16,0 3-16,0 4 0,-1 5 16,0 5-16,1 5 0,-1 3 0,0 1 15,0 4-15,0 6 16,1-1-16,0 2 0,3 11 0,-1 3 15,1-3-15,-2-2 0,0 11 16,-1 0-16,0-3 0,-1-6 16,-4 6-16,-1-3 0,-4-5 0,-1-5 15,-3-4-15,-2-2 16,1-9-16,1-9 0,0-5 16,-1-5-16,4-7 0,0-5 0,2-3 15,3-4-15,-5-5 0,-2-3 16,1-13-16,0-9 0,2 3 15,2 1-15,5-9 0,4-8 16,5-7-16,3 1 0,11-9 16,9-7-16,6-4 0,2 6 15,13-9-15,7 1 16,14-11-16,-7 11 0,-6 6 0,-3 6 16,-19 18-16,-11 16 0,-10 9 15</inkml:trace>
  <inkml:trace contextRef="#ctx0" brushRef="#br0" timeOffset="50645.38">24084 6626 0,'0'0'0,"0"0"15,0 0-15,30 7 0,-30-7 16,33 7-16,-11 0 0,1 3 16,2 3-16,8 6 0,1 5 15,-2 3-15,-2 2 0,1 15 16,-6 3-16,-6 2 0,-7 1 0,-8 16 16,-8 5-16,-6-3 0,-5-3 15,-10 9-15,-6-4 16,-3-1-16,0-12 0,-19 12 0,3-15 15,8-14-15,7-10 0,0-12 16,-1-7-16,8-8 0,7-6 0,7 2 16,4 0-16,2 0 15</inkml:trace>
  <inkml:trace contextRef="#ctx0" brushRef="#br0" timeOffset="50879.4282">23959 7217 0,'0'0'0,"0"0"16,0 0-16,0 0 0,0 0 0,0 0 15,0 25-15,0-25 0,1 38 16,0-9-16,0 6 0,0 3 16,0 2-16,1 21 0,1 8 15,-1 15-15,0 0 0,0 24 16,0 7-16,0 10 0,-2-7 0,-3 56 16,0 11-16,0-24 0,0-15 15,-1 8-15,0 6 16,1-11-16,2-8 0,10 19 0,7 12 15,-6-53-15,-3-37 0,-2-27 16</inkml:trace>
  <inkml:trace contextRef="#ctx0" brushRef="#br0" timeOffset="51312.387">24607 8071 0,'0'0'0,"0"0"15,0 0-15,0 0 0,29-4 0,-29 4 16,33-3-16,-15 2 0,3 1 15,3 1-15,1 1 0,-1 3 16,-1 1-16,4 5 0,-4 2 16,-3 1-16,-5 3 0,-5 3 15,-6 4-15,-4 2 0,-3 3 16,-9 10-16,-6 4 0,-1-2 16,-3 0-16,-5 4 0,-1 0 15,4-6-15,2-5 0,1-1 16,6-6-16,5-10 0,3-5 0,4-3 15,2-4-15,2-1 0,1-2 16,5 1-16,5 1 0,3-2 16,3 1-16,8 0 0,8 1 15,1-4-15,2-1 0,7-2 16,7-3-16,6 0 0,-3-1 0,-6 1 16,-12 0-16,-9 3 0</inkml:trace>
  <inkml:trace contextRef="#ctx0" brushRef="#br0" timeOffset="51545.9702">24594 8329 0,'0'0'0,"0"0"16,0 0-16,0 0 0,0 0 0,0 0 15,33 16-15,-33-16 0,38 13 16,-10-4-16,4-1 0,4 2 16,4 0-16,17 2 0,5-1 15,13 2-15,-1-1 0,-5 1 0,-15-4 16,-11-2-16</inkml:trace>
  <inkml:trace contextRef="#ctx0" brushRef="#br0" timeOffset="51710.7942">26312 8201 0,'0'0'0,"0"0"0,0 0 15,0 0-15,0 0 0,0 0 0,0 0 16,0 0-16</inkml:trace>
  <inkml:trace contextRef="#ctx0" brushRef="#br0" timeOffset="52615.2481">18096 7799 0,'0'0'0,"0"0"0,0 0 0,0 0 16,0 0-16,0 0 0,28-2 15,-28 2-15,29 3 0,-29-3 16,39 6-16,-18-3 0,1 1 0,0 5 16,1 2-16,-3 2 0,-2 3 15,-2 10-15,-6 5 16,-7 2-16,-6 2 0,-12 16 0,-8 4 15,-4 1-15,-4-2 0,-12 13 16,-4 3-16,0-4 0,9-14 16,7-6-16,12-13 0,6-9 15,4-10-15,6-3 0,3-4 16,3-3-16,2-3 0,12-3 16,8-2-16,2 0 0,4-2 0,12-6 15,10-5-15,4-3 0,4-2 16,29-11-16,13-4 15,8 0-15,-5 5 0,13-4 0,-38 12 16,-24 7-16</inkml:trace>
  <inkml:trace contextRef="#ctx0" brushRef="#br0" timeOffset="53029.3839">20997 7956 0,'0'0'15,"0"0"-15,0 0 0,36 8 16,-36-8-16,38 7 0,-17-3 0,4 0 15,1 2-15,-2-1 0,-1 2 0,4 4 16,-4 3 0,-4 2-16,-5 3 0,-6 2 0,-5 4 15,-6 7-15,-7 2 0,-7 3 16,-5 3-16,0-1 0,1-1 16,0 1-16,4-5 0,3-6 0,6-6 15,4-3-15,7-2 16,8-3-16,6-3 0,16-6 0,12-6 15,11-4-15,8-4 0,16-9 16,13-7-16,17-13 0,1-6 0,17-6 16,-25 9-16,-34 13 0</inkml:trace>
  <inkml:trace contextRef="#ctx0" brushRef="#br0" timeOffset="53428.9628">23545 7956 0,'0'0'0,"0"0"0,0 0 16,26 8-16,-26-8 0,29 6 0,-7-2 15,0 1-15,2 2 0,5 4 16,1 2-16,-4 2 0,-4 0 16,-6 5-16,-4 3 0,-6 1 15,-5 1-15,-9 10 0,-7-1 16,-5 1-16,-3-1 0,-8 4 0,-2 1 16,6-8-16,5-6 0,6-4 15,4-5-15,3-3 0,2-3 16,4-5-16,2-1 0,1-4 15,3 3-15,3-4 0,2-3 16,6 1-16,3 0 0,12-1 16,7 0-16,8-2 0,7-2 0,19-3 15,14-1-15,15-3 16,-5 3-16,-9 0 0,-13 2 0,-20 3 16</inkml:trace>
  <inkml:trace contextRef="#ctx0" brushRef="#br0" timeOffset="53601.3495">25673 7924 0,'0'0'0,"0"0"16,0 0-16,0 0 0,-4 23 0,4-23 15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0:34"/>
    </inkml:context>
    <inkml:brush xml:id="br0">
      <inkml:brushProperty name="width" value="0.04015" units="cm"/>
      <inkml:brushProperty name="height" value="0.04015" units="cm"/>
      <inkml:brushProperty name="color" value="#F2395B"/>
    </inkml:brush>
  </inkml:definitions>
  <inkml:trace contextRef="#ctx0" brushRef="#br0">99405 26659 547,'-8'-14'6,"2"3"12,1 3 12,0 2 12,0 4 5,-2 4-1,-2 4-2,-1 4-1,-5 4-5,-6 7-10,-4 5-10,-7 7-9,-4 3-6,1 0-5,-1 2-4,1 1-4,3-2-5,6-4-3,6-4-3,5-3-5,5-5-3,2-3-4,4-4-2,3-4-4,2-4 0,5-3 5,4-2 2,4-3 5,2-3 2,1-1 3,1 0 1,1-1 3,-1 0 4,1 2 7,-2 2 8,-1 2 7,-2 3 8,-2 4 8,-4 4 9,-3 4 8,-1 3 5,-2 5 3,0 3 3,-2 5 3,-1 1-3,-2 2-7,-2 1-8,-1 1-7,-3 0-6,0 1-6,-2 2-5,0 1-5,-1 2-7,1 6-6,-1 4-8,0 5-8,0 2-6,-1-4-8,-1-3-6,-1-2-7,0-6-2,1-8 4,1-7 4,0-9 4,2-6 3,3-6 1,1-6 2,2-6 2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0:35"/>
    </inkml:context>
    <inkml:brush xml:id="br0">
      <inkml:brushProperty name="width" value="0.04654" units="cm"/>
      <inkml:brushProperty name="height" value="0.04654" units="cm"/>
      <inkml:brushProperty name="color" value="#F2395B"/>
    </inkml:brush>
  </inkml:definitions>
  <inkml:trace contextRef="#ctx0" brushRef="#br0">99800 26590 472,'0'-14'0,"2"3"0,0 2 0,2 4 0,0-1 0,1-2 0,2-3 0,0-3 0,1 0 4,0 2 9,0 4 8,-1 3 8,4 0 4,4-2 0,5-2-2,5-2 0,3 0-4,4 1-6,2 0-7,4 2-6,0 1-6,-1 0-7,-3 2-7,-1 1-6,-4 0-3,-4 2-1,-3 0 1,-4 2-1,-6-3-3,-7-4-5,-6-5-5,-7-5-6,-3-3 2,2 1 9,2-1 8,2 0 10,1 2 5,0 3 5,0 3 4,0 3 4,0 1 7,1 2 8,-1 0 7,0 2 9,-3 4 7,-4 8 6,-5 8 7,-5 7 7,-4 6-4,-3 3-12,-3 2-13,-3 4-12,-1 1-9,2-2-4,0 0-5,1-1-5,4-3-4,4-5-4,5-5-5,5-5-3,6-4-9,10-3-12,8-3-13,9-2-13,3-1 0,-1-1 14,-3 2 14,-1 2 13,-3 0 11,-3 1 11,-3 2 9,-2 0 11,-3 2 8,-1 3 6,0 3 7,-1 3 6,-2 1 1,-1-1-5,0-1-6,-1 0-6,-1-3-5,0 1-7,0-2-7,0-1-6,-1-2-9,0-1-12,-1-2-10,-1-2-11,0-4-4,4-6 4,2-6 4,4-6 5,3-5 1,5-7 2,5-5 0,6-6 0,2-2 4,2 3 5,3 3 6,1 3 4,1 4 7,-3 5 8,-2 5 6,-1 6 8,-3 2 5,-3 2 3,-3 2 4,-2 2 3,-6 6-1,-6 9-5,-8 10-4,-6 11-5,-6 3-6,-3-2-6,-5-2-8,-3-1-6,-2-4-7,3-3-4,2-5-7,1-3-5,3-6-4,5-5-4,3-6-3,4-6-5,5-4 3,6-1 7,6-3 7,6-2 7,4 0 7,1 1 3,3 1 5,1 1 4,1 1 1,-1 4-2,-1 2-1,0 4-2,-5 3 4,-7 4 12,-6 4 11,-8 3 11,-4 3 1,-3 0-8,-4-1-7,-2 1-9,-4 0-7,-5 1-6,-5 1-6,-4 2-7,-3-2-2,3-1 0,2-3 0,3-1 1,0-2 3,3 0 5,1-2 6,3-1 5,2-1 7,4-2 6,5-2 6,3-2 6,4-1 4,6 2 2,4 0 1,6 2 2,6-1-3,9-2-6,9-2-8,8-2-6,7-2-5,3-2-4,5-2-3,4-1-3,0-1-5,-4 2-6,-5 2-6,-2 2-6,-6 2-8,-5 2-9,-4 2-9,-5 2-10,-5 1-1,-5 0 11,-5 0 9,-5 0 9,-2 0 4,0 0-4,0 0-3,0 0-3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0:35"/>
    </inkml:context>
    <inkml:brush xml:id="br0">
      <inkml:brushProperty name="width" value="0.05031" units="cm"/>
      <inkml:brushProperty name="height" value="0.05031" units="cm"/>
      <inkml:brushProperty name="color" value="#F2395B"/>
    </inkml:brush>
  </inkml:definitions>
  <inkml:trace contextRef="#ctx0" brushRef="#br0">102400 26783 437,'9'-6'85,"3"4"-15,4 4-17,2 4-15,3 4-8,3 3-1,2 5 0,4 4 1,1 2-2,-2 4-3,0 3-2,0 3-3,-3 2-1,-1 0-2,0 2-2,0 1-2,-5 1-1,-5 2-2,-6 2-1,-6 1-1,-12 5-11,-16 6-16,-17 6-17,-15 5-17,-5-1-12,8-9-6,10-8-7,9-9-5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0:36"/>
    </inkml:context>
    <inkml:brush xml:id="br0">
      <inkml:brushProperty name="width" value="0.05077" units="cm"/>
      <inkml:brushProperty name="height" value="0.05077" units="cm"/>
      <inkml:brushProperty name="color" value="#F2395B"/>
    </inkml:brush>
  </inkml:definitions>
  <inkml:trace contextRef="#ctx0" brushRef="#br0">95500 35345 433,'14'-35'0,"-3"7"0,-3 9 0,-2 7 0,-3 4 6,-1-2 14,0 0 13,-1-1 12,-1 5 7,0 12-3,0 12 0,0 11-3,-1 10-3,-1 6-8,0 7-6,-1 8-8,-3 4-2,-2 2 1,-3 4 1,-3 3 2,-2 1-2,0-1-5,1-1-4,-1-1-6,1-1-5,2-1-7,4-1-4,0-2-7,1-3-4,0-8-2,1-8-2,-1-8-3,0-8-4,0-6-8,0-6-7,0-8-7,0-6 0,-2-2 5,0-6 6,-1-2 6,0-4 5,1 0 2,0-1 3,2-1 1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0:36"/>
    </inkml:context>
    <inkml:brush xml:id="br0">
      <inkml:brushProperty name="width" value="0.04262" units="cm"/>
      <inkml:brushProperty name="height" value="0.04262" units="cm"/>
      <inkml:brushProperty name="color" value="#F2395B"/>
    </inkml:brush>
  </inkml:definitions>
  <inkml:trace contextRef="#ctx0" brushRef="#br0">95396 35567 516,'7'-16'3,"1"-1"5,0-1 7,0-1 6,-5 6 10,-10 14 15,-10 14 16,-9 13 14,-6 9 0,-1 2-16,-1 4-15,1 3-16,-1-3-17,3-1-22,3-5-21,3-4-20,4-4-10,5-7 1,4-5 0,6-6 2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0:36"/>
    </inkml:context>
    <inkml:brush xml:id="br0">
      <inkml:brushProperty name="width" value="0.03943" units="cm"/>
      <inkml:brushProperty name="height" value="0.03943" units="cm"/>
      <inkml:brushProperty name="color" value="#F2395B"/>
    </inkml:brush>
  </inkml:definitions>
  <inkml:trace contextRef="#ctx0" brushRef="#br0">96150 35281 557,'22'-13'4,"-1"3"6,-3 4 7,-1 4 7,-1 2 6,2 0 4,0 0 6,1 0 4,2 2 3,5 6 0,3 4 1,4 5 1,1 4-13,-2 3-23,-1 3-25,-3 2-24,-2 1-16,-5-3-11,-3-4-9,-4-1-10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0:37"/>
    </inkml:context>
    <inkml:brush xml:id="br0">
      <inkml:brushProperty name="width" value="0.05556" units="cm"/>
      <inkml:brushProperty name="height" value="0.05556" units="cm"/>
      <inkml:brushProperty name="color" value="#F2395B"/>
    </inkml:brush>
  </inkml:definitions>
  <inkml:trace contextRef="#ctx0" brushRef="#br0">104075 35030 395,'0'-15'1,"0"2"1,0 3 2,0 1 1,0 3 13,2 4 26,0 4 25,2 4 25,0 5 3,3 7-19,1 7-19,3 7-20,0 6-12,-2 6-4,-3 6-6,-1 6-4,-2 4-5,-4 3-3,-2 3-4,-3 3-2,-3 2-6,-2 1-6,-2 0-6,-1 2-5,0-1-5,1-3-1,2-3-1,2-3-2,1-4 2,1-8 4,-1-7 5,0-6 3,0-7-1,1-5-8,-1-7-9,0-5-8,1-5-3,-1-2 3,0-4 4,0-2 2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0:37"/>
    </inkml:context>
    <inkml:brush xml:id="br0">
      <inkml:brushProperty name="width" value="0.04485" units="cm"/>
      <inkml:brushProperty name="height" value="0.04485" units="cm"/>
      <inkml:brushProperty name="color" value="#F2395B"/>
    </inkml:brush>
  </inkml:definitions>
  <inkml:trace contextRef="#ctx0" brushRef="#br0">103741 35106 490,'-1'-15'0,"0"4"0,-2 3 0,0 3 0,-1 0 6,2 0 12,0-2 12,2 0 13,-2 4 8,-6 10 6,-4 9 6,-5 11 6,-4 5-4,-1 1-16,-3 0-15,-1 2-16,-1 0-12,2-3-9,0 1-10,1-1-10,1-2-3,1-3 1,1-3 2,1-3 2,2-3-8,2-3-18,4-3-17,3-2-18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0:37"/>
    </inkml:context>
    <inkml:brush xml:id="br0">
      <inkml:brushProperty name="width" value="0.05207" units="cm"/>
      <inkml:brushProperty name="height" value="0.05207" units="cm"/>
      <inkml:brushProperty name="color" value="#F2395B"/>
    </inkml:brush>
  </inkml:definitions>
  <inkml:trace contextRef="#ctx0" brushRef="#br0">104350 35240 422,'8'-8'47,"2"2"-7,0 0-8,1 2-7,1 1-2,2 2 3,0 2 4,1 2 3,1 2 3,-1 4 1,1 2 3,-1 3 1,0 3-1,1 1-4,0 3-4,-1 1-5,1 1-7,-2-2-9,-1 0-10,-1-1-8,-1 0-12,-2 0-15,-2-1-14,-2 1-14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30:49"/>
    </inkml:context>
    <inkml:brush xml:id="br0">
      <inkml:brushProperty name="width" value="0.05097" units="cm"/>
      <inkml:brushProperty name="height" value="0.05097" units="cm"/>
      <inkml:brushProperty name="color" value="#F2395B"/>
    </inkml:brush>
  </inkml:definitions>
  <inkml:trace contextRef="#ctx0" brushRef="#br0">69468 48382 431,'-21'-28'0,"5"7"0,4 6 0,6 8 0,2 1 2,-2-3 3,0-5 4,-1-4 4,2 5 9,8 11 15,6 11 15,7 13 14,3 6 2,-1 1-13,-1 0-13,0 2-13,-2 2-7,-1 1-5,-1 2-4,0 2-3,-2 4-3,1 6-1,0 6 0,0 5-2,-2 7-1,-1 7-2,-2 7-2,-2 7-2,-2 0-1,0-6-2,-2-6-1,0-5-1,0-7-1,2-5 1,2-6 1,2-6 1,1-5 0,1-3 2,1-5 1,2-4 2,-1-3 1,-1-3 0,-1-3 0,0-3 0,0-3 0,1-4 1,3-5-2,2-2 1,2-7-1,1-6 1,3-7-1,1-7 1,3-7 2,1-5 2,3-6 2,1-6 3,4-6 2,6-6 0,6-5 2,6-6 0,6-7 0,4-7 1,5-7-1,5-6 1,5-4-3,5 0-1,4 1-4,5 0-1,6-5-6,6-6-5,6-7-7,5-6-6,4 2-8,0 14-12,-1 14-11,1 14-12,-12 15-4,-22 15 0,-23 15 0,-22 17 1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54:32"/>
    </inkml:context>
    <inkml:brush xml:id="br0">
      <inkml:brushProperty name="width" value="0.02272" units="cm"/>
      <inkml:brushProperty name="height" value="0.02272" units="cm"/>
      <inkml:brushProperty name="color" value="#F2395B"/>
    </inkml:brush>
  </inkml:definitions>
  <inkml:trace contextRef="#ctx0" brushRef="#br0">70215 26732 968,'-7'-5'29,"3"3"-27,1 4-26,2 3-26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8-23T01:07:42.856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9875 9669 0,'0'0'0,"0"0"0,0 0 0,0 0 16,0 0-16,-20-11 0,20 11 15,0 0-15,-20-9 0,20 9 16,-17-3-16,8 3 0,-1 1 0,-1 1 16,-2 2-16,2 0 0,0 1 15,-1 4-15,-2 2 16,1-1-16,0 1 0,-5 5 15,-1 5-15,1-3 0,2 0 0,-2 3 16,0 3-16,0-1 0,1 0 16,-5 7-16,0 2 0,2-2 15,3 0-15,1-2 0,3-1 16,2-2-16,3-2 0,0 1 16,2-2-16,3-6 0,1-1 0,3-1 15,2 0-15,1-1 16,1-2-16,1 0 0,3-1 15,0 0-15,0-1 0,3 1 0,2 1 16,-2-2-16,1 1 0,5 3 16,4 0-16,0-1 0,-1 0 0,3 2 15,0 3-15,-1-2 16,-1-1-16,0 0 0,1 3 16,-1-2-16,-1-1 0,0 0 15,0-1-15,-1-2 0,-1-2 0,2-1 16,1-3-16,-1 0 15,-2-3-15,2 0 0,1 0 16,-2-2-16,0-2 0,2-1 16,1-1-16,-2 0 0,-2 1 0,1-2 15,0 0-15,-3 0 0,0 2 0,-1-1 16,0 1-16,-3 1 16,-1 1-16,-1 0 0,-1 2 15,-2 0-15,-2 0 0,-2 2 16,-3 2-16,-2-2 0,-3 0 0,1 0 15,1-1-15,0 0 0</inkml:trace>
  <inkml:trace contextRef="#ctx0" brushRef="#br0" timeOffset="816.8528">10102 10699 0,'0'0'0,"0"0"0,0 0 0,0 0 15,0 0-15,0 0 0,0 0 16,0 0-16,-29-4 0,29 4 16,0 0-16,-26-5 0,26 5 15,-21-4-15,21 4 0,-26-1 0,13 2 16,-2 0-16,-3 2 0,0 0 15,0 1-15,-2 3 0,-2 2 16,0 0-16,0 1 0,-7 4 16,1 1-16,2 0 0,1 1 15,0 0-15,1 3 0,1 0 16,1-1-16,-6 8 0,2 1 16,2-2-16,2 0 0,0 2 15,0 2-15,1-1 0,2 0 16,-2 8-16,2 2 0,4-4 0,3-2 15,3 2-15,2-2 16,3 0-16,2-2 0,2 1 0,2 0 16,1-3-16,1-5 0,4 2 15,1 1-15,2-2 0,1-3 16,2 1-16,3-3 0,0-1 16,-2-2-16,5-1 0,2-1 15,1-1-15,0-2 0,4-4 0,2-4 16,2 0-16,0-2 0,3-3 15,4-4-15,-2 0 0,1-2 16,3-1-16,4-3 0,-2 1 16,-2 0-16,2-1 0,-3 0 15,-9 1-15,-5 2 0,-8 0 16,-3 4-16,-5 1 0</inkml:trace>
  <inkml:trace contextRef="#ctx0" brushRef="#br0" timeOffset="1466.1471">8729 10755 0,'0'0'16,"0"0"-16,0 0 0,0 0 0,0 0 15,0 0-15,-24 3 16,24-3-16,0 0 0,0 0 0,0 0 15,0 0-15,0 0 0,0 0 16,13 22-16,-13-22 0,24 9 16,-24-9-16,39 10 15,-17-6-15,2-1 0,12 2 0,3 0 16,0-2-16,2 1 0,9-1 16,6-1-16,-4-1 0,1-2 15,10 1-15,2 1 0,-3 2 16,-4-2-16,13 0 0,0-1 15,-6-1-15,-6 0 0,13 1 0,-1 1 16,-6 1-16,-4-1 0,2 0 16,2 1-16,-5-1 0,-4 0 15,28 0-15,-5-1 0,-10-1 16,-6 0-16,2 0 0,3 1 16,-8 0-16,-4 0 0,5 0 15,2 1-15,-7 2 0,-3 1 16,2-2-16,4-1 0,-8 1 15,-2 3-15,0 2 0,3 4 0,-5-5 16,-5-2-16,2 2 0,0 0 16,-4-1-16,-2-2 0,-3 0 15,-1 0-15,-7 0 0,-5 1 0,-3-3 16,-3-1-16,-9-1 0,-2-4 16,-1 2-16,-1 1 0,-1 1 15</inkml:trace>
  <inkml:trace contextRef="#ctx0" brushRef="#br0" timeOffset="2215.9637">8705 10797 0,'0'0'0,"0"0"0,0 0 16,0 0-16,0 0 0,0 0 15,0 0-15,0 0 0,0 0 0,0 0 16,0 0-16,29-2 15,-29 2-15,31 6 0,-11-1 0,3 0 16,1 0-16,4 0 0,6 0 16,7 2-16,1-1 0,5 0 15,3 2-15,10 0 0,-3-1 16,13 1-16,-1 0 0,-4-1 0,-4 0 16,13 2-16,1 2 15,-7-3-15,-5 1 0,11 0 0,1 1 16,-8-3-16,-4 0 0,29 0 15,-3-4-15,-15 0 0,-7-1 16,1-3-16,1-3 0,-6 1 16,-4-2-16,5 2 0,2 1 15,-4 0-15,-4 1 0,5 1 16,3 0-16,-7 2 0,-3 1 16,2 1-16,3 0 0,-7 0 0,-5 2 15,1 0-15,0 3 16,-7 1-16,-5 1 0,1 0 15,-1-1-15,-5-4 0,-3-1 0,-1 0 16,-1-1-16,-2-1 0,-2-1 16,-1-1-16,0 0 0,-12 1 15,0-2-15,2 1 0,0-1 16,-4-1-16,-2-1 0,-2-1 16,-4-2-16,0 1 0,0 2 0,-1-1 15</inkml:trace>
  <inkml:trace contextRef="#ctx0" brushRef="#br0" timeOffset="2903.4518">9833 9369 0,'0'0'15,"0"0"-15,0 0 0,0 0 16,0 0-16,-16 24 0,16-24 16,-15 21-16,15-21 0,-18 24 0,9-11 15,1 0-15,-1-1 0,0 2 16,-1-1-16,0 1 0,0-1 15,-3 4-15,-1 1 0,-1 0 16,1-1-16,-3 1 0,-1 3 16,0-2-16,0-1 0,-1 5 15,-3 0-15,0 1 0,1 1 0,-6 12 16,0 2-16,3-1 16,1-2-16,-3 10 0,-1 1 15,4-4-15,3-2 0,2 7 0,2 0 16,6-6-16,4-6 0,2-1 15,4-2-15,4-5 16,1-6-16,5 1 0,4-1 0,1-3 16,0-3-16,5 1 0,4 1 15,-3-2-15,0-1 0,10 2 16,3 1-16,-5-4 0,1-2 0,10 2 16,6-1-16,-4-3 0,-4-2 15,7-1-15,6-3 16,-5-4-16,-2-1 0,14-7 0,3-3 15,-5-1-15,-5-3 0,9-4 16,5-3-16,-10-1 0,-6 2 16,6-4-16,-17 7 0,-11 7 15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12"/>
    </inkml:context>
    <inkml:brush xml:id="br0">
      <inkml:brushProperty name="width" value="0.0372" units="cm"/>
      <inkml:brushProperty name="height" value="0.0372" units="cm"/>
      <inkml:brushProperty name="color" value="#F2385B"/>
    </inkml:brush>
  </inkml:definitions>
  <inkml:trace contextRef="#ctx0" brushRef="#br0">17642 3940 591,'-28'-8'-13,"7"2"10,7 1 8,7 0 9,5 1 10,5-2 11,6 0 12,4-1 11,3-1 0,0 2-11,-1 1-10,1 1-11,0 0-6,-1 1-4,1-2-2,-1 2-3,1-1-3,1 2-4,1 0-4,1 2-3,2 0-3,1 0 1,3 0-1,1 0 0,1-1 0,-3 0 1,-1-2-1,-2 0 1,-3 0 0,2 0 1,-1 2 0,1 0 1,-2 1 1,-3-2-1,-2 0-1,-4-2 1,-4 0-12,-4 1-21,-6-1-23,-4 0-21,-2 0-2,1 2 17,0 0 18,2 2 18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13"/>
    </inkml:context>
    <inkml:brush xml:id="br0">
      <inkml:brushProperty name="width" value="0.03715" units="cm"/>
      <inkml:brushProperty name="height" value="0.03715" units="cm"/>
      <inkml:brushProperty name="color" value="#F2385B"/>
    </inkml:brush>
  </inkml:definitions>
  <inkml:trace contextRef="#ctx0" brushRef="#br0">18693 4000 592,'-21'14'-9,"5"-3"16,5-2 17,5-4 16,3 0 6,0 0-7,2 1-5,0 2-5,1 0-5,0 3-1,0 2-3,0 2-2,0 1-1,-2 3-2,0 1-2,-1 3-2,-1 1 0,2 1-3,0 1 0,2 1-2,-1 0-2,0 1-3,-2-1-3,0 0-2,-1 1-1,2-2 2,0 1 2,2 1 1,0-2 0,0-1-2,0-3-1,0-1-2,0-2 0,0 1 2,0 0 1,0-1 3,0 0 1,0-1 0,0 0 2,0-2 1,0-1 0,0 1 0,0 0 1,0-1-1,0 1 1,2-2-1,0-1-1,2-1-1,2-7-6,4-16-15,3-14-14,4-14-14,2-7-4,-1 3 5,-1 4 5,0 2 4,-4 4 2,0 2-2,-2 3-3,-2 3-3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13"/>
    </inkml:context>
    <inkml:brush xml:id="br0">
      <inkml:brushProperty name="width" value="0.03464" units="cm"/>
      <inkml:brushProperty name="height" value="0.03464" units="cm"/>
      <inkml:brushProperty name="color" value="#F2385B"/>
    </inkml:brush>
  </inkml:definitions>
  <inkml:trace contextRef="#ctx0" brushRef="#br0">20274 4412 635,'-11'-1'78,"10"-1"-10,10 0-8,10-1-11,4-1-9,3 0-9,0 0-9,0 0-9,2-1-10,4 1-8,3-2-10,3-1-9,-1 0-5,-6 2-2,-5 2-1,-3 2-2,-5 1-3,-1 0-3,-3 0-4,-1 0-3,-2 0 3,-2 2 7,-2 0 8,-2 2 9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14"/>
    </inkml:context>
    <inkml:brush xml:id="br0">
      <inkml:brushProperty name="width" value="0.03078" units="cm"/>
      <inkml:brushProperty name="height" value="0.03078" units="cm"/>
      <inkml:brushProperty name="color" value="#F2385B"/>
    </inkml:brush>
  </inkml:definitions>
  <inkml:trace contextRef="#ctx0" brushRef="#br0">20532 5100 714,'-9'8'1,"-3"0"1,-3 0 2,-3-1 1,2-1 8,10-1 11,9-2 12,8-2 12,7-1 1,5 0-13,5 0-13,5 0-11,2 0-6,0 2 1,0 0 1,0 2 2,-1-1-9,-2-1-18,-1 0-20,-3-1-19,-3-2-7,-5-1 6,-5 0 5,-4-1 6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14"/>
    </inkml:context>
    <inkml:brush xml:id="br0">
      <inkml:brushProperty name="width" value="0.035" units="cm"/>
      <inkml:brushProperty name="height" value="0.035" units="cm"/>
      <inkml:brushProperty name="color" value="#F2385B"/>
    </inkml:brush>
  </inkml:definitions>
  <inkml:trace contextRef="#ctx0" brushRef="#br0">23093 3318 628,'5'-25'10,"-2"13"20,-6 12 20,-2 14 20,-4 8 2,-2 5-16,-2 4-17,-1 6-15,-2 2-12,1-2-5,0-1-6,-1 0-5,1-3-4,2-3-1,3-5-1,1-3-2,3-4 1,6-1 1,4-3 2,6-1 1,4-3 1,5-4 1,5-4 2,4-4 1,3-3-1,-1-2-4,-2-2-3,1-2-4,-3 0-3,-1 1-4,-4 0-2,0 2-4,-3 1-3,-3-1-2,-3 0-4,-2 0-2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14"/>
    </inkml:context>
    <inkml:brush xml:id="br0">
      <inkml:brushProperty name="width" value="0.0368" units="cm"/>
      <inkml:brushProperty name="height" value="0.0368" units="cm"/>
      <inkml:brushProperty name="color" value="#F2385B"/>
    </inkml:brush>
  </inkml:definitions>
  <inkml:trace contextRef="#ctx0" brushRef="#br0">23467 3583 597,'-8'-6'34,"0"4"8,0 4 9,0 4 8,0 4 1,1 7-12,-1 6-10,1 5-10,-2 5-8,-2 3-7,-2 2-5,-1 3-7,-2 2-5,0 0-7,0 0-6,1 1-7,1 0-3,1 6-3,2 2 0,3 4-3,1-3 3,2-12 4,2-11 6,2-13 6,0-6-3,0 0-10,-2-2-10,0 0-9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14"/>
    </inkml:context>
    <inkml:brush xml:id="br0">
      <inkml:brushProperty name="width" value="0.0296" units="cm"/>
      <inkml:brushProperty name="height" value="0.0296" units="cm"/>
      <inkml:brushProperty name="color" value="#F2385B"/>
    </inkml:brush>
  </inkml:definitions>
  <inkml:trace contextRef="#ctx0" brushRef="#br0">24150 5200 743,'22'16'130,"-1"-1"-44,-3 0-45,-2 1-46,-1-1-21,-3 1 3,-1 0 2,-2 0 3,-2-3-5,0 0-11,-2-2-11,0-2-12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15"/>
    </inkml:context>
    <inkml:brush xml:id="br0">
      <inkml:brushProperty name="width" value="0.0411" units="cm"/>
      <inkml:brushProperty name="height" value="0.0411" units="cm"/>
      <inkml:brushProperty name="color" value="#F2385B"/>
    </inkml:brush>
  </inkml:definitions>
  <inkml:trace contextRef="#ctx0" brushRef="#br0">25606 4277 535,'-15'0'6,"4"-2"15,4 0 12,2-1 15,-1 1 3,0 7-4,-3 6-5,-2 6-5,-1 3-5,1 3-4,-1 0-4,0 4-4,1-1-4,2-1-2,3-3-1,1-1-2,1-2-2,2-2-3,0 0-2,2 0-2,1-3-2,4-3-5,2-3-3,4-2-4,2-3-2,3-1-1,3 0-2,3-1-1,0-4 0,-2-2 1,-2-5 1,-1-4 2,-2-3 1,-1-1 2,0-2 2,-2-2 2,-2-2 1,-2-1 1,-4-1 1,-2-1 1,-3 1 2,-1 4 3,0 2 2,-1 3 4,-3 2 1,-2 4-1,-3 3-2,-3 3 0,-2 2-5,0 3-7,1 4-6,-1 2-7,2 2-4,1 0-1,3 0-1,1 0-1,1 0-4,2-1-4,1 1-6,1 0-5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15"/>
    </inkml:context>
    <inkml:brush xml:id="br0">
      <inkml:brushProperty name="width" value="0.04211" units="cm"/>
      <inkml:brushProperty name="height" value="0.04211" units="cm"/>
      <inkml:brushProperty name="color" value="#F2385B"/>
    </inkml:brush>
  </inkml:definitions>
  <inkml:trace contextRef="#ctx0" brushRef="#br0">27357 3900 522,'-31'25'176,"3"3"-44,1 3-45,3 2-44,0 3-25,1-1-5,-1 0-6,2 0-5,-1-1-5,1-2-2,1-2-3,1-1-2,0-3-4,2-2-7,1-1-6,1-2-6,1-4-1,2-3 3,3-4 5,1-4 4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55:48"/>
    </inkml:context>
    <inkml:brush xml:id="br0">
      <inkml:brushProperty name="width" value="0.02206" units="cm"/>
      <inkml:brushProperty name="height" value="0.02206" units="cm"/>
      <inkml:brushProperty name="color" value="#00BFF3"/>
    </inkml:brush>
  </inkml:definitions>
  <inkml:trace contextRef="#ctx0" brushRef="#br0">59077 22650 997,'-6'22'3,"2"-4"-4,4-2-3,3-2-4,-1-3-3,0-1-2,0-1-3,-1-1-1,-1-1-1,2 0 2,-1-2 2,3 0 1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15"/>
    </inkml:context>
    <inkml:brush xml:id="br0">
      <inkml:brushProperty name="width" value="0.04202" units="cm"/>
      <inkml:brushProperty name="height" value="0.04202" units="cm"/>
      <inkml:brushProperty name="color" value="#F2385B"/>
    </inkml:brush>
  </inkml:definitions>
  <inkml:trace contextRef="#ctx0" brushRef="#br0">26893 4105 523,'-8'-14'8,"2"3"15,1 2 15,1 4 16,1 2 5,3 2-1,4 2-4,2 2-2,3 3-6,4 6-11,2 4-9,3 5-11,3 5-8,3 5-5,3 4-7,3 5-6,1 3-8,-2 0-10,-1 0-10,1 1-10,-3-2-4,-2-2-1,-1-3 2,-2-1-1,-4-4 5,-3-7 5,-4-7 6,-4-6 7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16"/>
    </inkml:context>
    <inkml:brush xml:id="br0">
      <inkml:brushProperty name="width" value="0.04072" units="cm"/>
      <inkml:brushProperty name="height" value="0.04072" units="cm"/>
      <inkml:brushProperty name="color" value="#F2385B"/>
    </inkml:brush>
  </inkml:definitions>
  <inkml:trace contextRef="#ctx0" brushRef="#br0">28921 3716 540,'-2'-12'52,"0"8"10,-3 8 11,-2 8 10,-1 4-6,2 3-20,1 1-20,0 3-21,1 3-14,-2 7-6,-3 4-7,-2 7-7,-1 2-3,0-4-2,1-2 0,-1-3-1,1-3-1,1 0-2,1-2-3,1 0-2,1-2-2,2-3-1,2-4-2,2-1-1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16"/>
    </inkml:context>
    <inkml:brush xml:id="br0">
      <inkml:brushProperty name="width" value="0.04269" units="cm"/>
      <inkml:brushProperty name="height" value="0.04269" units="cm"/>
      <inkml:brushProperty name="color" value="#F2385B"/>
    </inkml:brush>
  </inkml:definitions>
  <inkml:trace contextRef="#ctx0" brushRef="#br0">29894 3889 515,'-8'-5'155,"2"6"-37,1 6-39,1 6-38,-1 4-21,2 3-7,-1 3-5,0 3-6,0 1-2,0-2 2,0 0 1,0-1 2,-1 0 0,0 1 1,-1 1-1,-1 1 1,0-1-1,2-1-1,2-3-1,2-1 0,1-2-2,0 2-1,0 1-3,0 1-2,1-2-3,2-3-3,2-4-2,2-4-4,1-5-1,1-2 2,2-6 0,0-2 0,2-6 2,3-4-1,3-5 0,3-5 0,0-3 1,-2-1 3,-1 0 1,-2-1 3,-3-1 3,-3 3 4,-3 1 4,-2 3 3,-3 1 4,-1 1 1,0 1 2,-1 1 1,-3 1 0,0 1-2,-3 1-2,-2 1-3,-2 1-4,-2 3-5,-2 1-6,-1 2-5,-2 2-6,-2 4-7,0 3-9,1 2-6,-2 3-2,4 0 6,3 1 5,3 2 6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16"/>
    </inkml:context>
    <inkml:brush xml:id="br0">
      <inkml:brushProperty name="width" value="0.04049" units="cm"/>
      <inkml:brushProperty name="height" value="0.04049" units="cm"/>
      <inkml:brushProperty name="color" value="#F2385B"/>
    </inkml:brush>
  </inkml:definitions>
  <inkml:trace contextRef="#ctx0" brushRef="#br0">31227 3412 543,'-10'-22'87,"10"7"-9,12 4-10,10 5-9,5 2-9,-2 2-8,0 0-8,-1 2-8,0 0-13,-1 0-19,1 0-17,-1 0-18,-2 0-14,0 2-8,-2 0-8,-2 2-8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17"/>
    </inkml:context>
    <inkml:brush xml:id="br0">
      <inkml:brushProperty name="width" value="0.04109" units="cm"/>
      <inkml:brushProperty name="height" value="0.04109" units="cm"/>
      <inkml:brushProperty name="color" value="#F2385B"/>
    </inkml:brush>
  </inkml:definitions>
  <inkml:trace contextRef="#ctx0" brushRef="#br0">32322 2200 535,'6'8'10,"-1"2"19,-3 0 21,0 1 19,-3 3 3,-1 4-12,0 3-14,-1 5-13,-1 1-8,2 0-4,1 0-4,1 0-4,0 0-4,0-1-2,0-1-4,0-1-2,0-1-4,0-1-2,0-1-3,0-1-3,1 0-2,1 0-1,3-1-1,2 1 0,0-2-2,-1-2 0,-1-1 0,0-3-2,-1-1 2,0 0 2,0-2 4,0 0 2,-1-2 4,-2 1 6,-2 0 6,-2 0 6,-3-1 1,-2-1 0,-3 0-1,-3-2 0,-2 1-4,-3 0-3,-2 1-5,-1 2-3,-3-1-10,-1-2-15,-2-3-15,-2 0-15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17"/>
    </inkml:context>
    <inkml:brush xml:id="br0">
      <inkml:brushProperty name="width" value="0.03465" units="cm"/>
      <inkml:brushProperty name="height" value="0.03465" units="cm"/>
      <inkml:brushProperty name="color" value="#F2385B"/>
    </inkml:brush>
  </inkml:definitions>
  <inkml:trace contextRef="#ctx0" brushRef="#br0">32750 2365 634,'15'-1'100,"-1"-1"-19,-1 0-18,0 0-18,-1-2-13,1 2-9,1 0-8,2 2-9,-1 0-9,0 0-12,1 0-12,0 0-12,-2 0-8,-1 0-7,-2 0-6,-2 0-6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18"/>
    </inkml:context>
    <inkml:brush xml:id="br0">
      <inkml:brushProperty name="width" value="0.04418" units="cm"/>
      <inkml:brushProperty name="height" value="0.04418" units="cm"/>
      <inkml:brushProperty name="color" value="#F2385B"/>
    </inkml:brush>
  </inkml:definitions>
  <inkml:trace contextRef="#ctx0" brushRef="#br0">45907 2672 497,'5'-19'110,"-2"7"-18,-6 8-20,-2 8-18,-6 8-12,-4 7-8,-5 9-8,-5 7-6,-3 6-6,-1 4-1,0 4-3,-1 4-2,-3 3-3,-1 1-3,-3 3-2,-1 2-4,0 1-2,0-2-3,1 2-1,1-1-2,5-2 0,4-6 1,7-6 2,5-6 1,3-4-6,1-2-17,-1-2-16,0-1-15,1-6-7,1-7 7,0-8 5,2-8 5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18"/>
    </inkml:context>
    <inkml:brush xml:id="br0">
      <inkml:brushProperty name="width" value="0.05227" units="cm"/>
      <inkml:brushProperty name="height" value="0.05227" units="cm"/>
      <inkml:brushProperty name="color" value="#F2385B"/>
    </inkml:brush>
  </inkml:definitions>
  <inkml:trace contextRef="#ctx0" brushRef="#br0">45605 3022 420,'-13'-19'38,"6"7"15,6 8 15,6 8 15,5 7 1,4 5-16,3 7-14,5 5-15,1 6-10,-2 5-5,0 4-6,-1 6-4,0 2-7,-1 3-7,1 1-9,0 3-7,-1 4-7,-1 5-4,-1 7-6,-2 5-3,0 0-1,0-8 5,-2-6 5,-1-6 4,-1-10-3,-2-10-15,-2-12-14,-2-9-14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19"/>
    </inkml:context>
    <inkml:brush xml:id="br0">
      <inkml:brushProperty name="width" value="0.03892" units="cm"/>
      <inkml:brushProperty name="height" value="0.03892" units="cm"/>
      <inkml:brushProperty name="color" value="#F2385B"/>
    </inkml:brush>
  </inkml:definitions>
  <inkml:trace contextRef="#ctx0" brushRef="#br0">47531 5036 565,'-4'-15'134,"6"1"-33,8 1-31,6 0-33,5 0-18,3-3-5,3-3-5,3-3-5,-1-1-4,-1 3-4,-1 1-3,-3 4-4,-2 0-5,-4 2-8,-5 2-7,-3 3-7,-3 0-2,-2 0 5,-3 0 5,0 0 4,-5 1 6,-2 0 3,-5 2 5,-4 1 5,-2 0 4,-1 0 5,-1 0 4,-1 0 4,-1 1 1,1 2 0,-1 2-1,2 2 0,-2 2 2,2 2 7,1 1 6,1 3 6,1 3 2,1 4-2,0 3-1,2 5-3,1 0-3,2 2-4,3-1-3,1 0-4,1 1-3,2-1-2,0 1-3,2-1-3,1-1-3,2-4-8,2-2-7,2-3-6,3-2-7,7-1-6,5 0-6,7-2-6,-1-2 0,-5-2 6,-7-4 6,-5-2 7,-4-2 2,3 0-2,0 0-3,2 0-2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19"/>
    </inkml:context>
    <inkml:brush xml:id="br0">
      <inkml:brushProperty name="width" value="0.03898" units="cm"/>
      <inkml:brushProperty name="height" value="0.03898" units="cm"/>
      <inkml:brushProperty name="color" value="#F2385B"/>
    </inkml:brush>
  </inkml:definitions>
  <inkml:trace contextRef="#ctx0" brushRef="#br0">50340 3970 564,'-5'-9'84,"8"0"-9,6-1-11,7-1-10,6 0-9,3 1-8,4 0-6,4 3-8,2 0-8,1 0-8,-1 2-7,0 1-7,-1 1-13,-4 3-17,-2 4-15,-3 2-17,-4 3-4,-5-1 7,-5 2 8,-4 2 8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55:4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56050 23800 999,'9'7'-72,"2"-1"16,0-1 16,4 0 16,-1-1 9,-3-1 3,-3 1 4,-2 0 3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19"/>
    </inkml:context>
    <inkml:brush xml:id="br0">
      <inkml:brushProperty name="width" value="0.04356" units="cm"/>
      <inkml:brushProperty name="height" value="0.04356" units="cm"/>
      <inkml:brushProperty name="color" value="#F2385B"/>
    </inkml:brush>
  </inkml:definitions>
  <inkml:trace contextRef="#ctx0" brushRef="#br0">50426 4915 505,'-41'0'64,"15"0"1,13 0 0,14 0 0,10-1-5,7-1-10,7 0-10,7 0-10,4-2-8,-1 2-6,0 0-4,0 2-7,0 0-12,0 0-23,0 0-21,1 0-22,-5 0-8,-6 2 7,-7 0 7,-6 2 6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20"/>
    </inkml:context>
    <inkml:brush xml:id="br0">
      <inkml:brushProperty name="width" value="0.04474" units="cm"/>
      <inkml:brushProperty name="height" value="0.04474" units="cm"/>
      <inkml:brushProperty name="color" value="#F2385B"/>
    </inkml:brush>
  </inkml:definitions>
  <inkml:trace contextRef="#ctx0" brushRef="#br0">54666 2628 491,'1'-18'2,"2"-2"5,2-3 4,2-3 5,0 1 4,-2 3 6,-3 5 4,0 3 5,-4 3 2,0 2-4,-3 2-4,-2 3-3,-1 0-1,-2 0-2,0 0-1,-1 0 0,-2 1-3,-2 2-2,-1 2-2,-3 2-3,-2 2-2,-1 4-1,-3 2 0,-1 3-1,-2 4 0,-1 3 0,0 5 0,-2 3-1,2 4 0,4 3-3,3 2-1,4 3-2,3 2-2,-1 0-2,0 0 0,1 1-2,0-1 0,2 2 0,2 0 0,3 2 1,1-2 0,2-2 1,2-5 0,2-1 0,3-3-2,6-3-4,4-3-6,5-3-4,5-4-6,5-5-5,5-5-6,5-4-4,5-7-3,6-8 3,5-8 3,7-7 2,-3-3 1,-11 5 0,-10 3-2,-11 4 0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20"/>
    </inkml:context>
    <inkml:brush xml:id="br0">
      <inkml:brushProperty name="width" value="0.04558" units="cm"/>
      <inkml:brushProperty name="height" value="0.04558" units="cm"/>
      <inkml:brushProperty name="color" value="#F2385B"/>
    </inkml:brush>
  </inkml:definitions>
  <inkml:trace contextRef="#ctx0" brushRef="#br0">56605 3111 482,'-2'-13'8,"0"8"15,-3 7 16,-2 6 15,-2 5 3,-4 5-9,-2 4-10,-3 3-9,-1 4-4,-1 1-1,0 2 0,2 3 1,-1-1-3,1-2-2,0-2-3,3-2-3,0-1-2,2-1-2,2-1-2,3-1 0,0-1-3,2-1-1,0-1-1,2-1-2,1-1-2,2-1-2,2-1-2,2-1-2,3-1-4,4 0-4,3-2-5,5-1-5,2-2-5,1-2-3,1-4-4,1-2-4,0-4 1,0 0 4,1-3 5,-1-2 4,-2-1-1,-3 0-4,-4 1-5,-4-1-5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20"/>
    </inkml:context>
    <inkml:brush xml:id="br0">
      <inkml:brushProperty name="width" value="0.0454" units="cm"/>
      <inkml:brushProperty name="height" value="0.0454" units="cm"/>
      <inkml:brushProperty name="color" value="#F2385B"/>
    </inkml:brush>
  </inkml:definitions>
  <inkml:trace contextRef="#ctx0" brushRef="#br0">57742 3524 484,'-22'-8'30,"6"0"9,5 0 11,5 0 9,3 5 1,1 8-6,0 9-8,2 10-7,0 4-5,0 0-5,0 1-5,0 2-5,-1 1-4,-2-1-5,-2 0-4,-2 1-5,0-2-5,0 0-8,2-2-8,1 0-7,0-2-2,0-5 5,0-3 4,0-4 5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20"/>
    </inkml:context>
    <inkml:brush xml:id="br0">
      <inkml:brushProperty name="width" value="0.03722" units="cm"/>
      <inkml:brushProperty name="height" value="0.03722" units="cm"/>
      <inkml:brushProperty name="color" value="#F2385B"/>
    </inkml:brush>
  </inkml:definitions>
  <inkml:trace contextRef="#ctx0" brushRef="#br0">57650 4056 591,'15'-23'7,"-1"4"17,-1 3 15,0 3 16,0 2 5,5 0-5,4-1-4,3 0-6,1 1-9,-2 2-11,-1 3-13,-3 1-13,-1 1-10,-2 2-8,-3 0-9,-1 2-8,-3 1-9,-2 2-8,-4 2-10,-2 2-8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21"/>
    </inkml:context>
    <inkml:brush xml:id="br0">
      <inkml:brushProperty name="width" value="0.05203" units="cm"/>
      <inkml:brushProperty name="height" value="0.05203" units="cm"/>
      <inkml:brushProperty name="color" value="#F2385B"/>
    </inkml:brush>
  </inkml:definitions>
  <inkml:trace contextRef="#ctx0" brushRef="#br0">58470 2913 422,'-15'-28'62,"2"9"10,2 7 11,3 8 10,1 9-4,2 9-19,2 11-20,2 9-20,0 8-14,-2 6-6,-2 6-8,-2 6-6,0 4-6,-1 1-4,1 3-4,-1 1-5,-1 5-1,-2 8 0,-1 8 1,-3 8 0,1-6-9,2-19-17,4-21-19,3-18-17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21"/>
    </inkml:context>
    <inkml:brush xml:id="br0">
      <inkml:brushProperty name="width" value="0.03497" units="cm"/>
      <inkml:brushProperty name="height" value="0.03497" units="cm"/>
      <inkml:brushProperty name="color" value="#F2385B"/>
    </inkml:brush>
  </inkml:definitions>
  <inkml:trace contextRef="#ctx0" brushRef="#br0">58950 3627 629,'2'-15'41,"4"3"7,4 1 7,3 2 6,4 2-3,4 2-15,1-1-16,4 2-14,1 0-8,-1 2 1,-1 0 1,-2 2 0,-1 0-8,-3 2-16,-3 0-16,-2 2-15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21"/>
    </inkml:context>
    <inkml:brush xml:id="br0">
      <inkml:brushProperty name="width" value="0.04031" units="cm"/>
      <inkml:brushProperty name="height" value="0.04031" units="cm"/>
      <inkml:brushProperty name="color" value="#F2385B"/>
    </inkml:brush>
  </inkml:definitions>
  <inkml:trace contextRef="#ctx0" brushRef="#br0">59457 2900 545,'-22'0'10,"5"0"19,4 0 20,3 0 19,3 2 5,2 6-10,2 4-11,2 5-10,0 5-10,0 5-10,-2 4-10,0 6-10,-1 2-10,0 0-10,0 0-11,1 0-10,-1-4-1,1-8 9,-1-7 9,0-8 9,0-4-4,0 1-16,0 1-16,0 2-17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21"/>
    </inkml:context>
    <inkml:brush xml:id="br0">
      <inkml:brushProperty name="width" value="0.04467" units="cm"/>
      <inkml:brushProperty name="height" value="0.04467" units="cm"/>
      <inkml:brushProperty name="color" value="#F2385B"/>
    </inkml:brush>
  </inkml:definitions>
  <inkml:trace contextRef="#ctx0" brushRef="#br0">60200 2766 492,'16'-7'123,"1"2"-27,1 2-27,2 2-28,0 3-14,1 4 1,0 4 1,3 3 1,-2 5-4,2 5-7,-1 5-6,1 5-7,-2 4-6,-3 2-3,-3 4-5,-3 3-4,-3 1-1,-2 0 0,-4 0 2,-2-1 0,-5-1 0,-6-1 0,-6-2-1,-5-1-1,-4-3-3,-2-2-6,0-2-6,0-1-6,0-3-7,2-3-7,1-4-8,3-1-7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22"/>
    </inkml:context>
    <inkml:brush xml:id="br0">
      <inkml:brushProperty name="width" value="0.03869" units="cm"/>
      <inkml:brushProperty name="height" value="0.03869" units="cm"/>
      <inkml:brushProperty name="color" value="#F2385B"/>
    </inkml:brush>
  </inkml:definitions>
  <inkml:trace contextRef="#ctx0" brushRef="#br0">62650 2780 568,'46'-7'162,"-2"1"-40,-3 0-40,0 3-40,-4-1-25,-2 2-10,-3 0-12,-3 2-9,-3 0-12,2 2-10,-1 0-11,1 2-12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56:03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23410 14677 999,'-8'-21'-86,"0"5"22,1 5 22,-1 5 21,1 3 12,0-1 3,2 0 1,1 0 2,-2 0 1,1 2 1,-4 0 1,-2 2 0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23"/>
    </inkml:context>
    <inkml:brush xml:id="br0">
      <inkml:brushProperty name="width" value="0.04213" units="cm"/>
      <inkml:brushProperty name="height" value="0.04213" units="cm"/>
      <inkml:brushProperty name="color" value="#F2385B"/>
    </inkml:brush>
  </inkml:definitions>
  <inkml:trace contextRef="#ctx0" brushRef="#br0">62455 4116 522,'-42'6'31,"9"0"6,11 0 5,9-2 6,11-1 3,12-4-2,11-2-1,13-3-1,6-2-5,3 3-8,4-1-8,2 2-9,1 0-12,-2 2-16,-2 0-16,-1 2-16,-7 0-8,-7 0 2,-7 0 2,-9 0 1,-4 0 1,0 2-1,-2 0-1,0 2-1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23"/>
    </inkml:context>
    <inkml:brush xml:id="br0">
      <inkml:brushProperty name="width" value="0.04529" units="cm"/>
      <inkml:brushProperty name="height" value="0.04529" units="cm"/>
      <inkml:brushProperty name="color" value="#F2385B"/>
    </inkml:brush>
  </inkml:definitions>
  <inkml:trace contextRef="#ctx0" brushRef="#br0">65190 2150 485,'-8'10'138,"2"5"-29,0 5-30,2 6-28,-1 4-17,-1 8-3,-3 6-6,-1 8-3,-2 5-6,0 6-8,0 7-6,0 6-9,2-3-9,2-8-12,1-8-13,2-10-11,1-5-5,2-1 3,0 0 2,2-1 4,0-4 2,0-6 3,0-5 3,0-6 2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23"/>
    </inkml:context>
    <inkml:brush xml:id="br0">
      <inkml:brushProperty name="width" value="0.04844" units="cm"/>
      <inkml:brushProperty name="height" value="0.04844" units="cm"/>
      <inkml:brushProperty name="color" value="#F2385B"/>
    </inkml:brush>
  </inkml:definitions>
  <inkml:trace contextRef="#ctx0" brushRef="#br0">66999 2345 454,'-11'-3'147,"-4"11"-28,-5 11-28,-5 11-28,-3 8-19,-2 6-10,-2 5-10,-2 7-9,-1 1-8,1-4-6,1-4-4,1-4-6,2-3-4,1-2-5,4-3-4,0 0-4,2-5-5,1-4-9,1-4-7,1-6-8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24"/>
    </inkml:context>
    <inkml:brush xml:id="br0">
      <inkml:brushProperty name="width" value="0.05183" units="cm"/>
      <inkml:brushProperty name="height" value="0.05183" units="cm"/>
      <inkml:brushProperty name="color" value="#F2385B"/>
    </inkml:brush>
  </inkml:definitions>
  <inkml:trace contextRef="#ctx0" brushRef="#br0">66500 2678 424,'1'-21'42,"4"3"8,2 4 10,4 5 7,1 2 1,1 2-7,1 2-8,1 2-8,1 4-8,2 7-6,0 8-6,1 6-7,0 7-6,1 8-6,-1 8-5,0 8-6,0 2-9,-1-2-12,0-5-12,-2-2-13,-1-2-5,1-2-3,0-2 0,0-1-2,-2-6 3,-3-8 6,-3-7 5,-2-8 7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24"/>
    </inkml:context>
    <inkml:brush xml:id="br0">
      <inkml:brushProperty name="width" value="0.04209" units="cm"/>
      <inkml:brushProperty name="height" value="0.04209" units="cm"/>
      <inkml:brushProperty name="color" value="#F2385B"/>
    </inkml:brush>
  </inkml:definitions>
  <inkml:trace contextRef="#ctx0" brushRef="#br0">69054 2478 522,'-15'-10'130,"4"12"-22,3 12-22,2 11-22,2 10-19,-4 9-15,-4 6-15,-2 8-17,-2 3-8,1-4-5,-1-4-3,1-4-4,1-5-7,3-3-13,2-4-13,4-3-11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24"/>
    </inkml:context>
    <inkml:brush xml:id="br0">
      <inkml:brushProperty name="width" value="0.04928" units="cm"/>
      <inkml:brushProperty name="height" value="0.04928" units="cm"/>
      <inkml:brushProperty name="color" value="#F2385B"/>
    </inkml:brush>
  </inkml:definitions>
  <inkml:trace contextRef="#ctx0" brushRef="#br0">70125 2702 446,'-7'-5'118,"1"4"-12,0 6-13,2 4-11,-2 6-16,-2 7-18,-3 7-19,-3 7-18,-1 2-10,2-2-5,2-3-4,3 0-4,1-3-3,2-1-3,2-3-3,2-1-3,2-3-1,2-3 2,2-3 1,2-3 2,2-2 1,3-2-2,3-3 0,4-1-2,1-3 2,2-6 3,3-4 4,2-5 3,-2-5 2,1-5 3,-1-5 1,-1-5 1,-2-3 4,-4-2 3,-5-3 4,-3 0 3,-3 0 2,-2 4-2,-3 4-2,0 3-1,-4 4 3,0 3 8,-3 3 7,-2 3 8,-1 3 2,-2 3-2,0 2-2,-1 4-3,-2 2-5,-2 2-11,-1 2-10,-3 2-10,-1 2-5,-1 4 1,0 2 2,-2 3 0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24"/>
    </inkml:context>
    <inkml:brush xml:id="br0">
      <inkml:brushProperty name="width" value="0.03843" units="cm"/>
      <inkml:brushProperty name="height" value="0.03843" units="cm"/>
      <inkml:brushProperty name="color" value="#F2385B"/>
    </inkml:brush>
  </inkml:definitions>
  <inkml:trace contextRef="#ctx0" brushRef="#br0">71600 2030 572,'9'-7'9,"1"1"18,3 0 17,2 3 19,2-1 6,1 2-7,3 0-5,1 2-6,2 0-16,1 0-25,0 0-24,2 0-25,-1 0-10,-5 0 3,-3 0 3,-4 0 4,-3 0-1,1 0-2,0 0-5,0 0-3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25"/>
    </inkml:context>
    <inkml:brush xml:id="br0">
      <inkml:brushProperty name="width" value="0.04953" units="cm"/>
      <inkml:brushProperty name="height" value="0.04953" units="cm"/>
      <inkml:brushProperty name="color" value="#F2385B"/>
    </inkml:brush>
  </inkml:definitions>
  <inkml:trace contextRef="#ctx0" brushRef="#br0">73100 928 444,'1'-28'87,"2"7"-14,2 7-15,2 7-16,3 3-8,5 2-5,5 0-3,5 2-5,2 0-5,1 0-6,-1 0-7,0 0-6,-1 1-5,-1 4-2,-3 2-2,-1 4-2,-4 0-2,-3 1 0,-4 0-1,-4 0-1,-3-1 2,-1 1 2,0 0 2,-1 0 3,-3 0 4,0 1 7,-3 1 6,-2 1 6,-1 1 7,0 0 6,1-1 6,-1 0 6,-1 2 1,0 1-4,-2 3-5,1 1-3,-3 5-6,0 5-7,-1 6-6,-1 7-7,-2 6-10,1 9-11,-2 9-12,-1 8-12,1-2-11,3-15-11,2-14-12,4-15-10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27"/>
    </inkml:context>
    <inkml:brush xml:id="br0">
      <inkml:brushProperty name="width" value="0.04914" units="cm"/>
      <inkml:brushProperty name="height" value="0.04914" units="cm"/>
      <inkml:brushProperty name="color" value="#F2385B"/>
    </inkml:brush>
  </inkml:definitions>
  <inkml:trace contextRef="#ctx0" brushRef="#br0">14597 12999 447,'0'-30'-31,"0"3"8,0 3 8,0 3 7,0 3 6,0 1 2,0 2 3,0 3 2,0-1 2,0 0 1,0-1 1,0-1 0,0 0 4,0 2 3,0 3 4,0 1 4,0 3 5,0 4 4,0 4 5,0 4 5,-1 4-1,-2 5-6,-2 5-6,-2 5-6,-2 7-5,-1 7-1,-3 8-3,-2 8-1,0 5-2,1 2-1,1 4-2,0 3 0,2 0-2,0-3-3,-1-3-3,0-2-3,0-4-1,1-2-2,-1-4-2,0-2-1,1-2 0,1-1 1,0 1 0,2 0 1,1-3 0,0-2 0,2-5 1,1-4-1,-1-3 1,2-5 0,-1-3-1,0-5 0,0-10-1,2-20-3,0-18-4,2-18-2,3-10-2,7-2 0,8 0-1,6-1-1,4 2 1,3 2 4,1 2 3,1 4 3,3 3 4,-1 4 2,0 4 3,1 4 4,-3 3 1,-4 5-1,-3 3 1,-4 5-1,-5 4 2,-1 4 5,-5 6 3,-2 5 3,-1 3 2,-2 3-1,-1 4-2,0 2-2,-1 3 0,0 3-1,0 4-2,0 2 1,-1 2-2,-3 1-2,0 1 0,-3 1-3,-3 0-1,-4 0-3,-4 1-2,-3-1-3,-3 0-3,-1-1-1,-1-1-2,-1-1-2,0-2-1,-1-3 0,1-3 0,-1-2 1,1-4-1,-1-1 1,1-2 2,-1-2 0,1-3 1,3-2 2,2-3 0,2-4 1,1-1 2,4 1 3,3-1 3,2 0 2,5 1 8,6 4 14,6 3 13,6 2 14,2 3 2,1 2-10,-2 1-11,2 3-10,1 3-6,3 2-3,3 2-2,3 4-2,2 0-7,-1-1-8,0-3-11,1-1-8,-1-2-10,-1-1-10,2 0-9,-1-2-9,-3-1-1,-5-2 9,-6-2 7,-6-2 8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27"/>
    </inkml:context>
    <inkml:brush xml:id="br0">
      <inkml:brushProperty name="width" value="0.04103" units="cm"/>
      <inkml:brushProperty name="height" value="0.04103" units="cm"/>
      <inkml:brushProperty name="color" value="#F2385B"/>
    </inkml:brush>
  </inkml:definitions>
  <inkml:trace contextRef="#ctx0" brushRef="#br0">17500 15920 536,'7'-11'128,"-1"8"-26,-1 9-25,0 10-26,-3 5-16,0 2-7,0 4-7,-1 3-6,-1 3-8,0 3-10,0 3-10,0 1-9,-1 1-6,-1-3-4,0-5-4,0-4-4,-2-3-4,2-5-7,0-3-7,2-4-7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3:57"/>
    </inkml:context>
    <inkml:brush xml:id="br0">
      <inkml:brushProperty name="width" value="0.04962" units="cm"/>
      <inkml:brushProperty name="height" value="0.04962" units="cm"/>
      <inkml:brushProperty name="color" value="#F2395B"/>
    </inkml:brush>
  </inkml:definitions>
  <inkml:trace contextRef="#ctx0" brushRef="#br0">95829 43749 443,'7'-7'0,"0"1"0,-2 0 0,0 2 0,0-2 2,5-4 3,3-3 4,5-4 3,0 0 1,-3 4-2,-3 6-3,-2 5-1,0 2 0,5 0 2,5 0 3,5 0 2,0 2 0,-7 5-2,-5 6-4,-6 4-2,-7 4-1,-8 2 0,-8 4 2,-7 3 0,-6 0-3,-1-2-8,-2-1-6,-3-3-8,1-2-2,1-2 1,0-4 2,1-3 2,3-3 2,5-2 4,5-4 3,5-3 4,5-1 3,4-2 2,5 0 2,6-1 2,6-3 2,9-2 0,9-3 0,9-4 1,3 1 0,-3 3 1,-1 3 1,-1 2 2,-5 3-2,-6 0-2,-5 2-2,-6 0-3,-6 4-1,-5 4-1,-4 5 1,-5 6 0,-6 2-2,-6 3 0,-6 1-2,-5 3-1,-4-1-2,-1 0 0,0-1-2,-1 0 0,0-4-2,3-1 1,3-4-1,3-3-1,3-2 2,3-3 3,3-1 2,3-2 3,4-3 3,6-4 3,6-4 4,6-3 4,6-4-1,7-2-6,7-1-4,7-3-5,3-1-4,0-1-2,0-1-4,0-1-2,-2 1-1,-4 2 0,-4 4 0,-3 3 1,-5 2-2,-5 1-1,-5 0-1,-4 2-2,-4-1-1,-1-3-1,0-4-2,-1-2 0,-3-3 0,0-3 4,-3-3 4,-2-3 3,-1-1 2,-2 0 3,0 0 1,-1 0 2,0 1 1,0 1 1,2 3 0,1 1 1,0 3 2,0 1 8,0 3 6,0 1 6,1 2 7,0 2 6,2 3 7,1 1 6,0 3 2,2 6-3,0 4-2,2 6-3,0 4-4,0 5-6,0 5-6,0 5-6,0 4-2,0 2-1,0 4 1,0 3 0,0 1-1,0 5-1,0 2-2,0 4-1,0-1-2,0-1-3,0-2-2,0-1-4,0-2-2,0 0-6,0 0-4,0 0-5,0-4-4,0-1-3,0-5-3,0-4-4,0-4-3,0-3-2,0-5-1,0-3-3,-2-4 1,-2-4 4,-4-5 4,-2-2 3,-2-4 4,-3-1 3,-2 0 1,0-1 3,-2-3 2,2-2 4,3-3 2,1-3 3,2-4 1,2-4-2,2-3 0,3-4-2,2-2 4,6 1 11,4 1 10,5 1 11,5 2 4,3 2-2,5 1-3,2 3-2,2 2-4,-1 3-3,-3 2-6,-1 4-4,-4 4-3,-3 4-1,-4 6-1,-4 4-1,-5 5-2,-5 5-1,-4 5-2,-5 5 0,-5 3-1,-4-2 2,-3 1 1,-5 1 2,0-3 1,3-4 0,3-3 0,3-4 1,7-6-6,7-5-12,9-6-10,9-6-12,4-3-6,-1 1-3,-1-1-1,0 0-3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56:04"/>
    </inkml:context>
    <inkml:brush xml:id="br0">
      <inkml:brushProperty name="width" value="0.0229" units="cm"/>
      <inkml:brushProperty name="height" value="0.0229" units="cm"/>
      <inkml:brushProperty name="color" value="#00BFF3"/>
    </inkml:brush>
  </inkml:definitions>
  <inkml:trace contextRef="#ctx0" brushRef="#br0">22845 14315 960,'-22'-6'1,"5"1"5,4 2 3,3 2 5,4 1-5,4 2-10,4 0-12,4 2-12,2 0-6,1-1-1,1 1-1,1 0 0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27"/>
    </inkml:context>
    <inkml:brush xml:id="br0">
      <inkml:brushProperty name="width" value="0.04347" units="cm"/>
      <inkml:brushProperty name="height" value="0.04347" units="cm"/>
      <inkml:brushProperty name="color" value="#F2385B"/>
    </inkml:brush>
  </inkml:definitions>
  <inkml:trace contextRef="#ctx0" brushRef="#br0">18509 15224 506,'-14'-1'2,"3"-1"6,3 0 5,2-1 6,4-2 9,4-2 16,4-2 14,4-1 15,4-1 1,7 1-15,5 0-14,7 2-14,3 0-10,2 1-8,2 0-7,3-1-8,-3 1-8,-1 2-8,-3 2-10,-3 2-8,-3 2-8,0 2-5,-1 2-5,-1 2-6,-3 1 1,-5-1 5,-5 0 7,-4 1 6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28"/>
    </inkml:context>
    <inkml:brush xml:id="br0">
      <inkml:brushProperty name="width" value="0.04309" units="cm"/>
      <inkml:brushProperty name="height" value="0.04309" units="cm"/>
      <inkml:brushProperty name="color" value="#F2385B"/>
    </inkml:brush>
  </inkml:definitions>
  <inkml:trace contextRef="#ctx0" brushRef="#br0">19423 14128 510,'-9'-8'6,"-2"0"12,-2 0 12,-1 1 13,-1 5 8,4 13 5,4 13 6,2 13 6,1 9-6,0 6-15,0 5-16,0 7-16,-1 5-15,0 4-12,-1 6-13,-2 5-14,2-5-4,1-18 4,2-14 3,2-15 5,0-9-2,0 1-10,-2-1-9,0 1-10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28"/>
    </inkml:context>
    <inkml:brush xml:id="br0">
      <inkml:brushProperty name="width" value="0.04127" units="cm"/>
      <inkml:brushProperty name="height" value="0.04127" units="cm"/>
      <inkml:brushProperty name="color" value="#F2385B"/>
    </inkml:brush>
  </inkml:definitions>
  <inkml:trace contextRef="#ctx0" brushRef="#br0">21360 14044 533,'16'-29'7,"2"7"16,-1 5 15,2 7 15,1 3 4,1 2-5,1 2-7,1 2-5,0 3-7,-1 6-5,-1 4-6,0 5-6,-4 4-5,-3 3-3,-4 3-4,-4 3-3,-4 1-2,-1-2-1,-2 0 0,-1-1-2,-6 2-3,-6 5-8,-7 4-8,-7 5-7,-4 0-2,-1-6 4,-1-5 3,0-7 5,0-3 5,4-3 7,2-1 6,3-2 7,3-3 3,3-1-1,3-2 0,3-2 0,5-3 5,10-3 12,8-2 11,9-4 13,6-1-3,1-2-15,2 0-16,3-1-15,0-1-12,3-2-6,3 0-7,1-1-7,0 0-7,-2 2-5,-1 2-7,-3 2-5,-3 1-1,0-2 8,-3 0 8,-1-1 6,-4-1 7,-3 2 5,-4 1 4,-4 0 6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29"/>
    </inkml:context>
    <inkml:brush xml:id="br0">
      <inkml:brushProperty name="width" value="0.05478" units="cm"/>
      <inkml:brushProperty name="height" value="0.05478" units="cm"/>
      <inkml:brushProperty name="color" value="#F2385B"/>
    </inkml:brush>
  </inkml:definitions>
  <inkml:trace contextRef="#ctx0" brushRef="#br0">24153 12358 401,'-14'-42'67,"4"10"-9,4 9-7,5 11-8,0 11-4,-1 15-2,0 15 0,-1 15-2,-2 7-3,0 0-7,-2-1-6,0 2-6,-1 1-5,-1 10-4,-1 8-2,-1 7-3,-2 3-3,0-2 1,-1-1 0,-1-3-1,1-4 0,2-7-3,4-7-2,3-7-2,1-5-3,2-6-1,0-4-2,2-5-2,0-4 0,0-1 1,0-3 0,0-1 2,0-8-1,0-14 1,0-14 0,0-13 0,2-12 0,6-9 4,4-8 1,5-9 3,3-3 0,1 4 1,1 2 1,2 3 0,-2 3-1,2 6 0,-1 4 0,1 6-2,-1 4 5,-2 7 9,1 6 7,-2 5 10,-2 5 3,-1 2-1,-2 4 0,-2 3 0,-3 4-2,-1 6-1,-3 5-1,-1 7-2,-2 5-3,-2 3-3,-2 4-4,-2 5-4,-3 0-1,-1 0-2,-4-1 0,-3-1-1,-3-2-2,0-1-3,-1-3-2,-1-1-2,0-3-3,1-3-1,1-3-1,1-3-1,-1-3-2,0-2 1,-1-4-2,-1-2 0,1-3-1,0 0 1,0-2-1,2 0 1,2-3 0,3-2 3,3-3 3,2-3 2,3-1 4,0 0 6,2 2 5,0 1 7,3 2 10,4 2 17,4 4 16,4 3 17,1 3 1,1 5-12,0 5-12,0 6-13,-1 2-9,4 1-6,1 1-5,3 1-5,-1 0-6,-1-2-6,-3 0-5,-1-1-5,1 1-3,4 3 0,3 3-1,5 3-1,-2 0-6,-3-3-11,-3-4-13,-4-1-11,-4-5-7,-1-3 0,-2-4-2,-2-4 0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29"/>
    </inkml:context>
    <inkml:brush xml:id="br0">
      <inkml:brushProperty name="width" value="0.04379" units="cm"/>
      <inkml:brushProperty name="height" value="0.04379" units="cm"/>
      <inkml:brushProperty name="color" value="#F2385B"/>
    </inkml:brush>
  </inkml:definitions>
  <inkml:trace contextRef="#ctx0" brushRef="#br0">25847 15113 502,'1'-15'59,"2"2"-9,2 2-9,2 3-11,2 1-1,3 2 4,3 2 6,3 2 5,1 1-1,-1 2-5,-1 0-6,-1 2-6,-1 1-6,0 3-9,-2 4-8,-1 2-9,-2 3-3,-4 1 0,-4 3 0,-4 1 0,-5 3-3,-4 1-5,-5 1-6,-5 4-6,-3-2 0,1-3 4,-1-5 5,1-3 4,1-4 6,0-3 6,1-3 5,1-2 6,4-3 7,8-1 7,8 0 7,8-1 7,8-2-2,7-1-15,8 0-13,8-1-14,3-1-13,0 2-12,-1 0-12,-1 2-11,-6 0-6,-7 0 4,-7 0 2,-8 0 4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31"/>
    </inkml:context>
    <inkml:brush xml:id="br0">
      <inkml:brushProperty name="width" value="0.04266" units="cm"/>
      <inkml:brushProperty name="height" value="0.04266" units="cm"/>
      <inkml:brushProperty name="color" value="#F2385B"/>
    </inkml:brush>
  </inkml:definitions>
  <inkml:trace contextRef="#ctx0" brushRef="#br0">28510 13577 515,'-2'-10'23,"-6"10"14,-3 12 12,-6 10 13,-3 8 1,1 6-10,-1 6-9,1 7-12,0-1-5,5-2-4,2-5-2,3-4-4,1-3-3,2 1-3,0 0-5,2 1-3,1-2-5,2-2-3,2-1-3,2-3-4,4-1-6,7-1-6,7-1-8,7-1-8,2-3 0,-3-5 7,-3-5 6,-3-4 7,-4-4-3,0-1-11,-2 0-12,-2-1-11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32"/>
    </inkml:context>
    <inkml:brush xml:id="br0">
      <inkml:brushProperty name="width" value="0.04191" units="cm"/>
      <inkml:brushProperty name="height" value="0.04191" units="cm"/>
      <inkml:brushProperty name="color" value="#F2385B"/>
    </inkml:brush>
  </inkml:definitions>
  <inkml:trace contextRef="#ctx0" brushRef="#br0">31077 13239 524,'-15'-5'97,"5"6"-13,2 6-11,2 6-11,2 5-11,0 9-11,0 5-9,1 8-10,0 5-9,-1 3-7,0 5-8,0 4-7,0 1-3,2-3 0,0-1 0,2-2 1,0-5-4,0-5-9,0-5-8,0-7-8,0-5-7,2-5-5,0-5-6,2-4-5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32"/>
    </inkml:context>
    <inkml:brush xml:id="br0">
      <inkml:brushProperty name="width" value="0.04816" units="cm"/>
      <inkml:brushProperty name="height" value="0.04816" units="cm"/>
      <inkml:brushProperty name="color" value="#F2385B"/>
    </inkml:brush>
  </inkml:definitions>
  <inkml:trace contextRef="#ctx0" brushRef="#br0">32516 13200 456,'-23'17'190,"2"1"-48,3 3-48,1 1-47,-1 7-26,-5 11-4,-4 10-2,-6 11-4,-2 4-5,2-5-7,0-4-9,1-3-8,2-5-7,3-6-8,4-5-7,2-7-7,2-5-5,3-3 1,1-4 0,2-5 0,2-2 3,1-2 3,0-2 4,2-2 5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32"/>
    </inkml:context>
    <inkml:brush xml:id="br0">
      <inkml:brushProperty name="width" value="0.04698" units="cm"/>
      <inkml:brushProperty name="height" value="0.04698" units="cm"/>
      <inkml:brushProperty name="color" value="#F2385B"/>
    </inkml:brush>
  </inkml:definitions>
  <inkml:trace contextRef="#ctx0" brushRef="#br0">31999 13641 468,'-8'-14'44,"2"1"11,0 2 9,2 3 11,4 5-2,10 11-12,8 11-12,9 11-13,3 8-8,-2 5-7,-2 4-5,-1 5-6,-2 4-13,1-1-19,-1 2-19,1 2-19,-3-6-7,-2-9 8,-3-10 6,-3-9 7,-2-6 3,0-1 1,-2-1 0,0 0 0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33"/>
    </inkml:context>
    <inkml:brush xml:id="br0">
      <inkml:brushProperty name="width" value="0.04329" units="cm"/>
      <inkml:brushProperty name="height" value="0.04329" units="cm"/>
      <inkml:brushProperty name="color" value="#F2385B"/>
    </inkml:brush>
  </inkml:definitions>
  <inkml:trace contextRef="#ctx0" brushRef="#br0">34271 13058 508,'-1'-15'0,"-1"4"0,0 3 0,-1 3 0,-1 0 6,2 0 14,0-2 12,2 0 13,0 5 9,0 12 2,0 11 3,0 13 3,-2 10-6,-4 10-12,-4 9-12,-2 11-14,-5 3-10,0-5-10,-1-1-8,-1-2-9,2-7-8,4-9-10,3-9-7,4-8-10,2-7 2,2-7 10,0-5 10,2-6 10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57:14"/>
    </inkml:context>
    <inkml:brush xml:id="br0">
      <inkml:brushProperty name="width" value="0.02227" units="cm"/>
      <inkml:brushProperty name="height" value="0.02227" units="cm"/>
      <inkml:brushProperty name="color" value="#00BFF3"/>
    </inkml:brush>
  </inkml:definitions>
  <inkml:trace contextRef="#ctx0" brushRef="#br0">51750 16046 987,'1'-15'12,"2"5"-13,2 2-13,1 3-14,2 1-6,0 2 2,-1 0 2,1 2 1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33"/>
    </inkml:context>
    <inkml:brush xml:id="br0">
      <inkml:brushProperty name="width" value="0.04625" units="cm"/>
      <inkml:brushProperty name="height" value="0.04625" units="cm"/>
      <inkml:brushProperty name="color" value="#F2385B"/>
    </inkml:brush>
  </inkml:definitions>
  <inkml:trace contextRef="#ctx0" brushRef="#br0">35365 13283 475,'-8'-6'78,"-2"4"-6,0 4-5,-1 4-6,0 6-9,0 9-10,2 9-12,1 9-11,-1 6-5,0 6-1,-2 4 0,0 5-1,0-2-1,3-5 0,1-8-1,2-6-1,2-6-2,2-3-4,2-5-3,2-3-3,3-6-6,6-3-5,4-6-6,5-4-6,4-6-4,3-4-2,3-6-2,3-3-2,-1-6-1,-1-3-1,-1-5 1,-3-3-1,-3-3 4,-5-3 7,-5-1 7,-4-2 8,-5 1 6,-3 1 5,-2 2 6,-4 2 6,-2 3 3,-5 5-1,-4 5-1,-4 5 0,-2 3-1,-1 4-1,-1 3-1,-1 3 0,1 2-6,1 2-9,3 2-10,2 2-8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33"/>
    </inkml:context>
    <inkml:brush xml:id="br0">
      <inkml:brushProperty name="width" value="0.04435" units="cm"/>
      <inkml:brushProperty name="height" value="0.04435" units="cm"/>
      <inkml:brushProperty name="color" value="#F2385B"/>
    </inkml:brush>
  </inkml:definitions>
  <inkml:trace contextRef="#ctx0" brushRef="#br0">36755 13065 496,'-13'0'73,"6"0"-1,6 0-1,6 0-1,4-1-6,3-1-12,4 0-11,2 0-11,0-2-11,2 2-8,0 0-10,0 2-10,0 0-10,1 0-10,1 0-13,0 0-10,-1 0-5,-3 2 1,-4 0 3,-4 2 1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36"/>
    </inkml:context>
    <inkml:brush xml:id="br0">
      <inkml:brushProperty name="width" value="0.022" units="cm"/>
      <inkml:brushProperty name="height" value="0.022" units="cm"/>
      <inkml:brushProperty name="color" value="#F2385B"/>
    </inkml:brush>
  </inkml:definitions>
  <inkml:trace contextRef="#ctx0" brushRef="#br0">37898 12830 999,'-8'-7'-3,"3"-1"-8,-1 1-7,2-1-7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36"/>
    </inkml:context>
    <inkml:brush xml:id="br0">
      <inkml:brushProperty name="width" value="0.04278" units="cm"/>
      <inkml:brushProperty name="height" value="0.04278" units="cm"/>
      <inkml:brushProperty name="color" value="#F2385B"/>
    </inkml:brush>
  </inkml:definitions>
  <inkml:trace contextRef="#ctx0" brushRef="#br0">37700 12013 514,'30'-22'124,"-3"6"-31,-3 5-31,-3 5-30,-1 2-18,3 2-4,1 0-5,2 2-4,1 0-5,-3 2-3,-1 0-4,-3 2-3,-1 0-2,-3 0 2,-1-1 1,-2 1 1,-2 1 1,-2 0-1,-3 1-1,-1 2 0,-3 0 8,-6 2 13,-4 0 15,-5 1 15,-2 1 5,2 1-4,3 2-5,1 0-5,1 2-4,0 1-5,0 3-4,0 1-5,0 3-8,-1 1-8,-2 2-9,0 2-10,-1 3-8,-2 4-10,0 4-8,0 4-8,0-2-4,3-7 3,2-9 3,4-7 3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37"/>
    </inkml:context>
    <inkml:brush xml:id="br0">
      <inkml:brushProperty name="width" value="0.04363" units="cm"/>
      <inkml:brushProperty name="height" value="0.04363" units="cm"/>
      <inkml:brushProperty name="color" value="#F2385B"/>
    </inkml:brush>
  </inkml:definitions>
  <inkml:trace contextRef="#ctx0" brushRef="#br0">39770 12616 504,'21'-7'79,"-3"2"-14,-4 2-16,-4 2-16,0 2-6,3 2 0,5 2 1,4 2 0,1 2-1,-2 3-2,0 3-4,-1 3-2,-2 3-3,-3 0-3,-3 0-5,-2 3-3,-5 2-1,-2 6 2,-6 6 0,-2 7 3,-6 4-9,-8 7-14,-6 6-17,-6 4-16,-6 3-7,-4-2 1,-4-5 0,-4-1 0,2-8 5,8-10 6,8-12 7,8-9 7,4-8 3,2-1 1,3-2 1,1-2 1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37"/>
    </inkml:context>
    <inkml:brush xml:id="br0">
      <inkml:brushProperty name="width" value="0.03994" units="cm"/>
      <inkml:brushProperty name="height" value="0.03994" units="cm"/>
      <inkml:brushProperty name="color" value="#F2385B"/>
    </inkml:brush>
  </inkml:definitions>
  <inkml:trace contextRef="#ctx0" brushRef="#br0">42100 12812 550,'2'-15'50,"6"4"5,4 4 6,5 2 6,5 0-3,3 2-12,5-1-11,2 0-12,4 0-10,1 2-9,0 0-9,2 2-8,-2 0-10,-4 2-10,-4 0-9,-3 2-10,-5 0-2,-3 2 6,-4 0 6,-4 1 6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37"/>
    </inkml:context>
    <inkml:brush xml:id="br0">
      <inkml:brushProperty name="width" value="0.03951" units="cm"/>
      <inkml:brushProperty name="height" value="0.03951" units="cm"/>
      <inkml:brushProperty name="color" value="#F2385B"/>
    </inkml:brush>
  </inkml:definitions>
  <inkml:trace contextRef="#ctx0" brushRef="#br0">42142 13950 556,'-8'7'6,"-2"-2"9,0-3 12,-1-1 9,3-1 8,6 0 4,7 0 4,8 0 4,5 0-3,7 0-11,5 0-10,7 0-11,3 0-10,2 0-10,1 0-11,3 0-9,-2 0-12,-4 2-11,-5 0-13,-5 2-11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38"/>
    </inkml:context>
    <inkml:brush xml:id="br0">
      <inkml:brushProperty name="width" value="0.0469" units="cm"/>
      <inkml:brushProperty name="height" value="0.0469" units="cm"/>
      <inkml:brushProperty name="color" value="#F2385B"/>
    </inkml:brush>
  </inkml:definitions>
  <inkml:trace contextRef="#ctx0" brushRef="#br0">45900 12082 469,'9'-8'136,"1"2"-28,3 1-30,2 0-29,4 0-16,9 1-3,7-2-3,8-1-2,5-2-5,0 0-5,2-2-7,1 0-7,-3 1-4,0 2-7,-2 1-4,-1 2-6,-5 2-8,-4 2-12,-5 2-11,-5 2-11,-5 1-5,-3 2 4,-4 0 2,-4 2 4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38"/>
    </inkml:context>
    <inkml:brush xml:id="br0">
      <inkml:brushProperty name="width" value="0.04938" units="cm"/>
      <inkml:brushProperty name="height" value="0.04938" units="cm"/>
      <inkml:brushProperty name="color" value="#F2385B"/>
    </inkml:brush>
  </inkml:definitions>
  <inkml:trace contextRef="#ctx0" brushRef="#br0">46300 13209 445,'30'0'145,"-3"-2"-36,-3 0-36,-3-1-36,-1-2-22,3 2-6,1-1-7,3 0-6,-1 0-6,-1 0-7,-3 0-6,-2 0-7,-4 2 5,-8 4 15,-8 4 16,-8 4 15,-4 2 6,0 3-2,1 2-3,0 2-3,-1 1-1,0 4-2,0 3 0,1 3-1,-2 3-1,0 1-1,-1 2-2,-1 2 0,0 1-2,2-2 1,3-1-1,1 0-1,1-2-1,0-2-2,0-1-4,0-3-1,1 0-3,-1-1 1,0 0-1,0 1 0,1-2 1,0-3 0,2-3 1,1-3 1,0-2 0,3-1 1,2-1 1,3 0 0,5-5 0,11-6 0,11-8 0,10-6 0,7-8-7,2-7-15,2-8-15,1-8-14,-2-2-5,-8 6 3,-7 4 5,-9 5 3,-5 3 0,-3 3-3,-3 1-3,-2 3-4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39"/>
    </inkml:context>
    <inkml:brush xml:id="br0">
      <inkml:brushProperty name="width" value="0.04312" units="cm"/>
      <inkml:brushProperty name="height" value="0.04312" units="cm"/>
      <inkml:brushProperty name="color" value="#F2385B"/>
    </inkml:brush>
  </inkml:definitions>
  <inkml:trace contextRef="#ctx0" brushRef="#br0">47795 9461 510,'0'-13'41,"2"8"14,0 7 15,1 6 13,0 6-1,-4 7-17,-2 5-17,-3 7-18,-2 4-15,0 2-14,0 4-16,1 1-14,0 1-6,0-3 6,2-5 5,1-4 4,0-3-6,0-1-17,0-3-17,0-1-17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8-23T00:03:48.6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16434 3205 0,'0'0'0,"0"0"16,0 0-16,0 0 0,0 0 0,0 0 15,31-2-15,-31 2 16,29-1-16,-10 1 0,3 1 15,1-1-15,0 1 0,11-1 16,4 0-16,-1 0 0,1 0 0,13 0 16,6 0-16,-3 1 0,-1-1 15,11 2-15,-1 1 0,-3 1 16,-5 2-16,8-3 0,-1 0 16,-7 1-16,-6-2 0,1 1 15,0 0-15,-6 0 0,-5-2 0,3 1 16,-3 0-16,-10 0 15,-4-2-15,0 1 0,1 1 16,-1-1-16,0 0 0,2-1 16,2-1-16,-3 2 0,-2 1 0,0 0 15,1-2-15,-8 2 0,0-2 16,1-2-16,-1 0 0,1 2 16,1 2-16,2-2 0,2-1 15,1 0-15,0-1 0,4 0 16,3-3-16,-7 2 0,-1-1 0,5-3 15,-1-1-15,-2-2 0,0-1 16,0-4-16,0-2 16,-1 1-16,-2-1 0,0-3 0,0-3 15,-2-1-15,-2 2 0,1-3 16,1 0-16,-2-1 0,-3 0 0,2-2 16,0-1-16,-1 0 15,-2 2-15,1-3 0,2-1 16,-2 0-16,0 1 0,-1-4 15,0 0-15,-2 0 0,-2 1 0,-1-7 16,-2-2-16,-3 6 0,-2 3 16,-4-1-16,-2-1 0,-3 5 15,-1 2-15,-6-2 0,-3-2 16,-3 1-16,-1-1 0,-10 3 16,-7-2-16,-1 4 0,-2 2 0,-10-2 15,-6-1-15,1 3 16,-1 3-16,-13 0 0,-3 2 15,7 3-15,5 3 0,-28 0 16,7 5-16,13 5 0,7 0 0,-1 7 16,-1 3-16,7 3 15,4 2-15,-7 5 0,-5 5 0,2 1 16,1 0-16,-11 8 0,-7 4 16,1 1-16,3 1 0,-7 9 15,-7 6-15,14-1 0,10-1 0,5 4 16,5 1-16,13-6 15,10-6-15,11 2 0,8 1 16,7-6-16,6-2 0,8 1 0,5 0 16,4-1-16,4-3 0,10 6 15,6 3-15,1-3 0,0-1 0,12-1 16,7-1-16,1-4 16,2-1-16,16-4 0,11-1 15,1-11-15,0-6 0,-27-3 16,-18-2-16,-13-1 0</inkml:trace>
  <inkml:trace contextRef="#ctx0" brushRef="#br0" timeOffset="316.7333">20065 1828 0,'0'0'0,"0"0"0,0 0 15,0 0-15,0 0 0,0 0 16,0 0-16,-23 5 0,23-5 16,-61-3-16,1-3 0,9 1 0,5 1 0,7-1 15</inkml:trace>
  <inkml:trace contextRef="#ctx0" brushRef="#br0" timeOffset="750.3325">18758 2330 0,'0'0'16,"0"7"-16,0 1 0,1 2 15,2-1-15,1 9 0,3 5 16,0-1-16,2 2 0,2 1 0,2 4 16,4 7-16,0-3 0,2 5 15,3 5-15,0-4 0,2-1 0,7 8 16,3 1-16,-1-3 16,-1-4-16,10 6 0,2-2 15,-1-4-15,-1-6 0,11-2 16,3-10-16,-3-7 0,-3-5 0,10-9 15,5-4-15,-5-6 16,-4-3-16,36-19 0,1-6 16,-11 0-16,-8 1 0,-2-7 0,-2-4 15,-13 0-15,-9 0 0,-1-9 16,-2-7-16,-8-1 0,-3 3 0,-5-7 16,-1-4-16,-9 14 15,-6 9-15,-10 3 0,-6 3 16,-6 6-16,-2 6 0,-4-1 15,-3 1-15,-2 7 0,-1 4 0,-8-1 16,-5 0-16,-1 1 0,-1 3 16,-10 3-16,-4 2 0,-5 7 15,-2 5-15,-10 7 0,-8 5 16,7-1-16,3 1 0,-5 9 16,-4 7-16,10-4 0,6 0 15,2 4-15,1 5 0,17-11 16,13-7-16,7-5 0</inkml:trace>
  <inkml:trace contextRef="#ctx0" brushRef="#br0" timeOffset="1534.3526">22854 1762 0,'0'0'0,"0"0"16,0 0-16,0 0 0,0 0 0,0 0 16,-21 13-16,21-13 15,-29 10-15,3-7 0,-9 1 0,-5 0 16,-4 1-16,-22 3 0,-8 3 16,-17 4-16,3 3 0,-26 10 15,-7 4-15,-8 10 0,11-2 0,-40 30 16,1 10-16,39-8 15,27-9-15,18 0 0,12 0 16,15-10-16,11-5 0,7 2 0,5 2 16,8-4-16,6-2 0,7 4 15,4 1-15,5-3 0,5-1 0,10 0 16,8 1-16,3-8 16,3-5-16,17 1 0,11-2 15,-2-2-15,1-1 0,8-3 16,6-1-16,-6-9 0,-5-6 0,10-4 15,7 0-15,-6-6 0,-5-6 16,14-8-16,10-6 16,-5-3-16,-3-1 0,10-7 0,9-4 15,-9-2-15,-4 0 0,8-8 16,6-1-16,-9-3 0,-8-1 0,12-9 16,8-6-16,-13 10 15,-8 4-15,-16 4 0,-11 0 16,-17 6-16,-10 3 0,-7 0 15,-4-3-15,-8 6 0,-4 5 0,-11 3 16,-8 0-16,-2 3 0,-3-1 16,-12-2-16,-9-4 0,-6 1 15,-5 1-15,-13-7 0,-10-2 16,1 3-16,0 2 0,-12 2 16,-8 1-16,4 7 0,1 3 15,-5 6-15,-5 4 0,8 6 16,8 5-16,-6 8 0,-3 6 0,6 3 15,5 1-15,-2 10 0,1 5 16,22-10-16,17-9 0,10-4 16</inkml:trace>
  <inkml:trace contextRef="#ctx0" brushRef="#br0" timeOffset="1766.2835">22664 2456 0,'0'0'0,"0"0"0,0 0 15,0 0-15,0 0 0,-26 19 16,-2-10-16,-7 0 0,-7 1 0,6-3 15,4 2-15,4-4 0</inkml:trace>
  <inkml:trace contextRef="#ctx0" brushRef="#br0" timeOffset="2882.929">8877 4406 0,'0'0'0,"0"0"0,0 0 16,0 0-16,0 0 0,0 0 0,0 0 16,28-4-16,-28 4 0,0 0 15,29-6-15,-29 6 0,28-4 0,-12 1 16,3-1-16,-999 0 16,2004 0-16,-998 0 0,1-1 0,3 2 15,-1-1-15,8-1 0,1 1 16,-2 0-16,-1 0 0,7 1 15,0-1-15,-5 3 0,-1 1 16,-2 0-16,-1 1 0,-3 0 16,-3 0-16,-2-1 0,-3-1 15,-4 1-15,-2 1 0,-3 3 16,-2-1-16,-2 0 0,-2 1 0,-3-1 16,-1 1-16,1 1 0,-1 1 15,-1 1-15,0 1 0,0 0 16,0-1-16,-1-2 0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40"/>
    </inkml:context>
    <inkml:brush xml:id="br0">
      <inkml:brushProperty name="width" value="0.03731" units="cm"/>
      <inkml:brushProperty name="height" value="0.03731" units="cm"/>
      <inkml:brushProperty name="color" value="#F2385B"/>
    </inkml:brush>
  </inkml:definitions>
  <inkml:trace contextRef="#ctx0" brushRef="#br0">49880 12077 589,'-9'-1'10,"14"-1"20,14 0 19,13-1 21,8-2 3,2-1-13,2-3-13,2-2-12,0 0-12,0 4-11,-2 0-11,0 2-10,-3 1-8,-5 2-6,-2 0-5,-5 2-5,-4 1-5,-5 2-4,-5 2-3,-4 2-5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41"/>
    </inkml:context>
    <inkml:brush xml:id="br0">
      <inkml:brushProperty name="width" value="0.03829" units="cm"/>
      <inkml:brushProperty name="height" value="0.03829" units="cm"/>
      <inkml:brushProperty name="color" value="#F2385B"/>
    </inkml:brush>
  </inkml:definitions>
  <inkml:trace contextRef="#ctx0" brushRef="#br0">50228 13130 574,'-9'7'3,"-3"-2"7,-4-3 7,-1 0 7,1-2 8,8 0 11,8 0 12,8 0 10,6-1-2,5 0-13,5-2-15,5 0-14,5-2-14,4 0-10,5 0-11,6-2-12,0 0-6,-4 2-2,-4 2-2,-4 2-1,-5 1-4,-6 0-6,-5 0-6,-6 0-5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41"/>
    </inkml:context>
    <inkml:brush xml:id="br0">
      <inkml:brushProperty name="width" value="0.04393" units="cm"/>
      <inkml:brushProperty name="height" value="0.04393" units="cm"/>
      <inkml:brushProperty name="color" value="#F2385B"/>
    </inkml:brush>
  </inkml:definitions>
  <inkml:trace contextRef="#ctx0" brushRef="#br0">54989 11664 500,'-5'-7'29,"6"2"9,6 2 9,6 2 9,5 1 1,5 0-9,5 0-9,5 0-9,3-1-6,2 0-4,2-2-2,2 0-5,3-1 0,2-2-1,4 0 0,2-1 1,4 0-1,4 2-4,4 2-1,3 2-4,3 1-3,-1 0-4,1 0-4,-1 0-5,2-1-2,3-2-1,3-2 0,3-2-1,2-2 0,0-1-1,1-3 1,2-2-1,-3 1 1,-5 2 1,-7 1 1,-5 2 2,0 1 0,7-1-1,7-2 1,7 0-1,0 0 0,-4 3 0,-5 1 1,-5 2 0,-5 0 1,-7 0 0,-5-1 0,-6-2 1,-6 1-1,-7 1-2,-8 0-3,-5 2-2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42"/>
    </inkml:context>
    <inkml:brush xml:id="br0">
      <inkml:brushProperty name="width" value="0.04265" units="cm"/>
      <inkml:brushProperty name="height" value="0.04265" units="cm"/>
      <inkml:brushProperty name="color" value="#F2385B"/>
    </inkml:brush>
  </inkml:definitions>
  <inkml:trace contextRef="#ctx0" brushRef="#br0">56538 12963 515,'7'-15'8,"0"4"16,-2 3 17,0 3 15,-5 4 6,-6 7-5,-7 7-4,-8 8-5,-5 6-6,-7 9-7,-4 6-7,-7 9-8,-1 1-10,2-2-13,3-6-13,4-2-13,3-7-6,5-3 2,5-5 4,5-5 2,6-5 5,8-6 9,8-6 8,8-6 7,6-5 6,7-2 3,5-3 2,6-3 3,4-2 1,1 2-1,0 1 1,2 1-1,-2 1-3,1 2-7,-1 2-7,-1 2-6,-3 3-8,-4 2-8,-3 4-9,-5 2-8,-2 1-2,-3 0 4,-1-2 3,-2 0 3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42"/>
    </inkml:context>
    <inkml:brush xml:id="br0">
      <inkml:brushProperty name="width" value="0.04783" units="cm"/>
      <inkml:brushProperty name="height" value="0.04783" units="cm"/>
      <inkml:brushProperty name="color" value="#F2385B"/>
    </inkml:brush>
  </inkml:definitions>
  <inkml:trace contextRef="#ctx0" brushRef="#br0">57380 13330 459,'-22'-1'0,"6"0"0,5-2 0,5 0 0,0-2 6,-2 0 9,-3-1 10,-3-1 11,-1-1 5,2 2 2,2 0 0,3 2 0,0 5 1,3 10 0,-1 9-1,2 11 0,-1 7-4,0 8-8,-1 6-8,-1 7-8,-3 3-9,0 1-7,-3 0-9,-1-1-9,-1-1-10,2-4-12,2-5-12,3-3-12,0-7-4,2-10 3,0-9 3,2-10 3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42"/>
    </inkml:context>
    <inkml:brush xml:id="br0">
      <inkml:brushProperty name="width" value="0.04741" units="cm"/>
      <inkml:brushProperty name="height" value="0.04741" units="cm"/>
      <inkml:brushProperty name="color" value="#F2385B"/>
    </inkml:brush>
  </inkml:definitions>
  <inkml:trace contextRef="#ctx0" brushRef="#br0">58901 13516 464,'-8'-7'74,"0"2"-6,0 2-7,0 2-7,0 4-5,-2 6-6,0 5-4,-1 7-5,-3 5-5,-3 5-5,-5 5-6,-3 3-5,-4 5-4,-1 0-1,-2 2-2,-2 1-1,0-2-4,0 0-6,1-4-6,1-1-6,3-4-9,3-6-8,5-5-9,3-6-10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42"/>
    </inkml:context>
    <inkml:brush xml:id="br0">
      <inkml:brushProperty name="width" value="0.04765" units="cm"/>
      <inkml:brushProperty name="height" value="0.04765" units="cm"/>
      <inkml:brushProperty name="color" value="#F2385B"/>
    </inkml:brush>
  </inkml:definitions>
  <inkml:trace contextRef="#ctx0" brushRef="#br0">58496 13602 461,'-8'-9'5,"2"-2"10,1-2 9,0-1 9,4 1 11,6 6 9,6 6 9,6 6 9,1 6-1,1 7-13,-3 7-13,0 7-13,-1 6-11,0 3-10,-2 7-11,-1 4-8,0 2-8,2-4-4,0-2-4,1-4-5,-1-4 0,-1-6 4,-3-6 3,-1-5 4,-1-5-7,0-3-16,0-3-16,0-2-17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43"/>
    </inkml:context>
    <inkml:brush xml:id="br0">
      <inkml:brushProperty name="width" value="0.04945" units="cm"/>
      <inkml:brushProperty name="height" value="0.04945" units="cm"/>
      <inkml:brushProperty name="color" value="#F2385B"/>
    </inkml:brush>
  </inkml:definitions>
  <inkml:trace contextRef="#ctx0" brushRef="#br0">60371 13377 444,'-2'-10'59,"0"10"8,-3 12 8,-2 10 9,-1 8-6,-2 6-16,1 6-18,-2 6-17,-1 2-10,0 2-2,0-2-2,1 1-3,-1-1-6,0-4-10,1-3-11,0-2-11,0-5-7,4-8-4,2-6-4,4-6-4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43"/>
    </inkml:context>
    <inkml:brush xml:id="br0">
      <inkml:brushProperty name="width" value="0.04792" units="cm"/>
      <inkml:brushProperty name="height" value="0.04792" units="cm"/>
      <inkml:brushProperty name="color" value="#F2385B"/>
    </inkml:brush>
  </inkml:definitions>
  <inkml:trace contextRef="#ctx0" brushRef="#br0">61559 13681 459,'-8'-23'13,"0"15"26,0 16 27,1 15 26,-1 10 4,-1 3-21,-2 2-19,0 3-20,0 1-12,2-3-6,3-3-4,1-4-6,1-3-4,2-4-7,0-3-5,2-4-5,1-4-4,4-3-1,2-3-2,4-2-1,2-4-2,3-4-3,2-4-4,4-4-3,2-3 0,-1-3 1,1-4 1,-1-1 3,-1-5 3,-3-2 6,-3-6 5,-3-3 7,-3-1 3,-2 1 3,-4 3 3,-2 3 2,-4 2 3,0 5 1,-3 5 1,-2 5 2,-2 3 1,-2 4 4,-2 2 2,-1 4 3,-1 1-4,-1 2-9,1 0-9,-1 2-9,1 1-8,1 1-5,0 3-5,2 2-6,1 0-2,2 0-1,2-2-1,3-1-1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43"/>
    </inkml:context>
    <inkml:brush xml:id="br0">
      <inkml:brushProperty name="width" value="0.04086" units="cm"/>
      <inkml:brushProperty name="height" value="0.04086" units="cm"/>
      <inkml:brushProperty name="color" value="#F2385B"/>
    </inkml:brush>
  </inkml:definitions>
  <inkml:trace contextRef="#ctx0" brushRef="#br0">62600 13109 538,'9'-16'10,"1"2"19,3 1 19,2 2 20,1 0 5,-1 2-11,0 2-9,1 3-10,1-1-9,3 2-11,3-1-9,3 0-10,1 0-9,-1 2-12,-1 0-9,-2 2-11,-1 0-5,-3 2 0,-3 0 0,-2 2 1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48:21"/>
    </inkml:context>
    <inkml:brush xml:id="br0">
      <inkml:brushProperty name="width" value="0.05118" units="cm"/>
      <inkml:brushProperty name="height" value="0.05118" units="cm"/>
      <inkml:brushProperty name="color" value="#00BFF3"/>
    </inkml:brush>
  </inkml:definitions>
  <inkml:trace contextRef="#ctx0" brushRef="#br0">53108 10874 429,'-34'-11'10,"13"10"20,11 9 20,12 11 19,6 4 3,2-2-13,0 0-15,1-1-14,2 2-7,2 3-3,1 4-2,3 5-1,0 2-3,-1 0 1,-1 2-2,0 1 0,-2 1-1,1 2 0,0 2-1,-1 2 0,1-1-2,0-6-2,-1-4-4,1-5-3,0-5-1,-1-3-1,1-5 0,0-3 0,0-4-1,3-2 0,2-4 1,1-2 0,4-6 0,5-8 1,5-8 1,4-7 1,7-8 1,6-8 0,7-8 2,8-8 1,6-5 0,8-1-1,8-3-1,9-1-1,3-2-2,2 1-1,3 0-4,2 0-2,1-2-5,-1-3-9,1-3-9,0-3-9,-5 4-2,-10 11 4,-10 11 4,-10 11 4,-11 7-4,-12 7-11,-13 5-12,-13 7-11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44"/>
    </inkml:context>
    <inkml:brush xml:id="br0">
      <inkml:brushProperty name="width" value="0.05505" units="cm"/>
      <inkml:brushProperty name="height" value="0.05505" units="cm"/>
      <inkml:brushProperty name="color" value="#F2385B"/>
    </inkml:brush>
  </inkml:definitions>
  <inkml:trace contextRef="#ctx0" brushRef="#br0">63709 12499 399,'-7'-8'6,"1"2"12,0 0 11,2 2 12,0 4 11,2 10 7,0 8 10,2 9 8,0 3-5,0-2-15,0-1-17,0-2-17,0-3-8,2 2-2,0-1 0,2 1-2,0-1-5,2 1-12,0-1-10,1 1-11,1-2-4,-2-1 1,-1-3 2,0-1 2,-2-1 1,-1 1 2,0 1 1,-1 1 2,-4-1 2,-6-1 3,-6-3 3,-5-1 4,-5-1 1,-1 2-1,-3 0-1,-1 1-1,-1-1-3,0-1-5,0-2-4,0-2-6,2-2-1,7-2 3,5-3 3,6 0 3,4-3-1,-1-1-1,0 0-2,0-1-3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44"/>
    </inkml:context>
    <inkml:brush xml:id="br0">
      <inkml:brushProperty name="width" value="0.03773" units="cm"/>
      <inkml:brushProperty name="height" value="0.03773" units="cm"/>
      <inkml:brushProperty name="color" value="#F2385B"/>
    </inkml:brush>
  </inkml:definitions>
  <inkml:trace contextRef="#ctx0" brushRef="#br0">64500 12743 583,'9'-16'79,"1"2"-13,3 1-13,2 2-14,2 1-6,0 2 1,4 4-1,2 3 0,0 0-5,1-1-13,-1 0-11,0-1-13,-1-1-10,-3 2-10,-3 0-8,-2 2-9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44"/>
    </inkml:context>
    <inkml:brush xml:id="br0">
      <inkml:brushProperty name="width" value="0.04992" units="cm"/>
      <inkml:brushProperty name="height" value="0.04992" units="cm"/>
      <inkml:brushProperty name="color" value="#F2385B"/>
    </inkml:brush>
  </inkml:definitions>
  <inkml:trace contextRef="#ctx0" brushRef="#br0">62059 8143 440,'0'-36'6,"0"9"10,0 7 12,0 9 11,0 10 10,0 15 6,0 15 8,0 15 7,-2 9-3,-2 5-15,-4 4-15,-2 7-14,-1 1-8,1 1-4,1-1-3,1 1-2,0-6-2,2-12-1,1-9 1,1-11 0,-1-7-18,-1 0-35,0 0-33,-1-2-36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45"/>
    </inkml:context>
    <inkml:brush xml:id="br0">
      <inkml:brushProperty name="width" value="0.03682" units="cm"/>
      <inkml:brushProperty name="height" value="0.03682" units="cm"/>
      <inkml:brushProperty name="color" value="#F2385B"/>
    </inkml:brush>
  </inkml:definitions>
  <inkml:trace contextRef="#ctx0" brushRef="#br0">67237 11054 597,'-6'-8'24,"6"3"11,4-1 10,6 2 11,4 0 1,7 2-5,5 0-7,6 2-5,4 0-11,0-1-12,2-2-15,1 0-12,-2 0-10,-7 2-6,-3 2-7,-4 2-5,-5 2-7,-3-1-6,-3 2-7,-2 2-6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45"/>
    </inkml:context>
    <inkml:brush xml:id="br0">
      <inkml:brushProperty name="width" value="0.03938" units="cm"/>
      <inkml:brushProperty name="height" value="0.03938" units="cm"/>
      <inkml:brushProperty name="color" value="#F2385B"/>
    </inkml:brush>
  </inkml:definitions>
  <inkml:trace contextRef="#ctx0" brushRef="#br0">67178 12211 558,'-8'7'6,"0"-2"9,0-3 12,1 0 10,5-4 9,13-2 5,13-4 6,13-1 6,8-2-4,1 0-17,5 2-15,2 2-15,-1 0-14,-8 2-10,-7 2-11,-6 2-9,-5 1-12,-5 0-12,-3 0-12,-4 0-13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46"/>
    </inkml:context>
    <inkml:brush xml:id="br0">
      <inkml:brushProperty name="width" value="0.04351" units="cm"/>
      <inkml:brushProperty name="height" value="0.04351" units="cm"/>
      <inkml:brushProperty name="color" value="#F2385B"/>
    </inkml:brush>
  </inkml:definitions>
  <inkml:trace contextRef="#ctx0" brushRef="#br0">69914 10344 505,'36'-35'107,"-6"9"-22,-5 9-20,-6 9-21,-3 4-11,3 2-1,2 0-2,1 2-1,0 2-4,0 4-6,-1 4-5,-1 3-6,-3 4-4,-4 1-6,-6 3-3,-4 2-5,-7 5-2,-8 10 1,-8 9 0,-7 11 1,-6 2-3,-2-4-6,-4-6-6,-2-4-5,-1-5-1,1-5 4,3-3 3,3-3 5,2-4 5,3-3 8,5-3 7,3-3 9,11-5 4,16-6 4,17-8 4,17-6 3,8-5-6,-3 0-15,1-1-16,-1-1-15,-3 0-9,-4 1-3,-4 0-3,-4 2-2,-4 1 0,-3 1 2,-5 0 4,-3 2 3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46"/>
    </inkml:context>
    <inkml:brush xml:id="br0">
      <inkml:brushProperty name="width" value="0.03961" units="cm"/>
      <inkml:brushProperty name="height" value="0.03961" units="cm"/>
      <inkml:brushProperty name="color" value="#F2385B"/>
    </inkml:brush>
  </inkml:definitions>
  <inkml:trace contextRef="#ctx0" brushRef="#br0">71750 11500 555,'8'16'151,"2"1"-34,-1 1-35,2 1-35,1 1-22,-2 1-10,-1 0-7,-1 3-10,-1-2-9,-2 0-8,-3-1-8,0 0-8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46"/>
    </inkml:context>
    <inkml:brush xml:id="br0">
      <inkml:brushProperty name="width" value="0.05294" units="cm"/>
      <inkml:brushProperty name="height" value="0.05294" units="cm"/>
      <inkml:brushProperty name="color" value="#F2385B"/>
    </inkml:brush>
  </inkml:definitions>
  <inkml:trace contextRef="#ctx0" brushRef="#br0">72469 10132 415,'-7'-19'63,"2"9"5,2 8 5,2 10 4,0 6-3,0 5-14,-2 5-12,0 5-14,-1 4-9,0 6-4,0 5-5,0 4-4,0 2-4,1 1-3,-1 0-4,0 0-4,1-3-4,2-4-3,2-5-3,2-5-4,1-4-1,0-2 1,-1-2 3,1-1 0,0-2 0,0-1-4,0-1-4,0-1-3,-2-1-1,-2-2 3,-3 1 4,-4-2 3,-2 0 3,-3-1 3,-4 1 3,-2 0 2,-3 0 1,-2 1 0,-4 1-2,-3 1 1,-2 0-4,-1-1-4,0-1-4,-2 0-4,3-3-1,4-3 2,5-3 3,5-2 3,3-3-2,2-1-6,3 0-8,1-1-6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46"/>
    </inkml:context>
    <inkml:brush xml:id="br0">
      <inkml:brushProperty name="width" value="0.04779" units="cm"/>
      <inkml:brushProperty name="height" value="0.04779" units="cm"/>
      <inkml:brushProperty name="color" value="#F2385B"/>
    </inkml:brush>
  </inkml:definitions>
  <inkml:trace contextRef="#ctx0" brushRef="#br0">73500 10315 460,'32'-50'85,"1"10"-8,1 10-8,-1 10-9,2 6-8,-1 2-7,-1 4-7,-1 3-8,-2 1-4,-1 0-4,-4 0-3,0 0-3,-4 2-20,-3 4-37,-4 4-39,-4 4-37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47"/>
    </inkml:context>
    <inkml:brush xml:id="br0">
      <inkml:brushProperty name="width" value="0.04854" units="cm"/>
      <inkml:brushProperty name="height" value="0.04854" units="cm"/>
      <inkml:brushProperty name="color" value="#F2385B"/>
    </inkml:brush>
  </inkml:definitions>
  <inkml:trace contextRef="#ctx0" brushRef="#br0">75028 10650 453,'-18'18'183,"-4"7"-44,-3 5-46,-4 7-44,-4 4-26,-3 5-2,-3 5-4,-2 6-3,-3 0-7,2-1-9,-1-2-11,0-2-10,2-4-11,6-5-10,4-4-10,5-5-11,5-6-4,5-4 4,4-5 4,6-4 3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4:32"/>
    </inkml:context>
    <inkml:brush xml:id="br0">
      <inkml:brushProperty name="width" value="0.02272" units="cm"/>
      <inkml:brushProperty name="height" value="0.02272" units="cm"/>
      <inkml:brushProperty name="color" value="#F2395B"/>
    </inkml:brush>
  </inkml:definitions>
  <inkml:trace contextRef="#ctx0" brushRef="#br0">70215 26732 968,'-7'-5'29,"3"3"-27,1 4-26,2 3-26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47"/>
    </inkml:context>
    <inkml:brush xml:id="br0">
      <inkml:brushProperty name="width" value="0.05183" units="cm"/>
      <inkml:brushProperty name="height" value="0.05183" units="cm"/>
      <inkml:brushProperty name="color" value="#F2385B"/>
    </inkml:brush>
  </inkml:definitions>
  <inkml:trace contextRef="#ctx0" brushRef="#br0">74861 11008 424,'-8'-9'0,"2"-1"0,1-3 0,0-2 0,1 1 8,0 3 18,0 3 17,1 2 16,1 5 9,5 6-1,6 6-1,4 6-1,3 6-6,-2 10-12,2 9-12,0 7-12,-1 6-13,-1-2-14,-1-1-14,0 0-14,-3-2-13,0-2-13,0-3-12,-2-1-14,-1-5 1,-2-7 13,-3-9 13,0-7 13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47"/>
    </inkml:context>
    <inkml:brush xml:id="br0">
      <inkml:brushProperty name="width" value="0.05307" units="cm"/>
      <inkml:brushProperty name="height" value="0.05307" units="cm"/>
      <inkml:brushProperty name="color" value="#F2385B"/>
    </inkml:brush>
  </inkml:definitions>
  <inkml:trace contextRef="#ctx0" brushRef="#br0">76405 10371 414,'-15'-8'12,"4"0"24,3 1 23,2-1 24,2 3 5,1 8-13,-1 6-15,0 7-13,-3 10-10,-4 13-6,-5 12-5,-4 13-7,-6 8-8,-3 4-10,-5 4-10,-3 5-11,0-2-8,4-6-8,4-5-7,4-8-7,3-5-2,6-8 3,5-8 3,5-8 4,2-6 1,0-7-2,0-5-1,0-6-1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48"/>
    </inkml:context>
    <inkml:brush xml:id="br0">
      <inkml:brushProperty name="width" value="0.04965" units="cm"/>
      <inkml:brushProperty name="height" value="0.04965" units="cm"/>
      <inkml:brushProperty name="color" value="#F2385B"/>
    </inkml:brush>
  </inkml:definitions>
  <inkml:trace contextRef="#ctx0" brushRef="#br0">78272 10955 443,'-7'-21'4,"2"3"8,2 4 9,2 4 8,-1 7 11,-1 8 14,-5 9 13,-2 10 13,-2 7-1,-1 8-19,-2 7-17,0 9-18,0 2-10,1-4-3,1-4-4,1-4-2,1-5-4,4-5-7,2-4-5,4-4-6,2-6-3,4-5-3,2-5-1,4-5-3,2-4 0,5-6 2,3-4 2,5-5 2,1-6 1,0-5 3,0-7 0,1-5 3,-3-3 3,-3-2 5,-5 0 5,-3-2 5,-4 2 2,-4 2 3,-4 3 0,-4 3 2,-4 6-2,-4 4-6,-4 7-5,-3 5-5,-3 4-5,1 2-3,-1 2-5,0 2-5,2 2-2,2 4-4,1 2-3,3 4-3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48"/>
    </inkml:context>
    <inkml:brush xml:id="br0">
      <inkml:brushProperty name="width" value="0.04748" units="cm"/>
      <inkml:brushProperty name="height" value="0.04748" units="cm"/>
      <inkml:brushProperty name="color" value="#F2385B"/>
    </inkml:brush>
  </inkml:definitions>
  <inkml:trace contextRef="#ctx0" brushRef="#br0">79577 9959 463,'-6'-16'9,"2"0"19,4 1 18,3 0 18,2 1 7,5 2-8,4 4-8,4 3-6,3 1-7,2 2-6,4 0-6,3 2-5,1 1-9,-1 2-14,-2 2-12,0 2-14,-1 0-11,-1-1-11,-1-1-11,-1 0-11,-3-2-3,-3 0 6,-4-2 5,-4 0 5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48"/>
    </inkml:context>
    <inkml:brush xml:id="br0">
      <inkml:brushProperty name="width" value="0.05283" units="cm"/>
      <inkml:brushProperty name="height" value="0.05283" units="cm"/>
      <inkml:brushProperty name="color" value="#F2385B"/>
    </inkml:brush>
  </inkml:definitions>
  <inkml:trace contextRef="#ctx0" brushRef="#br0">81310 8692 416,'-8'-15'0,"0"3"0,0 1 0,0 2 0,1 2 10,1 0 22,0 2 20,2 1 21,-1 2 4,0 5-10,-1 6-11,-2 4-11,1 5-8,1 3-6,0 5-6,2 3-5,0 2-3,2 2-4,0 1-1,2 1-3,1-1-3,2-2-5,2-1-3,2-3-5,2-1-11,3-2-17,3 0-16,4-1-18,1-3-3,3-5 11,0-5 11,4-4 10,-2-4 8,-5-2 7,-5-2 7,-5-2 6,-2-1-1,0 0-5,0 0-7,0 0-7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48"/>
    </inkml:context>
    <inkml:brush xml:id="br0">
      <inkml:brushProperty name="width" value="0.0493" units="cm"/>
      <inkml:brushProperty name="height" value="0.0493" units="cm"/>
      <inkml:brushProperty name="color" value="#F2385B"/>
    </inkml:brush>
  </inkml:definitions>
  <inkml:trace contextRef="#ctx0" brushRef="#br0">80980 8959 446,'-29'-15'3,"5"4"7,5 3 7,4 3 7,3 2 10,-3 3 14,-2 4 15,-1 2 15,-4 6 0,-5 8-13,-5 7-13,-5 8-12,-5 8-14,-6 6-12,-5 8-13,-7 6-12,-1 4-11,3 2-9,3 2-11,2 3-8,7-6-8,8-13-7,9-12-5,9-13-6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55"/>
    </inkml:context>
    <inkml:brush xml:id="br0">
      <inkml:brushProperty name="width" value="0.03978" units="cm"/>
      <inkml:brushProperty name="height" value="0.03978" units="cm"/>
      <inkml:brushProperty name="color" value="#F2385B"/>
    </inkml:brush>
  </inkml:definitions>
  <inkml:trace contextRef="#ctx0" brushRef="#br0">13981 22394 553,'-13'-2'0,"3"-2"0,4-3 0,4-3 0,2-1 0,2 2 0,0 2 0,2 2 0,2 1 0,7 0 0,6 0 0,6 1 0,4-2 5,4 2 12,4-1 10,5 0 12,-1 0 7,-1 2 4,-2 0 3,-1 2 3,-4 0-9,-4 0-23,-3 0-23,-5 0-23,-6 1-11,-8 2 0,-10 2 2,-8 2 0,-5 1 7,-1 3 10,-2 2 10,1 2 11,-2 1 6,0 1 0,1 1 2,-1 1-1,0 2 2,-1 5 1,-1 3 2,-1 5 2,0 0 0,0 0-3,-1-2-1,1 0-3,0-1-1,3 1 0,1-1-1,2 0 0,3-2-3,3-3-3,3-5-2,2-3-5,3-3 0,0-1 0,2 0 0,0-2 1,3-2-6,4-2-12,4-4-13,4-2-12,4-6-7,5-6-2,5-7 0,5-7-2,-1-2 2,-6 5 6,-5 3 5,-7 5 6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55"/>
    </inkml:context>
    <inkml:brush xml:id="br0">
      <inkml:brushProperty name="width" value="0.04724" units="cm"/>
      <inkml:brushProperty name="height" value="0.04724" units="cm"/>
      <inkml:brushProperty name="color" value="#F2385B"/>
    </inkml:brush>
  </inkml:definitions>
  <inkml:trace contextRef="#ctx0" brushRef="#br0">13814 23200 465,'-7'8'91,"0"2"-22,2 0-23,1 1-22,-2 2-12,-2 3-4,-3 4-2,-4 2-4,-1 1-1,-1 1 0,0-1 0,-2 0 1,-2 1-2,-3 1-3,-3 1-3,-3 1-2,0-1-4,1 1-2,3-2-3,1-1-2,2-1-3,-1-1-2,1-1-1,-1-1-1,0-1-1,-1-1-1,-1-1 0,-1-1 1,0-1 1,-1-1 7,1-1 6,-1-1 5,2 0 4,-1 0 0,-1 0 0,1 0 1,0-1 5,3 1 11,1 0 10,3 0 11,1-2 4,2-1 1,2-2-2,3-2 1,3-2 2,6-2 7,6-2 5,6-2 6,5-2-2,5-2-10,5-2-11,5-1-10,4-3-7,5 0-4,3-1-2,4-1-4,3-1-4,5 2-5,4 1-4,3 1-4,3 1-7,0 2-8,0 2-7,-1 2-10,-1 3-2,-7 2 0,-4 4 1,-4 2 2,-6 1 3,-8 0 5,-5-2 6,-8 0 6,-5-2 0,-1-1-6,-2 0-6,-2-1-5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56"/>
    </inkml:context>
    <inkml:brush xml:id="br0">
      <inkml:brushProperty name="width" value="0.04283" units="cm"/>
      <inkml:brushProperty name="height" value="0.04283" units="cm"/>
      <inkml:brushProperty name="color" value="#F2385B"/>
    </inkml:brush>
  </inkml:definitions>
  <inkml:trace contextRef="#ctx0" brushRef="#br0">14626 23581 513,'-22'-7'3,"5"1"5,4 0 7,3 2 4,2 0 5,0 2 1,1 0 2,-1 2 2,2 4 4,4 10 4,4 7 6,4 11 4,2 7-1,-1 8-6,1 8-8,0 7-7,-1 11-7,-2 10-7,-3 13-6,-1 12-8,-1 8-10,0 4-14,0 6-15,0 5-13,0-12-3,0-24 11,0-25 9,0-26 11,0-13 1,0-1-7,0-2-7,0 1-8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56"/>
    </inkml:context>
    <inkml:brush xml:id="br0">
      <inkml:brushProperty name="width" value="0.02774" units="cm"/>
      <inkml:brushProperty name="height" value="0.02774" units="cm"/>
      <inkml:brushProperty name="color" value="#F2385B"/>
    </inkml:brush>
  </inkml:definitions>
  <inkml:trace contextRef="#ctx0" brushRef="#br0">16827 21748 793,'-1'-17'4,"-2"11"10,-2 12 9,-2 11 8,-1 10 3,-2 7-4,0 7-6,-1 6-4,0 2-7,0-6-6,-1-4-7,0-5-7,2-5-7,2-6-5,4-3-5,3-6-6,2-3-4,1-1 0,3 0-1,2-2-2,2-1 4,2 0 5,2-2 5,0 0 7,2 0 3,-1 3 2,0 3 2,-2 4 2,-2 2 1,-2 3 2,-4 3 1,-2 3 1,-5 0 4,-4 2 6,-6-1 7,-3 1 5,-4-3 4,2-1-2,2-4-2,0-3-1,1-3 0,2-3-1,3-3 0,1-2 0,3-3-1,6 0-1,4-2-3,6 0 0,0 2-2,-1 7 3,-2 7 0,-2 8 1,-2 4 1,0 6-2,-2 5-2,0 4 0,-1 0-3,0-5-1,0-7-3,0-6-2,1-7-7,2-10-14,2-10-13,2-10-13,0-5-6,-2 1 3,0-1 3,0 0 3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4:50"/>
    </inkml:context>
    <inkml:brush xml:id="br0">
      <inkml:brushProperty name="width" value="0.04125" units="cm"/>
      <inkml:brushProperty name="height" value="0.04125" units="cm"/>
      <inkml:brushProperty name="color" value="#F2395B"/>
    </inkml:brush>
  </inkml:definitions>
  <inkml:trace contextRef="#ctx0" brushRef="#br0">33081 26088 533,'8'-8'-41,"-2"2"14,-1 1 14,0 0 13,-2 3 11,0 2 9,-2 4 7,0 2 7,-2 2 2,0 2-7,-2 0-5,0 1-7,-1 0-3,0 0-3,0-2-2,0 0-2,0-2-2,0 1 0,0 0 0,1 0-1,-1 0 0,2 0-1,0-1-1,2 1-1,0 0 0,0 0 0,0 0 0,0 0 0,-1-1 0,-1 1 0,0 0 1,-1 0-1,-1-1 1,2 1 0,0-1 0,2 1 1,0 0-1,0 0 0,0 0 0,0-1 0,0 1-1,0 0 1,0 0 0,0 0 1,0 0-1,0 1 1,0 2-1,0 0 0,0 1 0,0-1 0,0 1 1,0 0 1,0 0-1,2-1 0,0 1 0,2 0-1,-1 0 1,-1-1-1,0 1 1,-1 0 0,-1-1 0,2-1 0,0 0 0,2-2-1,-1 0 0,1 0 0,0 0 0,0-1-1,1 1 1,0-2-1,1-1 0,2 0 1,0-2-1,1-1 2,2 0 0,0-1 1,1-1 0,-1 0-1,1 0-1,0 0-1,-1-1-1,-1-1 1,0 0 1,-2-1 0,0-1 0,2 0 0,0 0 0,1 0 0,1 0 0,0-2 0,-2 0 0,2-1 0,-1-1 0,0 0 0,-2 0 1,0 0 0,-2 1 0,1-1 0,0 0 2,0 0-1,0 0 0,0 0 0,-1 1-2,1-1 0,-1-1-1,0 0 1,-2-1 0,0-1 2,-1-1-1,2 2 0,0 1 1,1 0-1,1 1 0,-2-1 0,-1-2-2,0 0 1,-1-1-1,0 1 0,-1-1 0,1 0 0,0 0 0,0 1 0,0-1 1,0 0 1,0 0-1,0 2 1,0-2 0,0 0 0,-1 0 0,-1 1 0,0-1 0,-1 0 0,-1 0 0,0-1 1,0-1 0,0-1 0,0-1 1,0 2-2,0 1 0,0 1 0,-1 0-1,-1 0 0,0 0-1,-1 1 0,-2-1-1,0 2 0,-1 1 1,-2 1-2,0-1 1,1 0 0,-1-2 0,0 0-1,0 0 1,-2 1 0,0 0 0,-1 2 0,-1 1 0,0 1-1,0 0-1,1 2-1,-2 0-1,0 2-1,-1 0-1,-1 2-1,0 0 0,0 2 1,2 0 2,2 2 1,-1 0 1,0 0 1,1-1 0,-1 1 1,1 1 1,0 0-2,2 1 1,1 2 0,-1-1-1,0-1 1,-1 0 1,-1-2 0,-1 1 0,2 0-2,1 1-1,0 2-2,2 0-1,1 2 1,0 0 2,2 1 0,0 1-1,0 0 0,0-1-2,0 1-1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57"/>
    </inkml:context>
    <inkml:brush xml:id="br0">
      <inkml:brushProperty name="width" value="0.03535" units="cm"/>
      <inkml:brushProperty name="height" value="0.03535" units="cm"/>
      <inkml:brushProperty name="color" value="#F2385B"/>
    </inkml:brush>
  </inkml:definitions>
  <inkml:trace contextRef="#ctx0" brushRef="#br0">17799 21494 622,'7'-8'-1,"1"-2"-1,0 0-2,0-1-2,0-1 6,1 0 12,1 0 11,1 1 12,0 3 0,0 8-13,-2 8-14,-1 8-12,-3 7-12,-8 8-7,-6 9-9,-7 7-7,-4 4-1,-2 1 8,2 1 6,-3 1 8,-1-4 5,2-10 3,1-10 3,1-9 3,2-8 1,3-5 1,2-4 1,4-5 0,2-5 0,2-2 1,3-3 0,1-4-1,2 0 1,1 1 0,3 1 0,2 1 0,1 1 3,-2 2 5,-1 2 6,0 2 6,-1 3 3,0 4 2,0 4 1,0 4 1,-2 3 0,-1 5-3,-2 4-2,-1 3-3,-3 2-2,0-1-1,-2-1 0,0-1-2,0-2-2,0-1-4,2-2-4,1-2-5,4-4-4,7-5-8,9-5-6,8-4-8,4-4-1,0-2 4,2-2 2,1-1 4,-3-1 3,-2 4 0,-4 2 2,-5 4 0,-6 3 3,-8 4 2,-9 4 4,-9 4 3,-7 2 2,-3 3 1,-4 1 1,-4 3 2,-1 0 0,5-1-1,3-1 1,5-1-1,1 0 0,-2-1 1,2 1 0,-3-1 0,1-2 5,6-3 8,5-5 7,5-3 8,3-2 4,3-2-2,4 0-2,3-2-1,3-1-1,7-4-3,5-2-1,7-3-2,2-3-3,2 1-5,1-2-6,0-1-4,0 0-6,-3 2-8,-4 3-7,-2 1-8,-4 1-4,-3 2-1,-4 1-2,-4 0-1,-5 2-5,-2 0-8,-6 2-7,-2 1-9,-4-1 3,-2-1 12,-2 0 13,-1-1 12,-1-2 8,2 0 2,2-2 3,3 0 3,1 0 1,1 0 4,1 2 2,0 1 3,1 1 10,0 2 17,0 2 17,0 2 17,-1 3 2,-3 7-12,-4 6-13,-2 5-11,-3 6-10,-1 3-7,-3 4-8,-1 3-6,-2 3-8,1-2-7,0 0-8,0-1-7,0-4-7,4-6-5,3-5-7,3-6-4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57"/>
    </inkml:context>
    <inkml:brush xml:id="br0">
      <inkml:brushProperty name="width" value="0.03006" units="cm"/>
      <inkml:brushProperty name="height" value="0.03006" units="cm"/>
      <inkml:brushProperty name="color" value="#F2385B"/>
    </inkml:brush>
  </inkml:definitions>
  <inkml:trace contextRef="#ctx0" brushRef="#br0">18000 24916 731,'8'-7'0,"2"2"0,0 2 0,1 2 0,2 1 0,1 2 0,3 0 0,2 2 0,0 1 4,1 1 8,-1 3 8,0 2 8,0 1 4,-1 0 1,-1-2 0,0 2 2,-2-1-5,-1-1-7,-1 0-10,0-2-8,-3-1-15,1-2-23,-2-3-22,0 0-24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58"/>
    </inkml:context>
    <inkml:brush xml:id="br0">
      <inkml:brushProperty name="width" value="0.04682" units="cm"/>
      <inkml:brushProperty name="height" value="0.04682" units="cm"/>
      <inkml:brushProperty name="color" value="#F2385B"/>
    </inkml:brush>
  </inkml:definitions>
  <inkml:trace contextRef="#ctx0" brushRef="#br0">18556 22169 469,'1'-22'0,"1"3"0,2 3 0,3 3-1,1 4 6,-2 6 10,-1 6 11,0 6 11,-3 8-3,-4 9-18,-4 10-18,-4 10-16,-3 3-11,-2-2-1,-5-3-1,-1-4-3,-2-4 4,2-5 6,3-7 7,1-5 7,2-5 5,2-3 5,3-3 3,1-2 5,5-3 9,8-2 15,8-2 13,7-2 15,6-3 1,3-2-14,3-3-13,3-3-13,-2-1-9,-2 1-5,-5 0-4,-3 2-5,-4 1-7,-3 2-9,-3 3-9,-2 1-9,-5 2-4,-2 2 0,-6 2 0,-2 2 2,-3 2 7,0 3 15,0 4 16,0 2 14,1 2 11,-1-1 7,0 1 7,0 0 6,1 0 2,2 1-6,2 1-3,2 1-6,1 1-1,0 3 1,0 1 2,0 3 0,1 1-1,0 4-5,2 2-5,0 4-4,1 3-6,0 2-3,0 4-5,0 2-4,-1 0-4,0-2-1,-2-3-2,0-4-2,-1-4-2,0-5 1,0-7 0,0-5-1,-2-5 1,-4-1 2,-4-2 1,-4-2 1,-3-2 0,-3-2-2,-2-3-2,-4 0-1,-3-2-4,-5 0-6,-3 0-6,-4 0-5,-2-3-2,3-2 2,2-5 2,3-4 2,3-1 0,7 1 0,7 1-3,7 1 0,3 0-1,2 0 1,0 0 0,2 1 2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3:59"/>
    </inkml:context>
    <inkml:brush xml:id="br0">
      <inkml:brushProperty name="width" value="0.05159" units="cm"/>
      <inkml:brushProperty name="height" value="0.05159" units="cm"/>
      <inkml:brushProperty name="color" value="#F2385B"/>
    </inkml:brush>
  </inkml:definitions>
  <inkml:trace contextRef="#ctx0" brushRef="#br0">20600 22298 426,'1'-11'20,"2"10"19,2 10 19,2 10 19,-1 5 0,-1 4-18,-2 3-18,-2 3-17,-1 2-13,0 1-9,0 0-8,0 2-9,0-1-5,0-3-2,0-4-2,0-2-1,1-10-7,2-16-9,2-17-11,2-17-10,2-8 1,3 1 13,4 2 13,2 0 13,1 3 9,-1 5 5,-1 5 5,0 5 5,-3 4 7,-1 2 9,-2 4 10,-3 3 10,0 1 5,-1 2 3,1 0 2,0 2 2,-1 1-3,0 4-9,-2 2-8,0 4-8,-2 2-7,-1 3-3,0 3-4,-2 3-3,-2 2-4,-3-1-4,-5 1-3,-4-1-4,-2 0-3,1-1-5,0-1-3,-1-1-4,2-2-2,1-4 2,2-5 1,2-3 1,1-3 0,1-4-1,-1-2-3,0-3-1,2-5 1,4-4 2,4-5 4,4-5 2,3-2 4,3 3 4,4 1 4,2 3 4,1 1 3,-1 3 5,-2 1 3,0 2 4,0 2 6,2 1 5,0 0 6,1 2 7,1 0 2,1-2-4,1 0-3,1-1-3,2-2-4,3-2-6,3-1-5,3-3-5,2 1-5,2 3-4,2 2-3,2 4-5,-2 2-3,-4 0-6,-5 2-4,-5 2-5,-4-1-3,-5 2 1,-3 0-1,-4 2 0,-5 0 3,-6 0 6,-6 0 6,-6 0 7,-2-2 4,-1-2 4,0-4 3,1-2 3,-1-4 2,0-5-1,0-5 1,1-5-1,0-1 2,2 1 2,2 3 5,3 1 2,0 3 2,0 3 3,1 3 0,-1 3 3,1 7 3,1 12 6,0 12 6,2 11 6,1 10-3,2 10-10,2 8-10,2 10-11,1 0-6,0-2-5,-1-5-2,1-3-4,0-2-2,0-2 0,0-1 0,0 0 1,-2-2-1,1 0 2,-2-2 1,0-1 0,-2-2 0,0-4-2,-2-4-1,1-3-2,-3-5-3,-2-3-5,-2-5-7,-1-3-4,-3-4-1,0-3 5,-1-3 6,-1-2 4,-2-3 4,-2-2 1,-1-2 2,-3-2 0,0-3 5,1-2 8,1-3 6,1-3 7,2-2 7,5 0 6,3 1 7,4-1 7,3-1 0,2-1-6,2-3-5,2-1-7,5-4-8,8-3-12,7-5-11,8-2-12,4-2-7,-1 4-1,-1 2-2,-1 3 0,-2 3-11,-3 5-20,-3 3-19,-4 5-20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62700 22725 333,'49'20'167,"16"14"-1,15 14 1,17 16 0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05"/>
    </inkml:context>
    <inkml:brush xml:id="br0">
      <inkml:brushProperty name="width" value="0.04066" units="cm"/>
      <inkml:brushProperty name="height" value="0.04066" units="cm"/>
    </inkml:brush>
  </inkml:definitions>
  <inkml:trace contextRef="#ctx0" brushRef="#br0">30050 21080 541,'0'-17'0,"2"-2"2,0-1 1,2-3 1,0 2 6,2 5 13,0 5 13,1 4 11,2 4 4,2 2-5,2 2-5,1 2-5,2 4-4,2 4-5,0 5-5,1 5-3,-1 4-3,-1 1-3,-2 3-1,-2 1-2,-3 2-4,-3 3-3,-2 0-6,-4 3-4,-1 0-4,0-2-4,0-1-3,0-3-3,0-3-1,0-3 2,0-5 2,0-3 2,1-4 2,4-2 1,2-4 1,4-3 1,2-3 3,3-6 5,3-4 5,3-5 4,2-4 3,0-2 3,2-1 2,1-2 2,1-4 0,-1-1-3,0-4-3,1-3-2,-2-2-2,-3-1-2,-3 1-1,-3-3-2,-2-2 0,-2-4-1,-3-4-2,-1-4 0,-1-2-1,-2 2 2,-1 1-1,0 0 1,-2 3 1,-1 2-1,0 4 1,-1 2 0,-1 4 0,0 2 2,0 4 2,0 2 1,0 2 1,0 3-1,0 1-1,0 3-1,0 1 0,0 1 0,0 0 1,0 2 0,-3 3 0,-6 3-2,-6 4-1,-5 4-2,-4 4 0,2 6 0,1 4 1,1 5 0,0 5-7,-3 7-13,-1 5-14,-3 7-14,2-3-3,5-8 7,5-9 8,5-9 8,2-3 0,2 0-3,1 1-6,0 2-4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06"/>
    </inkml:context>
    <inkml:brush xml:id="br0">
      <inkml:brushProperty name="width" value="0.03918" units="cm"/>
      <inkml:brushProperty name="height" value="0.03918" units="cm"/>
    </inkml:brush>
  </inkml:definitions>
  <inkml:trace contextRef="#ctx0" brushRef="#br0">33050 22487 561,'1'-15'8,"4"2"15,2 3 16,4 1 15,1 1 2,1 2-10,1 1-12,1 1-11,2-1-6,2-1-4,1 0-3,3-1-3,-1-1-4,-4 2-3,-2 1-5,-3 1-5,-3 1-2,-4 3-2,-4 4-3,-4 2-1,-2 2 2,0 2 8,0 0 7,0 2 7,0 0 7,1 3 2,-1 1 3,0 3 4,0 1 1,0 1-2,0 1-2,0 1-2,1 1-1,0-2-4,2 2-3,0-1-3,1 0-1,0-1-3,0-1 0,0 0-1,0-3-2,0-1-2,0-3 0,0-1-2,2-3-1,2-2 0,3-4 0,4-2-1,1-5 0,3-2 0,2-5 0,2-4 0,-1 0-2,1 1-2,-2 2-4,-1 2-2,-4 2-10,-6 2-16,-8 3-17,-6 1-16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06"/>
    </inkml:context>
    <inkml:brush xml:id="br0">
      <inkml:brushProperty name="width" value="0.04266" units="cm"/>
      <inkml:brushProperty name="height" value="0.04266" units="cm"/>
    </inkml:brush>
  </inkml:definitions>
  <inkml:trace contextRef="#ctx0" brushRef="#br0">32929 23493 515,'-22'-7'16,"4"0"4,4 2 4,5 1 6,2 1 4,2 3 6,2 4 5,2 2 5,1 3-1,0 4-8,0 2-9,0 3-8,0 1-5,0-2-2,0 1-2,0-2-2,1 0-3,2 3-5,2 2-5,2 1-4,1 0-2,-1-2 1,1-1 1,0-2 1,2-3-2,4-3-5,3-3-4,5-2-5,1-3-2,4-1-3,1 0 0,3-1-3,1-3-2,1-2-5,0-4-4,1-2-4,-2-1-2,-7 2 1,-7 3 0,-6 1 0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07"/>
    </inkml:context>
    <inkml:brush xml:id="br0">
      <inkml:brushProperty name="width" value="0.04193" units="cm"/>
      <inkml:brushProperty name="height" value="0.04193" units="cm"/>
    </inkml:brush>
  </inkml:definitions>
  <inkml:trace contextRef="#ctx0" brushRef="#br0">35450 22389 524,'39'-15'162,"-2"2"-41,-1 4-39,0 0-41,-1 1-21,-1 2-2,-1 1-2,-1 0-3,-3 3-11,-2 2-20,-4 4-20,-1 2-22,-4 3-7,-3 2 4,-3 0 5,-2 4 3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07"/>
    </inkml:context>
    <inkml:brush xml:id="br0">
      <inkml:brushProperty name="width" value="0.03735" units="cm"/>
      <inkml:brushProperty name="height" value="0.03735" units="cm"/>
    </inkml:brush>
  </inkml:definitions>
  <inkml:trace contextRef="#ctx0" brushRef="#br0">35277 23550 589,'-9'7'4,"-2"-3"10,-1-2 8,-3 0 10,6-3 8,14-1 9,14 0 9,13 0 9,8-2-6,2 2-20,1 0-20,4 2-19,-1 0-17,-1 0-13,0 0-13,-1 0-13,-2 0-3,-2 0 5,-3 0 6,0 0 5,-5 0 5,-6 0 1,-5 0 3,-6 0 2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4:51"/>
    </inkml:context>
    <inkml:brush xml:id="br0">
      <inkml:brushProperty name="width" value="0.03394" units="cm"/>
      <inkml:brushProperty name="height" value="0.03394" units="cm"/>
      <inkml:brushProperty name="color" value="#F2395B"/>
    </inkml:brush>
  </inkml:definitions>
  <inkml:trace contextRef="#ctx0" brushRef="#br0">30268 29200 648,'-17'9'75,"0"3"-15,-1 4-15,-1 2-16,0 1-9,3-1-2,1-1-3,2-1-1,0 1-1,-1 1-1,-3 3 0,-1 2 0,-2 1-1,0 2-3,2 3-3,-2 1-4,0 2 0,1 1-1,-1 1-1,1 0 0,-3 2-1,-1 1 1,-4 0-1,-3 2 1,-2 0-1,1 0 0,0 0 0,-1 0 1,2-1-1,1-4 0,3-2 0,1-3 0,2-2 1,1 1 1,1-1 1,2 1 1,-1-2 0,1 0 0,-1 0-1,1-2 1,0-1-1,0 1 0,2-1 1,1 1 0,1-2-1,1-1 1,0-3 0,2-1 0,1-3 0,2-1-4,3-2-1,1-2-3,1-4-4,2-6-8,0-6-6,2-6-8,2-5-1,6-3 4,4-5 5,5-3 5,2 0-3,-3 3-9,-1 5-10,-2 3-9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07"/>
    </inkml:context>
    <inkml:brush xml:id="br0">
      <inkml:brushProperty name="width" value="0.0467" units="cm"/>
      <inkml:brushProperty name="height" value="0.0467" units="cm"/>
    </inkml:brush>
  </inkml:definitions>
  <inkml:trace contextRef="#ctx0" brushRef="#br0">38800 20419 471,'0'-14'4,"0"1"9,0 2 9,0 2 9,0 5 9,2 8 10,0 8 10,2 8 9,1 6-2,1 6-13,3 6-13,2 6-14,0 5-8,-2 5-4,-2 6-6,-2 4-3,-2 1-5,1-3-2,0-3-4,0-3-3,0-4-2,0-6-4,0-6-2,0-6-2,1-6 0,3-7 6,4-7 5,2-6 5,4-11 4,2-14 3,6-13 4,3-14 3,3-11 0,1-8-1,1-6-2,1-10-2,0-2-3,2 3-4,1 4-4,1 2-5,-3 3-1,-3 7-2,-4 4-1,-3 5-2,-4 5-4,-3 7-7,-3 8-8,-2 6-8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08"/>
    </inkml:context>
    <inkml:brush xml:id="br0">
      <inkml:brushProperty name="width" value="0.04429" units="cm"/>
      <inkml:brushProperty name="height" value="0.04429" units="cm"/>
    </inkml:brush>
  </inkml:definitions>
  <inkml:trace contextRef="#ctx0" brushRef="#br0">41250 20839 496,'8'-5'55,"0"6"5,0 6 6,-1 6 6,0 3-5,-2 1-13,-2 1-14,-2 1-14,-1 0-8,0 0-1,0 1-2,0 0-2,2-4-16,4-3-31,3-6-32,4-4-31,2-5-7,-4 0 19,-3-3 18,-2-2 19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09"/>
    </inkml:context>
    <inkml:brush xml:id="br0">
      <inkml:brushProperty name="width" value="0.05509" units="cm"/>
      <inkml:brushProperty name="height" value="0.05509" units="cm"/>
    </inkml:brush>
  </inkml:definitions>
  <inkml:trace contextRef="#ctx0" brushRef="#br0">40590 20868 399,'8'-8'1,"0"1"1,0-1 3,0 0 1,-5 2 8,-6 6 12,-9 4 14,-8 6 13,-4 3 1,-1 5-9,-1 3-10,-1 5-10,1 1-7,0 1-5,1-1-5,1 1-4,2-3-4,3-1 0,3-4-2,3-3-2,4-3-1,6-3-2,6-3-3,6-2-3,7-7 0,7-8-2,8-9 0,9-9 0,1-2-1,-3 3-2,-2 5-1,-3 3-1,-5 4 0,-6 5 3,-5 3 1,-6 4 2,-5 3 5,-4 2 8,-4 2 7,-4 2 7,-4 3 3,-6 7 0,-4 5-1,-5 7-1,-3 3 0,-1 0 1,0 2 2,-1 1 0,0-1-1,3-3-3,3-3-4,3-3-3,3-5-2,2-2 0,4-5 0,3-3 0,5-5-1,8-6-2,8-6-2,7-5-1,7-6-4,3-1-4,5-4-4,3-3-5,-1 1-2,-5 3 2,-4 5 0,-5 3 1,-4 3 1,-2 2 1,-4 2 0,-3 3 2,-4 2 1,-6 6 4,-6 4 3,-5 5 4,-3 2 0,2-2 0,2-3-2,3-1 0,2-3-2,4-4-2,4-4-2,4-4-1,0-3-2,-1-1 0,-2-3 0,-2-2-1,-1 0 2,0 1 5,0 1 5,0 0 3,0 2 4,0 1 1,0 0 2,0 2 1,0 4 6,0 6 12,0 7 11,0 8 12,0 1-1,-2-3-14,0-3-12,-2-2-15,-1-2-9,-2 3-6,-1 2-7,-3 2-6,0-3-5,0-5-1,2-6-3,1-6-2,1-5 0,2-3 5,2-5 4,2-3 4,1-1 3,0 4 5,0 5 5,0 3 3,0 4 11,2 4 18,1 4 16,0 4 18,1 3 3,0 1-13,0 3-11,0 2-14,-1 1-6,-1 1-2,0 1-3,-1 1-1,-2 3-3,-1 5-3,0 5-2,-1 4-3,-2 2-2,-2 0-2,-2-1-3,-2-1-3,-1-3-1,-2-2-3,-3-3-2,-1-3-3,-3-3 1,-2-5 1,-1-3 2,-2-4 1,-3-4-2,-1-1-10,-3-2-8,-1-1-9,0-4-2,1-1 7,3-2 6,2-1 6,1-3 7,3 0 8,1-1 6,3-1 8,2-1 4,2 2 0,4 1 0,3 1 1,3 0 11,4 2 18,4 0 21,4 2 19,4 1 2,3 2-14,5 2-13,4 2-16,4 3-8,6 4-5,6 3-4,7 5-4,4 1-8,7 1-9,6 0-11,6-1-10,4 0-8,4-1-6,4 0-8,4-2-6,-3-2-1,-13-3 4,-11-3 4,-12-2 4,-8-2 0,-6 0-6,-4 0-4,-4 0-5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12"/>
    </inkml:context>
    <inkml:brush xml:id="br0">
      <inkml:brushProperty name="width" value="0.04667" units="cm"/>
      <inkml:brushProperty name="height" value="0.04667" units="cm"/>
    </inkml:brush>
  </inkml:definitions>
  <inkml:trace contextRef="#ctx0" brushRef="#br0">25065 27275 471,'0'-29'6,"0"7"11,0 5 12,0 7 11,-2 8 5,-2 13-2,-4 13-2,-2 13-2,-1 8-5,0 4-4,2 4-5,1 4-5,0 1-2,3 0-3,0 1 0,0 0-1,0 0-3,-2-1-4,-1 1-4,-3 0-5,0 1-2,0 3-1,2 3-1,1 4-1,1-4-1,2-6-1,2-7-1,2-6-2,0-7 0,0-6 0,-2-5 0,0-7 0,-1-6-2,0-8 0,0-8-2,1-8-2,0-9 0,3-11 0,4-11 0,2-10 0,4-9 0,4-4 2,3-5 0,5-4 2,2 1 1,-1 9 3,0 8 3,0 10 3,0 6 4,-1 3 5,-1 5 5,-1 3 6,-1 5 3,-2 5 1,-3 5 2,-1 5 1,-2 2 1,0 0-1,-2 0 0,-1 0-1,0 2-1,-3 4-3,0 4-2,0 4-3,-2 1-3,0 1-3,-2 0-4,0 0-3,-2 0-3,0 3-1,-2 1-2,0 3-2,-2 1-2,-1 1-1,-3 1-1,-1 1-1,-2 0-1,0-3 1,0-1 1,0-2 1,0-2-1,-1-1-4,-1-1-3,-1 0-4,-1-3 0,0-3 3,1-2 2,-1-4 3,0-1 4,2 0 2,1 0 4,1 0 3,2 0 3,-1-2 1,2 0 2,1-2 1,2 1 9,4 2 16,4 2 17,4 2 15,3 3 2,3 2-11,2 3-11,5 4-11,-1 1-9,1 1-5,-2 1-5,-1 1-5,1 0-5,1 0-8,3 1-5,2-1-8,0 1-1,-1 0 0,-1-1 2,-2 1 1,-1-2-1,-1-3-5,-2-3-5,-2-2-4,-2-3-7,1-1-10,0-1-9,0 0-10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12"/>
    </inkml:context>
    <inkml:brush xml:id="br0">
      <inkml:brushProperty name="width" value="0.04472" units="cm"/>
      <inkml:brushProperty name="height" value="0.04472" units="cm"/>
    </inkml:brush>
  </inkml:definitions>
  <inkml:trace contextRef="#ctx0" brushRef="#br0">27500 30250 491,'0'24'174,"0"-1"-41,0 1-41,0-1-39,0 1-26,0 4-8,0 3-9,0 3-9,0 1-8,2 2-5,0 1-5,2 0-6,0-2 0,-1-8 4,1-6 4,0-6 4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15"/>
    </inkml:context>
    <inkml:brush xml:id="br0">
      <inkml:brushProperty name="width" value="0.0408" units="cm"/>
      <inkml:brushProperty name="height" value="0.0408" units="cm"/>
    </inkml:brush>
  </inkml:definitions>
  <inkml:trace contextRef="#ctx0" brushRef="#br0">29343 28449 539,'7'-8'35,"-2"0"-4,-2 0-5,-2 0-4,-1-1-3,2-1-1,0-3 0,2-2-1,-1 0 0,-1-1-2,0 0-1,-1 1-2,-3-1-1,0 0-4,-3 1-3,-2-1-3,-2 3 1,-4 4 6,-2 6 4,-3 5 6,-1 2 1,4 3-2,0 2-2,2 2-2,1 1-2,1 1-2,-1 1-3,0 2-2,0 1-1,1 3 0,-1 3 0,0 3 1,0 2-1,-2 2 2,0 3 0,0 1 1,-1 1 0,3-1-2,1-2-1,2-1-2,1 1-1,0-1 0,1 0 0,-1 1-1,1-2 0,2 0 1,2-1 2,2-1 1,1-1 0,0-3-1,0-1 1,0-3-1,2-2-2,4-3 0,4-2-2,3-4-1,4-2-6,3-2-10,4-3-10,1 0-10,3-4-5,2-2-3,3-4-1,1-2-2,-2-1 3,-8 2 7,-6 3 7,-6 1 8,-5 0 3,1 0 0,0-1 0,0-2 0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15"/>
    </inkml:context>
    <inkml:brush xml:id="br0">
      <inkml:brushProperty name="width" value="0.04839" units="cm"/>
      <inkml:brushProperty name="height" value="0.04839" units="cm"/>
    </inkml:brush>
  </inkml:definitions>
  <inkml:trace contextRef="#ctx0" brushRef="#br0">31315 29200 454,'0'16'179,"2"-1"-43,0 1-43,2 0-43,-2 0-24,0 1-5,0 0-4,-1 2-4,-1 2-5,0 1-6,0 3-4,0 1-6,-1 1-3,-1-1-3,0-1-2,0-2-2,-3 0-7,0-1-13,-1-1-13,-1 0-12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15"/>
    </inkml:context>
    <inkml:brush xml:id="br0">
      <inkml:brushProperty name="width" value="0.04657" units="cm"/>
      <inkml:brushProperty name="height" value="0.04657" units="cm"/>
    </inkml:brush>
  </inkml:definitions>
  <inkml:trace contextRef="#ctx0" brushRef="#br0">31361 29423 472,'-13'-1'41,"8"-1"16,7 0 13,6-1 15,4-1-1,1 0-17,2 0-17,0 0-16,1 0-13,-1 0-8,1 0-8,0 1-8,-1-2-8,0 2-10,1-1-10,-1 0-9,0 0-5,-1 0-2,-1 0-1,0 0-1,-2 0 1,-1-3 5,0-1 4,-2-3 4,-1-1 4,0 0 3,-2 1 1,0-1 2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16"/>
    </inkml:context>
    <inkml:brush xml:id="br0">
      <inkml:brushProperty name="width" value="0.05798" units="cm"/>
      <inkml:brushProperty name="height" value="0.05798" units="cm"/>
    </inkml:brush>
  </inkml:definitions>
  <inkml:trace contextRef="#ctx0" brushRef="#br0">32196 28684 379,'0'-22'5,"0"5"1,0 3 1,0 4 0,0 2 8,0 0 11,0 1 13,0-1 12,-1 3 9,-1 8 5,0 6 7,-1 7 5,0 5-6,1 3-17,0 3-16,2 3-18,-1 4-12,0 4-10,-2 6-7,0 4-9,-1 6-4,0 7 2,1 7 1,-1 7 1,0 3-5,2-2-12,0-1-11,2 1-12,0-9-6,0-15 0,0-14 1,0-15 0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16"/>
    </inkml:context>
    <inkml:brush xml:id="br0">
      <inkml:brushProperty name="width" value="0.0537" units="cm"/>
      <inkml:brushProperty name="height" value="0.0537" units="cm"/>
    </inkml:brush>
  </inkml:definitions>
  <inkml:trace contextRef="#ctx0" brushRef="#br0">32500 29372 409,'8'-7'24,"2"-1"-2,0 0-4,1 0-1,1 0-1,0 2 4,-1 1 2,1 1 3,0 2 0,0 5-3,-1 6-2,1 4-4,-3 4-3,-4 1-5,-6 2-3,-4 2-3,-3 2-3,-2-1-1,0 1 1,-1-1-2,0-1 2,0-3-1,2-3 2,1-2 1,4-6 1,10-8 2,8-8 2,9-8 1,6-5-2,2-3-6,4-3-7,3-3-6,0 0-6,-1 1-6,-3 4-4,-2 1-6,-4 1 1,-6 4 9,-5 3 9,-6 3 8,-5 5 17,-1 8 28,-2 8 26,-2 8 27,-1 3 5,0 1-19,0-1-18,0 1-19,0-1-12,0 2-7,0 1-6,0 1-7,2 0-8,4-1-9,4-1-9,4 0-8,1-5-4,1-3 4,0-6 2,0-4 3,0-6 2,1-6 2,1-6 2,1-5 2,0-5 3,-3-1 4,-1-3 5,-2-1 5,-2 0 4,-1 2 2,0 2 2,-2 1 3,-1 3 2,-2 1 0,-3 3 2,0 1 0,-4 3 0,-2 2 1,-4 4-1,-2 3 0,-3 1-3,-3 2-8,-3 0-8,-3 2-7,-3 3-11,-2 6-15,-1 5-13,-2 7-14,0 0-6,5-3 2,3-4 3,5-4 1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4:52"/>
    </inkml:context>
    <inkml:brush xml:id="br0">
      <inkml:brushProperty name="width" value="0.03703" units="cm"/>
      <inkml:brushProperty name="height" value="0.03703" units="cm"/>
      <inkml:brushProperty name="color" value="#F2395B"/>
    </inkml:brush>
  </inkml:definitions>
  <inkml:trace contextRef="#ctx0" brushRef="#br0">35550 29900 594,'7'8'3,"-2"2"7,-3 0 7,0 1 7,-2 1 2,2 0-2,0-1-3,2 1-2,0 0-2,1 2-1,2 0-1,0 1-1,1 1-1,0 1 0,0 1-1,-1 2 1,2 0 0,0 1-1,1 1 0,2 0 0,-1 0-1,1-1-1,0-3-1,-1-1-1,0-1 0,1 1 0,0 2 1,0 0-1,0-1 0,1 1-1,1-2-2,2-1-1,-1 0-2,-1 1 0,-1 2-2,0 0 1,-1 0-2,1 1 1,1-1-1,2 1 0,-1 0 0,1 1-1,0 1-1,0 1-1,-1 0 0,-1-1 1,-1-1 0,-1-1 1,-2 0 0,1-1 1,-2 0-1,0 1 1,-1-1-1,-1-1 1,1-1 0,0-1 0,0 0-1,0 0-2,0-1-1,0 1-3,-1-1-1,-1-1-4,-1-1-2,0 0-3,-1-3-3,2-1-3,0-2-4,2-2-4,-2 0-4,-3 0-5,-2 1-5,-4 2-5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20"/>
    </inkml:context>
    <inkml:brush xml:id="br0">
      <inkml:brushProperty name="width" value="0.043" units="cm"/>
      <inkml:brushProperty name="height" value="0.043" units="cm"/>
    </inkml:brush>
  </inkml:definitions>
  <inkml:trace contextRef="#ctx0" brushRef="#br0">37750 28762 511,'17'-1'165,"3"-1"-40,3 0-38,3-1-38,3-2-24,5 0-6,2-1-6,5-1-8,2 0-5,-1 1-7,-2 0-6,0 2-5,-2 0-9,-2 2-9,-2 0-10,-2 2-9,-3 0-1,-5 2 6,-5 0 7,-4 2 7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20"/>
    </inkml:context>
    <inkml:brush xml:id="br0">
      <inkml:brushProperty name="width" value="0.04409" units="cm"/>
      <inkml:brushProperty name="height" value="0.04409" units="cm"/>
    </inkml:brush>
  </inkml:definitions>
  <inkml:trace contextRef="#ctx0" brushRef="#br0">37737 29324 499,'-16'7'1,"2"-2"2,1-3 3,1 0 2,0-2 5,2 0 10,1 0 7,0 0 10,6-2 6,8 0 3,9-3 5,10-2 4,5-2-5,6-2-11,5-1-13,5-3-11,0 1-8,0 2-1,-3 1-4,-2 2-2,2 2-8,6 1-16,5 0-15,7 2-15,1 0-7,-3 2 0,-2 0 1,-4 2 0,-6 0 4,-10 0 5,-9 0 6,-10 0 6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21"/>
    </inkml:context>
    <inkml:brush xml:id="br0">
      <inkml:brushProperty name="width" value="0.04938" units="cm"/>
      <inkml:brushProperty name="height" value="0.04938" units="cm"/>
    </inkml:brush>
  </inkml:definitions>
  <inkml:trace contextRef="#ctx0" brushRef="#br0">43063 26209 445,'-8'-15'5,"2"4"10,1 3 9,0 3 10,1 2 5,0 3 1,0 4 1,1 2 1,-1 4-2,0 6-4,0 4-5,0 5-3,-1 5-3,-2 6-2,-2 6-2,-1 7-1,-2 3-3,0 4-2,0 5-3,0 4-2,0 2-4,-1 1-3,0 1-3,-2 1-3,-1-3-1,2-5 0,1-7 1,1-5 1,1-5-3,2-6-6,2-4-5,2-5-7,1-5-1,-2-5-1,0-5 1,-1-4 1,0-8 1,2-9 2,2-8 4,2-9 2,3-9 0,6-8-4,4-10-2,5-8-3,5-6-2,3 0 0,5-4 0,2-1 1,3 0 2,-1 6 7,-2 5 5,0 5 6,-2 6 3,-3 8-1,-3 7-1,-2 9-1,-4 5 2,1 6 3,-3 6 5,0 3 3,-1 4 8,-3 2 12,-1 2 12,-2 1 11,-2 4 2,-2 6-8,-2 4-8,-2 5-9,-2 3-5,0 2-5,-2 3-3,0 1-4,-4 1-4,-4 1-3,-5-1-5,-5 0-3,-3-1-6,-2-3-6,-3-3-7,-1-3-6,0-3-4,1-3 1,3-3 0,1-3 0,2-3 2,1-2 1,1-4 4,1-2 1,3-4 4,2 0 4,2-3 4,4-2 5,2-1 1,2 0-1,2 1 0,2-1-1,4 1 11,6 2 20,6 2 21,6 2 21,1 2 5,2 2-11,-1 2-11,1 2-11,-1 1-8,1 1-3,-1 2-4,1 0-4,0 1-5,1 1-7,1 1-6,1 2-6,-2-2-8,0 0-12,-3-1-10,-1 0-10,-2-2-11,-1-1-8,-1-1-10,0 0-9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22"/>
    </inkml:context>
    <inkml:brush xml:id="br0">
      <inkml:brushProperty name="width" value="0.04235" units="cm"/>
      <inkml:brushProperty name="height" value="0.04235" units="cm"/>
    </inkml:brush>
  </inkml:definitions>
  <inkml:trace contextRef="#ctx0" brushRef="#br0">44990 28263 519,'1'-15'6,"5"2"14,4 2 12,3 3 12,3 1 7,1 2-2,1 2-1,2 2-1,-3 2-4,-3 4-7,-4 2-6,-4 4-7,-4 3-5,-1 5-4,-2 5-4,-1 5-4,-5 2-3,-6 2-3,-6 1-2,-5 0-3,-2-1-2,3-3-4,3-5-2,4-3-3,1-4 0,2-3 2,2-3 2,2-2 2,6-4 2,8-3 1,9-2 1,10-4 0,4-2 0,1-3-3,4-4-3,1-2-4,-1 0 1,-7 3 1,-6 2 2,-6 4 2,-3 1-7,0 0-16,-2 0-15,0 0-16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47975 28025 333,'49'20'167,"16"14"-1,15 14 1,17 16 0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23"/>
    </inkml:context>
    <inkml:brush xml:id="br0">
      <inkml:brushProperty name="width" value="0.05276" units="cm"/>
      <inkml:brushProperty name="height" value="0.05276" units="cm"/>
    </inkml:brush>
  </inkml:definitions>
  <inkml:trace contextRef="#ctx0" brushRef="#br0">48919 26338 417,'7'-22'3,"-2"3"7,-2 3 8,-2 3 6,-1 1 3,0 2-1,0 0 0,0 2-2,-1 1 0,-2 1-2,-2 0-1,-2 2-2,-1-1-2,0 0-1,1-1-3,-1-2-2,-1 1 0,0 1-1,-1 0 1,-1 2-1,-1 0 1,0 2-1,0 0-1,1 2-1,-3 1 0,-2 2-2,-3 2-2,-2 2-1,-2 1 0,1 3 1,1 2 0,1 2 2,1 1 1,1 3 3,0 1 2,2 3 3,1 1 0,-1 3-1,0 1-2,1 3-1,0 1-1,2 2-2,2 2 0,3 3-1,1-2-1,2 1-1,2-2 0,2 1-1,1-3 0,2-2-1,0-2 1,2-1-1,2-3-3,7-1-4,6-3-6,6-1-5,3-4-5,4-3-3,3-4-3,3-4-3,0-3-3,-2-1-1,-3 0-2,0-1-2,-3-2 0,0-1 0,-1 0 0,-1-1 0,-2-2 2,-5 0 5,-3-1 5,-4-2 5,-3 1 1,1-1-1,0 0-3,0 0-1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23"/>
    </inkml:context>
    <inkml:brush xml:id="br0">
      <inkml:brushProperty name="width" value="0.04619" units="cm"/>
      <inkml:brushProperty name="height" value="0.04619" units="cm"/>
    </inkml:brush>
  </inkml:definitions>
  <inkml:trace contextRef="#ctx0" brushRef="#br0">51243 27177 476,'-8'-10'12,"0"10"24,1 12 24,-1 10 24,0 9 4,0 6-15,0 7-15,1 7-15,0 2-12,1-4-10,0-4-8,2-4-8,0-4-11,2-2-11,0-3-11,2-3-11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23"/>
    </inkml:context>
    <inkml:brush xml:id="br0">
      <inkml:brushProperty name="width" value="0.03697" units="cm"/>
      <inkml:brushProperty name="height" value="0.03697" units="cm"/>
    </inkml:brush>
  </inkml:definitions>
  <inkml:trace contextRef="#ctx0" brushRef="#br0">51350 27807 595,'3'-16'86,"6"2"-8,5 2-10,7 0-9,3 0-11,1 2-13,1 0-13,0 2-14,0 2-11,-1-1-14,-3 2-12,-1 1-12,-3 0-10,-3 0-6,-3 0-6,-2 0-7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24"/>
    </inkml:context>
    <inkml:brush xml:id="br0">
      <inkml:brushProperty name="width" value="0.05434" units="cm"/>
      <inkml:brushProperty name="height" value="0.05434" units="cm"/>
    </inkml:brush>
  </inkml:definitions>
  <inkml:trace contextRef="#ctx0" brushRef="#br0">52195 26966 404,'-1'-12'58,"-1"8"12,0 8 11,-1 8 12,-1 6-3,0 7-19,0 5-18,0 6-18,1 6-14,0 6-6,2 5-7,0 7-7,1 3-8,-2-1-7,1 1-7,-3 0-7,0 0-3,1 1 0,-2 0 0,2 2 0,-1-4-7,0-12-14,0-10-14,0-11-15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24"/>
    </inkml:context>
    <inkml:brush xml:id="br0">
      <inkml:brushProperty name="width" value="0.03856" units="cm"/>
      <inkml:brushProperty name="height" value="0.03856" units="cm"/>
    </inkml:brush>
  </inkml:definitions>
  <inkml:trace contextRef="#ctx0" brushRef="#br0">52777 26627 570,'-6'-8'7,"2"2"16,4 1 13,3 1 16,2 0 5,5 0-5,4 0-4,4 0-4,4 0-7,5 0-8,3 0-7,7 1-9,1 0-6,-1-1-5,-3 0-3,-3 0-6,-2 0-7,-5 2-12,-5 0-11,-4 2-11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4:53"/>
    </inkml:context>
    <inkml:brush xml:id="br0">
      <inkml:brushProperty name="width" value="0.04247" units="cm"/>
      <inkml:brushProperty name="height" value="0.04247" units="cm"/>
      <inkml:brushProperty name="color" value="#F2395B"/>
    </inkml:brush>
  </inkml:definitions>
  <inkml:trace contextRef="#ctx0" brushRef="#br0">27858 34900 517,'-15'0'38,"2"0"-9,2 0-6,3 0-7,0 0-5,0 0-2,0 0-1,0 0-1,0 0-2,-2 0 0,0 0-2,-1 0 1,-2 1-1,-2 2-1,-1 2 1,-3 2 1,0 1-1,1 1 0,1 2 0,1 0 1,0 1 0,2 1 1,1 1 1,1 2 1,0 0 0,0 3 0,0 1 0,1 3 0,0 0-1,2 1-1,2-1 0,3 1-1,-1 0-1,2 1 1,-1 0 1,0 2 0,0-1 0,2-2-2,0-1 0,2-2-2,0-3-1,0 1 1,0-2-1,0-1 1,0-1 0,2-1 0,0-1 0,2 0 0,1-2 0,3 1 0,4 0-1,2 0 0,2-1-1,1-3-1,1-1 0,2-2-2,0-2-2,3 0-3,1-2-3,3 0-3,1-1-2,0 0-2,2 0-2,1 0-1,1-2 0,1-6 2,1-4 1,-1-5 1,2-5 1,-1-3-3,-1-5-1,-1-3-3,-2-2 1,0 0 2,-1-1 2,-1 1 3,-2-1 2,-3 1 4,-3-3 2,-3 0 4,-2 0 1,-2 3 1,-3 3 1,-1 3 0,-1 3 3,-2 3 4,-1 3 4,0 3 5,-2 4 10,-2 5 16,-2 4 17,-2 6 15,0 3 2,0 3-14,1 4-12,2 2-12,0 1-10,-2-1-3,-1-1-4,0 0-4,0-1-3,0 1-2,2 1-2,0 2-1,1-1-2,0 1 0,0 0-1,0-1-1,0 1-1,0 1-1,0 2-3,0 0 0,0 1-2,0 1 0,0 0 0,0 2 0,0 0 0,0 1-2,0-1 0,0 1-1,1-1-1,0 1 1,2-1 0,0 1 0,1-1-6,0-1-14,0-1-12,0-1-14,0-2-5,0-3 5,0-3 3,0-2 5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24"/>
    </inkml:context>
    <inkml:brush xml:id="br0">
      <inkml:brushProperty name="width" value="0.04377" units="cm"/>
      <inkml:brushProperty name="height" value="0.04377" units="cm"/>
    </inkml:brush>
  </inkml:definitions>
  <inkml:trace contextRef="#ctx0" brushRef="#br0">53459 26072 502,'-15'-7'3,"2"-1"4,2 0 6,3 0 5,1 4 11,-1 8 18,0 8 16,0 7 18,1 7 0,1 3-18,0 4-16,2 4-17,0 3-15,2 2-15,0 2-13,2 2-14,0-4-15,0-6-18,0-9-16,0-7-18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26"/>
    </inkml:context>
    <inkml:brush xml:id="br0">
      <inkml:brushProperty name="width" value="0.04431" units="cm"/>
      <inkml:brushProperty name="height" value="0.04431" units="cm"/>
    </inkml:brush>
  </inkml:definitions>
  <inkml:trace contextRef="#ctx0" brushRef="#br0">56858 24954 496,'-1'-16'5,"-1"-2"9,0 0 9,-1-1 10,-2 1 3,0 1-4,-1 2-3,-2 3-5,0 1-2,-2 2-3,0 2-3,-1 2-1,-2 1-3,-1 0-1,-3 0-1,-2 1-2,-1 2-1,-3 7 1,-1 7-2,-3 8 1,-1 4 0,-1 5 2,-1 3 1,1 4 2,-3 3 1,-1 1 1,-1 3-1,-1 3 1,2-1 0,4-1-2,3 0 0,5-1-2,2-2-1,4 0-2,3-2-2,3 0-1,2-3-3,2-2-1,2-4-1,2-2-2,4-2-3,6-3-1,5-1-3,7-3-2,6-3-4,9-6-5,7-6-5,8-6-4,5-6-4,1-4 0,2-5-1,3-5 0,-6 0 2,-12 5 5,-13 4 7,-13 6 5,-6 1-1,0 0-9,-1-1-7,1-1-9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26"/>
    </inkml:context>
    <inkml:brush xml:id="br0">
      <inkml:brushProperty name="width" value="0.04158" units="cm"/>
      <inkml:brushProperty name="height" value="0.04158" units="cm"/>
    </inkml:brush>
  </inkml:definitions>
  <inkml:trace contextRef="#ctx0" brushRef="#br0">59230 26005 529,'-2'-13'9,"-2"6"18,-4 6 19,-2 6 19,-2 5 3,-2 5-9,0 5-9,-1 6-10,1 1-8,0 1-5,1 2-7,0 1-5,2 0-6,3-1-6,1-2-5,2 1-5,2-3-7,2-3-7,2 0-6,2-2-7,2-4-9,2-3-12,1-4-11,3-4-12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27"/>
    </inkml:context>
    <inkml:brush xml:id="br0">
      <inkml:brushProperty name="width" value="0.06137" units="cm"/>
      <inkml:brushProperty name="height" value="0.06137" units="cm"/>
    </inkml:brush>
  </inkml:definitions>
  <inkml:trace contextRef="#ctx0" brushRef="#br0">60131 26043 358,'-15'0'5,"2"1"12,2 2 10,3 0 11,0 2 4,2 2-2,0 2-3,2 2-2,-1 1-3,-2 3-3,-2 2-4,-1 1-2,-2 3-4,2 2-2,1 4-2,1 3-3,0 1-2,2-1-1,0-1-3,2-1-2,1-3-1,2-3 1,2-5 0,2-3 0,4-4-4,6-4-11,5-4-11,7-4-10,3-6-3,0-6 3,2-7 4,1-7 3,-2-3 1,-3 0 0,-5-1-1,-3 1-1,-4 1 2,-4 1 3,-5 3 3,-2 2 4,-4 2 4,-1 3 5,0 3 5,-1 3 6,-2 2 3,-2 2 5,-2 2 3,-2 2 4,2 1 3,7 1-1,4-2 1,7 2 0,4-1-2,0 0-8,1 0-6,1 0-7,0 1-3,-2 0 2,1 1 1,-2 2 1,-1 2 2,-2 4 4,-3 4 1,-1 4 3,-1 2 2,-2 1-2,0 1 1,-2 1-2,-1 1-1,-4 1-2,-2 0-3,-3 2-3,-1 0-4,0-1-6,2-1-5,1-1-6,2-4-6,4-8-7,4-8-6,4-8-7,3-4 2,3-2 8,3 0 8,3-1 8,1 1 6,-1 3 4,0 2 4,-2 4 4,-1 1 2,-1 0 2,-1 0 2,0 0 2,-2 1 0,-1 0 0,0 2-1,-2 1-1,0-2 0,0-1 0,0-2 1,-1-1-1,1-2-4,0-1-9,0-1-11,0-1-8,-1-2-4,-1-2 4,-1-1 3,0-3 3,-1 0 5,0 1 5,0 0 6,0 3 5,-1 0 2,-1 2 0,0 2-1,-1 3 0,-2 0 13,-1 2 26,0 0 25,-1 2 27,-2 5 6,-2 10-11,-2 9-13,-1 11-12,-1 3-11,2 0-10,2-1-9,2-1-11,1 4-7,0 9-7,0 11-7,1 10-6,-1 4-9,2 2-14,0 2-13,2-1-12,-1-6-3,-1-11 7,0-14 8,-1-12 7,-1-7-1,0-3-9,0-1-9,0-2-8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27"/>
    </inkml:context>
    <inkml:brush xml:id="br0">
      <inkml:brushProperty name="width" value="0.03794" units="cm"/>
      <inkml:brushProperty name="height" value="0.03794" units="cm"/>
    </inkml:brush>
  </inkml:definitions>
  <inkml:trace contextRef="#ctx0" brushRef="#br0">62500 26344 579,'1'-15'12,"2"5"21,2 2 22,2 2 23,2 2 3,5 1-17,4-2-15,3 3-17,2-2-15,1 2-18,-1 0-16,1 2-17,-3-1-13,-2 0-11,-3-2-11,-2 0-11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27"/>
    </inkml:context>
    <inkml:brush xml:id="br0">
      <inkml:brushProperty name="width" value="0.05311" units="cm"/>
      <inkml:brushProperty name="height" value="0.05311" units="cm"/>
    </inkml:brush>
  </inkml:definitions>
  <inkml:trace contextRef="#ctx0" brushRef="#br0">63600 25331 414,'1'-22'3,"2"5"6,2 3 5,2 4 7,3 2 8,5 1 9,5-1 9,5 0 9,3 2 2,-1 6-8,1 4-9,-2 6-7,1 3-4,1 5-3,-1 3-1,1 5-1,-3 2-3,-5 3-3,-5 0-3,-4 4-3,-5 1-5,-3 2-9,-2 2-6,-4 2-9,-4 2-8,-7 0-10,-7 2-9,-7-1-11,-1-1-7,5-7-4,5-8-6,5-5-5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28"/>
    </inkml:context>
    <inkml:brush xml:id="br0">
      <inkml:brushProperty name="width" value="0.0339" units="cm"/>
      <inkml:brushProperty name="height" value="0.0339" units="cm"/>
    </inkml:brush>
  </inkml:definitions>
  <inkml:trace contextRef="#ctx0" brushRef="#br0">50290 27200 649,'-17'0'7,"0"2"13,0 0 15,-2 2 14,1 4 5,2 9-6,5 9-4,2 9-5,2 4-8,2 1-13,2 2-13,2 1-11,3-1-12,6-2-8,4-3-11,4-1-8,2-4-6,-2-7-1,-4-7-1,-3-6-1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28"/>
    </inkml:context>
    <inkml:brush xml:id="br0">
      <inkml:brushProperty name="width" value="0.03604" units="cm"/>
      <inkml:brushProperty name="height" value="0.03604" units="cm"/>
    </inkml:brush>
  </inkml:definitions>
  <inkml:trace contextRef="#ctx0" brushRef="#br0">54300 27300 610,'29'1'88,"-4"4"-14,-4 2-12,-3 3-14,-3 3-10,-1 2-7,-1 1-8,-1 3-6,-1 3-9,-2 5-8,-2 5-9,-2 5-10,-5 1-3,-8 1 3,-8 0 3,-6 0 3,-5-2-8,4-5-18,3-6-17,3-3-18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29"/>
    </inkml:context>
    <inkml:brush xml:id="br0">
      <inkml:brushProperty name="width" value="0.03382" units="cm"/>
      <inkml:brushProperty name="height" value="0.03382" units="cm"/>
    </inkml:brush>
  </inkml:definitions>
  <inkml:trace contextRef="#ctx0" brushRef="#br0">30254 29250 650,'-16'5'12,"0"9"18,1 11 17,-1 9 17,2 6 2,1 0-13,3 2-15,1 1-13,2 0-12,0-1-11,2 1-12,1 0-10,2-3-9,5-4-8,6-5-8,4-5-7,2-5-2,-1-3 4,-1-4 3,-1-4 5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29"/>
    </inkml:context>
    <inkml:brush xml:id="br0">
      <inkml:brushProperty name="width" value="0.03555" units="cm"/>
      <inkml:brushProperty name="height" value="0.03555" units="cm"/>
    </inkml:brush>
  </inkml:definitions>
  <inkml:trace contextRef="#ctx0" brushRef="#br0">35300 28545 618,'29'-13'98,"-5"4"-19,-6 6-17,-3 5-18,-2 4-13,3 5-6,3 5-7,3 5-6,0 4-5,-3 1-3,-3 3-2,-3 0-3,-4 5-1,-4 5 0,-6 4 1,-4 6 1,-3-2 0,0-6-1,0-8 1,1-6 0,-3-4-13,0 1-27,-2-1-26,-3 1-25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4:54"/>
    </inkml:context>
    <inkml:brush xml:id="br0">
      <inkml:brushProperty name="width" value="0.05056" units="cm"/>
      <inkml:brushProperty name="height" value="0.05056" units="cm"/>
      <inkml:brushProperty name="color" value="#F2395B"/>
    </inkml:brush>
  </inkml:definitions>
  <inkml:trace contextRef="#ctx0" brushRef="#br0">36984 34615 435,'-8'-7'8,"1"2"3,-1 2 2,0 2 1,1 1 1,-1-2 0,0 0-2,1-2 0,-1 1 0,0 2 1,0 2 1,0 2 2,0 2-1,0 2-1,1 2-3,-1 2-1,-1 1-1,0 3 0,-1 2 0,-1 1-1,-1 2 1,2 0-1,1-1 0,0 1-1,2 0 0,1 3 0,0 1 1,2 3-1,0-3 1,2-1-3,0-2 0,2-4-2,0-2-2,2 1-1,0 0-1,2-1-1,1 0-1,1-2-1,3-3-1,2-1 0,2-1-1,1-2-2,3-1-1,2 0-2,0-2-1,1-1-1,0 0-2,-1-1 0,1-1-2,0 0 2,2 0 0,2 0 0,-1-3 1,3-4-1,0-6-1,1-3-1,0-7 1,2-4 0,1-4 2,1-6 0,-1-2 1,-1 1 2,-3-1 0,-1 0 0,-3 0 3,0 3 1,-1 2 1,-1 2 2,-2 2 3,-3 5 2,-2 3 4,-4 5 2,-2 2 3,-2 2 3,-2 2 3,-2 3 3,-1 3 6,0 8 10,0 6 10,0 7 10,0 4 1,0 1-9,0 1-9,0 1-8,0 1-7,0 1-4,0 1-5,0 1-3,0 1-3,0 1 1,0 0 0,0 2 0,0 2-1,2 0-3,0 3-4,2 2-4,-1 0-5,1-1-5,0-3-6,0-2-5,0-2-5,0-3-6,0-3-5,0-3-5,0-2-2,0-3 1,0-1 0,0-2 1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32"/>
    </inkml:context>
    <inkml:brush xml:id="br0">
      <inkml:brushProperty name="width" value="0.0378" units="cm"/>
      <inkml:brushProperty name="height" value="0.0378" units="cm"/>
    </inkml:brush>
  </inkml:definitions>
  <inkml:trace contextRef="#ctx0" brushRef="#br0">67216 24846 581,'-12'0'10,"8"0"19,8 0 20,8 0 18,6 0 4,5 0-13,5 0-13,5 0-12,1-1-11,3 0-5,1-2-5,1 0-7,0-1-7,0 0-11,0 0-10,0 1-11,-3-1-8,-2 1-3,-5-1-5,-3 0-4,-5 0 3,-3 2 7,-4 0 8,-4 2 9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43"/>
    </inkml:context>
    <inkml:brush xml:id="br0">
      <inkml:brushProperty name="width" value="0.04111" units="cm"/>
      <inkml:brushProperty name="height" value="0.04111" units="cm"/>
    </inkml:brush>
  </inkml:definitions>
  <inkml:trace contextRef="#ctx0" brushRef="#br0">67190 26292 535,'-15'0'9,"3"2"21,1 1 19,2 0 20,6 0 4,10-2-10,10-2-11,9-2-11,6-2-9,3 0-9,1-1-9,2-1-9,1 1-4,0 2 0,1 4 0,-2 3 1,1 1-8,2 1-13,1 1-15,0 1-14,-2 0-3,-7 0 8,-7-3 8,-7 1 8,-4-2 0,-1-1-8,-1 0-10,0-1-8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44"/>
    </inkml:context>
    <inkml:brush xml:id="br0">
      <inkml:brushProperty name="width" value="0.05217" units="cm"/>
      <inkml:brushProperty name="height" value="0.05217" units="cm"/>
    </inkml:brush>
  </inkml:definitions>
  <inkml:trace contextRef="#ctx0" brushRef="#br0">71241 21983 421,'-8'-35'2,"2"7"5,1 9 4,0 7 4,1 7 8,-2 6 12,0 6 12,-1 6 11,-1 8 2,-3 10-11,-2 12-9,-1 11-11,-3 5-5,-2 3-2,-1 1-2,-3 2-1,0 3-3,1 1-2,1 3-3,1 1-3,1 2-3,3 3-2,1 1-3,3 3-3,0-4-2,2-6-2,1-8-1,0-5-1,2-8 0,1-4 0,0-7 0,2-6 1,0-5 1,2-3-1,0-5 1,2-3-1,0-6 0,0-6-2,0-8-1,0-6-1,1-8-2,4-9-1,2-9-2,4-9-1,3-6-1,7-6-1,5-4-2,7-5-1,1 0 1,0 2 4,-1 3 3,-1 2 3,-2 6 4,-2 8 3,-1 8 3,-3 8 4,-2 4 2,-2 4 4,-1 3 4,-2 3 2,-2 3 3,-1 2 1,-1 4 1,0 3 2,-1 3 0,1 4 1,1 3-1,2 5 1,-3 2-3,-3 1-5,-4 1-3,-4 2-5,-3 0-4,0 3-3,-2 1-4,0 3-2,-3 0-3,-4 0-2,-3 1-1,-5-1-2,-2-1 0,-1-5 1,-1-3 1,-1-4 2,-1-4-2,1-1-2,-1-2-4,1-2-2,1-4-1,2-4 3,1-5 2,2-6 3,3-1 3,3-1 5,3 0 4,2 1 4,3 0 4,0 2 3,2 3 4,0 1 4,3 3 5,4 6 9,4 4 9,4 6 9,2 2 0,1 3-8,1 1-6,1 3-9,0 1-3,2 1-2,1 1-1,2 1-2,-1-1-3,1 0-6,-1-1-5,1 0-5,-1-2-8,1 1-11,-1-1-12,1 1-10,-3-2-7,-3-3-3,-5-3-3,-3-2-2,-2-4 0,0-1 2,0-2 2,0-2 3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44"/>
    </inkml:context>
    <inkml:brush xml:id="br0">
      <inkml:brushProperty name="width" value="0.043" units="cm"/>
      <inkml:brushProperty name="height" value="0.043" units="cm"/>
    </inkml:brush>
  </inkml:definitions>
  <inkml:trace contextRef="#ctx0" brushRef="#br0">73707 24909 511,'2'-14'74,"4"3"-7,3 3-9,5 2-7,2 4-7,1 4-5,1 4-6,1 4-5,0 2-4,0 3-2,-2 2-3,-2 2-2,-1 1-6,-4 1-9,-5 0-10,-2 3-8,-5-1-5,-2-3 2,-4 1 1,-2 0 1,-3-2 1,-4 1-1,-5-1-1,-4 1 1,-1-2 1,1-3 2,1-2 4,2-4 2,2-2 4,3-1 4,4 0 4,5-2 4,6-1 2,11-4 2,11-2 0,11-3 1,4-2-5,-2 2-10,-1 1-11,-3 0-11,-2 2-7,-3 0-4,-4 2-4,-1 0-3,-4 1-1,-1 0 1,-2 0 2,-2 0 2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45"/>
    </inkml:context>
    <inkml:brush xml:id="br0">
      <inkml:brushProperty name="width" value="0.04985" units="cm"/>
      <inkml:brushProperty name="height" value="0.04985" units="cm"/>
    </inkml:brush>
  </inkml:definitions>
  <inkml:trace contextRef="#ctx0" brushRef="#br0">76345 23352 441,'-13'4'39,"4"-4"3,6-7 3,5-6 3,4-5-4,5-3-9,5-5-8,5-2-11,2-3-5,-1 1-5,-1 2-4,0 0-4,-2 1-2,-1 3 0,-1 1-1,-1 3 1,0 1-1,0 0 2,-1 2-1,0 1 1,0 1 2,-1 1 3,-1 1 3,0 0 3,-1 2 3,1 3 5,1 1 3,2 2 4,-1 5 0,-1 8-2,-1 7-2,0 9-3,-3 4-1,-1 3 1,-2 1 0,-2 2 0,-1 2-1,0 3-2,0 1-2,0 2-2,-1 1-5,1-1-4,0 1-5,0 0-5,0-1-4,0-2-1,0-1-3,0-3-1,0-4-6,0-4-9,0-4-8,0-6-10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45"/>
    </inkml:context>
    <inkml:brush xml:id="br0">
      <inkml:brushProperty name="width" value="0.0517" units="cm"/>
      <inkml:brushProperty name="height" value="0.0517" units="cm"/>
    </inkml:brush>
  </inkml:definitions>
  <inkml:trace contextRef="#ctx0" brushRef="#br0">77462 22248 425,'-9'-21'14,"-2"19"28,-2 20 28,-1 19 28,-4 10 4,-4 2-23,-3 0-21,-4 2-23,-3-1-11,1 1-4,0 0-4,-1 0-2,-1 4-12,-5 9-17,-6 9-20,-4 8-17,2-2-7,9-15 7,11-14 6,9-15 8,6-10-1,3-2-7,1-3-5,2-2-8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46"/>
    </inkml:context>
    <inkml:brush xml:id="br0">
      <inkml:brushProperty name="width" value="0.04953" units="cm"/>
      <inkml:brushProperty name="height" value="0.04953" units="cm"/>
    </inkml:brush>
  </inkml:definitions>
  <inkml:trace contextRef="#ctx0" brushRef="#br0">79450 24150 444,'24'-2'122,"-1"-2"-28,1-4-29,-2-2-30,2-2-16,-1-1-6,1-1-6,0-1-4,-2-1-3,-2 2 2,-2 1 2,-1 1 2,-3 0-5,-2 1-10,-4-1-11,-3 1-11,-2-1-3,-4 2 3,-2 1 4,-3 0 2,-3 2 5,-2 1 5,-2 0 4,-2 2 5,-1 0 5,0 2 3,-2 0 6,-1 2 3,0 0 4,0 0 2,2 0 4,1 0 2,1 1 3,0 4 1,3 2 2,0 4 2,1 2 0,0 3-1,2 3-2,1 3-2,1 1-3,2 2-3,2 1-3,2 1-5,1-1-2,0-1-5,0-3-2,0-1-5,2-3-2,4 0-2,4-1-2,3 0-1,5-3-7,6-3-9,3-3-9,6-2-10,-1-3-4,-6-2 5,-5-2 2,-6-2 4,-4-2-1,0 0-5,1-1-5,0-2-5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46"/>
    </inkml:context>
    <inkml:brush xml:id="br0">
      <inkml:brushProperty name="width" value="0.04412" units="cm"/>
      <inkml:brushProperty name="height" value="0.04412" units="cm"/>
    </inkml:brush>
  </inkml:definitions>
  <inkml:trace contextRef="#ctx0" brushRef="#br0">81050 21097 498,'28'-14'98,"-5"2"-21,-7 4-22,-5 3-22,-2 1-10,3 2 2,3 0 1,3 2 3,1 1-1,-1 2-2,0 2-2,-2 2-2,-2 2-4,-1 3-6,-3 3-6,-1 3-8,-4 3-3,-4 3-4,-6 3-2,-4 3-4,-4 2-1,-4 0 2,-5 2-1,-3 0 2,-1-1-1,5-5 0,3-5 0,4-5 0,11-5-1,16-6 2,17-6 0,17-6 2,3-3-9,-9 0-17,-8 0-16,-9 1-17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49"/>
    </inkml:context>
    <inkml:brush xml:id="br0">
      <inkml:brushProperty name="width" value="0.0443" units="cm"/>
      <inkml:brushProperty name="height" value="0.0443" units="cm"/>
    </inkml:brush>
  </inkml:definitions>
  <inkml:trace contextRef="#ctx0" brushRef="#br0">23762 34299 496,'0'-23'4,"0"1"6,0 1 7,0 1 8,0 4 3,0 7 3,0 6 1,0 8 2,0 5 0,-2 7-3,0 6-1,-1 5-3,-2 4-2,-2 2-2,-2 3-2,-2 1-2,0 3-3,0 4-2,2 4-3,1 4-2,-1 3-2,0 1-1,-1 3-1,-1 2 0,0 0-3,1-2-3,1 0-3,0 0-4,2-3-2,1-1-2,0-2-3,2-2-2,0-3 0,2-2 1,0-4 2,2-2 1,0-3 1,0-2-1,0-1-1,0-3 0,-1-3 0,0-3 2,-2-5 2,0-3 2,-2-7 2,-2-10 2,-1-10 2,-3-10 2,1-8-1,4-8-5,4-8-4,4-8-5,4-4-2,6 0 1,4 0-1,5 1 0,3 0 1,1 2 1,0 2 2,2 2 0,0 2 4,1 2 4,-1 2 5,1 3 5,-2 0 4,-1 1 2,-3 1 3,-2 2 1,-2 2 3,-3 5 2,-2 5 2,-4 5 1,-2 5 1,-1 6 1,0 6 0,-2 6 1,0 5-2,-2 6-5,0 4-6,-2 5-4,0 4-4,0 2-2,0 4-3,0 3-1,-1 0-1,-2-5-2,-2-1 1,-1-3-1,-2-3-1,0-3-2,0-3 0,0-3-3,0-2 0,-2-3 0,0-1-1,-1-2 0,-1-2 0,-1-2 0,-1-2 1,-1-2-1,-1-1 1,-1 0 1,-2 0 0,1 0 1,-1-1 4,4 0 10,3-2 8,3 0 10,4 1 5,6 6 3,5 4 1,7 6 3,3 1-2,0 1-5,-1 0-4,1-1-5,0 1-7,-1 0-7,1-1-7,0 1-7,-1 0-3,1-1 1,-1 1 3,1-1 1,-1 1-5,-1 0-13,-1-1-11,-1 1-14,-1-1-7,0-3-4,-2-1-5,0-2-3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49"/>
    </inkml:context>
    <inkml:brush xml:id="br0">
      <inkml:brushProperty name="width" value="0.0542" units="cm"/>
      <inkml:brushProperty name="height" value="0.0542" units="cm"/>
    </inkml:brush>
  </inkml:definitions>
  <inkml:trace contextRef="#ctx0" brushRef="#br0">26265 37205 405,'-7'-13'30,"3"6"18,1 6 20,2 6 19,1 3 2,0 2-16,0 0-16,0 1-15,0 2-12,0 3-5,0 3-5,0 4-7,0 0-4,0 3-6,0 0-4,0 0-5,0 2-6,0 0-7,0 2-8,0 1-7,0 0-4,0-2-1,0 0-2,0-1-1,0-2-5,2-5-5,0-3-8,2-4-6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19T21:04:02"/>
    </inkml:context>
    <inkml:brush xml:id="br0">
      <inkml:brushProperty name="width" value="0.0371" units="cm"/>
      <inkml:brushProperty name="height" value="0.0371" units="cm"/>
      <inkml:brushProperty name="color" value="#F2385B"/>
    </inkml:brush>
  </inkml:definitions>
  <inkml:trace contextRef="#ctx0" brushRef="#br0">40816 27808 593,'-7'-34'10,"2"13"4,2 11 5,2 12 4,2 7 2,4 2-1,2 1-1,4 3 0,0-1-2,1-1-4,0-2-2,0-3-3,0-1-3,1-1-2,1 0-1,1-2-1,1 0-2,2 0 0,0 0 1,1 0-1,1-1 1,1 0-1,1-2 0,1 0 1,1-2-1,-1 0 0,1-2 0,-1 0 1,1 0 0,-1 0 0,1 2 2,-1 0 0,1 1 1,-1 0-2,1 0 0,-1 0 0,1 0-2,0-2 1,-1 0-2,1-2 0,-2 1 0,0 0-1,-1 2 0,0 1-2,-2 0 1,1 0-1,-1 0 1,1 0 0,0 0 0,-1 1 0,1 2 0,0 0 1,-2 1-1,1 0 1,-2 0-1,-1 0 1,-1 0 0,-1 0 0,0 0 0,-2 0-1,-1-1 1,2-1-1,2 0 0,0-2 0,0 0 0,-1 0 0,-1 0-1,0 0 1,-1 1 0,1 0 0,1 2-1,2 0 1,-1 0 0,-1 0 0,-1-2 0,0 0 0,-2-1 0,1 0 0,0 0 0,0 0 0,-1 0 0,1 2 0,0 0 0,0 2 1,-1-1-1,1 0 0,0-2 0,0 0 1,0-1-1,1 0 1,1 0-1,2 0 0,0 0 1,1 0-1,1 0 2,1 0-1,0 0 1,-1 0-1,-1 0 1,0 0-1,-2 0-1,1 0 1,0 0 0,-1 0-1,0 0 0,0 0 1,-2 0 0,-1 0 0,1-1 0,0 0 0,1-2 0,1 0 0,0-1-1,-1 2 1,0 0 0,-2 2 0,0-1-1,1-2 1,2-2 0,0-2 0,1 0-1,-1 1 1,1 0 0,0 2-1,-2-1 1,-1 0 1,-2-1 0,-2-1 1,-1-1 0,1 0-1,2 1-1,0-1 0,1 1 0,-1-1 1,1 0 0,0 0 2,-4 2-10,-6 6-16,-8 5-16,-6 4-18,-3 2-8,1-3 1,0-1 2,2-2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3:59"/>
    </inkml:context>
    <inkml:brush xml:id="br0">
      <inkml:brushProperty name="width" value="0.04608" units="cm"/>
      <inkml:brushProperty name="height" value="0.04608" units="cm"/>
      <inkml:brushProperty name="color" value="#F2395B"/>
    </inkml:brush>
  </inkml:definitions>
  <inkml:trace contextRef="#ctx0" brushRef="#br0">90934 50044 477,'35'-41'68,"-6"12"-13,-7 11-15,-6 12-14,-4 6-7,3 0-3,2 0-2,0 0-2,2 1-1,-1 4-1,0 2 0,-2 4-1,-3 1-2,-5 3-5,-4 1-5,-6 3-4,-4 2-4,-5 1-1,-5 3-2,-5 1-1,-4 0-1,1-3 0,-2-3 0,0-3 0,-1-3 1,3-2 2,1-4 4,3-2 2,4-4 2,8-3 4,8-2 2,8-3 3,5-3 2,3 0 1,3-2 0,3 1 0,1-1 1,-3 2-1,-1 2 0,-2 2 0,-6 4 0,-7 4 1,-8 5 1,-7 6 1,-6 2-1,-2 1-1,-1 1-2,-3 1-2,0 0-1,-1-3-1,1-1 1,-1-2-1,2-2-1,1 0-1,3 1 0,1 0-2,6-2-1,10-4-1,10-5 0,10-2-2,6-5 0,4-2 0,5-4-1,3-2 0,2 0 0,0 0 1,1 1 1,-2 1 1,-1 1 0,-4 4 3,-3 2 1,-5 4 1,-3 1 2,-4 0 2,-5 0 0,-3 0 2,-3 1 1,-2 4 4,-2 2 2,-2 4 2,-1 1 2,0 1 1,0 1 1,0 0 0,-1 3-1,0 3-1,-2 4-1,0 2-2,-1 1-3,2 0-3,0 1-4,2-1-3,0 0-4,0 1-3,0-1-3,0 1-4,0-3-1,0-3-1,0-5-1,0-3-1,-2-4 0,-4-2 1,-4-4 1,-3-2 1,-4-4 0,-2 0-2,-1-3-1,-3-2-3,-1-3 1,-3-3 3,-1-5 1,-2-4 3,0-1 3,3-1 1,4 1 3,2-1 2,3 1 2,4-1 1,4 1 1,5-1 2,3 2 1,5 1 1,6 3-1,4 1 1,4 2-1,1 2 1,3 3 1,1 1-1,0 2 0,-2 4-2,-5 3 0,-2 2-2,-3 4 0,-2 6 0,-4 4 1,-2 5-1,-6 4 0,-6 5 1,-7 3 0,-6 4 1,-6 1-1,1-3 1,-2-4 0,-1-1 0,2-6 0,5-4 0,5-4 0,5-6 1,5-6-3,8-8-5,6-8-3,8-7-5,7-8-4,9-7-3,8-7-2,10-6-3,5-5-2,1 0 0,2-1 1,4-2 0,0 2 2,1 1 2,1 3 3,2 1 3,-5 4 3,-9 9 4,-8 8 4,-10 7 4,-7 6 5,-5 3 4,-6 2 4,-6 4 4,-3 4 10,1 6 17,2 6 16,0 6 15,3 3 2,4 2-16,3 3-15,5 2-14,-1-1-11,-3-2-6,-4-1-5,-4-2-6,-3-1-3,1 1 1,0 0-2,0 3 1,-1-1-1,-2 3 0,-3-1-2,0 2 0,-3-1 0,-1 0-2,0-1 0,-1-1 0,-2-1-2,-2-3-1,-2-1-1,-2-2-1,-1-3-1,-1-1-2,-1-2 0,-1-2-2,-2-3-2,0-3-4,-1-2-4,-1-3-4,-1-6-2,-1-6 0,-1-7-1,-1-7 1,1-4 2,3-1 4,3-1 5,3 0 4,3-1 4,2 3 2,4 3 3,3 1 3,2 2 3,3 2 4,4 4 4,2 3 4,3 3 2,3 1 0,3 2 1,3 2-2,0 3 2,-1 2-1,-3 4 2,-1 3 0,-3 3-1,-4 5-1,-5 5-1,-2 5-2,-8 5-1,-6 3-1,-9 4-3,-7 5-1,-4-1-3,1-1-3,2-2-4,0-1-4,1-4-2,1-3 0,1-5 1,1-3-1,8-9-1,14-10-6,16-13-5,14-12-5,9-5-1,6 2 4,3 0 3,7 1 3,-3 3-2,-10 5-8,-9 4-8,-11 6-9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4:56"/>
    </inkml:context>
    <inkml:brush xml:id="br0">
      <inkml:brushProperty name="width" value="0.03696" units="cm"/>
      <inkml:brushProperty name="height" value="0.03696" units="cm"/>
      <inkml:brushProperty name="color" value="#F2395B"/>
    </inkml:brush>
  </inkml:definitions>
  <inkml:trace contextRef="#ctx0" brushRef="#br0">57346 24800 595,'-1'23'83,"-1"-1"-16,0-1-18,-1-1-16,0 0-10,1 1-2,0 1-2,2 1-2,0 1-1,0 1-2,0 1-1,0 1-3,0 0 0,0-2-2,0 0 0,0-1-2,-1 0-1,0 1-3,-2 1-2,0 1-2,-1-2-3,0-1-4,1-4-4,-1-3-3,0-2-2,2-1 1,0-1 1,2 0 1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54"/>
    </inkml:context>
    <inkml:brush xml:id="br0">
      <inkml:brushProperty name="width" value="0.04389" units="cm"/>
      <inkml:brushProperty name="height" value="0.04389" units="cm"/>
      <inkml:brushProperty name="color" value="#F2395B"/>
    </inkml:brush>
  </inkml:definitions>
  <inkml:trace contextRef="#ctx0" brushRef="#br0">28465 35500 501,'-38'3'82,"5"7"-5,4 8-5,3 6-5,4 3-9,1 1-11,3-1-12,1 0-12,0 2-8,-1 3-4,-3 3-3,0 3-5,-4 4-4,-3 7-9,-3 7-6,-3 7-7,1-2-4,7-10-1,5-12-1,7-10 0,3-5-1,2-1 2,2 1 0,3-1 1,0-1-1,0-3-4,0-3-4,0-2-3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55"/>
    </inkml:context>
    <inkml:brush xml:id="br0">
      <inkml:brushProperty name="width" value="0.05682" units="cm"/>
      <inkml:brushProperty name="height" value="0.05682" units="cm"/>
      <inkml:brushProperty name="color" value="#F2395B"/>
    </inkml:brush>
  </inkml:definitions>
  <inkml:trace contextRef="#ctx0" brushRef="#br0">28201 35498 387,'-23'-8'0,"4"0"0,0 1 0,3-1 0,0-1 5,0-2 12,1-2 12,-1-1 11,3 3 9,8 8 9,7 9 8,6 10 9,5 6-4,1 5-14,3 4-14,2 6-14,0 2-9,1 0-2,-2 0-3,2 0-2,0 0-5,1 0-11,1 1-9,2-1-9,0-1-11,2 0-9,3-2-10,1 0-11,-2-4 2,-4-6 11,-5-5 12,-4-6 12,-4-4 1,1 1-8,0 0-10,0 0-9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56"/>
    </inkml:context>
    <inkml:brush xml:id="br0">
      <inkml:brushProperty name="width" value="0.04844" units="cm"/>
      <inkml:brushProperty name="height" value="0.04844" units="cm"/>
      <inkml:brushProperty name="color" value="#F2395B"/>
    </inkml:brush>
  </inkml:definitions>
  <inkml:trace contextRef="#ctx0" brushRef="#br0">31546 35290 454,'-13'-5'96,"2"8"-18,2 6-16,4 7-17,0 7-10,0 7-3,-1 6-2,-1 8-3,-1 2-3,2-4-3,0-2-4,2-3-3,1-1-2,2 2-1,2 2 0,2 1-1,2 0-2,2-6-1,1-4-3,3-5-2,2-3-4,2-3-3,0-1-4,4-2-5,0-2-3,-3-1-6,-1-1-3,-2 0-6,-4-2 1,-6-1 7,-6-1 5,-6 0 8,-5 0 3,-3 3 2,-5 3 2,-3 4 2,-2-2 1,0-1-1,-1-4 0,1-3 0,0-1 0,2-2 1,3-1 0,2 0 0,2-3-8,1-4-15,2-4-17,3-4-17,1-2-3,4-2 9,2 0 9,4-1 9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56"/>
    </inkml:context>
    <inkml:brush xml:id="br0">
      <inkml:brushProperty name="width" value="0.03399" units="cm"/>
      <inkml:brushProperty name="height" value="0.03399" units="cm"/>
      <inkml:brushProperty name="color" value="#F2395B"/>
    </inkml:brush>
  </inkml:definitions>
  <inkml:trace contextRef="#ctx0" brushRef="#br0">32155 36091 647,'-13'-15'7,"6"2"13,6 3 14,6 2 14,6-1 5,5 0-3,7-2-3,5 0-4,3 2-9,-1 1-18,-2 4-15,0 3-18,-2 0-12,-2 0-7,-1-2-8,-2 0-8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56"/>
    </inkml:context>
    <inkml:brush xml:id="br0">
      <inkml:brushProperty name="width" value="0.05289" units="cm"/>
      <inkml:brushProperty name="height" value="0.05289" units="cm"/>
      <inkml:brushProperty name="color" value="#F2395B"/>
    </inkml:brush>
  </inkml:definitions>
  <inkml:trace contextRef="#ctx0" brushRef="#br0">32977 34900 415,'-15'3'111,"4"7"-18,3 8-18,3 6-18,1 4-11,2 1-6,0 0-5,2 2-6,0 1-4,2-1-3,0 0-5,2 1-3,0-1-3,1 0-5,2 1-3,0-1-3,1 1-4,2 1-4,0 0-4,1 1-4,0 0-2,-2-1 0,-2-3 0,-2-1 0,-1-3 0,0 0 2,-1-1 1,1-1 1,-2 0 2,-6-1 3,-4 1 2,-5-1 3,-5 0 1,-3-1 0,-5-1 0,-3 0 0,-2-3-1,3-1 1,2-3-1,2-1 0,1-3-3,-1-2-7,0-4-6,1-2-7,1-4-5,3-2-3,3-4-2,2-2-4,3-1 1,3 1 3,1 0 2,2 2 3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57"/>
    </inkml:context>
    <inkml:brush xml:id="br0">
      <inkml:brushProperty name="width" value="0.04357" units="cm"/>
      <inkml:brushProperty name="height" value="0.04357" units="cm"/>
      <inkml:brushProperty name="color" value="#F2395B"/>
    </inkml:brush>
  </inkml:definitions>
  <inkml:trace contextRef="#ctx0" brushRef="#br0">33750 35199 504,'9'-16'34,"1"2"5,3 1 6,2 1 5,2-1 2,2-2-4,4 0-3,3-4-3,1 1-3,-1 3-6,-1 2-5,-1 4-4,-2 3-10,0 2-11,-1 4-14,0 3-12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57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34833 36966 534,'-6'-7'11,"4"2"23,4 2 21,4 2 23,3 1 4,1 2-15,3 0-14,2 2-16,0 1-11,-2 6-10,0 2-10,0 5-9,-2 2-12,-1 1-15,0 0-15,-2 2-14,-1-2-8,-2-3 2,-3-4 2,0-4 0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57"/>
    </inkml:context>
    <inkml:brush xml:id="br0">
      <inkml:brushProperty name="width" value="0.05577" units="cm"/>
      <inkml:brushProperty name="height" value="0.05577" units="cm"/>
      <inkml:brushProperty name="color" value="#F2395B"/>
    </inkml:brush>
  </inkml:definitions>
  <inkml:trace contextRef="#ctx0" brushRef="#br0">36507 33913 394,'-7'-15'6,"2"1"14,2 1 11,2 1 14,0 4 7,-2 10 0,-2 8 2,-2 9 0,-2 7-3,-1 5-8,-3 4-7,-2 6-8,-2 5-5,-3 4-2,-3 5-3,-3 6-2,-2 3-3,0 5-2,-2 3-2,-1 4-2,2 0-2,4-3-1,3-5-1,4-3 0,5-7-2,3-9-4,4-8-4,4-9-3,4-7-1,6-3 2,4-5 0,5-3 2,5-5-3,3-4-6,4-6-7,5-4-6,1-6-4,0-7-2,0-7 0,0-7-1,-3-4 1,-5 1 2,-7 0 3,-5 0 4,-5 1 2,-4 5 4,-4 4 4,-4 3 4,-7 7 3,-8 7 5,-9 8 3,-8 8 4,-5 5 0,3 5-5,2 3-5,2 5-4,3-1-6,5-5-5,5-5-5,5-5-5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59"/>
    </inkml:context>
    <inkml:brush xml:id="br0">
      <inkml:brushProperty name="width" value="0.04682" units="cm"/>
      <inkml:brushProperty name="height" value="0.04682" units="cm"/>
      <inkml:brushProperty name="color" value="#F2395B"/>
    </inkml:brush>
  </inkml:definitions>
  <inkml:trace contextRef="#ctx0" brushRef="#br0">40717 35780 469,'-28'0'4,"5"0"6,7 0 7,5 0 6,6 0 10,6 2 13,6 0 13,6 2 12,5-1 0,5 0-12,5-2-13,5 0-13,2-3-9,3 0-6,2-3-6,3-2-8,-2 1-7,-2-1-11,-3 2-11,-3 1-10,-5 0-6,-1 2-4,-3 0-3,-2 2-3,-5 1-1,-3 2 1,-4 2 2,-4 2 2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4:59"/>
    </inkml:context>
    <inkml:brush xml:id="br0">
      <inkml:brushProperty name="width" value="0.04126" units="cm"/>
      <inkml:brushProperty name="height" value="0.04126" units="cm"/>
      <inkml:brushProperty name="color" value="#F2395B"/>
    </inkml:brush>
  </inkml:definitions>
  <inkml:trace contextRef="#ctx0" brushRef="#br0">40630 36850 533,'-43'14'4,"8"-3"9,7-3 9,9-3 9,6-1 7,6 0 7,6 0 6,6 0 7,5-1-2,5-1-10,5 0-10,6-1-10,3-1-8,4 0-5,3 0-6,6 0-5,1 0-4,2 0-3,0 0-3,2 0-2,-1 0-11,-2 0-18,-3 0-16,0 0-18,-6-1-4,-8-1 10,-7 0 9,-8-1 9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4:58"/>
    </inkml:context>
    <inkml:brush xml:id="br0">
      <inkml:brushProperty name="width" value="0.03878" units="cm"/>
      <inkml:brushProperty name="height" value="0.03878" units="cm"/>
      <inkml:brushProperty name="color" value="#F2395B"/>
    </inkml:brush>
  </inkml:definitions>
  <inkml:trace contextRef="#ctx0" brushRef="#br0">57221 24693 567,'6'-8'-2,"0"1"-3,-4-1-4,0 0-4,-2 0 1,0 0 6,0 0 6,0 1 6,-1-1 4,-1 2 0,0 0 2,-1 2 1,-2 1 3,0 0 5,-2 2 5,0 0 5,-1 3 1,1 2-2,-1 3-2,0 4-2,0 1-2,0 3-2,0 2-2,1 1-2,-1 2-2,2 1 0,0 1-2,2 2-1,0-2 0,0-1-3,0-3 0,0-2-3,0 0 0,1 1-1,-2 1-1,2 1 0,-1 1-1,2 0-1,0-1-1,2 1-1,0-1 0,0-1-1,0-1 1,0-1-1,1-1 0,2-1-1,2 0-3,2-2 0,0-1-2,1-1 2,0 0 1,0-2 0,1 0 0,3 0-2,4 0-1,2 0-3,0-2 0,-1-3 0,-2-2 1,-3-4 1,1-2 0,2-5-1,0-4 1,4-4-2,0-1 2,-1-1 0,-1 1 1,0-1 0,-2 0 2,-1-1-1,-1-1 1,-1-1 0,0-1 1,0-1 0,0-1 1,0-1 0,-2 0 1,-1 0 1,-2 0 0,-2-1 1,-2 1 0,-1 1 0,0 1 0,-1 2 0,-1 0 0,0 2 1,0 3 0,0 1 2,-2 2 1,0-1 0,-3 0 0,-2 1 1,-1 0 0,-2 2 0,0 2 0,-1 3 0,-1 0 0,0 2-1,0 0 0,1 2-1,-2 1-1,-2 2 0,-1 2 0,-3 2 0,-1 2-2,1 2-4,-1 1-2,1 3-4,-1 3 0,-2 2 1,-3 3 2,-1 3 1,-1 2-6,3 3-13,1 1-15,3 3-14,2-3-2,4-6 10,4-5 9,5-6 11,1-3 4,0 0-1,0-1-1,0 1-1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00"/>
    </inkml:context>
    <inkml:brush xml:id="br0">
      <inkml:brushProperty name="width" value="0.05583" units="cm"/>
      <inkml:brushProperty name="height" value="0.05583" units="cm"/>
      <inkml:brushProperty name="color" value="#F2395B"/>
    </inkml:brush>
  </inkml:definitions>
  <inkml:trace contextRef="#ctx0" brushRef="#br0">45734 33588 394,'0'-23'3,"0"1"6,0 1 6,0 1 6,0 2 9,0 3 10,0 2 11,0 4 11,-2 8 1,-3 14-7,-5 13-8,-4 15-8,-2 6-6,1 3-5,-1 2-5,0 2-5,2 2-5,0 3-3,1 4-3,0 2-3,2 1-3,1 2-1,0 1-2,2 1-1,1-3-3,2-7-4,2-7-3,2-6-4,1-7-3,0-6-2,0-5-2,0-7-2,-1-7-2,-4-8-5,-2-10-2,-3-8-4,2-10 0,8-11 5,8-10 3,8-12 4,5-6 4,5-5 2,3-3 3,3-5 3,3 3 2,-3 9 2,-2 10 1,-1 7 3,-2 7 3,-1 5 5,-1 6 4,-1 4 4,-2 3 5,-2 2 5,-1 3 4,-2 1 5,-2 3 1,-1 2-1,-1 4-1,-1 2-2,-2 5-2,-2 4-2,-4 5-3,-2 6-2,-3 2-3,0 3 0,-2 1-3,0 3 0,-2 0-4,-2 0-4,-2 1-5,-1-1-5,-3 0-3,-2-4-2,-2 0-2,-1-3-1,-1-1-2,-2-1-1,-1-1 0,-1 0-1,-1-4 1,2-3 0,1-4 2,1-4 0,1-3 3,1-2 3,1-2 3,1-2 2,1 0 5,4-1 5,3 0 4,2 0 5,6 3 8,6 6 12,7 6 10,8 6 12,2 3 0,-1 1-12,-1 1-11,-1 1-12,1 1-5,3 1-1,3 1-1,3 1-1,0 0-10,-2-1-20,-2-1-20,-1-1-20,-4-2-6,-3-2 5,-4-4 6,-4-3 6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01"/>
    </inkml:context>
    <inkml:brush xml:id="br0">
      <inkml:brushProperty name="width" value="0.04596" units="cm"/>
      <inkml:brushProperty name="height" value="0.04596" units="cm"/>
      <inkml:brushProperty name="color" value="#F2395B"/>
    </inkml:brush>
  </inkml:definitions>
  <inkml:trace contextRef="#ctx0" brushRef="#br0">48324 35581 478,'8'-13'134,"1"3"-28,1 4-28,2 4-26,0 3-17,3 2-5,1 2-4,2 2-6,0 1-5,-2 1-4,-4 2-6,-3 0-5,-2 1-1,-2 1 2,-2 1 2,-2 2 3,-3 0-6,-4 5-12,-4 1-15,-3 4-12,-4-1-4,-2-3 8,-1-5 6,-2-3 7,0-3 5,1-1 4,3 0 2,1-2 5,2-1 1,0-2 0,2-3 1,1 0 0,4-2 9,6 0 18,7 0 17,8 0 17,4-2 0,3 0-18,3-3-16,3-2-17,1-1-10,1 0 0,-2 1 0,2-1-1,-2 1-12,0 2-21,0 2-23,-2 2-23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04"/>
    </inkml:context>
    <inkml:brush xml:id="br0">
      <inkml:brushProperty name="width" value="0.03971" units="cm"/>
      <inkml:brushProperty name="height" value="0.03971" units="cm"/>
      <inkml:brushProperty name="color" value="#F2395B"/>
    </inkml:brush>
  </inkml:definitions>
  <inkml:trace contextRef="#ctx0" brushRef="#br0">52085 33840 554,'-16'-5'108,"2"8"-23,1 6-22,1 7-23,-3 6-13,-4 3-3,-5 4-3,-4 5-3,-3 0-3,0 1-2,-1 1-2,1-1-1,0 0-3,3 1-4,1-1-2,4 0-5,0-1-4,3-2-7,1-2-5,2-2-7,4-2-2,3-3 2,4-3 3,4-2 1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04"/>
    </inkml:context>
    <inkml:brush xml:id="br0">
      <inkml:brushProperty name="width" value="0.04972" units="cm"/>
      <inkml:brushProperty name="height" value="0.04972" units="cm"/>
      <inkml:brushProperty name="color" value="#F2395B"/>
    </inkml:brush>
  </inkml:definitions>
  <inkml:trace contextRef="#ctx0" brushRef="#br0">51406 34224 442,'-22'-30'2,"5"5"3,3 3 3,4 5 3,3 2 3,0 2 2,2 3 2,1 1 2,1 3 6,3 4 13,4 4 11,2 4 12,4 4 1,6 7-9,4 6-10,5 5-8,2 4-8,0 1-5,0 1-4,1 0-5,0 1-9,1 0-9,1 0-11,1 0-11,0 0-12,0-1-12,0-2-14,0 0-13,-3-3-1,-5-7 9,-6-5 10,-6-6 9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04"/>
    </inkml:context>
    <inkml:brush xml:id="br0">
      <inkml:brushProperty name="width" value="0.05309" units="cm"/>
      <inkml:brushProperty name="height" value="0.05309" units="cm"/>
      <inkml:brushProperty name="color" value="#F2395B"/>
    </inkml:brush>
  </inkml:definitions>
  <inkml:trace contextRef="#ctx0" brushRef="#br0">55160 32908 414,'-8'-21'6,"0"3"12,0 4 12,0 5 12,0 1 3,1 2-5,-1 1-6,0 0-4,-1 4-3,-2 6 0,-2 6 0,-1 6 0,-4 5-1,-3 6 0,-5 6-2,-2 7-1,-2 1-1,5-2-1,3-2-2,5-2-2,2 0-1,2-1-3,2 0-2,3-1-3,1 2-3,2-1-3,2 0-4,2 0-4,3 0-5,6-1-8,4-1-8,5-2-8,5 0-5,5-3-4,5-2-3,5-1-2,-1-4 1,-5-5 7,-4-5 8,-5-4 8,-3-4 0,-1-2-5,0-2-5,-2-2-5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04"/>
    </inkml:context>
    <inkml:brush xml:id="br0">
      <inkml:brushProperty name="width" value="0.0481" units="cm"/>
      <inkml:brushProperty name="height" value="0.0481" units="cm"/>
      <inkml:brushProperty name="color" value="#F2395B"/>
    </inkml:brush>
  </inkml:definitions>
  <inkml:trace contextRef="#ctx0" brushRef="#br0">57537 32881 457,'-23'-13'9,"2"3"17,4 4 19,0 4 17,3 7 6,2 9-5,4 11-4,3 9-6,1 6-6,2 2-9,0 2-9,2 2-8,-1 1-8,-2 0-5,-2 0-6,-1 0-7,-2-1-3,0-2-3,1-3-2,-1-1-3,1-3-9,2-6-14,2-4-15,2-4-16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05"/>
    </inkml:context>
    <inkml:brush xml:id="br0">
      <inkml:brushProperty name="width" value="0.05149" units="cm"/>
      <inkml:brushProperty name="height" value="0.05149" units="cm"/>
      <inkml:brushProperty name="color" value="#F2395B"/>
    </inkml:brush>
  </inkml:definitions>
  <inkml:trace contextRef="#ctx0" brushRef="#br0">59087 32789 427,'6'-35'10,"-3"8"22,-2 7 21,-4 8 21,-3 10 6,-7 12-6,-6 11-8,-5 13-7,-4 7-10,-1 4-12,-1 4-13,-1 4-12,0 0-10,2-3-4,0-3-7,2-3-4,0-2-4,1-1 1,0-3-1,3-2 1,0-3-4,4-3-8,3-5-6,3-3-8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05"/>
    </inkml:context>
    <inkml:brush xml:id="br0">
      <inkml:brushProperty name="width" value="0.05582" units="cm"/>
      <inkml:brushProperty name="height" value="0.05582" units="cm"/>
      <inkml:brushProperty name="color" value="#F2395B"/>
    </inkml:brush>
  </inkml:definitions>
  <inkml:trace contextRef="#ctx0" brushRef="#br0">58309 33023 394,'-14'-22'7,"3"1"15,3 3 14,2 1 14,4 4 9,4 4 0,4 6 1,4 5 0,3 5-3,3 9-8,3 8-7,3 7-9,3 6-6,1 6-6,3 4-6,1 6-7,0 1-8,-2 0-9,-2-3-12,-1 1-9,-2-3-9,-1-1-8,-1-2-7,-1-1-8,-2-7 2,-5-8 8,-3-9 10,-4-9 9,-2-4 3,0 0-3,0 0-2,0 0-2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05"/>
    </inkml:context>
    <inkml:brush xml:id="br0">
      <inkml:brushProperty name="width" value="0.04956" units="cm"/>
      <inkml:brushProperty name="height" value="0.04956" units="cm"/>
      <inkml:brushProperty name="color" value="#F2395B"/>
    </inkml:brush>
  </inkml:definitions>
  <inkml:trace contextRef="#ctx0" brushRef="#br0">60940 32427 443,'-7'-10'15,"2"10"27,2 12 29,2 10 28,0 8 4,-2 6-21,-2 6-21,-2 6-21,0 2-16,-3 1-9,0 0-11,-1 0-9,-1-2-4,0-4 4,1-5 4,0-2 3,0-6-15,4-4-34,2-4-33,4-6-34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05"/>
    </inkml:context>
    <inkml:brush xml:id="br0">
      <inkml:brushProperty name="width" value="0.05453" units="cm"/>
      <inkml:brushProperty name="height" value="0.05453" units="cm"/>
      <inkml:brushProperty name="color" value="#F2395B"/>
    </inkml:brush>
  </inkml:definitions>
  <inkml:trace contextRef="#ctx0" brushRef="#br0">61881 32514 403,'-7'-14'7,"0"2"15,2 4 14,1 3 15,-2 7 7,-2 14-1,-3 11 1,-4 14-1,0 6-5,-1 0-8,0 0-9,1 0-9,-1-1-6,2-3-3,1-1-2,1-2-4,1-3-1,2-3-2,2-5-2,3-3-1,1-4-3,3-3-6,4-3-4,2-3-5,5-3-3,6-2-1,5-4-2,7-2-1,3-5-3,2-4-4,3-6-4,0-3-4,0-7-1,-2-4 4,-3-4 2,-3-6 3,-4-3 4,-5 0 6,-5-2 6,-4 0 6,-5 1 2,-3 4-2,-2 4-1,-4 4-2,-3 4 1,-5 5 5,-5 4 4,-5 6 5,-4 4-2,-1 2-8,-3 4-7,-1 2-8,1 3-7,7 0-4,6 1-5,5 2-5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4:59"/>
    </inkml:context>
    <inkml:brush xml:id="br0">
      <inkml:brushProperty name="width" value="0.03918" units="cm"/>
      <inkml:brushProperty name="height" value="0.03918" units="cm"/>
      <inkml:brushProperty name="color" value="#F2395B"/>
    </inkml:brush>
  </inkml:definitions>
  <inkml:trace contextRef="#ctx0" brushRef="#br0">55156 28064 561,'7'-8'1,"-2"1"1,-3-1 1,0 0 1,-4 2 6,-2 4 7,-4 4 10,-2 4 7,-2 2 3,1 1-4,-1 2-3,0 0-4,0 2-3,-2 3-2,0 3-3,-1 3-1,-1 2-1,0-1-1,-3 1-1,1-1 0,-2 1-1,0 1-1,1 1-2,-1 1 0,0 1-2,1-1-1,-1 0-1,1 1-1,-1 0-2,0 2-1,1 2-2,-1 2 0,1 2-2,2 1 1,0 0 1,1 2 0,0-1-1,2-2-3,1-1-3,1-3-1,0-3-3,2-3 1,1-5 0,0-3-1,3-6-5,2-6-11,4-8-13,3-6-11,2-5-3,3-2 8,3-1 7,4-3 7,-1 1 4,-1 1-1,-2 2 0,-2 3 0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06"/>
    </inkml:context>
    <inkml:brush xml:id="br0">
      <inkml:brushProperty name="width" value="0.04848" units="cm"/>
      <inkml:brushProperty name="height" value="0.04848" units="cm"/>
      <inkml:brushProperty name="color" value="#F2395B"/>
    </inkml:brush>
  </inkml:definitions>
  <inkml:trace contextRef="#ctx0" brushRef="#br0">63292 32480 453,'-3'-6'12,"8"-1"24,9 2 25,10 1 23,4 0 5,0 2-13,2 0-15,1 2-14,-1 0-12,-2 0-10,-2 0-10,-1 0-9,-2 1-8,-1 2-2,-1 2-4,-1 2-3,-1 0-16,-3 0-26,-1 1-28,-2 0-26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06"/>
    </inkml:context>
    <inkml:brush xml:id="br0">
      <inkml:brushProperty name="width" value="0.05289" units="cm"/>
      <inkml:brushProperty name="height" value="0.05289" units="cm"/>
      <inkml:brushProperty name="color" value="#F2395B"/>
    </inkml:brush>
  </inkml:definitions>
  <inkml:trace contextRef="#ctx0" brushRef="#br0">64577 31663 415,'-6'-15'5,"2"2"7,4 2 10,3 3 7,3 1 6,7 2 1,6 2 1,5 2 1,2 2-1,0 2-7,-1 2-5,0 2-5,-3 1-6,-1-1-5,-3 1-5,-2 0-4,-1 0-4,-1 0-4,0 0-2,-2-1-3,-3 2 2,-4 2 9,-6 2 8,-4 1 8,-4 2 6,-2 2 4,-2 0 4,-1 1 4,-2 1 0,3 6-3,0 3-4,1 5-3,0 2-4,0 2-4,0 2-4,1 2-5,-1 1-8,0-2-13,0 0-14,1-2-13,0-3-6,4-6 2,2-5 1,4-6 2,0-5-2,0-1-5,-2-2-5,0-2-6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06"/>
    </inkml:context>
    <inkml:brush xml:id="br0">
      <inkml:brushProperty name="width" value="0.05176" units="cm"/>
      <inkml:brushProperty name="height" value="0.05176" units="cm"/>
      <inkml:brushProperty name="color" value="#F2395B"/>
    </inkml:brush>
  </inkml:definitions>
  <inkml:trace contextRef="#ctx0" brushRef="#br0">66078 31805 425,'33'-13'10,"1"6"22,2 6 22,1 6 20,-1 5 5,-5 5-13,-7 5-12,-5 5-14,-5 4-7,-1 3-3,-2 3-4,-2 3-2,-2 2-4,-2 4-5,-3 2-4,0 4-6,-6 0-4,-6 1-3,-7-1-5,-7 1-3,-6-1-7,-5 0-9,-4-2-9,-5 0-10,1-6 0,8-8 8,7-9 6,9-8 9,3-7-4,0 1-13,1-2-14,-1 0-12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07"/>
    </inkml:context>
    <inkml:brush xml:id="br0">
      <inkml:brushProperty name="width" value="0.05624" units="cm"/>
      <inkml:brushProperty name="height" value="0.05624" units="cm"/>
      <inkml:brushProperty name="color" value="#F2395B"/>
    </inkml:brush>
  </inkml:definitions>
  <inkml:trace contextRef="#ctx0" brushRef="#br0">67800 30502 391,'2'-28'0,"6"3"0,4 3 0,5 4 0,5 4 7,7 3 14,5 3 15,7 2 14,-1 4 7,-6 4-3,-6 4-2,-6 4-3,-4 3-5,-5 3-10,-3 3-9,-4 3-9,-5 2-7,-6 0-2,-6 2-3,-5 1-3,-6 0-3,-2 1-3,-6-1-3,-3 1-3,-1-2-1,3-4 1,3-2 1,3-3 1,4-3 2,3-1 3,4-2 2,5-2 3,5-2 5,10-2 11,8-3 8,9 0 10,8-4 3,6-2-6,8-4-5,6-2-5,2-1-7,-7 2-10,-3 3-9,-5 1-10,-5 1-12,-4 2-12,-3 0-13,-5 2-13,-4 1-7,-6 4-1,-6 2 0,-6 4-1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09"/>
    </inkml:context>
    <inkml:brush xml:id="br0">
      <inkml:brushProperty name="width" value="0.04843" units="cm"/>
      <inkml:brushProperty name="height" value="0.04843" units="cm"/>
      <inkml:brushProperty name="color" value="#F2395B"/>
    </inkml:brush>
  </inkml:definitions>
  <inkml:trace contextRef="#ctx0" brushRef="#br0">28216 41396 454,'0'-15'0,"0"2"0,0 2 0,0 3 0,-1 0 7,-2 2 14,-2 0 14,-2 2 14,-1 4 3,0 8-6,1 8-8,-1 7-6,0 7-5,0 5-3,0 4-3,0 6-2,1 2-4,-1 2-4,0 0-3,0 2-4,0 1-2,0 3-2,0 3-2,1 4-2,0-1 0,-1 0 1,0-1 1,0 0 1,0-4-2,1-3-5,-1-4-5,0-4-4,0-4-2,2-5 3,1-5 2,0-5 2,1-5 3,-2-3 1,0-5 1,-1-3 2,0-5-1,2-8-1,2-6-1,2-7-3,4-10 1,6-11 0,5-12 1,7-12 1,4-6-2,3-1-5,2-1-5,4-1-4,-1 4-1,-1 7 5,-5 9 3,-1 7 4,-4 7 5,-3 5 5,-3 7 5,-3 5 6,-2 6 8,-1 6 12,-1 7 10,-1 5 12,-1 4 0,-2 3-13,-2 3-12,-2 3-12,-1 3-8,0 1-4,0 3-4,0 1-3,-1 1-3,-4-2 0,-2 0-2,-3-1 0,-2 0 0,1 1 1,-1 1 0,1 1 1,-2-1 0,0-3 0,-1-3-1,-1-3 1,-1-3 0,2-4 1,1-5 1,1-2 1,-1-3 1,0 0 1,-1 0 2,-1 0 1,0-1 2,2-1 0,2 0 2,3-1 0,4 2 9,5 6 17,9 5 18,6 7 17,5 3 3,1-1-12,3 1-12,1-1-12,1 0-9,-1-2-7,-1-3-8,-1-1-7,-2-2-4,-2-1-1,-1 0-3,-2-2 0,-1 1-2,-1 2 0,1 2 0,0 1-1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10"/>
    </inkml:context>
    <inkml:brush xml:id="br0">
      <inkml:brushProperty name="width" value="0.04253" units="cm"/>
      <inkml:brushProperty name="height" value="0.04253" units="cm"/>
      <inkml:brushProperty name="color" value="#F2395B"/>
    </inkml:brush>
  </inkml:definitions>
  <inkml:trace contextRef="#ctx0" brushRef="#br0">31450 43200 517,'0'38'180,"0"-4"-45,0-2-45,0-3-45,0-1-27,0 3-7,0 1-8,0 3-7,0-2-7,0 1-5,0-1-5,0-1-4,0-3-6,0-3-6,0-5-5,0-3-7,0-4-2,0-1-1,0-2-1,0-2-1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1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35563 42382 999,'-14'-1'-6,"3"0"-12,3-1-12,3-1-12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11"/>
    </inkml:context>
    <inkml:brush xml:id="br0">
      <inkml:brushProperty name="width" value="0.04396" units="cm"/>
      <inkml:brushProperty name="height" value="0.04396" units="cm"/>
      <inkml:brushProperty name="color" value="#F2395B"/>
    </inkml:brush>
  </inkml:definitions>
  <inkml:trace contextRef="#ctx0" brushRef="#br0">33904 42750 500,'-16'0'4,"2"0"8,1 0 9,1 0 8,3 0 8,6 0 8,6 0 8,6 0 8,5 0-1,5 0-9,5 0-11,5 0-10,2 0-8,1 0-8,-1 0-6,0 0-6,1 0-3,0 0 2,2 0 3,1 0 2,-2 0-7,-2 2-19,-3 0-19,-3 2-17,-3-2-11,-3 0-2,-3 0-2,-2-1-3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11"/>
    </inkml:context>
    <inkml:brush xml:id="br0">
      <inkml:brushProperty name="width" value="0.03852" units="cm"/>
      <inkml:brushProperty name="height" value="0.03852" units="cm"/>
      <inkml:brushProperty name="color" value="#F2395B"/>
    </inkml:brush>
  </inkml:definitions>
  <inkml:trace contextRef="#ctx0" brushRef="#br0">33801 43700 571,'-21'7'0,"4"-2"0,3-3 0,4 0 0,1-2 1,-1 2 4,-3 0 2,-2 1 4,1 1 8,1 0 16,2 0 15,2 0 16,7 0 1,12 0-11,11 0-11,13-1-11,5 1-12,-2 0-11,-1-1-13,0 1-12,0 0-10,2 0-8,2 0-8,3 0-8,-3-1-1,-5 0 7,-4-2 6,-5 0 6,-4-1 1,-3 2-3,-3 0-2,-2 2-4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12"/>
    </inkml:context>
    <inkml:brush xml:id="br0">
      <inkml:brushProperty name="width" value="0.04443" units="cm"/>
      <inkml:brushProperty name="height" value="0.04443" units="cm"/>
      <inkml:brushProperty name="color" value="#F2395B"/>
    </inkml:brush>
  </inkml:definitions>
  <inkml:trace contextRef="#ctx0" brushRef="#br0">38967 43000 495,'-28'0'4,"5"0"11,7 0 9,5 0 10,6 0 4,6 2-1,6 0-1,6 2 0,4 0-3,3 0-4,3-1-5,3 1-4,2-2-2,1 1-2,0-1 0,3-2-1,-1 0-1,2 0-1,1 0-2,1 0-2,-1 0-1,0 2 0,-1 0-1,-1 2 0,-1-1-1,-1 0 1,-2-2-1,1 0 1,0-1-2,2 0-3,4 0-5,3 0-2,2-1-4,4 0-1,3-2-2,2 0-2,1-1-1,-2 2 3,-2 0 1,-2 2 1,-3 0 2,0 0 0,-3 0 0,-2 0 1,-2 0 0,-1 0 2,-3 0 1,-1 0 1,-2 0 0,1 2 0,-1 0 0,0 2 0,1-1 0,-1 0 0,1-2 0,-1 0 0,1-1 0,1 0 0,1 0 0,1 0 0,0-1-1,2 0 1,1-2-1,1 0-1,-1-1 0,-3 0 1,-3 0-1,-3 1 1,-2 0 0,1 0-1,-1 2 1,1 1-2,-1 0 1,-1 0-1,-1 0 0,-1 0 0,-2 0 0,-1 0-2,-2 0 1,-2 0-1,-2 0-1,-1 0-1,-1 0-2,0 0 0,-4-1-5,-2-1-11,-6 0-10,-2-1-10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4:59"/>
    </inkml:context>
    <inkml:brush xml:id="br0">
      <inkml:brushProperty name="width" value="0.04268" units="cm"/>
      <inkml:brushProperty name="height" value="0.04268" units="cm"/>
      <inkml:brushProperty name="color" value="#F2395B"/>
    </inkml:brush>
  </inkml:definitions>
  <inkml:trace contextRef="#ctx0" brushRef="#br0">58900 28550 515,'7'8'27,"-1"0"-2,0 0-2,-1-1-3,-1 1 0,3 2 0,2 0 1,2 2 0,0-1 0,1 1 1,0 0-1,0 0-1,0 0 0,1 1-1,1 1-2,2 1-2,-1 1 0,1 2 0,0 0 1,-1 1-1,2 1 0,2 1 0,1 1-1,3 1-1,-1 0-1,0 2-3,-1 1-2,-1 1-2,0 0-4,1 1-3,1-1-4,1 1-4,0-3-3,-3-2-1,-1-3-1,-2-2-2,-3-4 0,-1-1 3,-2-2 1,-2-2 3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12"/>
    </inkml:context>
    <inkml:brush xml:id="br0">
      <inkml:brushProperty name="width" value="0.04826" units="cm"/>
      <inkml:brushProperty name="height" value="0.04826" units="cm"/>
      <inkml:brushProperty name="color" value="#F2395B"/>
    </inkml:brush>
  </inkml:definitions>
  <inkml:trace contextRef="#ctx0" brushRef="#br0">40414 44546 455,'-8'-8'0,"2"2"0,1 1 0,0 0 0,2 4 10,1 6 20,0 6 20,2 6 20,-1 4 3,-1 2-13,0 4-13,-1 3-14,-1 2-7,0 1-1,0 1-2,0 0-1,1 1-1,0-3-4,2-2-2,0-1-3,2-3-4,2-2-5,2-2-6,2-1-6,1-2-2,0 1-2,-1-1 0,1 1-2,0-1-1,-2-1 1,-1-1 0,0-1 0,-2 0 1,-1-2 2,0-1 2,-1-1 1,-4 1 0,-4 2 0,-6 1-1,-4 3-1,-3 0-2,-3-1-3,-1-1-3,-3-1-3,1-1-1,0 0 3,1-2 2,2-1 1,0-2-3,4-2-10,3-4-9,3-2-10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12"/>
    </inkml:context>
    <inkml:brush xml:id="br0">
      <inkml:brushProperty name="width" value="0.03766" units="cm"/>
      <inkml:brushProperty name="height" value="0.03766" units="cm"/>
      <inkml:brushProperty name="color" value="#F2395B"/>
    </inkml:brush>
  </inkml:definitions>
  <inkml:trace contextRef="#ctx0" brushRef="#br0">40800 45510 584,'15'-21'62,"-1"5"-3,-1 5-3,0 5-3,0 1-6,3 2-5,3 0-6,3-1-6,2 0-9,1 2-11,1 0-13,0 2-10,2 0-12,-1 0-12,1 0-11,-1 0-11,-2-1-4,-5 0 4,-5-2 5,-4 0 3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13"/>
    </inkml:context>
    <inkml:brush xml:id="br0">
      <inkml:brushProperty name="width" value="0.04875" units="cm"/>
      <inkml:brushProperty name="height" value="0.04875" units="cm"/>
      <inkml:brushProperty name="color" value="#F2395B"/>
    </inkml:brush>
  </inkml:definitions>
  <inkml:trace contextRef="#ctx0" brushRef="#br0">42091 44161 451,'-1'-15'7,"-1"4"15,0 3 15,-1 3 15,-2 3 4,0 5-6,-1 6-6,-2 4-6,1 6-3,-1 5-3,0 6-1,0 7-2,1 2-3,2 0-4,2 0-3,2 0-3,2 0-4,0-1-4,2-2-2,0 0-4,2-1-1,0-1 0,1-3 0,2 1 0,-1-1-1,-1-1 0,-1-1-2,0-1-2,-1-1 0,0-1-2,0-1 1,0-1-2,-2-1 0,-2-1 1,-4-2-1,-2 1 0,-4-2 1,-3 1 0,-5-1 1,-4 1 1,-2-1-2,-3-1-5,-1-1-5,-2 0-6,0-3-5,2-3-7,1-3-6,3-2-6,2-3-1,5-1 7,3 0 5,4-1 6,3-3 2,-1-2-3,0-4-2,0-2-2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13"/>
    </inkml:context>
    <inkml:brush xml:id="br0">
      <inkml:brushProperty name="width" value="0.03557" units="cm"/>
      <inkml:brushProperty name="height" value="0.03557" units="cm"/>
      <inkml:brushProperty name="color" value="#F2395B"/>
    </inkml:brush>
  </inkml:definitions>
  <inkml:trace contextRef="#ctx0" brushRef="#br0">42900 44836 618,'1'-15'0,"2"2"0,2 3 0,2 2 0,3-1 11,7 0 22,5-2 21,7 1 23,2 0 1,-2 1-19,-1 2-17,1 2-19,-3 3-19,-2 4-17,-1 4-20,-2 4-18,-5 1-10,-3-2 0,-6 1-1,-4-2 0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13"/>
    </inkml:context>
    <inkml:brush xml:id="br0">
      <inkml:brushProperty name="width" value="0.03755" units="cm"/>
      <inkml:brushProperty name="height" value="0.03755" units="cm"/>
      <inkml:brushProperty name="color" value="#F2395B"/>
    </inkml:brush>
  </inkml:definitions>
  <inkml:trace contextRef="#ctx0" brushRef="#br0">43900 45800 585,'9'16'181,"1"1"-52,2 1-51,3 2-52,0 0-26,-3 2 0,-1 2-1,-2 3-1,-2-2-14,1-2-27,0-3-26,0-2-27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14"/>
    </inkml:context>
    <inkml:brush xml:id="br0">
      <inkml:brushProperty name="width" value="0.06095" units="cm"/>
      <inkml:brushProperty name="height" value="0.06095" units="cm"/>
      <inkml:brushProperty name="color" value="#F2395B"/>
    </inkml:brush>
  </inkml:definitions>
  <inkml:trace contextRef="#ctx0" brushRef="#br0">45431 43895 360,'-15'-13'10,"4"4"20,3 6 19,2 5 20,2 5 4,-2 9-12,0 8-13,-1 7-10,-1 5-9,-1 2-2,-1 2-2,-1 2-3,-3 3-2,-2 2-2,-3 4-1,-3 2-2,0 2 0,3-1-1,3 1 0,3-1 0,2 0-1,2-4-4,3-3-3,1-2-2,2-5-5,2-6-4,2-5-4,2-6-4,3-7-5,4-3-3,3-6-5,5-4-3,2-8-3,4-10 0,3-9-1,3-11 1,-1-4 1,-3 0 4,-6 0 4,-2 0 4,-4 1 4,-4 3 5,-5 3 6,-2 4 4,-7 3 4,-6 5 1,-7 4 1,-7 6 2,-4 4-4,-2 4-6,-3 4-8,-1 4-7,2 2-9,4 0-10,5 0-10,5 0-9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15"/>
    </inkml:context>
    <inkml:brush xml:id="br0">
      <inkml:brushProperty name="width" value="0.04652" units="cm"/>
      <inkml:brushProperty name="height" value="0.04652" units="cm"/>
      <inkml:brushProperty name="color" value="#F2395B"/>
    </inkml:brush>
  </inkml:definitions>
  <inkml:trace contextRef="#ctx0" brushRef="#br0">40703 39102 472,'0'-22'0,"0"1"0,0 3 0,0 1 0,-1 6 11,0 10 21,-2 10 20,0 10 22,-2 7 4,-2 6-15,-2 6-12,-2 7-15,-1 3-8,-1 5-4,-1 4-3,-1 4-3,-1 3-4,0 3-3,0 3-3,2 2-3,-2 1-4,0-1-3,1-3-3,-1-1-4,1-4-3,2-7-1,3-5-1,1-6-2,3-11-4,6-17-10,4-16-8,6-17-10,2-14 0,3-11 5,2-10 6,2-12 6,1-4 6,2-1 6,2 1 6,3-1 5,0 4 3,1 9-1,-1 8-1,1 6 0,-2 8 4,-2 4 7,-1 4 9,-3 7 8,-2 3 5,-1 4 1,-2 4 2,-3 4 2,-1 4 0,-2 4-3,-2 4-3,-2 4-3,-2 3-1,-2 3-3,-2 3-2,-2 3-1,-4 3-3,-4 2-5,-5 3-3,-5 4-5,-3 0-4,1-2-7,0-2-5,0-1-5,0-4-3,1-3 3,1-5 2,0-3 3,2-4 0,-1-3 2,0-3-1,1-2 1,1-4 0,2-2 1,5-3-1,2-4 1,2-1 4,0 1 7,2-1 7,1 0 8,3 2 10,7 4 14,7 4 14,8 4 13,1 3 0,2 1-15,-1 3-14,1 2-14,0 1-9,1-1-3,1 1-3,1 0-3,0-1-9,-2-1-15,0-1-16,-1-1-15,-3-1-10,-3 0-5,-4-2-4,-4 0-4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15"/>
    </inkml:context>
    <inkml:brush xml:id="br0">
      <inkml:brushProperty name="width" value="0.04094" units="cm"/>
      <inkml:brushProperty name="height" value="0.04094" units="cm"/>
      <inkml:brushProperty name="color" value="#F2395B"/>
    </inkml:brush>
  </inkml:definitions>
  <inkml:trace contextRef="#ctx0" brushRef="#br0">42650 40896 537,'2'-22'8,"6"4"16,4 5 15,5 3 16,2 4 5,-3 4-7,-1 4-7,-2 4-8,-3 4-5,-2 5-4,-1 5-5,-2 5-3,-3 4-6,-4 2-4,-4 4-5,-3 3-5,-2 0-5,-1-4-2,0-2-3,1-3-4,-1-4 0,0-4-1,0-3 2,1-4 0,1-3 2,8-1 3,4 0 3,8-2 4,4-3-5,5-6-11,5-6-11,5-6-11,-2-1-3,-4 1 7,-7 2 7,-5 2 8,-3 2-2,0 0-8,0 2-8,0 1-9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15"/>
    </inkml:context>
    <inkml:brush xml:id="br0">
      <inkml:brushProperty name="width" value="0.04856" units="cm"/>
      <inkml:brushProperty name="height" value="0.04856" units="cm"/>
      <inkml:brushProperty name="color" value="#F2395B"/>
    </inkml:brush>
  </inkml:definitions>
  <inkml:trace contextRef="#ctx0" brushRef="#br0">44422 40161 453,'-2'-13'12,"-2"8"26,-4 7 25,-2 6 26,-3 7 3,-3 7-17,-3 7-17,-3 7-18,-3 5-12,-3 5-5,-3 5-8,-2 6-5,-2 0-6,3-1-7,2-2-5,2-3-6,2-3-6,3-4-8,3-5-8,3-5-8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16"/>
    </inkml:context>
    <inkml:brush xml:id="br0">
      <inkml:brushProperty name="width" value="0.05013" units="cm"/>
      <inkml:brushProperty name="height" value="0.05013" units="cm"/>
      <inkml:brushProperty name="color" value="#F2395B"/>
    </inkml:brush>
  </inkml:definitions>
  <inkml:trace contextRef="#ctx0" brushRef="#br0">43711 40404 438,'-15'-16'8,"4"2"16,3 1 16,3 1 15,3 3 8,5 6-4,6 6-3,4 6-2,3 6-6,1 7-7,2 7-6,-1 7-8,1 5-6,-1 6-5,-1 4-6,-1 6-6,0 1-3,2 1-5,0-1-3,1 1-4,0-1-10,-3-1-15,-2-1-16,-1 0-17,-2-6-1,-1-10 11,0-10 12,-2-9 11,-1-7 6,0-1-4,-2-2-2,0-2-2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00"/>
    </inkml:context>
    <inkml:brush xml:id="br0">
      <inkml:brushProperty name="width" value="0.0383" units="cm"/>
      <inkml:brushProperty name="height" value="0.0383" units="cm"/>
      <inkml:brushProperty name="color" value="#F2395B"/>
    </inkml:brush>
  </inkml:definitions>
  <inkml:trace contextRef="#ctx0" brushRef="#br0">52929 31850 574,'-14'2'23,"4"4"6,5 4 8,3 3 7,2 4 0,0 1-7,0 3-6,0 2-7,0 1-3,0 2 0,0 2 1,0 2 0,0 3-2,-2 1-3,0 2-6,-1 2-3,-1-1-3,2-3-1,0-5-1,2-3-1,0-2-4,0 0-11,0 2-9,0 1-10,0-2-10,0-3-11,0-5-9,0-3-11,-1-4 2,0-4 14,-2-4 14,0-4 15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16"/>
    </inkml:context>
    <inkml:brush xml:id="br0">
      <inkml:brushProperty name="width" value="0.04596" units="cm"/>
      <inkml:brushProperty name="height" value="0.04596" units="cm"/>
      <inkml:brushProperty name="color" value="#F2395B"/>
    </inkml:brush>
  </inkml:definitions>
  <inkml:trace contextRef="#ctx0" brushRef="#br0">45787 40264 478,'-22'-14'10,"6"2"20,6 4 21,4 3 19,2 6 6,0 10-9,0 9-9,0 11-9,0 6-9,0 4-9,0 4-9,0 3-10,-1 5-6,-4 4-7,-2 3-5,-3 5-6,-1-2-5,3-6-3,2-9-3,1-5-3,2-7-5,2-6-8,2-5-8,2-7-7,2-4-3,2-4 2,2-5 3,2-2 2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16"/>
    </inkml:context>
    <inkml:brush xml:id="br0">
      <inkml:brushProperty name="width" value="0.0497" units="cm"/>
      <inkml:brushProperty name="height" value="0.0497" units="cm"/>
      <inkml:brushProperty name="color" value="#F2395B"/>
    </inkml:brush>
  </inkml:definitions>
  <inkml:trace contextRef="#ctx0" brushRef="#br0">46578 40825 442,'-8'-7'0,"0"1"0,1 0 0,-1 2 0,0 4 13,0 8 24,1 7 25,-1 8 24,1 6 5,2 5-16,2 3-17,2 4-17,1 0-11,0-2-5,0-3-6,0-4-6,1-3-6,4-3-6,2-5-8,4-3-5,1-6-7,3-8-3,1-8-5,2-8-4,3-6-2,0-5 2,1-5 2,1-5 0,-3-3 3,-2-5 4,-4-4 4,-4-4 3,-4 0 3,-3 5 3,-2 7 3,-4 3 2,-3 6 3,-5 5 0,-5 6 0,-5 7 2,-2 3-4,1 2-7,1 2-6,1 2-8,1 2-4,3 2-4,2 2-4,1 2-3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16"/>
    </inkml:context>
    <inkml:brush xml:id="br0">
      <inkml:brushProperty name="width" value="0.03551" units="cm"/>
      <inkml:brushProperty name="height" value="0.03551" units="cm"/>
      <inkml:brushProperty name="color" value="#F2395B"/>
    </inkml:brush>
  </inkml:definitions>
  <inkml:trace contextRef="#ctx0" brushRef="#br0">47300 40046 619,'9'-15'124,"3"5"-28,4 2-26,2 3-27,2 1-19,1 2-8,1 0-9,0 2-8,0 0-11,-1 0-10,-2 0-11,-2 0-12,-3 0-1,-1 0 6,-2 0 7,-2 0 7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17"/>
    </inkml:context>
    <inkml:brush xml:id="br0">
      <inkml:brushProperty name="width" value="0.04419" units="cm"/>
      <inkml:brushProperty name="height" value="0.04419" units="cm"/>
      <inkml:brushProperty name="color" value="#F2395B"/>
    </inkml:brush>
  </inkml:definitions>
  <inkml:trace contextRef="#ctx0" brushRef="#br0">48777 38859 497,'-8'-15'7,"2"4"12,1 3 14,1 3 12,1 2 7,0 3 2,2 4 0,0 2 1,1 5-5,-2 8-11,-1 6-10,0 7-11,-1 2-6,-2 3-1,0 1 0,0 1-1,-1-1-7,2-3-12,2-1-12,2-1-13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17"/>
    </inkml:context>
    <inkml:brush xml:id="br0">
      <inkml:brushProperty name="width" value="0.04353" units="cm"/>
      <inkml:brushProperty name="height" value="0.04353" units="cm"/>
      <inkml:brushProperty name="color" value="#F2395B"/>
    </inkml:brush>
  </inkml:definitions>
  <inkml:trace contextRef="#ctx0" brushRef="#br0">49531 38822 505,'-13'-19'13,"3"7"28,4 8 26,4 8 28,2 6 2,0 5-23,0 5-21,0 5-23,1 3-15,4-1-6,2 0-8,4 0-8,1-1-3,3-3-2,1-3-1,3-3-1,1-3-5,-1-1-11,0-2-9,1-2-11,-2-2-6,-3-2-2,-3-3-1,-2 0-3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17"/>
    </inkml:context>
    <inkml:brush xml:id="br0">
      <inkml:brushProperty name="width" value="0.04657" units="cm"/>
      <inkml:brushProperty name="height" value="0.04657" units="cm"/>
      <inkml:brushProperty name="color" value="#F2395B"/>
    </inkml:brush>
  </inkml:definitions>
  <inkml:trace contextRef="#ctx0" brushRef="#br0">49715 38443 472,'-23'-8'7,"4"2"12,3 1 14,3 1 14,1 1 6,1 3 3,-1 4 2,0 2 1,-2 7-3,-3 11-9,-5 11-9,-3 11-10,-5 7-9,-5 7-12,-4 6-9,-5 4-12,1-1-3,8-12 3,7-12 5,9-12 4,2-6-12,0 1-28,-1-1-28,-1 1-28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18"/>
    </inkml:context>
    <inkml:brush xml:id="br0">
      <inkml:brushProperty name="width" value="0.04834" units="cm"/>
      <inkml:brushProperty name="height" value="0.04834" units="cm"/>
      <inkml:brushProperty name="color" value="#F2395B"/>
    </inkml:brush>
  </inkml:definitions>
  <inkml:trace contextRef="#ctx0" brushRef="#br0">46037 42788 455,'-6'-8'117,"6"0"-20,4 0-23,6 0-20,1 1-14,1 2-6,0-1-4,0 2-6,0-1-4,3 0-3,2-2-3,2 0-2,-1 0-4,1 2-5,-2 3-3,-1 1-5,0 0 0,1-1 2,2 0 3,0-1 2,0-1 1,-1 2-2,-1 0-3,-1 2-2,0-1-1,-1 0 0,0-2 0,1 0-1,0 0 1,-1 1 1,1 1 1,0 0 0,1 1 0,3 0-3,3 0-2,3 0-3,0 0-1,-3 0 0,-3 0 1,-3 0 1,-1 0 0,0 0 2,-1 0 1,1 0 1,-1 0 1,-1 0 1,-1 0 2,0 0 0,-1 0 1,1 0-1,1 0-1,2 0 0,-1 0 0,-1 0-1,-1 0-1,0 0 1,-1 0-1,1 0 1,1 0 0,2 0 1,0 0 0,1-2 1,1 0 1,1-2 1,0 1 1,-1 0 1,-1 2 3,-1 1 1,-1 0 0,1 0-1,0 0-1,0 0-1,-1 0-1,1 0-1,0 0-2,-1 0-1,0 0-1,-1 0-1,0 0 0,-2 0-1,0 0 2,0 0 2,-1 0 2,1 0 3,1-1 1,2-1 1,1 0 0,3-1 1,-1-1-2,-1 0-5,-2 0-2,-2 0-5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32"/>
    </inkml:context>
    <inkml:brush xml:id="br0">
      <inkml:brushProperty name="width" value="0.04423" units="cm"/>
      <inkml:brushProperty name="height" value="0.04423" units="cm"/>
      <inkml:brushProperty name="color" value="#00BFF3"/>
    </inkml:brush>
  </inkml:definitions>
  <inkml:trace contextRef="#ctx0" brushRef="#br0">55789 22314 497,'-5'-6'3,"6"2"-5,6 4-6,6 3-5,1 1 5,-3 1 18,-3 2 17,-2 0 17,-1 1 7,3 0-5,4 0-5,2-1-5,2 2-6,1 0-5,2 1-5,0 2-7,0-1-3,1 1-1,-1 0-1,1 0-1,0-2-1,3 1 0,1-2 0,3 0 0,0-1 0,1-1 0,-1 1 0,1 0 1,0-1-1,1-2-2,0-3-2,2 0-1,1-3-1,1-1 1,1 0 2,1-1 0,0-1 0,0 0 1,0 0 1,1 0-1,-1 0 1,0 0 0,1 0 0,-1 1 0,-1-2 0,0 2-2,-1-1 0,-1 0-2,0 0 0,1 2-1,1 0 1,1 2-1,1-1 0,4-2 1,2-2-1,4-2 1,2-2-1,0-1 0,2-3 0,0-2-1,1-1 0,0-1 1,0-1-1,0-1 1,-1-1-1,0 1 0,-2-1-1,0 1 0,-1 0-1,0 2 1,0 2 0,0 3 2,-2 1-1,-4 0 1,-4 2 0,-3 1-1,-3 0 1,0 2-1,0 1-1,0 0 0,0 1 0,-1-2 0,-1 0 1,-1-1 0,-1-2 1,1 0 2,-1-1 1,1-1 2,0-2 0,2 0-3,3-1-1,1-1-2,1-2-1,1 0 0,-1-1-2,0-1 1,2-1-1,3-1 1,2-1 0,4-1 0,2 0 1,4-1 1,2 1 1,4-1 1,1 0-1,1-1-1,1-1-2,2-1-2,-2 0 1,-1-1 0,-2 1 1,-2 0 0,-1 0 2,1 1-1,2 1 1,0 1 0,1 0-1,2-1 1,0-1 0,1-1 1,1-1-1,0-1 0,-1-1 1,1-1 0,-1 0-1,-3 0 1,-1-1-1,-2 1 1,-1 0-1,0-1 2,0 1 2,0 0 0,-2-1 1,0 1-2,-4 0 0,0-1-1,-2 0-1,2-2-1,0-3 0,2-1-1,0-1 0,1-2-1,2-1 0,0 0 0,2-2-1,4 0 1,2-2 0,3 0 0,3-2 1,1-2 0,3-2-1,2-2 0,-1-2 1,-2-2-1,-1 0 1,-2-4-1,-3 0 2,-1 1 0,-2 1 0,-2 0 1,-2 3 1,-1 2 0,0 4 1,-2 3-1,-1 1 1,-2 2-1,-2 0 0,-2 2 0,-2-1-1,-2-1-1,-3 0 0,-1-2-2,1-2-1,1-3 1,2-5 0,2-4 0,-1 0 0,-2 5 0,-4 3 1,-2 4 1,-1 2-1,1 2 0,1 0 0,0 2 0,2-3 0,1-6 2,0-6 0,2-6 1,1-4 1,2-3 1,2-3 1,2-2 0,2-2 0,0 4-1,1 4 0,2 2-1,-2 2 0,-2 2 2,-4 3 0,-2 1 2,-3 0 1,-2-2-1,-2-1 1,-1-3-1,-3 1-1,0 3 0,-1 3 0,-1 3-1,0 1-1,1 0 0,0 0-1,2 0-1,0-3-1,1-5 1,-1-7-1,0-5 1,1-3-2,1-1-2,0 1-3,2 0-2,-1 0 0,-3 3 2,-4 1 3,-1 3 2,-5 1 1,-3 1 2,-5 1 1,-3 1 2,-2 0 0,0 1 0,-1-1 0,1 0 0,0 1-1,1-1 0,2 1 0,0-1-1,0-1-1,-1-4-1,-1-4 0,0-5-2,-2 1 1,-1 2 0,0 3 0,-2 3 1,-1 1-1,-2 1 0,-3-1-2,0 1-1,-5 0 0,-2 1 1,-5 1-1,-4 1 1,-1 2 1,-1 2 1,0 4 0,1 3 2,-2 2 0,-2 4 0,-2 3 0,-1 2 1,-1 3-1,1 2 0,1 2-1,1 1 1,0 1-1,-1-2-2,-1-2-1,-1-2-2,-1-1-1,-1 2-1,-2 0-1,1 1-1,-2 1 0,-1 2 1,-1 0 1,-1 2 1,-1 0 1,-1 3 0,-1 1 2,0 3 1,-1 2 0,-1 3-1,1 3 0,0 3 0,0 2-1,3 1 0,2 0 0,1 2-1,2 1 1,1 1 1,1 0 3,1 2 0,2 1 2,1 0-2,3 2 0,1 1 0,1 0-1,1 2 1,-1 0-1,0 2 0,1-1 1,1 0 1,1-2 1,0 0 2,2-1 1,-1 0 4,0 0 2,0 0 3,2 2 1,3 4-3,2 4-3,4 4-2,0 2-1,-2 3-1,-2 2 0,-2 2-2,-1 1 1,1 2-2,-1 3 0,0 2 0,-1 1-2,-2 2 1,-2 2-2,-1 3 1,-2 1-2,-2 0 0,0 2-1,-1 1 0,1-2-1,3-4-1,2-4 0,4-3-1,2-4-1,1-3-3,0-3-4,2-2-1,1-5-9,4-5-14,2-4-15,4-6-12,1-2-5,-1-2 6,1 0 6,0-1 6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32"/>
    </inkml:context>
    <inkml:brush xml:id="br0">
      <inkml:brushProperty name="width" value="0.04582" units="cm"/>
      <inkml:brushProperty name="height" value="0.04582" units="cm"/>
      <inkml:brushProperty name="color" value="#00BFF3"/>
    </inkml:brush>
  </inkml:definitions>
  <inkml:trace contextRef="#ctx0" brushRef="#br0">82381 12050 480,'-7'-8'1,"1"0"4,0 0 3,2 0 3,0 1 8,2-1 11,0 0 11,2 0 11,3 0 3,7 0-6,8 1-6,6-1-5,6 0-6,4 0-3,6 0-4,5 1-4,4-2-4,4-1-2,4-3-3,2-2-2,2 0-4,-6 1-6,-5 1-4,-4 1-5,-6 1-7,-6 4-9,-5 2-7,-7 4-9,-5 3-9,-4 6-10,-6 4-9,-4 5-10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33"/>
    </inkml:context>
    <inkml:brush xml:id="br0">
      <inkml:brushProperty name="width" value="0.04937" units="cm"/>
      <inkml:brushProperty name="height" value="0.04937" units="cm"/>
      <inkml:brushProperty name="color" value="#00BFF3"/>
    </inkml:brush>
  </inkml:definitions>
  <inkml:trace contextRef="#ctx0" brushRef="#br0">89865 14029 445,'-10'-9'8,"-3"12"15,-5 13 15,-3 14 15,-3 5 4,-1 2-9,-1 1-8,-1 0-8,-5 6-8,-9 10-8,-8 10-8,-9 8-7,-4 8-2,5 1 2,2 2 3,2 2 2,6-4-5,10-13-12,8-11-14,9-12-12,7-11-6,8-9 1,7-11 1,6-9 2,6-10 1,3-9 3,5-11 1,3-9 3,2-6 4,-1 0 5,-1-2 7,-1 0 6,-1 1 6,-3 7 5,-1 6 6,-2 5 5,-3 5 3,-4 5-3,-2 3-2,-2 4-2,-3 5 5,0 6 12,-2 6 12,0 6 11,-2 5 7,0 8 0,-2 7 0,0 7 1,-2 3-4,-2 0-8,-1 0-8,-2 0-8,-2-1-7,2 0-6,1-2-5,0-1-5,2-3-8,1-4-10,0-5-9,2-5-10,0-7-12,0-11-15,0-9-14,0-9-15,1-9 3,2-7 19,2-7 19,2-7 20,3-2 10,2 3 2,3 1 2,3 2 2,3 2 9,2 3 13,0 3 14,4 3 14,3 0 6,6-1 1,7-2 0,5-3-1,3 0-4,2 0-8,0-1-8,2 1-9,0 1-6,0 1-2,0 3-4,0 1-4,-5 3-4,-5 3-6,-7 3-7,-7 3-7,-6 2-4,-5 0-3,-5 2-4,-4 1-3,-6 0 1,-2 0 6,-5 0 6,-4 0 5,-4 1 5,-2-1 2,-3 0 2,-3 0 3,-1 1 4,1 0 4,1 2 5,1 1 4,1 0 1,4 2 0,0 0-1,2 2-2,2 0 5,1 2 12,0 0 10,2 2 11,1 1 3,2 5-6,2 4-6,3 4-6,0 4-3,0 6 0,0 7-1,0 5 1,2 5-3,7 6-4,6 4-4,6 5-4,2 3-7,1 0-9,-2-1-10,2 1-10,-1-1-5,1-4-2,-1 0-2,1-2-1,-1-4-3,-1-6-1,-1-6-2,-1-5-2,-2-7-2,-1-4-3,-2-5-3,-2-4-2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00"/>
    </inkml:context>
    <inkml:brush xml:id="br0">
      <inkml:brushProperty name="width" value="0.03242" units="cm"/>
      <inkml:brushProperty name="height" value="0.03242" units="cm"/>
      <inkml:brushProperty name="color" value="#F2395B"/>
    </inkml:brush>
  </inkml:definitions>
  <inkml:trace contextRef="#ctx0" brushRef="#br0">52900 33043 678,'8'-8'1,"0"0"2,0 0 2,-1 0 2,2 1 3,0 0 7,1-1 6,2 0 5,1 1 2,3 0-1,3 2-2,3 1-1,2 0-3,-1 2-5,0 0-3,0 2-4,-1 0-2,-1 0 1,-2 0 1,-2 0 1,-2 1-5,-1 2-14,-1 2-11,-1 2-12,-1-1-9,0-1-5,-2-2-5,0-2-5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34"/>
    </inkml:context>
    <inkml:brush xml:id="br0">
      <inkml:brushProperty name="width" value="0.03252" units="cm"/>
      <inkml:brushProperty name="height" value="0.03252" units="cm"/>
      <inkml:brushProperty name="color" value="#00BFF3"/>
    </inkml:brush>
  </inkml:definitions>
  <inkml:trace contextRef="#ctx0" brushRef="#br0">92697 14495 676,'-21'-43'0,"7"8"0,5 7 0,6 9 0,7 8 12,10 8 24,8 9 24,9 10 23,4 7-4,3 8-35,2 9-35,3 6-33,-5 0-23,-7-8-7,-7-10-10,-8-7-7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34"/>
    </inkml:context>
    <inkml:brush xml:id="br0">
      <inkml:brushProperty name="width" value="0.04494" units="cm"/>
      <inkml:brushProperty name="height" value="0.04494" units="cm"/>
      <inkml:brushProperty name="color" value="#00BFF3"/>
    </inkml:brush>
  </inkml:definitions>
  <inkml:trace contextRef="#ctx0" brushRef="#br0">94629 15966 489,'-16'-7'7,"0"2"14,1 2 15,-1 2 14,0 1 8,1 0 1,-1 0 3,0 0 1,-1 3-5,-2 7-15,-4 8-12,-3 6-14,-4 8-11,-3 8-9,-4 9-7,-4 9-9,-1 2-8,3-4-11,4-6-10,2-5-9,5-7-3,5-8 8,7-9 6,5-8 6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34"/>
    </inkml:context>
    <inkml:brush xml:id="br0">
      <inkml:brushProperty name="width" value="0.05655" units="cm"/>
      <inkml:brushProperty name="height" value="0.05655" units="cm"/>
      <inkml:brushProperty name="color" value="#00BFF3"/>
    </inkml:brush>
  </inkml:definitions>
  <inkml:trace contextRef="#ctx0" brushRef="#br0">94966 13771 389,'-7'-29'7,"2"7"15,2 5 15,2 6 14,3 8 9,6 8 2,4 9 1,5 10 3,3 5-5,1 6-12,1 5-11,1 5-11,3 4-8,3 7-1,5 5-3,3 7-2,3 5-11,3 8-17,4 7-18,2 7-18,-1-3-5,-8-9 5,-6-10 7,-7-9 7,-4-10-2,-3-8-9,-1-10-8,-2-7-9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36"/>
    </inkml:context>
    <inkml:brush xml:id="br0">
      <inkml:brushProperty name="width" value="0.03982" units="cm"/>
      <inkml:brushProperty name="height" value="0.03982" units="cm"/>
      <inkml:brushProperty name="color" value="#00BFF3"/>
    </inkml:brush>
  </inkml:definitions>
  <inkml:trace contextRef="#ctx0" brushRef="#br0">97494 13840 552,'8'-8'4,"-2"2"9,-1 0 8,0 2 9,0 1 4,2 2 1,1 2-1,3 2 1,2 2-2,0 4-3,1 2-2,1 3-3,0 3-3,-1 3-4,0 3-3,-2 3-4,-1 2 0,-2 1 0,-3 1 1,-1 1 1,-2 1-4,-4 2-5,-2 2-8,-3 2-7,-3 0-5,-2-4-3,-2-2-4,-1-3-3,-2-3-3,2-5-2,1-3 0,1-4-3,0-4 1,0-1 0,0-2 1,1-2 1,0-4 2,4-6 2,2-6 2,4-5 2,1-6 2,0-3 2,0-5 3,0-3 2,1-1 4,2 3 5,2 3 4,2 3 6,-2 5 11,-2 7 19,-6 7 18,-2 6 18,-5 6 3,-4 6-13,-4 4-13,-3 5-13,-2 3-7,-1 1-4,1 1-3,-1 1-2,1 0-5,0 1-7,-1-1-6,1 1-6,1-3-3,5-3 0,3-5 1,4-3 0,4-3 0,4-1-5,4 0-3,4-2-3,5-1-2,7-2 0,7-2 0,7-2 0,3-1 1,2 0 2,1 0 1,0 0 1,-1 0 2,-5 2-1,-5 0 0,-5 2 1,-4 2 4,-5 7 10,-3 6 10,-4 5 9,-4 5 4,-4 1-3,-4 2-2,-4 3-4,-3-1 2,-3-1 4,-3 0 5,-3-1 4,-2-1-2,-1-2-8,-1 0-8,-1-1-7,-1-1-7,-1-3-3,-1-1-4,0-3-3,-1-2-3,0-4-1,-1-4-1,1-5-2,0-2 1,1-4 1,1-2 3,1-3 2,3-3 3,3 0 4,4-2 5,5 0 4,3-2 5,4-3 4,4-3 4,4-3 5,6-3 0,10-1-3,8-3-2,8-1-3,8-2-6,6-3-8,6 0-8,6-3-9,0 1-7,-9 6-8,-6 4-6,-6 5-7,-5 3-4,-5 0 1,-4 2 0,-3 1 0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37"/>
    </inkml:context>
    <inkml:brush xml:id="br0">
      <inkml:brushProperty name="width" value="0.04097" units="cm"/>
      <inkml:brushProperty name="height" value="0.04097" units="cm"/>
      <inkml:brushProperty name="color" value="#00BFF3"/>
    </inkml:brush>
  </inkml:definitions>
  <inkml:trace contextRef="#ctx0" brushRef="#br0">99350 15554 536,'41'-31'94,"4"0"-26,4 0-25,4 0-25,4-1-17,9 1-8,6 0-8,7-1-9,0 2-3,-5 1 1,-7 4 2,-6 1 0,-7 2 3,-8 6 4,-9 5 4,-9 5 4,-7 2 3,-5 0 2,-5 0 1,-4 0 3,-6 4 12,-6 8 22,-6 8 21,-6 7 23,-3 4 3,-1 1-15,-1-2-15,-1 2-15,-2 0-11,-1 1-10,-3 0-9,-1 2-8,0 0-8,-1-3-6,-1-3-5,1 0-7,1-3-3,5-5-1,3-3-1,5-4 0,2-5-5,4-6-7,3-6-8,2-6-7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37"/>
    </inkml:context>
    <inkml:brush xml:id="br0">
      <inkml:brushProperty name="width" value="0.04536" units="cm"/>
      <inkml:brushProperty name="height" value="0.04536" units="cm"/>
      <inkml:brushProperty name="color" value="#00BFF3"/>
    </inkml:brush>
  </inkml:definitions>
  <inkml:trace contextRef="#ctx0" brushRef="#br0">100915 14746 484,'0'-22'4,"0"4"7,0 5 8,0 3 7,0 4 6,0 4 7,0 4 6,0 4 6,0 4 1,0 7-4,0 6-5,0 5-3,0 4-6,0 1-6,0 0-6,0 1-7,0 2-8,0 1-11,0 0-11,0 2-10,0 1-10,0 1-7,0-1-9,0 3-8,-2-4-3,0-8 3,-2-7 0,-3-8 3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37"/>
    </inkml:context>
    <inkml:brush xml:id="br0">
      <inkml:brushProperty name="width" value="0.05306" units="cm"/>
      <inkml:brushProperty name="height" value="0.05306" units="cm"/>
      <inkml:brushProperty name="color" value="#00BFF3"/>
    </inkml:brush>
  </inkml:definitions>
  <inkml:trace contextRef="#ctx0" brushRef="#br0">99981 15437 414,'-13'-6'13,"3"6"26,4 4 26,4 6 26,2 4 4,2 7-18,0 5-18,2 7-18,1 5-11,3 6-5,4 5-4,2 7-4,5 4-6,5 3-9,7 3-9,4 3-9,8-1-11,8-5-13,8-5-14,8-5-12,-3-7-7,-10-10 3,-10-9 1,-11-10 2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39"/>
    </inkml:context>
    <inkml:brush xml:id="br0">
      <inkml:brushProperty name="width" value="0.04504" units="cm"/>
      <inkml:brushProperty name="height" value="0.04504" units="cm"/>
      <inkml:brushProperty name="color" value="#00BFF3"/>
    </inkml:brush>
  </inkml:definitions>
  <inkml:trace contextRef="#ctx0" brushRef="#br0">91412 20547 488,'1'-14'8,"3"2"15,3 4 17,3 3 14,2 1 4,2 2-10,0 0-11,1 2-10,2 1-6,3 2-2,3 2-3,3 2-1,0 2-2,-5 3 1,-3 3-2,-4 4 1,-6 2-6,-5 2-8,-6 4-10,-5 3-9,-7 2-6,-6 1-1,-5 1-2,-6 1-1,-3-3 0,3-5 4,1-4 4,3-5 4,3-3 2,2-4 1,3-3 2,3-2 1,3-5 3,2-6 4,4-6 4,3-6 3,6-3 5,9-1 2,11-1 2,9 0 4,7 0 1,0 1 0,3 2 0,2 3-1,-1 2 0,-3 4-1,-5 4-2,-4 4 0,-7 7-4,-12 8-7,-13 9-5,-10 9-7,-9 4-3,-5-1-1,-5 2-1,-5-1 0,-1-2-1,0-3-2,1-5-2,3-3-2,0-5 1,5-3 4,3-4 2,5-4 4,7-5 8,14-5 13,12-4 13,13-5 14,8-3 1,3-1-10,2-2-11,3 1-11,0 0-5,-6 4-1,-4 4-1,-5 5-1,-5 2-4,-5 3-6,-4 4-8,-6 2-6,-5 5-1,-6 8 5,-5 6 5,-7 7 5,-4 2 6,-1 0 6,-3-1 6,-1-1 6,0-2 5,5-3 6,3-4 4,5-1 6,1-2 2,2 3-3,1 1-2,0 3-2,3-1-1,3 0 0,3-1 0,3 0 0,-1-1-3,2 2-3,0 2-5,0 2-3,-1 1-3,0-1 1,-2-1-1,0-1 0,-3-2-1,-4 0-1,-4 0-2,-2-2-2,-5-2-1,0-3-5,-1-3-4,-1-3-4,-2-3-2,-1-2 0,-3-4-1,-1-2-1,0-6-1,3-6-5,3-7-3,3-7-3,4-10-3,8-11 0,7-12-1,6-11 0,4-1-4,1 10-6,2 9-6,0 10-6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40"/>
    </inkml:context>
    <inkml:brush xml:id="br0">
      <inkml:brushProperty name="width" value="0.04557" units="cm"/>
      <inkml:brushProperty name="height" value="0.04557" units="cm"/>
      <inkml:brushProperty name="color" value="#00BFF3"/>
    </inkml:brush>
  </inkml:definitions>
  <inkml:trace contextRef="#ctx0" brushRef="#br0">93506 19555 482,'35'-36'0,"-6"8"0,-7 6 0,-6 7 0,-6 4 6,-1 2 12,-2 2 13,-2 2 11,-2 4 6,-2 6-1,-2 6 0,-2 6-2,-2 3-3,-2 1-6,-2 1-6,-1 1-6,-1-1-7,4-1-5,2-3-7,4-1-7,2-3-4,4-1-5,2-2-4,4-2-4,2-2-4,3 0-2,3-2-4,3 0-2,-1-1-1,-3 3 1,-4 2 2,-4 2 1,-6 2 3,-6 3 4,-8 3 3,-6 3 4,-6 2 3,-7-1 3,-5 1 3,-6-1 3,-2 0 0,1-3-1,4-1-3,1-2-1,3-3 3,5-3 11,5-3 8,5-2 11,4 0 8,2 4 7,4 3 7,3 5 7,0 3-3,-2 5-13,-2 3-11,-1 5-13,-3-1-9,0-2-5,-1-3-4,-1-3-5,6-6-5,16-12-6,14-7-6,15-10-6,9-9-1,7-7 2,6-7 2,5-7 2,0 1 5,-8 8 9,-8 7 8,-8 9 8,-7 5 5,-7 6 3,-7 4 1,-7 6 3,-8 5 1,-8 7 2,-9 7 0,-9 7 2,-7 4 0,-7 2 0,-5 2 0,-6 3 1,0-4-4,4-3-7,6-5-6,5-5-6,3-5-6,7-3-2,3-5-3,6-3-3,7-7-7,10-10-9,10-9-11,10-11-9,5-3-1,0 3 8,2 4 8,0 2 7,-1 3 6,-7 6 3,-5 5 1,-6 4 3,-4 6 5,-1 6 5,0 6 7,-2 5 6,-1 4 12,0 1 14,-2 1 16,0 1 16,0 0 2,2-3-9,2-1-11,2-3-9,1 0-8,1 1-6,2 1-7,0 1-6,1 2-3,-1 3-2,1 3-1,0 3-1,-3 2-2,-5 2-1,-4 2-2,-5 2-1,-5 0-1,-2-1-2,-3-3-1,-3-2 0,-2-4 0,-1-5 1,-1-7 2,-1-5 2,-1-5 0,-2-4-2,0-4-1,1-4-2,-2-7-2,1-10-2,1-9-3,1-10-3,3-7-3,6-2-2,7-4-3,5-2-3,4 0 0,3 4 4,4 4 2,2 4 4,1 6 4,0 7 5,-2 9 7,0 7 5,-7 9 8,-9 8 8,-9 9 8,-11 9 9,-4 4 1,2-1-4,0-1-5,1-1-5,6-4-9,10-7-14,12-7-13,10-6-13,10-6-8,9-6-1,9-4 0,9-5-2,2 0 3,-2 3 6,-4 4 5,-3 5 7,-4 2 5,-7 4 5,-7 2 5,-7 4 6,-8 3 5,-8 7 9,-10 6 6,-8 6 8,-5 1 2,-3 0-3,-1-1-3,-1-1-3,-1-1-4,3-3-6,3-1-5,3-2-6,10-8-9,19-13-13,19-12-13,19-13-12,10-7-8,7-2 0,4-2 0,5-2-2,0 0 6,-3 6 8,-4 2 9,-4 5 9,-7 4 8,-9 7 3,-9 5 5,-8 6 5,-9 5 14,-10 4 24,-10 4 23,-10 4 25,-4 2 3,0 1-15,2 1-17,2 2-16,1 0-11,4 1-7,4 1-7,4 1-8,5 0-8,6-3-8,4-1-11,8-2-8,3-3-9,3-3-7,1-2-8,3-4-7,-3-1 2,-6-2 9,-5 0 11,-6-1 10,-4-2 2,1-1-5,0 0-7,0-1-5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40"/>
    </inkml:context>
    <inkml:brush xml:id="br0">
      <inkml:brushProperty name="width" value="0.0479" units="cm"/>
      <inkml:brushProperty name="height" value="0.0479" units="cm"/>
      <inkml:brushProperty name="color" value="#00BFF3"/>
    </inkml:brush>
  </inkml:definitions>
  <inkml:trace contextRef="#ctx0" brushRef="#br0">97011 21959 459,'-1'-15'7,"-1"4"13,0 3 15,-1 3 13,-1 2 6,0 3-2,0 4-2,0 2-3,-2 5-4,-2 7-5,-3 8-5,-3 6-6,-3 3-4,-1 3-2,-2 2-3,-3 2-2,-1 0-7,-3-3-13,-1-5-12,-3-1-12,3-5-15,4-7-18,5-7-19,5-6-18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00"/>
    </inkml:context>
    <inkml:brush xml:id="br0">
      <inkml:brushProperty name="width" value="0.04176" units="cm"/>
      <inkml:brushProperty name="height" value="0.04176" units="cm"/>
      <inkml:brushProperty name="color" value="#F2395B"/>
    </inkml:brush>
  </inkml:definitions>
  <inkml:trace contextRef="#ctx0" brushRef="#br0">54315 32087 526,'-7'-6'60,"5"6"-6,1 4-6,4 6-7,-1 2-5,0 1-4,0 1-5,-1 2-5,-1 1-2,0 5-1,0 3 1,0 5 0,0 1-2,0 2-2,0 1-2,0 1-4,0 2-1,0 4-4,0 4-3,0 4-2,-1 0-6,-1 1-9,0-2-9,0 0-9,-2-2-8,2 0-9,0-2-7,2 0-9,0-6 1,2-8 9,0-9 8,2-8 10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40"/>
    </inkml:context>
    <inkml:brush xml:id="br0">
      <inkml:brushProperty name="width" value="0.05283" units="cm"/>
      <inkml:brushProperty name="height" value="0.05283" units="cm"/>
      <inkml:brushProperty name="color" value="#00BFF3"/>
    </inkml:brush>
  </inkml:definitions>
  <inkml:trace contextRef="#ctx0" brushRef="#br0">98000 20916 416,'17'-7'3,"3"2"8,3 2 6,3 2 8,-1 1 0,-5 2-6,-5 0-6,-4 2-5,1 2 5,11 5 17,9 5 16,10 6 17,6 4 5,-2 6-6,1 7-6,0 4-7,-3 5-10,-2 2-14,-5 2-14,-4 1-13,-5 0-13,-7-6-11,-7-5-11,-6-4-10,-5-6-11,-1-6-9,0-5-9,-1-6-10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40"/>
    </inkml:context>
    <inkml:brush xml:id="br0">
      <inkml:brushProperty name="width" value="0.04675" units="cm"/>
      <inkml:brushProperty name="height" value="0.04675" units="cm"/>
      <inkml:brushProperty name="color" value="#00BFF3"/>
    </inkml:brush>
  </inkml:definitions>
  <inkml:trace contextRef="#ctx0" brushRef="#br0">97452 22724 470,'0'-11'10,"2"10"19,0 10 20,2 10 19,-4 6 3,-6 6-10,-8 5-13,-6 4-11,-5 2-9,-4 0-6,-5-1-5,-2-2-5,-1-1-4,3-4-1,5-3-2,3-1-1,13-10-9,21-15-14,19-15-15,22-13-14,11-10-5,0-1 7,4-1 7,2-3 7,-5 1 2,-8 7-3,-11 5-2,-11 7-2,-9 5 7,-9 6 17,-10 6 17,-9 6 17,-6 3 11,2 2 3,0 0 4,3 1 4,0 3 4,1 4 5,0 3 5,2 5 5,3 0-6,6 0-18,5-1-18,6-1-18,5-2-16,1-3-12,3-3-13,1-3-12,0-3-10,-5-2-5,-3-4-5,-4-2-6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41"/>
    </inkml:context>
    <inkml:brush xml:id="br0">
      <inkml:brushProperty name="width" value="0.03884" units="cm"/>
      <inkml:brushProperty name="height" value="0.03884" units="cm"/>
      <inkml:brushProperty name="color" value="#00BFF3"/>
    </inkml:brush>
  </inkml:definitions>
  <inkml:trace contextRef="#ctx0" brushRef="#br0">100250 21393 566,'2'-15'0,"4"2"0,4 3 0,3 2 0,8 0 4,9 0 9,10 0 9,10 1 9,5 0 9,0 2 12,0 2 10,-1 2 11,-1 1-5,-2 0-23,-4 0-22,-2 0-23,-6 0-9,-8 2 3,-7 0 1,-8 2 4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41"/>
    </inkml:context>
    <inkml:brush xml:id="br0">
      <inkml:brushProperty name="width" value="0.03622" units="cm"/>
      <inkml:brushProperty name="height" value="0.03622" units="cm"/>
      <inkml:brushProperty name="color" value="#00BFF3"/>
    </inkml:brush>
  </inkml:definitions>
  <inkml:trace contextRef="#ctx0" brushRef="#br0">99787 22121 607,'47'-15'83,"-1"1"-14,1 1-15,0 1-15,-1 0-13,0 2-9,-2 0-11,-1 2-10,-3 2-5,-7 2-3,-7 4-1,-7 3-2,-7 3-2,-6 7-5,-8 5-4,-6 7-4,-8 3 1,-9 2 5,-9 2 4,-9 3 5,-3-1 7,-1-2 6,0-1 7,0-3 7,2-2 3,6-4 0,5-2-1,4-3 0,3-2 4,3-1 11,1 0 11,3-2 10,5-2-1,10-4-10,10-4-13,10-4-11,8-6-11,6-8-14,8-7-12,6-9-13,1-2-7,-6 3 0,-5 0-1,-7 3 0,-3 1 0,-3 1 0,-1 1-1,-2 1 1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41"/>
    </inkml:context>
    <inkml:brush xml:id="br0">
      <inkml:brushProperty name="width" value="0.05011" units="cm"/>
      <inkml:brushProperty name="height" value="0.05011" units="cm"/>
      <inkml:brushProperty name="color" value="#00BFF3"/>
    </inkml:brush>
  </inkml:definitions>
  <inkml:trace contextRef="#ctx0" brushRef="#br0">101550 19781 439,'0'-29'2,"0"5"6,0 5 5,0 5 5,0 4 8,2 6 13,0 4 11,2 6 12,1 6 2,3 11-11,4 9-9,2 11-9,2 8-6,-1 11-1,1 9-2,0 11-1,-3 9-4,0 10-8,-2 9-8,-2 11-9,-2 1-2,-1-5 1,0-3 1,-2-6 3,0-12 0,0-18 0,0-19 0,0-18 1,1-11-16,0-1-33,1-3-32,2-1-31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41"/>
    </inkml:context>
    <inkml:brush xml:id="br0">
      <inkml:brushProperty name="width" value="0.04009" units="cm"/>
      <inkml:brushProperty name="height" value="0.04009" units="cm"/>
      <inkml:brushProperty name="color" value="#00BFF3"/>
    </inkml:brush>
  </inkml:definitions>
  <inkml:trace contextRef="#ctx0" brushRef="#br0">102850 19839 548,'8'-5'12,"2"6"24,0 6 23,1 6 25,1 4 2,-1 2-17,0 4-17,1 3-18,-1 0-16,-2-6-16,-2-2-17,-2-4-15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45"/>
    </inkml:context>
    <inkml:brush xml:id="br0">
      <inkml:brushProperty name="width" value="0.0381" units="cm"/>
      <inkml:brushProperty name="height" value="0.0381" units="cm"/>
      <inkml:brushProperty name="color" value="#00BFF3"/>
    </inkml:brush>
  </inkml:definitions>
  <inkml:trace contextRef="#ctx0" brushRef="#br0">20865 48147 577,'-7'-15'0,"2"2"0,2 3 0,2 1 0,0 10 8,-2 17 16,-2 19 15,-2 17 16,-1 7 3,1-1-13,-1-3-13,0-1-11,0-3-8,0-1-5,0-2-4,0-1-3,2-1-3,-2 3-1,0 4 0,0 2-1,0 0 0,0-3 2,1-3 0,-1-2 2,0-5 0,2-4-1,1-5-1,0-5-1,1-8-3,0-9-5,0-10-5,1-10-4,0-10-3,3-9 1,4-11 0,2-8 0,4-8 0,4-4 2,3-3 0,5-4 1,2-3 2,0 2 4,2 1 4,1 1 4,-1 4 3,-3 8 4,-3 8 4,-3 8 4,-2 7 3,-2 7 3,-4 8 2,0 5 3,-1 5 1,0 2-2,0 2-2,0 2-1,-1 2 0,-1 2 0,0 1 1,-2 3 0,0 2 0,0 3-4,0 3-1,0 3-3,-1 2-3,0-1-3,-2 1-3,0-1-2,-3 1-2,-4 1-2,-4 1-1,-4 1-2,-2-1-1,-1-1-3,-1-3-2,0-1-4,-3-2 0,-1-3 1,-3-1 0,-1-2 1,-1-2 2,3-3 2,1-1 2,4-2 1,-1-2 3,2 0 0,1-2 1,1 0 1,5 0 8,10 2 14,10 2 15,10 2 14,5 2 4,3 1-8,0 3-8,4 2-8,-2 0-6,-2-1-4,-3-2-5,-2 1-4,-4-1-5,1 1-5,-3 1-7,0 1-5,-1 1-5,-3 0-1,-1 0-2,-2-1-2,-2 0-8,0-1-14,-2 0-14,0-2-13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46"/>
    </inkml:context>
    <inkml:brush xml:id="br0">
      <inkml:brushProperty name="width" value="0.03346" units="cm"/>
      <inkml:brushProperty name="height" value="0.03346" units="cm"/>
      <inkml:brushProperty name="color" value="#00BFF3"/>
    </inkml:brush>
  </inkml:definitions>
  <inkml:trace contextRef="#ctx0" brushRef="#br0">23150 50163 657,'2'-15'33,"4"2"3,4 2 1,3 3 2,2 1-2,0 2-5,-2 2-5,-1 2-6,-2 2-5,1 4-6,-2 2-4,0 4-5,-2 2-3,-1 3-2,-1 3 0,0 3-2,-3 2 0,-2-1 0,-4 0 1,-2 0 0,-2-1 0,1-1 2,-1-3 1,0-1 0,3-3 5,8-4 8,6-5 6,7-2 8,4-5-1,1 0-10,1-3-11,2-2-9,-1 0-7,-1 2-2,-2 2-4,0 2-1,-2 1-4,-1 0-2,-2 0-4,-2 0-2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46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21237 52350 999,'-15'14'0,"4"-3"0,3-3 0,2-3 0,0-1-4,-2 0-9,-6 0-8,-4 0-9,-1-1-2,3-1 5,1 0 4,3-1 5,1-1 3,1 0 2,0 0 2,2 0 1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47"/>
    </inkml:context>
    <inkml:brush xml:id="br0">
      <inkml:brushProperty name="width" value="0.05113" units="cm"/>
      <inkml:brushProperty name="height" value="0.05113" units="cm"/>
      <inkml:brushProperty name="color" value="#00BFF3"/>
    </inkml:brush>
  </inkml:definitions>
  <inkml:trace contextRef="#ctx0" brushRef="#br0">18789 52265 430,'-31'7'-1,"1"-1"0,1 0 0,1-2-2,3-1 1,3 0-1,4-2 0,5 0 0,0-1 3,-3 2 5,-4 0 6,-2 2 6,3-1 10,7-2 14,8-2 14,8-2 14,4-1 1,2 0-13,0 0-12,1 0-14,1 0-7,0-2-2,-1 0-3,1-1-2,1-1-2,2 2-3,1 1-1,3 0-2,1 2-1,3 0-1,1 2-1,3 0-1,1 1-1,1 0-5,1 0-4,1 0-4,0 0-1,2 0 0,1 0 1,1 0 0,-1 0 1,0-1 2,-1-1 0,-1-2 2,-2 1 1,-2 1 0,-2 0 1,-1 2 1,-1 0 1,-1 0 0,1 0 1,-1 0 1,1 0 0,1 0-1,1 0-1,1 0-1,0-1 0,1-1-2,-1 0-1,1-1 0,0-1-1,1 0 2,0 0 0,2 0 1,0 0 0,-1 0 1,-1 0 0,-1 0 1,0 0 0,1 1 1,1-2 1,1 2 1,-1-1-1,-2 2 1,-1 0-2,-3 2 1,0-1-1,-1 0-1,1-2 0,-1 0-1,1-1 0,-1 0 0,1 0-1,-1 0 0,1 0 0,0 1 0,-1-2 1,1 2 0,-1-1 0,1 0 0,-1 0 0,1 0 1,-1 0-1,-2 0 0,0 0-1,0 0 0,-2 0-1,-1 1 0,-1-1-1,-1 1 0,-1-1-1,0 0 2,-3 0 0,0 0 0,1 0 1,2 2 0,1 0 0,3 2 0,0-1 0,1 0 0,0-2 0,-1 0 0,1-1 0,2 0 0,-1 0-1,3 1 1,-1-2 0,-1 2 0,-1-1-1,-1 0 1,-1 0-1,1 2 2,0 0-1,-1 2 2,0 0-1,-3 0 1,-1 0 0,-2 0 0,-1 0 0,1 0 1,2 0-1,0 0-1,0 0 0,-1 0-2,-1 0-3,0 0-2,-2 0 0,1 0-1,0 0 1,0 0 0,-1 1-4,-1 4-8,0 2-9,-2 4-9,-1 0-5,-2-1-2,-3-1-3,0 0-2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01"/>
    </inkml:context>
    <inkml:brush xml:id="br0">
      <inkml:brushProperty name="width" value="0.04296" units="cm"/>
      <inkml:brushProperty name="height" value="0.04296" units="cm"/>
      <inkml:brushProperty name="color" value="#F2395B"/>
    </inkml:brush>
  </inkml:definitions>
  <inkml:trace contextRef="#ctx0" brushRef="#br0">59962 32150 512,'-14'1'63,"4"4"-6,4 2-7,5 4-7,2 2-6,-1 5-4,3 3-6,0 5-4,0 2-3,0 1-1,-2-1-1,0 3-1,-1 1-1,0 1 0,0 1-1,0 1-1,-1 0-2,0 0-6,-2 0-5,0 1-4,-2-4-7,1-1-7,-2-3-7,-1-3-7,0-2-7,2-3-5,2-1-5,2-2-6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48"/>
    </inkml:context>
    <inkml:brush xml:id="br0">
      <inkml:brushProperty name="width" value="0.0364" units="cm"/>
      <inkml:brushProperty name="height" value="0.0364" units="cm"/>
      <inkml:brushProperty name="color" value="#00BFF3"/>
    </inkml:brush>
  </inkml:definitions>
  <inkml:trace contextRef="#ctx0" brushRef="#br0">20455 53616 604,'-8'-7'0,"0"2"0,0 2 0,0 2 0,0 5 7,1 10 14,-1 7 15,0 11 14,1 1 2,2-2-8,2-3-10,2-3-9,1 1-5,0 7 0,0 5-2,0 5-1,0 3-1,0-4-5,0-2-2,0-3-4,1-3-2,2-2-1,2-1 0,2-3-1,0-2 0,-1-1 0,0-3-1,-2-1 0,0-2-1,0-1-3,0-1-3,0 0-3,-1-1-1,0 1 0,-2 1 1,0 1 0,-3-1 2,-4 0 1,-4-1 1,-3 0 3,-4-1 0,-2 1-1,-2 1 1,0 1-2,-3 1 0,-1-1-3,-1 1-2,-1-1-3,0 0-2,1-2-2,1-3-4,2-1-2,1-3-2,3-2-3,3-4-2,2-2-2,3-4-1,3 0 1,1-3 1,2-2 2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49"/>
    </inkml:context>
    <inkml:brush xml:id="br0">
      <inkml:brushProperty name="width" value="0.03517" units="cm"/>
      <inkml:brushProperty name="height" value="0.03517" units="cm"/>
      <inkml:brushProperty name="color" value="#00BFF3"/>
    </inkml:brush>
  </inkml:definitions>
  <inkml:trace contextRef="#ctx0" brushRef="#br0">21100 54487 625,'4'-23'66,"8"1"-1,7 1-2,9 1 0,3 2-8,0 1-18,1 3-16,-2 1-17,0 2-11,-3 2-6,-3 3-6,-3 1-7,-3 1-2,-3 2 2,-3 0 1,-2 2 2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49"/>
    </inkml:context>
    <inkml:brush xml:id="br0">
      <inkml:brushProperty name="width" value="0.04297" units="cm"/>
      <inkml:brushProperty name="height" value="0.04297" units="cm"/>
      <inkml:brushProperty name="color" value="#00BFF3"/>
    </inkml:brush>
  </inkml:definitions>
  <inkml:trace contextRef="#ctx0" brushRef="#br0">22129 53627 512,'-14'-6'9,"1"2"18,3 4 18,1 3 18,2 2 3,2 5-12,3 4-13,1 4-12,1 3-7,0 2-2,0 4-2,0 3-2,0 3-1,0 1-1,0 2-2,0 2 0,1 1-2,3-2-3,4 0-2,2-1-3,1-3-1,1 0-2,-1-3 0,1-1 0,-1-3-2,-2-2-4,-2-1-2,-2-2-4,-2-3-1,2-1 1,-2-3 1,1-1 0,-2-1 3,-6 0 4,-4-1 3,-5 1 5,-4 0 1,-4 2 2,-2 0 0,-2 1 0,-2 0-2,-1-1-6,1-1-5,-1 0-6,2-2-4,3-1-2,4 0-3,2-2-1,2-1-8,0-2-14,2-3-12,1 0-14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49"/>
    </inkml:context>
    <inkml:brush xml:id="br0">
      <inkml:brushProperty name="width" value="0.03605" units="cm"/>
      <inkml:brushProperty name="height" value="0.03605" units="cm"/>
      <inkml:brushProperty name="color" value="#00BFF3"/>
    </inkml:brush>
  </inkml:definitions>
  <inkml:trace contextRef="#ctx0" brushRef="#br0">22700 54137 610,'1'-23'60,"2"4"-2,2 3-3,2 3-2,2 1-5,5 0-9,4-2-7,3-1-8,3 0-9,2 2-10,3 2-9,1 3-10,0 1-5,-5 2 3,-4 2 1,-3 2 1,-4 1-7,-1 2-19,-2 0-19,-2 2-18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49"/>
    </inkml:context>
    <inkml:brush xml:id="br0">
      <inkml:brushProperty name="width" value="0.03775" units="cm"/>
      <inkml:brushProperty name="height" value="0.03775" units="cm"/>
      <inkml:brushProperty name="color" value="#00BFF3"/>
    </inkml:brush>
  </inkml:definitions>
  <inkml:trace contextRef="#ctx0" brushRef="#br0">23783 55566 582,'-6'-7'90,"4"2"-7,4 2-8,4 2-8,3 2-14,1 2-18,2 2-21,3 2-18,0 2-15,-1 2-10,0 4-10,-3 4-9,0-1-7,-2-4-2,-2-2-2,-2-2-2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50"/>
    </inkml:context>
    <inkml:brush xml:id="br0">
      <inkml:brushProperty name="width" value="0.05281" units="cm"/>
      <inkml:brushProperty name="height" value="0.05281" units="cm"/>
      <inkml:brushProperty name="color" value="#00BFF3"/>
    </inkml:brush>
  </inkml:definitions>
  <inkml:trace contextRef="#ctx0" brushRef="#br0">25052 53311 416,'-21'-15'11,"5"4"23,4 3 23,6 3 22,2 3 3,0 5-18,0 6-16,0 4-17,-1 7-10,-2 11-3,-2 9-3,-1 10-3,-2 8-1,0 5 0,0 7 0,2 5 0,-2 2 0,2-6 0,0-2 0,2-5 1,1-4-2,2-8-3,3-7-3,1-6-2,2-7-4,3-5-1,4-7-2,2-5-3,3-5-3,2-2-9,0-4-6,4-2-8,1-5-3,3-6 3,2-6 0,1-5 3,0-6 3,-4-5 3,-1-5 5,-4-4 3,-4-3 4,-5 3 2,-4 2 2,-6 2 2,-4 3 4,-5 5 5,-6 5 4,-4 5 5,-2 5 2,-2 6-1,-1 6-1,-1 6-1,0 4-7,3 2-11,1 2-12,4 1-11,0 1-8,2 0-3,3-2-2,1-1-3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51"/>
    </inkml:context>
    <inkml:brush xml:id="br0">
      <inkml:brushProperty name="width" value="0.03731" units="cm"/>
      <inkml:brushProperty name="height" value="0.03731" units="cm"/>
      <inkml:brushProperty name="color" value="#00BFF3"/>
    </inkml:brush>
  </inkml:definitions>
  <inkml:trace contextRef="#ctx0" brushRef="#br0">24778 48800 589,'-3'18'143,"-2"7"-36,-5 5-34,-4 7-37,-3 4-18,-3 4-4,-2 4-4,-4 4-3,-2 1-4,1-2-8,-1 0-6,1 0-7,2-4-5,4-4-6,3-5-5,5-6-5,2-4 0,4-7 4,2-5 6,4-6 4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51"/>
    </inkml:context>
    <inkml:brush xml:id="br0">
      <inkml:brushProperty name="width" value="0.03877" units="cm"/>
      <inkml:brushProperty name="height" value="0.03877" units="cm"/>
      <inkml:brushProperty name="color" value="#00BFF3"/>
    </inkml:brush>
  </inkml:definitions>
  <inkml:trace contextRef="#ctx0" brushRef="#br0">24443 49087 567,'-7'-15'0,"2"2"0,2 2 0,2 3 0,1 0 2,-2 2 5,0 0 4,-1 2 5,0 1 8,3 2 11,4 2 12,2 2 12,4 3 0,4 6-9,3 4-11,5 5-10,2 4-8,1 2-6,1 4-6,1 3-7,0 2-2,1 3 1,-2 1 0,2 1 1,-1 2 0,0 0-1,1 0-1,-1 0 0,-2-4-16,-5-7-27,-5-9-29,-4-7-27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52"/>
    </inkml:context>
    <inkml:brush xml:id="br0">
      <inkml:brushProperty name="width" value="0.04111" units="cm"/>
      <inkml:brushProperty name="height" value="0.04111" units="cm"/>
      <inkml:brushProperty name="color" value="#00BFF3"/>
    </inkml:brush>
  </inkml:definitions>
  <inkml:trace contextRef="#ctx0" brushRef="#br0">26226 48495 535,'-15'-7'0,"4"0"0,3 2 0,3 1 0,1 2 12,2 5 24,0 6 25,2 4 24,0 7 2,0 11-22,0 9-21,0 10-21,0 4-11,0 3 0,0 0-1,0 1 0,-1-1-6,-1-2-9,-3-4-12,-2-2-9,0-5-9,0-1-5,2-3-5,1-4-6,0-4-3,0-7 0,0-7-2,0-6 0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52"/>
    </inkml:context>
    <inkml:brush xml:id="br0">
      <inkml:brushProperty name="width" value="0.04176" units="cm"/>
      <inkml:brushProperty name="height" value="0.04176" units="cm"/>
      <inkml:brushProperty name="color" value="#00BFF3"/>
    </inkml:brush>
  </inkml:definitions>
  <inkml:trace contextRef="#ctx0" brushRef="#br0">26807 48969 526,'-15'-14'0,"2"3"0,3 3 0,1 2 0,1 6 12,2 8 24,1 8 24,0 7 24,1 7 2,0 7-20,0 5-21,1 6-20,-1 2-11,2-1-1,0-1-1,2 0-2,0-4-2,0-6-5,0-6-5,0-5-5,2-6-4,4-3-5,3-4-5,5-4-4,3-7-1,1-9 0,3-8 2,1-9 1,1-7 1,1-6-2,-1-6-2,1-6 0,-3-3 3,-5 0 7,-5 1 8,-5-1 8,-3 3 6,-4 6 7,-2 5 5,-3 7 7,-4 5 2,-2 3-1,-3 4-2,-3 5-1,-4 4-4,-1 6-8,-4 6-7,-2 6-7,-1 3-7,3 3-7,3 2-7,3 2-8,3-1-6,2 1-8,4-2-6,3-1-8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01"/>
    </inkml:context>
    <inkml:brush xml:id="br0">
      <inkml:brushProperty name="width" value="0.03234" units="cm"/>
      <inkml:brushProperty name="height" value="0.03234" units="cm"/>
      <inkml:brushProperty name="color" value="#F2395B"/>
    </inkml:brush>
  </inkml:definitions>
  <inkml:trace contextRef="#ctx0" brushRef="#br0">60100 33393 680,'8'-15'23,"2"4"5,0 3 4,1 3 4,2 0 0,1 1-4,3-3-4,2 0-5,1 0-3,1 0-2,1 2-3,0 1-2,0 0-4,-1 2-4,-2 0-3,-2 2-6,-2 0-6,-1 0-11,-1 0-11,-1 0-10,-1 0-5,0 0 4,-2 0 3,0 0 3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53"/>
    </inkml:context>
    <inkml:brush xml:id="br0">
      <inkml:brushProperty name="width" value="0.03825" units="cm"/>
      <inkml:brushProperty name="height" value="0.03825" units="cm"/>
      <inkml:brushProperty name="color" value="#00BFF3"/>
    </inkml:brush>
  </inkml:definitions>
  <inkml:trace contextRef="#ctx0" brushRef="#br0">27800 48346 575,'30'-21'143,"-3"8"-36,-3 4-34,-4 6-35,0 3-19,1 0-3,1 0-2,1 0-4,0 0-6,-1 2-9,-2 0-10,1 2-10,-3 0-3,-3 0 2,-3-1 2,-2 1 2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53"/>
    </inkml:context>
    <inkml:brush xml:id="br0">
      <inkml:brushProperty name="width" value="0.03562" units="cm"/>
      <inkml:brushProperty name="height" value="0.03562" units="cm"/>
      <inkml:brushProperty name="color" value="#00BFF3"/>
    </inkml:brush>
  </inkml:definitions>
  <inkml:trace contextRef="#ctx0" brushRef="#br0">28851 47206 617,'-1'-15'0,"-1"4"0,0 3 0,-1 3 0,-1 0 4,2 0 8,0-2 8,2 0 7,-1 4 8,-2 10 9,-1 10 7,-3 9 7,-1 7-3,0 5-14,1 2-16,-1 5-15,1 1-10,1-2-7,1-2-8,0-3-6,2-2-9,2-6-11,2-4-9,2-4-11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53"/>
    </inkml:context>
    <inkml:brush xml:id="br0">
      <inkml:brushProperty name="width" value="0.03907" units="cm"/>
      <inkml:brushProperty name="height" value="0.03907" units="cm"/>
      <inkml:brushProperty name="color" value="#00BFF3"/>
    </inkml:brush>
  </inkml:definitions>
  <inkml:trace contextRef="#ctx0" brushRef="#br0">29655 47161 563,'-7'-14'5,"0"3"11,2 3 10,1 2 11,0 5 6,0 6 3,0 6 3,0 6 3,1 3-4,2 2-9,2 3-9,2 1-9,2 1-7,2-2-6,1 0-5,3-1-6,2-2-8,-1-3-9,2-3-10,1-2-9,1-4-7,2-1-1,0-2-1,1-2-2,-2-2 1,0-2 4,-2-2 4,-2-2 3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53"/>
    </inkml:context>
    <inkml:brush xml:id="br0">
      <inkml:brushProperty name="width" value="0.03935" units="cm"/>
      <inkml:brushProperty name="height" value="0.03935" units="cm"/>
      <inkml:brushProperty name="color" value="#00BFF3"/>
    </inkml:brush>
  </inkml:definitions>
  <inkml:trace contextRef="#ctx0" brushRef="#br0">29877 47130 559,'-8'-15'0,"0"2"3,0 3 2,0 1 1,0 3 11,1 4 21,-1 4 21,0 4 20,-1 7 2,-4 11-17,-2 11-18,-3 10-17,-4 10-15,-3 10-16,-3 8-13,-6 7-15,2 0-4,7-15 6,7-13 6,7-14 6,3-7-6,-2-1-17,0-1-16,-1-1-17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54"/>
    </inkml:context>
    <inkml:brush xml:id="br0">
      <inkml:brushProperty name="width" value="0.05077" units="cm"/>
      <inkml:brushProperty name="height" value="0.05077" units="cm"/>
      <inkml:brushProperty name="color" value="#00BFF3"/>
    </inkml:brush>
  </inkml:definitions>
  <inkml:trace contextRef="#ctx0" brushRef="#br0">27056 51662 433,'-14'8'0,"1"0"0,2-1 0,2 0 0,2 1-2,1-2-2,0-1-2,2 0-4,0-2 10,0-2 21,0-2 21,0-2 21,2-1 5,4 2-11,4 0-11,4 2-11,1 0-7,1 0-3,0 0-3,0 0-3,0 0-2,1 0-1,1 0-1,2 0-1,0-1-1,1 0-1,1-2 0,1 0-1,1-1 0,1 0-2,1 1 0,2-1 0,-2 0-3,0 1-1,-1-1-2,-1 0-2,-1 0-2,1 2-1,0 0-2,-1 2 0,1 0-1,0 0 0,-1 0-1,1 0 0,-1-1 0,-1 0-1,-1-2 0,-1 0 0,0-1 0,0 0 0,-1 0-1,1 0 1,0 1-1,-1 0 2,1 2 0,0 0 2,0 1-1,1 0 0,1 0 0,1 0 0,0 0-1,-1 0 0,-1 0 0,-1 0 0,-1 0 0,-1-1 0,-1-1 2,0-1 0,-2-1 2,1 2-1,0 0 2,0 2 1,-1 0 0,1 0 0,0 0-1,0 0 1,0 0 0,1 0-1,1 0-1,2 0 1,-1-2-1,-1 0 2,-1-3 1,0-2 1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56"/>
    </inkml:context>
    <inkml:brush xml:id="br0">
      <inkml:brushProperty name="width" value="0.04142" units="cm"/>
      <inkml:brushProperty name="height" value="0.04142" units="cm"/>
      <inkml:brushProperty name="color" value="#00BFF3"/>
    </inkml:brush>
  </inkml:definitions>
  <inkml:trace contextRef="#ctx0" brushRef="#br0">33396 51077 531,'-22'-8'0,"4"2"0,5 1 0,3 1 0,4 1 8,4 0 16,4 2 16,4 0 16,7 1 6,13-2-5,11-1-3,12 0-6,5-1-6,-2 0-12,-2 0-9,-2 1-12,-3 0-5,-1-1 1,-2 0-1,-1 0 0,-4 0-7,-4 2-18,-4 0-16,-3 2-17,-5 1-7,-3 2 1,-4 2 2,-4 2 2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56"/>
    </inkml:context>
    <inkml:brush xml:id="br0">
      <inkml:brushProperty name="width" value="0.04382" units="cm"/>
      <inkml:brushProperty name="height" value="0.04382" units="cm"/>
      <inkml:brushProperty name="color" value="#00BFF3"/>
    </inkml:brush>
  </inkml:definitions>
  <inkml:trace contextRef="#ctx0" brushRef="#br0">34337 49808 502,'-15'-16'0,"2"2"0,2 1 0,4 1 0,-1 1 7,0 2 16,0 2 14,0 3 15,1 2 7,0 5-4,2 6-4,0 4-3,1 6-5,1 7-7,-1 7-7,0 7-6,0 5-7,0 7-5,0 6-5,0 6-5,-1 6-8,1 9-12,-2 6-12,-2 9-11,1-1-6,1-8 2,0-9 2,2-9 1,0-10 0,2-12-2,0-12-2,2-11-3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57"/>
    </inkml:context>
    <inkml:brush xml:id="br0">
      <inkml:brushProperty name="width" value="0.03797" units="cm"/>
      <inkml:brushProperty name="height" value="0.03797" units="cm"/>
      <inkml:brushProperty name="color" value="#00BFF3"/>
    </inkml:brush>
  </inkml:definitions>
  <inkml:trace contextRef="#ctx0" brushRef="#br0">38121 50641 579,'-7'-29'0,"4"5"0,2 5 0,4 5 0,6 3 7,9 0 14,10 2 14,10 1 14,1 1 4,-6 2-7,-7 2-6,-7 2-7,-2 2-5,2 4-4,1 2-3,3 4-3,-2 2-5,-5 3-7,-5 3-7,-4 3-7,-5 2-3,-4 3-1,-4 1-2,-4 3-1,-5 1-1,-5 2-1,-7 2 0,-5 3 0,-3-1-1,-1 1 2,1 0 0,0 0 1,0-2 3,4-3 4,1-5 4,1-3 4,3-4 2,3-3-3,3-3-1,3-3-1,4-4 5,4-6 13,6-6 12,5-6 13,6-5 2,9-3-8,9-5-7,9-3-9,5-3-5,4 1-2,2-1-2,3 1-3,1 2-3,-2 5-2,-2 5-4,-2 5-2,-2 2-7,-1 2-10,-3 1-10,-3 0-10,-1 2-7,-3 2-1,-3 2-2,-3 2-2,-4 0 2,-3 0 8,-4-2 7,-4 0 8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57"/>
    </inkml:context>
    <inkml:brush xml:id="br0">
      <inkml:brushProperty name="width" value="0.05434" units="cm"/>
      <inkml:brushProperty name="height" value="0.05434" units="cm"/>
      <inkml:brushProperty name="color" value="#00BFF3"/>
    </inkml:brush>
  </inkml:definitions>
  <inkml:trace contextRef="#ctx0" brushRef="#br0">41047 48894 404,'-8'-35'0,"0"9"0,1 9 0,-1 9 0,0 4 8,0 2 17,0 0 15,0 2 17,1 4 3,0 8-10,2 7-8,1 9-11,0 6-5,0 6-5,0 6-2,0 6-4,-1 3-2,0 0 1,-1-1 1,-1 0 0,-2 2-2,0 0-2,-2 1-4,1 2-2,-2 2-2,-1 7 0,-2 5-1,0 7 1,0-2-2,1-7-1,1-5-3,1-8-1,1-7-3,4-8-4,2-8-5,4-7-3,1-13-4,0-17-4,0-16-5,0-17-4,3-12 1,6-7 4,5-9 6,7-8 4,4 0 4,1 4 2,2 5 3,2 5 2,2 5 3,0 8 2,2 6 2,1 7 2,-2 6 4,-5 3 4,-5 4 4,-5 5 4,-3 4 5,-3 6 4,-2 6 4,-1 6 5,-3 4-1,-4 3-7,-4 3-6,-4 3-6,-5 4-8,-4 5-7,-8 5-8,-5 5-8,-2 0-2,5-4 1,3-4 2,5-3 2,1-6 0,0-3-2,1-6-1,-1-5-1,1-4 1,0-2 3,2-4 5,1-2 4,1-3 4,-1 0 4,1-1 2,-1-1 4,1-1 4,2 0 4,2 0 4,3 0 4,2 3 5,7 4 8,6 6 6,6 4 7,3 4-1,2 1-9,2 3-8,3 1-10,1 2-4,1 1-4,1 1-2,1 1-2,-1-1-9,-2-1-15,-1-3-15,-2-1-14,-4-1-10,1 0-5,-1-1-5,0 1-5,-3-2 1,-3-3 6,-3-3 6,-2-2 7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58"/>
    </inkml:context>
    <inkml:brush xml:id="br0">
      <inkml:brushProperty name="width" value="0.04318" units="cm"/>
      <inkml:brushProperty name="height" value="0.04318" units="cm"/>
      <inkml:brushProperty name="color" value="#00BFF3"/>
    </inkml:brush>
  </inkml:definitions>
  <inkml:trace contextRef="#ctx0" brushRef="#br0">42748 51945 509,'49'-13'123,"-9"4"-28,-9 6-28,-10 5-28,-7 4-15,-1 5-3,-2 5-2,-2 5-3,-3 3-5,-4 1-5,-1 0-7,-3 2-6,-4 1-5,-5 1-2,-5 1-2,-5 1-2,-3-2-2,2-4 2,1-4 1,1-3 1,0-4 2,1-3 4,0-2 3,0-4 3,0-1 6,2 0 5,3 0 6,1 0 6,7-1 6,12-1 5,12 0 6,11-1 6,6-3-4,0 0-15,0-3-15,0-2-13,-1-1-11,-3 2-4,-3 1-6,-4 0-6,-2 2-6,-3 2-7,-3 2-9,-2 2-7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01"/>
    </inkml:context>
    <inkml:brush xml:id="br0">
      <inkml:brushProperty name="width" value="0.04662" units="cm"/>
      <inkml:brushProperty name="height" value="0.04662" units="cm"/>
      <inkml:brushProperty name="color" value="#F2395B"/>
    </inkml:brush>
  </inkml:definitions>
  <inkml:trace contextRef="#ctx0" brushRef="#br0">61948 32150 471,'6'23'144,"-1"-1"-33,-3-1-31,0-1-31,-2 2-18,0 5-4,0 5-3,0 5-4,0 3-4,0 3-3,0 3-5,0 4-3,-1 1-5,-1 0-3,0 0-6,-1 0-3,0-1-7,-1-1-8,0 0-7,0-2-9,0-2-2,3-2 2,-1-4 2,2-2 1,-1-4 1,0-3-4,-2-5-3,0-3-2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58"/>
    </inkml:context>
    <inkml:brush xml:id="br0">
      <inkml:brushProperty name="width" value="0.04482" units="cm"/>
      <inkml:brushProperty name="height" value="0.04482" units="cm"/>
      <inkml:brushProperty name="color" value="#00BFF3"/>
    </inkml:brush>
  </inkml:definitions>
  <inkml:trace contextRef="#ctx0" brushRef="#br0">45312 50528 490,'-8'-21'9,"0"5"19,0 5 18,0 5 18,-1 5 5,-1 7-8,-3 7-8,-2 8-8,-2 5-8,-3 6-6,-3 7-6,-3 5-8,-3 6-5,-3 5-4,-2 7-4,-3 6-4,-2 1-5,1-2-6,2-2-6,0-1-7,3-4-2,5-7-1,5-5 0,5-5 0,4-8-4,2-8-5,4-7-7,3-8-6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59"/>
    </inkml:context>
    <inkml:brush xml:id="br0">
      <inkml:brushProperty name="width" value="0.04756" units="cm"/>
      <inkml:brushProperty name="height" value="0.04756" units="cm"/>
      <inkml:brushProperty name="color" value="#00BFF3"/>
    </inkml:brush>
  </inkml:definitions>
  <inkml:trace contextRef="#ctx0" brushRef="#br0">44794 50655 462,'-29'-30'7,"5"5"13,5 3 13,5 5 14,6 4 8,8 8 1,8 7 3,8 6 1,5 6-3,5 7-10,3 5-10,4 7-10,1 5-8,0 6-8,-1 6-8,-1 6-8,-1 3-9,1 2-11,-1 3-10,0 2-10,0-4-5,-2-9-1,0-9 0,-1-8 0,-3-7 0,-5-7 3,-5-5 1,-4-6 2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5:59"/>
    </inkml:context>
    <inkml:brush xml:id="br0">
      <inkml:brushProperty name="width" value="0.04968" units="cm"/>
      <inkml:brushProperty name="height" value="0.04968" units="cm"/>
      <inkml:brushProperty name="color" value="#00BFF3"/>
    </inkml:brush>
  </inkml:definitions>
  <inkml:trace contextRef="#ctx0" brushRef="#br0">47927 49950 442,'-8'-22'0,"2"4"0,1 5 0,1 3 0,1 4 13,0 6 25,2 4 26,0 6 25,2 4 5,0 7-18,2 5-17,0 7-17,0 6-12,-2 10-7,-2 8-6,-2 8-6,-2 10-9,-2 7-12,-2 8-10,-1 8-11,0-2-9,3-13-7,2-10-8,4-12-6,1-12-3,0-8 3,0-11 3,0-9 2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6:00"/>
    </inkml:context>
    <inkml:brush xml:id="br0">
      <inkml:brushProperty name="width" value="0.0467" units="cm"/>
      <inkml:brushProperty name="height" value="0.0467" units="cm"/>
      <inkml:brushProperty name="color" value="#00BFF3"/>
    </inkml:brush>
  </inkml:definitions>
  <inkml:trace contextRef="#ctx0" brushRef="#br0">49714 50347 471,'5'-31'10,"-8"15"20,-6 16 20,-7 16 20,-5 8 5,0 4-11,-1 3-12,-1 3-11,0 2-8,-4 2-7,-1 3-6,-2 1-5,-3 5-5,-3 8 1,-3 6-1,-2 10 0,1-1-8,6-9-17,5-9-17,7-8-15,4-8-8,5-6 1,3-5 1,4-6 3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6:00"/>
    </inkml:context>
    <inkml:brush xml:id="br0">
      <inkml:brushProperty name="width" value="0.04567" units="cm"/>
      <inkml:brushProperty name="height" value="0.04567" units="cm"/>
      <inkml:brushProperty name="color" value="#00BFF3"/>
    </inkml:brush>
  </inkml:definitions>
  <inkml:trace contextRef="#ctx0" brushRef="#br0">49192 50804 481,'-8'-16'35,"-2"2"-4,0 1-4,-1 1-3,3 3 3,6 6 11,7 6 11,8 6 10,4 7 1,5 7-10,4 8-10,3 9-10,3 5-9,3 6-5,4 7-7,3 6-7,-1 3-7,-2 1-9,-3 1-11,-4 1-8,-4-8-5,-5-13 2,-7-15 2,-5-15 1,-2-8-3,0 1-11,1 0-9,2 0-9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6:00"/>
    </inkml:context>
    <inkml:brush xml:id="br0">
      <inkml:brushProperty name="width" value="0.04262" units="cm"/>
      <inkml:brushProperty name="height" value="0.04262" units="cm"/>
      <inkml:brushProperty name="color" value="#00BFF3"/>
    </inkml:brush>
  </inkml:definitions>
  <inkml:trace contextRef="#ctx0" brushRef="#br0">51933 50126 516,'-8'-21'9,"0"5"19,0 5 18,0 5 18,1 4 4,1 5-10,0 6-12,2 4-11,0 4-8,0 3-3,0 3-5,0 3-4,-1 3-3,0 3-2,-1 3-1,-1 2-2,-2 4-3,-2 6-2,-2 4-2,0 5-2,-4 4-6,0 0-8,-1 1-8,-1 0-7,1-3-3,5-8 3,3-9 4,4-9 3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6:00"/>
    </inkml:context>
    <inkml:brush xml:id="br0">
      <inkml:brushProperty name="width" value="0.05032" units="cm"/>
      <inkml:brushProperty name="height" value="0.05032" units="cm"/>
      <inkml:brushProperty name="color" value="#00BFF3"/>
    </inkml:brush>
  </inkml:definitions>
  <inkml:trace contextRef="#ctx0" brushRef="#br0">53065 50660 437,'-21'-22'8,"5"6"16,4 5 16,6 5 16,2 5 4,0 6-9,0 5-9,0 7-9,0 4-6,-2 1-1,0 3-2,-1 1-1,-1 3-2,0 5 0,0 3 0,1 4-1,-1 1-1,2 1-3,0 0-4,2 0-2,1-2-3,2-3-5,2-5-5,2-4-3,3-4-5,4-5-3,3-4-3,5-6-4,3-6-2,1-8 0,3-8-1,1-7 1,1-8-2,0-7-1,0-7-3,1-6-1,-2-5 1,-3 0 4,-3-1 5,-3-1 4,-3 2 4,-2 4 2,-4 6 2,-3 4 3,-3 5 1,-6 5-2,-4 5-1,-5 5-2,-5 5 2,-3 3 6,-5 4 5,-3 4 7,-3 5-3,-1 7-8,0 8-9,-1 6-10,2 1-5,6-5-4,8-5-4,7-5-3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6:01"/>
    </inkml:context>
    <inkml:brush xml:id="br0">
      <inkml:brushProperty name="width" value="0.04" units="cm"/>
      <inkml:brushProperty name="height" value="0.04" units="cm"/>
      <inkml:brushProperty name="color" value="#00BFF3"/>
    </inkml:brush>
  </inkml:definitions>
  <inkml:trace contextRef="#ctx0" brushRef="#br0">54409 49577 549,'-14'-16'0,"3"3"0,3 0 0,2 1 0,4 2 12,4 3 25,4 2 23,4 4 24,4 2 3,5 2-19,5 2-19,4 2-19,4-1-13,-1 0-10,0 0-10,1-2-8,-2-1-12,-3 0-14,-5-1-13,0-2-13,-4 0-5,-3 0 5,-3 0 4,-2 0 6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6:01"/>
    </inkml:context>
    <inkml:brush xml:id="br0">
      <inkml:brushProperty name="width" value="0.04433" units="cm"/>
      <inkml:brushProperty name="height" value="0.04433" units="cm"/>
      <inkml:brushProperty name="color" value="#00BFF3"/>
    </inkml:brush>
  </inkml:definitions>
  <inkml:trace contextRef="#ctx0" brushRef="#br0">55366 48091 496,'-7'-28'0,"2"5"0,2 6 0,2 7 0,5 1 11,10 0 22,8-2 23,9 1 22,4-1 1,1 4-18,2 2-20,1 4-19,-2 2-14,-3 4-10,-5 2-9,-5 4-9,-2-1-5,-2 1 3,-4-2 1,-3 0 2,-3-1 3,-2 1 7,-4 2 6,-2 0 5,-3 1 5,-1 3 1,0 2 3,-1 2 1,-2 2 6,0 2 6,-1 3 8,-2 4 7,0 4-1,-2 3-8,0 4-8,-1 4-8,-1 3-8,0 2-9,1 2-8,0 2-7,0-4-3,0-5 4,2-8 4,1-6 4,0-5-11,2-3-23,1-3-25,0-2-23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6:02"/>
    </inkml:context>
    <inkml:brush xml:id="br0">
      <inkml:brushProperty name="width" value="0.04336" units="cm"/>
      <inkml:brushProperty name="height" value="0.04336" units="cm"/>
      <inkml:brushProperty name="color" value="#00BFF3"/>
    </inkml:brush>
  </inkml:definitions>
  <inkml:trace contextRef="#ctx0" brushRef="#br0">57943 50457 507,'-28'-7'0,"7"0"0,6 2 0,8 1 0,6 0 11,6 0 22,6 0 22,6 0 23,3 0 2,3 0-16,1 0-15,3 1-17,4-2-8,7-2-4,9-1-1,8-3-3,2 0-6,-2 0-8,-4 2-10,-3 1-8,-4 2-8,-8 4-7,-6 4-7,-7 4-7,-6 4-2,-6 5 5,-6 5 3,-6 5 4,-4 0 0,0-4-2,-2-3-4,0-4-2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00"/>
    </inkml:context>
    <inkml:brush xml:id="br0">
      <inkml:brushProperty name="width" value="0.03365" units="cm"/>
      <inkml:brushProperty name="height" value="0.03365" units="cm"/>
      <inkml:brushProperty name="color" value="#F2395B"/>
    </inkml:brush>
  </inkml:definitions>
  <inkml:trace contextRef="#ctx0" brushRef="#br0">95350 49540 653,'10'-16'3,"4"-1"3,3-2 6,5 1 4,0 0 5,-1 3 4,-3 3 5,-1 3 5,1 2 1,2 2-3,6 2-1,3 2-3,0 2-4,-3 2-5,-5 2-6,-3 2-5,-6 3-8,-6 5-12,-8 5-10,-6 4-11,-6 4-9,-3-1-5,-5 0-7,-3 1-5,0-4 1,4-4 9,6-5 10,5-4 10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04"/>
    </inkml:context>
    <inkml:brush xml:id="br0">
      <inkml:brushProperty name="width" value="0.03718" units="cm"/>
      <inkml:brushProperty name="height" value="0.03718" units="cm"/>
      <inkml:brushProperty name="color" value="#F2395B"/>
    </inkml:brush>
  </inkml:definitions>
  <inkml:trace contextRef="#ctx0" brushRef="#br0">77606 23571 591,'-14'8'72,"1"2"-15,3 0-14,1 2-15,1-1-8,0 1-1,0 0-2,0 0-1,1 0-1,-1 3 0,0 1-1,0 3 0,0 1 0,0-1-2,1 1-1,-1 0-1,1 0-1,2 1-2,2 0-1,2 2-1,1 0-2,0-2-1,0 0-3,0 0-1,0-2 0,0 1-1,0-1 1,0 1 0,1-1 0,2-1 0,2-1 0,2 0 0,1-2-1,-1-1 1,1-1-1,0 0-1,0-3 1,0 1-1,0-2 1,-1 0-1,2-1 1,2-1 0,2 1 1,2 0-1,0-1 1,0-2-2,1-3-2,-1 0-1,1-3-1,2-1 1,0 0 0,1-1 1,1-2 0,1-2 1,1-2 2,1-1 0,0-3 0,-3-2 1,-1-2 1,-2-1 0,-3-3 0,2-1 0,0-3 0,0-1 0,-1-2 0,-1-1 0,-1-1-1,-1-1 1,-1 0 0,-2 0 0,-2 0 0,-2 0-1,-2 1 1,-1 1 0,0 3 0,-1 1 1,-1 2 0,0 1 0,0 1 1,0 1 1,-2 1 1,0 3 0,-3 1 1,-2 3 1,-1 0 1,0 2-1,0 0 2,1 2-1,-2 1 0,-2-1-1,-2 0-1,-1 0-2,-3 0-1,0 2-1,0 1-1,-2 1-2,-1 1-3,-2 3-2,0 4-3,0 2-4,-2 3-3,1 4-4,-1 2-5,0 3-3,2 1-2,3-1 3,3-1 3,3 0 3,1-3-1,3-1-2,0-2-4,1-2-3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6:02"/>
    </inkml:context>
    <inkml:brush xml:id="br0">
      <inkml:brushProperty name="width" value="0.04206" units="cm"/>
      <inkml:brushProperty name="height" value="0.04206" units="cm"/>
      <inkml:brushProperty name="color" value="#00BFF3"/>
    </inkml:brush>
  </inkml:definitions>
  <inkml:trace contextRef="#ctx0" brushRef="#br0">57881 51593 523,'-51'-15'0,"11"4"0,10 3 0,9 3 0,7 1 9,1 1 19,2-1 19,2 0 19,6 0 4,8 0-10,9 0-10,10 0-10,7 0-8,10 1-4,9-1-6,8 0-5,6 0-10,1 2-11,2 0-12,3 2-13,-3 1-10,-7 4-6,-7 2-7,-6 3-6,-8 1-3,-8-2 5,-7-3 3,-8-1 4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6:03"/>
    </inkml:context>
    <inkml:brush xml:id="br0">
      <inkml:brushProperty name="width" value="0.04206" units="cm"/>
      <inkml:brushProperty name="height" value="0.04206" units="cm"/>
      <inkml:brushProperty name="color" value="#00BFF3"/>
    </inkml:brush>
  </inkml:definitions>
  <inkml:trace contextRef="#ctx0" brushRef="#br0">61172 49410 523,'-7'-29'0,"2"5"0,2 5 0,2 5 0,3 3 6,4 4 15,4 2 14,4 4 14,4 2 4,5 2-3,5 2-4,5 2-4,0 2-4,-1 5-7,-2 4-6,-1 3-7,-4 4-3,-5 1-1,-5 3-1,-5 1-1,-6 2-4,-10 4-8,-8 2-6,-9 4-7,-7 0-4,-6 0 1,-6-1-1,-5-1 0,-3-2-1,6-2-2,2-3-2,5 0-3,3-4 3,3-3 7,3-5 6,4-3 8,2-4 4,4-1 3,5-2 1,3-2 3,4-2 2,6-1 3,4 0 2,6-2 3,5-1 0,9-4-2,7-2-2,8-3-3,6-4-2,2-4-5,4-4-4,2-3-4,0-2-6,-3 1-7,-3 1-8,-2 1-8,-4 0-5,-3 1-4,-5 0-3,-4-1-4,-3 2-1,-5 3 1,-3 3 1,-4 2 2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6:03"/>
    </inkml:context>
    <inkml:brush xml:id="br0">
      <inkml:brushProperty name="width" value="0.03979" units="cm"/>
      <inkml:brushProperty name="height" value="0.03979" units="cm"/>
      <inkml:brushProperty name="color" value="#00BFF3"/>
    </inkml:brush>
  </inkml:definitions>
  <inkml:trace contextRef="#ctx0" brushRef="#br0">63500 50550 552,'0'16'132,"2"1"-27,0 1-28,2 1-26,0 0-18,2 1-9,0-1-7,0 1-8,1-3-11,0 0-11,-2-2-11,0-2-12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6:03"/>
    </inkml:context>
    <inkml:brush xml:id="br0">
      <inkml:brushProperty name="width" value="0.04899" units="cm"/>
      <inkml:brushProperty name="height" value="0.04899" units="cm"/>
      <inkml:brushProperty name="color" value="#00BFF3"/>
    </inkml:brush>
  </inkml:definitions>
  <inkml:trace contextRef="#ctx0" brushRef="#br0">63818 48543 449,'-15'-28'0,"4"7"0,3 6 0,3 8 0,0 6 11,2 6 22,-1 6 22,0 6 22,0 5 4,2 8-14,0 7-13,2 7-15,0 3-9,0 2-5,0 0-6,0 2-5,0-2-3,0-1-2,0-2-1,0-1-2,0-3-1,0-1-2,0 0 0,0-1-2,0-3-2,2-3-1,0-2-1,2-3-3,0-3-1,0-1-3,-1-3-4,2-1-3,-2-2-1,-1-1 1,0-1 0,-2 0 1,-1-1 2,-4 1 2,-2 1 2,-3 1 3,-4 2 2,-4 3-1,-3 3 1,-5 3 0,-3 1-1,-4 1-4,-5-1-4,-2 0-3,-1-1 0,4-1 1,4-3 2,3-1 2,5-4-6,3-5-15,4-5-13,5-4-15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6:03"/>
    </inkml:context>
    <inkml:brush xml:id="br0">
      <inkml:brushProperty name="width" value="0.03244" units="cm"/>
      <inkml:brushProperty name="height" value="0.03244" units="cm"/>
      <inkml:brushProperty name="color" value="#00BFF3"/>
    </inkml:brush>
  </inkml:definitions>
  <inkml:trace contextRef="#ctx0" brushRef="#br0">64450 48899 678,'16'-50'0,"-1"9"0,1 12 0,0 9 0,2 5 9,5 4 18,4 3 18,6 3 18,3 2 2,0 3-14,2 4-13,1 2-16,-4 2-20,-5-2-31,-5-1-30,-6 0-29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6:04"/>
    </inkml:context>
    <inkml:brush xml:id="br0">
      <inkml:brushProperty name="width" value="0.04348" units="cm"/>
      <inkml:brushProperty name="height" value="0.04348" units="cm"/>
      <inkml:brushProperty name="color" value="#00BFF3"/>
    </inkml:brush>
  </inkml:definitions>
  <inkml:trace contextRef="#ctx0" brushRef="#br0">66362 49709 505,'-3'-25'11,"-6"11"21,-6 12 21,-5 12 21,-4 7 4,1 3-13,-1 3-15,1 3-13,-3 3-10,-3 5-7,-5 2-5,-3 5-7,-1 3-3,-1 0 1,0 2 0,0 1 0,2-2-4,5 0-13,5-4-12,5-1-11,4-4-9,5-6-5,3-5-5,4-6-5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6:04"/>
    </inkml:context>
    <inkml:brush xml:id="br0">
      <inkml:brushProperty name="width" value="0.04729" units="cm"/>
      <inkml:brushProperty name="height" value="0.04729" units="cm"/>
      <inkml:brushProperty name="color" value="#00BFF3"/>
    </inkml:brush>
  </inkml:definitions>
  <inkml:trace contextRef="#ctx0" brushRef="#br0">65894 49789 465,'-1'-50'0,"0"11"0,-2 11 0,0 11 0,-1 6 6,0-1 13,0 0 12,0 1 12,2 3 8,4 10 2,4 8 3,4 9 1,3 7-3,5 5-9,4 4-9,3 6-9,1 3-7,0 2-3,-1 2-5,-1 2-4,0 0-11,-1 1-15,1-1-17,-1 1-15,0-3-7,-2-6 4,0-5 4,0-7 3,-3-6 1,-3-5-1,-3-6-2,-2-6-1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6:04"/>
    </inkml:context>
    <inkml:brush xml:id="br0">
      <inkml:brushProperty name="width" value="0.04638" units="cm"/>
      <inkml:brushProperty name="height" value="0.04638" units="cm"/>
      <inkml:brushProperty name="color" value="#00BFF3"/>
    </inkml:brush>
  </inkml:definitions>
  <inkml:trace contextRef="#ctx0" brushRef="#br0">68500 48587 474,'-8'-42'0,"2"9"0,1 11 0,0 9 0,1 7 9,0 2 19,0 4 19,1 3 18,-2 3 5,-1 7-9,0 5-9,-1 7-9,0 7-7,0 7-5,2 8-5,1 7-4,-2 5-5,-2 3-5,-4 2-6,-1 1-6,-3 0-3,-1-2-2,-1-4-3,-1-4-2,1-2-1,2-6 1,4-4 0,3-5 0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6:05"/>
    </inkml:context>
    <inkml:brush xml:id="br0">
      <inkml:brushProperty name="width" value="0.04948" units="cm"/>
      <inkml:brushProperty name="height" value="0.04948" units="cm"/>
      <inkml:brushProperty name="color" value="#00BFF3"/>
    </inkml:brush>
  </inkml:definitions>
  <inkml:trace contextRef="#ctx0" brushRef="#br0">69610 49121 444,'0'-42'0,"0"9"0,0 11 0,0 9 0,-2 13 13,-4 16 24,-4 15 26,-4 16 25,0 7 4,3-2-17,3-2-16,2-3-17,3-2-12,2-4-7,2-4-6,2-4-7,2-3-5,2-5-3,2-3-5,2-5-3,1-3-5,1-4-4,1-5-4,1-2-6,2-8-2,3-10-1,3-9 0,3-11-2,0-6 2,0-4 0,-1-4 3,0-3 1,-4-1 3,-5 3 4,-5 2 6,-5 4 4,-5 3 2,-8 7-1,-6 6 1,-7 6-2,-6 5 3,-3 6 5,-4 6 5,-4 6 5,0 6-1,2 4-7,3 5-6,4 5-6,2 1-9,6-3-10,5-3-12,5-2-10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6:05"/>
    </inkml:context>
    <inkml:brush xml:id="br0">
      <inkml:brushProperty name="width" value="0.02948" units="cm"/>
      <inkml:brushProperty name="height" value="0.02948" units="cm"/>
      <inkml:brushProperty name="color" value="#00BFF3"/>
    </inkml:brush>
  </inkml:definitions>
  <inkml:trace contextRef="#ctx0" brushRef="#br0">71000 47896 746,'1'-21'0,"2"8"0,2 4 0,2 6 0,4 3 9,9 0 18,7 0 18,9 0 18,2 0-3,-1 0-24,0 0-22,-1 0-25,-2 0-14,-3 0-4,-4 0-6,-2 0-5,-4 0-2,-3 0 0,-4 0 0,-4 0-1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04"/>
    </inkml:context>
    <inkml:brush xml:id="br0">
      <inkml:brushProperty name="width" value="0.04363" units="cm"/>
      <inkml:brushProperty name="height" value="0.04363" units="cm"/>
      <inkml:brushProperty name="color" value="#F2395B"/>
    </inkml:brush>
  </inkml:definitions>
  <inkml:trace contextRef="#ctx0" brushRef="#br0">75594 27100 504,'-17'24'101,"0"3"-20,-1 1-20,-1 3-20,0-1-12,1 0-2,1-1-2,1-1-3,-1 0-2,0 3-2,-1 1-2,-1 2-1,-1 2-2,1 1-3,0 0-2,0 2-2,-1 1-4,0-1-2,1 3-3,-1 1-3,1 0-1,1 2 0,1 0 1,1 2 0,0-2-1,2-2-3,1-4-3,1-2-3,1-4-3,2-5-2,2-5-3,3-5-3,1-6-7,3-8-12,4-8-14,2-8-11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6:05"/>
    </inkml:context>
    <inkml:brush xml:id="br0">
      <inkml:brushProperty name="width" value="0.03651" units="cm"/>
      <inkml:brushProperty name="height" value="0.03651" units="cm"/>
      <inkml:brushProperty name="color" value="#00BFF3"/>
    </inkml:brush>
  </inkml:definitions>
  <inkml:trace contextRef="#ctx0" brushRef="#br0">72609 46798 602,'-14'-30'0,"3"5"0,3 4 0,2 4 0,4 4 12,4 6 26,4 6 24,4 6 25,2 4 1,3 1-26,2 3-25,2 2-26,-1-2-14,2 0-5,-1-2-6,1-2-5,0-3-6,-1-2-9,1-4-8,0-2-8,-3-4-2,0-2 2,-3-3 2,-1-3 3,-2 0 5,-2 3 8,-2 3 7,-2 3 8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6:06"/>
    </inkml:context>
    <inkml:brush xml:id="br0">
      <inkml:brushProperty name="width" value="0.04335" units="cm"/>
      <inkml:brushProperty name="height" value="0.04335" units="cm"/>
      <inkml:brushProperty name="color" value="#00BFF3"/>
    </inkml:brush>
  </inkml:definitions>
  <inkml:trace contextRef="#ctx0" brushRef="#br0">72737 45738 507,'8'-8'0,"-2"-2"0,-1 0 0,0-1 0,-2 2 10,-2 6 18,-2 6 20,-2 6 19,-3 4 3,-4 5-11,-4 4-13,-3 3-12,-4 4-7,1 0-4,-2 3-2,-1 3-4,2-1-2,3-2-4,4-1-3,5-3-4,2-2-2,2-4 0,2-2-1,2-3-2,4-2 1,6-1-1,5 0 1,7-2 0,4-2-2,1-2 0,3-4-3,0-2-1,2-4-3,1 0-4,-1-3-6,1-2-4,-1-2-1,0-2 3,1-2 3,-2-1 2,-1-1 0,-3 2-5,-5 3-4,-3 1-5,-4 3-5,-4 4-7,-5 4-7,-2 4-8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6:06"/>
    </inkml:context>
    <inkml:brush xml:id="br0">
      <inkml:brushProperty name="width" value="0.04371" units="cm"/>
      <inkml:brushProperty name="height" value="0.04371" units="cm"/>
      <inkml:brushProperty name="color" value="#00BFF3"/>
    </inkml:brush>
  </inkml:definitions>
  <inkml:trace contextRef="#ctx0" brushRef="#br0">73357 45615 503,'-7'-29'0,"2"5"0,2 5 0,2 5 0,0 3 8,0 0 17,-2 2 16,0 1 17,0 3 5,0 8-5,2 6-6,0 7-6,1 8-5,0 9-7,0 9-5,0 8-8,-1 9-6,-3 9-9,-3 9-10,-3 9-8,-2 4-6,0 1-6,0 1-4,1 2-4,1-9 0,3-18 6,2-17 5,4-17 6,0-9-5,0 1-17,-2 1-15,0 1-17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36"/>
    </inkml:context>
    <inkml:brush xml:id="br0">
      <inkml:brushProperty name="width" value="0.02887" units="cm"/>
      <inkml:brushProperty name="height" value="0.02887" units="cm"/>
      <inkml:brushProperty name="color" value="#FED406"/>
    </inkml:brush>
  </inkml:definitions>
  <inkml:trace contextRef="#ctx0" brushRef="#br0">65763 5600 761,'-14'8'158,"3"-1"-79,3 1-77,3-1-79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41"/>
    </inkml:context>
    <inkml:brush xml:id="br0">
      <inkml:brushProperty name="width" value="0.0574" units="cm"/>
      <inkml:brushProperty name="height" value="0.0574" units="cm"/>
      <inkml:brushProperty name="color" value="#FED406"/>
    </inkml:brush>
  </inkml:definitions>
  <inkml:trace contextRef="#ctx0" brushRef="#br0">11599 10840 383,'-18'-15'3,"12"1"5,12 1 7,12 1 5,3 1 1,-1 2-3,-4 2-5,-3 2-4,0 0 1,1-2 3,3-2 4,2-1 4,1-1 2,1 0-1,1 2 0,1 1 0,1 0-1,-1 0 0,1 0-1,-1 0-1,1 0 0,1-2-3,1 0-1,1-1-3,1 0-1,3 2 0,1 3-1,2 1 0,2 1-1,1 0 0,1 0 1,0 0-1,2 0 0,-1 0-3,0 0-1,0 0-3,0 1-1,1 1 0,-1 0 0,0 2 1,-1-1-2,-4-1 1,-2 0 0,-3-1-1,0-1 1,1 2 0,2 0 2,3 2 1,0 0 0,0 0 0,0 0-1,1 0-1,0 0 0,0 0 0,2 0-2,1 0 1,1 0-1,4 0 1,3 0 0,2 0 0,2-1 0,0 0 1,0-2-1,0 0 1,0-1 0,0 0 0,0 0-1,0 0 1,0 0 0,0-2-1,-1 0-1,2-1-1,-3 0-1,-2 2 0,-4 2-2,-2 2 0,-2 1-1,0 0 1,1 0 1,-1 0 0,0 0 1,2-2 1,1 0 0,0-2 0,1 1 1,-2 1-1,0 0 0,-1 2-1,-1-1 1,0-1 0,1 0 0,-1-1 1,0-1-1,2 2 1,1 0 0,0 2 0,2 0 0,1 0-1,0 0 0,2 0 1,0 0-1,2 0 1,0 0 1,2 0 0,0 0 0,2 0 0,0 0-2,1 0 0,1 0-1,-2 0 0,-1 0 1,0 0 1,1-1-1,4 0 1,3-2 1,5 0-1,2-2 1,0 0 1,-1-1 0,1-1 1,-1 0 0,-1 2-1,-1 2-1,0 2 0,-1 1 0,3 0 0,1 0-1,3 0 1,1-1-1,-1 0 0,1-2-1,-1 0 0,0-1-2,-1 0 1,-1 0-1,-1 0 0,0 0 0,3 1 2,1-1 1,3 0 1,-1 0 0,-3 0 0,-3 0-1,-3 0-1,-1 1 0,2 0 0,0 2 1,1 0-1,4 1 2,7-2 2,7 0 1,6-2 3,3-1-1,-3-1-4,-4-3-3,-2-2-4,-3 0-2,-5 2 1,-4 3 1,-3 1 0,-2 1 1,1 0 4,1 0 2,2 0 4,-2 1 0,0 0 1,0 2 0,-2 0-1,-1 2 0,-1 0-2,-1 2-1,0 0-2,0 1-1,3 0 1,3 0 0,3 0 1,1-1-1,-1-1 0,-1 0 0,-1-1 0,-1-1-2,-1 0-1,-1 0-3,-1 0-1,1-1 0,2-1 2,1 0 2,3-1 1,2-2 2,5-2 1,3-2-1,4-2 1,4-2 1,4-3 4,4-3 3,4-3 4,3-2 0,1-1-3,3-1-4,2-1-3,0 0-2,-1-1-3,-1 1-2,0-1-3,-3 2-1,-3 1 0,-2 3 1,-4 2-1,-1 2 2,-2 1 0,0 2 3,-1 3 0,-2 0 2,-1 2-2,0 1 0,-1 1-1,0 0 1,0 2 5,2 0 3,0 2 5,2-1 0,2 0 0,2-1-3,2-1-1,0-1-1,-4 2-2,-2 0-1,-3 2-1,-1 0-2,2 0 0,2 0 0,2 0-1,0 0-1,-2-2-1,-2 0 0,-2-1-2,-2-1 1,-2 2 0,-1 1 0,-3 0 1,-1 1 1,-1 1 1,-1-1 2,-1 0 1,-2 0 0,-2 0 1,-1 0 1,-3 0-1,1 1 1,1 0-1,3 2 0,1 0 0,1 1-1,-3 0-1,-1 0 0,-3 0-1,-1 1 0,-1 0-3,-1 2-1,0 0-2,-1 0 0,1 0 1,1-2 1,1 0 1,1-1 1,-1 0-1,1 0-1,-1 0 0,0-1 0,-3 0 0,-1-2 1,-2 0 0,-1 0 1,-1 0 2,1 2 2,-1 0 2,0 2 1,-1 0 0,-1 2-1,0 0-1,-2 1-1,-1 2-1,0 0-2,-2 2-1,-1-1-1,0-1 0,-2-1 1,0 0 0,0-2 0,1 0-1,3-2-2,2 0-1,0-1 0,0 0 2,-2 0 1,0 0 2,-3 0 1,-1 0 1,-2 0 0,-1 0 1,-3 0 0,-1 2 0,0 0 1,-1 2-1,-1-1 0,0-1-1,0 0-1,0-1-1,1-1 1,2 0-1,2 0 1,2 0 0,2-1 0,0-1 0,2 0 0,0-1 0,0-1-1,0 0 2,-2 0 0,0 0 1,-2 1 0,0 0 0,-2 2 0,0 0 0,-2 1-1,0 0 0,-2 0-1,0 0 0,-2 0-1,0 0 0,-1 0 0,-1 0 0,-1 1 0,2 0 0,1 2 1,0 0-1,0 0 0,-1 0-1,-3-2 0,-2 0-1,-2-1 0,-1 0 1,-3 0 0,-1 0 1,-2 0 1,0 0 1,1 0 1,-1 0 1,1-1 1,1 0 0,1-2 0,1 0 0,0-2 0,1 0 0,-1-1-1,0-1-1,1-1 1,-1 2-1,0 0 1,1 2 0,-1-1 0,1 0-1,-1-1 0,0-1-1,0-1-1,-1 2-3,-1 0-3,-1 2-2,-1 1 0,-1 0 1,-1 2 3,-1 0 2,-1 1 2,1-2 0,-1 0 2,1-2 0,-1 1 1,1 0 0,-1 2 0,1 1-1,0 0 0,1 0-2,1 0-1,1 0 0,-1 0-2,-1 0 0,-3 0-1,-1 0 0,-2 0 0,1 0 1,0 0 1,-1 0 1,1 0 0,0 0 0,-1 0-1,1 0 0,-1 0 1,-1 0 1,-1 0 1,-1 0 2,0 0 1,0 0-1,-1 0 0,1 0-1,0 0 0,1 0-1,1 0 1,2 0-1,-1-1 0,1-1-2,-1 0-1,1-1-1,0-1-1,1 2 0,1 0 0,1 2 0,0-1 0,-1 0-1,-1-2 0,-1 0 0,0-1 0,0 0 2,-1 0 1,1 0 1,0 1 1,1 0 1,1 2 1,1 1 1,-1-1 0,-1-1-1,-2 0-2,-3-1 0,-2-5 1,-4-6 2,-4-7 3,-4-7 2,-2-2 1,2 3-3,0 3-1,2 3-3,0-1-1,1-7-1,2-5-3,0-6 0,1-4-3,0 0 0,0-2-2,0 0-2,-1-2 1,1 0 0,0-2 1,0 0 1,0-2 1,1 0-1,2-1 1,0-2 0,1 0 1,1-1 1,2-2 3,0 0 1,-1 0 1,-1 3 0,-2 1 1,-2 2 0,-2 3 0,-2 4 2,-3 4-1,0 4 2,-4 2-1,0 3 0,-3 1-1,-2 3 0,-1 1-2,2-4 0,1-1-2,0-2-1,1-1-1,1-1 1,-1 1 1,0 0 0,0-1 1,0 1 0,0 0 0,0 0 1,1 0 0,0 3 1,2 2 1,0 2 1,1 1-1,0 2 0,0 3 0,0 2-1,0 0 0,0 2-1,0 1 1,0 1 0,0 0 0,-2-2 2,0 0 0,-2 0 0,0-2 0,1 2-3,-1 1-2,0 1-3,-1 1-1,-2 1 1,-2 0 1,-2 2 1,-3 1 0,-5 1-2,-5 0-1,-5 2-1,-3 0 0,-1 0 0,-1 1 0,0-1 0,-3 0 1,-3 0 1,-2 0 0,-4 0 1,-4 1 1,-6 1 0,-6 0 1,-5 2 0,-6 0 0,-3 2 0,-4 0 0,-5 2-1,-1 1 0,0 2 3,0 2 1,0 2 2,2-1 1,9-1-1,6-2-1,6-2 0,-2-1-2,-13 0 0,-12 0-2,-14 0 0,-2 0-1,9 0 1,6 0 0,9 0 1,-3 1 0,-14 2 0,-14 2 0,-13 2-1,-5 1 0,5 0-3,5 0-1,5-1-2,2 1 0,0 0 0,1 0 0,-1 0 1,1-1 0,3-1 2,1-1 2,2 0 1,-1-1 1,-3 0-1,-5 0 0,-4 0 1,-1 0-1,-1 0 0,1-1 0,-1 2 1,1-2-1,1-1 2,1 0-1,1-2 1,6 0 1,7 0-1,10 0 0,8 0 0,-4 0 0,-16 0-1,-17 0 0,-16 0-1,-6 0 0,7 0 1,8 0 1,6 0 0,2 0 2,1 0 0,-2 0 1,-1 0 1,0 1 1,3 0 0,1 2 0,3 0 1,0 1 0,-2 0-1,0 0 0,0 0-1,-8 2-3,-11 7-4,-12 6-6,-12 6-5,-5 3-1,1 4 3,1 3 3,1 3 3,4-2 2,8-4 2,8-5 1,8-5 2,6-4 0,5-4 1,5-5 0,5-3 1,2-3-1,-3 0-2,-2-2-2,-1 0-1,-1-1-1,1 0 1,1 0 1,1 0 1,1 0 1,2 0 2,3 0 2,1 0 1,3-1 1,4-2 0,4-2 0,4-2 0,2 0-1,0 1-2,0 0-2,0 2-1,2 0 0,4 0 2,3 0 2,5 0 3,2 0 0,1 0-3,1 0-4,1 1-2,-3-2-2,-8 2-2,-8-1-1,-8 0-1,-6 4-1,-4 10-1,-4 8-1,-3 9 0,0 2 1,5-2 3,4-3 3,6-2 3,4-5 2,6-3 0,4-4 0,6-4 0,-1-3-1,-3 1-1,-4 0-3,-4 0-2,-1-1 0,2 0-1,2-2 1,2 0 1,0-2-1,1-2 1,0-2-1,0-2 1,0-1 0,2-1-1,0-2-1,1 0-1,1 0 1,2 2 2,1 3 3,0 1 2,1 1 3,1 0 2,1 0 4,2 0 3,0 1 1,1 2-1,1 2-1,1 2 0,1 1-3,3 0-5,1 0-4,3 0-5,-1 0-2,0 0-1,-1-1-1,-1 2 0,0-2 0,1 1 0,1 0 2,1 0 1,0 1 1,-1 0 3,-1 1 2,-1 2 1,-2 0 3,0 1 0,-1 2 0,0 0 2,-1 0-1,4 1 0,3 0-2,3 0-1,1-1-2,1 1-2,-1 0-1,0 0-3,-1-1 0,-1 1 1,-3 0 0,-1 0 1,-2-1 2,1-1 1,-1 0 1,1-2 1,0 0 2,2 2 2,3 0 1,1 1 2,0 1 0,-2 0-3,-1-1-2,-3 1-2,2-1-2,3-2 0,4-2 0,5-2-1,1-2-1,2 1 1,0-1 0,2 1 1,0 0-1,2 0 1,0 0 0,2 0 1,-1 0-1,-2 0 0,-2 0 0,-2 0-1,0 0 1,2 1 2,2 2 0,2 0 2,1 1 0,2 0-1,0 0-2,2-1-1,1 1 0,1-2-1,3-1 1,2 0-1,2-1 1,3 0 2,3 0 0,4 0 1,1 0 1,2 1 2,3 2 1,1 0 1,2 0-1,1 0-2,0-2-2,2 0-2,2 0-2,2 3 1,4 3-2,3 4 1,1 2 1,0 5 3,0 3 4,0 5 2,0 3 2,0 6-1,0 5 1,0 4-1,0 5-1,2 2-1,0 3 0,2 3-1,-1 1 0,-1-4 2,0-3 0,-2-2 2,1-4 0,0-1-1,2-1-1,0-3-2,2-2-2,0 0-1,1-2-1,2 0-3,0-1 0,1 1-1,2-1 0,0 0-1,0 0 0,-1 0 1,0 0-1,-2 1 1,0 0 1,0 2-1,0 2 1,0 2 0,-1 3 1,-1 6 1,-1 4-1,0 5 2,-2 2 0,-2 2 0,-2 1 0,-2 1-1,-2-1 1,0-3-1,-1-3-1,-1-2-1,0-4-1,2-3-2,2-2-2,2-4-2,1-2-3,0-4-3,0-2-4,0-3-2,0-5-6,2-4-9,0-4-7,2-6-9,-1-4-5,2-1-2,-2-2-2,1-2-3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48"/>
    </inkml:context>
    <inkml:brush xml:id="br0">
      <inkml:brushProperty name="width" value="0.07928" units="cm"/>
      <inkml:brushProperty name="height" value="0.07928" units="cm"/>
      <inkml:brushProperty name="color" value="#FED406"/>
    </inkml:brush>
  </inkml:definitions>
  <inkml:trace contextRef="#ctx0" brushRef="#br0">20344 23427 277,'-23'-1'2,"3"-1"2,1 0 4,3-1 3,4-2 9,8 0 18,8-1 16,8-2 18,5 1 1,3-1-12,3 0-14,3 0-12,2 0-10,3 0-3,1 1-5,2-1-5,1 0-2,1 0-2,-1 0-1,0 0-2,1 1 0,-1 1-1,0 0 0,1 2-1,0 0 0,2 2-3,2 0-2,2 2-2,2-1-2,0-2-1,2-2-2,1-2 0,-1 0 0,0 1 0,-2 0 1,0 2 2,-2 0 0,0 2 2,-1 0 2,-1 2 2,-1 0 1,2 0 2,1 0 0,0 0 1,2 0 1,2 0-1,2 0-1,2 0 0,2-1-1,0 0 0,2-2 1,0 0 0,1-2-1,2-2 0,0-1-2,1-3-1,1 1 0,0 2 0,0 4 2,0 2 0,2 2 1,5-2 1,5 0 1,5-1 0,3-2 0,1-2-3,1-2-1,0-2-2,3-1-1,3-2 1,2 0 1,4-1 1,0 0 0,-4 1 1,-2 1-1,-3 1 1,-3 1-1,-1 2 1,-3 2-1,-1 2 0,-2 2 1,1 0-1,-1 2 0,0 0 1,0 2 0,-3 2 0,-1 2 1,-2 2 0,0 1 0,5 0 1,3 0-1,5-1 1,5-1-1,10-4 2,8-4-1,8-4 2,8-5 0,5-5 0,5-7 1,5-5 1,3-2-2,0 3-1,2 3-2,1 3-2,-4 3-1,-8 3 0,-7 2-2,-9 4 0,-6 3 0,-8 2 0,-6 4 0,-8 3 0,-3 2 1,-1 3 1,-1 3 0,-1 4 2,1 0-1,2 1 0,4 0-1,3-1 0,4-1 0,4-2 0,5-4 2,6-2 1,3-3 1,1 1-3,3 0 0,2 0-1,0-2-1,1-2 0,-1-3 0,1-4 0,-1 0 1,1-1 1,0 0 1,-1 0 1,2 1 0,1 0 1,3 2 0,1 1 1,2-2-1,1-2-1,1-4-2,1-2 0,-1-1-2,0 1 0,-1 1 0,-1 1-1,-1 0 0,-3 2 2,-1 1 1,-2 0 1,-2 2 2,1 1 0,-1 0 1,1 2 1,-1 0 0,1 2 0,0 0-1,-1 2 1,2 0-2,1 0 0,3 0 0,1 0-1,2 0 0,1 0-2,1 0 0,1 0-1,-1 0-1,0 0-1,-1 0-1,-1 0-1,-2 0 0,-3 0 2,-3 0 1,-2 0 2,-5 0 1,-3 0 0,-4 0 2,-4 0-1,-2 0 2,-1 0-1,1 0 0,0 0 1,0 0-1,0 2 0,0 0-1,0 2-1,0-1 0,2-1 0,0 0 1,2-1 0,0-1-1,0 0-1,0 0-2,-1 0-1,0-1-1,-4-1 0,-2 0 1,-3-1 0,-4-1 0,-2 2 0,-3 0 1,-3 2 0,-2 0 1,2 0 0,1 0 0,1 0 0,2 0 0,2 0 0,4 0 0,3 0-1,0 0 1,-2 0-2,-2 0 1,-1 0-1,-4 0 0,-2 0 1,-3 0 0,-3 0 1,-4 0 1,-3 0-1,-4 0 1,-4 0 0,-4 0 0,-3 0 0,-2 0-1,-4 0 1,-3 0-1,-4 0 1,-4 0-1,-3 0-1,-4 0 1,-1 0 0,-3 0 0,-1 0 0,0 0 0,2 0-1,4 0 1,3 0-1,0 0 1,-5 0-1,-4 0 1,-3 0-1,-2 0 1,-1 0-1,1 0 0,-1 0-1,0-1 1,-1-2 2,0-2 0,-2-2 2,-2-3 1,-4-3-1,-5-5-1,-3-3 0,-2-3-1,0 1 0,0-1-1,0 1-1,1-3-1,0-5-1,2-5 0,0-4-2,3-6 0,4-5-1,3-4-1,5-4 0,2-4 0,-1 1 0,1-1 0,0 0 1,-1-1 1,1-1 0,-1-3 2,1-1 1,-1-3 1,-1-1 0,-1-3 0,0-1 0,-4 1 1,-3 5 2,-4 5 1,-4 5 1,-2 5 1,0 6 0,0 6-1,0 6 0,0-2 0,0-8 1,0-10 0,0-7 1,0-6 0,2 1-2,0-1-3,2 1-1,0 0-2,0 4 1,-1 3 1,1 3 0,1 1-1,0 1 0,1-1-1,2 0 0,-1 0-1,-2 1 3,-3-1 0,0 1 2,-2 0 2,0 2 0,0 3 2,0 1 1,-1 2-1,-1 2-4,0 2-2,-1 2-4,-1 0-1,2-1 0,0 0 0,2-1 0,0 0 0,0 1 0,0 3 0,0 2-1,-1 2 3,0 4 3,-2 2 2,0 3 5,-2 2 0,0 1 0,-1 1-1,-1 1-1,-1 1 0,2 1 0,1 1-2,0 1 0,1 1 0,0 1-1,0 1 0,0 1 0,-1 0 1,-1 2 1,-3 1 1,-2 1 2,-3 2 0,-3 4-1,-5 4-2,-3 4-2,-2 3 0,1 0-1,1 1 1,1 2-1,-1-1 0,-1-1-2,-3-1 0,-1 0-1,-3-2-1,-1 0 2,-2-2-1,-2 0 1,-2-1 1,-1 0 0,0 0 0,-2 0 0,-2 0 1,-6 0-1,-4 0 1,-5 0 0,-5 0 0,-2 0 0,-3 0-1,-3 0 0,-4 0-1,-7 0 1,-5 0-1,-6 0 1,-5 1 0,-6 2 1,-4 2 0,-5 2 1,-3 1 0,-1 1 0,-1 2-1,-1 0 0,-3 1-1,-3 1 1,-4 1 0,-5 2 0,2-2 0,4-1-1,5-2-1,5-2-1,2-3 1,-1-1 0,-2-2 2,1-2 1,-4 0 0,-1 2 0,-4 2 0,-3 2-1,-1 1 0,0 2 0,-1 0 0,1 1 0,1 1 0,0 0-2,2-1 0,0 1-1,0 0-1,1 0 0,0-1 0,-1 1-1,-1 0 1,-4 2 0,-4 0 1,-4 1 0,-3 1 1,2 1-1,-2 1 0,1 2 0,1-2 0,0 0 1,2 0 1,0-2 1,2-1 1,2-1 1,2-1 1,1 0 2,3-2 0,3-3 0,4-1 0,2-2 0,1-1-1,-1 0 0,-1 0 0,-1 0-1,0 0 1,1 0-2,1-1 1,1 2-1,1-2 0,3 1-1,1 0 0,3 0 0,0-1-1,2 0 1,1-2 0,1 0 0,-1-1 0,0 2 1,-1 0-1,-1 2 1,-1 0-1,1 2 1,-1 0 0,0 1 0,0 2-1,-1 4-1,-1 2-1,-1 3-1,-1 2-1,1 1-1,-1 1 0,0 1-1,2-1 0,3-3 1,3-3 1,2-2 0,2-3 1,1 1-1,-1 0 1,0 0 0,2 0 0,2 1 2,4 1 0,2 2 2,3-2-1,0-1 1,1-2-1,2-2 0,0-1 0,0-1 0,-1 1 0,1 0-1,-2 1 1,-2 1-2,-4 3 1,-2 2-2,0 0 2,7-1 1,3-1 2,6 0 1,3-4 0,3-2 0,3-2-2,3-4 0,1-1-1,1 0 0,-1 0 0,1 0 1,0 0 0,2-2-1,3 0 0,1-1 0,2-1 0,1 2 0,0 0 1,2 2-1,0 0 1,-2 0 1,0 0 0,-1 0 0,-1 0 0,1 2-1,-1 0-1,0 2-1,1-1-1,3 1 0,1 0 0,2 0-1,1 0 0,0 0 0,0 0 1,1 0-1,-3 0 1,0 0-1,-3-1 1,-2 2-1,2-1 1,6 1 0,7 2 0,4 0 1,1 1 0,-8 0-1,-6 0 0,-7-1 0,-1 1 0,4-2 0,6-1 0,4 0 1,1-1 1,-6 2-1,-4 0 2,-5 1 0,1 1 0,6-2 0,8-1 0,6 0-2,1 0 1,-8 1 1,-6 3 0,-7 2 0,-2 1 0,6 0-1,5-1-2,4 1-1,4-1-1,2-1 0,2 0-1,2-2-1,2 0 0,1 0 0,3 0-1,2 0 0,2-2 1,3-1 2,3-2 2,3-2 2,2 0 0,1 0 1,0 2 0,2 0 0,1 1 0,-1 0 0,0 0 0,1 0 0,-1 0 0,0 0 2,1-1 2,-1 2 1,1-1 1,0 3 1,2 2 1,1 2 0,0 0-1,1 1-2,-1 0-3,0 0-2,0 0-2,1 1 1,-1 1 0,0 2 1,1-1-1,0 1 0,2 0 0,1-1 0,0 1 0,2 2 0,1 0 1,0 1 1,1 2 0,-2 3-1,0 3-1,-1 3-1,-1 1-1,0 0 1,0 1 0,0-1-1,1-1 1,1-3 0,0-3 0,2-3-1,-1 0 1,0 3 1,-1 3 0,-2 3 2,1 0 0,1-2 1,0-1 1,2-3 0,0 0 1,2 1 0,0 1 0,2 1 0,0 0-1,2-3 0,0-1-1,2-3-1,0 1 0,2 1 0,0 3-1,1 1 1,1 1 0,0 1 0,0-1 0,0 1 0,0 0 0,-1 2 0,1 3-2,0 1 0,0 1 0,0 1 0,0-1 1,-1 0 1,2 0 0,0-2 0,1 0 0,2-1 1,-1 0-1,-1 1 0,-1 1 0,0 1 0,-1 1-1,1 2 1,2 2-1,0 2 0,0 0 0,-1 0 0,0-1-1,-2-1 0,0-1 0,0 3 0,0 2 0,0 2-1,-1 0 1,1-2 0,0-2 1,0-2 1,-1-2 0,-1-1 0,0-3 0,-2-2-1,0 0 0,0-1-1,0 0-3,0 1 0,0-2-2,0 0 0,0-1-1,0-1-1,0-1 1,0-1 0,-1-1 0,2-1 0,-2-1 0,1-1-1,0-1 0,0-1-1,0 1 0,0 1-2,0 3 0,0 1-1,0 0-2,2-3-4,0-3-4,1-3-4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6:16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66050 6325 333,'49'20'167,"16"14"-1,15 14 1,17 16 0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6:2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97365 5200 999,'-7'14'-80,"3"-2"20,1-1 20,2-2 21,1-1 10,2-1 1,0 1 2,2 0 0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6:56"/>
    </inkml:context>
    <inkml:brush xml:id="br0">
      <inkml:brushProperty name="width" value="0.05057" units="cm"/>
      <inkml:brushProperty name="height" value="0.05057" units="cm"/>
      <inkml:brushProperty name="color" value="#F2395B"/>
    </inkml:brush>
  </inkml:definitions>
  <inkml:trace contextRef="#ctx0" brushRef="#br0">23550 7009 435,'0'-25'10,"0"11"23,0 12 22,0 12 21,-1 7 4,0 3-16,-2 3-15,0 3-15,-1 5-10,2 6-4,0 8-5,2 7-4,-1 2-3,0-1-1,-2-1-1,0-1-1,-1 3-1,-2 6 1,0 5 0,-1 7 1,-1 1-4,0-3-5,0-3-5,0-3-7,1 1-1,-1 5 2,0 5 2,0 5 2,1-2 1,0-6 2,2-7 0,1-7 1,-1-6 1,2-4 0,-1-6 0,0-4 2,0-5 0,2-3 0,0-5 0,2-3 0,-1-6 1,-2-7 0,-2-6 0,-2-8 1,1-8-1,2-11 0,4-11-2,3-10-1,2-11-4,5-10-5,4-9-7,4-10-6,2 0 1,1 8 4,1 9 7,1 9 6,0 7 4,-1 8 4,-1 6 5,-1 7 4,-1 5 1,-1 3-1,-1 3-2,0 3-1,-2 3 3,2 3 5,1 2 6,1 4 6,0 3 0,-3 2-5,-1 3-4,-2 4-6,-3 2-5,-1 1-5,-2 3-7,-2 2-6,-2 2-2,0 3-1,-2 3 1,0 3-1,-3 1 2,-4-1 1,-4-1 3,-3-1 1,-3-2 1,2-3 1,1-3 2,1-3 0,-2 0 1,-2 0-1,-3 1 0,-2 1-1,-1-1 0,1-4 0,2-5 0,3-2-1,0-5 0,2 0 2,1-3-1,1-2 1,1-1 4,0 0 7,2 0 7,1 1 6,2 1 6,6 6 7,4 4 4,6 5 6,2 4 0,3 0-6,1 1-6,3 1-6,1 1-5,1 2-2,1 0-2,2 1-3,-2 1-3,2 0-1,-1 2-3,1 1-3,-2 0-2,0-1-6,-1-1-4,0-1-4,-2-1-4,-1-1-3,-1-1-3,-1 0-3,-1-2-6,-1-1-8,0-1-9,-2-1-8,-2-1-4,-2 0 5,-4-2 3,-2 0 4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6:57"/>
    </inkml:context>
    <inkml:brush xml:id="br0">
      <inkml:brushProperty name="width" value="0.04743" units="cm"/>
      <inkml:brushProperty name="height" value="0.04743" units="cm"/>
      <inkml:brushProperty name="color" value="#F2395B"/>
    </inkml:brush>
  </inkml:definitions>
  <inkml:trace contextRef="#ctx0" brushRef="#br0">26250 10800 463,'37'0'133,"-6"0"-31,-5 0-31,-3 0-32,-5 0-18,-1 2-5,-2 0-4,-3 2-6,0 0-3,0 2-3,0 0-4,-1 1-3,0 2-3,-4 4-3,-3 2-3,-2 3-3,-3 3-2,0 2-1,-2 4 0,0 3 0,-2-1-1,-2-3 3,-2-5 0,-1-3 3,-3-1 1,-2 1 3,-1 3 2,-3 1 2,0-1 5,1-3 3,0-5 5,3-3 5,1-2 5,1-2 5,2-1 5,2 0 7,4-2 4,4-1 5,6 0 5,4-1 4,4-2-1,3-1-9,4 0-8,1-1-9,2-1-9,1 2-12,-1 0-13,1 2-11,-1 0-9,1 0-9,0 0-8,-2 0-8,0 0-4,-3 2-1,-3 0 0,-2 2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05"/>
    </inkml:context>
    <inkml:brush xml:id="br0">
      <inkml:brushProperty name="width" value="0.04367" units="cm"/>
      <inkml:brushProperty name="height" value="0.04367" units="cm"/>
      <inkml:brushProperty name="color" value="#F2395B"/>
    </inkml:brush>
  </inkml:definitions>
  <inkml:trace contextRef="#ctx0" brushRef="#br0">80383 27350 503,'-6'10'90,"4"4"-16,4 3-18,4 5-16,2 0-11,1-1-3,2-3-2,0-1-4,2 1-1,1 5-1,3 5 0,2 5 0,0 1-2,-2 2-1,0-1-3,0 0-3,-1 0-2,1-2-3,1 0-3,1-1-2,1 0-4,-1-1-2,1 0-3,0 1-4,-1-1-1,1 0-3,-1 0-2,0 0-2,0 0-1,-1-1 0,-1-2 1,0 1 1,-2-3-2,-1-2-3,-1-1-3,0-2-4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6:57"/>
    </inkml:context>
    <inkml:brush xml:id="br0">
      <inkml:brushProperty name="width" value="0.04826" units="cm"/>
      <inkml:brushProperty name="height" value="0.04826" units="cm"/>
      <inkml:brushProperty name="color" value="#F2395B"/>
    </inkml:brush>
  </inkml:definitions>
  <inkml:trace contextRef="#ctx0" brushRef="#br0">28947 8116 455,'-8'-7'25,"0"2"13,0 2 13,0 2 15,0 3 1,-2 4-11,0 4-10,-1 3-10,-1 7-8,-2 7-4,0 8-4,-1 9-4,0 3-2,0 1-3,-1 2-1,1 0-2,-1 1-2,2 0 0,1 0 0,1 0-1,1-1-1,0-2-3,2-2-1,1-3-4,1 1-1,2 0-1,2 1-2,2 2-1,3 0-3,6 0-4,4 0-4,5 0-4,4-1-4,1 0-4,3-2-2,1 0-5,-1-4 1,-2-7 1,-3-7 2,-3-7 2,-2-5 0,-1-1-3,0-2-2,-2-2-3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6:58"/>
    </inkml:context>
    <inkml:brush xml:id="br0">
      <inkml:brushProperty name="width" value="0.05148" units="cm"/>
      <inkml:brushProperty name="height" value="0.05148" units="cm"/>
      <inkml:brushProperty name="color" value="#F2395B"/>
    </inkml:brush>
  </inkml:definitions>
  <inkml:trace contextRef="#ctx0" brushRef="#br0">32452 6150 427,'-2'25'127,"0"5"-23,-3 3-23,-2 4-23,-1 1-14,0-1-8,1-3-6,-1-2-7,0 2-5,0 5-1,1 4-2,-1 6-2,1 3-6,-1 2-13,0 4-11,0 4-12,0-2-7,2-5-5,1-5-5,1-4-4,1-6-2,3-7 0,4-7 0,2-7 0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6:58"/>
    </inkml:context>
    <inkml:brush xml:id="br0">
      <inkml:brushProperty name="width" value="0.04788" units="cm"/>
      <inkml:brushProperty name="height" value="0.04788" units="cm"/>
      <inkml:brushProperty name="color" value="#F2395B"/>
    </inkml:brush>
  </inkml:definitions>
  <inkml:trace contextRef="#ctx0" brushRef="#br0">33463 6892 459,'-8'-3'130,"0"8"-25,0 9-25,0 10-24,1 4-15,1 0-7,0 1-5,2 2-5,0 0-6,2-1-5,0-1-5,2-1-5,0-1-5,0-2-4,0 0-3,0-1-5,3-3-3,8-5-6,6-5-6,7-4-4,1-6 0,0-6 4,-2-6 5,-3-6 5,0-5 4,0-7 6,-1-4 5,0-7 5,-2-1 3,-3 5 2,-4 5 1,-4 6 1,-3 2 1,-2 5 0,-2 2 2,-2 3 0,-2 2 0,-2 2-1,-2 2 0,-1 3 0,-3 0-4,-2 2-5,-1 0-6,-2 2-5,-1 1-12,2 2-21,2 2-19,3 2-20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6:59"/>
    </inkml:context>
    <inkml:brush xml:id="br0">
      <inkml:brushProperty name="width" value="0.04264" units="cm"/>
      <inkml:brushProperty name="height" value="0.04264" units="cm"/>
      <inkml:brushProperty name="color" value="#F2395B"/>
    </inkml:brush>
  </inkml:definitions>
  <inkml:trace contextRef="#ctx0" brushRef="#br0">34833 6317 515,'-1'-15'8,"0"4"15,-2 3 15,0 3 15,3 0 9,10-2 2,8-1 2,9-3 1,4 0-10,0 3-22,0 1-24,0 2-21,0 2-16,-1 2-6,-1 2-8,-2 2-7,-2 1-5,-5 0-6,-5 0-5,-4 0-5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6:59"/>
    </inkml:context>
    <inkml:brush xml:id="br0">
      <inkml:brushProperty name="width" value="0.04322" units="cm"/>
      <inkml:brushProperty name="height" value="0.04322" units="cm"/>
      <inkml:brushProperty name="color" value="#F2395B"/>
    </inkml:brush>
  </inkml:definitions>
  <inkml:trace contextRef="#ctx0" brushRef="#br0">36127 4983 509,'-7'-6'11,"2"4"25,2 4 24,2 4 23,1 4 4,0 7-17,0 6-17,0 5-17,-1 5-12,-1 4-7,-3 4-7,-2 4-7,-1 1-8,0 0-11,1-2-11,0-1-11,0-3-7,2-5-4,2-7-4,2-5-3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6:59"/>
    </inkml:context>
    <inkml:brush xml:id="br0">
      <inkml:brushProperty name="width" value="0.04814" units="cm"/>
      <inkml:brushProperty name="height" value="0.04814" units="cm"/>
      <inkml:brushProperty name="color" value="#F2395B"/>
    </inkml:brush>
  </inkml:definitions>
  <inkml:trace contextRef="#ctx0" brushRef="#br0">37043 4850 456,'-21'0'63,"4"2"-13,3 0-12,4 2-13,3 1-3,1 6 10,0 2 8,2 5 9,0 2 0,2 3-5,0 0-6,2 4-6,1 0-7,2-1-6,2-1-8,2-1-5,2 0-5,1 1-3,3 0-3,2 2-2,0-3-6,4-7-6,2-7-7,1-6-7,1-6-7,-1-2-7,-1-4-5,-1-2-7,-2-1-1,-3 1 4,-3 0 4,-2 2 5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6:59"/>
    </inkml:context>
    <inkml:brush xml:id="br0">
      <inkml:brushProperty name="width" value="0.05226" units="cm"/>
      <inkml:brushProperty name="height" value="0.05226" units="cm"/>
      <inkml:brushProperty name="color" value="#F2395B"/>
    </inkml:brush>
  </inkml:definitions>
  <inkml:trace contextRef="#ctx0" brushRef="#br0">37308 4750 420,'-22'0'7,"4"0"11,5 0 14,3 0 12,2 0 5,0 2 0,0 0-2,0 2 0,2 1-2,-2 5-2,0 4-1,0 4-2,-2 6-4,-3 10-5,-5 11-6,-4 8-6,-3 9-14,-1 5-22,-2 6-22,-2 6-23,1-4-13,5-15-2,5-14-2,5-15-3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00"/>
    </inkml:context>
    <inkml:brush xml:id="br0">
      <inkml:brushProperty name="width" value="0.05682" units="cm"/>
      <inkml:brushProperty name="height" value="0.05682" units="cm"/>
      <inkml:brushProperty name="color" value="#F2395B"/>
    </inkml:brush>
  </inkml:definitions>
  <inkml:trace contextRef="#ctx0" brushRef="#br0">30509 9562 387,'-15'-2'25,"4"0"8,3-3 8,3-2 9,2-1 1,3 0-5,4 0-7,2 1-5,3-1-3,2 2 1,2 0 1,1 2 0,2 0-2,2 1-4,0-1-5,1 0-5,1 1-3,3 0-2,1 2-2,3 1-2,0 0-1,1 0-1,-1 0-2,1 0 0,1 0-2,2 0-2,4 0 0,3 0-1,2-2-1,2 0 1,3-4 1,1 0 0,0-3 1,1 0 0,0-1 0,0-1 0,-1-1-1,0 0 0,-2 0 0,0 1 0,-2 0-1,-3 2-2,-4 2-1,-2 2-2,-1 2 0,-1 0-1,0 2 0,1 1 0,-2 0 0,0 0 1,-1 0-1,-1 0 1,0 0 0,-1 0 0,0 0-1,1 0 1,0 0-1,3 0 0,1 0 0,3 0-1,1 0 0,2 0-1,2 0 1,2 0-1,0 0 0,-1 0 1,-3 0 1,-2 0 0,-1 0 2,2-2 1,0 0 2,2-1 2,0-2 1,-2 0 0,0-2 0,-1 0 0,-1 0 0,-1 0-2,-2 2-1,0 1-1,-2-1-1,-3 2 0,-3-1-1,-3 0 0,-2 0-1,-1 2-1,0 0 0,-2 2-1,0 0-1,-1 0 0,1 0-1,0 0 0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01"/>
    </inkml:context>
    <inkml:brush xml:id="br0">
      <inkml:brushProperty name="width" value="0.05855" units="cm"/>
      <inkml:brushProperty name="height" value="0.05855" units="cm"/>
      <inkml:brushProperty name="color" value="#F2395B"/>
    </inkml:brush>
  </inkml:definitions>
  <inkml:trace contextRef="#ctx0" brushRef="#br0">31726 11169 375,'0'-15'5,"0"0"10,0 2 10,0 1 10,0 7 8,0 14 6,0 13 5,0 15 6,0 8-1,-2 6-9,0 4-8,-1 4-9,-1 2-6,2-4-4,0-5-4,2-2-4,0-7-4,0-4 0,0-7-3,0-5-1,1-4 0,1-2 0,3 0 0,2 0 1,1-2-3,-2-2-10,-1 0-9,0-1-9,-2 0-3,-2 0 1,-2-1 3,-2 1 2,-3 0 1,-4-1 3,-4 1 2,-3 0 1,-4-1 3,-1 1-1,-2 0 2,-2-1-1,-1-1-1,0-4-5,2-5-5,1-2-4,1-5-3,2-2-1,0-4-1,1-2-1,2-2-2,5 1-4,3-1-3,4 0-3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01"/>
    </inkml:context>
    <inkml:brush xml:id="br0">
      <inkml:brushProperty name="width" value="0.04179" units="cm"/>
      <inkml:brushProperty name="height" value="0.04179" units="cm"/>
      <inkml:brushProperty name="color" value="#F2395B"/>
    </inkml:brush>
  </inkml:definitions>
  <inkml:trace contextRef="#ctx0" brushRef="#br0">32150 12224 526,'37'-23'79,"-6"3"-8,-4 2-8,-4 1-9,-3 3-6,1 3-5,0 3-4,2 3-4,0 1-9,1 2-12,-1 0-12,1 2-14,-1 1-11,1 2-13,-1 2-12,1 2-13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05"/>
    </inkml:context>
    <inkml:brush xml:id="br0">
      <inkml:brushProperty name="width" value="0.04126" units="cm"/>
      <inkml:brushProperty name="height" value="0.04126" units="cm"/>
      <inkml:brushProperty name="color" value="#F2395B"/>
    </inkml:brush>
  </inkml:definitions>
  <inkml:trace contextRef="#ctx0" brushRef="#br0">72565 31800 533,'0'17'97,"2"3"-18,0 3-19,2 3-18,-2 2-12,0 1-3,0 1-3,-1 1-3,-1 1-3,0 2 0,0 2-2,0 3-1,0-1-3,0 3-5,0 1-6,0 0-6,-2 0-6,0-4-5,-3-2-6,-1-3-6,-1-4-3,3-5-1,1-5-1,2-5-1,1-5-4,0-4-7,0-6-8,0-4-6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01"/>
    </inkml:context>
    <inkml:brush xml:id="br0">
      <inkml:brushProperty name="width" value="0.06066" units="cm"/>
      <inkml:brushProperty name="height" value="0.06066" units="cm"/>
      <inkml:brushProperty name="color" value="#F2395B"/>
    </inkml:brush>
  </inkml:definitions>
  <inkml:trace contextRef="#ctx0" brushRef="#br0">33177 11089 362,'-8'-5'87,"2"6"-14,1 6-15,0 6-15,1 6-8,-2 9-2,0 7-2,-1 8-1,-1 3-2,2 0 0,1-2 0,0 0 1,2-3-2,0-4-3,2-3-2,0-5-3,2-2-3,0-1-4,2-1-3,0-1-5,3-2-2,2 0-4,3-1-1,3-1-4,1-1-1,-2 1-2,-3 0-1,-1-1-2,-1 1-1,-2 1 2,-1 1 1,0 1 1,-2 1 1,-2 1 2,-2 1 1,-2 1 3,-4 1 0,-6 1 0,-5 1 0,-7 1 1,-2-2-3,-1-4-6,1-3-4,-1-4-6,2-4-4,-1-3-6,-1-3-5,1-2-6,1-4-1,5-4 4,3-4 1,4-4 4,3-1 1,3 1-2,1 0 0,2 2-1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01"/>
    </inkml:context>
    <inkml:brush xml:id="br0">
      <inkml:brushProperty name="width" value="0.04325" units="cm"/>
      <inkml:brushProperty name="height" value="0.04325" units="cm"/>
      <inkml:brushProperty name="color" value="#F2395B"/>
    </inkml:brush>
  </inkml:definitions>
  <inkml:trace contextRef="#ctx0" brushRef="#br0">33650 11977 508,'8'-17'6,"2"-2"12,0-1 12,1-2 12,1 0 4,0 3-5,-1 3-4,1 3-4,1 0-3,5-2 2,3-1 1,5-2 1,0 0-3,0 5-3,0 3-5,-2 4-4,-3 4-10,-2 4-17,-3 4-16,-3 4-16,-2 1-14,-2 1-9,-2 0-11,-2 0-10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02"/>
    </inkml:context>
    <inkml:brush xml:id="br0">
      <inkml:brushProperty name="width" value="0.04715" units="cm"/>
      <inkml:brushProperty name="height" value="0.04715" units="cm"/>
      <inkml:brushProperty name="color" value="#F2395B"/>
    </inkml:brush>
  </inkml:definitions>
  <inkml:trace contextRef="#ctx0" brushRef="#br0">34795 13150 466,'-13'0'8,"4"2"15,6 0 16,5 2 15,3 0 7,3 0-1,3-1-1,3 2-2,2-1-5,-1 3-8,1 2-8,0 2-8,-3 0-16,0 2-22,-2 1-22,-2 2-24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02"/>
    </inkml:context>
    <inkml:brush xml:id="br0">
      <inkml:brushProperty name="width" value="0.06489" units="cm"/>
      <inkml:brushProperty name="height" value="0.06489" units="cm"/>
      <inkml:brushProperty name="color" value="#F2395B"/>
    </inkml:brush>
  </inkml:definitions>
  <inkml:trace contextRef="#ctx0" brushRef="#br0">36260 10650 339,'-15'4'148,"2"8"-33,3 7-32,1 9-32,0 6-19,0 6-3,-1 6-4,-1 6-4,-2 3-2,-2 3 0,-2 2-2,-1 1 0,-1 0-2,2-6-1,-1-5-2,2-4-1,2-5-2,3-3-1,2-2-1,4-3-1,2-3-4,0-3-4,1-4-6,2-1-6,2-4-2,6-3 0,4-3 1,5-2 0,3-4 0,0-3-2,-1-2-2,0-4-1,1-5-3,3-9-3,1-9-4,3-9-3,-2-2 1,-5 4 5,-5 3 6,-4 5 6,-5 3 4,-3 3 3,-2 3 3,-4 3 3,-3 2 2,-7 3 0,-6 1 0,-5 2-1,-5 3-1,-1 4-3,-3 4-3,-1 4-3,1 2-5,0 1-5,3 1-6,2 0-6,3 1-2,4-4 1,6-3 1,5-2 1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03"/>
    </inkml:context>
    <inkml:brush xml:id="br0">
      <inkml:brushProperty name="width" value="0.05408" units="cm"/>
      <inkml:brushProperty name="height" value="0.05408" units="cm"/>
      <inkml:brushProperty name="color" value="#F2395B"/>
    </inkml:brush>
  </inkml:definitions>
  <inkml:trace contextRef="#ctx0" brushRef="#br0">40040 9746 406,'-23'-2'55,"18"0"14,18-3 15,17-2 14,8 1-2,-1-1-20,-4 2-20,-1 1-18,1 0-19,3 2-16,3 0-17,3 2-17,-1 0-9,-2 0-6,-4 0-3,-2 0-5,-4 1-1,-4 2 1,-3 2 2,-4 2 1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03"/>
    </inkml:context>
    <inkml:brush xml:id="br0">
      <inkml:brushProperty name="width" value="0.05231" units="cm"/>
      <inkml:brushProperty name="height" value="0.05231" units="cm"/>
      <inkml:brushProperty name="color" value="#F2395B"/>
    </inkml:brush>
  </inkml:definitions>
  <inkml:trace contextRef="#ctx0" brushRef="#br0">40719 8481 420,'-29'-13'40,"7"3"4,5 4 2,6 4 4,4 4 1,2 6 2,2 4 0,3 5 1,0 9-4,0 11-7,0 12-9,0 11-7,-3 10-8,-2 5-8,-4 6-7,-5 7-7,-2 1-2,1 3 2,-1 0 2,0 2 4,3-9-7,3-16-17,4-16-16,4-17-16,2-11-12,0-2-6,0-3-6,0-2-7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04"/>
    </inkml:context>
    <inkml:brush xml:id="br0">
      <inkml:brushProperty name="width" value="0.0548" units="cm"/>
      <inkml:brushProperty name="height" value="0.0548" units="cm"/>
      <inkml:brushProperty name="color" value="#F2395B"/>
    </inkml:brush>
  </inkml:definitions>
  <inkml:trace contextRef="#ctx0" brushRef="#br0">43639 8195 401,'23'-13'95,"-3"4"-19,-1 6-18,-2 5-18,-3 3-9,2 3 1,0 3 2,-1 4 0,0 3-2,0 7-6,-2 5-8,-1 7-6,-3 3-4,-4 1 1,-6 3-1,-4 2 2,-6 0-8,-7 0-14,-7-2-15,-7 0-13,-2-3-5,2-6 6,2-5 6,1-4 7,1-3 6,-3-1 6,-1-1 7,-2 0 8,1-4 4,7-3 6,5-4 3,7-4 5,8-5 6,12-6 6,12-6 8,11-6 6,8-1 0,2 1-8,4 2-7,3 3-8,1 1-10,2 2-11,-1 2-12,3 2-12,-3 2-10,-6 0-12,-6 2-10,-6 0-11,-4 1-5,-5 0 2,-3 0 2,-4 0 2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04"/>
    </inkml:context>
    <inkml:brush xml:id="br0">
      <inkml:brushProperty name="width" value="0.05441" units="cm"/>
      <inkml:brushProperty name="height" value="0.05441" units="cm"/>
      <inkml:brushProperty name="color" value="#F2395B"/>
    </inkml:brush>
  </inkml:definitions>
  <inkml:trace contextRef="#ctx0" brushRef="#br0">47639 7600 404,'-16'0'4,"2"0"7,1 0 9,1 0 6,-1 1 9,0 4 8,-1 2 7,-1 4 7,-2 3 2,-1 5-7,-3 5-6,-1 5-6,-3 4-6,0 6-3,-1 5-4,0 3-4,-3 6-5,0 2-5,-4 3-7,-1 3-6,0 0-5,0-4-8,1-4-6,1-5-7,3-4-7,3-6-10,5-6-9,3-5-9,3-6-4,2-5 1,3-5 1,1-4 0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04"/>
    </inkml:context>
    <inkml:brush xml:id="br0">
      <inkml:brushProperty name="width" value="0.05832" units="cm"/>
      <inkml:brushProperty name="height" value="0.05832" units="cm"/>
      <inkml:brushProperty name="color" value="#F2395B"/>
    </inkml:brush>
  </inkml:definitions>
  <inkml:trace contextRef="#ctx0" brushRef="#br0">47014 8233 377,'-14'-1'6,"3"0"12,2-2 12,4 0 12,5 4 14,10 10 12,8 9 14,9 11 14,4 7-5,0 6-24,0 6-23,0 6-23,0 2-19,-1-2-17,-1 0-14,-2 0-16,-1-6-15,-5-10-12,-3-10-12,-4-9-14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04"/>
    </inkml:context>
    <inkml:brush xml:id="br0">
      <inkml:brushProperty name="width" value="0.05441" units="cm"/>
      <inkml:brushProperty name="height" value="0.05441" units="cm"/>
      <inkml:brushProperty name="color" value="#F2395B"/>
    </inkml:brush>
  </inkml:definitions>
  <inkml:trace contextRef="#ctx0" brushRef="#br0">50203 7322 404,'-22'-24'84,"5"13"-1,3 14 0,4 14-1,2 11-7,0 8-13,1 10-15,-1 8-12,0 5-12,-1 1-8,-2 1-8,1 1-9,-2-1-10,0-2-11,0-5-12,1-1-12,0-6-6,4-8-1,2-8-1,4-7-2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06"/>
    </inkml:context>
    <inkml:brush xml:id="br0">
      <inkml:brushProperty name="width" value="0.03225" units="cm"/>
      <inkml:brushProperty name="height" value="0.03225" units="cm"/>
      <inkml:brushProperty name="color" value="#F2395B"/>
    </inkml:brush>
  </inkml:definitions>
  <inkml:trace contextRef="#ctx0" brushRef="#br0">72850 32843 682,'2'-15'19,"4"2"6,4 3 6,3 2 4,4 0 1,2 2-5,1 1-6,3 0-4,0 1-3,2 1-2,1-1-1,1 0-1,0 0-2,-1 2-3,-1 0-3,-1 2-1,0 0-9,1 0-13,0 0-14,2 0-12,-2 0-4,-5 0 8,-5 0 6,-4 0 8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05"/>
    </inkml:context>
    <inkml:brush xml:id="br0">
      <inkml:brushProperty name="width" value="0.06164" units="cm"/>
      <inkml:brushProperty name="height" value="0.06164" units="cm"/>
      <inkml:brushProperty name="color" value="#F2395B"/>
    </inkml:brush>
  </inkml:definitions>
  <inkml:trace contextRef="#ctx0" brushRef="#br0">51110 7638 356,'-9'-2'164,"-2"15"-30,-2 14-31,-1 13-29,-1 8-21,2 4-11,2 2-12,3 2-10,1 1-8,2-6-4,2-4-5,2-6-3,3-5-8,4-7-12,4-7-13,3-7-11,5-8-4,4-10 5,3-10 4,4-9 5,4-13 3,1-14 4,1-16 2,3-13 3,-2-4 4,-7 12 5,-7 8 5,-7 10 5,-5 8 4,-2 8 1,-4 6 1,-2 7 2,-6 5 3,-6 5 4,-7 3 5,-7 4 5,-4 4 0,-1 4-2,-1 4-4,-1 4-2,3 2-8,3 1-11,3 1-11,4 2-12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05"/>
    </inkml:context>
    <inkml:brush xml:id="br0">
      <inkml:brushProperty name="width" value="0.04257" units="cm"/>
      <inkml:brushProperty name="height" value="0.04257" units="cm"/>
      <inkml:brushProperty name="color" value="#F2395B"/>
    </inkml:brush>
  </inkml:definitions>
  <inkml:trace contextRef="#ctx0" brushRef="#br0">52966 6877 516,'-7'-8'5,"2"0"10,2 1 10,2-1 9,5 0 10,8 0 10,7 1 8,9 0 10,2 0-4,-1 2-17,0 2-16,0 2-18,-3 1-15,-1 0-14,1 0-14,-2 0-14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05"/>
    </inkml:context>
    <inkml:brush xml:id="br0">
      <inkml:brushProperty name="width" value="0.05648" units="cm"/>
      <inkml:brushProperty name="height" value="0.05648" units="cm"/>
      <inkml:brushProperty name="color" value="#F2395B"/>
    </inkml:brush>
  </inkml:definitions>
  <inkml:trace contextRef="#ctx0" brushRef="#br0">54043 5513 389,'-7'-8'4,"0"0"9,2 0 7,1 0 9,1 1 6,3 2 3,4 3 3,2 1 3,3 0 1,2-1-2,2 0-3,1-1-3,4-1-4,3 2-7,4 0-6,5 2-7,0 0-7,0 2-7,-1 0-6,-1 2-8,-3 1-3,-2 1-1,-2 3 1,-4 2-1,-4 3 4,-5 4 9,-4 3 7,-6 5 8,-3 3 6,-3 4 5,-4 4 3,-2 4 4,-2 2 2,-1 0 0,-2 0 0,1 0 0,-1 2-7,1 4-13,1 4-15,1 4-13,1-1-6,2-8 5,3-3 3,1-7 5,1-6-13,2-4-25,1-4-27,0-6-27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07"/>
    </inkml:context>
    <inkml:brush xml:id="br0">
      <inkml:brushProperty name="width" value="0.05233" units="cm"/>
      <inkml:brushProperty name="height" value="0.05233" units="cm"/>
      <inkml:brushProperty name="color" value="#F2395B"/>
    </inkml:brush>
  </inkml:definitions>
  <inkml:trace contextRef="#ctx0" brushRef="#br0">56953 5916 420,'16'-7'18,"-1"2"10,1 2 12,0 2 10,1 2 4,5 2-1,3 2-2,5 2-3,0 2-2,0 5-7,-1 4-5,-2 3-5,0 4-5,-3 3-3,-1 3-4,-3 3-3,-3 3-5,-4 4-5,-6 4-5,-4 4-6,-7 4-5,-8 5-3,-8 5-5,-7 5-4,-2-3 0,5-10 2,5-12 4,5-10 2,-4 5 1,-16 20-1,-15 21-3,-14 20-1,-3 2-3,8-13-4,11-15-4,7-15-5,8-11-3,7-10-4,7-8-4,7-8-3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07"/>
    </inkml:context>
    <inkml:brush xml:id="br0">
      <inkml:brushProperty name="width" value="0.04453" units="cm"/>
      <inkml:brushProperty name="height" value="0.04453" units="cm"/>
      <inkml:brushProperty name="color" value="#F2395B"/>
    </inkml:brush>
  </inkml:definitions>
  <inkml:trace contextRef="#ctx0" brushRef="#br0">60637 6985 494,'-6'-8'91,"6"0"-11,4 1-12,6-1-11,4 1-8,7 0-5,5 2-5,7 1-4,4 1-9,2-1-12,4 0-11,1 0-13,0 1-9,-5 2-3,-7 2-4,-6 2-5,-4 1 0,-4 2 3,-5-1 3,-3 3 3,-3-1-6,0 1-12,-2 0-14,0-1-14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08"/>
    </inkml:context>
    <inkml:brush xml:id="br0">
      <inkml:brushProperty name="width" value="0.04637" units="cm"/>
      <inkml:brushProperty name="height" value="0.04637" units="cm"/>
      <inkml:brushProperty name="color" value="#F2395B"/>
    </inkml:brush>
  </inkml:definitions>
  <inkml:trace contextRef="#ctx0" brushRef="#br0">60571 8061 474,'-15'0'2,"2"2"4,3 0 4,1 2 4,1-1 5,0-1 9,0 0 7,0-1 7,5-3 6,8 0 3,9-3 2,10-2 2,5-1-2,6-1-11,5-1-9,5-1-10,3 1-12,1 3-14,3 2-16,2 4-15,-5 1-3,-10 0 8,-11 0 7,-11 0 9,-5 0-7,1 0-20,1 0-22,2 0-20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08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64644 6552 440,'-4'-15'84,"6"1"-8,7 1-8,8 0-8,4 2-7,2 3-6,4 1-7,3 2-6,0 2-5,-1 2-5,-3 2-4,-1 2-6,-3 2-5,-3 4-7,-3 2-8,-3 3-6,-4 3-4,-3 3-3,-4 3-3,-4 3-3,-4 2 0,-3 1 0,-5 1 1,-3 1 0,-4 0 1,-3 0 2,-3 0 2,-3 0 2,-1-1 3,1-3 6,1-3 6,2-3 5,1-2 5,3-1 6,3-1 6,3-1 4,2-1 5,4 0 3,3-2 4,3-1 3,4-2-6,7-2-14,7-4-15,8-2-14,3-5-9,1-2-1,1-5-1,0-4-2,3-4-4,5-5-6,3-5-7,4-4-7,1-3 0,-4 3 6,-3 1 5,-2 3 7,-5 3 1,-5 5-2,-6 6-3,-6 4-1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09"/>
    </inkml:context>
    <inkml:brush xml:id="br0">
      <inkml:brushProperty name="width" value="0.04393" units="cm"/>
      <inkml:brushProperty name="height" value="0.04393" units="cm"/>
      <inkml:brushProperty name="color" value="#F2395B"/>
    </inkml:brush>
  </inkml:definitions>
  <inkml:trace contextRef="#ctx0" brushRef="#br0">66450 7300 500,'7'30'221,"-1"-4"-64,-1-2-64,0-3-64,-1-2-34,-1-2-3,1 0-3,0 0-2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09"/>
    </inkml:context>
    <inkml:brush xml:id="br0">
      <inkml:brushProperty name="width" value="0.0593" units="cm"/>
      <inkml:brushProperty name="height" value="0.0593" units="cm"/>
      <inkml:brushProperty name="color" value="#F2395B"/>
    </inkml:brush>
  </inkml:definitions>
  <inkml:trace contextRef="#ctx0" brushRef="#br0">67165 5628 371,'-16'-1'6,"2"0"12,1-2 13,1 0 13,1 1 10,2 4 8,2 4 10,2 4 7,1 7-3,1 11-16,-1 11-18,0 10-16,0 5-10,0-1-2,0 0-2,0-2-3,1-2-3,0-1-5,2-2-3,0-1-4,2-3-5,2-2-4,2-2-5,2-2-4,1-2-1,0-1 4,-1-3 3,1-1 4,0-3 2,2 0 0,0-1 1,2-1 1,-2-1 0,-3-3 1,-3-1 0,-2-2 1,-3-2 2,-2 0 5,-2 1 5,-2-1 5,-3 2 2,-5 1 0,-5 3-1,-5 2 1,-4 0-4,-3 1-5,-3-1-5,-2 1-6,-2-1-6,-2-2-4,-1 0-6,0 0-6,1-3 0,4-3 4,3-3 4,5-2 5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09"/>
    </inkml:context>
    <inkml:brush xml:id="br0">
      <inkml:brushProperty name="width" value="0.0517" units="cm"/>
      <inkml:brushProperty name="height" value="0.0517" units="cm"/>
      <inkml:brushProperty name="color" value="#F2395B"/>
    </inkml:brush>
  </inkml:definitions>
  <inkml:trace contextRef="#ctx0" brushRef="#br0">68350 6456 425,'8'-9'0,"2"0"0,0-2 0,1 1 0,0-2 8,-1 2 14,0 0 15,-2 3 16,2-1 7,6-2 0,4 0 0,5-1 0,1 0-5,2 2-10,-1 3-10,1 1-10,-3 1-7,-2 2-3,-3 0-3,-2 2-3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06"/>
    </inkml:context>
    <inkml:brush xml:id="br0">
      <inkml:brushProperty name="width" value="0.04638" units="cm"/>
      <inkml:brushProperty name="height" value="0.04638" units="cm"/>
      <inkml:brushProperty name="color" value="#F2395B"/>
    </inkml:brush>
  </inkml:definitions>
  <inkml:trace contextRef="#ctx0" brushRef="#br0">74754 31946 474,'-8'-8'4,"3"2"8,-1 1 9,2 0 8,0 4 7,0 6 5,1 6 5,-1 6 6,1 3 0,2 2-9,2 3-6,2 2-7,0 2-6,0 4-3,-2 4-4,-1 4-3,0 3-2,2 2-1,0 2 0,2 2-1,-1-1-7,0 1-16,-2-2-14,0 0-15,-1-2-11,0 0-5,0-2-7,0 0-6,0-5 3,2-7 9,0-9 11,1-7 10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09"/>
    </inkml:context>
    <inkml:brush xml:id="br0">
      <inkml:brushProperty name="width" value="0.0582" units="cm"/>
      <inkml:brushProperty name="height" value="0.0582" units="cm"/>
      <inkml:brushProperty name="color" value="#F2395B"/>
    </inkml:brush>
  </inkml:definitions>
  <inkml:trace contextRef="#ctx0" brushRef="#br0">70643 6000 378,'-12'27'229,"-6"6"-56,-7 8-58,-7 7-57,-5 4-33,-3 0-10,-5 4-9,-4 2-9,-1 1-8,2 0-6,2-1-7,2 1-6,4-2-6,6-5-5,5-3-6,7-4-6,4-6 1,5-7 5,3-9 6,4-7 5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10"/>
    </inkml:context>
    <inkml:brush xml:id="br0">
      <inkml:brushProperty name="width" value="0.05937" units="cm"/>
      <inkml:brushProperty name="height" value="0.05937" units="cm"/>
      <inkml:brushProperty name="color" value="#F2395B"/>
    </inkml:brush>
  </inkml:definitions>
  <inkml:trace contextRef="#ctx0" brushRef="#br0">70366 6544 370,'-12'-18'80,"8"10"6,8 11 5,8 12 7,5 8-9,3 6-21,3 8-22,3 7-21,0 4-11,-1 4-2,-4 2-1,0 3-2,-2 2-10,-1 1-21,-1 1-21,0 1-20,-3-5-12,-1-12-4,-2-12-4,-2-11-4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10"/>
    </inkml:context>
    <inkml:brush xml:id="br0">
      <inkml:brushProperty name="width" value="0.05674" units="cm"/>
      <inkml:brushProperty name="height" value="0.05674" units="cm"/>
      <inkml:brushProperty name="color" value="#F2395B"/>
    </inkml:brush>
  </inkml:definitions>
  <inkml:trace contextRef="#ctx0" brushRef="#br0">73384 5820 387,'-8'-11'119,"0"8"-9,0 9-9,0 10-9,0 8-15,-2 10-20,1 10-20,-2 10-20,-2 5-15,-2 2-7,-1 0-8,-3 1-7,0-2-9,3 0-8,2-2-8,1-2-8,2-6 0,2-10 7,3-10 9,1-9 7,1-6 1,2-1-9,0-1-7,2 0-9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10"/>
    </inkml:context>
    <inkml:brush xml:id="br0">
      <inkml:brushProperty name="width" value="0.05819" units="cm"/>
      <inkml:brushProperty name="height" value="0.05819" units="cm"/>
      <inkml:brushProperty name="color" value="#F2395B"/>
    </inkml:brush>
  </inkml:definitions>
  <inkml:trace contextRef="#ctx0" brushRef="#br0">74820 5878 378,'-8'-4'135,"-2"6"-22,0 8-23,-1 6-23,0 7-15,-1 7-7,1 5-9,-1 9-7,1 3-7,0 2-6,2 1-5,1 0-7,0-2-3,2-5-1,1-4-2,0-5-1,4-6-7,6-4-11,6-5-11,6-4-11,3-7-4,1-8 1,1-8 2,0-8 1,4-7 4,5-9 3,4-7 5,6-8 3,-1-2 6,-7 1 5,-4 2 6,-6 2 5,-7 2 6,-3 2 4,-6 1 4,-4 3 5,-5 4 5,-2 3 5,-4 3 6,-2 5 6,-3 2-1,-1 4-6,-3 3-6,-2 3-6,0 2-6,-2 2-4,-1 2-6,-1 2-5,1 3-13,3 4-21,3 4-21,3 3-21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11"/>
    </inkml:context>
    <inkml:brush xml:id="br0">
      <inkml:brushProperty name="width" value="0.05293" units="cm"/>
      <inkml:brushProperty name="height" value="0.05293" units="cm"/>
      <inkml:brushProperty name="color" value="#F2395B"/>
    </inkml:brush>
  </inkml:definitions>
  <inkml:trace contextRef="#ctx0" brushRef="#br0">76650 5046 415,'3'-15'171,"7"5"-33,8 2-30,6 3-32,4 1-26,1 2-19,0 0-20,1 2-20,2 0-14,-1 0-8,0 0-7,1 0-9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11"/>
    </inkml:context>
    <inkml:brush xml:id="br0">
      <inkml:brushProperty name="width" value="0.06358" units="cm"/>
      <inkml:brushProperty name="height" value="0.06358" units="cm"/>
      <inkml:brushProperty name="color" value="#F2395B"/>
    </inkml:brush>
  </inkml:definitions>
  <inkml:trace contextRef="#ctx0" brushRef="#br0">78644 3850 346,'-8'10'192,"-2"5"-45,0 5-44,-1 6-46,0 1-25,0 1-5,2 2-5,1 1-5,1-1-4,2-1-1,2-3-2,2-1-1,1-2-2,2 1-3,0-1-3,2 0-2,2-1-7,5-1-10,5-3-10,6-1-10,3-3-6,6-4 0,5-5-1,5-2 0,-1-5 4,-1 0 7,-3-3 7,-3-2 9,-3-1-3,-3-2-12,-4 0-12,-1-1-12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11"/>
    </inkml:context>
    <inkml:brush xml:id="br0">
      <inkml:brushProperty name="width" value="0.05296" units="cm"/>
      <inkml:brushProperty name="height" value="0.05296" units="cm"/>
      <inkml:brushProperty name="color" value="#F2395B"/>
    </inkml:brush>
  </inkml:definitions>
  <inkml:trace contextRef="#ctx0" brushRef="#br0">79340 3366 415,'-23'-7'98,"4"2"-22,3 2-20,3 2-20,-1 4-8,-3 7 7,-5 8 7,-3 6 6,-4 7 0,-2 6-7,-4 8-8,-3 6-8,-2 7-10,-4 6-11,-3 5-14,-2 6-12,3 0-3,7-7 3,7-7 5,9-7 4,4-6-11,2-4-24,3-5-26,1-5-24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14"/>
    </inkml:context>
    <inkml:brush xml:id="br0">
      <inkml:brushProperty name="width" value="0.0496" units="cm"/>
      <inkml:brushProperty name="height" value="0.0496" units="cm"/>
      <inkml:brushProperty name="color" value="#F2395B"/>
    </inkml:brush>
  </inkml:definitions>
  <inkml:trace contextRef="#ctx0" brushRef="#br0">30887 22100 443,'-8'9'140,"2"3"-30,1 4-31,0 2-31,1 3-16,0 3-5,0 3-4,0 3-3,0 3-3,-1 6-1,-1 5-1,-1 4-2,-2 6-3,-2 7-4,-2 7-5,-1 8-5,-2 4-7,2 5-7,2 5-8,0 6-9,1-4-2,4-10 2,2-11 2,4-11 2,2-10 0,2-12-2,2-10-2,2-10-3,0-8-1,-1 1-2,0-2-1,-2 0-1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14"/>
    </inkml:context>
    <inkml:brush xml:id="br0">
      <inkml:brushProperty name="width" value="0.05092" units="cm"/>
      <inkml:brushProperty name="height" value="0.05092" units="cm"/>
      <inkml:brushProperty name="color" value="#F2395B"/>
    </inkml:brush>
  </inkml:definitions>
  <inkml:trace contextRef="#ctx0" brushRef="#br0">32040 23300 432,'-15'17'117,"1"3"-21,1 3-21,1 3-20,1 4-14,1 5-6,0 4-7,2 6-5,0 4-5,0 6-2,1 3-4,-1 6-2,1 0-1,2-7 0,2-5 1,2-6 0,5-9-6,8-11-14,7-13-12,9-10-14,2-15-4,2-14 4,-1-14 4,1-15 3,-3-7 4,-2 4 1,-4 3 3,-1 2 3,-5 6 1,-3 3 4,-4 5 2,-4 6 3,-3 4 4,-2 3 3,-2 5 4,-2 3 3,-3 4 2,-2 4-2,-3 5-1,-3 3-2,-3 2 0,0 2 0,0 0-1,-2 1 1,0 2-4,0 2-7,2 2-6,1 2-8,1-1-6,3-1-8,1-2-7,2-2-9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14"/>
    </inkml:context>
    <inkml:brush xml:id="br0">
      <inkml:brushProperty name="width" value="0.04707" units="cm"/>
      <inkml:brushProperty name="height" value="0.04707" units="cm"/>
      <inkml:brushProperty name="color" value="#F2395B"/>
    </inkml:brush>
  </inkml:definitions>
  <inkml:trace contextRef="#ctx0" brushRef="#br0">33339 23041 467,'-5'-8'12,"6"2"23,6 1 25,6 0 23,5 1 4,8-3-14,7-2-14,7-1-14,2-2-12,0 2-9,-2 1-9,0 2-9,-3 0-14,-4 2-21,-4 2-20,-3 2-20,-5 0-10,-3 0 5,-4-2 2,-4 0 5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07"/>
    </inkml:context>
    <inkml:brush xml:id="br0">
      <inkml:brushProperty name="width" value="0.05175" units="cm"/>
      <inkml:brushProperty name="height" value="0.05175" units="cm"/>
      <inkml:brushProperty name="color" value="#F2395B"/>
    </inkml:brush>
  </inkml:definitions>
  <inkml:trace contextRef="#ctx0" brushRef="#br0">81476 31366 425,'-8'-7'4,"-2"-1"10,0 0 9,-1 0 10,0 1 3,0 2-2,2 2-1,1 2-3,-1 2-3,0 2-4,-1 2-5,-1 2-4,-2 2-3,0 3-1,-1 4-2,-1 2 0,-1 1-1,-2-1 0,0-1-1,-1-2 1,0 1-1,1 2 0,1 0 0,1 1-1,1 0-1,2 1-1,2 0-1,3-1-2,1 0 0,2-1 0,2 0 1,2-2 0,1-1 0,2 1 0,0 0 0,2-1-1,2 0-1,5-2-2,5-3-1,6-1-3,2-1-2,3-2-2,1-1-4,2 0-2,3-2-2,1-2-1,2-2-1,3-2 0,0-3 0,0-2 2,0-3 1,0-3 2,-2-3 1,0-2 2,-3-1 2,-1-3 2,-2-1 1,0-3-1,1-1 0,-1-2-1,0-3 0,-2-1 2,0-2 0,0-1 2,-4-1 1,-2 5-1,-2 4-1,-4 3-1,-3 4 4,-3 3 5,-3 3 6,-2 3 6,-3 4 11,0 6 16,-2 6 15,0 6 15,-2 4 3,0 5-14,-2 4-12,0 3-12,-1 3-9,0-1-2,0 0-4,0 1-4,0-1-2,0 4-3,0 1-2,1 2-4,-1 2-2,2 1-2,0 0-4,2 2-3,0 0-5,2-2-4,0 0-7,2-1-4,0-2-6,1 1-4,2 1-4,0-1-4,0-2-5,0-3-6,-2-5-6,0-3-6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15"/>
    </inkml:context>
    <inkml:brush xml:id="br0">
      <inkml:brushProperty name="width" value="0.04909" units="cm"/>
      <inkml:brushProperty name="height" value="0.04909" units="cm"/>
      <inkml:brushProperty name="color" value="#F2395B"/>
    </inkml:brush>
  </inkml:definitions>
  <inkml:trace contextRef="#ctx0" brushRef="#br0">35312 21450 448,'-8'34'230,"2"4"-62,1 6-62,0 4-64,0 1-36,1-2-14,-2-4-13,-1-2-13,0-5-9,2-5-6,2-4-6,2-4-7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15"/>
    </inkml:context>
    <inkml:brush xml:id="br0">
      <inkml:brushProperty name="width" value="0.05525" units="cm"/>
      <inkml:brushProperty name="height" value="0.05525" units="cm"/>
      <inkml:brushProperty name="color" value="#F2395B"/>
    </inkml:brush>
  </inkml:definitions>
  <inkml:trace contextRef="#ctx0" brushRef="#br0">35893 21300 398,'-7'7'53,"-3"-1"2,0 0 0,-1-1 1,0-1-1,0 3-5,2 2-4,1 2-4,1 2-4,2 3-5,2 3-4,2 3-5,2 2-4,4 2-4,2 3-3,4 1-4,0 1-4,1-1-3,0-1-2,0-1-3,1-3-6,2-2-6,4-3-8,3-3-6,2-3-7,-1-2-4,1-4-5,-1-3-5,0-2 0,-2-4 5,0-2 4,0-3 5,-4-2 1,-3 0-1,-4 0-3,-4 0-2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15"/>
    </inkml:context>
    <inkml:brush xml:id="br0">
      <inkml:brushProperty name="width" value="0.05405" units="cm"/>
      <inkml:brushProperty name="height" value="0.05405" units="cm"/>
      <inkml:brushProperty name="color" value="#F2395B"/>
    </inkml:brush>
  </inkml:definitions>
  <inkml:trace contextRef="#ctx0" brushRef="#br0">36354 21250 406,'-30'2'97,"3"4"-7,3 4-4,3 3-6,-1 10-8,-1 13-12,-4 14-10,-3 13-12,-1 8-17,-2 3-25,-1 1-25,0 2-23,2-6-9,7-15 8,6-15 6,8-14 9,4-7-1,-1 0-9,0-1-7,0 1-9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16"/>
    </inkml:context>
    <inkml:brush xml:id="br0">
      <inkml:brushProperty name="width" value="0.06018" units="cm"/>
      <inkml:brushProperty name="height" value="0.06018" units="cm"/>
      <inkml:brushProperty name="color" value="#F2395B"/>
    </inkml:brush>
  </inkml:definitions>
  <inkml:trace contextRef="#ctx0" brushRef="#br0">27972 26614 365,'-23'-1'3,"1"-1"7,1 0 6,1-1 6,5-1 12,12 2 17,11 0 18,10 2 16,8-1 1,8 0-15,7-2-17,7 0-16,2-1-11,2 0-4,-2 0-6,1 1-6,1-2-3,0 0-2,2-2-3,0 0-2,3 0-4,4 0-3,3 2-4,5 1-4,3-1-1,3 0 1,3-2 1,3 0 2,2-1-1,2 0-4,2 1-4,2-1-3,1 1-2,0-1 1,0 0-1,0 0 1,-2 1 2,-3-1 3,-5 0 3,-4 0 4,-4 1 2,-5 0 0,-4 2 1,-6 1-1,-3 0 1,-2 0 0,-2 0-1,-2 0 1,-3-1-3,-2 0-3,-3-1-3,-3-2-4,-5 1-1,-6 1 1,-5 0 2,-6 2 1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16"/>
    </inkml:context>
    <inkml:brush xml:id="br0">
      <inkml:brushProperty name="width" value="0.05821" units="cm"/>
      <inkml:brushProperty name="height" value="0.05821" units="cm"/>
      <inkml:brushProperty name="color" value="#F2395B"/>
    </inkml:brush>
  </inkml:definitions>
  <inkml:trace contextRef="#ctx0" brushRef="#br0">30775 28331 377,'-7'-13'12,"-1"3"21,0 4 23,0 4 23,1 6 5,2 8-12,2 7-12,2 9-12,1 7-9,0 8-6,0 8-8,0 8-7,1 0-3,0-4-2,2-4 0,0-6-2,1-3-3,0-2-4,0-1-6,0-3-5,0-2-2,2-2-2,0-1-2,1-3 0,1-1-1,-2-1 1,-1-1 2,0-1 0,-2-1 2,-2-2 2,-2 0 1,-2-1 2,-4 1 1,-4 0 1,-5 0 0,-5 3 1,-3-2-2,-1-1-4,-1-3-4,-1-1-4,-1-3-4,2-1-5,-1-2-4,-1-2-5,2-2-1,3-2 2,3-3 1,3 0 1,2-4-1,2 0-6,3-3-6,1-2-4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16"/>
    </inkml:context>
    <inkml:brush xml:id="br0">
      <inkml:brushProperty name="width" value="0.04573" units="cm"/>
      <inkml:brushProperty name="height" value="0.04573" units="cm"/>
      <inkml:brushProperty name="color" value="#F2395B"/>
    </inkml:brush>
  </inkml:definitions>
  <inkml:trace contextRef="#ctx0" brushRef="#br0">31450 29309 481,'1'-15'62,"2"4"-8,2 3-8,2 3-8,3 0-1,5-2 7,5-1 7,5-3 7,3 0-4,2 2-15,2 3-14,3 1-15,-1 1-16,0 2-18,-1 0-19,-2 2-18,-3 0-9,-5 2-1,-6 0 0,-6 2-1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17"/>
    </inkml:context>
    <inkml:brush xml:id="br0">
      <inkml:brushProperty name="width" value="0.061" units="cm"/>
      <inkml:brushProperty name="height" value="0.061" units="cm"/>
      <inkml:brushProperty name="color" value="#F2395B"/>
    </inkml:brush>
  </inkml:definitions>
  <inkml:trace contextRef="#ctx0" brushRef="#br0">33072 28300 360,'-15'10'154,"4"5"-33,3 5-34,3 6-32,1 2-18,2 2-5,0 2-2,2 3-5,0 0-2,0 0-3,0 1-2,0-2-2,1 2-4,3 2-5,4 2-4,2 3-6,1 0-1,0 2 2,-3 0 2,1 2 2,-2-2-1,1-4-5,0-4-6,0-3-5,-1-3-1,-2 0 0,-3 0 3,0 0 0,-5 0 3,-4-2 0,-6 0 2,-4-1 1,-2-2 1,-2-3-1,-1-3 0,-1-2 0,-2-4-5,-1-1-10,-2-2-8,-2-2-10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17"/>
    </inkml:context>
    <inkml:brush xml:id="br0">
      <inkml:brushProperty name="width" value="0.04673" units="cm"/>
      <inkml:brushProperty name="height" value="0.04673" units="cm"/>
      <inkml:brushProperty name="color" value="#F2395B"/>
    </inkml:brush>
  </inkml:definitions>
  <inkml:trace contextRef="#ctx0" brushRef="#br0">33300 29193 470,'18'-16'180,"3"2"-39,5 1-40,3 2-39,2 0-30,1 2-19,-2 2-18,2 3-20,-3 0-8,-4 2 5,-3 0 3,-4 2 5,-4 1-8,-1 2-19,-2 2-18,-2 2-20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17"/>
    </inkml:context>
    <inkml:brush xml:id="br0">
      <inkml:brushProperty name="width" value="0.05122" units="cm"/>
      <inkml:brushProperty name="height" value="0.05122" units="cm"/>
      <inkml:brushProperty name="color" value="#F2395B"/>
    </inkml:brush>
  </inkml:definitions>
  <inkml:trace contextRef="#ctx0" brushRef="#br0">34489 30450 429,'-5'9'202,"6"1"-47,6 3-47,6 2-48,1 2-30,2 1-15,0 2-15,0 2-14,-2 1-14,-2-3-11,-1-1-13,-2-2-12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17"/>
    </inkml:context>
    <inkml:brush xml:id="br0">
      <inkml:brushProperty name="width" value="0.07385" units="cm"/>
      <inkml:brushProperty name="height" value="0.07385" units="cm"/>
      <inkml:brushProperty name="color" value="#F2395B"/>
    </inkml:brush>
  </inkml:definitions>
  <inkml:trace contextRef="#ctx0" brushRef="#br0">35747 27781 297,'-9'-7'7,"-3"-1"13,-4 0 14,-2 0 13,-1 8 11,3 16 7,1 15 8,2 16 8,3 8-5,-2 0-15,0 0-16,0-1-16,1 1-9,1 1-2,0 2-2,2 0-2,1 2-2,0 1-2,2 3-3,1 1 0,0-2-4,2-9-5,0-7-4,2-7-4,4-11-8,11-9-12,10-12-10,9-11-12,3-9-4,-2-11 6,-4-9 4,-1-10 6,-6-4 5,-5 3 7,-6 4 7,-7 3 6,-4 3 7,-6 7 5,-4 5 4,-5 7 6,-5 5 3,-3 4-1,-5 6 1,-3 4-1,-2 6-2,2 5-6,0 7-4,1 6-6,3 0-2,5-3 1,4-2 1,6-2 2,3-5-7,-1-1-14,0-4-12,0-3-15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35"/>
    </inkml:context>
    <inkml:brush xml:id="br0">
      <inkml:brushProperty name="width" value="0.03238" units="cm"/>
      <inkml:brushProperty name="height" value="0.03238" units="cm"/>
      <inkml:brushProperty name="color" value="#00BFF3"/>
    </inkml:brush>
  </inkml:definitions>
  <inkml:trace contextRef="#ctx0" brushRef="#br0">85700 31750 679,'22'14'134,"-4"-3"-37,-2-3-35,-2-2-37,-3-2-23,-1 1-9,-1 1-11,-1 1-10,-1 1-6,0 0 0,-2 0-2,0 0-1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18"/>
    </inkml:context>
    <inkml:brush xml:id="br0">
      <inkml:brushProperty name="width" value="0.06017" units="cm"/>
      <inkml:brushProperty name="height" value="0.06017" units="cm"/>
      <inkml:brushProperty name="color" value="#F2395B"/>
    </inkml:brush>
  </inkml:definitions>
  <inkml:trace contextRef="#ctx0" brushRef="#br0">39819 25700 365,'-24'12'138,"-2"7"-22,0 9-22,0 7-21,-2 6-15,-2 4-11,-3 3-8,-1 5-10,-1 2-9,1 2-6,2 0-8,1 1-6,0-1-9,3 1-10,1-2-10,3 0-10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30"/>
    </inkml:context>
    <inkml:brush xml:id="br0">
      <inkml:brushProperty name="width" value="0.04822" units="cm"/>
      <inkml:brushProperty name="height" value="0.04822" units="cm"/>
      <inkml:brushProperty name="color" value="#F2395B"/>
    </inkml:brush>
  </inkml:definitions>
  <inkml:trace contextRef="#ctx0" brushRef="#br0">39663 26382 456,'-8'-20'1,"0"-7"5,0-9 2,0-7 4,1-1 4,1 9 2,0 5 4,2 7 4,0 4 0,2 3-1,0 1-2,2 2 0,0 1-2,0-3-1,0-2-1,0-1-2,1-2 0,4 0-2,2 1-1,4-1-1,1 0-1,1-1-1,1-1-1,1-1-1,2 0-1,2 2 0,1 0-2,3 1 1,0 0-2,-1 1 1,-1-1-1,-1 1 0,-1 0 0,1 4 0,0 3 0,-1 3 0,0 2 0,-1 2 0,0 2 0,-2 2 1,0 1 0,-1 2-1,1 0 0,0 2-1,-1 0 0,-2 2 1,0 0-1,0 1 0,-1 1 0,3 2 0,2 0 1,1 2-1,1-1 0,-1 1-1,0 0 0,-2 0 0,0-1-2,1-1 0,1-1-3,1 0 0,0-3-1,-1-1 0,0-2 0,-2-2 0,0 0-2,-1 0-5,1 2-5,0 0-3,-1 0-5,-1 0-3,-1-2-4,0 0-3,-2-1 0,1 0 3,0 0 3,0 0 4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30"/>
    </inkml:context>
    <inkml:brush xml:id="br0">
      <inkml:brushProperty name="width" value="0.03764" units="cm"/>
      <inkml:brushProperty name="height" value="0.03764" units="cm"/>
      <inkml:brushProperty name="color" value="#F2395B"/>
    </inkml:brush>
  </inkml:definitions>
  <inkml:trace contextRef="#ctx0" brushRef="#br0">39340 27665 584,'-22'0'-1,"5"0"-3,3 0-3,4 0-2,4-1 4,2-1 10,4 0 11,3-1 9,4-4 5,7-6-2,7-5-2,7-7-1,5-4-4,2-3-2,4-6-4,3-3-4,1 0-2,0 4-1,-1 3-2,2 6-2,-3 3-2,-2 3-1,-3 4-2,-3 5-3,-3 3 1,0 4 3,-1 4 2,-1 4 3,-2 4 3,-3 4 3,-3 3 2,-3 5 4,-1 2 1,2-1 2,0 1-1,1-1 2,0-1-2,1 0-3,0 0-4,-1-2-4,2-2-3,0-1-2,0-2-1,2-2-3,0-2-3,-1-1-7,-1 0-5,-1-1-6,0-2-7,3-1-6,1 0-6,3-2-7,-2 0 0,-3-2 8,-4 0 8,-5-1 6,-2-2 3,0 2-3,-2-1-2,0 0-3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32"/>
    </inkml:context>
    <inkml:brush xml:id="br0">
      <inkml:brushProperty name="width" value="0.05028" units="cm"/>
      <inkml:brushProperty name="height" value="0.05028" units="cm"/>
      <inkml:brushProperty name="color" value="#F2395B"/>
    </inkml:brush>
  </inkml:definitions>
  <inkml:trace contextRef="#ctx0" brushRef="#br0">45316 25545 437,'-8'-7'8,"2"0"17,1 2 17,0 1 16,1 2 5,0 5-7,0 6-7,0 4-6,-1 6-7,-1 5-4,-3 6-5,-2 7-5,-2 4-2,-2 6-1,-1 3-1,-2 7 0,-1 3-3,1 5-6,1 3-6,1 5-6,1-2-7,2-5-9,2-7-7,3-5-9,1-7-6,2-8-4,2-8-4,2-7-4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32"/>
    </inkml:context>
    <inkml:brush xml:id="br0">
      <inkml:brushProperty name="width" value="0.04467" units="cm"/>
      <inkml:brushProperty name="height" value="0.04467" units="cm"/>
      <inkml:brushProperty name="color" value="#F2395B"/>
    </inkml:brush>
  </inkml:definitions>
  <inkml:trace contextRef="#ctx0" brushRef="#br0">46177 27100 492,'-6'8'100,"2"0"-10,4 0-12,3-1-10,1 2-12,3 2-11,2 2-11,2 0-12,1 4-10,1 3-10,0 4-9,3 2-10,-2 0-5,-1-3 0,-2 0-1,-2-2 1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32"/>
    </inkml:context>
    <inkml:brush xml:id="br0">
      <inkml:brushProperty name="width" value="0.0472" units="cm"/>
      <inkml:brushProperty name="height" value="0.0472" units="cm"/>
      <inkml:brushProperty name="color" value="#F2395B"/>
    </inkml:brush>
  </inkml:definitions>
  <inkml:trace contextRef="#ctx0" brushRef="#br0">47954 25585 466,'-1'-15'3,"-1"1"7,0 0 8,-1 2 6,-1 0 5,0 1 1,0-1 3,0 0 1,-1 0 0,-2-2-4,-2 0-3,-1-1-4,-3 0-3,0 1-3,-1 1-4,-1 0-2,-1 3-3,-2 3 2,0 2-1,-1 4 1,0 2 1,0 2 1,-1 2 1,1 2 2,0 1 0,3 3-1,1 2-1,2 2 0,2 0-2,3-1-2,1-1-2,2-1-2,3 1-3,6 0-2,4 1-1,6 1-2,2 1-1,3 2-1,1 0 1,3 1-1,-1 1 0,-2 3 1,-2 1 0,-1 3 0,-3 2 1,-4 4 0,-5 4 1,-2 4 0,-5 2-1,0 2-3,-3 0-2,-2 2-2,-2-2-2,-4-4 2,-2-4 1,-3-3 1,-1-6 3,-2-6 4,-1-5 4,-1-6 5,0-6 1,1-2 0,1-6-1,1-2-1,2-6-1,4-8-1,4-6 0,5-6-2,4-8-2,7-5-4,7-6-4,8-5-4,3-2-4,3 6-3,1 4-4,3 7-3,-1 3-3,0 5-1,-2 5-2,0 5-2,-2 4 3,-3 3 3,-3 3 5,-3 3 4,-2 2-2,-2 2-8,-3 2-7,-1 2-9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33"/>
    </inkml:context>
    <inkml:brush xml:id="br0">
      <inkml:brushProperty name="width" value="0.05751" units="cm"/>
      <inkml:brushProperty name="height" value="0.05751" units="cm"/>
      <inkml:brushProperty name="color" value="#F2395B"/>
    </inkml:brush>
  </inkml:definitions>
  <inkml:trace contextRef="#ctx0" brushRef="#br0">49463 25950 382,'-2'32'175,"0"1"-41,-3 0-41,-2 2-43,0 0-21,0 4-4,2 1-4,1 2-3,0 0-2,2-4-3,0-2-1,2-3-3,1-2-1,1-2-2,3-1-1,2 1-2,2-4-3,2-5-4,2-5-6,1-5-5,4-5-3,4-8-2,3-6-1,4-7-1,1-8-3,-2-9-6,-2-9-6,-1-7-5,-4-5 0,-3 4 6,-4 2 5,-4 4 7,-5 3 6,-2 5 3,-6 6 5,-2 4 5,-5 4 2,-4 1-1,-4 3 0,-3 1-1,-3 3 1,-1 2 4,-1 4 2,-1 3 2,1 2 0,-2 4-7,1 2-6,0 4-6,1 1-6,6-1-6,5 1-6,5 0-6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33"/>
    </inkml:context>
    <inkml:brush xml:id="br0">
      <inkml:brushProperty name="width" value="0.05447" units="cm"/>
      <inkml:brushProperty name="height" value="0.05447" units="cm"/>
      <inkml:brushProperty name="color" value="#F2395B"/>
    </inkml:brush>
  </inkml:definitions>
  <inkml:trace contextRef="#ctx0" brushRef="#br0">52628 24950 403,'-38'4'137,"5"10"-23,4 7-25,3 11-23,1 5-16,-3 6-8,-3 4-7,-2 6-8,-4 1-8,0-1-7,-3-2-7,-2 1-6,1-3-8,5-2-6,5-3-6,6-4-7,2-3-4,4-3-3,3-5-2,3-3-3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34"/>
    </inkml:context>
    <inkml:brush xml:id="br0">
      <inkml:brushProperty name="width" value="0.06843" units="cm"/>
      <inkml:brushProperty name="height" value="0.06843" units="cm"/>
      <inkml:brushProperty name="color" value="#F2395B"/>
    </inkml:brush>
  </inkml:definitions>
  <inkml:trace contextRef="#ctx0" brushRef="#br0">52127 25452 321,'-36'-15'2,"9"4"5,7 3 3,9 3 6,5 0 1,4-1 0,4 0 0,4-1-1,1 2 10,-1 6 19,0 6 19,-2 6 20,1 3 1,0 1-17,1 1-16,2 1-16,0 2-11,1 1-3,2 3-3,0 1-3,2 2-3,3 2-3,3 2-3,4 3-2,1 0-6,1 2-5,1 1-7,0 0-5,0 3-9,0 5-12,-1 3-12,0 3-10,-3 0-4,0-5 7,-1-4 6,0-5 6,-3-6 3,-3-6-1,-3-5-1,-2-6-2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34"/>
    </inkml:context>
    <inkml:brush xml:id="br0">
      <inkml:brushProperty name="width" value="0.0613" units="cm"/>
      <inkml:brushProperty name="height" value="0.0613" units="cm"/>
      <inkml:brushProperty name="color" value="#F2395B"/>
    </inkml:brush>
  </inkml:definitions>
  <inkml:trace contextRef="#ctx0" brushRef="#br0">54971 25116 358,'-15'-12'15,"2"8"30,2 8 30,4 8 29,-1 6 5,2 8-20,0 7-22,2 7-21,-2 5-13,-2 4-8,-3 4-7,-3 4-7,-1 2-6,3 0-7,1 2-4,3 2-6,1-5-8,2-7-8,2-8-10,2-7-9,1-7-2,2-3 1,0-5 4,2-3 2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35"/>
    </inkml:context>
    <inkml:brush xml:id="br0">
      <inkml:brushProperty name="width" value="0.03223" units="cm"/>
      <inkml:brushProperty name="height" value="0.03223" units="cm"/>
      <inkml:brushProperty name="color" value="#00BFF3"/>
    </inkml:brush>
  </inkml:definitions>
  <inkml:trace contextRef="#ctx0" brushRef="#br0">85650 32650 682,'22'21'133,"-4"-5"-36,-2-5-36,-2-5-36,-3-2-23,-1 1-10,0 2-8,-3 0-10,1 0-10,0 0-11,0-2-11,0 0-11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34"/>
    </inkml:context>
    <inkml:brush xml:id="br0">
      <inkml:brushProperty name="width" value="0.06294" units="cm"/>
      <inkml:brushProperty name="height" value="0.06294" units="cm"/>
      <inkml:brushProperty name="color" value="#F2395B"/>
    </inkml:brush>
  </inkml:definitions>
  <inkml:trace contextRef="#ctx0" brushRef="#br0">56559 24926 349,'-8'-20'45,"0"5"1,0 6 1,2 6 1,-2 5 1,2 2 2,0 4 0,2 2 1,-1 4-3,0 7-7,-1 5-7,-2 7-6,1 4-5,1 2-4,0 4-3,2 2-4,0 0-3,2-1-1,0-2-3,2-1-1,1-4-3,4-4-3,2-4-5,4-3-4,2-5-4,3-5-5,3-5-5,2-4-4,3-6-3,1-6 0,1-6 1,1-6 0,0-5 0,-3-7-1,-2-5 1,-1-6 0,-4-4 1,-3 0 4,-4-2 4,-4 1 4,-3-1 2,-2 4 4,-2 2 2,-2 4 4,-3 3 4,-2 5 9,-3 5 7,-3 5 8,-4 3 3,-2 4-2,-2 3-2,-4 3-3,-1 3-5,1 5-12,1 6-10,1 4-12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34"/>
    </inkml:context>
    <inkml:brush xml:id="br0">
      <inkml:brushProperty name="width" value="0.04441" units="cm"/>
      <inkml:brushProperty name="height" value="0.04441" units="cm"/>
      <inkml:brushProperty name="color" value="#F2395B"/>
    </inkml:brush>
  </inkml:definitions>
  <inkml:trace contextRef="#ctx0" brushRef="#br0">58200 23659 495,'10'-10'8,"4"-2"15,3-3 15,5-2 16,2-1 8,2 5-2,3 2 0,1 6 0,0 1-8,0 2-11,-1 0-14,-1 2-11,-2 0-12,0 2-11,0 0-9,-2 2-11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35"/>
    </inkml:context>
    <inkml:brush xml:id="br0">
      <inkml:brushProperty name="width" value="0.05654" units="cm"/>
      <inkml:brushProperty name="height" value="0.05654" units="cm"/>
      <inkml:brushProperty name="color" value="#F2395B"/>
    </inkml:brush>
  </inkml:definitions>
  <inkml:trace contextRef="#ctx0" brushRef="#br0">60256 22656 389,'-8'-22'32,"0"5"7,0 3 5,0 4 7,-1 7 6,-1 10 5,-3 9 7,-1 11 7,0 5-7,1 2-16,2 3-17,2 1-18,2 1-13,1-1-11,0 1-9,2 0-9,0-2-8,2-3-5,0-5-5,2-3-4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35"/>
    </inkml:context>
    <inkml:brush xml:id="br0">
      <inkml:brushProperty name="width" value="0.06941" units="cm"/>
      <inkml:brushProperty name="height" value="0.06941" units="cm"/>
      <inkml:brushProperty name="color" value="#F2395B"/>
    </inkml:brush>
  </inkml:definitions>
  <inkml:trace contextRef="#ctx0" brushRef="#br0">61529 21550 316,'-16'25'189,"0"5"-44,-3 3-44,0 4-45,0 5-24,1 4-4,1 5-3,1 6-4,0 0-3,2-3-1,1-2-3,1-4 0,2-3-3,3-4-4,3-4-3,2-4-2,5-5-8,7-5-9,7-6-9,7-6-10,4-8-4,-1-9 1,1-8 0,-1-9 2,-1-4 2,-4-1 5,-2 1 5,-2 0 5,-4 0 4,-3 3 3,-3 2 2,-2 1 3,-5 4 2,-6 3-1,-6 4 1,-6 4-1,-5 6 0,-7 8 0,-4 8 1,-7 7 1,-2 4-3,5-3-6,4-2-4,4-1-6,4-3-6,3-1-6,5-3-7,3-1-6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36"/>
    </inkml:context>
    <inkml:brush xml:id="br0">
      <inkml:brushProperty name="width" value="0.0508" units="cm"/>
      <inkml:brushProperty name="height" value="0.0508" units="cm"/>
      <inkml:brushProperty name="color" value="#F2395B"/>
    </inkml:brush>
  </inkml:definitions>
  <inkml:trace contextRef="#ctx0" brushRef="#br0">65796 23377 433,'-41'-10'71,"-3"10"-6,-2 12-4,-3 10-6,0 5-5,2 1-6,3-1-6,4 1-5,0 0-5,-1 3-6,0 4-5,-1 3-5,2-2-2,6-6-2,5-5-1,7-6 0,9-4-1,14 3 0,14 0-1,13 1-1,7-1 1,-1-3-2,-1-3 1,-2-2-1,2-1-1,4 3-1,4 4-2,4 2-1,-1 2-4,-5 2-6,-7 2-8,-5 3-6,-6-1-6,-4-1-5,-4-3-5,-3-1-6,-3-3-4,0-3-5,-2-3-5,0-2-5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36"/>
    </inkml:context>
    <inkml:brush xml:id="br0">
      <inkml:brushProperty name="width" value="0.05267" units="cm"/>
      <inkml:brushProperty name="height" value="0.05267" units="cm"/>
      <inkml:brushProperty name="color" value="#F2395B"/>
    </inkml:brush>
  </inkml:definitions>
  <inkml:trace contextRef="#ctx0" brushRef="#br0">68180 23480 417,'13'-27'99,"-8"9"-8,-7 8-9,-6 10-9,-7 7-10,-5 5-14,-7 7-12,-5 6-12,-2 3-10,1 0-3,0 2-4,1 1-4,2-2-2,1-3-3,3-5-2,1-3-1,4-3-1,3-1 0,4-1-1,5 0 1,4-1 1,8 4 4,6 3 3,7 3 4,6 1 2,5-3 0,5-1 1,5-2 0,3-2-2,2 1-9,2 0-7,1-1-7,1 1-8,0 0-7,-2-1-7,0 1-7,-4-1-8,-7-1-10,-7-1-10,-7 0-9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39"/>
    </inkml:context>
    <inkml:brush xml:id="br0">
      <inkml:brushProperty name="width" value="0.04535" units="cm"/>
      <inkml:brushProperty name="height" value="0.04535" units="cm"/>
      <inkml:brushProperty name="color" value="#F2395B"/>
    </inkml:brush>
  </inkml:definitions>
  <inkml:trace contextRef="#ctx0" brushRef="#br0">72500 23574 485,'28'-20'35,"-4"5"-2,-5 6-1,-5 6-2,-1 3 1,3-2 3,3 0 2,4-1 3,0 0 0,1 3-3,-1 4-2,1 2-3,-2 3-3,-3 2-6,-3 2-6,-3 1-6,-3 4-3,-4 3-1,-4 5-3,-4 3-2,-6 4-2,-8 3-4,-7 2-3,-9 4-3,-4-1-3,0 1-2,-2-1-1,0-2-2,-2-2 0,-1-3 3,0-5 4,-1-3 2,0-4 4,3-3 3,4-3 2,2-3 3,4-3 4,5-2 4,5-4 6,5-2 4,7-3 2,10-1 0,10 0 0,9-1 0,10-3-4,7-2-9,8-3-9,8-3-8,2-1-8,-4 2-7,-1 3-8,-4 1-7,-2 2-2,-4 2 4,-2 2 5,-3 2 3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40"/>
    </inkml:context>
    <inkml:brush xml:id="br0">
      <inkml:brushProperty name="width" value="0.04607" units="cm"/>
      <inkml:brushProperty name="height" value="0.04607" units="cm"/>
      <inkml:brushProperty name="color" value="#F2395B"/>
    </inkml:brush>
  </inkml:definitions>
  <inkml:trace contextRef="#ctx0" brushRef="#br0">74600 24795 477,'1'-13'127,"2"4"-26,2 6-24,2 5-26,1 2-14,1 1-3,1 2-5,1 0-3,1 4-6,0 5-7,-1 7-6,1 5-7,-2 2-8,1 0-11,-2-1-11,0-1-10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40"/>
    </inkml:context>
    <inkml:brush xml:id="br0">
      <inkml:brushProperty name="width" value="0.05561" units="cm"/>
      <inkml:brushProperty name="height" value="0.05561" units="cm"/>
      <inkml:brushProperty name="color" value="#F2395B"/>
    </inkml:brush>
  </inkml:definitions>
  <inkml:trace contextRef="#ctx0" brushRef="#br0">76263 23944 395,'0'-15'3,"0"2"6,0 3 6,0 1 6,-2 6 11,0 10 18,-3 9 17,-2 11 17,-1 4 1,0 3-17,1 3-15,-1 1-16,1 0-11,2-2-4,2-2-5,2-2-5,5-4-9,10-7-13,8-7-15,9-6-14,4-10-6,0-10 2,0-11 2,0-11 1,-2-6 3,-4 1 5,-3-3 4,-5 0 4,-4 1 4,-4 5 4,-6 6 2,-4 4 4,-7 5 4,-6 3 6,-7 4 4,-7 5 6,-4 2 1,-1 2 0,-1 2-2,-1 2 0,2 2-2,0 2-3,3 2-2,1 2-3,6 1-8,7 1-13,8 2-13,8 0-13,4-1-2,2-3 7,0-2 8,1-4 9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40"/>
    </inkml:context>
    <inkml:brush xml:id="br0">
      <inkml:brushProperty name="width" value="0.05987" units="cm"/>
      <inkml:brushProperty name="height" value="0.05987" units="cm"/>
      <inkml:brushProperty name="color" value="#F2395B"/>
    </inkml:brush>
  </inkml:definitions>
  <inkml:trace contextRef="#ctx0" brushRef="#br0">77700 23824 367,'27'1'18,"-7"2"10,-8 2 11,-8 2 10,-4 1 5,0 3 1,0 2-1,0 2 0,0 1-3,0 4-7,0 4-6,0 2-8,0 1-5,0-1-4,0 2-5,0-1-3,1 0-2,2-3-2,2-1 1,1-3-2,4-2-3,1-3-6,4-2-7,3-4-6,3-4-6,0-6-4,1-6-4,1-6-4,0-5-1,1-3 4,-2-4 4,2-5 3,-3-2 1,-5 0 0,-5-1 0,-4-2-1,-4 2 1,-2 6 3,-2 3 3,-2 7 3,-2 2 2,-2 2 3,-2 2 1,-1 3 3,-4 0 0,-2 2 0,-3 0-2,-2 2-2,-4 1 1,-3 2-2,-3 2 1,-3 2-1,2 1 0,8 0-1,6 0 1,7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35"/>
    </inkml:context>
    <inkml:brush xml:id="br0">
      <inkml:brushProperty name="width" value="0.03551" units="cm"/>
      <inkml:brushProperty name="height" value="0.03551" units="cm"/>
      <inkml:brushProperty name="color" value="#00BFF3"/>
    </inkml:brush>
  </inkml:definitions>
  <inkml:trace contextRef="#ctx0" brushRef="#br0">81889 34700 619,'-7'8'11,"1"0"20,0 0 21,2-1 22,1 1 1,2 0-16,2 0-18,2-1-17,1 1-13,2-1-9,0 1-8,1 0-10,2-1-12,0-2-18,0-3-16,2 0-17,0-4-1,-2 0 16,-2-3 17,-2-2 15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40"/>
    </inkml:context>
    <inkml:brush xml:id="br0">
      <inkml:brushProperty name="width" value="0.0619" units="cm"/>
      <inkml:brushProperty name="height" value="0.0619" units="cm"/>
      <inkml:brushProperty name="color" value="#F2395B"/>
    </inkml:brush>
  </inkml:definitions>
  <inkml:trace contextRef="#ctx0" brushRef="#br0">80427 22915 355,'1'-15'10,"2"1"19,2 1 21,2 1 19,-4 5 9,-10 11-5,-10 12-2,-9 10-4,-8 7-8,-5 6-11,-4 5-11,-5 4-12,-2 4-10,2 2-5,2 2-6,2 0-7,2 2-8,6-2-10,3-2-10,3-2-9,5-5-7,3-8-1,5-8-3,3-7-1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41"/>
    </inkml:context>
    <inkml:brush xml:id="br0">
      <inkml:brushProperty name="width" value="0.05943" units="cm"/>
      <inkml:brushProperty name="height" value="0.05943" units="cm"/>
      <inkml:brushProperty name="color" value="#F2395B"/>
    </inkml:brush>
  </inkml:definitions>
  <inkml:trace contextRef="#ctx0" brushRef="#br0">79951 22943 370,'-8'-16'7,"-2"0"14,0 1 15,-1-1 14,5 7 12,12 14 10,12 13 9,11 15 9,5 8-6,-2 6-21,-1 4-23,-3 6-21,-1 4-14,0 7-8,0 4-7,1 8-7,-3-4-3,-3-10 2,-4-11 1,-5-10 1,-2-8-11,-2-5-27,-2-6-25,-2-3-26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41"/>
    </inkml:context>
    <inkml:brush xml:id="br0">
      <inkml:brushProperty name="width" value="0.05505" units="cm"/>
      <inkml:brushProperty name="height" value="0.05505" units="cm"/>
      <inkml:brushProperty name="color" value="#F2395B"/>
    </inkml:brush>
  </inkml:definitions>
  <inkml:trace contextRef="#ctx0" brushRef="#br0">82620 22819 399,'-1'-16'8,"-1"-1"15,0-1 16,-1-1 15,-1 7 9,0 16 5,0 15 3,0 17 4,-3 10-5,-6 6-16,-5 5-13,-6 7-16,-1 2-15,4-4-18,3 0-16,4-2-18,3-4-7,3-7 1,1-5 1,2-5 1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41"/>
    </inkml:context>
    <inkml:brush xml:id="br0">
      <inkml:brushProperty name="width" value="0.06162" units="cm"/>
      <inkml:brushProperty name="height" value="0.06162" units="cm"/>
      <inkml:brushProperty name="color" value="#F2395B"/>
    </inkml:brush>
  </inkml:definitions>
  <inkml:trace contextRef="#ctx0" brushRef="#br0">83925 23030 357,'-1'-15'0,"-1"4"0,0 3 0,-1 2 0,-1 3 8,0 0 18,0-1 16,0 0 18,-2 5 9,-1 9 0,-4 10 2,-3 11 1,-1 4-7,2 0-14,2 0-15,3 1-13,1-3-9,2-3-1,2-2-2,2-3-3,3-4-4,4-3-7,4-4-8,3-4-8,5-5-6,4-2-7,2-6-6,6-2-7,0-5 0,0-4 3,-1-4 5,-1-3 4,-1-3 5,-4-1 5,0 0 6,-3-2 5,-3-1 5,-4-1 5,-6-1 3,-4 0 5,-5 0 4,0 3 1,-3 3 3,-2 4 3,-2 1-1,-2 0 0,-2 2-2,-1 1-1,-2 2-6,-1 3-10,-1 2-11,-1 4-11,0 2-10,3 2-8,1 2-10,3 2-9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41"/>
    </inkml:context>
    <inkml:brush xml:id="br0">
      <inkml:brushProperty name="width" value="0.04627" units="cm"/>
      <inkml:brushProperty name="height" value="0.04627" units="cm"/>
      <inkml:brushProperty name="color" value="#F2395B"/>
    </inkml:brush>
  </inkml:definitions>
  <inkml:trace contextRef="#ctx0" brushRef="#br0">85550 21602 475,'2'-29'10,"6"5"20,4 6 20,5 4 19,4 2 8,3 2-7,2 0-7,4 2-5,1 2-12,-1 2-14,-1 4-15,-1 3-14,-1 1-12,-1 1-7,-2 1-7,0 2-7,-2-1-8,-3-2-10,-3-3-8,-2 0-10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42"/>
    </inkml:context>
    <inkml:brush xml:id="br0">
      <inkml:brushProperty name="width" value="0.06488" units="cm"/>
      <inkml:brushProperty name="height" value="0.06488" units="cm"/>
      <inkml:brushProperty name="color" value="#F2395B"/>
    </inkml:brush>
  </inkml:definitions>
  <inkml:trace contextRef="#ctx0" brushRef="#br0">86999 20239 339,'0'-21'0,"0"3"0,0 5 0,0 3 0,1 1 3,3-2 6,4-2 7,2-1 5,3-1 2,1 2-5,3 3-4,2 1-4,1 3 2,3 4 8,1 4 9,3 4 9,0 3 0,0 3-9,0 3-9,1 4-9,-3-1-7,-1 1-2,-4-2-4,-3-1-2,-3-1-1,-1-1 5,-2-1 3,-2 0 4,-2 2 6,-2 7 10,-3 7 10,0 7 9,-5 7 3,-6 10-4,-6 8-3,-5 9-3,-6 8-5,-3 6-8,-5 8-7,-3 5-8,-2 7-8,1 4-13,-1 3-12,-1 5-11,5-10-5,8-22 4,7-23 4,8-22 4,4-13-6,-2 0-17,0 0-16,-1-2-15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7:4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68143 3129 999,'-9'-8'0,"-2"0"0,-1 0 0,-3 1 0,1 0-6,2 1-12,1 0-12,2 2-12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00"/>
    </inkml:context>
    <inkml:brush xml:id="br0">
      <inkml:brushProperty name="width" value="0.03838" units="cm"/>
      <inkml:brushProperty name="height" value="0.03838" units="cm"/>
      <inkml:brushProperty name="color" value="#00BFF3"/>
    </inkml:brush>
  </inkml:definitions>
  <inkml:trace contextRef="#ctx0" brushRef="#br0">32450 4763 573,'-45'-15'5,"5"1"9,6 1 10,4 1 9,8 4 6,10 10 2,12 8 1,10 9 1,7 6-4,1 3-7,3 3-9,2 3-8,1 3-5,1 6-1,1 4-3,1 6-1,1 2-2,4 1-2,3 2-2,3 0-1,1 0-2,0-3 0,0-1-1,1-2 0,-1-3 0,0-1 1,0-2 1,0-2 1,1-1 0,-1 0-1,0 0 1,0 1-2,1 1 3,2 6 1,3 4 4,1 5 2,1 2 2,3-3 2,2-1 0,2-2 2,0-2-2,-1 0-5,-1-2-5,0 0-5,-2 0-2,-2 5 3,-2 4 1,-2 4 2,-2 1 1,-3 1 1,-4-1 1,-2 1 1,-3-3 1,-3-2 1,-3-2 1,-3-4 2,-2-5-1,-3-6-2,-1-8-2,-2-6-2,-2-2-2,1 1-2,0 2-2,0 3-1,-1-2-2,-3-2 1,-1-3-2,-2-3 1,-1-2-2,0-1-4,0-1-2,0 0-4,-1-3-4,-2-1-6,-2-3-6,-2-1-6,-2-3-2,-2-2 5,-2-4 2,-1-2 4,-2-3 3,2-1 2,1 0 3,0-1 1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01"/>
    </inkml:context>
    <inkml:brush xml:id="br0">
      <inkml:brushProperty name="width" value="0.03949" units="cm"/>
      <inkml:brushProperty name="height" value="0.03949" units="cm"/>
      <inkml:brushProperty name="color" value="#00BFF3"/>
    </inkml:brush>
  </inkml:definitions>
  <inkml:trace contextRef="#ctx0" brushRef="#br0">32127 6780 557,'-36'-21'0,"9"5"1,7 4 2,9 6 0,5 6 8,4 10 15,4 8 15,4 9 14,3 5 3,3 4-11,4 3-10,2 3-11,1 2-7,1 4-5,-1 2-4,1 4-5,1 3-2,1 7-2,3 5 0,1 7-2,4 10 2,5 21 3,3 18 4,7 18 3,-2-2 1,-7-23 0,-9-24 0,-7-24-1,-1-9-2,9 4-7,7 3-4,8 5-7,4-1 0,-2-3 1,0-5 4,-2-3 2,1 1 1,3 6 0,0 8 0,4 7 0,-4-2 0,-3-8 0,-6-8-1,-4-10 0,-4-8 0,-5-8-3,-3-8-1,-5-7-1,-2-6-1,-2-3 2,-3-3 2,-1-2 2,-1-1 0,-2 1-2,-1 3-1,0 2-3,-1 0-1,0-1-3,0-1-3,0 0-2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06"/>
    </inkml:context>
    <inkml:brush xml:id="br0">
      <inkml:brushProperty name="width" value="0.04403" units="cm"/>
      <inkml:brushProperty name="height" value="0.04403" units="cm"/>
      <inkml:brushProperty name="color" value="#00BFF3"/>
    </inkml:brush>
  </inkml:definitions>
  <inkml:trace contextRef="#ctx0" brushRef="#br0">35156 35700 499,'-21'71'66,"6"-13"-11,3-14-10,6-13-10,3-8-7,0 1-5,2-1-4,0 1-4,1 1-3,-2 6-1,0 5-1,-2 5-1,1 4-1,0 4-4,2 3-3,1 5-3,0 4-2,0 6-1,0 2-2,0 7 0,0 0-1,0-5 2,0-5 2,0-4 1,-1-7 0,-1-5-2,0-6-3,-1-5-2,-1-5-1,0-2 3,0-2 2,0-1 2,-1-5 1,-2-7 0,-2-7 0,-1-6 0,-1-7-1,4-6-1,2-6 0,4-5-1,2-9-2,4-11-4,2-10-2,4-11-4,3-7-1,5-2 2,5-1 1,5-2 2,1 1 1,0 5 2,-2 4 1,1 6 2,-2 6 2,1 5 4,-1 6 3,1 6 4,-2 4 3,-2 5 2,-2 3 3,-1 5 3,-3 3 2,-3 6 2,-2 5 3,-4 4 2,-2 4-2,-1 2-4,0 2-4,-2 2-4,-1 1-5,-4 3-2,-2 2-3,-3 1-2,-4 3-3,-2 3-2,-3 3-3,-3 3-1,-3 0-2,0-1 1,0-3-1,-2-2 0,0-3 1,1-3-2,1-5-1,1-3 0,0-3 0,1-4 1,-1-2 2,0-4 1,2-2 2,3-2 3,2-1 2,4-3 2,2 2 5,2 4 9,4 6 9,0 4 9,2 5 3,2 6 0,5 4-1,2 5-1,2 2-1,2 0-2,0 1 0,1-1-2,1 0-2,0-3-3,-1-1-4,1-3-3,0-1-2,1-3-3,2-1-2,0-2-2,0-2-5,1-3-7,-2-1-7,2-2-7,0 0-6,0 0-6,-1 1-7,1 2-6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01"/>
    </inkml:context>
    <inkml:brush xml:id="br0">
      <inkml:brushProperty name="width" value="0.04998" units="cm"/>
      <inkml:brushProperty name="height" value="0.04998" units="cm"/>
      <inkml:brushProperty name="color" value="#F2395B"/>
    </inkml:brush>
  </inkml:definitions>
  <inkml:trace contextRef="#ctx0" brushRef="#br0">95017 49449 440,'-17'1'-2,"0"0"-3,-1 2-4,-1 0-3,0 1-2,1 0 3,0 0 1,2 0 1,2 0 14,3 2 24,3 0 25,2 1 24,2 3 6,0 2-16,0 3-14,1 3-15,-2 4-9,0 3-2,-2 4-2,0 5-2,-1 2-3,0 0-4,1 2-3,-1 1-3,1-3-3,2-4-1,2-6 0,2-4 0,3-6-11,6-6-18,4-8-19,5-6-19,4-9-5,3-10 10,3-8 9,3-11 10,1-4 6,-1 2 2,-1 2 3,-1 2 1,-2 3 4,-3 5 5,-4 5 5,-2 5 6,-2 4 6,-3 5 7,-1 3 7,-2 4 7,-1 5 9,0 6 9,0 6 9,0 6 9,-2 1-1,-1 1-12,-2-2-11,-2-1-12,-3 4-8,-4 9-3,-4 9-3,-3 8-4,-3 2-4,0-6-5,1-5-5,-1-7-5,0-9-6,0-8-9,-3-10-10,1-10-8,0-8-2,6-6 3,4-8 3,6-7 5,3-2 4,0 0 4,2 1 4,0 2 5,2 1 6,2 5 4,2 3 7,2 5 5,-5 8 11,-9 16 16,-10 14 15,-9 15 17,-4 5 2,5-6-12,3-4-11,5-4-10,6-9-18,10-11-23,9-10-22,11-11-23,7-6-7,5-1 11,4-1 9,5-1 10,1 1 9,-4 5 7,-4 3 9,-3 5 6,-5 2 7,-3 4 4,-5 2 4,-3 4 4,-4 2 7,-4 4 5,-5 2 8,-3 4 6,-3 1 1,-2 3-5,-2 2-4,-1 1-5,-3 2-4,-2-1-3,-2 1-4,-1 0-3,-2-3-5,2-1-5,1-4-6,1-3-5,3-2-11,6-4-16,6-3-15,6-2-16,1 0 2,-1 4 21,-2 4 21,-2 4 20,-2 3 14,-2 5 5,-2 4 5,-2 3 6,-1 2 2,0-3 0,0-2 0,0-2 1,3-2-5,6-3-6,6-2-6,6-4-8,4-4-6,5-4-6,3-6-8,5-4-5,1-3-4,0 1 2,0-1 1,1 0 1,-3-1-2,-2 0-4,-3-4-4,-3-1-6,-3-4-1,-3-3 3,-3-5 3,-3-3 1,-2-4 3,-1-2 1,0-4 2,-2-3 1,0-2 2,2-2 2,0-2 3,2-1 3,0-1 4,3 4 6,1 3 7,3 2 6,1 4 5,-1 6 6,1 4 4,0 5 5,-3 4 3,-3 5 0,-4 3 0,-4 4 0,-5 8 1,-6 12 1,-6 11 1,-6 13 2,-3 5-3,-3 0-5,-1 0-7,-3 1-7,2-4-4,3-4-5,4-5-4,5-5-4,4-4-11,8-3-18,6-3-16,8-2-18,3-5-4,1-2 11,1-6 12,1-2 9,-1-2 10,-2 2 6,-4 2 7,-3 2 7,-2 2 4,0 2 3,-2 2 2,0 2 2,-3 2 7,-2 3 11,-4 3 10,-2 4 10,-3 2 4,0 5-3,-1 3-3,-1 4-4,-1 5-3,0 6-7,0 6-5,1 6-7,0 6-5,4 5-5,2 6-6,4 6-6,2 1-3,4-3 2,2-5 0,4-3 1,0-5-5,-1-3-13,-1-4-13,0-4-12,-2-5-8,-1-4-3,0-5-4,-2-6-3,0-4 3,0-7 9,0-5 9,0-6 8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36"/>
    </inkml:context>
    <inkml:brush xml:id="br0">
      <inkml:brushProperty name="width" value="0.03435" units="cm"/>
      <inkml:brushProperty name="height" value="0.03435" units="cm"/>
      <inkml:brushProperty name="color" value="#00BFF3"/>
    </inkml:brush>
  </inkml:definitions>
  <inkml:trace contextRef="#ctx0" brushRef="#br0">83550 34900 640,'0'14'107,"2"-2"-24,0-1-23,2-2-23,0-1-14,-1-1-3,1 1-3,0 0-5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06"/>
    </inkml:context>
    <inkml:brush xml:id="br0">
      <inkml:brushProperty name="width" value="0.04077" units="cm"/>
      <inkml:brushProperty name="height" value="0.04077" units="cm"/>
      <inkml:brushProperty name="color" value="#00BFF3"/>
    </inkml:brush>
  </inkml:definitions>
  <inkml:trace contextRef="#ctx0" brushRef="#br0">37300 38621 539,'31'-21'110,"-1"5"-21,-2 4-22,0 6-21,-3 3-14,-1 2-5,-4 2-6,-3 2-5,-3 4-3,-1 6-2,-2 5-1,-2 7-1,-3 4-2,-4 4-5,-4 3-3,-4 6-3,-3 0-6,-4-2-6,-2-2-6,-3-2-5,-2-2-3,-1-6 2,-1-2 2,-1-5 2,1-3 4,0-3 6,1-2 6,1-4 6,4-2 8,8-2 12,8-3 10,8 0 12,6-4-2,7 0-12,5-3-13,6-2-13,4-1-9,0 0-6,2 1-6,1-1-5,-3 1-6,-5 2-5,-4 2-4,-4 2-5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07"/>
    </inkml:context>
    <inkml:brush xml:id="br0">
      <inkml:brushProperty name="width" value="0.04334" units="cm"/>
      <inkml:brushProperty name="height" value="0.04334" units="cm"/>
      <inkml:brushProperty name="color" value="#00BFF3"/>
    </inkml:brush>
  </inkml:definitions>
  <inkml:trace contextRef="#ctx0" brushRef="#br0">40911 37700 507,'-15'10'125,"2"3"-25,2 5-24,3 4-25,-1 1-16,0 1-6,-2-1-6,1 1-7,-4 4-4,-3 12-2,-5 10-3,-3 11-2,-2 2-2,1-7-2,1-7-3,2-6-2,0-7-2,4-6-2,3-5-2,3-6-2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07"/>
    </inkml:context>
    <inkml:brush xml:id="br0">
      <inkml:brushProperty name="width" value="0.05009" units="cm"/>
      <inkml:brushProperty name="height" value="0.05009" units="cm"/>
      <inkml:brushProperty name="color" value="#00BFF3"/>
    </inkml:brush>
  </inkml:definitions>
  <inkml:trace contextRef="#ctx0" brushRef="#br0">40424 38065 439,'-21'-28'3,"5"5"9,5 7 6,5 5 8,3 5 11,3 6 11,4 4 13,2 6 13,3 3-1,2 5-13,2 3-14,1 5-13,3 3-10,1 3-4,3 1-6,2 5-5,0 2-3,1 1-4,-1 0-2,0 2-3,1 1-8,2 0-13,3 1-14,1 1-13,-1-3-9,-7-7-7,-5-9-6,-6-7-7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08"/>
    </inkml:context>
    <inkml:brush xml:id="br0">
      <inkml:brushProperty name="width" value="0.0461" units="cm"/>
      <inkml:brushProperty name="height" value="0.0461" units="cm"/>
      <inkml:brushProperty name="color" value="#00BFF3"/>
    </inkml:brush>
  </inkml:definitions>
  <inkml:trace contextRef="#ctx0" brushRef="#br0">42745 37013 477,'15'-22'22,"-1"6"3,0 5 5,-2 5 3,0 2 3,2 2 0,0 0 0,1 2 1,1 1-1,1 2-2,1 2-2,2 2-2,-2 2-3,0 3-3,-1 3-3,-1 4-3,-2 2-3,-2 2-3,-4 4-3,-3 3-3,-3 4-3,-6 2-4,-4 5-4,-5 4-5,-4 2-4,-4 2-5,-1 1-5,-3 0-5,-4-1-1,0-2 1,0-4 2,-2-3 1,0-3 5,1-3 5,1-5 6,1-3 5,3-4 4,3-3 2,4-3 1,5-3 2,7-3 6,12-4 10,12-4 9,11-4 11,10-6-3,6-6-13,7-7-14,8-7-14,1-2-12,-2 1-12,-1 3-11,-2 2-11,-5 2-5,-8 6 4,-8 6 1,-7 4 4,-7 2 4,-3 2 5,-4 0 5,-4 2 5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09"/>
    </inkml:context>
    <inkml:brush xml:id="br0">
      <inkml:brushProperty name="width" value="0.04266" units="cm"/>
      <inkml:brushProperty name="height" value="0.04266" units="cm"/>
      <inkml:brushProperty name="color" value="#00BFF3"/>
    </inkml:brush>
  </inkml:definitions>
  <inkml:trace contextRef="#ctx0" brushRef="#br0">46319 37066 515,'-2'-12'97,"-2"8"-16,-4 8-16,-2 8-14,-3 6-11,-1 5-6,-3 5-6,-2 5-5,-1 4-5,0 6-3,-2 3-2,-1 7-3,0 3-3,1 3-4,1 3-5,1 4-3,1-3-4,0-8-6,2-5-4,1-8-5,1-6-3,2-5 1,0-7-1,0-5 0,1-9-5,-1-12-11,-2-12-9,0-11-11,2-5 2,3 5 11,4 3 11,4 5 13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09"/>
    </inkml:context>
    <inkml:brush xml:id="br0">
      <inkml:brushProperty name="width" value="0.05098" units="cm"/>
      <inkml:brushProperty name="height" value="0.05098" units="cm"/>
      <inkml:brushProperty name="color" value="#00BFF3"/>
    </inkml:brush>
  </inkml:definitions>
  <inkml:trace contextRef="#ctx0" brushRef="#br0">45897 37475 431,'-8'-9'0,"0"-1"0,1-3 0,-1-2 0,1 0 3,2 1 7,2 1 7,2 1 7,2 1 8,2 4 12,2 2 12,2 4 12,1 2-1,3 2-11,2 2-11,2 2-13,1 2-6,1 5-4,1 4-4,1 3-3,1 6-3,1 5-4,1 6-3,2 5-3,-3 6-2,1 2 1,-1 4 2,0 2 0,-2 1-8,1-3-15,0-1-16,-1-3-16,1-1-7,-1-4-2,1-2 0,0-3-1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09"/>
    </inkml:context>
    <inkml:brush xml:id="br0">
      <inkml:brushProperty name="width" value="0.0435" units="cm"/>
      <inkml:brushProperty name="height" value="0.0435" units="cm"/>
      <inkml:brushProperty name="color" value="#00BFF3"/>
    </inkml:brush>
  </inkml:definitions>
  <inkml:trace contextRef="#ctx0" brushRef="#br0">48783 36500 505,'-7'-22'6,"2"4"13,2 5 12,2 3 13,1 4 5,0 6 2,0 4-1,0 6 1,0 4-4,0 7-8,0 5-9,0 7-8,-1 3-5,-2 4-3,-2 3-3,-2 1-3,-1 5-3,-2 4-4,0 4-5,0 4-3,-1 0-5,2-3-5,2-3-5,3-2-6,0-6-2,0-3 3,0-5 1,0-5 2,1-6-6,2-4-12,2-5-14,2-4-12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10"/>
    </inkml:context>
    <inkml:brush xml:id="br0">
      <inkml:brushProperty name="width" value="0.04531" units="cm"/>
      <inkml:brushProperty name="height" value="0.04531" units="cm"/>
      <inkml:brushProperty name="color" value="#00BFF3"/>
    </inkml:brush>
  </inkml:definitions>
  <inkml:trace contextRef="#ctx0" brushRef="#br0">50428 36709 485,'-7'-14'5,"1"3"8,0 3 10,2 2 8,0 4 8,0 4 6,0 4 6,0 4 6,0 4-2,0 5-11,0 5-10,1 5-10,-2 3-7,2 0-1,-1 1-1,0 2-2,0 0-2,2 1-2,0-1-3,2 0-2,0 0-2,0-1-2,0-1-2,0-3-3,1 0-1,2-5 2,2-3 0,2-4 2,1-4-1,3-3-1,2-3-1,2-2-2,2-6-3,5-8-7,3-8-6,5-7-6,0-6-2,-1-3 0,0-3 0,-1-2 2,-3-1 2,-5 0 3,-4 1 3,-6 2 3,-3 1 4,-2 5 2,-3 3 4,0 5 2,-4 2 6,-2 2 6,-4 4 6,-2 0 7,-3 2 1,-3 2-6,-3 3-5,-3 1-5,-2 2-6,1 2-6,-1 2-6,2 2-5,0 0-7,4 0-7,5-2-8,3 0-6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10"/>
    </inkml:context>
    <inkml:brush xml:id="br0">
      <inkml:brushProperty name="width" value="0.04226" units="cm"/>
      <inkml:brushProperty name="height" value="0.04226" units="cm"/>
      <inkml:brushProperty name="color" value="#00BFF3"/>
    </inkml:brush>
  </inkml:definitions>
  <inkml:trace contextRef="#ctx0" brushRef="#br0">52599 35443 520,'-18'-8'12,"12"0"25,12 0 23,12 0 25,7 1 4,4 1-19,5 1-17,3 1-18,1-1-14,-3 0-8,-1-1-9,-1-1-8,-3 0-8,-3 2-7,-4 2-8,-1 2-6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10"/>
    </inkml:context>
    <inkml:brush xml:id="br0">
      <inkml:brushProperty name="width" value="0.04911" units="cm"/>
      <inkml:brushProperty name="height" value="0.04911" units="cm"/>
      <inkml:brushProperty name="color" value="#00BFF3"/>
    </inkml:brush>
  </inkml:definitions>
  <inkml:trace contextRef="#ctx0" brushRef="#br0">53663 34328 447,'-21'-21'8,"8"5"14,7 5 14,7 4 15,6 3 6,9 1-5,8-1-3,7 0-5,3 0-7,0 2-10,-2 0-9,0 2-11,-2 1-7,-6 2-3,-2 2-4,-4 2-3,-4 1-2,-3 3 3,-3 2 2,-2 2 1,-3 1 5,-1 1 5,0 1 7,-1 1 5,-3 2 4,-2 1 0,-4 3-1,-2 1 1,-2 2-1,1 3 0,-1 1-1,0 2-1,0 3-4,2 5-10,-2 2-7,0 5-10,1 2-8,0 0-8,2-1-8,1 1-8,0-5-1,2-10 9,1-9 7,0-10 9,1-6-3,0 1-11,0 0-12,1 0-12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36"/>
    </inkml:context>
    <inkml:brush xml:id="br0">
      <inkml:brushProperty name="width" value="0.03417" units="cm"/>
      <inkml:brushProperty name="height" value="0.03417" units="cm"/>
      <inkml:brushProperty name="color" value="#00BFF3"/>
    </inkml:brush>
  </inkml:definitions>
  <inkml:trace contextRef="#ctx0" brushRef="#br0">79815 31604 643,'-23'-14'6,"4"4"13,4 1 11,2 4 12,3 2 6,6 2-2,4 2-2,6 2-2,2 1-7,2 2-9,0-1-12,0 3-10,2-1-8,0-1-9,0-1-8,-1 0-7,1 0-5,-1-1-2,1 2-1,0 2-1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12"/>
    </inkml:context>
    <inkml:brush xml:id="br0">
      <inkml:brushProperty name="width" value="0.04689" units="cm"/>
      <inkml:brushProperty name="height" value="0.04689" units="cm"/>
      <inkml:brushProperty name="color" value="#00BFF3"/>
    </inkml:brush>
  </inkml:definitions>
  <inkml:trace contextRef="#ctx0" brushRef="#br0">56582 37389 469,'-19'0'8,"9"0"18,8 0 18,10 0 17,6-1 4,5 0-7,5-2-8,5 1-9,3-3-5,2 0-6,2-1-4,2-1-5,1-1-4,-2 2-1,0 1-2,-1 1-2,0 0-7,2 0-9,3 0-12,0 0-10,-2 2-8,-6 4-5,-7 4-4,-6 4-4,-6 2-3,-1 4 0,-2 3 0,-2 3 0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12"/>
    </inkml:context>
    <inkml:brush xml:id="br0">
      <inkml:brushProperty name="width" value="0.04321" units="cm"/>
      <inkml:brushProperty name="height" value="0.04321" units="cm"/>
      <inkml:brushProperty name="color" value="#00BFF3"/>
    </inkml:brush>
  </inkml:definitions>
  <inkml:trace contextRef="#ctx0" brushRef="#br0">56323 39023 509,'-30'7'0,"3"-2"0,3-3 0,3 0 0,2-2 4,3 0 10,1 0 8,3 0 9,4-1 8,10 0 7,8-2 6,9 0 7,7-2-1,7 0-10,5-1-9,6-2-10,3 2-7,1-2-7,2 0-6,0 0-5,1 2-8,0 2-7,0 4-8,0 2-7,-2 3-7,-5 2-8,-3 2-7,-4 2-8,-5-1 1,-7 0 8,-7-1 8,-6 0 8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12"/>
    </inkml:context>
    <inkml:brush xml:id="br0">
      <inkml:brushProperty name="width" value="0.04435" units="cm"/>
      <inkml:brushProperty name="height" value="0.04435" units="cm"/>
      <inkml:brushProperty name="color" value="#00BFF3"/>
    </inkml:brush>
  </inkml:definitions>
  <inkml:trace contextRef="#ctx0" brushRef="#br0">61143 37178 496,'-6'-14'4,"4"1"9,4 2 10,4 2 8,4 2 6,5 1 3,6 0 2,4 2 4,2 0-2,0 2-4,1 0-5,-1 2-5,0 1-3,-3 4-5,-2 2-3,-2 4-4,-2 3-3,-4 5-3,-4 5-3,-4 5-2,-6 4-3,-6 6-3,-8 4-3,-6 5-3,-4 3-2,0 0-3,-2 0-2,-1 0-2,0-3 0,-1-7 1,1-5 2,0-5 1,1-6 1,2-3 1,4-5 0,3-3 0,7-4 8,10-4 13,12-4 15,10-4 13,7-4 2,2-4-9,4-4-9,3-3-9,1-3-11,1 1-10,-2-1-12,1 0-11,-2 1-11,-3-1-10,-5 1-11,-4 0-10,-3 1 2,-4 5 13,-5 3 14,-3 4 14,-3 1 8,0-2 1,-2-2 2,0-1 1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12"/>
    </inkml:context>
    <inkml:brush xml:id="br0">
      <inkml:brushProperty name="width" value="0.04271" units="cm"/>
      <inkml:brushProperty name="height" value="0.04271" units="cm"/>
      <inkml:brushProperty name="color" value="#00BFF3"/>
    </inkml:brush>
  </inkml:definitions>
  <inkml:trace contextRef="#ctx0" brushRef="#br0">63050 37750 515,'0'16'91,"2"1"-12,0 1-12,2 2-12,0 0-10,0 1-8,0 4-7,0 2-8,-2 0-5,3 0-2,-2 1-2,1-1-2,1-1-9,0-4-15,2-2-16,0-2-16,1-4-12,-1-3-8,1-3-6,0-2-9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13"/>
    </inkml:context>
    <inkml:brush xml:id="br0">
      <inkml:brushProperty name="width" value="0.05171" units="cm"/>
      <inkml:brushProperty name="height" value="0.05171" units="cm"/>
      <inkml:brushProperty name="color" value="#00BFF3"/>
    </inkml:brush>
  </inkml:definitions>
  <inkml:trace contextRef="#ctx0" brushRef="#br0">63533 36430 425,'-14'-21'6,"3"5"11,2 4 11,4 6 11,2 6 8,0 10 3,2 8 3,0 9 4,1 5-4,0 2-7,0 3-9,0 1-9,0 2-4,0 2-4,0 2-2,0 2-3,0 0-3,0 0-3,0-2-2,0 0-4,1-2-1,0-2 0,2-1-1,0-4-1,2-1 0,0-2-1,1-1-1,2-3-2,0-1-1,-1-1-2,1-1-3,0-1-2,-1 0-3,-2-1-2,-3 1-4,0-1-3,-5 1-1,-4-1 2,-6 1 1,-3-1 1,-7 1 1,-6 1 1,-5 1 1,-6 1 0,-4-1 0,-2-1-2,-1-3-2,-3-1-3,3-4-1,10-3 1,8-4 1,9-4 0,4-3-1,2-1-2,1 0-2,1-1-3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13"/>
    </inkml:context>
    <inkml:brush xml:id="br0">
      <inkml:brushProperty name="width" value="0.03622" units="cm"/>
      <inkml:brushProperty name="height" value="0.03622" units="cm"/>
      <inkml:brushProperty name="color" value="#00BFF3"/>
    </inkml:brush>
  </inkml:definitions>
  <inkml:trace contextRef="#ctx0" brushRef="#br0">64450 36638 607,'0'-16'3,"2"2"8,0 2 6,2 0 8,1 1 3,3 2 1,4 2 1,2 2 0,3 1 1,3 1 1,3-1 1,2 0 1,5-1-3,3 0-6,4-2-7,5 1-6,-1-1-8,-4 0-11,-4 2-9,-4 1-9,-4 0-12,-5 0-15,-5 0-13,-4 0-14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15"/>
    </inkml:context>
    <inkml:brush xml:id="br0">
      <inkml:brushProperty name="width" value="0.04097" units="cm"/>
      <inkml:brushProperty name="height" value="0.04097" units="cm"/>
      <inkml:brushProperty name="color" value="#00BFF3"/>
    </inkml:brush>
  </inkml:definitions>
  <inkml:trace contextRef="#ctx0" brushRef="#br0">40688 1470 536,'-2'-11'24,"-2"8"-4,-4 9-1,-2 10-3,-3 6 3,-2 5 11,-1 4 10,-3 6 11,-2 8 1,-2 10-7,-4 11-6,-3 11-6,-1 7-7,1 2-6,1 3-6,1 4-6,3-4-3,0-8-3,3-9-2,1-9-1,4-10-8,5-12-13,4-12-12,6-11-13,3-9-5,2-4 3,2-6 3,2-4 4,1-3 1,-1-2 0,1 0 0,0-1-1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15"/>
    </inkml:context>
    <inkml:brush xml:id="br0">
      <inkml:brushProperty name="width" value="0.04778" units="cm"/>
      <inkml:brushProperty name="height" value="0.04778" units="cm"/>
      <inkml:brushProperty name="color" value="#00BFF3"/>
    </inkml:brush>
  </inkml:definitions>
  <inkml:trace contextRef="#ctx0" brushRef="#br0">41527 1582 460,'-10'-19'11,"10"9"23,12 8 23,10 10 22,7 4 6,2 1-13,4 1-12,3 1-12,1 2-11,3 3-9,3 3-10,1 3-9,0 1-8,-2-1-5,-2-1-5,-2-1-7,-3 0-1,-4 0 0,-4 2 2,-3 1 1,-5 0-4,-5 1-9,-5-1-9,-4 1-8,-4-3-7,-2-2-4,-2-3-5,-2-2-5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15"/>
    </inkml:context>
    <inkml:brush xml:id="br0">
      <inkml:brushProperty name="width" value="0.04171" units="cm"/>
      <inkml:brushProperty name="height" value="0.04171" units="cm"/>
      <inkml:brushProperty name="color" value="#00BFF3"/>
    </inkml:brush>
  </inkml:definitions>
  <inkml:trace contextRef="#ctx0" brushRef="#br0">41690 2360 527,'-35'-2'19,"4"0"4,7-3 6,5-2 4,6-1 2,3-2-4,4 0-2,4-1-3,6 0 0,8 0 3,7 2 3,9 1 4,4 1-1,1 2-5,4 2-5,1 2-6,0 3-6,-2 4-11,-1 4-8,-4 3-11,-3 6-3,-7 5 0,-7 7 2,-6 5 0,-5-1 2,-1-6 0,0-8 2,-1-5 1,-3-4-9,0 1-17,-3 1-18,-2 2-17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16"/>
    </inkml:context>
    <inkml:brush xml:id="br0">
      <inkml:brushProperty name="width" value="0.04251" units="cm"/>
      <inkml:brushProperty name="height" value="0.04251" units="cm"/>
      <inkml:brushProperty name="color" value="#00BFF3"/>
    </inkml:brush>
  </inkml:definitions>
  <inkml:trace contextRef="#ctx0" brushRef="#br0">41207 3357 517,'-23'7'0,"3"-2"0,1-3 0,2 0 0,2-3 4,1-1 9,1 0 7,1-1 9,1-3 6,4-2 3,2-3 4,4-3 3,5-3 0,8-2-5,7 0-5,9-4-5,6-2-4,6-3-1,6-3-4,6-2-1,1-1-8,-3 6-9,-3 2-12,-2 5-10,-5 3-6,-5 5 1,-7 3-1,-5 4 1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37"/>
    </inkml:context>
    <inkml:brush xml:id="br0">
      <inkml:brushProperty name="width" value="0.02933" units="cm"/>
      <inkml:brushProperty name="height" value="0.02933" units="cm"/>
      <inkml:brushProperty name="color" value="#00BFF3"/>
    </inkml:brush>
  </inkml:definitions>
  <inkml:trace contextRef="#ctx0" brushRef="#br0">79466 33187 750,'-12'-6'8,"8"6"17,8 4 16,8 6 17,3 1-1,1-1-19,0-1-17,-1-1-19,1-1-15,1-2-9,1-3-11,1 0-10,-1-3-4,-3-1 0,-3 0 1,-2-1 0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16"/>
    </inkml:context>
    <inkml:brush xml:id="br0">
      <inkml:brushProperty name="width" value="0.03939" units="cm"/>
      <inkml:brushProperty name="height" value="0.03939" units="cm"/>
      <inkml:brushProperty name="color" value="#00BFF3"/>
    </inkml:brush>
  </inkml:definitions>
  <inkml:trace contextRef="#ctx0" brushRef="#br0">42245 3046 558,'-22'-8'5,"7"2"9,4 1 10,5 0 9,2 4 6,2 6 3,0 6 2,2 6 4,0 4-3,0 1-9,0 5-7,0 3-9,-1 2-4,0 1 0,-2 0 0,0 2-1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16"/>
    </inkml:context>
    <inkml:brush xml:id="br0">
      <inkml:brushProperty name="width" value="0.04202" units="cm"/>
      <inkml:brushProperty name="height" value="0.04202" units="cm"/>
      <inkml:brushProperty name="color" value="#00BFF3"/>
    </inkml:brush>
  </inkml:definitions>
  <inkml:trace contextRef="#ctx0" brushRef="#br0">41593 4330 523,'-7'-8'0,"2"0"0,2 0 0,2 1 0,1-1 6,-2 2 12,0 0 12,-1 2 13,0 4 6,3 10 4,4 8 2,2 9 3,3 7-4,0 6-10,0 6-11,3 5-10,-1 7-12,-1 6-17,0 5-15,-2 7-16,-2-3-10,1-10-4,-2-9-5,0-10-5,-2-8 0,-1-8 7,0-6 5,-1-6 7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16"/>
    </inkml:context>
    <inkml:brush xml:id="br0">
      <inkml:brushProperty name="width" value="0.04219" units="cm"/>
      <inkml:brushProperty name="height" value="0.04219" units="cm"/>
      <inkml:brushProperty name="color" value="#00BFF3"/>
    </inkml:brush>
  </inkml:definitions>
  <inkml:trace contextRef="#ctx0" brushRef="#br0">41939 4366 521,'-5'-12'6,"6"-6"13,6-7 11,6-7 13,5-2 4,7 3-6,5 0-5,5 3-6,3 4-1,-1 6 1,-3 8 2,-1 7 2,-4 6-5,-6 6-9,-4 5-11,-5 7-10,-5 5-6,-5 5-1,-4 5-2,-5 3-1,-6 4-1,-3 1 0,-6-2 0,-5 2-1,-2-3 1,1-5 3,1-3 2,1-3 3,3-5 3,3-5 6,4-5 5,4-5 4,7-8 6,8-14 3,9-11 5,10-14 4,6-7-7,8-1-20,7-3-18,6-2-19,-2 3-16,-10 9-14,-12 10-13,-9 7-14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18"/>
    </inkml:context>
    <inkml:brush xml:id="br0">
      <inkml:brushProperty name="width" value="0.04178" units="cm"/>
      <inkml:brushProperty name="height" value="0.04178" units="cm"/>
      <inkml:brushProperty name="color" value="#00BFF3"/>
    </inkml:brush>
  </inkml:definitions>
  <inkml:trace contextRef="#ctx0" brushRef="#br0">68259 36847 526,'-21'-1'10,"-9"14"20,-11 13 19,-8 15 21,-4 7 3,6 5-12,4 4-13,6 4-12,2 4-9,0 5-3,-1 5-4,1 4-3,2 0-8,2-6-12,3-5-12,3-7-11,4-6-9,5-8-6,4-8-6,6-7-5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19"/>
    </inkml:context>
    <inkml:brush xml:id="br0">
      <inkml:brushProperty name="width" value="0.04976" units="cm"/>
      <inkml:brushProperty name="height" value="0.04976" units="cm"/>
      <inkml:brushProperty name="color" value="#00BFF3"/>
    </inkml:brush>
  </inkml:definitions>
  <inkml:trace contextRef="#ctx0" brushRef="#br0">67184 37489 442,'-17'-10'2,"0"-3"7,-1-5 6,-1-4 5,3 1 9,7 5 12,6 5 12,8 5 11,5 4 2,5 5-10,5 6-8,5 4-10,3 7-7,1 7-4,0 8-6,2 8-4,0 8-5,1 7-5,-1 9-5,0 7-6,0 3-7,-1-1-9,-1-3-8,-1-1-10,-2-7-6,0-8-7,-1-8-6,-1-10-6,-3-7 0,-3-7 6,-4-7 5,-4-6 5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19"/>
    </inkml:context>
    <inkml:brush xml:id="br0">
      <inkml:brushProperty name="width" value="0.04523" units="cm"/>
      <inkml:brushProperty name="height" value="0.04523" units="cm"/>
      <inkml:brushProperty name="color" value="#00BFF3"/>
    </inkml:brush>
  </inkml:definitions>
  <inkml:trace contextRef="#ctx0" brushRef="#br0">69940 36864 486,'-15'-29'15,"4"19"29,3 20 31,3 19 29,0 17 2,-4 12-26,-2 13-28,-3 13-25,-1 5-18,3-1-7,2-1-9,1 0-6,2-7-11,2-11-12,2-13-13,2-10-12,2-12-6,2-8 2,2-9 1,2-8 2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19"/>
    </inkml:context>
    <inkml:brush xml:id="br0">
      <inkml:brushProperty name="width" value="0.05066" units="cm"/>
      <inkml:brushProperty name="height" value="0.05066" units="cm"/>
      <inkml:brushProperty name="color" value="#00BFF3"/>
    </inkml:brush>
  </inkml:definitions>
  <inkml:trace contextRef="#ctx0" brushRef="#br0">71143 37143 434,'-8'-13'76,"1"6"-6,0 6-6,-1 6-7,-1 7-6,0 7-4,-1 9-6,-1 6-6,0 7-5,4 4-6,2 4-7,4 4-6,1 0-2,0-6 0,0-5 0,0-4 1,2-7-4,4-6-12,4-6-11,3-8-11,4-6-5,2-6 0,0-6 1,4-6 1,0-5 1,-1-5 2,-1-5 4,-1-5 2,-1-3 3,-3-1 4,-2-3 2,-1-3 3,-2 1 1,-2 2 0,-2 2-1,-2 2 0,-3 2 0,-4 4 3,-4 2 2,-4 3 3,-2 3-1,-2 3-3,0 3-3,0 2-4,-2 3 0,-2 3 0,0 1 1,-1 2 1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19"/>
    </inkml:context>
    <inkml:brush xml:id="br0">
      <inkml:brushProperty name="width" value="0.03619" units="cm"/>
      <inkml:brushProperty name="height" value="0.03619" units="cm"/>
      <inkml:brushProperty name="color" value="#00BFF3"/>
    </inkml:brush>
  </inkml:definitions>
  <inkml:trace contextRef="#ctx0" brushRef="#br0">72905 35943 607,'-13'-22'71,"6"5"-7,6 4-7,6 3-6,5 3-7,5 0-7,6 2-8,3 1-6,3 0-10,1 2-10,-1 0-10,1 2-10,-2 0-10,-1 2-8,1 0-10,-2 2-8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20"/>
    </inkml:context>
    <inkml:brush xml:id="br0">
      <inkml:brushProperty name="width" value="0.05211" units="cm"/>
      <inkml:brushProperty name="height" value="0.05211" units="cm"/>
      <inkml:brushProperty name="color" value="#00BFF3"/>
    </inkml:brush>
  </inkml:definitions>
  <inkml:trace contextRef="#ctx0" brushRef="#br0">74262 34463 422,'-7'-9'4,"1"0"8,0-2 8,2 1 9,-1-1 7,0 4 7,-1 2 8,-2 4 7,0 4 0,-2 6-8,0 5-9,-1 7-7,0 5-6,1 5-3,0 5-2,2 4-2,2 4-4,6 0-3,4 1-5,6 2-5,4-3-3,5-4-6,5-6-5,5-4-4,3-5-2,3-5 2,1-4 3,1-6 1,1-5-6,-2-4-18,-1-6-16,-3-4-16,-3-2-7,-7 1 5,-5 0 5,-6 2 3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20"/>
    </inkml:context>
    <inkml:brush xml:id="br0">
      <inkml:brushProperty name="width" value="0.04857" units="cm"/>
      <inkml:brushProperty name="height" value="0.04857" units="cm"/>
      <inkml:brushProperty name="color" value="#00BFF3"/>
    </inkml:brush>
  </inkml:definitions>
  <inkml:trace contextRef="#ctx0" brushRef="#br0">74904 34625 452,'-9'-8'8,"-2"-2"14,-2 0 15,-1-1 15,-2 1 7,2 4-1,1 4-1,1 4 0,-2 8-5,-2 12-7,-3 11-7,-3 12-7,-3 13-10,-5 12-11,-2 15-11,-5 14-11,1-4-10,7-21-6,7-19-7,7-21-6,2-11-9,0 1-10,-1-1-10,-1 1-11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37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82000 29846 999,'0'-15'-67,"2"3"13,0 2 14,1 1 15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22"/>
    </inkml:context>
    <inkml:brush xml:id="br0">
      <inkml:brushProperty name="width" value="0.04801" units="cm"/>
      <inkml:brushProperty name="height" value="0.04801" units="cm"/>
      <inkml:brushProperty name="color" value="#00BFF3"/>
    </inkml:brush>
  </inkml:definitions>
  <inkml:trace contextRef="#ctx0" brushRef="#br0">48361 45863 458,'0'-51'5,"-2"8"13,0 8 11,-1 8 11,-3 10 5,-2 14 0,-4 14-1,-2 13-2,-1 13-2,-1 10-5,0 12-6,1 10-4,-1 6-4,2 1-1,2 0-3,0 2-1,0 2-3,0 1-2,0 2-3,1 2-4,-1 1-2,2 2-2,0 0-3,2 2-3,0-4-1,1-8 0,-1-7 0,0-9 1,0-6-1,2-6 0,1-6-1,0-6-1,1-5-1,1-7-1,-2-5 0,2-7-1,-1-7-2,0-12-1,0-10-2,0-11-3,4-12 0,8-12 1,8-13 1,7-13 1,7-8 0,5-2 2,4-4 0,5-2 1,2 4 3,-2 13 4,-2 13 6,-1 12 5,-4 12 3,-4 7 2,-3 8 2,-5 7 2,-3 6 0,-3 6 0,-3 4 0,-2 6-1,-4 3 1,-3 3 1,-3 4 2,-3 2 1,-2 3-1,-1 5-2,-3 2-3,-1 5-3,-4 2-3,-2-3-4,-3-2-2,-3-1-5,-3-3-1,0 0-1,-1 0 0,-1-2-1,0-3-1,-1-3 0,1-5-1,-1-3-1,1-3 0,-1-2 0,1-2-1,-1-2 1,2-2 1,3-2 4,4-2 5,2-2 3,1 0 3,2 1 5,1 0 3,0 2 3,4 1 5,4 4 4,6 2 5,4 4 5,5 2 1,5 3-6,4 3-4,7 3-5,1 3-4,0 0-2,1 0-4,-1 3-4,1 0-4,3 2-10,1 3-7,2 1-9,1 0-8,1-1-8,-2-3-8,1-1-8,-4-4 1,-7-5 11,-9-5 10,-7-4 10,-4-3 2,0 0-7,0-1-7,0 1-8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23"/>
    </inkml:context>
    <inkml:brush xml:id="br0">
      <inkml:brushProperty name="width" value="0.04206" units="cm"/>
      <inkml:brushProperty name="height" value="0.04206" units="cm"/>
      <inkml:brushProperty name="color" value="#00BFF3"/>
    </inkml:brush>
  </inkml:definitions>
  <inkml:trace contextRef="#ctx0" brushRef="#br0">50924 49797 523,'-8'-14'0,"2"2"0,1 4 0,0 3 0,4 1 8,4 2 19,6 0 17,4 2 18,4 1 3,1 4-11,3 2-11,1 4-11,0 1-9,-4 3-6,-2 1-6,-2 3-7,-4 2-3,-4 3-2,-4 3-1,-4 3-1,-5 1-2,-6 0-5,-6 0-3,-4 0-5,-5-2-1,1-3 1,-1-5 0,1-3 1,0-4 3,3-2 6,1-4 5,3-3 6,2-2 7,5-4 7,3-2 9,4-3 7,7-2 1,10 0-7,9 0-7,11 0-6,5 1-4,2 2 2,2 3 0,3 1 2,-2 1-12,1 0-21,-2 0-23,0 0-22,-5 0-5,-7 2 10,-9 0 11,-7 1 11,-4 1 4,0-2-2,0 0-2,0-2-2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23"/>
    </inkml:context>
    <inkml:brush xml:id="br0">
      <inkml:brushProperty name="width" value="0.03896" units="cm"/>
      <inkml:brushProperty name="height" value="0.03896" units="cm"/>
      <inkml:brushProperty name="color" value="#00BFF3"/>
    </inkml:brush>
  </inkml:definitions>
  <inkml:trace contextRef="#ctx0" brushRef="#br0">54147 48724 564,'-21'-23'9,"7"5"17,5 2 18,6 3 17,6 2 4,7 2-9,8 3-9,6 2-9,7-1-8,6 2-6,8-1-6,7 0-6,-1 0-6,-4 2-8,-4 0-6,-5 2-7,-5 1-9,-6 4-8,-3 2-10,-6 4-9,-5 0-4,-5 2 1,-4 1 1,-6 2 0,-2-2 6,1-2 8,-1-1 10,0-2 8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23"/>
    </inkml:context>
    <inkml:brush xml:id="br0">
      <inkml:brushProperty name="width" value="0.04264" units="cm"/>
      <inkml:brushProperty name="height" value="0.04264" units="cm"/>
      <inkml:brushProperty name="color" value="#00BFF3"/>
    </inkml:brush>
  </inkml:definitions>
  <inkml:trace contextRef="#ctx0" brushRef="#br0">53847 50031 515,'-14'1'0,"1"-1"0,2 3 0,2 0 0,1 1 0,-2 0 0,0 0 0,-1 0 0,-1-1 6,1-1 10,-1 0 11,0-1 11,7-1 8,14 0 4,13 0 4,15 0 5,7-2-2,4-2-10,1-4-10,5-2-9,0 0-11,0 1-14,-2 3-15,0 1-13,-6 1-9,-7 2-2,-8 0-2,-7 2-3,-6 1-5,-1 2-6,-2 2-6,-2 2-6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24"/>
    </inkml:context>
    <inkml:brush xml:id="br0">
      <inkml:brushProperty name="width" value="0.04603" units="cm"/>
      <inkml:brushProperty name="height" value="0.04603" units="cm"/>
      <inkml:brushProperty name="color" value="#00BFF3"/>
    </inkml:brush>
  </inkml:definitions>
  <inkml:trace contextRef="#ctx0" brushRef="#br0">58581 47611 477,'0'-28'2,"0"5"2,0 6 3,0 7 3,-1 4 9,-1 4 15,0 4 15,-1 4 15,-3 7 3,-2 11-9,-3 11-11,-3 10-10,-3 10-6,-2 6-4,-1 7-2,-2 7-4,0 2-6,3-3-10,3 0-9,3-3-9,3-4-11,4-8-11,4-9-10,4-6-12,3-10-2,0-8 5,1-9 5,2-8 4,0-6 4,-1-1 2,1 0 2,0-1 3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24"/>
    </inkml:context>
    <inkml:brush xml:id="br0">
      <inkml:brushProperty name="width" value="0.03686" units="cm"/>
      <inkml:brushProperty name="height" value="0.03686" units="cm"/>
      <inkml:brushProperty name="color" value="#00BFF3"/>
    </inkml:brush>
  </inkml:definitions>
  <inkml:trace contextRef="#ctx0" brushRef="#br0">59750 48845 596,'0'-13'10,"2"4"18,0 6 20,2 5 18,0 4 4,0 5-12,0 5-12,0 5-12,-1 5-11,2 2-8,2 6-9,0 3-10,2 2-10,2-1-11,1 1-13,3 1-12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24"/>
    </inkml:context>
    <inkml:brush xml:id="br0">
      <inkml:brushProperty name="width" value="0.05399" units="cm"/>
      <inkml:brushProperty name="height" value="0.05399" units="cm"/>
      <inkml:brushProperty name="color" value="#00BFF3"/>
    </inkml:brush>
  </inkml:definitions>
  <inkml:trace contextRef="#ctx0" brushRef="#br0">61350 47184 407,'10'-23'0,"5"3"0,5 1 0,6 2 0,1 3 7,0 3 15,1 3 15,-1 2 15,-2 6 2,-6 6-8,-3 7-8,-6 7-8,-4 7-8,-4 5-5,-4 6-7,-4 6-6,-5 5-4,-6 2-6,-4 4-3,-7 1-5,-3-1-1,4-6 2,4-8 1,2-6 2,2-6 3,2-5 4,2-5 4,3-5 4,5-5 2,12-4 2,10-6 1,11-4 1,8-7 0,5-7 0,4-9 0,6-7 0,0-5-8,-1 0-14,-2-2-16,-2 0-14,-2-1-7,-2 0 3,-2 0 2,-1 0 2,-3-1 3,-2 0 7,-2-2 4,-2 0 7,-2 0 6,-3 4 8,-3 2 9,-2 4 7,-5 3 8,-3 7 7,-4 5 6,-4 7 7,-3 8 6,0 14 7,-2 12 7,0 12 6,0 8-2,0 1-10,2 0-11,0 2-10,1-2-6,0-2-5,0-3-2,0-3-3,1-3-4,0 0-2,2-1-3,0-1-4,2-1 0,2-3 0,1-1 0,3-3 1,0-2-1,-2 0-4,-2-1-2,-2 0-2,-2-1-3,-1 3-2,0 1-1,-1 3-2,-4 2-1,-4 3 3,-6 3 1,-4 3 1,-4 0 1,-3 0 3,-3-1 1,-2-1 3,-3-2-2,-1 0-4,0-1-4,-2-1-4,2-3-5,5-7-5,5-5-5,5-6-5,4-5-7,1-4-6,2-4-7,2-4-7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25"/>
    </inkml:context>
    <inkml:brush xml:id="br0">
      <inkml:brushProperty name="width" value="0.03505" units="cm"/>
      <inkml:brushProperty name="height" value="0.03505" units="cm"/>
      <inkml:brushProperty name="color" value="#00BFF3"/>
    </inkml:brush>
  </inkml:definitions>
  <inkml:trace contextRef="#ctx0" brushRef="#br0">63850 46987 627,'3'-18'6,"7"-3"11,8-5 13,6-2 10,2-1 6,-3 7 0,-3 5-2,-3 7-1,0 3-4,2 2-10,4 2-8,3 2-10,0 2-18,-3 4-29,-3 2-28,-2 3-30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25"/>
    </inkml:context>
    <inkml:brush xml:id="br0">
      <inkml:brushProperty name="width" value="0.0443" units="cm"/>
      <inkml:brushProperty name="height" value="0.0443" units="cm"/>
      <inkml:brushProperty name="color" value="#00BFF3"/>
    </inkml:brush>
  </inkml:definitions>
  <inkml:trace contextRef="#ctx0" brushRef="#br0">66384 47286 496,'-36'-7'11,"-9"19"20,-8 19 22,-8 19 22,1 2 2,14-10-15,13-13-16,15-11-15,1-1-8,-8 11-2,-8 10 0,-10 12-2,-2 5-3,4 0-5,5 3-5,2 0-5,5-2-7,3-4-6,5-6-6,3-4-7,4-6-7,2-8-7,4-6-7,3-6-9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25"/>
    </inkml:context>
    <inkml:brush xml:id="br0">
      <inkml:brushProperty name="width" value="0.04865" units="cm"/>
      <inkml:brushProperty name="height" value="0.04865" units="cm"/>
      <inkml:brushProperty name="color" value="#00BFF3"/>
    </inkml:brush>
  </inkml:definitions>
  <inkml:trace contextRef="#ctx0" brushRef="#br0">65700 47898 452,'0'-17'3,"0"-3"5,0-4 6,0-1 6,0 0 6,0 4 7,0 6 8,0 5 7,3 6 3,8 8 2,6 8 0,7 7 0,4 8-4,1 5-11,0 6-10,2 6-11,-1 7-8,-2 7-6,-1 9-5,-2 7-5,-2 2-8,1-5-7,-1-5-8,1-4-8,-1-9-6,0-6-5,0-7-4,1-9-5,-3-7-1,-3-5 5,-4-6 4,-4-6 5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38"/>
    </inkml:context>
    <inkml:brush xml:id="br0">
      <inkml:brushProperty name="width" value="0.02431" units="cm"/>
      <inkml:brushProperty name="height" value="0.02431" units="cm"/>
      <inkml:brushProperty name="color" value="#00BFF3"/>
    </inkml:brush>
  </inkml:definitions>
  <inkml:trace contextRef="#ctx0" brushRef="#br0">81846 29762 904,'6'7'-5,"-2"-1"-1,-4 0 1,-2-2 1,-3-1-2,0-2 0,-1-2-2,-1-2-1,0-1 1,1-2 2,0 0 4,2-1 1,0-1 3,2 0 0,0 0 2,2 1 0,0 0 2,2 1 4,0 0 3,2 2 4,0 0-1,2 2-1,0 0-4,1 2-1,0 1-3,-1 4 0,-1 2 0,0 4-2,-2-1 1,-1 2-1,0 0-1,-1 0 0,-1-1 0,0-1-2,0-2-1,0 1-2,-2-2 0,0-2-1,-3-3-1,-2 0 0,-1-4-3,2 0-2,2-3-4,0-2-3,1-2-6,3 1-6,4-2-8,2-1-8,1 0 2,-1 2 8,-1 2 10,0 2 10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26"/>
    </inkml:context>
    <inkml:brush xml:id="br0">
      <inkml:brushProperty name="width" value="0.0494" units="cm"/>
      <inkml:brushProperty name="height" value="0.0494" units="cm"/>
      <inkml:brushProperty name="color" value="#00BFF3"/>
    </inkml:brush>
  </inkml:definitions>
  <inkml:trace contextRef="#ctx0" brushRef="#br0">68570 47306 445,'-15'-35'-2,"4"9"-2,3 9-2,3 9-4,0 5 12,2 3 25,-1 4 24,0 2 26,0 6 6,0 8-11,0 7-12,0 8-12,-1 8-8,-2 6-5,-1 7-6,-2 7-5,-1 4-6,0 1-9,2 1-7,1 1-10,0-2-6,0-8-7,0-4-7,0-6-6,1-7-6,1-7-3,0-9-3,2-7-5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26"/>
    </inkml:context>
    <inkml:brush xml:id="br0">
      <inkml:brushProperty name="width" value="0.04843" units="cm"/>
      <inkml:brushProperty name="height" value="0.04843" units="cm"/>
      <inkml:brushProperty name="color" value="#00BFF3"/>
    </inkml:brush>
  </inkml:definitions>
  <inkml:trace contextRef="#ctx0" brushRef="#br0">70060 47544 454,'-8'-22'0,"2"6"0,1 5 0,0 5 0,0 4 11,-2 6 25,-1 4 22,-3 5 24,0 5 3,0 5-14,2 5-16,1 5-15,1 4-11,2 2-6,2 3-5,2 4-7,1-1-3,2-2-2,0-4 0,2-2-2,0-5-2,2-5-2,0-7-1,1-5-2,2-6-1,4-4-1,2-6 0,3-4 0,2-7-3,1-9-4,1-9-6,1-9-4,-1-5-2,0 0 1,-1-2 1,0 0 1,-3 0 1,-3 1 1,-3 0 1,-2 2 2,-4 2 2,-3 5 4,-2 5 3,-4 6 4,-3 3 2,-5 4 1,-5 5 1,-5 3 0,-4 4 0,0 6-3,-1 4-3,0 6-3,0 2-5,2 3-5,1 2-7,3 1-5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26"/>
    </inkml:context>
    <inkml:brush xml:id="br0">
      <inkml:brushProperty name="width" value="0.04756" units="cm"/>
      <inkml:brushProperty name="height" value="0.04756" units="cm"/>
      <inkml:brushProperty name="color" value="#00BFF3"/>
    </inkml:brush>
  </inkml:definitions>
  <inkml:trace contextRef="#ctx0" brushRef="#br0">72879 45631 462,'-14'-35'8,"6"7"15,5 9 15,4 7 15,3 6 7,0 6-2,0 4-2,0 6-2,-1 4-5,0 5-8,-2 5-7,0 5-9,-1 5-6,0 3-7,0 7-5,0 5-7,-2 0-6,-2-2-9,-4-4-9,-2-3-7,0-4-11,2-6-9,1-5-10,2-6-10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5:28:26"/>
    </inkml:context>
    <inkml:brush xml:id="br0">
      <inkml:brushProperty name="width" value="0.05068" units="cm"/>
      <inkml:brushProperty name="height" value="0.05068" units="cm"/>
      <inkml:brushProperty name="color" value="#00BFF3"/>
    </inkml:brush>
  </inkml:definitions>
  <inkml:trace contextRef="#ctx0" brushRef="#br0">74193 44790 434,'-15'-22'0,"5"5"0,2 3 0,2 4 0,3 4 14,2 2 30,2 4 30,2 3 29,1 3 4,0 7-22,0 5-23,0 7-22,-2 4-16,1 5-12,-2 3-12,0 4-11,-3 2-10,-2-1-11,-3 1-10,-3 1-11,-1-5-1,2-6 5,2-7 7,4-7 5,-2-3 1,0-1-5,-2 1-4,0 0-5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1:2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76775 18875 333,'49'20'167,"16"14"-1,15 14 1,17 16 0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1:23"/>
    </inkml:context>
    <inkml:brush xml:id="br0">
      <inkml:brushProperty name="width" value="0.05864" units="cm"/>
      <inkml:brushProperty name="height" value="0.05864" units="cm"/>
      <inkml:brushProperty name="color" value="#F2395B"/>
    </inkml:brush>
  </inkml:definitions>
  <inkml:trace contextRef="#ctx0" brushRef="#br0">52112 26705 375,'-1'-13'32,"-1"6"19,0 6 18,-1 6 19,-1 5 1,0 5-17,0 5-16,0 6-16,1 1-11,0 2-5,3 1-5,-1 1-6,1 1-2,-2 0-1,0 1-2,-1 2 0,-1 1-3,2 1-5,0 0-3,2 2-5,0-1-3,0-2-2,0-1-2,0-3-1,0-1-3,0-1-3,0-3-2,0 2-4,-1-3 0,-1 0 1,0-1 2,-1-1 1,-1-2-4,2-2-9,0-5-8,2-1-9,0-6-1,0-6 7,0-8 8,0-6 7,0-3 7,0 3 3,0 1 6,0 2 4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1:24"/>
    </inkml:context>
    <inkml:brush xml:id="br0">
      <inkml:brushProperty name="width" value="0.04594" units="cm"/>
      <inkml:brushProperty name="height" value="0.04594" units="cm"/>
      <inkml:brushProperty name="color" value="#F2395B"/>
    </inkml:brush>
  </inkml:definitions>
  <inkml:trace contextRef="#ctx0" brushRef="#br0">52150 28093 478,'0'-15'9,"2"2"19,0 3 17,2 2 18,1 1 5,6 2-11,2 2-11,5 2-9,1 0-8,1-2-2,-1-2-4,1-1-2,-1-1-4,-2 2-2,0 2-4,0 2-3,-2 1-1,-1 0-2,-1 0-2,0 0-1,-2 0-11,1 0-21,0 0-22,0 0-20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1:24"/>
    </inkml:context>
    <inkml:brush xml:id="br0">
      <inkml:brushProperty name="width" value="0.06883" units="cm"/>
      <inkml:brushProperty name="height" value="0.06883" units="cm"/>
      <inkml:brushProperty name="color" value="#F2395B"/>
    </inkml:brush>
  </inkml:definitions>
  <inkml:trace contextRef="#ctx0" brushRef="#br0">53400 26686 319,'0'-15'4,"0"2"6,0 3 8,0 1 6,0 4 11,0 6 15,0 6 14,0 6 14,0 2 0,0 1-12,0 0-14,0-1-12,0 2-9,0 3-4,0 3-4,0 3-5,0 3-2,0 3-3,0 3-2,0 3-2,0 2-3,0 2-1,0 2-3,0 2-2,0 1-4,0 2-9,0 0-8,0 2-8,0 0-4,0 4-3,0 3-3,0 4-1,0 0-3,2 1-1,0 0-2,2-1-1,-1-5 3,-1-12 8,-1-12 8,0-11 8,-1-6 0,2-1-5,0 1-6,2 0-6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1:24"/>
    </inkml:context>
    <inkml:brush xml:id="br0">
      <inkml:brushProperty name="width" value="0.04187" units="cm"/>
      <inkml:brushProperty name="height" value="0.04187" units="cm"/>
      <inkml:brushProperty name="color" value="#F2395B"/>
    </inkml:brush>
  </inkml:definitions>
  <inkml:trace contextRef="#ctx0" brushRef="#br0">54055 26662 525,'-13'-1'25,"6"-1"13,6 0 12,6-1 13,5-1 2,4 2-10,3 0-8,5 2-10,1-1-7,1 0-6,-2-2-6,2 0-7,1-1-3,5 1-5,3-1-3,4 1-3,0-2-4,-6 2-6,-4-1-5,-5 0-6,-4 0-6,-1 2-8,-2 0-8,-2 2-8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1:25"/>
    </inkml:context>
    <inkml:brush xml:id="br0">
      <inkml:brushProperty name="width" value="0.05254" units="cm"/>
      <inkml:brushProperty name="height" value="0.05254" units="cm"/>
      <inkml:brushProperty name="color" value="#F2395B"/>
    </inkml:brush>
  </inkml:definitions>
  <inkml:trace contextRef="#ctx0" brushRef="#br0">54746 25905 418,'-14'-13'31,"3"6"16,2 6 15,5 6 16,0 5 0,2 5-15,0 5-15,2 6-15,0 1-8,0 0 2,0 0 0,0 0 2,0 2-6,2 1-12,0 2-13,2 3-12,0 0-12,-1 0-11,1 0-13,0 0-11,0-3-7,0-4-1,0-4-1,-1-6-1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40"/>
    </inkml:context>
    <inkml:brush xml:id="br0">
      <inkml:brushProperty name="width" value="0.03412" units="cm"/>
      <inkml:brushProperty name="height" value="0.03412" units="cm"/>
      <inkml:brushProperty name="color" value="#00BFF3"/>
    </inkml:brush>
  </inkml:definitions>
  <inkml:trace contextRef="#ctx0" brushRef="#br0">89205 14694 644,'-16'-2'1,"2"-2"1,1-3 2,1-3 2,2-2 2,8 2 2,4 0 4,8 2 2,2 1 1,3 1 0,2 0 0,1 2-1,3 0 0,3 2-2,3 0-2,3 2-2,0 2-1,-4 4 0,-2 4 0,-3 3-2,-4 4 0,-4 1-2,-6 3-3,-4 2-2,-6 1-1,-6 2-3,-6 3-2,-5 1-2,-5 2 0,-2-1-1,0 0 2,-3 1 0,0-3 1,3-3 0,3-2 2,3-2 0,3-5 2,4-1 3,4-4 2,5-3 4,2-1 0,3 0 2,4 0 0,2 0 1,5 1 1,6 1 0,5 3 1,7 2 1,2 1-1,-1 1 0,-2 1-1,0 1-2,-4 2 1,-3 3-1,-6 3 0,-5 3-1,-3 2 0,-4 3-2,-3 1 0,-2 2-2,-4 1-2,-4 0-2,-3 1-1,-5-1-3,-5 2-2,-4 4-1,-7 3-1,-7 5-2,0 0-4,4-2-5,3-4-5,6-2-6,2-4-6,1-4-9,2-4-8,3-3-7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1:29"/>
    </inkml:context>
    <inkml:brush xml:id="br0">
      <inkml:brushProperty name="width" value="0.04385" units="cm"/>
      <inkml:brushProperty name="height" value="0.04385" units="cm"/>
      <inkml:brushProperty name="color" value="#F2395B"/>
    </inkml:brush>
  </inkml:definitions>
  <inkml:trace contextRef="#ctx0" brushRef="#br0">38163 29309 501,'-23'1'-2,"2"0"12,3 2 12,1 0 13,3 2 3,1 0-5,2 1-6,2 2-4,1 0-4,-2 3-1,0 2-1,0 2-2,-3 1 0,0 4 2,-1 3 1,-1 3 2,0 0 0,1 0-1,0 0-1,2-2-1,1-1-1,2-2-1,3 0-1,1 0-2,1-3-1,2 0-2,0-1-1,2-1-1,1-1-2,2-2-3,2-3-1,2-1-3,1-1-2,1-2-2,2-1-2,0 0-1,1-2-1,1-1 1,1 0 1,2-1 0,-1-3 1,-1 0-2,-1-3 0,-1-2-1,0-2 0,1-4 0,1-2 0,2-3 0,-2-2 1,-1-3 0,-2 0 1,-2-4 2,-2 0 0,1 1 2,0 1 2,0 1 2,-2 1 0,-2 1 1,-4 1 1,-2 1-1,-3 0 2,0 1 1,-1 0 1,-2 0 1,0 1 0,-2 2 0,0 4-2,-1 3 0,0 1-1,0 0 0,2 1 0,1-1 0,-1 0-3,0 2-5,-1 1-6,-1 0-5,1 3-10,3 4-15,2 4-16,4 4-14,2 0-1,2-3 15,2-2 14,2-4 14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1:29"/>
    </inkml:context>
    <inkml:brush xml:id="br0">
      <inkml:brushProperty name="width" value="0.04853" units="cm"/>
      <inkml:brushProperty name="height" value="0.04853" units="cm"/>
      <inkml:brushProperty name="color" value="#F2395B"/>
    </inkml:brush>
  </inkml:definitions>
  <inkml:trace contextRef="#ctx0" brushRef="#br0">39574 28787 453,'7'-6'26,"1"6"13,-1 4 13,1 6 14,-1 2 1,-2 3-10,-3 2-11,0 1-11,-3 3-7,-1 3-3,0 3-3,-1 3-3,-2 3-4,0 1-4,-2 2-3,1 2-4,-2 3-2,1 4 3,-1 3 2,0 5 2,0 0-5,1-4-12,-1-4-11,0-4-12,2-5-9,2-5-8,4-7-8,3-5-7,1-6-3,1-5 5,2-4 4,0-6 3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1:30"/>
    </inkml:context>
    <inkml:brush xml:id="br0">
      <inkml:brushProperty name="width" value="0.06116" units="cm"/>
      <inkml:brushProperty name="height" value="0.06116" units="cm"/>
      <inkml:brushProperty name="color" value="#F2395B"/>
    </inkml:brush>
  </inkml:definitions>
  <inkml:trace contextRef="#ctx0" brushRef="#br0">39750 28835 359,'1'-14'33,"2"3"1,2 2 0,2 4 1,2 0-2,3-2-6,3-2-6,4-1-6,0-1-4,1 2 0,-1 2-2,1 2-2,-1 1-1,0 1-3,1-1-1,-1 0-4,0 0-2,-2 2-6,-3 0-5,-1 2-6,-1-2-5,0-2-9,-1-4-7,1-2-8,-2-2 1,-2-3 11,-4-2 11,-2-1 11,-2-3 6,0 0 2,0-1 3,0 0 2,-1-2 1,-1 2 1,0 1 0,-1 1 2,-1 1 1,2-1 5,0 1 3,2-1 4,0 2 3,0 3 1,0 2 2,0 4 2,0 1 2,0 1 2,0-1 4,0 0 2,0 2 5,0 6 7,0 4 6,0 6 7,0 2 0,2 3-9,0 2-8,2 1-7,-1 3-7,-1 1-3,0 3-4,-1 1-4,-1 4-3,0 5 0,0 4 0,0 6-2,-2 7-4,0 8-6,-3 9-6,-2 9-8,0 3-5,2-3-7,2 0-6,2-3-6,1-2-4,0-3-3,0-3-3,0-3-4,1-7-2,0-10-1,2-11-3,0-11-1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1:30"/>
    </inkml:context>
    <inkml:brush xml:id="br0">
      <inkml:brushProperty name="width" value="0.05029" units="cm"/>
      <inkml:brushProperty name="height" value="0.05029" units="cm"/>
      <inkml:brushProperty name="color" value="#F2395B"/>
    </inkml:brush>
  </inkml:definitions>
  <inkml:trace contextRef="#ctx0" brushRef="#br0">41911 28665 437,'-13'0'31,"8"0"9,7 0 10,6 0 9,6 0 1,3 0-6,5 0-7,3 0-7,2 0-5,0 0-4,1 0-4,-1 0-3,0-1-4,-1-1-2,-1 0-4,-2 0-1,0-2-14,-3 2-23,-1 0-23,-2 2-23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1:35"/>
    </inkml:context>
    <inkml:brush xml:id="br0">
      <inkml:brushProperty name="width" value="0.05269" units="cm"/>
      <inkml:brushProperty name="height" value="0.05269" units="cm"/>
      <inkml:brushProperty name="color" value="#F2395B"/>
    </inkml:brush>
  </inkml:definitions>
  <inkml:trace contextRef="#ctx0" brushRef="#br0">9865 48780 417,'-22'-6'-5,"3"1"6,3 2 6,3 3 7,3 0 12,6 1 15,4 2 17,6 0 16,2-1 1,2 1-16,0-1-15,1-2-17,1 0-8,0 0-4,-1 0-3,1 0-4,0 0-2,0 2-1,-1 0 1,1 2-2,1-1-1,3 0-3,4-2-2,2 0-3,1-1 1,-1 0 1,-1 0 4,-1 0 2,0 0 0,1 0 0,1 0 0,1 0-2,0 0 0,-1 0 0,-1 0-1,0 0 0,-1 0 0,1 0 0,1 0 1,1 0-1,0 0 1,1 0-1,-1 0 1,1 0-1,-2 0 0,-1 0 1,-3 0 1,-1 0 1,-1 0-1,1 0 1,2 0 0,0 0 0,0-1-1,-1 0 0,-1-2 0,-1 0-1,0-1-1,2 2 1,0 0 0,1 2-1,0 0 1,1 0-1,0 0 0,-1 0 0,1 0-1,-1 0 1,1 0-1,0 0 0,-1 0 1,1 0 0,-1 0 1,1 0 1,0 0 0,-1-2-1,1-1 1,-1 1-1,1-1 0,0 0 0,-1 2 1,1 1 0,-1-1 0,1-1 0,0 0-1,-1-1 0,0-1 0,-1 2-1,0 0 1,-2 2-1,0 0 0,1 0 1,1 0-1,1 0 0,1 0 0,0 0 1,-1 0-1,1 0 1,-1 0-1,1 0 1,-1 0-1,1 0 0,0 0 0,-1 0 1,1 0-1,0 0 0,0 0 0,3 0 0,1 0 1,3 0 0,-1 0 0,2 0 0,-1 0 1,0 0 0,1 0 0,1 0 0,1 0-1,1 0 1,0 0 0,1 0-1,-1 0 1,0 0 0,1 0 0,-1 0-1,1 0 0,-1 0-1,1 0 1,0 0-2,2 0 1,1 0 0,0 0 0,-1 0 0,-2 0-1,0 0 1,0 0 0,-1 0-1,0 0 1,1 0 0,-1 0-1,1 2 1,-1 0 0,0 2 0,0-1 0,-1-1 0,-1 0 0,-1-1 0,-1-1 0,-1 0 1,-1 0-1,-1 0 0,0 0 0,3 1 0,1 2-1,3 0 1,-1-1 0,0 1 0,-1-1-1,-1-2 1,-1 0-1,1 0-1,-1 0-1,1 0-2,-1 0 0,1 0 1,-1 0 0,1 0 0,-2 0 0,0-2 0,-1-1 1,0 1 0,-3-1-1,-1 0 1,-3 2 0,-1 1 0,-1 0-1,-1 0-1,1 0-2,0 0-1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1:36"/>
    </inkml:context>
    <inkml:brush xml:id="br0">
      <inkml:brushProperty name="width" value="0.05317" units="cm"/>
      <inkml:brushProperty name="height" value="0.05317" units="cm"/>
      <inkml:brushProperty name="color" value="#F2395B"/>
    </inkml:brush>
  </inkml:definitions>
  <inkml:trace contextRef="#ctx0" brushRef="#br0">8776 57487 413,'-41'-22'21,"15"6"18,13 5 19,14 5 19,7 3 1,2 0-14,0 1-16,1 2-15,2 0-9,0 0-6,1 0-4,1 0-4,1 0-3,2 0-1,0 0 0,1 0-1,0 0 0,-1-2-3,-1-1-1,-1 0-2,0-1 0,0 0 0,-1 0 1,1 1 0,0-1 1,0 2-1,-1 1 0,1 1-1,0 0 0,-1 0 1,1 0-1,0 0 1,0 0 0,1 0-1,1 0-1,1 0-1,2 0 1,1 0 0,3 0 2,1 0 1,0 0 1,-3 0 0,-3 0-1,-3 0 0,-1-1 0,2 0 0,0-2-1,1 0 0,1 0 0,1 0 1,1 2 0,1 0 0,1 1 0,1 0 0,1 0 0,1 0 0,1 0 0,1-2 0,1 0 1,1-2-1,0 0 2,2 1-1,0-2 0,2 2 1,0-2 0,1 0 0,-1-2 0,0 0 0,0 0 0,-1 1 0,-2 0 1,0 2-1,0 0 1,-1 2-2,1 0 1,-1 2-1,0 0-1,-2 2 1,0 0 0,0 2 0,-2-1 0,0-1-2,1 0-1,-1-1-1,1-1 0,1 0 0,1 0 0,1 0 1,0 0 0,-2 0 1,0 0 1,-1 0-1,-1 0 2,-1 0 0,-1 0 2,-1 0 0,0 0 0,-1 0-1,1 0-3,-1 0 0,1 0-2,1 0 1,1 0-2,1 0 0,0 0 0,-1 0 1,-1 0 1,-1 0 0,0 0 1,1 0 0,1 0 0,1 0 1,1-1 0,-1-1 0,0 0-1,1-1 0,-1-1-1,1 2 2,-1 0 0,1 2 0,-2 0 0,0 2 0,0 0-1,-2 2 0,-1-1-1,3-1-1,0 0 1,1-1 0,-1-1-1,0 2 1,-1 0 0,0 1-1,-2 1 1,2-2 1,1 0-1,1-2 1,0 0 0,-1 0 0,-1 0 0,-1 0 0,0 1-1,-1 0 1,1 2 0,-2 0 0,2 0 0,-1 0 0,1-2 0,-1 0 0,1-1-1,0 0 1,-1 0 0,1 0-1,-1 0 1,1 2 0,-1 0-1,1 2 1,-1-1-1,-1-1 0,-1 0 0,-1-1-1,-1-1 0,1 0-1,0 0 1,-1 0 0,1 0 0,-1 0 0,1 0 0,0 0 1,-1 0 0,1 0 0,-1 0 1,1 0 1,0 0 0,-1 0 0,1 0 1,-1 0 1,2 0-1,0 0 0,1 0 0,1 0-1,0 0 0,-1 0 0,-1 0-2,-1 0 1,-1 0-1,-1 0 1,-1 0 0,0 0 0,-2 0-1,1 0-1,0 0-2,-1 0-1,1 0-1,0 1 1,-1 2 0,1 0 1,0 1 0,-1-2-1,1 0 0,0-2-1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1:38"/>
    </inkml:context>
    <inkml:brush xml:id="br0">
      <inkml:brushProperty name="width" value="0.04249" units="cm"/>
      <inkml:brushProperty name="height" value="0.04249" units="cm"/>
      <inkml:brushProperty name="color" value="#F2395B"/>
    </inkml:brush>
  </inkml:definitions>
  <inkml:trace contextRef="#ctx0" brushRef="#br0">21811 57250 517,'-15'7'-5,"4"-1"17,3 0 18,3-2 16,3 1 5,5 0-7,6 1-6,4 2-8,3-1-5,-1-1-5,1 0-5,0-2-5,0 0-2,1 0-2,1 0-2,1 0 0,1 0-1,1 0-1,1 0 1,2 0 1,0-1-1,2-1 0,3 0 1,1-1 0,1-1-1,-1 1-1,-1 2 0,-1 0-2,0 0 0,1 1-1,1 0-1,1 0 0,0-1 1,0 0-1,1-2 2,-1 0-1,0-1 2,1 2 0,-1 0 2,0 2 0,0-1 1,-2 1 0,0 0 0,-1 0 0,0 1 0,1 0-1,1 1 1,1 2 0,0-1 0,2-1 0,1 0 1,1-2 0,0 0 0,0 0 0,1 0 0,-1 0 0,0-1 1,1 0-1,-1-2-1,0 0 1,0-1-1,1 0-1,-1 0 0,0 0-2,0 0 1,1 0-2,-1 0 0,0 0 0,1 0-1,3 0 0,1 0 0,2 0 0,1 0 0,0 0 0,0 0-1,1 0 0,-2-1-1,0 0 1,-2-2-1,0 0 1,-1-1 0,-1 0 0,-2 0 0,0 0 1,-1 1 0,1 0 3,-1 2 1,0 0 3,1 1 0,-1-2-1,-1 0-1,1-1-1,2-1 0,1 2-1,2 0-1,2 2 0,1-1-1,-2 0 1,0-2-1,-1 0 1,-1-1-1,-2 0 0,0 0 0,-1 0-1,-1 0 0,0 0 0,1 0-1,-1 1-1,-1-1-1,-2 2-1,-1 0-2,-3 2-1,-2-1-1,-3 0 1,-3-2 2,-2 0 1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1:39"/>
    </inkml:context>
    <inkml:brush xml:id="br0">
      <inkml:brushProperty name="width" value="0.05465" units="cm"/>
      <inkml:brushProperty name="height" value="0.05465" units="cm"/>
      <inkml:brushProperty name="color" value="#F2395B"/>
    </inkml:brush>
  </inkml:definitions>
  <inkml:trace contextRef="#ctx0" brushRef="#br0">23443 48511 402,'-15'0'0,"2"0"0,2 0 0,3 0 0,0 0-1,0 0-1,0 0-1,0 0-2,0 0 1,1 0 3,-1 0 2,0 0 3,2 0 9,4 0 16,4 0 14,4 0 16,3 0 2,3 2-9,4 0-10,2 2-10,1-1-7,-1-1-4,-1 0-5,-1-1-3,0-1-3,2 0-1,0 0-1,1 0 0,1 0-1,1 0-1,1 0-1,1 0-1,0 0-1,-1 0-1,-1 0 0,-1 0-2,0 0 0,1 0 0,1 0 1,2 0 1,0 0 1,2 0 2,3 0 2,1 0 2,2 0 1,1 0-1,1 0-1,1 0 0,0 0 0,0 0-2,-1 0 0,2 0-1,-1-1-1,0-1-1,0 0-2,1-1 0,-2-1-1,0 0 0,-1 1 1,-1-1 0,0 1 0,-1 0-1,0 2 0,1 0 0,-1 1-1,0 0 2,1 0 0,-1 0 2,1 0-1,1-2 2,1-1-1,0 0 0,1 0 0,-1 0 0,-1 2-2,-1 0 1,-1 1-2,0 0 1,1 0 0,-1 0-1,-1 0 1,-1 0 0,-3 0-1,-1 0 1,-1 0-1,3-2 0,1 0 0,3-1-1,0 0 1,0 1 0,1 0 0,-1 2 2,0 0-1,-1 0 0,-2 0 0,1 0-1,-2-1 1,1 0 0,-1-2-1,0 0 1,1-1 0,-1 2 0,0 0-2,0 2 1,0 0-1,-1 0 1,-1 0-1,-1 0 1,0 0-1,-1 0 1,1 0 0,-1 0 1,0 0-1,-1 0 1,-1 0-1,-1 0 1,-1 0-1,-1 0 1,0 0-1,-2 0 0,0 0 0,1 2 0,1 0-1,2 2 0,-2-1 0,1 0-1,-2-2 2,-1 0-1,0-1 0,-1 0 0,1 0 1,0 0-1,0 0 0,-1 0 0,1 0 0,0 0 1,-1 0 0,1 2-1,0 0 0,-1 1-1,2 0-1,1-1 0,3 0-2,2-2 0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1:45"/>
    </inkml:context>
    <inkml:brush xml:id="br0">
      <inkml:brushProperty name="width" value="0.06465" units="cm"/>
      <inkml:brushProperty name="height" value="0.06465" units="cm"/>
      <inkml:brushProperty name="color" value="#F2395B"/>
    </inkml:brush>
  </inkml:definitions>
  <inkml:trace contextRef="#ctx0" brushRef="#br0">34524 48327 340,'-16'0'0,"0"-2"2,1 0 1,-1-1 2,3 0 6,8 3 13,7 4 12,6 2 12,4 2 3,0 0-9,-1 0-9,1 0-8,0 0-6,0 0-1,-1-2-3,1 2-3,0 0 0,1 0-2,2 0 0,0 0 0,1-2-2,1-1-1,1-2-2,2-2-1,0-1-2,2 0 0,3 0-2,2 0 0,0-1 0,0-2 0,1-2 1,-1-1 0,1-1 1,-1 2 1,0 2 2,1 2 0,-2 1 0,-3 0 0,-3 0-1,-3 0 0,-1 1 0,2 2 0,0 2 0,1 2 2,0-1-2,-1-1 0,-1-2-1,-1-2-2,0 0 0,0 0 1,-1 2-1,1 0 1,1 1 0,3 0 1,3 0 2,3 0 0,0 0 0,-3 2 0,-3 0 0,-2 1-1,-2 1 1,3 0 0,1-1 1,3 1 0,0-1 0,1-2-4,-1-3-2,1 0-3,0-3-2,3-1 1,1 0 0,3-1-1,-1-1 1,-2 0 1,-1 0 0,-3 0 1,0 2 1,0-1 0,-2 2 2,2 0 0,-2 2 1,-3 2 1,-3 1 0,-3 3 1,0 1 1,1 1 0,3 2 2,2 0 0,1-2-1,3-4-1,1-6-3,3-4-2,-1-3-1,-3 2 1,-3 1 0,-3 0 0,-1 1 0,1 1 1,2-1 0,0 0 1,1 0 0,1 0-1,1 0 1,1 0 0,-1 0 0,-1-1-2,-3-1 1,-1-2-2,-1 1 1,2 1-1,0 0 2,1 2 0,1 1 1,1 2 1,1 2 1,1 2 1,0 2 1,-1 2 1,-1 1-1,-1 3 0,1 0 0,3-3 0,3-1-2,3-2 0,0-2-1,-1-1 0,-3 0 0,-1-1 0,-2-1-1,-1 0 0,-1 0-1,-1 0-1,0 0 0,1 0 0,1 0 0,1 0 0,0-1-1,-1-1 1,-1 0-1,0-1 1,-3-2-1,1 0 0,-2-1 0,-1-1 0,0-1 0,1 0 3,2 1 2,0-1 3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7:38"/>
    </inkml:context>
    <inkml:brush xml:id="br0">
      <inkml:brushProperty name="width" value="0.05545" units="cm"/>
      <inkml:brushProperty name="height" value="0.05545" units="cm"/>
      <inkml:brushProperty name="color" value="#F2395B"/>
    </inkml:brush>
  </inkml:definitions>
  <inkml:trace contextRef="#ctx0" brushRef="#br0">51943 26781 396,'-2'-13'45,"0"3"9,-3 4 9,-2 4 9,0 3-2,1 4-15,1 2-14,0 4-15,2 1-9,0 1-2,2 1-3,0 1-3,1 1-2,0 0 2,0-1 1,0 1 0,0 1 1,0 3 0,0 3-1,0 3 1,0-1-1,0-2-1,0-3-2,0-3 0,0-1-2,0 2-2,0 0-1,0 1-2,0 1 0,0 3 0,0 1 1,0 3 0,0 1-1,-2 1-3,0 0-5,-2 3-2,0-1-2,1 0 3,-2 1 1,3-1 2,-2-1-1,0 2-5,0-1-5,0 0-3,0-1-4,2-1-1,0-3-1,2-1-1,1-6-8,2-9-14,2-8-15,2-10-15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45"/>
    </inkml:context>
    <inkml:brush xml:id="br0">
      <inkml:brushProperty name="width" value="0.02496" units="cm"/>
      <inkml:brushProperty name="height" value="0.02496" units="cm"/>
      <inkml:brushProperty name="color" value="#00BFF3"/>
    </inkml:brush>
  </inkml:definitions>
  <inkml:trace contextRef="#ctx0" brushRef="#br0">78983 21150 881,'-6'22'70,"4"-3"-30,4-4-31,4-2-32,2-3-15,0-2 0,-1-4 0,0-2-1,0-3 4,0 0 5,-2-2 5,0 0 7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7:38"/>
    </inkml:context>
    <inkml:brush xml:id="br0">
      <inkml:brushProperty name="width" value="0.04528" units="cm"/>
      <inkml:brushProperty name="height" value="0.04528" units="cm"/>
      <inkml:brushProperty name="color" value="#F2395B"/>
    </inkml:brush>
  </inkml:definitions>
  <inkml:trace contextRef="#ctx0" brushRef="#br0">51939 27998 485,'-5'7'72,"6"-1"-4,6-1-4,6 0-2,2-2-8,1 0-9,0-2-10,-1 0-10,1-2-6,2 0-2,0-2-1,1 0-2,0-1-2,-1 0-4,-2 0-5,1 0-3,-2 1-4,1 1-4,0 1-5,-1 0-4,0 1-5,-1 0-4,0 0-5,-2 0-4,0 0-6,0 0-5,-1 0-6,1 0-6,-2-1 1,-2-3 8,-4-4 6,-2-2 8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7:39"/>
    </inkml:context>
    <inkml:brush xml:id="br0">
      <inkml:brushProperty name="width" value="0.0617" units="cm"/>
      <inkml:brushProperty name="height" value="0.0617" units="cm"/>
      <inkml:brushProperty name="color" value="#F2395B"/>
    </inkml:brush>
  </inkml:definitions>
  <inkml:trace contextRef="#ctx0" brushRef="#br0">53250 26495 356,'0'-21'5,"0"3"10,0 5 10,0 3 9,1 4 10,2 4 9,2 4 9,1 4 9,1 3-1,-2 1-13,-2 3-12,-2 2-13,-1 1-7,2 1-3,0 1-2,1 1-4,0 2-2,-1 3-2,0 3-3,-1 3-3,-1 4-2,0 5-2,0 4-2,0 6-1,-2 3-4,0 5-4,-4 4-3,1 4-5,-3 2-2,2 3-1,1 0-2,1 4 0,0 0-4,2 0-3,0 1-4,2-1-5,0-3-5,2-7-7,0-6-5,2-8-8,0-8 3,-1-10 9,1-9 9,0-10 10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7:39"/>
    </inkml:context>
    <inkml:brush xml:id="br0">
      <inkml:brushProperty name="width" value="0.05201" units="cm"/>
      <inkml:brushProperty name="height" value="0.05201" units="cm"/>
      <inkml:brushProperty name="color" value="#F2395B"/>
    </inkml:brush>
  </inkml:definitions>
  <inkml:trace contextRef="#ctx0" brushRef="#br0">54000 26646 422,'44'-1'153,"-6"0"-35,-5-2-36,-8 0-35,-2-1-19,-3 0-2,-1 0-3,-2 1-1,0-1-3,5 1-3,3-1-2,5 0-3,0 0-3,-4 2-2,-2 0-3,-3 2-2,-2 0-7,-1 0-15,-1 0-12,0 0-14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7:40"/>
    </inkml:context>
    <inkml:brush xml:id="br0">
      <inkml:brushProperty name="width" value="0.05001" units="cm"/>
      <inkml:brushProperty name="height" value="0.05001" units="cm"/>
      <inkml:brushProperty name="color" value="#F2395B"/>
    </inkml:brush>
  </inkml:definitions>
  <inkml:trace contextRef="#ctx0" brushRef="#br0">54633 25822 439,'0'-19'30,"2"7"14,-1 8 12,3 8 13,0 5 3,0 3-11,0 4-9,-1 2-11,0 4-6,-1 5-6,0 5-4,-1 5-5,-2 2-5,-1 5-6,0 2-7,-1 4-5,0 2-5,-1 3-5,0 4-3,0 2-5,0-5-1,3-11 1,-1-12 1,2-11 1,-1-7-10,0-1-19,-2-1-20,0 0-19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7:42"/>
    </inkml:context>
    <inkml:brush xml:id="br0">
      <inkml:brushProperty name="width" value="0.04972" units="cm"/>
      <inkml:brushProperty name="height" value="0.04972" units="cm"/>
      <inkml:brushProperty name="color" value="#F2395B"/>
    </inkml:brush>
  </inkml:definitions>
  <inkml:trace contextRef="#ctx0" brushRef="#br0">38219 30752 442,'-8'-27'32,"0"7"1,0 8-1,0 9 2,1 3-3,-1 1-2,0 2-3,0 0-3,0 3-1,-2 2-1,0 3 0,-1 4-1,-1 1-1,2 3 0,1 0-2,1 4-2,1 0 0,-1-1 0,0-1-1,0-1-1,0 0 0,0-1-1,1 1 0,-1-1-1,1 0 0,2-1 0,2 0 0,2-3-1,3 1-2,4 1-2,4 1-5,3 2-2,3-4-3,0-3-1,-1-6-2,0-4-1,1-5-1,0 0 0,-1-3 0,1-2-1,0-2 0,-1-2-1,1-2 0,0-1-1,0-3-1,0-3 0,2-3 0,1-2-1,-2-2 2,-4 1 2,-6 1 3,-4 1 2,-5 0 1,0 1-1,-3-1-1,-2 1 1,-1 0 0,-2 4 3,0 0 4,-1 3 3,-2 1 1,0 2 2,0 2 1,-2 3 1,-1 0-1,2 2 1,1 0-1,1 2-1,-1 1-2,0 2-5,-1 2-5,-1 2-5,0 3-10,4 4-14,4 3-15,2 5-14,2 0-3,6-5 9,2-3 9,4-4 10,2-3 6,0-2 4,-2-2 5,0-2 3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7:43"/>
    </inkml:context>
    <inkml:brush xml:id="br0">
      <inkml:brushProperty name="width" value="0.05373" units="cm"/>
      <inkml:brushProperty name="height" value="0.05373" units="cm"/>
      <inkml:brushProperty name="color" value="#F2395B"/>
    </inkml:brush>
  </inkml:definitions>
  <inkml:trace contextRef="#ctx0" brushRef="#br0">39815 29650 409,'7'16'183,"-2"-1"-45,-3 1-45,-1 0-45,-1 6-23,0 12-4,0 14-1,0 11-4,-1 5-2,-1-4-2,-3-6-1,-2-4-3,1-3-7,1 0-10,2 0-12,2 0-12,1-4-5,0-3-2,0-5 0,0-5-1,0-5 0,2-3 0,0-5 1,2-3 0,-1-5 0,1-4 2,0-6 0,0-4 1,0-3 3,-1 0 5,1 1 5,0-1 6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7:43"/>
    </inkml:context>
    <inkml:brush xml:id="br0">
      <inkml:brushProperty name="width" value="0.04223" units="cm"/>
      <inkml:brushProperty name="height" value="0.04223" units="cm"/>
      <inkml:brushProperty name="color" value="#F2395B"/>
    </inkml:brush>
  </inkml:definitions>
  <inkml:trace contextRef="#ctx0" brushRef="#br0">39766 31100 520,'-7'-36'3,"2"9"7,2 7 7,2 9 9,2 2 3,2 0 2,2-2 0,2 2 1,1-4 2,3 0 2,2-1 1,2-1 2,1 0-1,0 2-5,2 2-6,1 3-4,0 1-6,-1 2-6,0 2-6,-2 2-6,0 1-1,-1 0 1,0 0 2,1 0 2,-1 1-12,-1 2-27,-1 2-27,0 2-27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7:43"/>
    </inkml:context>
    <inkml:brush xml:id="br0">
      <inkml:brushProperty name="width" value="0.06353" units="cm"/>
      <inkml:brushProperty name="height" value="0.06353" units="cm"/>
      <inkml:brushProperty name="color" value="#F2395B"/>
    </inkml:brush>
  </inkml:definitions>
  <inkml:trace contextRef="#ctx0" brushRef="#br0">40866 29464 346,'-1'-29'2,"-1"5"4,0 5 4,-1 5 4,-1 3 3,2 1 4,0 0 4,2 2 2,0 3 9,0 6 15,0 6 13,0 6 15,0 5-1,2 8-15,0 7-15,2 7-15,-1 7-9,-1 6-4,0 7-4,-1 7-4,-1 8-5,0 7-6,0 8-8,0 8-7,0-1-6,0-7-7,0-8-6,0-8-6,1-3-6,1-1-5,3 1-5,1-1-6,1-6-1,0-14 3,-2-14 2,0-13 4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7:44"/>
    </inkml:context>
    <inkml:brush xml:id="br0">
      <inkml:brushProperty name="width" value="0.05312" units="cm"/>
      <inkml:brushProperty name="height" value="0.05312" units="cm"/>
      <inkml:brushProperty name="color" value="#F2395B"/>
    </inkml:brush>
  </inkml:definitions>
  <inkml:trace contextRef="#ctx0" brushRef="#br0">41750 29412 414,'22'-1'149,"-1"-1"-32,-2 0-33,-2-1-32,-1-2-18,6-2-4,3-2-2,5 0-4,-1-2-3,-3 4-4,-5 2-4,-4 4-3,-1 1-4,1 0-5,2 0-5,0 0-5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02"/>
    </inkml:context>
    <inkml:brush xml:id="br0">
      <inkml:brushProperty name="width" value="0.04038" units="cm"/>
      <inkml:brushProperty name="height" value="0.04038" units="cm"/>
      <inkml:brushProperty name="color" value="#F2395B"/>
    </inkml:brush>
  </inkml:definitions>
  <inkml:trace contextRef="#ctx0" brushRef="#br0">33115 16600 544,'-22'1'7,"3"2"13,3 2 12,4 2 14,1 1 4,0 1-8,2 2-7,1 0-8,-1 3-3,-2 5-2,-2 5-1,-1 5-2,-2 1-1,2 2-2,1-1-1,1 0-2,1 0-1,0-3-2,2-2-1,1-1-1,1-1-2,2-1-3,2 1-2,2-1-4,2-1-2,2 0-6,2-1-3,2-1-6,2-2-1,5-2-2,4-4 0,3-3-1,4-1-2,1-2-3,3-1-5,1 0-3,0-3-2,2-4 1,-1-4 0,0-4 1,-2-1 2,-7 2 6,-5 2 3,-6 3 6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45"/>
    </inkml:context>
    <inkml:brush xml:id="br0">
      <inkml:brushProperty name="width" value="0.02559" units="cm"/>
      <inkml:brushProperty name="height" value="0.02559" units="cm"/>
      <inkml:brushProperty name="color" value="#00BFF3"/>
    </inkml:brush>
  </inkml:definitions>
  <inkml:trace contextRef="#ctx0" brushRef="#br0">80205 21100 859,'-13'1'4,"6"4"9,6 2 9,6 4 8,2-1 1,-1 0-9,0-1-9,-1 0-7,-2-1-8,0 0-3,1-1-5,0 1-4,1-1-8,0 1-9,1 0-11,2 0-10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02"/>
    </inkml:context>
    <inkml:brush xml:id="br0">
      <inkml:brushProperty name="width" value="0.03497" units="cm"/>
      <inkml:brushProperty name="height" value="0.03497" units="cm"/>
      <inkml:brushProperty name="color" value="#F2395B"/>
    </inkml:brush>
  </inkml:definitions>
  <inkml:trace contextRef="#ctx0" brushRef="#br0">34290 17666 629,'-5'-7'10,"8"2"20,6 2 20,7 2 21,4 1 1,-1 2-15,1 0-17,-1 2-16,1 0-12,0 0-7,-2-1-9,2 1-7,-1-1-3,1 1 1,-1 0 0,1 0 0,-1-1-4,-3 0-12,-1-2-12,-2 0-12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03"/>
    </inkml:context>
    <inkml:brush xml:id="br0">
      <inkml:brushProperty name="width" value="0.04335" units="cm"/>
      <inkml:brushProperty name="height" value="0.04335" units="cm"/>
      <inkml:brushProperty name="color" value="#F2395B"/>
    </inkml:brush>
  </inkml:definitions>
  <inkml:trace contextRef="#ctx0" brushRef="#br0">35450 16427 507,'9'-6'78,"1"2"-16,3 4-16,2 3-18,1 1-6,1 3 0,2 2 1,0 2 1,0 1-1,1 1-2,-2 1-2,2 2-2,0 0-1,-1 3-1,1 2 1,0 1 0,-2 3-2,-3 1-2,-3 1-4,-2 4-2,-4 1-3,-3 2-1,-2 3-3,-4 1 0,-3 2-6,-7 2-7,-6 2-7,-5 2-8,-5 3-2,-1 2 3,-3 3 3,0 3 2,0-3-5,5-10-14,5-10-16,5-9-13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03"/>
    </inkml:context>
    <inkml:brush xml:id="br0">
      <inkml:brushProperty name="width" value="0.04583" units="cm"/>
      <inkml:brushProperty name="height" value="0.04583" units="cm"/>
      <inkml:brushProperty name="color" value="#F2395B"/>
    </inkml:brush>
  </inkml:definitions>
  <inkml:trace contextRef="#ctx0" brushRef="#br0">65096 12800 480,'-23'2'82,"3"4"-12,1 4-13,3 3-14,1 4-8,-1 1-5,0 3-4,1 2-5,0-1-2,2-2-1,3-2-1,1-1 1,1 0-2,0 3 0,0 3 0,0 3-2,2 1-2,2-1-4,4-1-7,3-1-4,1-1-2,1-4 0,2 0-1,0-2 1,3-2-3,5 1-6,6 0-6,4-1-7,1-1-7,-1-4-9,0-5-9,0-2-9,-4-3 1,-3 0 11,-5 0 12,-3 0 10,-2-1 6,0-1-3,0 0-1,0-1-2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04"/>
    </inkml:context>
    <inkml:brush xml:id="br0">
      <inkml:brushProperty name="width" value="0.03849" units="cm"/>
      <inkml:brushProperty name="height" value="0.03849" units="cm"/>
      <inkml:brushProperty name="color" value="#F2395B"/>
    </inkml:brush>
  </inkml:definitions>
  <inkml:trace contextRef="#ctx0" brushRef="#br0">65674 13363 571,'-11'-7'47,"10"3"3,10 1 4,10 2 3,6 1-4,4 0-9,5 0-11,3 0-10,2 0-6,-2 0-1,0 0-1,-2 0-2,-2 0-7,-3 0-12,-5 0-12,-3 0-14,-4-1-6,1 0 0,-2-2-1,-1 0-1,-1-1 0,-3 3 2,-1-1 0,-2 2 0,-2-1 3,0 0 2,-2-2 4,0 0 1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04"/>
    </inkml:context>
    <inkml:brush xml:id="br0">
      <inkml:brushProperty name="width" value="0.04496" units="cm"/>
      <inkml:brushProperty name="height" value="0.04496" units="cm"/>
      <inkml:brushProperty name="color" value="#F2395B"/>
    </inkml:brush>
  </inkml:definitions>
  <inkml:trace contextRef="#ctx0" brushRef="#br0">66657 12566 489,'-29'-7'5,"7"2"9,6 2 10,5 2 9,4 2 8,0 2 6,2 2 6,1 2 5,1 2-2,0 3-9,2 3-9,1 4-10,0 1-6,0 3-5,0 1-3,0 2-5,0 2-5,0 4-7,0 3-7,0 3-8,-1 1-8,-1 2-7,0 1-7,-1 1-9,-1-4 0,2-5 7,0-6 6,2-5 7,-1-5 0,0-1-5,-2-2-6,0-2-6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04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67900 12281 472,'15'-13'0,"-1"3"0,-1 4 0,0 4 0,0 2 7,5 2 13,4 0 14,2 2 14,1 0 2,-5 0-7,-4-1-9,-6 2-7,-1-1-5,3 3 0,4 2 0,2 2-1,2 1-1,1 3-1,1 2 0,1 2-2,0 0-1,-2 1-1,0-1-1,-1 1-1,-1 0-1,-2 3-2,-3 0-1,-1 4-2,-3 1-3,-2 2-2,-4 3-2,-2 1-3,-6 3-5,-6 5-6,-7 2-7,-7 6-6,-9 2-8,-8 3-6,-11 2-7,-9 5-6,0-6-4,12-13 1,12-11 1,12-14 1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07"/>
    </inkml:context>
    <inkml:brush xml:id="br0">
      <inkml:brushProperty name="width" value="0.04498" units="cm"/>
      <inkml:brushProperty name="height" value="0.04498" units="cm"/>
      <inkml:brushProperty name="color" value="#F2395B"/>
    </inkml:brush>
  </inkml:definitions>
  <inkml:trace contextRef="#ctx0" brushRef="#br0">77598 10234 489,'-36'7'76,"9"1"-16,7 0-18,9 0-18,3 0-9,0 0-1,0-1-1,0 1-2,-1 2 1,-1 6 4,-3 4 2,-2 4 3,1 1 0,1-1-2,2-4-3,2-3-3,2-1-1,-1 1 0,0 1 0,0 1-1,1 2 1,0 1-1,2 3-1,1 1-1,-1 1-1,2-1-1,-1-1-3,0-1-2,0-1-1,2-1 1,0-1 0,2-2 1,1 0-2,2-1-1,2 0-3,2-2-1,1 0-2,1-1 1,2 1 1,0 0 0,2-1 1,3-1 0,3-1 0,3 0 0,1-3 0,-3-1-1,-1-2 0,-2-2 0,-1-2-1,3-1 0,2 0 0,1-1 1,1-1-1,-1 0-1,-1 0-1,-1 0 0,1-2-1,-1-2 2,2-4 0,1-2 0,0-2 1,-1-2-1,-1 0 0,-1-1 1,-1 0-1,1-1 3,0 0 0,-1 1 2,1-2 1,0-2-1,-1-1-1,1-3 0,-2 2-1,-3 0 1,-3 3-1,-2 1 1,-3-1-1,1-5 2,0-5-1,0-5 0,-1-1 1,-2 3 0,-3 3-1,0 4 1,-3-1 0,-1 0 0,0-1 1,-1 0 0,-3-1 0,-2 3 0,-3 2 0,-3 2-1,-2 0 2,0 1 1,1-1 2,-1 0 2,1 2 1,0 3-2,2 3-1,1 3-1,0 1 0,-2 0 0,0 0 0,-1 0 0,-1 1 1,-1 0-1,-2 2-1,1 1-1,-2 0-1,2 0-3,1 0-2,1 0-3,0 1-1,1 2 1,0 2 1,-1 2 1,-1 3-5,-3 4-13,-3 3-11,-3 5-11,-1 2-5,3 3 5,1 1 5,3 3 5,2-2 4,2-3 4,4-4 6,3-5 4,2-3 4,0 1 3,2-2 1,1 0 4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07"/>
    </inkml:context>
    <inkml:brush xml:id="br0">
      <inkml:brushProperty name="width" value="0.03484" units="cm"/>
      <inkml:brushProperty name="height" value="0.03484" units="cm"/>
      <inkml:brushProperty name="color" value="#F2395B"/>
    </inkml:brush>
  </inkml:definitions>
  <inkml:trace contextRef="#ctx0" brushRef="#br0">78429 11050 631,'-14'3'91,"4"6"-16,5 5-15,3 7-15,2 3-11,0 1-8,0 1-7,0 1-8,0 0-5,0 1-5,0-1-4,0-1-5,0 3-1,-2 1 3,0 2 1,-1 3 3,-1-3-11,0-6-24,0-5-24,0-6-24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13"/>
    </inkml:context>
    <inkml:brush xml:id="br0">
      <inkml:brushProperty name="width" value="0.03514" units="cm"/>
      <inkml:brushProperty name="height" value="0.03514" units="cm"/>
      <inkml:brushProperty name="color" value="#F2395B"/>
    </inkml:brush>
  </inkml:definitions>
  <inkml:trace contextRef="#ctx0" brushRef="#br0">84862 9900 626,'0'22'103,"0"-1"-22,0-3-25,0-1-22,-1-1-15,-1 2-3,0 0-3,-1 1-5,-1 0-1,0 4 1,0 1 0,0 3 1,0 0-2,1 1-3,-1-1-4,1 1-3,-2 1-6,2 2-8,-1 4-8,0 2-8,0 0-4,2-6-3,0-4 0,2-4-2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13"/>
    </inkml:context>
    <inkml:brush xml:id="br0">
      <inkml:brushProperty name="width" value="0.03106" units="cm"/>
      <inkml:brushProperty name="height" value="0.03106" units="cm"/>
      <inkml:brushProperty name="color" value="#F2395B"/>
    </inkml:brush>
  </inkml:definitions>
  <inkml:trace contextRef="#ctx0" brushRef="#br0">85000 10577 708,'8'-15'18,"0"5"7,0 2 8,-1 2 7,2 2 0,4 0-5,2 0-6,3 1-5,2 0-5,0-1-5,-2 0-5,2 0-4,-2 0-4,-1 2-6,-2 0-3,-3 2-6,-1 0-2,0 0-2,-2 0-3,0 0-2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46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78544 20158 999,'-8'-11'-3,"0"-4"-9,1-5-7,-1-5-7,0-3-2,0-1 4,0-1 5,0 0 4,1-3 4,1-1 3,0-2 4,2-2 4,0-1 1,2-1 1,0 1-1,2 0 1,1 0 1,2 0-1,2 0 0,2 0 1,1 0 0,3-2 0,2-1 0,2 0 0,1-2-1,3 0 0,2-2-1,1 0-2,3 0 1,1 4 2,3 2 1,0 3 1,3 4 1,1 2 0,1 3 0,0 3 0,1 3-1,1 5 0,-1 3-1,1 4 1,-1 4-1,0 2 0,0 4 1,1 3 0,-2 3 0,-2 5-1,-2 5 0,-2 5 0,-1 3 0,-3 1-2,-1 1 0,-3 1-1,-1 1 0,-2 3 0,-3 1-1,-1 2 1,-2 2 0,-2-1-1,-3 0 2,-1 0-1,-2 1 1,-4 1-2,-2 0 1,-3 2-2,-5 0 1,-6 1-1,-6-2 0,-5 1 0,-5 1 0,-4 4 0,-5 2-1,-2 4 1,-5 0-2,-4 0 1,-4-2-1,-3 0-1,-1-4 0,6-6-2,4-6-2,6-5-1,6-6-1,8-5 3,8-5 1,7-4 2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13"/>
    </inkml:context>
    <inkml:brush xml:id="br0">
      <inkml:brushProperty name="width" value="0.0498" units="cm"/>
      <inkml:brushProperty name="height" value="0.0498" units="cm"/>
      <inkml:brushProperty name="color" value="#F2395B"/>
    </inkml:brush>
  </inkml:definitions>
  <inkml:trace contextRef="#ctx0" brushRef="#br0">85784 9077 441,'-1'-36'21,"-1"9"1,0 7 1,-1 9 1,-1 5 4,2 4 5,0 4 6,2 4 6,-1 4 0,0 3-4,-2 5-6,0 4-4,-2 2-4,0 2-3,-1 3-1,-1 1-4,-1 3-2,3 3-3,-1 2-4,2 4-2,-1 1-2,0 3 0,-1 2 1,-2 2 1,0 3-6,-1 6-10,-2 4-11,0 5-10,0 0-7,0-5-1,2-5-2,1-4-2,1-2 0,-1 3-2,0 3 0,0 3-1,1-3 3,1-8 6,0-10 8,2-8 7,0-6 2,2-5-2,0-3-2,2-4-3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14"/>
    </inkml:context>
    <inkml:brush xml:id="br0">
      <inkml:brushProperty name="width" value="0.04069" units="cm"/>
      <inkml:brushProperty name="height" value="0.04069" units="cm"/>
      <inkml:brushProperty name="color" value="#F2395B"/>
    </inkml:brush>
  </inkml:definitions>
  <inkml:trace contextRef="#ctx0" brushRef="#br0">86350 10931 540,'8'-13'72,"2"3"-13,0 4-11,1 4-14,1 2-7,2 2-4,0 0-2,1 2-5,-1 1-1,-1 1 0,-2 3-1,-2 2 1,-2 2-3,-1 3-3,0 3-3,-1 4-3,-2 0-2,-1 2-2,0 1-1,-2 1-1,-1-1-1,-2-2-1,-2-1-2,-1-3 0,-3-1-1,0-3 1,-2-1 1,1-2 1,-2-2 0,0-1 2,0 0 1,1-2 1,4-1 4,9-2 10,11-3 7,10 0 9,4-3 1,1-1-9,-1 0-7,0-1-9,-1-1-8,0 2-11,-1 0-9,-1 2-11,-1 0-7,-3 0-3,-1 0-4,-2 0-4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15"/>
    </inkml:context>
    <inkml:brush xml:id="br0">
      <inkml:brushProperty name="width" value="0.0408" units="cm"/>
      <inkml:brushProperty name="height" value="0.0408" units="cm"/>
      <inkml:brushProperty name="color" value="#F2395B"/>
    </inkml:brush>
  </inkml:definitions>
  <inkml:trace contextRef="#ctx0" brushRef="#br0">87855 11115 539,'-13'-1'27,"6"-1"6,6 0 6,6 0 6,4-2 0,3 2-4,4 0-5,2 2-5,1 0-3,1 0-3,0 0-2,-1 0-3,-1 0-3,-2 0 0,-1 0-3,-2 0-1,-1 0-6,1 0-13,1 0-11,2 0-12,-1 0-9,-1 0-8,-1 0-7,0 0-7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15"/>
    </inkml:context>
    <inkml:brush xml:id="br0">
      <inkml:brushProperty name="width" value="0.04826" units="cm"/>
      <inkml:brushProperty name="height" value="0.04826" units="cm"/>
      <inkml:brushProperty name="color" value="#F2395B"/>
    </inkml:brush>
  </inkml:definitions>
  <inkml:trace contextRef="#ctx0" brushRef="#br0">89083 10166 455,'-6'-7'26,"4"2"0,4 2-1,4 2-1,3 1 1,3 0 1,4 0 2,2 0 0,2 0-1,1 0-2,1 0-3,1 0-3,-1 0-3,0 2-1,-1 0-2,-1 2-1,-1 0-2,-2 2-1,-3 0 0,-1 1-1,-2 2-2,-2 0-4,-3 1-3,0 2-3,-4 0-3,-3 3 0,-2 1-1,-3 3-2,-4 1 1,-2 2-1,-3 3 0,-3 1 1,-3 2 0,0-1 0,-1 1 2,-1-1 1,2 0 0,0 1 3,3-1 1,1 1 1,2-3 2,0-2 3,2-3 3,1-3 1,2-2 2,2-1 1,4 0 1,3-2 0,3-2 0,7-4-3,6-4 0,6-4-3,2-3-1,1-2-2,-1-2-1,1-2-1,0-2-2,3-3 0,5-3-1,1-3-1,2-1-1,-1 1-2,-1 2-3,-1 0-1,-1 0-1,-2 0 1,0 1 1,-2-1 1,-1 0 0,-4-1 1,-5-1-1,-3-1 0,-3 0 1,-1 3 0,0 1 0,-2 3 1,-2 1 1,-4 3 3,-4 1 4,-4 2 2,-2 3 2,-2 1 1,0 2 0,-1 2 2,-3 2-1,-3 2 2,-5 2 0,-4 1 2,0 3 0,2 2 0,2 1 2,1 3 0,2 0 0,1 1 2,1 0 0,1-1 1,1 1 0,4 0-2,3-1 0,3 1-2,1 1-1,3 1-2,2 3-2,3 1-3,1 1-2,5-3-3,4-1-2,4-2-2,2-3-4,1 0-3,1-1-3,1 0-3,0-3-3,0-1-4,0-2-1,1-2-4,-2-2 0,-3 0 2,-3-2 3,-2 0 3,-3-1-4,1 0-8,0 0-8,0 0-9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15"/>
    </inkml:context>
    <inkml:brush xml:id="br0">
      <inkml:brushProperty name="width" value="0.03526" units="cm"/>
      <inkml:brushProperty name="height" value="0.03526" units="cm"/>
      <inkml:brushProperty name="color" value="#F2395B"/>
    </inkml:brush>
  </inkml:definitions>
  <inkml:trace contextRef="#ctx0" brushRef="#br0">91150 9359 623,'0'-15'6,"2"2"11,0 2 12,2 3 11,1 1 4,3 1-4,4 1-3,2 0-4,3 1-3,1 0-3,3 0-2,1 1-4,2-2-5,-2 2-7,2-1-6,-1 0-9,0 0-1,-1 2 3,-1 0 2,0 2 3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16"/>
    </inkml:context>
    <inkml:brush xml:id="br0">
      <inkml:brushProperty name="width" value="0.03944" units="cm"/>
      <inkml:brushProperty name="height" value="0.03944" units="cm"/>
      <inkml:brushProperty name="color" value="#F2395B"/>
    </inkml:brush>
  </inkml:definitions>
  <inkml:trace contextRef="#ctx0" brushRef="#br0">91950 10800 557,'24'0'138,"1"0"-32,1 0-32,1 0-32,1 0-18,0 0-4,2 0-3,1 0-5,-1 0-5,-4 2-4,-2 0-7,-2 2-4,-2-2-9,3 0-11,1 0-12,2-1-12,-1-1-5,-3 0 2,-5 0 1,-3 0 2,-3-1 4,-2-1 7,-2 0 9,-2 0 6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16"/>
    </inkml:context>
    <inkml:brush xml:id="br0">
      <inkml:brushProperty name="width" value="0.04038" units="cm"/>
      <inkml:brushProperty name="height" value="0.04038" units="cm"/>
      <inkml:brushProperty name="color" value="#F2395B"/>
    </inkml:brush>
  </inkml:definitions>
  <inkml:trace contextRef="#ctx0" brushRef="#br0">92704 9939 544,'-22'-5'37,"4"6"11,6 6 11,2 6 12,2 4-1,2 5-14,1 3-13,0 5-13,1 2-11,-2 3-5,0 4-7,-1 3-6,-1 1-4,0 0-6,0 0-4,1 0-6,0-1-8,0 0-15,2-2-15,1 0-13,0-5-3,0-8 10,0-7 10,0-8 10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17"/>
    </inkml:context>
    <inkml:brush xml:id="br0">
      <inkml:brushProperty name="width" value="0.03694" units="cm"/>
      <inkml:brushProperty name="height" value="0.03694" units="cm"/>
      <inkml:brushProperty name="color" value="#F2395B"/>
    </inkml:brush>
  </inkml:definitions>
  <inkml:trace contextRef="#ctx0" brushRef="#br0">93784 9731 595,'15'-13'4,"-1"3"9,-1 4 8,-1 4 9,1 2 5,0 2 2,1 0 2,0 2 3,1 1-2,-1 1-3,0 3-4,-2 2-4,-1 1-6,-1 2-8,0 0-9,-2 1-7,-1 1-5,-2 1 0,-2 1 1,-2 1 0,-4 1-1,-4 1-2,-5 1-3,-5 1-2,-4 1-2,0 1 1,-1 1 1,1 1 0,-4-1 1,0-1 3,-1-4 3,0 0 3,0-2 4,2-3 2,4-1 4,3-2 3,3-2 2,1-3 1,2-1 2,2-2 0,6-1 1,8 0-1,9 0-1,10 0 0,3-1-5,1-2-9,-1-2-8,0-2-9,2-2-8,1 0-7,1-1-8,4-2-7,-1 1-3,-2-1 3,-1 0 3,-3 0 2,-3 0 4,-5 2 4,-5 1 5,-4 0 4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18"/>
    </inkml:context>
    <inkml:brush xml:id="br0">
      <inkml:brushProperty name="width" value="0.04645" units="cm"/>
      <inkml:brushProperty name="height" value="0.04645" units="cm"/>
      <inkml:brushProperty name="color" value="#F2395B"/>
    </inkml:brush>
  </inkml:definitions>
  <inkml:trace contextRef="#ctx0" brushRef="#br0">95584 9828 473,'-14'-6'50,"1"2"-5,2 4-6,2 3-6,2 1-3,-3 3-2,0 2-3,-1 2-1,-1 2-1,1 3-1,-1 2 1,0 4 0,0 2-1,0 1-2,1 1-2,-1 1-1,1 0-2,0-1-1,2-1-1,1-1-1,1-1-1,2-2-3,2 0-1,2-1-3,2-1-4,2-2-3,2-3-4,2-1-5,2-3-2,5-4-1,4-4-1,3-4-1,4-5 0,3-4 0,3-5 0,2-5 0,0-3 0,-3-1-2,-5-1-1,-3 0-2,-4-2 0,-5 1 2,-3 0 2,-4-1 2,-3 2 2,-2 1 3,-2 3 4,-2 1 3,-2 2 2,-2 3-2,-2 2-2,-1 2-2,-3 1 3,0 2 8,-1 2 6,-1 2 7,0 1 2,2 0-2,2 0-4,3 1-2,2-2-4,4 0-6,4-2-6,4 0-6,3 0-3,5 0 0,4 2 2,3 1-1,2-1 2,-1 2 3,-1-1 2,0 0 3,-2 0 3,-1 2 3,-1 0 3,-1 2 2,-1 0 3,-2 2 2,-3 0 1,-1 2 1,-1 1 3,-2 1 3,-1 3 3,0 2 3,-1 1 2,0 2-1,0 0 0,0 1 0,-1 1-3,1 1-4,0 0-5,0 3-5,-2 0-2,-1 1-3,-2 1-3,-1 1-1,-2 1-4,-2 1-2,0 1-4,-1 1-3,-2-1-3,0-2-2,-2-2-4,1-1-2,-2-4-3,0-5-4,0-5-4,0-4-4,2-6 1,5-4 6,3-5 5,4-5 6,3-4 3,3 1 2,4-2 2,2 0 1,3-1 3,1 4 1,3 3 2,1 3 2,0 2 2,-2 2 4,-1 2 3,-2 3 4,-1 0 0,-1 0 0,1 0-1,0 0-1,-2 1-2,-1 0-5,-2 1-5,-2 2-3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18"/>
    </inkml:context>
    <inkml:brush xml:id="br0">
      <inkml:brushProperty name="width" value="0.05321" units="cm"/>
      <inkml:brushProperty name="height" value="0.05321" units="cm"/>
      <inkml:brushProperty name="color" value="#F2395B"/>
    </inkml:brush>
  </inkml:definitions>
  <inkml:trace contextRef="#ctx0" brushRef="#br0">97586 9354 413,'-1'-22'4,"0"5"7,-2 3 8,0 4 8,-2 6 8,0 8 9,-1 8 10,-2 7 8,1 6 1,1 3-9,0 3-9,2 3-8,0 2-7,0 2-3,0 2-5,0 3-3,0 1-5,0 7-3,0 4-5,0 5-4,0 4-3,-2 1-5,0 3-4,0 2-4,-3-2-9,0-5-14,-1-6-13,-1-4-14,-1-5-2,2-6 13,1-5 10,1-7 13,0-5 2,2-5-5,0-5-6,2-4-6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46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76500 21100 999,'21'15'-1,"-3"-4"-2,-5 0-2,-3-2-3,-3-1-2,-1-2-3,-1-2-4,0 1-3,-1-1-2,0 0-1,0 0 0,0 0-1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18"/>
    </inkml:context>
    <inkml:brush xml:id="br0">
      <inkml:brushProperty name="width" value="0.03605" units="cm"/>
      <inkml:brushProperty name="height" value="0.03605" units="cm"/>
      <inkml:brushProperty name="color" value="#F2395B"/>
    </inkml:brush>
  </inkml:definitions>
  <inkml:trace contextRef="#ctx0" brushRef="#br0">98350 8424 610,'7'-15'3,"0"2"9,-2 3 6,0 2 8,0-1 4,3 0 1,3-2 0,4 0 2,2 1-2,5 1-2,3 3-4,4 1-2,3 1-2,1 2-1,0 0 0,2 2 0,-1 1-6,-1 2-12,-3 2-10,-2 2-11,-3 1-10,-5-1-7,-5 0-7,-5 1-8,-2-1-2,0 0 1,0-2 1,0 0 2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18"/>
    </inkml:context>
    <inkml:brush xml:id="br0">
      <inkml:brushProperty name="width" value="0.03668" units="cm"/>
      <inkml:brushProperty name="height" value="0.03668" units="cm"/>
      <inkml:brushProperty name="color" value="#F2395B"/>
    </inkml:brush>
  </inkml:definitions>
  <inkml:trace contextRef="#ctx0" brushRef="#br0">98750 10146 599,'9'-8'40,"1"2"-1,3 1-1,2 1-2,2 0 1,1 1 0,3-1 0,1 0 1,3 0-3,1 2-8,2 0-7,2 2-7,0 0-9,-1 2-13,-3 0-12,-1 2-13,-4 0-7,-3 0-6,-4-1-4,-4 1-6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19"/>
    </inkml:context>
    <inkml:brush xml:id="br0">
      <inkml:brushProperty name="width" value="0.03545" units="cm"/>
      <inkml:brushProperty name="height" value="0.03545" units="cm"/>
      <inkml:brushProperty name="color" value="#F2395B"/>
    </inkml:brush>
  </inkml:definitions>
  <inkml:trace contextRef="#ctx0" brushRef="#br0">98550 10948 620,'32'-7'121,"1"3"-26,0 1-26,2 2-26,0 1-17,1 0-9,-1 0-8,0 0-10,-1 0-8,0 0-8,-1 0-8,-2 0-7,-2 0-7,-5 0-3,-5 0-4,-4 0-3,-4-1 1,1 0 3,0-2 5,0 0 4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19"/>
    </inkml:context>
    <inkml:brush xml:id="br0">
      <inkml:brushProperty name="width" value="0.05073" units="cm"/>
      <inkml:brushProperty name="height" value="0.05073" units="cm"/>
      <inkml:brushProperty name="color" value="#F2395B"/>
    </inkml:brush>
  </inkml:definitions>
  <inkml:trace contextRef="#ctx0" brushRef="#br0">100973 9344 433,'0'-18'91,"2"10"-7,0 11-7,2 12-7,-1 5-8,-1 3-12,0 1-11,-1 3-11,-3 1-8,-2 2-3,-4 3-4,-2 1-4,-1 1-4,1 1-4,0-2-3,2 1-6,-1-1-5,0 0-7,0-1-9,-2-1-7,-1-2-5,2-3-2,1-3-3,1-3-1,0-3 1,2-3 8,0-3 7,2-2 6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19"/>
    </inkml:context>
    <inkml:brush xml:id="br0">
      <inkml:brushProperty name="width" value="0.03995" units="cm"/>
      <inkml:brushProperty name="height" value="0.03995" units="cm"/>
      <inkml:brushProperty name="color" value="#F2395B"/>
    </inkml:brush>
  </inkml:definitions>
  <inkml:trace contextRef="#ctx0" brushRef="#br0">101000 10277 550,'29'-21'57,"-5"5"-6,-6 5-4,-4 5-7,-1 3-3,0-1-5,1 0-2,1 0-5,1 0-1,-2 2 1,-2 0 1,1 2 0,-2 0-6,1 0-11,0 0-11,0 0-12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19"/>
    </inkml:context>
    <inkml:brush xml:id="br0">
      <inkml:brushProperty name="width" value="0.05888" units="cm"/>
      <inkml:brushProperty name="height" value="0.05888" units="cm"/>
      <inkml:brushProperty name="color" value="#F2395B"/>
    </inkml:brush>
  </inkml:definitions>
  <inkml:trace contextRef="#ctx0" brushRef="#br0">101687 8833 373,'-7'-35'40,"2"7"-2,2 9-5,2 7-2,1 7 3,0 6 9,0 6 10,0 6 10,0 5 0,0 5-13,0 5-11,0 5-11,-1 3-7,0 2-4,-2 2-2,0 2-3,-2 1-2,0 0 0,-1 0 0,0 1-1,-2-1-2,0 3-7,0 2-4,0 2-7,0-1-4,0-3-4,0-2-2,1-3-4,-1-1 0,0 2-1,0 2 2,1 2 0,0-2-1,0-6-4,2-6-3,1-5-3,-1-6-6,0-3-7,-2-4-7,0-4-7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20"/>
    </inkml:context>
    <inkml:brush xml:id="br0">
      <inkml:brushProperty name="width" value="0.058" units="cm"/>
      <inkml:brushProperty name="height" value="0.058" units="cm"/>
      <inkml:brushProperty name="color" value="#F2395B"/>
    </inkml:brush>
  </inkml:definitions>
  <inkml:trace contextRef="#ctx0" brushRef="#br0">101900 10408 379,'37'-42'5,"-3"7"11,-5 7 10,-4 9 10,-3 5 5,-2 5-4,-4 3-3,-3 4-3,-2 4-3,-1 5-2,0 6-1,-2 4-4,-2 2-2,-2 1-4,-4-1-5,-2 1-3,-3-1-4,0 0-2,-1 1-1,-1-1-3,3-2-2,9-4-4,10-6-3,8-4-4,5-7-2,2-6-1,3-7-1,1-7-1,1-4-1,1 2 1,-1-2-2,0 1 1,0 0 1,-3 1 3,-3 1 5,0 1 3,-4 2 5,-3 3 5,-5 3 5,-3 3 5,-3 2 8,0 2 10,-2 2 10,-1 3 10,-2 3 3,-6 7-2,-4 7-1,-5 8-2,-3 2-5,0 3-8,0 0-7,0 1-7,2 0-5,1 2-2,2 1-1,2 1-2,2-1-3,2 2-2,2-1-3,2 0-2,2-2-3,4-3-3,2-5-3,3-3-3,3-4-1,3-2 2,4-4 1,2-3 2,1-2-1,2-4-3,1-2-4,1-3-4,0-5 0,-1-4 0,-1-5 2,-1-5 0,-2-3 2,-1-1 4,-3-1 2,-1 0 3,-4-2 2,-3 2 3,-4-1 1,-4-1 1,-3 2 2,-2 3 0,-2 3 1,-2 4 0,-4 1-1,-4 2-1,-5 2-1,-5 3-3,-5 1-2,-5 2-7,-5 2-5,-4 3-6,-5 1-3,-4 3 0,-4 4-1,-4 2 0,3 2-2,10 0-3,10 0-3,9 0-3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21"/>
    </inkml:context>
    <inkml:brush xml:id="br0">
      <inkml:brushProperty name="width" value="0.04343" units="cm"/>
      <inkml:brushProperty name="height" value="0.04343" units="cm"/>
      <inkml:brushProperty name="color" value="#F2395B"/>
    </inkml:brush>
  </inkml:definitions>
  <inkml:trace contextRef="#ctx0" brushRef="#br0">99385 9416 506,'38'-7'9,"-4"2"11,-3 2 11,-1 2 11,-3 2 6,0 2-1,1 2 1,-1 2 0,-2 1-3,-5 1-7,-4 2-8,-6 0-6,-3 1-6,-2 1-4,-3 1-4,0 2-3,-4 1-2,-2 7-1,-4 4-1,-2 4-1,-3 3-1,-3-3-5,-4-2-4,-1-1-4,-3-1-2,0-1 0,1 3 1,-1 1 1,1-1 0,-1-1 2,1-3 1,0-1 2,0-3 1,1-1 2,1-3 1,1-1 1,2-3 3,2-1 3,4-2 3,3-2 3,5-1 3,8 2 0,8 0 2,7 1 1,7-1-2,5-2-5,5-4-6,4-2-4,3-2-7,2 0-7,0 0-7,2 0-7,-2 0-7,-7 0-7,-3 0-8,-5 0-6,-4 0-2,-5 0 5,-3 0 5,-4 0 5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30"/>
    </inkml:context>
    <inkml:brush xml:id="br0">
      <inkml:brushProperty name="width" value="0.04118" units="cm"/>
      <inkml:brushProperty name="height" value="0.04118" units="cm"/>
      <inkml:brushProperty name="color" value="#00BFF3"/>
    </inkml:brush>
  </inkml:definitions>
  <inkml:trace contextRef="#ctx0" brushRef="#br0">81353 11500 534,'-31'2'7,"3"6"14,1 4 14,4 5 13,2 3 5,5-1-6,4 1-6,6 0-5,1-2-6,0 2-3,-1-1-2,-1 1-5,0 1-1,2 3-3,2 3-1,2 3-1,1 0-5,0-3-6,0-3-7,0-4-7,1-1-5,4-1-7,2-1-5,4 0-7,1-3-5,3-3-3,1-3-4,3-2-3,-1-3 0,-2-2 3,-1-2 3,-2-2 3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30"/>
    </inkml:context>
    <inkml:brush xml:id="br0">
      <inkml:brushProperty name="width" value="0.05068" units="cm"/>
      <inkml:brushProperty name="height" value="0.05068" units="cm"/>
      <inkml:brushProperty name="color" value="#00BFF3"/>
    </inkml:brush>
  </inkml:definitions>
  <inkml:trace contextRef="#ctx0" brushRef="#br0">82793 10990 434,'-6'-8'6,"4"2"14,4 0 14,4 2 12,3 1 5,3 2-6,3 2-5,4 2-6,0 2-4,2 4-1,1 2-3,1 3-2,-1 3-2,-3 3-2,-3 3-1,-3 3-2,-2 2-2,0 1-1,-2 1-1,0 0-2,-3 2 0,-3 0 0,-2 2-1,-4 1 1,-4 1-5,-7 1-6,-7 0-8,-7 2-8,-6 2-9,-5 6-11,-4 3-10,-5 7-12,1-4-7,8-10-1,8-12-2,7-9-2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01"/>
    </inkml:context>
    <inkml:brush xml:id="br0">
      <inkml:brushProperty name="width" value="0.04176" units="cm"/>
      <inkml:brushProperty name="height" value="0.04176" units="cm"/>
      <inkml:brushProperty name="color" value="#F2395B"/>
    </inkml:brush>
  </inkml:definitions>
  <inkml:trace contextRef="#ctx0" brushRef="#br0">99312 48851 526,'21'-36'2,"-3"7"1,-4 7 4,-4 7 2,-4 6 3,-1 6 5,-2 6 3,-2 6 5,-4 7-1,-6 9-4,-5 9-4,-7 8-4,-3 5-6,-1-2-7,-1-1-7,-1 0-6,2-5-3,5-8 2,5-7 2,5-9 2,6-6-1,8-4-4,8-5-5,7-6-5,6-2 1,1 1 6,3-1 6,1 0 6,0 1 6,-1 4 5,-3 3 5,-1 2 6,-6 4 5,-4 4 4,-6 3 5,-6 5 4,-6 2 3,-6 1 0,-6 1 0,-4 1 1,-6-1-2,-1-3-3,-3-3-4,-1-2-3,0-4-4,5-1-2,3-2-3,5-2-2,7-1-8,10 0-10,11 0-11,11 0-12,7-1-5,3-2-2,3-2-1,3-2-1,0-1 1,-3 0 4,-1 0 4,-1 0 4,-5 2 5,-6 2 8,-5 3 8,-6 4 7,-8 2 5,-10 3 0,-10 4 2,-9 2 1,-7 1 2,-3 2 0,-3 1 1,-1 1 2,-2-1 1,2-3 3,1-3 3,3-3 1,3-2 2,4 0 0,3-2-1,5 0 1,6-2-4,10-1-6,10-1-8,10 0-6,7-1-4,5 0-2,4 0-2,6 0-2,3-1-4,0-1-7,2 0-5,1-1-7,-1-3-4,1-2-1,0-4-2,0-2-1,-3-1 1,-7 2 3,-7 3 5,-7 1 3,-5 0 0,-1 0-4,-2-1-5,-2-2-5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46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76327 22050 999,'-6'8'-37,"2"2"10,4 0 11,3 0 11,2 2 3,3 0-1,3-1-3,3 1-2,0-2-1,-3 1 0,-3-2-2,-2 0 1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31"/>
    </inkml:context>
    <inkml:brush xml:id="br0">
      <inkml:brushProperty name="width" value="0.04516" units="cm"/>
      <inkml:brushProperty name="height" value="0.04516" units="cm"/>
      <inkml:brushProperty name="color" value="#00BFF3"/>
    </inkml:brush>
  </inkml:definitions>
  <inkml:trace contextRef="#ctx0" brushRef="#br0">81890 12546 487,'-5'-8'59,"8"2"6,6 1 6,7 1 6,6 1-3,3 0-15,4 2-13,4 1-13,3-1-13,1-1-11,0 0-12,2-1-10,-3-1-4,-2 2 4,-5 0 5,-3 2 5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32"/>
    </inkml:context>
    <inkml:brush xml:id="br0">
      <inkml:brushProperty name="width" value="0.04706" units="cm"/>
      <inkml:brushProperty name="height" value="0.04706" units="cm"/>
      <inkml:brushProperty name="color" value="#00BFF3"/>
    </inkml:brush>
  </inkml:definitions>
  <inkml:trace contextRef="#ctx0" brushRef="#br0">79672 17259 467,'-15'-15'33,"2"4"-3,3 3-3,1 3-3,1 2-1,-2 3 0,0 4 2,-1 2 0,-2 4 0,-2 6-1,-1 4 1,-3 5-2,-1 4 1,-1 2-1,-1 4-1,-1 2 0,1 2-1,2-2-2,1 0 0,2-1-2,3-1-1,3 1-2,3-1-2,2 0-2,4-2-4,4-2-5,4-3-7,4-3-5,4-3-6,7-3-5,5-3-6,7-3-6,3-4-4,3-4 0,4-6-2,3-4-1,-3-3 0,-7 0 4,-6 1 2,-7-1 3,-5 0 2,-1 0-2,-2 0 0,-2 0-1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32"/>
    </inkml:context>
    <inkml:brush xml:id="br0">
      <inkml:brushProperty name="width" value="0.0389" units="cm"/>
      <inkml:brushProperty name="height" value="0.0389" units="cm"/>
      <inkml:brushProperty name="color" value="#00BFF3"/>
    </inkml:brush>
  </inkml:definitions>
  <inkml:trace contextRef="#ctx0" brushRef="#br0">80597 18380 565,'-31'-1'69,"15"-1"-2,16 0-2,16 0-2,8-2-8,3 0-12,0 0-13,4 1-12,-1-1-8,0 2-3,-1 0-2,-1 2-3,-2 0-6,-4 0-14,-2 0-11,-2 0-12,-4 0-7,-1 2-1,-2 0-2,-2 2 0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32"/>
    </inkml:context>
    <inkml:brush xml:id="br0">
      <inkml:brushProperty name="width" value="0.04699" units="cm"/>
      <inkml:brushProperty name="height" value="0.04699" units="cm"/>
      <inkml:brushProperty name="color" value="#00BFF3"/>
    </inkml:brush>
  </inkml:definitions>
  <inkml:trace contextRef="#ctx0" brushRef="#br0">81140 17675 468,'-35'-21'5,"8"5"9,7 4 11,8 6 9,4 4 8,1 4 7,0 4 8,-1 4 6,1 2-2,2 3-10,2 2-12,2 1-10,1 4-7,0 3-5,0 5-5,0 3-3,0 4-7,0 2-7,0 4-8,0 2-8,0 0-9,0-1-8,0-2-10,0-1-8,0-6-1,0-6 7,0-7 7,0-6 8,0-5 2,2-1 0,0-1-2,2 0-2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32"/>
    </inkml:context>
    <inkml:brush xml:id="br0">
      <inkml:brushProperty name="width" value="0.0499" units="cm"/>
      <inkml:brushProperty name="height" value="0.0499" units="cm"/>
      <inkml:brushProperty name="color" value="#00BFF3"/>
    </inkml:brush>
  </inkml:definitions>
  <inkml:trace contextRef="#ctx0" brushRef="#br0">82116 17240 440,'8'-8'3,"-1"-2"4,1 0 4,0-1 6,2 0 4,4 2 4,3 2 4,5 3 4,1 1 2,3 3 0,0 4-1,0 2 0,0 3-2,-2 4-3,-1 2-3,-2 3-2,-3 2-2,-1 1-1,-3 1 0,-1 1-1,-3 2-1,-2 3-4,-4 3-3,-2 2-2,-5 3-3,-2 2-1,-5 2 0,-4 3 0,-4 2-7,-7 7-10,-5 6-10,-6 6-11,-3 0-8,2-6-3,1-3-4,0-6-3,3-7-4,5-8-2,5-9-4,5-8-2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33"/>
    </inkml:context>
    <inkml:brush xml:id="br0">
      <inkml:brushProperty name="width" value="0.05028" units="cm"/>
      <inkml:brushProperty name="height" value="0.05028" units="cm"/>
      <inkml:brushProperty name="color" value="#00BFF3"/>
    </inkml:brush>
  </inkml:definitions>
  <inkml:trace contextRef="#ctx0" brushRef="#br0">88975 17050 437,'1'-16'0,"1"2"0,3 1 0,2 1 0,1 2 8,-1 6 18,1 4 16,0 6 17,-1 4 5,-2 5-6,-3 5-7,0 5-6,-3 4-5,-1 1-5,0 2-6,-1 3-3,-2 1-5,-2 0-2,-2 2-2,-1 0-3,-2 1-6,1 2-8,-1 1-8,1 0-10,0-1-3,2-4 3,2-3 1,2-5 3,3-7-11,4-11-24,4-10-24,4-11-24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33"/>
    </inkml:context>
    <inkml:brush xml:id="br0">
      <inkml:brushProperty name="width" value="0.03702" units="cm"/>
      <inkml:brushProperty name="height" value="0.03702" units="cm"/>
      <inkml:brushProperty name="color" value="#00BFF3"/>
    </inkml:brush>
  </inkml:definitions>
  <inkml:trace contextRef="#ctx0" brushRef="#br0">89200 17890 594,'2'-23'30,"4"4"7,4 3 8,3 4 8,5 2 1,4 3-6,2 2-5,6 4-4,-1 1-9,-2 0-11,-3 0-12,-2 0-10,-4 0-10,0 0-11,-1 0-10,-1 0-10,-2-1-7,-4-2-4,-5-2-5,-2-2-5,-3-1 5,0 1 13,0-1 14,0 0 13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33"/>
    </inkml:context>
    <inkml:brush xml:id="br0">
      <inkml:brushProperty name="width" value="0.05468" units="cm"/>
      <inkml:brushProperty name="height" value="0.05468" units="cm"/>
      <inkml:brushProperty name="color" value="#00BFF3"/>
    </inkml:brush>
  </inkml:definitions>
  <inkml:trace contextRef="#ctx0" brushRef="#br0">90193 16705 402,'0'-42'7,"0"9"6,0 11 5,0 9 6,-1 11 9,-1 12 14,0 11 15,-1 13 13,-1 5 2,2 2-14,0 1-13,2 0-13,-1 2-9,0 0-5,-2 1-5,1 2-5,-2 1-6,0 5-4,0 4-6,0 4-6,0 3-6,-2 5-10,0 3-10,-1 5-9,0-2-6,1-6-3,0-6-4,2-5-2,0-9 3,2-12 9,0-11 10,2-12 10,0-6 4,0 1-1,0 1-1,0 2-1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34"/>
    </inkml:context>
    <inkml:brush xml:id="br0">
      <inkml:brushProperty name="width" value="0.03523" units="cm"/>
      <inkml:brushProperty name="height" value="0.03523" units="cm"/>
      <inkml:brushProperty name="color" value="#00BFF3"/>
    </inkml:brush>
  </inkml:definitions>
  <inkml:trace contextRef="#ctx0" brushRef="#br0">91100 16771 624,'1'-30'0,"4"6"0,2 2 0,4 4 0,1 4 7,3 1 15,1 3 13,3 1 15,2 2 5,3 1-7,3 0-6,3 2-6,1 0-6,0 2-7,0 0-6,0 2-7,-1 1-10,-5 2-11,-3 2-13,-4 2-11,-4 1-9,-3-1-2,-3 1-3,-2-1-4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34"/>
    </inkml:context>
    <inkml:brush xml:id="br0">
      <inkml:brushProperty name="width" value="0.04356" units="cm"/>
      <inkml:brushProperty name="height" value="0.04356" units="cm"/>
      <inkml:brushProperty name="color" value="#00BFF3"/>
    </inkml:brush>
  </inkml:definitions>
  <inkml:trace contextRef="#ctx0" brushRef="#br0">91910 15866 505,'-34'-12'73,"9"8"1,12 8-1,8 8 1,5 6-8,2 8-13,0 7-13,2 7-14,-1 4-13,-1 3-10,-1 4-12,0 2-12,-2 0-9,0-2-10,-1-5-10,-1-1-10,-1-6-3,0-7 2,0-9 2,0-7 2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47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75851 20635 999,'-16'-2'-5,"0"0"-13,1-3-12,-1-2-12,1-1-1,3 0 9,1 1 10,2-1 9,0-2 9,-2-4 10,-2-4 9,-1-3 9,-1-3 3,1-1-3,0-1-4,2-1-3,1-1-3,2-3-4,3-1-2,1-1-4,1-3-1,2-1-1,0-1 1,2 0 0,0-1-1,0 1-1,0 2-1,0 0-2,1 1 1,2-1 0,2 1 1,2 0 1,1-1 0,1-1 2,2 0 0,0-2 0,1 2 2,3 0 0,2 3 0,2 2 2,1 1-1,1 1 0,1 1-1,1 1 0,1 3 0,1 5 1,1 5 1,1 5 0,-1 4 0,2 4 0,-1 4-1,0 4 0,0 5-1,-1 9-2,-1 7 0,-1 9 0,-2 4-2,-3 2 0,-3 2 0,-2 2 0,-3 1-1,-1 1-1,0 2-2,-2 0 0,-1 2-4,-2 2-2,-3 2-5,0 2-3,-2-4 0,0-7 2,0-7 2,0-9 3,-1-5 1,-1-3-1,0-3-1,-1-4-1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34"/>
    </inkml:context>
    <inkml:brush xml:id="br0">
      <inkml:brushProperty name="width" value="0.04261" units="cm"/>
      <inkml:brushProperty name="height" value="0.04261" units="cm"/>
      <inkml:brushProperty name="color" value="#00BFF3"/>
    </inkml:brush>
  </inkml:definitions>
  <inkml:trace contextRef="#ctx0" brushRef="#br0">86708 17378 516,'0'-14'4,"0"1"10,0 2 9,0 2 9,2 2 4,5 1 2,5 0 0,5 2 1,5 0-2,5 2-3,4 0-5,6 2-4,1 3-2,-3 6-3,-3 5-1,-3 7-1,-5 4-3,-5 3-1,-6 3-3,-7 3-3,-7 1-2,-9 3-6,-11 2-4,-9 2-4,-7 2-6,-3 1-3,-3 0-5,-2 2-4,0-2-1,4-2 5,4-5 2,4-1 5,3-4 3,1-5 3,3-5 3,1-5 3,10-5 3,17-6 0,16-6 1,17-6 1,10-4-7,6-2-11,3-2-13,6-1-13,5-1-5,4 0 1,3 2 0,5 1 2,-7 1 5,-14 0 8,-14 2 9,-15 1 9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35"/>
    </inkml:context>
    <inkml:brush xml:id="br0">
      <inkml:brushProperty name="width" value="0.03751" units="cm"/>
      <inkml:brushProperty name="height" value="0.03751" units="cm"/>
      <inkml:brushProperty name="color" value="#00BFF3"/>
    </inkml:brush>
  </inkml:definitions>
  <inkml:trace contextRef="#ctx0" brushRef="#br0">91700 18465 586,'60'-7'142,"-5"3"-33,-4 1-33,-5 2-33,-5 1-20,1 0-9,-2 0-8,0 0-8,-3 0-10,-3 0-15,-5 0-12,-3 0-14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35"/>
    </inkml:context>
    <inkml:brush xml:id="br0">
      <inkml:brushProperty name="width" value="0.04872" units="cm"/>
      <inkml:brushProperty name="height" value="0.04872" units="cm"/>
      <inkml:brushProperty name="color" value="#00BFF3"/>
    </inkml:brush>
  </inkml:definitions>
  <inkml:trace contextRef="#ctx0" brushRef="#br0">92471 17855 451,'-29'-14'12,"8"3"9,4 2 10,6 4 9,3 2 3,0 2-3,1 2-4,-1 2-3,0 3 0,0 6 3,1 4 3,-1 5 3,1 2-1,1 1-7,0-1-6,2 1-7,0 2-7,2 8-10,0 6-8,2 8-10,0 3-8,0 0-8,0 0-9,0-1-7,0-3-2,0-6 4,0-7 5,0-7 5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35"/>
    </inkml:context>
    <inkml:brush xml:id="br0">
      <inkml:brushProperty name="width" value="0.05511" units="cm"/>
      <inkml:brushProperty name="height" value="0.05511" units="cm"/>
      <inkml:brushProperty name="color" value="#00BFF3"/>
    </inkml:brush>
  </inkml:definitions>
  <inkml:trace contextRef="#ctx0" brushRef="#br0">93700 17728 399,'1'-14'4,"4"1"8,2 2 9,4 2 8,-1 2 2,1 1-5,-2 0-5,0 2-5,-1 0-1,3 2 1,2 0 2,2 2 2,1 0 1,1 2 0,1 0 2,1 2 1,-1 1-2,-4 3-4,-5 4-6,-3 2-4,-3 3-4,-2 3-3,-2 3-2,-2 2-4,-3 3-1,-6-1-2,-4 1 0,-5-1-2,-2 0 0,1-1 0,1-1-1,1-2 0,2-2 2,3-3 2,2-4 2,4-4 3,4-3 1,6-1 3,6 0 1,6-2 2,5-2 1,5-6-2,5-4 0,5-5-1,1-3 0,-2-2-1,-1 0 0,-3-1-1,-1 1 0,-2 0-2,0 1-2,-1 1-2,-2 0-1,-3 0-3,-3 1-1,-2-1-2,-3 0 0,-1-2 1,-1 0 1,0-1 1,-2 1 2,-2 2 2,-3 1 2,0 3 1,-3 0 3,-1 2 4,0 1 1,-1 0 4,-3 2 5,-4 1 8,-4 0 7,-3 2 7,-2 2 1,0 6-4,2 4-4,1 5-4,1 4-4,3 2-3,1 1-2,2 2-2,3 1-3,-1-1-1,2-1 0,1-1-2,1 0-1,3-1-2,4 1-2,3 0-3,1-2-3,4 1-8,3-3-6,3 0-7,3-1-7,3-3-4,3-1-7,3-2-4,0-2-1,-1-2 5,-3-2 6,-1-2 4,-4-2 0,-3 0-8,-4-2-8,-4 0-7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36"/>
    </inkml:context>
    <inkml:brush xml:id="br0">
      <inkml:brushProperty name="width" value="0.03381" units="cm"/>
      <inkml:brushProperty name="height" value="0.03381" units="cm"/>
      <inkml:brushProperty name="color" value="#00BFF3"/>
    </inkml:brush>
  </inkml:definitions>
  <inkml:trace contextRef="#ctx0" brushRef="#br0">95500 16627 650,'22'-28'84,"-1"7"-15,-2 8-15,-3 6-15,1 3-12,7 2-5,4 0-6,4 2-6,3 0-3,-3 2 0,-2 0 0,-2 2 0,-3 0-13,-5 0-29,-5 0-27,-4-1-28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36"/>
    </inkml:context>
    <inkml:brush xml:id="br0">
      <inkml:brushProperty name="width" value="0.03876" units="cm"/>
      <inkml:brushProperty name="height" value="0.03876" units="cm"/>
      <inkml:brushProperty name="color" value="#00BFF3"/>
    </inkml:brush>
  </inkml:definitions>
  <inkml:trace contextRef="#ctx0" brushRef="#br0">96650 17380 567,'17'-13'79,"1"4"-8,3 3-7,1 4-9,3 2-7,1 0-8,3 0-7,0 0-8,1 0-9,-1 2-15,-3 0-12,-1 2-14,-4-1-11,-3 3-7,-4 0-8,-4 1-7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36"/>
    </inkml:context>
    <inkml:brush xml:id="br0">
      <inkml:brushProperty name="width" value="0.03763" units="cm"/>
      <inkml:brushProperty name="height" value="0.03763" units="cm"/>
      <inkml:brushProperty name="color" value="#00BFF3"/>
    </inkml:brush>
  </inkml:definitions>
  <inkml:trace contextRef="#ctx0" brushRef="#br0">96450 18197 584,'24'0'126,"3"0"-29,1 0-28,3 0-28,0 0-15,0 0-5,0 0-3,0 0-4,1 0-11,1 0-16,1 0-18,1 0-17,-1-1-9,-3-1-1,0 0-2,-3 0-2,-3-2 4,-5 0 12,-5 1 9,-4-1 12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36"/>
    </inkml:context>
    <inkml:brush xml:id="br0">
      <inkml:brushProperty name="width" value="0.05627" units="cm"/>
      <inkml:brushProperty name="height" value="0.05627" units="cm"/>
      <inkml:brushProperty name="color" value="#00BFF3"/>
    </inkml:brush>
  </inkml:definitions>
  <inkml:trace contextRef="#ctx0" brushRef="#br0">99027 16629 390,'0'-9'88,"0"12"-2,0 13-1,0 14-3,-1 4-6,-1 0-13,0-1-13,-1-1-13,-1-1-12,0 0-11,1 0-11,-1 0-11,-1 0-7,0-1-6,-1-2-3,-2 1-6,1-4-5,0-2-7,-1-3-7,0-2-7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36"/>
    </inkml:context>
    <inkml:brush xml:id="br0">
      <inkml:brushProperty name="width" value="0.03734" units="cm"/>
      <inkml:brushProperty name="height" value="0.03734" units="cm"/>
      <inkml:brushProperty name="color" value="#00BFF3"/>
    </inkml:brush>
  </inkml:definitions>
  <inkml:trace contextRef="#ctx0" brushRef="#br0">99150 17543 589,'8'-15'53,"2"2"-10,0 3-11,1 2-11,1 0-3,-1 2 4,1 1 3,-1 0 5,2 1 2,0 1-1,1-1 1,1 0 0,1 0-6,-2 2-13,-2 0-13,1 2-11,-2 0-14,1 0-10,0 0-12,0 0-12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37"/>
    </inkml:context>
    <inkml:brush xml:id="br0">
      <inkml:brushProperty name="width" value="0.06419" units="cm"/>
      <inkml:brushProperty name="height" value="0.06419" units="cm"/>
      <inkml:brushProperty name="color" value="#00BFF3"/>
    </inkml:brush>
  </inkml:definitions>
  <inkml:trace contextRef="#ctx0" brushRef="#br0">99807 15909 342,'-8'-14'8,"2"3"17,0 3 15,2 2 17,1 4 7,0 4 0,2 4 0,0 4-1,1 4-5,0 5-10,0 5-10,0 5-10,0 4-6,-1 2-2,-1 4-2,-2 2-2,0 3-3,1 2-5,-2 2-4,2 2-6,-2 1-4,0 0-7,-2-1-6,0 2-7,-1-5-5,0-4-5,1-4-5,0-5-6,-1-4 1,2-1 8,0-3 7,2-1 8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48"/>
    </inkml:context>
    <inkml:brush xml:id="br0">
      <inkml:brushProperty name="width" value="0.02206" units="cm"/>
      <inkml:brushProperty name="height" value="0.02206" units="cm"/>
      <inkml:brushProperty name="color" value="#00BFF3"/>
    </inkml:brush>
  </inkml:definitions>
  <inkml:trace contextRef="#ctx0" brushRef="#br0">59077 22650 997,'-6'22'3,"2"-4"-4,4-2-3,3-2-4,-1-3-3,0-1-2,0-1-3,-1-1-1,-1-1-1,2 0 2,-1-2 2,3 0 1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37"/>
    </inkml:context>
    <inkml:brush xml:id="br0">
      <inkml:brushProperty name="width" value="0.04477" units="cm"/>
      <inkml:brushProperty name="height" value="0.04477" units="cm"/>
      <inkml:brushProperty name="color" value="#00BFF3"/>
    </inkml:brush>
  </inkml:definitions>
  <inkml:trace contextRef="#ctx0" brushRef="#br0">100200 17758 491,'16'-16'6,"1"2"14,1 1 13,2 1 12,-3 1 4,-1 2-6,-4 2-7,-3 3-7,-1 2 0,0 5 5,0 6 6,0 4 4,-2 4-3,-3 1-11,-2 3-11,-3 2-11,-3-2-6,0-1-1,-2-1-2,0-2 0,4-4-11,10-5-19,9-4-20,11-6-19,3-4-3,2-3 13,-1-5 12,0-4 13,-2 0 6,-5 3-3,-5 3-3,-4 4-1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37"/>
    </inkml:context>
    <inkml:brush xml:id="br0">
      <inkml:brushProperty name="width" value="0.05789" units="cm"/>
      <inkml:brushProperty name="height" value="0.05789" units="cm"/>
      <inkml:brushProperty name="color" value="#00BFF3"/>
    </inkml:brush>
  </inkml:definitions>
  <inkml:trace contextRef="#ctx0" brushRef="#br0">102350 15822 380,'0'-19'40,"0"7"17,0 8 17,0 8 17,0 8 0,2 7-16,0 9-16,2 7-16,-1 7-12,1 8-6,0 6-7,0 8-7,-2 3-6,0 1-6,0 0-5,-1 3-5,-1-1-3,0-3-2,0 1 0,0 0-2,0-4-4,0-3-7,0-4-8,0-4-7,-1-4-3,-1-2 0,0-4 1,0-2 0,-2-5 1,0-8 0,0-6 0,1-6 1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37"/>
    </inkml:context>
    <inkml:brush xml:id="br0">
      <inkml:brushProperty name="width" value="0.04141" units="cm"/>
      <inkml:brushProperty name="height" value="0.04141" units="cm"/>
      <inkml:brushProperty name="color" value="#00BFF3"/>
    </inkml:brush>
  </inkml:definitions>
  <inkml:trace contextRef="#ctx0" brushRef="#br0">101666 15989 531,'0'-14'1,"0"1"3,0 2 2,0 2 3,-2 6 13,-2 8 23,-4 9 24,-2 10 23,-3 3-1,-1 0-24,-3 1-24,-2-1-23,0 0-22,-1 0-17,1 0-18,0 1-17,0-3-5,3-5 7,1-5 8,2-5 8,2-2 1,1 0-3,0 0-2,2 0-5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38"/>
    </inkml:context>
    <inkml:brush xml:id="br0">
      <inkml:brushProperty name="width" value="0.04344" units="cm"/>
      <inkml:brushProperty name="height" value="0.04344" units="cm"/>
      <inkml:brushProperty name="color" value="#00BFF3"/>
    </inkml:brush>
  </inkml:definitions>
  <inkml:trace contextRef="#ctx0" brushRef="#br0">102400 15666 506,'14'-7'35,"-1"2"-4,-2 2-3,-2 2-3,0 1 4,3 0 11,4 0 10,2 0 11,2 1-1,1 2-11,0 2-11,2 2-13,-1 2-9,-1 2-9,-2 5-9,-2 2-8,-3 0-17,-1-2-26,-2-1-24,-2-2-26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47"/>
    </inkml:context>
    <inkml:brush xml:id="br0">
      <inkml:brushProperty name="width" value="0.04065" units="cm"/>
      <inkml:brushProperty name="height" value="0.04065" units="cm"/>
      <inkml:brushProperty name="color" value="#00BFF3"/>
    </inkml:brush>
  </inkml:definitions>
  <inkml:trace contextRef="#ctx0" brushRef="#br0">76989 22109 541,'-8'-15'7,"3"4"15,-1 3 15,2 3 14,1 2 5,2 3-6,2 4-6,2 2-6,1 4-5,2 4-3,-1 3-5,3 5-3,-1 2-4,-1-1-5,-1 1-5,0-2-3,-1 1-6,-1-1-4,1-1-5,0-1-5,-1-1-7,-1-1-7,0-1-9,-1 0-8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48"/>
    </inkml:context>
    <inkml:brush xml:id="br0">
      <inkml:brushProperty name="width" value="0.03985" units="cm"/>
      <inkml:brushProperty name="height" value="0.03985" units="cm"/>
      <inkml:brushProperty name="color" value="#00BFF3"/>
    </inkml:brush>
  </inkml:definitions>
  <inkml:trace contextRef="#ctx0" brushRef="#br0">76186 21700 552,'-24'25'112,"-2"5"-31,0 3-30,0 4-30,-2 3-18,-1-1-4,-1 0-6,-1 0-4,1-1-3,-2-2-1,1-3-1,0 0-1,0-4-1,3-3 1,1-5 0,3-3 0,2-3 1,5-3 2,3-1 1,4-2 2,4-2 4,4-2 6,4-2 7,4-2 6,1 0 5,-2 3 5,-2 4 5,-2 2 4,-2 4 2,0 4-2,-2 3-1,0 5-1,-2 0-3,0 0-3,-1-1-4,-2-1-4,1 0-3,1 1 0,0 1 0,2 1-1,0 0-1,0-1-3,0-1-3,0-1-1,1-2-4,0-3-3,2-3-3,0-2-3,2-9-9,2-10-14,2-13-14,2-11-14,2-7-2,3-1 10,4-1 10,2 0 9,2 0 10,1 3 12,1 3 11,1 4 10,0 2 5,-3 5-1,-1 3-2,-2 4-2,-2 3 2,-1 3 7,-1 1 7,0 2 7,-3 2 1,-1 4-1,-2 2-3,-2 4-3,-4 2-3,-4 3-5,-5 3-4,-6 4-5,-2 0-4,-1 1-6,-1-1-6,-1 1-4,0-2-4,2-1 2,3-2-1,1-2 1,6-3 1,8-3 3,9-2 2,10-4 3,2-1 1,-1-2 0,-3-1 0,-1 0-1,-3 1-1,-4 4-3,-5 4-4,-3 4-3,-6 3-1,-7 5 1,-9 4 2,-7 3 0,-5 2 3,1-1 3,0-1 3,-1-1 4,2-2 2,3-3-1,3-3 1,3-2 0,1-3 1,1 4 3,-1 2 2,1 1 3,-2 2 4,0 1 3,-4 1 3,-1 2 5,0-2 1,2 0 0,4-1-1,3 0 1,2-2-2,1-1-4,1-1-3,1-1-3,1-1-9,2-1-12,2 0-12,2-2-13,3-2-9,4-4-7,4-4-6,4-4-7,1-2 1,-1 0 10,0 0 8,-2 0 10,0 0 6,0 0 2,0 0 2,-1 0 4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48"/>
    </inkml:context>
    <inkml:brush xml:id="br0">
      <inkml:brushProperty name="width" value="0.04737" units="cm"/>
      <inkml:brushProperty name="height" value="0.04737" units="cm"/>
      <inkml:brushProperty name="color" value="#00BFF3"/>
    </inkml:brush>
  </inkml:definitions>
  <inkml:trace contextRef="#ctx0" brushRef="#br0">76250 25781 464,'14'2'6,"-1"2"10,-2 4 13,-2 2 10,-1 2 6,0 1-2,0 0 0,-1 3-1,2 0-4,2 3-4,2 2-5,1 1-5,2 1-4,-2-1-1,-1-1-3,-1-2-2,0 0-1,0-1 0,-1 0 0,1-2-1,0-4-2,0-8-4,0-8-5,-1-8-4,2-5-4,0-3-2,1-4-3,1 0-3,2-4-1,0 1 3,4-1 2,2 1 2,0 1 2,-1 3 5,-1 4 3,-1 2 5,-1 2 1,1 2 2,0 2 1,-1 3 2,0 1 0,-2 2 2,-3 2 1,-1 2 2,-1 2-5,0 4-13,-1 2-12,1 4-11,-2 1-9,-2 1-6,-4 1-5,-2 1-5,-4-1 0,-2-1 6,-4-3 6,-2-1 6,-1-1 1,1-2-5,0-1-4,2 0-5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8:48"/>
    </inkml:context>
    <inkml:brush xml:id="br0">
      <inkml:brushProperty name="width" value="0.03412" units="cm"/>
      <inkml:brushProperty name="height" value="0.03412" units="cm"/>
      <inkml:brushProperty name="color" value="#00BFF3"/>
    </inkml:brush>
  </inkml:definitions>
  <inkml:trace contextRef="#ctx0" brushRef="#br0">76893 25546 644,'-7'-8'0,"0"0"0,2 1 0,1 0 0,1 0 10,3 2 18,4 2 19,2 2 19,6 1 1,8 2-15,7 0-15,8 2-15,2 0-10,-4 0-3,-4-1-5,-4 1-2,-3 0-16,-3 1-25,-3 1-25,-2 2-25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9:38"/>
    </inkml:context>
    <inkml:brush xml:id="br0">
      <inkml:brushProperty name="width" value="0.04547" units="cm"/>
      <inkml:brushProperty name="height" value="0.04547" units="cm"/>
    </inkml:brush>
  </inkml:definitions>
  <inkml:trace contextRef="#ctx0" brushRef="#br0">88490 24424 483,'-8'-11'114,"2"10"-22,0 10-21,2 10-21,0 5-14,0 4-4,1 3-6,-1 3-4,0 1-4,-2 0-2,0 0-2,-1 0-2,-1 0-3,2-1-5,1-1-4,0-2-5,0 1-3,0-1-2,-1 1-3,-1-1-1,0-1-3,1-1-2,0-4-1,2 0-2,0-2-2,2 1-2,0-1-3,2 1-2,0-2 0,0-3-1,0-3-1,0-3 1,1-4-1,2-4-3,2-6-1,2-4-3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9:38"/>
    </inkml:context>
    <inkml:brush xml:id="br0">
      <inkml:brushProperty name="width" value="0.03568" units="cm"/>
      <inkml:brushProperty name="height" value="0.03568" units="cm"/>
    </inkml:brush>
  </inkml:definitions>
  <inkml:trace contextRef="#ctx0" brushRef="#br0">88427 25812 616,'-6'-15'26,"2"2"5,4 3 3,3 2 5,2 1 0,3 2-5,3 2-5,4 2-5,0 1-3,1 0-2,0 0 0,-1 0-2,1 0-2,0 0-2,-2 0-3,2 0-3,-1 0-2,-1 2-3,-1 0-4,0 2-3,-2 0-5,-1 0-8,0-1-7,-2 2-7,-1-1-9,0 0-10,-2 2-8,0 2-10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48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59800 22700 999,'0'22'-9,"2"-4"-2,0-2-2,2-2-1,-2-3-4,0 0-4,0 1-4,-1 0-5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9:38"/>
    </inkml:context>
    <inkml:brush xml:id="br0">
      <inkml:brushProperty name="width" value="0.04842" units="cm"/>
      <inkml:brushProperty name="height" value="0.04842" units="cm"/>
    </inkml:brush>
  </inkml:definitions>
  <inkml:trace contextRef="#ctx0" brushRef="#br0">89446 24390 454,'1'-28'3,"0"7"4,2 7 7,0 7 4,2 4 8,0 3 11,1 4 9,1 2 10,0 3 0,-2 4-10,-3 2-10,0 3-9,-2 3-5,0 3 0,0 3 2,0 3-1,-2 2 0,0 2-4,-3 3-4,-2 1-3,0 1-4,1 2-3,1 1-5,0 0-2,1 2-5,-2 0-3,0 2-5,-1 0-3,0 2-4,1 3-6,0 4-5,2 2-6,0 1-3,2-3-2,0-1-2,2-2-3,0-6 4,0-10 8,0-9 8,0-10 8,0-6 3,0 1-3,0 0-2,0 0-3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9:38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90250 24412 999,'1'-22'0,"2"7"0,2 4 0,2 5 0,3 2-4,7 2-9,6 0-9,5 2-8,2 0-1,0 0 10,-1 0 7,-1 0 10,-1 0 2,-1 0-3,-1 0-3,-1 0-5,-3 0 0,0 2 1,-2 0 1,-2 2 1,-3-1 1,-1-1 2,-2 0 3,-2-1 1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9:39"/>
    </inkml:context>
    <inkml:brush xml:id="br0">
      <inkml:brushProperty name="width" value="0.02941" units="cm"/>
      <inkml:brushProperty name="height" value="0.02941" units="cm"/>
    </inkml:brush>
  </inkml:definitions>
  <inkml:trace contextRef="#ctx0" brushRef="#br0">91076 23474 748,'-22'-1'-1,"6"0"0,5-2-1,6 0-1,1 0 2,0 2 5,0 2 4,0 2 6,1 2 2,0 4 2,2 2 2,0 3 1,1 3 1,0 1-2,0 3 0,0 2-1,0 1 0,0 4-2,0 2 0,0 4-1,0 2-8,-2 2-13,0 3-14,-1 1-14,-1 1-8,2 2 0,0-1 0,2 3-1,-1-5 2,0-8 4,-2-9 4,0-8 5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9:39"/>
    </inkml:context>
    <inkml:brush xml:id="br0">
      <inkml:brushProperty name="width" value="0.04202" units="cm"/>
      <inkml:brushProperty name="height" value="0.04202" units="cm"/>
    </inkml:brush>
  </inkml:definitions>
  <inkml:trace contextRef="#ctx0" brushRef="#br0">91635 26030 523,'-23'0'28,"17"0"13,16 0 12,17 0 13,9-1 1,1-1-12,0 0-12,2 0-12,1-2-7,0 0-3,2 0-2,0 1-2,-1-1-6,-2 2-10,-3 0-11,-3 2-10,-4 0-7,-4 0-1,-3 0-4,-4 0-1,-4 0-4,-1 2-3,-2 0-3,-2 2-3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9:39"/>
    </inkml:context>
    <inkml:brush xml:id="br0">
      <inkml:brushProperty name="width" value="0.04024" units="cm"/>
      <inkml:brushProperty name="height" value="0.04024" units="cm"/>
    </inkml:brush>
  </inkml:definitions>
  <inkml:trace contextRef="#ctx0" brushRef="#br0">92659 25014 546,'-22'-14'4,"6"2"9,5 4 8,5 3 9,3 5 6,-1 8 4,0 8 3,0 7 4,1 5-1,0 3-7,2 1-6,0 2-6,1 0-6,-2 2-2,0-1-4,-1 0-2,-2 1-6,2-1-9,-1 0-6,0 0-9,0 1-2,2-1 2,0 0 2,2-1 2,0 0-1,0-3-5,0-3-5,0-3-6,0-4-8,2-3-8,0-4-9,2-4-9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9:40"/>
    </inkml:context>
    <inkml:brush xml:id="br0">
      <inkml:brushProperty name="width" value="0.05326" units="cm"/>
      <inkml:brushProperty name="height" value="0.05326" units="cm"/>
    </inkml:brush>
  </inkml:definitions>
  <inkml:trace contextRef="#ctx0" brushRef="#br0">95037 25143 413,'-2'-11'54,"-2"10"0,-4 10-3,-2 10 0,-2 3-3,-1 2-4,-1-1-5,-2 1-3,1-1-4,1 1-4,1-1-3,1 1-3,1-2-3,2-1-1,2-4-3,2 0-1,4-1-3,6 0-1,6-1-2,6 1-2,3-3-5,1-5-5,1-4-6,1-6-7,0-4-3,1-3-2,-1-5 1,1-4-2,-2-1 1,-1-1 1,-3 0 2,-1 2 2,-2-3 1,-2-3 2,-3-3 1,-1-3 2,-2 0 2,-2 3 2,-2 3 3,-3 3 2,0 2 3,-2 0 1,0-1 3,-1 1 3,2 2 2,4 6 3,4 6 3,7 6 3,1 5 0,-1 2-2,-1 3-3,0 3-3,-3 2-1,1 0-1,-2 0-1,0-1 0,-2 0-1,-1 2-1,0 2-3,-2 0-1,-1 0-1,0-1-1,-2-1 0,0-1-1,-2 0-1,-2 2-5,-2 0-3,-2 1-4,-1-2-4,-1 0-3,-2-2-3,0-2-3,2-5-4,6-8-4,6-8-4,6-8-4,3-2 2,2 3 12,0 3 10,1 3 12,1 1 6,1-2 4,1 0 3,2-1 4,-2 1 0,-1 2-2,-3 4-3,-1 2-3,-1 2-7,0-2-12,-1 0-12,1-1-11,-1-2-3,-2-2 7,-2-2 7,-2-2 6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9:40"/>
    </inkml:context>
    <inkml:brush xml:id="br0">
      <inkml:brushProperty name="width" value="0.05612" units="cm"/>
      <inkml:brushProperty name="height" value="0.05612" units="cm"/>
    </inkml:brush>
  </inkml:definitions>
  <inkml:trace contextRef="#ctx0" brushRef="#br0">97233 24612 391,'6'-42'2,"-1"8"2,-2 9 4,-2 9 3,-1 6 9,2 6 13,0 4 14,1 6 14,0 4 2,-1 3-6,0 5-8,-1 4-8,-1 3-5,0 4-3,0 5-3,0 3-4,-1 2-3,-1 0-3,0 0-4,-1 0-3,0-1-4,1-2-4,0-2-3,2-1-5,-1 1-6,0 8-8,-2 7-9,0 6-7,-1 3-6,3-3-4,-1-1-2,2-3-4,0-1-1,0-4 3,0-2 1,0-3 3,-1-6 2,0-8 2,-2-7 2,0-8 2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9:41"/>
    </inkml:context>
    <inkml:brush xml:id="br0">
      <inkml:brushProperty name="width" value="0.03449" units="cm"/>
      <inkml:brushProperty name="height" value="0.03449" units="cm"/>
    </inkml:brush>
  </inkml:definitions>
  <inkml:trace contextRef="#ctx0" brushRef="#br0">97750 24009 637,'0'-16'3,"2"2"7,0 1 6,2 2 6,0 1 1,2 2-4,0 4-5,1 2-4,3 2 2,2-2 8,3 0 7,3-1 8,2-2 1,4 2-3,3-1-3,3 0-5,0 0-6,-1 2-11,-3 0-9,-2 2-10,-1 0-15,-3 2-19,-1 0-20,-2 2-20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9:41"/>
    </inkml:context>
    <inkml:brush xml:id="br0">
      <inkml:brushProperty name="width" value="0.03878" units="cm"/>
      <inkml:brushProperty name="height" value="0.03878" units="cm"/>
    </inkml:brush>
  </inkml:definitions>
  <inkml:trace contextRef="#ctx0" brushRef="#br0">98459 25530 567,'-15'0'2,"4"-2"4,3 0 4,3-1 4,2 0 9,3 1 13,4 0 15,2 2 14,5-1 0,6 0-11,5-2-13,7 0-13,2-1-9,0 2-6,1 0-8,-1 2-5,-1 0-8,0 0-4,-1 0-7,-1 0-4,-3 0-3,-3 2 2,-5 0 2,-3 2 2,-4 1-3,-2 2-9,-4 0-7,-2 4-9,-4 0-1,0-1 4,-3-1 4,-2 0 5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9:41"/>
    </inkml:context>
    <inkml:brush xml:id="br0">
      <inkml:brushProperty name="width" value="0.03539" units="cm"/>
      <inkml:brushProperty name="height" value="0.03539" units="cm"/>
    </inkml:brush>
  </inkml:definitions>
  <inkml:trace contextRef="#ctx0" brushRef="#br0">98194 26150 621,'-50'14'-5,"11"-3"15,12-3 13,10-3 14,10-1 8,11-2 1,12 0 1,10-2 1,6 0-5,2 0-8,2 0-10,2 0-9,1 1-9,0 0-5,1 2-8,-1 0-6,-2 1-2,-2 0 2,-4-1 3,-2 1 2,-4-1-6,-3 0-15,-4-2-14,-5 0-15,-2-1-4,0 2 5,-2 0 7,0 2 6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4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58084 21970 999,'-23'-3'-2,"2"-2"-7,3-5-6,1-4-5,3-2-1,3-1 3,2-1 5,4 0 4,2-3 5,2 0 6,2-1 6,2 0 7,3-4 0,4-3-3,3-5-3,5-3-4,3-4-2,5-4-3,3-4-2,5-4-2,2-1-1,2 0-2,2 2 0,3 2 0,-1 1-1,2 7 2,-1 6 1,0 6 0,0 4 3,-1 5 2,1 3 1,0 5 3,-1 2 1,-2 4-2,-1 2-1,-3 4-2,-1 3 2,-2 6 1,0 4 2,-1 5 2,-3 5 0,-3 5 0,-5 5-2,-3 5-1,-4 3 0,-4 4-2,-5 2-1,-2 3 0,-5 1-2,0-2 0,-3-2-1,-2-2-2,-5-1 0,-7 0-1,-9 0-1,-7 0-1,-7 0-1,-4 1 1,-6-1 0,-4 0 0,-3-2 0,-2 1-2,0-1-1,0-2-3,2-3 0,8-7 1,8-7 0,8-7 1,6-5 1,5-2 1,5-4 0,5-2 1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9:42"/>
    </inkml:context>
    <inkml:brush xml:id="br0">
      <inkml:brushProperty name="width" value="0.05107" units="cm"/>
      <inkml:brushProperty name="height" value="0.05107" units="cm"/>
    </inkml:brush>
  </inkml:definitions>
  <inkml:trace contextRef="#ctx0" brushRef="#br0">100627 24840 430,'1'-19'52,"0"10"6,2 10 8,0 10 6,1 7-2,0 5-11,0 5-11,0 5-11,-1 2-7,-2 0-5,-2 0-3,-2 1-5,-2-1-6,0-1-8,-1 1-9,-2 1-9,0-2-3,-1 0 3,-1-1 1,-1-1 2,0-2-7,1-3-16,0-4-15,2-1-17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9:42"/>
    </inkml:context>
    <inkml:brush xml:id="br0">
      <inkml:brushProperty name="width" value="0.03566" units="cm"/>
      <inkml:brushProperty name="height" value="0.03566" units="cm"/>
    </inkml:brush>
  </inkml:definitions>
  <inkml:trace contextRef="#ctx0" brushRef="#br0">100650 25790 616,'22'-36'44,"-1"9"-2,-3 8-1,-1 8-1,-1 3-3,2 0-3,0 0-3,0 1-3,0 0-3,-1 2-3,-2 2-4,-2 2-3,-2 1-9,1 2-14,0 0-14,0 2-15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9:42"/>
    </inkml:context>
    <inkml:brush xml:id="br0">
      <inkml:brushProperty name="width" value="0.05929" units="cm"/>
      <inkml:brushProperty name="height" value="0.05929" units="cm"/>
    </inkml:brush>
  </inkml:definitions>
  <inkml:trace contextRef="#ctx0" brushRef="#br0">101267 24353 371,'-8'-18'27,"2"14"21,1 12 19,0 13 20,1 8 2,0 3-16,0 3-16,0 3-16,0 1-11,-2 0-5,0 0-6,0 0-5,-2 0-3,0 1 0,0-1-1,0 0 0,0 1-2,-2 1-6,0 3-6,-1 2-5,-1 1-5,0-2-5,1 0-5,-1-2-4,2-1-5,-1-2-3,2-1-3,1-3-3,0-3 1,2-3 4,0-5 6,2-3 4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9:43"/>
    </inkml:context>
    <inkml:brush xml:id="br0">
      <inkml:brushProperty name="width" value="0.05792" units="cm"/>
      <inkml:brushProperty name="height" value="0.05792" units="cm"/>
    </inkml:brush>
  </inkml:definitions>
  <inkml:trace contextRef="#ctx0" brushRef="#br0">101450 26030 379,'29'-29'28,"-3"7"2,-5 6 4,-3 5 3,-3 4-1,-3 0-4,-1 2-3,-2 1-5,-2 4-2,0 8-2,-2 7-2,0 8-1,-2 2-3,-1-3-3,0-5-5,-1-3-3,2-4-6,9-2-7,8-4-8,6-2-7,5-4-3,-1-2 3,-1-4 2,-1-2 2,-1-2 4,1 1 4,-1-1 4,1 0 4,-3 1 3,-5 0 1,-5 2 0,-5 2 2,-3 2 10,-4 6 21,-3 5 21,-2 7 20,-2 3 3,0 3-14,0 1-15,0 3-15,1 0-9,1-1-5,0-1-5,2-1-4,0 0-3,2-2-3,0 2-2,1-1-1,5-1-5,6-2-5,7-4-5,7-3-6,2-4-2,-1-8 2,-3-6 1,-2-7 2,-1-5 2,1 0 0,-1-1 1,1 1 0,-2-4 3,-3 0 2,-3-1 4,-2 0 2,-4-1 3,-1 1 0,-2 1 2,-2 2 1,-2 1 1,-2 3 2,-2 3 3,-2 2 2,-3 3 0,-4 3-1,-4 1-1,-3 2-1,-4 2-4,-1 2-5,-3 2-5,-1 2-5,-4 4-5,-3 6-7,-3 5-6,-5 7-5,0 0-2,5-2 3,5-3 2,5-3 3,4-2-1,1-1-5,2-1-5,3 0-4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9:52"/>
    </inkml:context>
    <inkml:brush xml:id="br0">
      <inkml:brushProperty name="width" value="0.0463" units="cm"/>
      <inkml:brushProperty name="height" value="0.0463" units="cm"/>
    </inkml:brush>
  </inkml:definitions>
  <inkml:trace contextRef="#ctx0" brushRef="#br0">62061 32210 475,'-2'-15'61,"-2"4"-11,-4 3-11,-2 3-11,-2 1-7,-2 3-3,0 2-3,-1 3-2,0 0-3,1 3-1,1 2-1,0 2-1,1 1-2,1 1 1,-1 1-1,0 2 1,0 0 0,1 1 0,-1 1 1,0 1 0,0 1 1,1-1 1,-1 1 1,0 0 0,1 0 1,1 1-1,0 0 0,2 3-1,1-1-1,0 1 0,2-1-1,1 1-1,-1-2 0,2 2-1,-1-1-1,0 1 1,0-1-1,2-2 0,0 0-1,2 0 0,0-2 0,0-1 0,0-1 1,0-1 0,0 0 0,2 0-1,0-1 1,2 1-1,1-1 0,1-1 0,3-1 1,2 0 0,2-2 0,1 1-1,3 0 0,2 0 0,0-1-2,1 1 0,0 0-1,-1 0 0,1-1-2,1-1-1,1 0-1,2-2-2,-1-1 0,1-2-2,-1-3 0,1 0 0,0-2-1,2 0 2,3 0 0,1 0 0,0-2 1,0 0 1,-1-3 0,-1-2 0,-1-1 1,-1 0 1,-1 1 1,-1-1 1,-1-1 0,-1-2 1,-1-2-1,-1-1 1,-1-2-1,-1 2-1,-1 1 0,0 1-2,-2-1-1,-1 0 1,-1-1 0,-1-1 1,-1-1-1,0 1 1,-2-1 0,0 0 0,-2-1 1,1-1 0,0-3 1,0-1 0,-1-1 0,-2-1 1,-3 1-1,0-1 0,-2 0 1,0-1-1,0 0 0,0-2 0,-2-1 0,0-1 1,-3-1-1,-2 0 0,-2-1 1,-2 3 0,-2 1 1,-1 3 0,-2 1 0,1-1 0,-1 1 0,0-1 0,0 2 0,-1 3 0,-1 3 0,-1 3-1,-1 1 1,1 2-1,-1 0 1,0 2-1,-1 1 1,-5 1-1,-3 0 1,-4 2 0,-2 0-2,3 2-3,1 0-4,4 2-4,1 1-2,1 2 2,2 2 0,3 2 2,1 2-3,1 3-7,1 3-6,1 4-7,1-1-1,2 0 4,2 0 3,3-2 3,0-2 1,2-1-3,0-2-3,2-2-4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9:53"/>
    </inkml:context>
    <inkml:brush xml:id="br0">
      <inkml:brushProperty name="width" value="0.04999" units="cm"/>
      <inkml:brushProperty name="height" value="0.04999" units="cm"/>
    </inkml:brush>
  </inkml:definitions>
  <inkml:trace contextRef="#ctx0" brushRef="#br0">62718 33127 440,'-4'-6'7,"6"2"17,8 4 15,6 3 16,3 1 2,1 1-11,-1 1-11,0 2-11,0 0-6,-1 0-1,-1-1-2,0 1-1,-3 0-3,-1 0-2,-2 0-3,-2 0-3,-3 0-2,-1 1-2,-2 2-1,-2 0-1,-2 1-2,-2 3-2,-2 2-1,-1 1-2,-5 2 0,-4-1-1,-5 0 1,-5 1 0,-2-1 0,-1 1 1,2-1 0,-1 1 1,0-1 1,1-3 1,0-1 2,3-2 2,0-2 1,2-1 4,3-1 1,1 0 4,7-4 5,10-2 11,12-6 9,10-2 11,6-3 0,1 0-7,0 0-8,2 1-8,1-1-5,1 2-4,0 0-3,2 2-3,-2 1-2,-4 0-1,-3 2-2,-5 0 0,-2 2-13,-1 0-22,-1 2-22,0 0-23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9:57"/>
    </inkml:context>
    <inkml:brush xml:id="br0">
      <inkml:brushProperty name="width" value="0.06702" units="cm"/>
      <inkml:brushProperty name="height" value="0.06702" units="cm"/>
      <inkml:brushProperty name="color" value="#6ADCAB"/>
    </inkml:brush>
  </inkml:definitions>
  <inkml:trace contextRef="#ctx0" brushRef="#br0">77610 9844 328,'-24'-41'45,"2"12"4,1 11 3,1 12 4,2 6-3,1 2-10,2 0-8,3 2-10,-1 0-6,0 2-1,-1 0-2,-1 1-1,-1 1-1,-3 2-1,-1 0 0,-3 2-1,0-1-1,1 1-1,1 0-2,1 0 0,0 0-2,1 3 0,-1 1 0,1 3-1,0 1 0,1 1 0,0 1 1,2 1 1,0 1 0,-1-1-2,-1 1-1,-1-1-1,0 1 0,2-1 0,3 1 1,1-1 0,1 1 1,1 1 0,-1 1 0,0 0 1,1 1 0,2-1-2,2-1 0,3-1-1,0 0-1,0-1 0,0 1-2,0-1 0,1 1-1,2 3 1,2 1-1,2 3 1,1-2-1,2-3 1,0-5-1,2-3 1,1-2 0,5 1-1,4 1 1,3 1 0,2-1 1,-3-4 0,-1-5 0,-2-3 1,1-2 0,5 0 1,5 0 1,5 0 0,0-1 1,-2-1 0,-3 0-1,-3-1-1,-1-1 0,-1 0-1,1 0-1,-1 0-2,1 0 0,-1 0-1,0 0-2,0 0-1,0-2 0,-1 0-1,-1-3 0,-1-2-1,-1-1 1,-1 0-1,0 1 1,-2-1-1,0-1 0,1 0 1,1-2 1,1 1 2,0-2-1,-1 0 1,0 0-1,-2 1 1,0-1 0,-1 0 0,1 0 1,0 1 1,-1-2 0,-1 0-1,-1-1 0,-1-1-1,-1-2 0,0 0 1,-2-1 0,0-1 1,-2-1 0,-1-1 0,-1-1 0,0-1 0,-1-1 1,0-1-1,0-1 1,0-1 0,-1 0-1,-1 1 0,0 2 1,-1 0-1,-1 1 0,0-1 0,0 1 0,0-1 0,0 1 1,0 1 0,0 1 3,0 1 0,-3 0 2,-2-1 0,-5-1 0,-4-1 0,-4 0 0,-3 3-1,-5 1 1,-3 3-1,-1 1-1,1 2 0,3 2-1,2 3 1,0 1-3,1 2-2,-1 2-3,1 2-3,-2 1-2,0 0-2,-1 0 0,0 0-2,-2 0 0,1 2-2,-1 0-2,1 2 0,2 0-2,2 2-2,3 0-3,3 1-2,1 1-1,2 2 2,1 0 1,1 2 2,2 0-1,2 3-4,4 1-2,2 3-4,2-1 0,0-3-1,0-2 2,0-4 1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9:58"/>
    </inkml:context>
    <inkml:brush xml:id="br0">
      <inkml:brushProperty name="width" value="0.05973" units="cm"/>
      <inkml:brushProperty name="height" value="0.05973" units="cm"/>
      <inkml:brushProperty name="color" value="#6ADCAB"/>
    </inkml:brush>
  </inkml:definitions>
  <inkml:trace contextRef="#ctx0" brushRef="#br0">78526 10750 368,'0'22'169,"0"-1"-37,0-3-39,0-1-39,-2 0-20,0 1-5,-3 3-3,-2 1-4,0 2-3,0 2-2,2 3-1,1 1-3,-1 2-6,0-1-10,-1 0-12,-1 1-12,0-1-6,0-3-1,2 1-3,1-1-2,0-2-8,0-5-12,0-3-12,0-4-13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9:59"/>
    </inkml:context>
    <inkml:brush xml:id="br0">
      <inkml:brushProperty name="width" value="0.05757" units="cm"/>
      <inkml:brushProperty name="height" value="0.05757" units="cm"/>
      <inkml:brushProperty name="color" value="#6ADCAB"/>
    </inkml:brush>
  </inkml:definitions>
  <inkml:trace contextRef="#ctx0" brushRef="#br0">62408 32947 382,'0'-14'20,"2"2"5,3 4 6,2 3 4,2 1 3,2 2 0,2 0 0,1 2 0,3 0-2,3 0-3,3 0-4,4 0-4,-2 1-2,-2 2-4,-2 2-2,-4 2-2,-2 1-4,1 1-3,0 2-4,-1 0-3,-2 3-3,-6 7-4,-6 5-3,-6 7-3,-5 1-3,-3 0 1,-5-1 0,-4-1 0,-2-1-1,-1-2 1,-1 0 0,0-1 0,-2-2 1,1-1 0,-1-3 2,1-1 0,-1-2 2,2 1 4,-2-1 3,1 1 3,1-2 4,5-3 4,3-2 3,5-4 4,5-4 5,10-4 6,8-6 5,9-4 6,6-3 0,5 1-6,3-1-8,5 0-6,0 1-3,1 1-2,0 0-1,0 2 0,-1 0-3,-1 0-4,-3 0-3,-2 1-5,-2 0-7,-2 2-11,-2 2-12,-1 2-11,-2 0-7,-3 0-3,-1-2-3,-2 0-3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39:59"/>
    </inkml:context>
    <inkml:brush xml:id="br0">
      <inkml:brushProperty name="width" value="0.05423" units="cm"/>
      <inkml:brushProperty name="height" value="0.05423" units="cm"/>
      <inkml:brushProperty name="color" value="#6ADCAB"/>
    </inkml:brush>
  </inkml:definitions>
  <inkml:trace contextRef="#ctx0" brushRef="#br0">62314 32078 405,'-21'-21'41,"3"3"-5,4 4-3,4 5-4,1 2-3,-1 2-4,-3 2-3,-2 2-3,-1 1-2,-3 0-1,-2 0 0,-1 0-1,-1 0 0,1 2-1,1 0 0,1 2 0,-1 1 0,-4 3 1,-5 4 1,-3 2 2,-2 3-1,1 1 0,2 3-3,0 1 0,1 2-2,3-1 0,2 1-1,1-1-1,3 2-1,1 1 1,2 2-2,3 2 1,0 2-1,2 1 0,1 1 1,1 0-1,1 1 0,2-1 0,2-1 0,3-1 1,-1-1 0,2 2 0,-1 1 2,0 1-1,0-1 1,2-2 0,0-1 0,2-3 0,0-2-1,2 0-2,0-1-2,2-1-2,1-1-1,3-1-1,4-1-3,2-1-1,4-1-2,3-1 1,5-1-1,3 0 1,3-3-2,1-3 0,1-3-1,0-2-2,2-3 0,3-2 1,1-2-1,2-2 1,1-3-1,0-2-2,-1-3-1,2-3-2,-2-3 0,-2-2 1,-2-1 1,-2-3 2,-1 0 1,-1-1 2,-1 1 1,-1-1 2,-3 0 1,-2-1-1,-3 0 1,-3-2 0,-2 0 1,-2 0 0,-3-1 1,-1 1 1,-3-2 1,-2-1-1,-4-2 0,-2-3 0,-4-1 0,0-2 1,-3-2 0,-2-2 0,-2-1 0,-2 1 0,-2 2 0,-1 1 0,-2 2 0,1 4 2,-1 3 0,0 5 2,0 2 0,-1 4 1,-1 3-1,-1 3 2,-3 3-2,-3 2-2,-5 4-3,-3 3-2,-5 4-5,-5 5-6,-4 7-8,-5 6-7,2 0-1,12-3 3,10-5 4,11-3 4,6-1 0,-1 0-5,0 1-5,0 2-5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4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56177 22827 999,'-6'-6'-3,"2"2"-7,4 4-7,3 3-7,1 1 1,3 1 7,2 1 7,1 2 7,1 0 3,-1 0-1,0-1 0,-2 0-2,-1 1 0,1 0 0,0 0 0,0 0-1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05"/>
    </inkml:context>
    <inkml:brush xml:id="br0">
      <inkml:brushProperty name="width" value="0.04911" units="cm"/>
      <inkml:brushProperty name="height" value="0.04911" units="cm"/>
    </inkml:brush>
  </inkml:definitions>
  <inkml:trace contextRef="#ctx0" brushRef="#br0">70487 33167 447,'0'-15'8,"0"-1"15,0 0 15,0 1 16,-2 2 5,0 6-7,-3 6-5,-2 6-6,-1 4-6,0 1-4,0 3-6,2 2-4,-3 2-4,0 3-1,-2 3-1,0 3-1,0 1-2,1-1-3,0-1-1,2-1-3,0-1 0,1-1-2,-1-1 0,0-2 0,1 1-1,1-1-1,0 1 1,2 0-1,0-2 0,2 0-1,0 0 1,2-2 0,0 0-4,2-1-5,0 1-5,2 0-5,1-2-6,3-1-4,4-2-5,2-2-5,1-1-1,1-1 5,-1 1 4,1 0 4,1-1 1,0-2-4,4-3-3,2 0-4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05"/>
    </inkml:context>
    <inkml:brush xml:id="br0">
      <inkml:brushProperty name="width" value="0.0379" units="cm"/>
      <inkml:brushProperty name="height" value="0.0379" units="cm"/>
    </inkml:brush>
  </inkml:definitions>
  <inkml:trace contextRef="#ctx0" brushRef="#br0">71647 33862 580,'-7'-8'1,"0"2"3,2 1 3,1 0 2,3 1 9,7 1 15,7-1 14,8 1 15,2-1 2,-1 2-12,-1 0-12,-1 2-11,0-1-8,1-1-5,1 0-5,0-1-6,1-1-4,-1 2-6,-1 0-5,-1 2-4,-1 0-6,-1 0-5,0 0-6,-2 0-5,-1 0-2,-1 0 2,-1 0 3,0 0 2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05"/>
    </inkml:context>
    <inkml:brush xml:id="br0">
      <inkml:brushProperty name="width" value="0.04888" units="cm"/>
      <inkml:brushProperty name="height" value="0.04888" units="cm"/>
    </inkml:brush>
  </inkml:definitions>
  <inkml:trace contextRef="#ctx0" brushRef="#br0">73049 32650 450,'29'16'94,"-3"-1"-18,-2 1-21,-2 0-18,-3 0-12,-1 1-3,-1 1-2,-1 1-2,-1 1-2,-3-1 0,-2 1 0,0 0 0,-3-1 0,1 2-2,0 1-1,0 1-1,-1 1 0,-2 3-2,-3 1 0,0 3-1,-5 0 1,-4 2-1,-6 1 1,-4 1 1,-4 2-8,-4 2-19,-4 4-17,-5 1-18,2-1-4,5-7 8,8-9 9,4-7 7,3-5 0,1-1-10,-1-1-11,0 0-10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07"/>
    </inkml:context>
    <inkml:brush xml:id="br0">
      <inkml:brushProperty name="width" value="0.04469" units="cm"/>
      <inkml:brushProperty name="height" value="0.04469" units="cm"/>
    </inkml:brush>
  </inkml:definitions>
  <inkml:trace contextRef="#ctx0" brushRef="#br0">70509 39613 492,'-9'-21'66,"0"8"-9,-1 7-9,-1 7-9,-1 4-6,0 5-5,0 4-4,0 4-5,0 2-2,-3 1-1,-2 1 0,-1 1-1,-1 0-1,3 1 0,2-1 0,1 1-1,1 1 0,0 2-1,1 4-1,-1 3 0,1-1-2,2 0-2,2-3-2,3-1-1,1-3-2,3 0-1,4-1-2,2-1-2,4-1-3,4-3-4,3-1-7,5-2-4,3-3-5,2-3-5,4-3-4,3-2-5,0-3-2,0-1-1,-1 0 0,-1-1 0,-4-2 3,-4-1 5,-5 0 6,-5-1 5,-3-2 4,0 0 0,-2-1 0,0-2 0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07"/>
    </inkml:context>
    <inkml:brush xml:id="br0">
      <inkml:brushProperty name="width" value="0.03375" units="cm"/>
      <inkml:brushProperty name="height" value="0.03375" units="cm"/>
    </inkml:brush>
  </inkml:definitions>
  <inkml:trace contextRef="#ctx0" brushRef="#br0">71490 40560 651,'-15'0'6,"2"0"12,2 0 13,2 0 11,6-1 4,8-1-2,9 0-5,10-1-2,2-1-6,0 0-8,-1 0-6,-1 1-8,0 0-5,1 0-3,1 1-2,1 2-3,0 0-5,1-2-9,-1-1-7,0 0-8,-3-1-5,-3-2-3,-6 0-2,-5-1-2,-2 0 1,0 1 4,0 0 3,0 2 3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07"/>
    </inkml:context>
    <inkml:brush xml:id="br0">
      <inkml:brushProperty name="width" value="0.04303" units="cm"/>
      <inkml:brushProperty name="height" value="0.04303" units="cm"/>
    </inkml:brush>
  </inkml:definitions>
  <inkml:trace contextRef="#ctx0" brushRef="#br0">72106 39916 511,'-29'-7'42,"7"2"-5,5 2-7,7 2-6,3 2 0,-1 4 6,0 2 7,0 4 5,1 1 1,2 3-7,2 1-6,2 3-6,1 2-4,-2 3-1,0 3-3,-1 2-1,-1 3-3,2 3-6,0 1-4,2 2-7,-1 2-4,-1 0-7,0 2-6,-1 1-6,-1-4-6,2-3-8,0-5-6,2-5-6,0-5-3,2-3 2,0-4 4,2-4 2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08"/>
    </inkml:context>
    <inkml:brush xml:id="br0">
      <inkml:brushProperty name="width" value="0.04793" units="cm"/>
      <inkml:brushProperty name="height" value="0.04793" units="cm"/>
    </inkml:brush>
  </inkml:definitions>
  <inkml:trace contextRef="#ctx0" brushRef="#br0">73600 39545 458,'23'-13'60,"-1"4"-7,-1 6-5,-1 5-6,-1 2-6,3 3-4,0 2-5,1 2-4,0 1-3,1 3 2,-1 2 0,1 2 2,-2 1-1,-2 1-4,-1 1-2,-2 1-3,-3 0-3,-3 4 0,-3 1 0,-2 2-2,-4 2-1,-4-1-2,-4 0-3,-4 1-3,-6 4-9,-9 12-17,-9 10-18,-8 10-18,-1-1-8,8-16-2,7-16 0,9-15-2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09"/>
    </inkml:context>
    <inkml:brush xml:id="br0">
      <inkml:brushProperty name="width" value="0.04391" units="cm"/>
      <inkml:brushProperty name="height" value="0.04391" units="cm"/>
    </inkml:brush>
  </inkml:definitions>
  <inkml:trace contextRef="#ctx0" brushRef="#br0">81187 39787 501,'-14'9'86,"3"3"-17,2 3-19,4 3-17,0 3-10,-2 3-2,-2 3-2,-1 3-2,-1 2-1,-1 1-1,0 1 0,1-1-1,-1 2 0,0-1 0,0-1 0,1-1 0,0-3-1,4-2-2,2-3-1,4-3-3,1-2 0,2-2-2,0-3 0,2-1-1,1-3-1,6-4-5,2-4-3,5-4-4,2-6-2,3-8-1,0-7-2,4-9 0,0-4-2,1 0 0,-1-2-1,1 0-1,-2-1 1,-1 3 3,-4 2 4,0 3 2,-3 0 3,-3 3 2,-2 1 3,-4 3 2,-2 1 1,-2 3 0,-3 1 0,0 3-1,-4 0 1,0 2 3,-3 1 2,-2 1 4,-1 0 0,-2 2-2,0 1-3,-1 1-1,-2 0-2,0 2-4,-1 0-2,0 2-4,-2 1-2,-2 2-2,0 2-3,-1 2-2,-1 2-2,1 2-4,-1 1-3,1 3-2,1 1-5,2 0-5,4 0-5,3-1-6,2 0 2,1 0 5,1-2 7,0 0 7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09"/>
    </inkml:context>
    <inkml:brush xml:id="br0">
      <inkml:brushProperty name="width" value="0.04569" units="cm"/>
      <inkml:brushProperty name="height" value="0.04569" units="cm"/>
    </inkml:brush>
  </inkml:definitions>
  <inkml:trace contextRef="#ctx0" brushRef="#br0">82650 40616 481,'15'-1'5,"-1"-1"9,-1 0 10,0-1 9,1-1 6,5 2 0,4 0 0,6 2 1,1 0-3,-3 0-6,-3 0-7,-3 0-6,-3 3-5,-2 6-1,-5 5-2,-2 7-1,-3 3-3,-6 3-3,-5 1-4,-4 3-4,-3-1-2,-4-3-2,-3 0-2,-3-3-2,-1-1-1,2-3 2,3-1 0,1-2 1,2-3 2,1-1 1,1-2 3,1-2 2,4-3 7,8-3 13,8-2 12,7-4 12,5-1 3,1 1-9,1-1-7,1 0-8,1 0-6,1 0-6,1 0-5,0 0-6,0 1-8,-3 0-13,-3 2-12,-2 0-12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10"/>
    </inkml:context>
    <inkml:brush xml:id="br0">
      <inkml:brushProperty name="width" value="0.04096" units="cm"/>
      <inkml:brushProperty name="height" value="0.04096" units="cm"/>
    </inkml:brush>
  </inkml:definitions>
  <inkml:trace contextRef="#ctx0" brushRef="#br0">84599 40277 537,'-18'0'96,"12"0"-16,12 0-16,12 0-16,6-1-11,4-1-5,3 0-5,3-1-5,1-1-4,1 2-4,-1 0-4,0 2-3,-1-1-3,2 0-2,-1-1-1,0-1-1,-2-1-4,-5 0-8,-5 0-8,-5 0-6,-3 0-7,-1 0-7,0 0-6,-2 1-7,-2-1-2,-4-1 1,-4-2 3,-4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4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56050 23800 999,'9'7'-72,"2"-1"16,0-1 16,4 0 16,-1-1 9,-3-1 3,-3 1 4,-2 0 3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10"/>
    </inkml:context>
    <inkml:brush xml:id="br0">
      <inkml:brushProperty name="width" value="0.04368" units="cm"/>
      <inkml:brushProperty name="height" value="0.04368" units="cm"/>
    </inkml:brush>
  </inkml:definitions>
  <inkml:trace contextRef="#ctx0" brushRef="#br0">85456 39459 503,'-9'-7'0,"0"1"0,-2 0 0,1 2 0,-1 0 4,2 0 7,2 0 7,2 0 7,1 2 9,1 4 10,-1 4 9,1 4 10,-1 3 0,2 5-11,0 3-11,2 5-12,-1 2-7,-1 1-6,0 1-4,-1 1-5,-1 2-5,0 6-2,0 5-4,0 4-3,-1 3-6,0 5-9,-1 2-9,-1 3-8,0-4-2,2-12 7,2-12 7,2-11 7,1-7-4,0-1-12,0-1-14,0 0-13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11"/>
    </inkml:context>
    <inkml:brush xml:id="br0">
      <inkml:brushProperty name="width" value="0.04223" units="cm"/>
      <inkml:brushProperty name="height" value="0.04223" units="cm"/>
    </inkml:brush>
  </inkml:definitions>
  <inkml:trace contextRef="#ctx0" brushRef="#br0">87999 38616 520,'-2'-12'9,"-1"8"16,-2 8 17,-1 8 16,-3 5 4,-2 5-11,-2 3-11,-1 5-10,-3 0-8,0 0-5,-1-1-4,-1-1-4,-1-1-3,2 0 1,-2 0 0,1 1 0,1-2 0,2-2 0,4-1 2,3-2-1,3-3 1,4-1 0,4-3 0,4-1 0,5-3-2,7-2-6,7-4-7,7-2-5,3-4-2,2 0 1,0-3 1,2-2 2,-2 0-3,-3 0-7,-5 2-5,-4 1-7,-3-1-3,-3 2 3,-3-1 1,-3 0 1,-2-1-1,-2-2-6,-2-2-5,-2-1-5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11"/>
    </inkml:context>
    <inkml:brush xml:id="br0">
      <inkml:brushProperty name="width" value="0.04261" units="cm"/>
      <inkml:brushProperty name="height" value="0.04261" units="cm"/>
    </inkml:brush>
  </inkml:definitions>
  <inkml:trace contextRef="#ctx0" brushRef="#br0">88584 39215 516,'-8'-14'0,"0"1"2,0 2 2,0 2 1,0 1 3,1 1 6,-1-1 5,1 0 6,-1 2 5,0 6 5,0 4 4,0 6 5,1 3 1,-1 3-5,0 3-4,0 3-5,0 3-4,2 1-4,1 3-4,0 1-4,1 1-4,-2 3-4,0 3-3,-1 1-3,0 3-7,-1 4-9,0 4-8,0 4-8,1 0-6,1-3-4,0-3-3,2-2-4,0-6-2,2-7-1,0-9 0,2-7-2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12"/>
    </inkml:context>
    <inkml:brush xml:id="br0">
      <inkml:brushProperty name="width" value="0.04612" units="cm"/>
      <inkml:brushProperty name="height" value="0.04612" units="cm"/>
    </inkml:brush>
  </inkml:definitions>
  <inkml:trace contextRef="#ctx0" brushRef="#br0">89537 39952 477,'-6'-15'20,"6"4"2,4 3 3,6 3 1,3 0 0,3-2 0,3-2-2,3-2 0,2 0-3,-1 1-3,1 0-3,-1 2-4,0 0-2,-2-1 0,0-1-2,0-1 0,-4 0 0,-1 0 1,-4 2 1,-3 1 0,-2-2-1,-2-2-7,-2-3-6,-2-3-5,-2 0-4,-2 3 1,-2 2 0,-2 4 0,-1 2 2,-1 0 3,-2 2 4,0 1 2,-1 0 4,1 0 3,-1 0 5,0 0 3,0 1 2,1 2 0,0 2-1,-1 2 0,0 2 1,-1 4 0,-2 2 1,0 3 1,1 2 0,1 1-1,2 2-1,2 0 0,2 0-2,1 1-2,0-1-1,2 1-2,0-1-1,2 0-1,0 1 0,2-1-2,1 0 0,2-1-3,2-1-3,2 0-1,1-2-6,3 1-6,2 0-8,2-1-7,2-1-4,3-4 1,3-5 0,2-2 0,3-4-1,1-1-2,0 0-2,2-1-2,-2-1-1,-5 0 1,-5 0 0,-4 0 1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12"/>
    </inkml:context>
    <inkml:brush xml:id="br0">
      <inkml:brushProperty name="width" value="0.03022" units="cm"/>
      <inkml:brushProperty name="height" value="0.03022" units="cm"/>
    </inkml:brush>
  </inkml:definitions>
  <inkml:trace contextRef="#ctx0" brushRef="#br0">91246 38293 727,'-8'-16'7,"2"2"13,1 1 13,0 2 14,4 0 1,6 2-10,6 2-10,6 3-10,3 0-7,2 2-1,2 0-3,3 2-2,0 0-5,-1 2-11,-1 0-9,-2 2-11,-2 0-7,-3 0-8,-4-1-7,-4 1-7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12"/>
    </inkml:context>
    <inkml:brush xml:id="br0">
      <inkml:brushProperty name="width" value="0.03465" units="cm"/>
      <inkml:brushProperty name="height" value="0.03465" units="cm"/>
    </inkml:brush>
  </inkml:definitions>
  <inkml:trace contextRef="#ctx0" brushRef="#br0">91527 40080 634,'-10'-1'10,"10"-1"19,12 0 20,10 0 19,7-2 2,2 0-15,4 0-15,3 1-15,1-1-12,-2 2-7,-1 0-6,0 2-7,-2 0-7,-2 0-6,-1 0-7,-3 0-6,-2 0-5,-5 0-3,-3 0-4,-4 0-3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13"/>
    </inkml:context>
    <inkml:brush xml:id="br0">
      <inkml:brushProperty name="width" value="0.03845" units="cm"/>
      <inkml:brushProperty name="height" value="0.03845" units="cm"/>
    </inkml:brush>
  </inkml:definitions>
  <inkml:trace contextRef="#ctx0" brushRef="#br0">92557 38959 572,'-29'-15'6,"9"4"14,6 3 13,7 3 13,3 2 5,0 3-6,0 4-4,0 2-5,1 4-5,0 4-5,2 3-5,0 5-5,1 3-4,0 3-1,0 3-2,0 2-1,0 3-2,-2 3-1,0 1-2,-1 2-2,-1 0-3,1-1-8,-1 0-7,0-2-7,0 3-4,2 3-2,0 3-2,2 5 0,-1-4-6,0-11-7,-2-13-8,0-11-8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13"/>
    </inkml:context>
    <inkml:brush xml:id="br0">
      <inkml:brushProperty name="width" value="0.04415" units="cm"/>
      <inkml:brushProperty name="height" value="0.04415" units="cm"/>
    </inkml:brush>
  </inkml:definitions>
  <inkml:trace contextRef="#ctx0" brushRef="#br0">94556 38366 498,'-1'-12'9,"-4"8"20,-2 8 18,-3 8 20,-4 6 4,-2 5-10,-3 5-9,-2 5-10,-3 0-9,-1 1-8,-1-1-7,-1-1-8,0-1-4,1-2 1,1 0 0,2-1 0,0-1-1,3-4-2,1 0-4,2-3-1,4-1-2,3-2 1,4-3 1,4-1 1,4-3 0,4-2-1,4-4 0,3-2-2,6-2-1,5 0-4,7 0-2,4 0-4,3-1-2,-1-1-1,-3 0-1,-1-1-2,-4-1-2,-2 2-3,-4 0-4,-1 2-3,-4 0-2,-3 2 0,-3 0 0,-2 2 0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13"/>
    </inkml:context>
    <inkml:brush xml:id="br0">
      <inkml:brushProperty name="width" value="0.04682" units="cm"/>
      <inkml:brushProperty name="height" value="0.04682" units="cm"/>
    </inkml:brush>
  </inkml:definitions>
  <inkml:trace contextRef="#ctx0" brushRef="#br0">95040 38968 469,'-15'-28'28,"4"5"3,3 6 3,3 7 2,1 5 4,0 8 4,0 6 4,1 7 5,-2 6-3,0 3-7,-2 4-9,0 5-8,-1 2-6,2 1-3,1 3-4,0 3-3,2 0-7,-3 2-8,0 0-10,-1 2-10,0 0-8,2 0-8,2-1-9,2 1-9,1-5-3,2-10 2,0-9 0,2-10 1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14"/>
    </inkml:context>
    <inkml:brush xml:id="br0">
      <inkml:brushProperty name="width" value="0.04577" units="cm"/>
      <inkml:brushProperty name="height" value="0.04577" units="cm"/>
    </inkml:brush>
  </inkml:definitions>
  <inkml:trace contextRef="#ctx0" brushRef="#br0">96124 38850 480,'-7'-22'4,"2"4"6,2 5 8,2 3 7,1 4 7,2 6 10,0 4 8,2 6 10,-1 3-1,-1 5-9,0 3-10,-1 5-10,-2 2-6,-1 3-3,0 1-2,-1 2-3,-2 2-4,-2 1-5,-2 0-7,-1 1-4,-2 1-8,1 0-8,-1 1-8,0-1-9,2-1-1,0-2 5,0-2 5,2-1 4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50"/>
    </inkml:context>
    <inkml:brush xml:id="br0">
      <inkml:brushProperty name="width" value="0.02203" units="cm"/>
      <inkml:brushProperty name="height" value="0.02203" units="cm"/>
      <inkml:brushProperty name="color" value="#00BFF3"/>
    </inkml:brush>
  </inkml:definitions>
  <inkml:trace contextRef="#ctx0" brushRef="#br0">55098 22297 998,'-23'-10'-1,"1"-2"-2,1-3-1,1-3-3,1-1 2,0 1 4,2 0 5,1 2 4,-1 0-1,-1-1-3,-3-1-6,-1-1-5,-2-1-1,1 1 4,-1-1 3,1 0 3,0 1 0,1-1-3,1 2-3,1-2-2,2-1-1,1-1 3,2-3 2,3-1 2,0-2 1,0-1 0,0-1 0,1 0-1,0-2 0,4-1 0,2-1-1,4-1 0,2 0-1,2 0 0,2-1-2,2 1-1,2-1 0,3 0 0,3-2 1,4 0 0,2 0 0,5 2 1,3 2 1,4 1 0,3 3 0,2 3 0,2 4 0,2 2-2,1 3 2,1 4 2,-2 4 1,2 5 3,-2 3 0,-2 5-1,-2 6-1,-2 4-2,-3 6 0,-2 7-1,-3 7-1,-3 7 0,-3 5 0,-5 6 0,-3 4 0,-4 4 1,-3 2 0,-2-2-1,-3-4 0,0-3 0,-4-2-1,0-4-3,-3-2-2,-2-3-3,-2-4-1,-2 0-2,-2-3 0,-1-1-2,-1-5 0,2-6 4,3-6 2,1-5 4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14"/>
    </inkml:context>
    <inkml:brush xml:id="br0">
      <inkml:brushProperty name="width" value="0.0375" units="cm"/>
      <inkml:brushProperty name="height" value="0.0375" units="cm"/>
    </inkml:brush>
  </inkml:definitions>
  <inkml:trace contextRef="#ctx0" brushRef="#br0">96450 39559 586,'0'-15'7,"0"2"12,0 2 13,0 3 13,1 1 4,4 1-3,2 1-3,4 0-4,1 0-4,3 0-4,1-1-6,2-1-4,2 0-6,0 2-9,-1 2-6,1 2-8,-3 1-13,0 2-14,-2 0-17,-2 2-15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14"/>
    </inkml:context>
    <inkml:brush xml:id="br0">
      <inkml:brushProperty name="width" value="0.052" units="cm"/>
      <inkml:brushProperty name="height" value="0.052" units="cm"/>
    </inkml:brush>
  </inkml:definitions>
  <inkml:trace contextRef="#ctx0" brushRef="#br0">97110 38219 423,'-1'-36'19,"-1"9"-1,0 7 0,-1 8-2,-1 5 6,2-1 10,0 0 10,2 0 11,0 5 4,0 10-6,0 10-4,0 9-5,-1 7-6,0 2-5,-1 4-6,-1 3-5,-1 3-5,0 2-2,0 2-3,0 5-3,0 1-4,0 2-9,0 0-7,1 1-8,-2 1-8,2 2-8,0 0-9,-1 1-7,0-3-3,2-5 1,0-6 3,2-6 1,-1-6 4,0-8 4,-2-6 4,0-6 4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14"/>
    </inkml:context>
    <inkml:brush xml:id="br0">
      <inkml:brushProperty name="width" value="0.03312" units="cm"/>
      <inkml:brushProperty name="height" value="0.03312" units="cm"/>
    </inkml:brush>
  </inkml:definitions>
  <inkml:trace contextRef="#ctx0" brushRef="#br0">97850 37712 664,'18'-15'44,"3"2"2,5 3 3,3 2 3,2 1-4,-1 2-9,-2 2-10,0 2-9,-1 1-11,1 0-14,-1 0-14,0 0-12,-1 0-9,-3 0-4,-3 0-2,-2 0-3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15"/>
    </inkml:context>
    <inkml:brush xml:id="br0">
      <inkml:brushProperty name="width" value="0.03637" units="cm"/>
      <inkml:brushProperty name="height" value="0.03637" units="cm"/>
    </inkml:brush>
  </inkml:definitions>
  <inkml:trace contextRef="#ctx0" brushRef="#br0">98693 36816 604,'-9'-7'4,"0"2"8,-1 2 8,-1 2 8,1 4 6,2 6 4,4 5 5,3 7 5,1 3-2,0 3-6,0 1-7,0 2-7,0 2-9,0 4-11,0 3-9,0 3-12,-1-1-7,-1-2-3,0-4-5,0-2-3,-3-4-6,0-4-9,-2-3-8,0-4-8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15"/>
    </inkml:context>
    <inkml:brush xml:id="br0">
      <inkml:brushProperty name="width" value="0.03986" units="cm"/>
      <inkml:brushProperty name="height" value="0.03986" units="cm"/>
    </inkml:brush>
  </inkml:definitions>
  <inkml:trace contextRef="#ctx0" brushRef="#br0">98650 39693 551,'22'-15'93,"-3"4"-17,-3 3-19,-2 3-17,0 0-9,5 1 0,5-3-1,5 0-1,3 0-3,2 0-7,3 2-7,0 1-7,1 0-8,-3 2-6,-4 0-7,-2 2-7,-3 0-5,-3 0-1,-3 0-2,-2 0-1,-4 1-3,-3 2-5,-3 2-5,-2 2-5,-3 0 1,-2-1 7,-2-1 5,-2 0 6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15"/>
    </inkml:context>
    <inkml:brush xml:id="br0">
      <inkml:brushProperty name="width" value="0.03805" units="cm"/>
      <inkml:brushProperty name="height" value="0.03805" units="cm"/>
    </inkml:brush>
  </inkml:definitions>
  <inkml:trace contextRef="#ctx0" brushRef="#br0">98872 40296 578,'-19'-2'70,"7"0"-11,8-3-13,8-2-12,6 1-7,5-1 2,6 2-1,4 1 2,3 0-3,2 2-2,2 0-5,3 2-3,-1 0-8,-1 2-10,0 0-12,-1 2-10,-2 0-9,-3 0-6,-3-1-5,-3 1-6,-2-1 0,-3 1 4,-1 0 4,-2 0 4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16"/>
    </inkml:context>
    <inkml:brush xml:id="br0">
      <inkml:brushProperty name="width" value="0.05588" units="cm"/>
      <inkml:brushProperty name="height" value="0.05588" units="cm"/>
    </inkml:brush>
  </inkml:definitions>
  <inkml:trace contextRef="#ctx0" brushRef="#br0">101180 38818 393,'30'-13'65,"-2"5"-9,-2 4-10,-1 6-9,-3 2-6,-1 1-5,-3 2-5,-1 0-4,-3 1-3,-2 2-2,-4 0-2,-2 1-2,-3 3-2,-1 4-4,0 3-3,-2 5-4,-3 2-3,-7 0 0,-8 2-1,-6 1-1,-4 1 0,-2-2 0,-3 1-1,-1 1 1,1-3 0,4-2 1,4-3 1,3-3 1,3-3 1,1-2 2,1-4 3,1-3 1,3-2 4,6 0 3,6-2 5,6 0 4,5-2 0,4-1-4,3 0-3,5-2-3,3-1-6,7-3-8,3-4-9,5-2-7,1-2-3,-2 0 2,-3 1 3,-3-1 2,-2-1 1,-1 0-2,-2-1-1,1-1-2,-3-2 0,0-3 1,-1-3-1,-1-3 1,-2-2 3,-2-3 3,-1 0 4,-2-3 5,-2 0 2,-1 3 4,-1 3 2,0 3 3,-3 3 1,-1 1 1,-2 3 1,-2 1 1,-2 2 7,0 2 13,-2 3 14,0 1 13,-1 3 6,2 6-3,0 4-2,2 6-2,-1 3-4,-1 3-5,0 3-7,-1 3-5,-2 2-5,-1 1-3,0 1-3,-1 1-4,-2 1-2,0 1-3,-1 1-3,-2 1-2,0-2-2,1 1-2,-1-1-2,0-1 0,-1-1-5,0-1-3,-1-1-5,-1-1-5,0-2-7,2-1-8,2-3-8,2-1-9,1-5-8,-2-6-7,0-8-7,-1-6-8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16"/>
    </inkml:context>
    <inkml:brush xml:id="br0">
      <inkml:brushProperty name="width" value="0.03807" units="cm"/>
      <inkml:brushProperty name="height" value="0.03807" units="cm"/>
    </inkml:brush>
  </inkml:definitions>
  <inkml:trace contextRef="#ctx0" brushRef="#br0">103250 39471 577,'22'-36'4,"-3"10"8,-3 6 7,-3 8 7,-2 5 6,1-1 3,0 0 2,0 0 4,-1 2 0,-1-1-3,0 2-2,-2 1-3,0-1-4,2 2-8,-1-1-8,3 0-8,-1 0-14,1 2-22,0 0-22,0 2-22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17"/>
    </inkml:context>
    <inkml:brush xml:id="br0">
      <inkml:brushProperty name="width" value="0.06068" units="cm"/>
      <inkml:brushProperty name="height" value="0.06068" units="cm"/>
    </inkml:brush>
  </inkml:definitions>
  <inkml:trace contextRef="#ctx0" brushRef="#br0">103647 37718 362,'-7'-28'-4,"2"5"4,2 6 4,2 7 3,0 5 12,0 8 19,-2 6 20,0 7 20,-2 6 1,0 3-14,-1 4-14,-1 5-16,-2 2-8,0 2-1,-2 2-2,1 3-2,-2 0-3,0 3-2,0 2-3,1 2-3,-2 2-1,1 0-1,-2 1 1,-1 2-1,-1-1-2,2 1-5,1-1-4,1 1-4,1-1-3,2-2 1,2-2 2,3-2 0,-1-1-7,2 2-16,-1 0-16,0 2-17,0-4-4,2-8 7,0-8 6,2-7 7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17"/>
    </inkml:context>
    <inkml:brush xml:id="br0">
      <inkml:brushProperty name="width" value="0.05606" units="cm"/>
      <inkml:brushProperty name="height" value="0.05606" units="cm"/>
    </inkml:brush>
  </inkml:definitions>
  <inkml:trace contextRef="#ctx0" brushRef="#br0">103550 40067 392,'36'-56'22,"-7"12"1,-7 13 0,-7 14 0,-2 5 1,3 1 2,3-1 1,3 0 2,0 2-1,-2 2-3,-4 4-4,-3 3-3,-2 3-3,-3 5-1,-1 6-1,-2 4-2,-2 2-2,-4-1-3,-2-2-2,-3 0-4,1-2-4,7-4-6,8-4-6,6-4-6,5-4-3,3-4 1,3-4 2,3-4 1,1-2 2,-2 0 4,-1-2 3,1-1 3,-4 1 3,-1 2 2,-4 4 1,-3 3 2,-4 3 10,-3 4 15,-4 4 18,-4 4 16,-3 3 4,-2 1-10,-2 3-8,-1 2-10,-2 1-6,0-1-5,0 1-4,0-1-5,1 3-2,0 5-3,2 5-1,1 5-2,0-1-2,2-4 0,0-5 0,2-5-2,1-3-1,3-1-2,4-1-3,2 0-3,3-3-2,2-1-2,1-2-3,3-2-2,0-2-1,1-2 0,0-2 2,-1-2 0,1-3 0,0-4 2,-1-4 1,1-3 1,-2-4 2,-1 0 2,-2 0 3,-2-1 3,-3-2 1,-1 0 0,-2 1 1,-2-1 1,-2 2 0,-2 3 0,-2 3-1,-2 3 0,-4 1-4,-6-1-7,-5-1-8,-7-1-8,-6 1-4,-6 4-5,-8 4-2,-6 5-4,0 1-1,9 3-2,9 2 0,10 2-2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5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35050 24200 999,'0'14'-11,"0"-1"3,0-3 5,0-1 4,1-1-1,2 2-6,2 0-4,1 1-6,1-1-4,0-1-3,-3-2-3,1-2-3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25"/>
    </inkml:context>
    <inkml:brush xml:id="br0">
      <inkml:brushProperty name="width" value="0.04046" units="cm"/>
      <inkml:brushProperty name="height" value="0.04046" units="cm"/>
    </inkml:brush>
  </inkml:definitions>
  <inkml:trace contextRef="#ctx0" brushRef="#br0">80922 31678 543,'8'-7'-1,"-2"-1"-5,-1 0-2,0 0-4,-1 1 4,0 0 14,0 2 12,0 1 12,-2 3 8,-2 7 3,-4 7 2,-2 8 3,-4 3-3,-2 3-8,-3 1-7,-3 2-8,-3 2-5,-1 1-3,-2 1-3,-2 1-2,-2-1-1,1-3-1,-1-1 0,1-1-1,0-2 1,1 1 0,1-1 0,1 1 1,2-3-1,1-2-1,2-3 0,3-2 0,4-4 0,8-1 0,8-2 1,8-2 0,6-3 1,7-3-1,5-2-1,6-4 0,4-1-2,-1 1 0,0-1-1,0 0-2,-1 0 1,-2 2 0,-2 0 0,-2 2 1,-1 0-1,-1 0-4,-1 0-5,-1 0-3,-1 0-7,-1 0-11,-1 0-9,-1 0-10,-3 0-6,-3 0-1,-4 0-2,-4 0 0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26"/>
    </inkml:context>
    <inkml:brush xml:id="br0">
      <inkml:brushProperty name="width" value="0.03887" units="cm"/>
      <inkml:brushProperty name="height" value="0.03887" units="cm"/>
    </inkml:brush>
  </inkml:definitions>
  <inkml:trace contextRef="#ctx0" brushRef="#br0">81990 32261 566,'-15'-15'3,"4"4"9,3 3 7,3 3 7,1 3 8,0 5 7,0 6 8,1 4 7,-2 5-1,2 5-10,-1 5-10,0 5-9,-1 5-8,0 3-7,-2 7-8,0 4-6,-1 2-5,1-2-3,0-2-4,-1-2-2,1-3-7,2-3-8,2-2-9,2-3-9,1-5-4,0-6 1,0-5 0,0-6 0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26"/>
    </inkml:context>
    <inkml:brush xml:id="br0">
      <inkml:brushProperty name="width" value="0.04385" units="cm"/>
      <inkml:brushProperty name="height" value="0.04385" units="cm"/>
    </inkml:brush>
  </inkml:definitions>
  <inkml:trace contextRef="#ctx0" brushRef="#br0">83369 32218 501,'-8'-8'5,"2"2"9,1 1 9,0 0 10,-1 4 5,-2 6 2,-3 6 1,-3 6 3,0 4-2,-1 3-6,2 2-7,1 4-5,0 1-4,0 2-2,1 1-2,-1 1-2,1-1-1,0-2-2,2-1-1,1-3-1,1-3-1,2 0-3,2-3-1,2-1-2,2-2-4,4-3-3,2-1-4,4-2-4,2-5-2,3-8-2,3-8-2,3-8-1,2-5 0,-1-5 1,0-3 3,0-5 2,-1-1 1,-3-1 1,-3-2-1,-2 0 1,-3-1 1,-3 3 3,-1 2 2,-2 2 4,-2 2 2,0 5 6,-2 4 3,0 4 4,-1 1 3,0 2 1,0 1 2,0 1 0,1 0-2,2 2-4,2 1-5,2 1-5,1 0-2,1 2 1,2 0 0,0 2 1,1 1 2,0 2-1,-1 2 2,1 2 1,-1 2-1,-2 2 1,-3 1 0,-1 3-1,-1 3 1,0 2-2,0 3 0,0 3-2,-1 3 0,-2 4-2,-2 4-3,-2 4-1,-2 2-3,-2-2-2,-2 0-2,-1-1-3,-2-3-2,2-5-2,1-5-2,1-6-3,2-5-2,6-6-2,4-8-3,5-6-1,4-3 0,0-1 5,1 0 5,1 1 4,0 0 5,-2 0 2,1 2 5,-2 1 2,0 1 1,0 2-4,-1 2-2,1 2-4,-1 0-2,0 0-2,-2-2-3,-1 0-1,0-1-2,-2 0 0,-1 0-1,0 0 1,-1 0 0,0-2 5,0 0 3,0-1 4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26"/>
    </inkml:context>
    <inkml:brush xml:id="br0">
      <inkml:brushProperty name="width" value="0.04909" units="cm"/>
      <inkml:brushProperty name="height" value="0.04909" units="cm"/>
    </inkml:brush>
  </inkml:definitions>
  <inkml:trace contextRef="#ctx0" brushRef="#br0">85160 31890 448,'-7'-26'37,"2"9"9,2 10 8,2 10 8,1 7 0,0 4-10,0 3-8,0 5-9,0 3-6,0 5-3,0 3-3,0 4-3,-1 5-3,0 4-3,-1 5-1,-1 5-4,-2 3-3,0 2-3,-1 0-5,-2 1-4,1-1-7,1-3-12,1-2-11,1-5-10,0-2-8,2-4-1,0-4-2,2-3-2,-1-6 2,0-6 6,-2-5 5,0-6 5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27"/>
    </inkml:context>
    <inkml:brush xml:id="br0">
      <inkml:brushProperty name="width" value="0.03259" units="cm"/>
      <inkml:brushProperty name="height" value="0.03259" units="cm"/>
    </inkml:brush>
  </inkml:definitions>
  <inkml:trace contextRef="#ctx0" brushRef="#br0">86000 31359 675,'0'-15'2,"2"2"7,0 2 4,2 3 6,1 1 2,3-1-3,4 0-3,2 0-2,4 1 3,3 1 7,5 0 9,2 2 8,3 0-1,-1 2-8,-2 0-10,1 2-8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28"/>
    </inkml:context>
    <inkml:brush xml:id="br0">
      <inkml:brushProperty name="width" value="0.03822" units="cm"/>
      <inkml:brushProperty name="height" value="0.03822" units="cm"/>
    </inkml:brush>
  </inkml:definitions>
  <inkml:trace contextRef="#ctx0" brushRef="#br0">86827 33091 575,'-6'-15'5,"2"2"10,4 3 9,3 2 10,1 0 2,3 2-4,2 0-4,2 2-6,2 0 0,5 0 3,4 0 2,3 0 3,4 1 0,1 0-2,1-2-4,4 2-2,1-1-7,2 2-10,2 0-10,3 2-10,-1 0-8,0 0-5,-1 0-5,-2 0-5,-3 0-4,-2 0-3,-5 0-2,-3 0-4,-5-1 3,-3 0 5,-4-2 7,-4 0 6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29"/>
    </inkml:context>
    <inkml:brush xml:id="br0">
      <inkml:brushProperty name="width" value="0.0447" units="cm"/>
      <inkml:brushProperty name="height" value="0.0447" units="cm"/>
    </inkml:brush>
  </inkml:definitions>
  <inkml:trace contextRef="#ctx0" brushRef="#br0">90240 31416 492,'-7'-12'9,"1"8"18,1 8 18,1 8 19,-1 4 3,0 3-10,-2 1-11,0 3-10,-1 0-7,-2 1-4,0-1-3,-1 1-4,0 0-3,0 1-2,2 1-4,1 1-2,1-1-1,2 0-2,2-1 1,2 0-2,3-5-3,6 0-7,4-4-9,5-3-6,5-3-5,7-4 0,5-4 0,6-4-1,2-4 0,-2-2-1,-2-3-1,-1-4 0,-4 0 0,-2-1 1,-4 2 1,-2-2 1,-3 0 0,-5 1 0,-3-1 1,-4 0 0,-3 0 1,-2-1 2,-3-1 3,0-1 2,-4 0 3,0 0 4,-3 2 2,-2 1 4,-1 1 2,0 1 1,0 1 0,1 0 1,-1 2 3,2 3 5,0 1 6,2 2 5,-1 1 5,0 0 6,-1 0 5,-1 0 6,-1 1 2,0 1-4,0 0-4,0 2-4,1 1-1,0 3-2,-1 4-1,0 2-1,-1 3-1,-2 3-1,-2 3-1,-1 4-1,-2 1-2,0 4-4,1 3-3,-1 3-3,0 4-2,-2 4-3,0 5-2,-1 5-2,1 2-5,1-2-10,3-2-8,2-2-9,2-4-7,4-6-7,4-6-5,4-5-5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29"/>
    </inkml:context>
    <inkml:brush xml:id="br0">
      <inkml:brushProperty name="width" value="0.04686" units="cm"/>
      <inkml:brushProperty name="height" value="0.04686" units="cm"/>
    </inkml:brush>
  </inkml:definitions>
  <inkml:trace contextRef="#ctx0" brushRef="#br0">91831 32443 469,'1'-14'2,"0"1"5,2 2 5,0 2 4,2 2 2,2-1 1,2 0 0,2 0 1,2 0-2,2-2-1,4 0-1,3-1-3,1 0 0,-1 1-2,-1 1-2,0 1 0,-3 0-3,-3 0-2,-3 0-3,-2 1-3,-4-3-2,0 0-1,-1-3-2,0-1-2,-3-2 0,-2 2 2,-3 1 0,-4 1 2,-1 1 1,2 0 2,-2 2 1,0 1 2,-1 1 2,0 2 2,-1 2 3,-1 2 2,-2 1 2,0 0 1,-1 0 0,-1 0 1,-1 2 2,0 4 3,1 4 2,-1 3 3,2 3 1,-1 2-1,2 0 0,1 1-1,1 1-2,0 1-1,2 1-3,1 1-2,1 0-2,2 0-3,2 0-3,2 1-2,3-2-6,4-1-5,4-3-6,3-1-5,4-3-7,3-1-5,4-2-5,1-2-6,3-2-4,2-2-3,3-3-4,1 0-2,-1-3 2,-8-1 11,-4 0 9,-6-1 11,-4-1 3,1 0-1,0 0-2,0 0-2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29"/>
    </inkml:context>
    <inkml:brush xml:id="br0">
      <inkml:brushProperty name="width" value="0.02914" units="cm"/>
      <inkml:brushProperty name="height" value="0.02914" units="cm"/>
    </inkml:brush>
  </inkml:definitions>
  <inkml:trace contextRef="#ctx0" brushRef="#br0">93483 30909 755,'-6'-23'4,"4"4"10,4 4 9,4 2 9,4 2 4,5 2-1,5 3-1,5 1-1,4 1-8,1 2-17,2 0-15,2 2-16,-2 1-8,-4 4-3,-5 2 0,-4 4-3,-5-1 0,-3-1 0,-3-2 0,-2-2-1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29"/>
    </inkml:context>
    <inkml:brush xml:id="br0">
      <inkml:brushProperty name="width" value="0.03311" units="cm"/>
      <inkml:brushProperty name="height" value="0.03311" units="cm"/>
    </inkml:brush>
  </inkml:definitions>
  <inkml:trace contextRef="#ctx0" brushRef="#br0">94000 32196 664,'24'-8'75,"1"2"-10,1 1-11,1 1-11,0 0-9,-1 1-8,-1-1-6,-2 0-9,-1 0-5,-1 2-5,-3 0-4,-1 2-5,-1 0-1,-1 0 1,1 0 3,0 0 2,-1 0-5,-1 2-11,-1 0-10,0 2-12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51"/>
    </inkml:context>
    <inkml:brush xml:id="br0">
      <inkml:brushProperty name="width" value="0.02252" units="cm"/>
      <inkml:brushProperty name="height" value="0.02252" units="cm"/>
      <inkml:brushProperty name="color" value="#00BFF3"/>
    </inkml:brush>
  </inkml:definitions>
  <inkml:trace contextRef="#ctx0" brushRef="#br0">35994 23937 976,'-12'-6'1,"3"6"3,6 4 2,5 6 2,2 2-4,1 1-10,2 1-11,-1 1-10,1-1-5,0-1 1,-2-2 0,0-2 2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30"/>
    </inkml:context>
    <inkml:brush xml:id="br0">
      <inkml:brushProperty name="width" value="0.03709" units="cm"/>
      <inkml:brushProperty name="height" value="0.03709" units="cm"/>
    </inkml:brush>
  </inkml:definitions>
  <inkml:trace contextRef="#ctx0" brushRef="#br0">93840 33030 593,'-19'0'9,"10"-2"20,10-1 19,10 1 19,7-2 3,5 1-13,5-1-12,5 0-12,2 0-11,0 2-6,0 0-7,1 2-8,-2 1-9,1 2-16,0 2-13,1 2-15,-4 0-4,-4-2 8,-4 0 8,-6 0 8,-4-2 3,-1 0-4,-2-2-2,-2 0-3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31"/>
    </inkml:context>
    <inkml:brush xml:id="br0">
      <inkml:brushProperty name="width" value="0.05378" units="cm"/>
      <inkml:brushProperty name="height" value="0.05378" units="cm"/>
    </inkml:brush>
  </inkml:definitions>
  <inkml:trace contextRef="#ctx0" brushRef="#br0">96754 31115 409,'-28'-6'62,"7"4"-13,6 4-13,8 4-15,2 3-5,-2 1 1,-1 3 2,-3 2 2,-1 1-1,0 3 0,0 2-2,1 1-1,0 2-2,0-1-1,2 1-1,1-1-2,1-1-1,2-1-1,2-2-2,2-2-1,1-2-1,2-1-4,0-2-2,2 0-2,1-1-3,1-2 1,3-2-2,2-2 0,2-2-1,1-2-3,3-2-1,2-2-2,0-4-1,1-4-1,0-5 1,-1-4-1,0-5 0,-1-1 2,0-3 1,-2-1 1,-2-1 1,-3 1 0,-3 2 0,-2 0 0,-3 2 1,-2 3 3,-2 2 2,-2 5 2,-2 1 2,-2 2 1,-2 2 2,-1 3 1,-2 0 1,0 2 0,0 0 1,1 2 0,4 1-2,11 0-1,12 2-3,10 0-3,5 1 1,1 0 0,-1 0 2,0 0 2,-2 1 0,-3 4 2,-5 2 2,-3 4 1,-4 1 1,-2 1 0,-5 1 1,-1 2 1,-3 0 0,-1 1 1,0 1 0,-2 1 2,-1 0-1,-2 1-1,-2 0 0,-1-1-1,-1 1 0,-1 0-3,0-1 0,0 1-3,1-1 0,1-1-1,0-1-1,2-1 0,2-1-3,4-2-3,3 1-3,5-2-4,3-2-3,2-4 0,0-4-2,4-4 0,1-4-2,1-2-3,1-3-3,1-3-3,1-3 0,-1-3 2,1-3 3,-1-3 2,0-3 2,-1-2 0,-1-4 0,0-3 0,-2-1 2,-1 2 4,-1 0 3,-1 1 3,-1 3 3,-1 2 2,0 3 2,-2 3 1,-1 2 3,-1 1 3,0 1 2,-2 1 4,0 2 2,-2 2 2,-1 4 2,0 3 3,-2 3 6,-1 4 12,0 4 13,-1 4 13,-2 4-1,-1 3-10,0 5-12,-1 4-11,-2 2-6,0 4-2,-1 3-1,-2 3-2,1 2-1,1 0-2,0 2-3,2 1-1,0 2-3,0 4-2,0 4-3,0 4-2,1 2-3,0 0 0,2 3-2,0 0-1,1-1-4,0-2-6,0-4-6,0-2-7,0-5-1,0-2 3,0-5 2,0-4 2,0-4-2,-2-3-10,0-5-9,-2-3-9,0-4-3,-2-2 3,0-4 1,-1-3 4,-1-2 3,2-4 5,1-2 5,0-3 6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32"/>
    </inkml:context>
    <inkml:brush xml:id="br0">
      <inkml:brushProperty name="width" value="0.04051" units="cm"/>
      <inkml:brushProperty name="height" value="0.04051" units="cm"/>
    </inkml:brush>
  </inkml:definitions>
  <inkml:trace contextRef="#ctx0" brushRef="#br0">99027 30235 543,'-1'-40'11,"-1"15"23,0 15 22,-1 15 23,-4 8 4,-4 5-15,-5 3-16,-5 5-15,-3 2-14,-1 1-10,-1 0-12,-1 1-12,1 0-8,-2-3-8,1-3-6,-1-3-8,3-3-4,3-3-2,4-3-3,5-2-1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32"/>
    </inkml:context>
    <inkml:brush xml:id="br0">
      <inkml:brushProperty name="width" value="0.03415" units="cm"/>
      <inkml:brushProperty name="height" value="0.03415" units="cm"/>
    </inkml:brush>
  </inkml:definitions>
  <inkml:trace contextRef="#ctx0" brushRef="#br0">100100 30166 644,'15'-7'36,"-1"2"-5,-1 2-3,0 2-5,-1 3 0,1 4 3,0 4 3,3 3 2,0 3 1,1 2-2,1-1-3,1 2-2,1 2-10,0 3-18,-1 3-16,0 3-18,-2-2-8,-3-6 1,-4-6 2,-4-5 0,-2-3 2,0 0-1,0 0 1,0 0 0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32"/>
    </inkml:context>
    <inkml:brush xml:id="br0">
      <inkml:brushProperty name="width" value="0.03392" units="cm"/>
      <inkml:brushProperty name="height" value="0.03392" units="cm"/>
    </inkml:brush>
  </inkml:definitions>
  <inkml:trace contextRef="#ctx0" brushRef="#br0">100250 32077 648,'9'-15'77,"1"5"-16,3 2-18,2 2-16,4 2-8,5 0 1,6 0 1,6 1 1,3 0-2,-2-1-3,0 0-4,-1 0-4,-2 0-7,-4 2-7,-2 0-10,-3 2-8,-4 0-3,-3 0 3,-4 0 3,-4 0 4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32"/>
    </inkml:context>
    <inkml:brush xml:id="br0">
      <inkml:brushProperty name="width" value="0.03976" units="cm"/>
      <inkml:brushProperty name="height" value="0.03976" units="cm"/>
    </inkml:brush>
  </inkml:definitions>
  <inkml:trace contextRef="#ctx0" brushRef="#br0">101093 31320 553,'-15'-11'36,"5"8"12,2 9 11,2 10 12,3 5-2,2 2-13,2 4-13,2 4-13,0 0-11,0 3-7,-2 2-9,0 3-6,-2 0-10,-4 2-10,-2 1-11,-4 0-11,0-3-3,4-4 4,0-7 3,2-5 4,1-5 1,2-3-3,0-3-2,2-2-2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33"/>
    </inkml:context>
    <inkml:brush xml:id="br0">
      <inkml:brushProperty name="width" value="0.05798" units="cm"/>
      <inkml:brushProperty name="height" value="0.05798" units="cm"/>
    </inkml:brush>
  </inkml:definitions>
  <inkml:trace contextRef="#ctx0" brushRef="#br0">102171 31122 379,'8'-21'18,"1"5"-2,2 5-2,-1 4-1,2 4-1,-1 0 2,1 2 1,0 0 3,1 1 1,1 0 2,3 0 2,2 0 3,-1 2-2,-1 2-4,-2 4-4,-3 2-4,-1 2-3,-4 1-3,-3 1-2,-2 2-2,-4 1-1,-4 3 1,-4 2 1,-3 4 2,-6 2-3,-4 1-5,-5 1-7,-4 1-5,-3-1-4,3-2 2,2-1-1,2-3 1,2-1 1,3-1 2,3-1 2,3 0 1,4-5 6,8-2 8,7-4 8,6-4 9,6-5 1,3-2-5,5-5-6,3-4-6,3-1-4,1 0-3,0 3-4,2 0-4,0-1-1,-1 0 1,-1-1 0,-1-1 1,-2-2-2,0-2-6,0-2-6,-2-1-5,-2-3-1,-1-1 1,-4-3 1,0-1 3,-2-2 2,-1-1 6,0-1 4,-2-1 6,-1 2 3,-2 0 1,-3 3 3,-1 1 1,-1 3 2,0 3 2,0 3 2,0 3 2,0 3 10,0 4 17,0 4 18,0 4 18,-1 4 3,-1 4-13,0 3-12,-1 5-12,-1 3-7,0 1 0,0 3-1,0 1 0,0 2-2,0 0-4,0 2-3,0 1-5,-2 1-2,-2 2-3,-4 3-2,-2 1-3,-1 0-1,1-4 0,0-2 0,2-4 0,0-2-2,0-3-7,0-3-6,1-3-6,-1-1-5,0 0-6,0 0-5,0-1-6,1-4-10,2-8-13,2-10-14,3-8-13,0-4 2,1 1 19,2 1 18,0 1 19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33"/>
    </inkml:context>
    <inkml:brush xml:id="br0">
      <inkml:brushProperty name="width" value="0.03723" units="cm"/>
      <inkml:brushProperty name="height" value="0.03723" units="cm"/>
    </inkml:brush>
  </inkml:definitions>
  <inkml:trace contextRef="#ctx0" brushRef="#br0">103750 31881 590,'9'-24'-1,"1"1"-2,3-1-3,2 1-2,1 0 5,0 3 13,-2 2 12,2 2 13,-1 1 7,-1 2 0,-1 2 2,0 3 0,-1 0-1,1 0-5,2 0-5,0 0-4,1 1-6,-1 1-8,0 0-6,1 2-8,-1 0-6,-1 2-8,-1 0-8,0 2-6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34"/>
    </inkml:context>
    <inkml:brush xml:id="br0">
      <inkml:brushProperty name="width" value="0.05834" units="cm"/>
      <inkml:brushProperty name="height" value="0.05834" units="cm"/>
    </inkml:brush>
  </inkml:definitions>
  <inkml:trace contextRef="#ctx0" brushRef="#br0">104728 30193 377,'0'-23'0,"0"4"1,0 3 1,0 3 0,0 2 4,0 0 3,0 2 4,0 1 5,0 2 7,0 4 11,0 4 12,0 4 10,1 4 2,0 3-9,2 5-9,0 4-9,1 2-5,0 4-3,0 3-1,0 3-4,-1 1-1,0 1-2,-2-1-1,0 0-3,-2 0-1,0 1-1,-2-1-1,0 0-1,-1 1-3,0 2-1,0 1-2,0 4-2,0 0-2,-2 0-1,0 0-1,-1 0 0,-1-1-3,2 0-4,1-1-5,0-1-3,1-3-5,0-4-5,0-4-4,1-3-6,-2-4-5,2-3-6,-1-3-6,0-3-5,0-5 1,2-10 7,0-8 9,2-9 8,1-7 6,4-5 4,2-5 4,4-4 3,1-3 5,1 3 6,1 2 5,1 2 6,1 3 4,2 3 2,0 5 3,1 3 2,0 3 2,1 1 0,0 1 1,-1 1 0,0 2 2,-3 2 3,-2 4 3,-1 3 4,-2 4 0,-2 7 0,-2 8-1,-2 6-2,-4 3-2,-2 1-5,-5-1-5,-4 1-5,-1-2-3,2-1-1,2-3 0,3-1-1,1-3-5,6-4-9,2-5-8,5-2-10,3-5-2,2-2 3,1-4 4,3-2 3,2-4 2,3-3-1,3-5-2,3-3 0,1-2 1,-1 1 2,-2 1 3,1 1 4,-4 2 2,-3 3 3,-5 3 4,-3 2 3,-4 5 11,-4 6 19,-4 3 19,-4 5 18,-3 5 3,0 5-13,-2 5-13,0 5-14,0 2-8,2-1-4,2-1-4,3-1-4,0-1-2,1 1-3,2-1-1,0 1-3,2-2 0,2-3 0,2-3 1,2-3-1,2-3-2,3-2-6,3-4-6,3-2-7,1-4-2,0-2-2,1-4 0,-1-2-1,0-3 2,-1-3 1,-1-3 3,0-3 2,-3-2 3,-3-1 3,-3-1 2,-2-1 3,-4 0 2,-3 3 1,-2 1 2,-4 3 1,-2 1 1,-5 1-2,-4 1 0,-4 1-1,-3 3-4,-3 3-6,-3 4-7,-3 4-6,-2 2-3,-2 0 0,-2 0 0,-2 0 1,2 1-3,7 2-4,7 2-4,7 2-5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35"/>
    </inkml:context>
    <inkml:brush xml:id="br0">
      <inkml:brushProperty name="width" value="0.04275" units="cm"/>
      <inkml:brushProperty name="height" value="0.04275" units="cm"/>
    </inkml:brush>
  </inkml:definitions>
  <inkml:trace contextRef="#ctx0" brushRef="#br0">76600 48600 514,'7'30'174,"-1"-3"-42,0-4-44,-2-2-42,1-1-26,0-1-5,1 1-7,2 0-6,-2-1-6,-1 1-8,-3-1-7,0 0-7,-1-1-9,1-3-10,3-2-10,2-4-10,0-4-1,0-4 6,-2-6 8,0-4 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02"/>
    </inkml:context>
    <inkml:brush xml:id="br0">
      <inkml:brushProperty name="width" value="0.0557" units="cm"/>
      <inkml:brushProperty name="height" value="0.0557" units="cm"/>
      <inkml:brushProperty name="color" value="#F2395B"/>
    </inkml:brush>
  </inkml:definitions>
  <inkml:trace contextRef="#ctx0" brushRef="#br0">101541 47910 394,'15'-23'4,"-3"2"8,-1 3 8,-2 1 7,-1 4 3,0 3-3,0 4-2,-1 4-3,0 4-1,-2 6 0,-2 4-1,-2 5 1,-1 3-4,-2-1-6,-1 1-6,0 0-7,0-2-5,2-1-4,2-3-4,2-1-4,3-2-3,4-1 0,3 0 0,5-2-2,1 0 2,-1 0 1,0 0 2,-2 0 2,-4 1 2,-5 3 2,-6 3 1,-5 4 3,-7 1 1,-6 2 2,-6 3 2,-5 2 2,-2-2 2,3-3 2,3-5 2,3-3 2,3-4 3,3-3 4,3-2 4,2-4 4,6-1 3,8 0-1,8 0 0,8 0 0,4 0-3,1 0-8,1 0-6,1 0-7,-2 2-4,-3 2-1,-5 4-1,-3 2 0,-6 5-1,-8 7-2,-8 7 0,-8 7-1,-6 3 0,-5-1 1,-5 1 2,-4 0 0,-2-2 2,5-5 1,4-5 3,3-5 1,4-4 1,3-1 1,3-2 1,3-2 2,5-4 2,8-5 3,8-4 4,8-6 4,4-5-3,1-5-7,1-7-9,1-5-8,-1-3-3,-1-1 0,-3 1 1,-1 0 1,-3 1-1,-4 3-2,-5 4-1,-3 2-2,-2 3 1,-2 5 4,0 2 3,-1 6 3,-2 2 5,0 2 8,-2 2 7,0 2 8,-1 3 6,0 7 5,1 6 6,-1 6 5,0 2 1,2 5-4,1 3-3,0 3-4,1 1-3,0 0-3,0 0-1,1 0-3,-2-1-3,2-1-3,-1-3-3,0-2-4,0-3-4,0-3-4,0-5-4,0-3-4,5-8-9,10-10-13,10-11-14,9-11-12,7-9-5,2-7 3,4-6 3,3-8 3,-2-1 3,-4 2 4,-6 4 4,-4 3 4,-5 3 4,-7 5 8,-5 5 6,-6 5 6,-4 5 9,0 2 7,-2 3 9,0 3 8,-1 2 8,0 0 6,0 2 7,0 1 6,1 1 2,4 2-6,2 2-6,4 2-4,0 2-6,4 2-3,1 2-4,3 2-5,0 3-1,-3 7-1,-1 5 1,-2 7-1,-3 3 1,-4 1-1,-5 4 0,-2 1 1,-6 1-3,-6 0-2,-6 1-3,-5-1-3,-5-2-2,-3-2 3,-2-3 0,-3-3 1,-2-3-3,3-3-11,2-3-8,2-3-10,2-4-7,5-2-3,3-6-5,4-3-4,4-5-3,3-6-5,3-5-3,2-7-5,3-3 4,2-1 8,2-1 8,2 0 10,2 0 7,2 2 8,2 4 5,2 3 8,0 3 2,1 3-1,0 3-1,0 2-1,1 3 7,5 2 16,3 2 16,5 2 16,3 4 4,5 6-8,3 5-8,4 7-7,3 3-5,3 1 0,3 0-2,4 2 0,1 2-5,2 1-11,0 2-9,1 2-11,-5-3-3,-12-7 3,-11-9 2,-12-7 3,-8-4-10,1 0-23,-2 0-24,0 0-24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5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34494 23494 999,'-15'-38'-3,"3"2"-7,1 1-7,2 3-6,2 2-1,0 1 7,2 3 5,1 2 6,-1-1 4,2-4 0,-1-5 2,0-3 1,0-1 1,2 1-1,0 3 1,2 2 0,2 2 0,6 1 1,4 3 0,5 1 0,5 0 0,3-1 0,4-2 0,5-3 0,2 1 0,0-1-1,2-1 0,0 1-1,2 1 0,2 1 1,2 3 0,3 1 0,0 4 0,0 5 0,0 5-1,0 5-1,-2 3 0,-2 3-1,-4 4 0,-3 2 0,-1 3-1,-3 2-1,-2 2 0,-1 1-1,-3 2 0,-3 2 0,-3 0-1,-3 1 1,-3 1-1,-2 1 2,-4 1 0,-3 1 1,-3 2 0,-6 0 0,-4 3 0,-5 3 0,-6 1 0,-5 2 3,-7 3 1,-5 1 2,-5 1 1,-4 2-1,-3 1 0,-5 0-1,-3 2-1,-2 2 0,-2 2 0,-1 2-1,-1-2-1,4-6-4,3-6-5,2-6-3,8-5-1,9-7 1,9-5 2,11-6 1,4-3 0,2 0 0,1 0-3,0 0-1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36"/>
    </inkml:context>
    <inkml:brush xml:id="br0">
      <inkml:brushProperty name="width" value="0.0433" units="cm"/>
      <inkml:brushProperty name="height" value="0.0433" units="cm"/>
    </inkml:brush>
  </inkml:definitions>
  <inkml:trace contextRef="#ctx0" brushRef="#br0">76292 48061 508,'14'-14'4,"-3"3"9,-3 3 8,-2 2 9,-3 5 6,-2 6 4,-2 6 4,-2 6 4,-4 4-5,-4 2-13,-5 4-13,-5 3-12,-2 0-9,1-1-3,1-3-4,1-1-3,-1 0-3,-3 3-2,-3 3-1,-3 3-2,0-2 0,3-4 3,3-5 2,4-5 2,2-4 2,3-2 1,2-4 2,4-3 1,1 0 9,1 2 15,-1 2 16,0 2 15,1 1 5,2 3-5,2 2-6,2 1-7,1 2-4,0 0-4,0-1-5,0 0-5,0 1-3,0 1-2,0 1-2,0 1-2,0 0-3,0-1-1,0-1-3,0-1-2,3-6-7,6-10-14,6-12-13,5-10-14,6-8-3,3-7 8,3-5 7,6-6 8,0 0 6,-2 1 5,-2 3 5,-1 4 6,-4 3 4,-3 5 4,-5 5 5,-3 5 3,-4 4 6,-1 4 5,-2 5 6,-2 3 6,-4 4-1,-2 7-4,-6 6-7,-2 6-5,-5 3-4,-2 2-5,-3 3-3,-3 1-5,-2 1-3,-1-1-4,-1-1-4,-1-2-3,0-2-2,2-1 3,3-4 0,1-3 3,3-3 1,1-3 2,2-3 3,2-2 2,4-3 1,6 0 2,6-2 1,6 0 2,4-3 0,1-2-2,3-4 0,1-2 0,0 0-2,-3 3-1,-3 2-1,-2 4-1,-5 1-1,-5 2-3,-4 0-1,-5 2-3,-5 0 0,-2 3 3,-3 2 3,-3 2 2,-2 1 2,-1 0 1,-1-1 1,-1 1 1,-1 0 3,-2 0 5,0-1 4,0 1 5,0 0 4,0 1 7,1 2 5,1 0 6,1 1 2,1-1-4,1 1-3,1 0-3,0-1-4,0 3-3,1 0-5,-1 1-2,2 0-5,3 1-2,2 0-5,4-1-2,2 0-5,1-1-4,0-1-6,2 0-4,0-2-2,2-1 2,0-1 3,2 0 2,1-3-5,4-1-10,2-2-11,4-2-11,-1-2-3,1-2 6,-2-2 6,0-2 5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37"/>
    </inkml:context>
    <inkml:brush xml:id="br0">
      <inkml:brushProperty name="width" value="0.05403" units="cm"/>
      <inkml:brushProperty name="height" value="0.05403" units="cm"/>
    </inkml:brush>
  </inkml:definitions>
  <inkml:trace contextRef="#ctx0" brushRef="#br0">76800 51360 407,'7'7'3,"-1"0"8,0 1 8,-1 0 7,-2 1 5,-1 1 4,0 3 4,-2 2 3,2 1 0,2 1-4,4 1-4,2 2-5,1 0-3,1 1-3,0 1-3,0 0-2,0 0-3,1-3-2,1-3-2,2-3-2,-1-2-2,1-2-5,0-2-2,-1-2-5,0-5-3,0-8-4,-2-8-4,-1-7-3,-1-6-1,0-1 3,-2-2 3,-1-2 3,-1 0 3,1 3 2,0 4 1,0 2 3,0 2 3,1 2 5,2 0 6,0 1 6,1 1 3,-1 4 2,1 3 2,0 3 2,0 2 0,1 2-3,1 2-2,2 2-4,0 1-5,3 2-7,2 0-9,1 2-7,-1 2-12,-3 5-16,-4 5-17,-4 6-15,-5 1-3,-2-1 11,-6-2 13,-2 0 11,-3-2 4,2-3-2,1-3-2,0-2-2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37"/>
    </inkml:context>
    <inkml:brush xml:id="br0">
      <inkml:brushProperty name="width" value="0.02975" units="cm"/>
      <inkml:brushProperty name="height" value="0.02975" units="cm"/>
    </inkml:brush>
  </inkml:definitions>
  <inkml:trace contextRef="#ctx0" brushRef="#br0">77316 50873 739,'-7'-8'6,"2"1"13,2-1 13,2 0 12,5 1 3,8 1-7,7 1-7,9 1-8,3 1-11,0 3-14,0 4-14,0 2-14,-3 1-6,-5-1 3,-7-1 3,-5 0 3,-3-1-2,0 2-5,0-1-6,0 3-6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37"/>
    </inkml:context>
    <inkml:brush xml:id="br0">
      <inkml:brushProperty name="width" value="0.03958" units="cm"/>
      <inkml:brushProperty name="height" value="0.03958" units="cm"/>
    </inkml:brush>
  </inkml:definitions>
  <inkml:trace contextRef="#ctx0" brushRef="#br0">80887 50866 555,'-6'-7'11,"6"2"20,4 2 21,6 2 22,1 1 3,0 0-13,1 0-14,0 0-12,0 1-12,0 2-10,-1 2-10,0 2-11,-1 1-9,-2 0-12,-4 2-12,-2 2-10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38"/>
    </inkml:context>
    <inkml:brush xml:id="br0">
      <inkml:brushProperty name="width" value="0.03958" units="cm"/>
      <inkml:brushProperty name="height" value="0.03958" units="cm"/>
    </inkml:brush>
  </inkml:definitions>
  <inkml:trace contextRef="#ctx0" brushRef="#br0">80882 51500 555,'-19'0'99,"9"2"-15,8 0-14,10 2-14,4 0-12,3 2-7,1 0-10,2 1-7,0 0-12,-3 1-15,-3 0-14,-2 0-15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42"/>
    </inkml:context>
    <inkml:brush xml:id="br0">
      <inkml:brushProperty name="width" value="0.04544" units="cm"/>
      <inkml:brushProperty name="height" value="0.04544" units="cm"/>
    </inkml:brush>
  </inkml:definitions>
  <inkml:trace contextRef="#ctx0" brushRef="#br0">87815 48829 484,'0'-9'101,"2"12"-12,0 13-13,2 14-12,0 6-12,0 2-9,-1 2-10,1 2-10,-1 2-7,-2 0-5,-2 2-5,-2-1-4,-1 1-7,1-2-7,-1-2-8,0-1-7,0-4-5,0-4-5,0-4-3,1-3-4,-1-7-4,2-9-5,0-8-5,2-10-5,0-3 5,0 1 12,0 0 14,0 2 12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42"/>
    </inkml:context>
    <inkml:brush xml:id="br0">
      <inkml:brushProperty name="width" value="0.03588" units="cm"/>
      <inkml:brushProperty name="height" value="0.03588" units="cm"/>
    </inkml:brush>
  </inkml:definitions>
  <inkml:trace contextRef="#ctx0" brushRef="#br0">87900 49821 613,'7'-9'2,"-2"0"3,-3-2 4,0 0 3,-1 1 5,1 0 2,3 0 4,2 2 4,2 0 2,0-2 2,1 0 1,2-1 2,0 0-2,3 3-3,1 1-3,3 3-4,1-1-5,-1 2-5,0-1-5,1 0-5,-2 0-9,-1 2-9,-2 0-12,-3 2-9,-1 1-10,-2 2-7,-2 2-7,-2 2-8,-2-2 4,-1-5 14,0-4 15,-1-5 15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42"/>
    </inkml:context>
    <inkml:brush xml:id="br0">
      <inkml:brushProperty name="width" value="0.05258" units="cm"/>
      <inkml:brushProperty name="height" value="0.05258" units="cm"/>
    </inkml:brush>
  </inkml:definitions>
  <inkml:trace contextRef="#ctx0" brushRef="#br0">88930 48371 418,'-1'-29'4,"-1"7"10,0 5 8,0 6 10,-2 8 8,0 8 10,0 9 8,1 10 10,0 5-1,2 6-12,2 5-12,2 4-11,-1 6-7,1 6-3,-2 5-4,0 7-3,-2 1-4,0 0-6,-2-1-5,1 0-7,-2-2-7,2-1-11,0-1-10,2-1-9,0-1-8,0-3-1,0-2-3,0-1-2,0-6 2,0-12 8,0-10 8,0-10 7,0-8 5,0 1 2,0-2 2,0 0 2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42"/>
    </inkml:context>
    <inkml:brush xml:id="br0">
      <inkml:brushProperty name="width" value="0.03553" units="cm"/>
      <inkml:brushProperty name="height" value="0.03553" units="cm"/>
    </inkml:brush>
  </inkml:definitions>
  <inkml:trace contextRef="#ctx0" brushRef="#br0">89550 48493 619,'1'-15'8,"4"2"16,2 3 16,4 2 16,0 0 3,1 2-9,0 1-8,0 0-10,0 1-7,6 1-6,3-1-5,5 0-6,1 0-4,-1 2-6,-1 0-6,-2 2-4,-1 0-4,-1 0-4,-2 0-3,-2 0-4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42"/>
    </inkml:context>
    <inkml:brush xml:id="br0">
      <inkml:brushProperty name="width" value="0.0433" units="cm"/>
      <inkml:brushProperty name="height" value="0.0433" units="cm"/>
    </inkml:brush>
  </inkml:definitions>
  <inkml:trace contextRef="#ctx0" brushRef="#br0">90176 47574 508,'-15'-8'5,"4"0"12,3 0 11,3 0 12,1 5 8,0 8 7,1 9 6,-1 10 7,0 4-5,2 2-15,0 3-14,2 0-15,0 3-14,0 2-10,0 3-11,0 1-11,-1 2-9,-2 0-4,-2 2-6,-2-1-5,0-2-4,1-7 0,0-9-1,2-7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52"/>
    </inkml:context>
    <inkml:brush xml:id="br0">
      <inkml:brushProperty name="width" value="0.02206" units="cm"/>
      <inkml:brushProperty name="height" value="0.02206" units="cm"/>
      <inkml:brushProperty name="color" value="#00BFF3"/>
    </inkml:brush>
  </inkml:definitions>
  <inkml:trace contextRef="#ctx0" brushRef="#br0">32450 23644 997,'1'-12'0,"2"3"0,2 6 1,2 5 0,0 2-1,0 1-6,1 1-3,0 1-6,0 1-1,-1 2-2,1-1-1,0 3-1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43"/>
    </inkml:context>
    <inkml:brush xml:id="br0">
      <inkml:brushProperty name="width" value="0.03762" units="cm"/>
      <inkml:brushProperty name="height" value="0.03762" units="cm"/>
    </inkml:brush>
  </inkml:definitions>
  <inkml:trace contextRef="#ctx0" brushRef="#br0">91530 49924 584,'-21'-8'6,"5"2"10,4 1 11,6 0 12,6 0 5,8 1 2,8-2 1,7-1 1,6-2-3,5 0-10,3-2-7,4 0-9,1 1-8,0 1-7,-2 3-5,0 1-7,-3 1-3,-4 2 1,-4 0 1,-3 2 1,-4 0-2,-3 2-6,-3 0-5,-2 2-5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43"/>
    </inkml:context>
    <inkml:brush xml:id="br0">
      <inkml:brushProperty name="width" value="0.04382" units="cm"/>
      <inkml:brushProperty name="height" value="0.04382" units="cm"/>
    </inkml:brush>
  </inkml:definitions>
  <inkml:trace contextRef="#ctx0" brushRef="#br0">92435 48780 502,'-21'-15'0,"5"2"0,5 3 0,5 1 0,3 3 11,-1 4 21,0 4 23,0 4 22,1 4 3,2 3-16,2 5-16,2 3-17,0 6-8,0 7-2,-2 7-2,0 6-1,-1 5-5,0 0-7,0 1-9,0 1-7,0-1-11,0-1-14,0-2-14,0-2-13,0-4-3,0-6 11,0-5 10,0-7 9,0-4 5,0-3-2,0-3-2,0-2-2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44"/>
    </inkml:context>
    <inkml:brush xml:id="br0">
      <inkml:brushProperty name="width" value="0.04651" units="cm"/>
      <inkml:brushProperty name="height" value="0.04651" units="cm"/>
    </inkml:brush>
  </inkml:definitions>
  <inkml:trace contextRef="#ctx0" brushRef="#br0">94723 49137 472,'-2'-14'60,"-2"6"-5,-4 4-5,-2 6-6,-2 5-4,1 7-7,-1 7-5,0 8-5,0 2-4,0 2 0,1 1 0,-1 1-2,1-2 0,0-1 0,2-2-2,1-1 0,1-2-1,2-1-2,2-1-1,2-1-1,4-3-4,6-3-6,5-5-5,7-3-5,3-5-4,1-8-2,1-6-3,1-7-2,-1-5 0,-2 0-1,-2 0 1,-1-2 0,-3-1 2,-3 1 2,-2-1 4,-4 1 3,-2-2 1,0-3 0,-2-2 0,0-4-1,-2 1 3,-1 6 4,0 3 3,-2 7 4,0 2 3,-2 2 2,0 2 2,-1 3 2,0-1 1,3 0-1,4-2 0,2 0 1,3 0-3,0 3-4,1 1-3,2 2-5,0 2 1,3 2 2,2 2 4,1 2 4,1 1 1,-2 2 1,-3 0 0,-1 2 1,-1 1 0,0 3-1,-1 3 1,1 3 0,-2 2-2,-2 1-1,-4 1-1,-2 1-3,-4 1-1,-2 1-2,-4 1-4,-2 1-1,-2-1-4,-2 0-5,0-1-3,-1-1-5,1-2-2,1-3-2,2-3-2,2-2-2,5-7 1,8-7 0,8-7 2,8-9 1,3-2 3,-2 2 5,1 4 5,-2 3 6,0 1 2,0-2 2,2 0 1,1-1 2,-1 0-2,-1 2-5,-2 2-4,-2 3-5,-3 0-5,-1 2-3,-2 0-5,-2 2-4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44"/>
    </inkml:context>
    <inkml:brush xml:id="br0">
      <inkml:brushProperty name="width" value="0.05325" units="cm"/>
      <inkml:brushProperty name="height" value="0.05325" units="cm"/>
    </inkml:brush>
  </inkml:definitions>
  <inkml:trace contextRef="#ctx0" brushRef="#br0">97146 48504 413,'0'-22'5,"0"5"6,0 3 4,0 4 4,0 6 9,0 8 12,0 8 11,0 7 13,-1 7 1,-1 3-8,0 4-9,-1 5-9,0 2-7,1 2-3,0 2-4,2 2-3,-1 2-5,0 4-5,-2 2-6,0 3-5,-1 2-5,2-1-8,0 1-6,2-1-7,-1 2-8,0 0-9,-1 1-11,-1 1-9,-1-5 1,2-12 8,0-12 10,2-11 10,0-7 4,0-1-3,0-1-3,0 0-2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44"/>
    </inkml:context>
    <inkml:brush xml:id="br0">
      <inkml:brushProperty name="width" value="0.03553" units="cm"/>
      <inkml:brushProperty name="height" value="0.03553" units="cm"/>
    </inkml:brush>
  </inkml:definitions>
  <inkml:trace contextRef="#ctx0" brushRef="#br0">98277 48209 619,'-6'-15'6,"2"2"13,4 2 12,3 3 14,1 1 1,3-1-9,2 0-9,2 0-9,3 1-1,5 1 6,5 0 6,5 2 6,3 0-6,1 2-19,0 0-18,1 2-20,1 0-10,-2 0-2,0 0-3,-1 0-3,-3 0 0,-7 2-2,-5 0 0,-6 2-2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45"/>
    </inkml:context>
    <inkml:brush xml:id="br0">
      <inkml:brushProperty name="width" value="0.04203" units="cm"/>
      <inkml:brushProperty name="height" value="0.04203" units="cm"/>
    </inkml:brush>
  </inkml:definitions>
  <inkml:trace contextRef="#ctx0" brushRef="#br0">99495 49785 523,'-7'-8'6,"0"2"11,2 2 11,1-1 11,2 1 8,5 0 0,6 0 3,4 0 1,3 0-3,-1 1-8,1-1-8,0 0-8,2 1-7,7 1-4,5 0-4,7 2-4,1-1-2,-3 0-3,-1-2 0,-1 0-2,-3 0-5,-4 2-8,-2 2-10,-2 2-8,-5 2-10,-3 2-8,-4 0-9,-4 4-10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45"/>
    </inkml:context>
    <inkml:brush xml:id="br0">
      <inkml:brushProperty name="width" value="0.03859" units="cm"/>
      <inkml:brushProperty name="height" value="0.03859" units="cm"/>
    </inkml:brush>
  </inkml:definitions>
  <inkml:trace contextRef="#ctx0" brushRef="#br0">99549 50550 570,'-23'0'3,"1"2"9,1 0 6,1 2 8,4-2 8,7-1 9,6-2 9,8-1 8,6-2-1,7 2-13,7 0-11,7 2-13,3 0-9,3 0-6,2 0-8,3 0-6,-2 1-8,-2 2-11,-3 2-10,-4 1-11,-3 1-4,-3 0 0,-5-3 2,-3 1 2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46"/>
    </inkml:context>
    <inkml:brush xml:id="br0">
      <inkml:brushProperty name="width" value="0.05138" units="cm"/>
      <inkml:brushProperty name="height" value="0.05138" units="cm"/>
    </inkml:brush>
  </inkml:definitions>
  <inkml:trace contextRef="#ctx0" brushRef="#br0">102924 48838 428,'-1'-15'3,"-1"3"7,0 1 6,-1 2 7,-1 5 10,2 8 15,0 8 14,2 7 14,0 5 0,0 1-15,0 1-13,0 1-15,-1 0-8,0 4-5,-2 1-4,0 3-4,-2 0-5,1 0-5,-2 0-4,-1 1-6,-2-2-6,0 0-9,-2-2-8,0 0-8,1-2-5,0-3 1,0-4 0,2-1 0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46"/>
    </inkml:context>
    <inkml:brush xml:id="br0">
      <inkml:brushProperty name="width" value="0.03538" units="cm"/>
      <inkml:brushProperty name="height" value="0.03538" units="cm"/>
    </inkml:brush>
  </inkml:definitions>
  <inkml:trace contextRef="#ctx0" brushRef="#br0">103100 49693 621,'8'-16'9,"2"2"16,0 1 18,1 2 17,2 0 3,1 2-10,2 2-9,3 3-11,0 0-9,-1 2-7,-1 0-10,-1 2-7,-1 0-14,-1 0-19,-1 0-19,0 0-20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46"/>
    </inkml:context>
    <inkml:brush xml:id="br0">
      <inkml:brushProperty name="width" value="0.0606" units="cm"/>
      <inkml:brushProperty name="height" value="0.0606" units="cm"/>
    </inkml:brush>
  </inkml:definitions>
  <inkml:trace contextRef="#ctx0" brushRef="#br0">103611 48250 363,'0'-22'11,"0"4"0,0 5-1,0 3-1,-1 4 10,-1 6 22,0 4 21,-1 6 20,-1 3 4,0 3-16,0 3-15,0 3-16,0 3-9,-2 1-6,0 3-3,-1 1-6,-1 0-2,2-1-2,1-3-2,0-1-2,1-2-2,-2 1-1,0-1-2,-1 1-2,0 2-1,-1 8-3,0 7-3,0 5-2,1 4-3,-1-4-4,0-2-3,0-3-3,1-3-1,0 0 1,2-2 1,1 0 2,0-2-3,0-3-4,0-3-5,0-3-5,1-6-6,2-9-9,2-8-8,2-10-9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5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32300 24604 999,'1'-12'-15,"4"5"2,2 6 1,4 6 2,0 2-1,0 3-2,1 0-3,0 1-2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0:47"/>
    </inkml:context>
    <inkml:brush xml:id="br0">
      <inkml:brushProperty name="width" value="0.06384" units="cm"/>
      <inkml:brushProperty name="height" value="0.06384" units="cm"/>
    </inkml:brush>
  </inkml:definitions>
  <inkml:trace contextRef="#ctx0" brushRef="#br0">103700 49830 344,'36'-30'2,"-6"5"4,-5 3 5,-6 5 3,-4 1 5,1 2 5,0 1 5,-1 1 5,0 3 1,-2 8-2,-3 6-2,-1 8-2,-3 3-4,-4 3-6,-4 1-6,-4 3-6,-1-1-4,1-3-3,0-3-2,2-3-4,3-2-1,8-2-4,6-3-2,7-1-3,4-4 0,1-4 1,1-5 2,1-5 1,1-2 2,1-1 0,1 0 1,1 1 0,-1-1 2,-3 2 1,0 1 1,-3 1 1,-2 0 3,-3 2 2,-3 1 2,-2 1 2,-4 2 13,-3 6 20,-2 4 21,-4 5 21,-1 5 2,0 2-17,0 3-19,0 3-16,0 1-11,0-1-2,0-1-4,0-1-2,3-1-4,4 0-9,5 1-7,6 0-7,0-4-5,1-3 1,-2-6-1,-1-4 1,0-4 0,-1-1 2,1 0 3,0-1 1,0-3 2,1-4 3,1-4 1,1-3 2,0-4 2,-1 0 1,0 1 1,-2-3 1,-2-1 2,-1 1 1,-2-1 1,-2 1 1,-4-1 1,-2 2-1,-6 1 0,-2 1 0,-5 2 0,-2 0 1,-3 1 2,-3 1 0,-3 1-1,-1 2-2,-3 3-3,-1 1-4,-3 3-3,-3 4-8,-3 4-6,-2 4-7,-2 4-5,1 3-5,2 5-5,0 4-5,3-1-2,7-2 0,6-3-1,6-3-1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5:53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31469 22896 999,'-22'-2'0,"1"0"-1,4-3 0,0-2-2,1-1 1,1-2-1,-1 0 1,0-1 0,1-2 0,-1-2 2,0-1 2,1-3 1,-1-2 1,0-5-3,1-3-2,-1-5-1,0-1-1,2 0 2,1 0 0,1 0 2,0 2 0,0 2 0,1 3-1,-1 3-1,0 1 0,0-1 0,0-1-2,1-1 0,0-1-1,0 1 1,2 0 0,1-1 1,1 0-1,2-1 1,2 0 1,2-2 0,1 0-1,2 1 1,0 1 0,2 1 0,1 0-1,3-3 2,4 0-1,2-3 1,4-2 0,5 1 0,5 0 0,5 0 0,3 1 1,0 5 0,2 3 0,1 5 1,0 4 0,0 5-1,1 4-1,-2 6 0,-1 5 0,-2 7-3,-3 8-2,-3 6-1,-2 6 0,1 4 0,-1 6 2,1 5 0,-3 3 1,-1 3-1,-4 3-1,-3 3 0,-3 1-1,-1-2 1,-2-2 0,-2-2 0,-2-2 0,-2-1-2,-3 0 0,0-1-1,-4-4-2,0-4 1,-3-6-1,-2-4 0,-1-4 0,2-4 0,1-2 0,0-2 1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6:03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23410 14677 999,'-8'-21'-86,"0"5"22,1 5 22,-1 5 21,1 3 12,0-1 3,2 0 1,1 0 2,-2 0 1,1 2 1,-4 0 1,-2 2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6:04"/>
    </inkml:context>
    <inkml:brush xml:id="br0">
      <inkml:brushProperty name="width" value="0.0229" units="cm"/>
      <inkml:brushProperty name="height" value="0.0229" units="cm"/>
      <inkml:brushProperty name="color" value="#00BFF3"/>
    </inkml:brush>
  </inkml:definitions>
  <inkml:trace contextRef="#ctx0" brushRef="#br0">22845 14315 960,'-22'-6'1,"5"1"5,4 2 3,3 2 5,4 1-5,4 2-10,4 0-12,4 2-12,2 0-6,1-1-1,1 1-1,1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6:04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24825 14700 333,'49'20'167,"16"14"-1,15 14 1,17 16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6:05"/>
    </inkml:context>
    <inkml:brush xml:id="br0">
      <inkml:brushProperty name="width" value="0.04243" units="cm"/>
      <inkml:brushProperty name="height" value="0.04243" units="cm"/>
      <inkml:brushProperty name="color" value="#00BFF3"/>
    </inkml:brush>
  </inkml:definitions>
  <inkml:trace contextRef="#ctx0" brushRef="#br0">24368 14326 518,'-29'-14'0,"7"3"0,5 3 0,7 2 0,2 2 1,2 0 4,0 0 2,2 1 4,1 1 7,2 5 13,2 6 11,2 4 13,2 1 0,4-1-10,2-2-10,3-2-11,2-1-6,0 2-4,-1 0-3,1 1-3,0 1-2,-1 0-1,1-1-2,0 1-1,0 0-1,3 0-1,1-1 0,3 1 0,1 0-1,-1 2 0,1 0 0,-1 1 0,1 0 0,-1-1 0,1-1 0,-1 0 0,-1-2-1,0-1 1,-1-1 1,-1 0-1,0-1 1,0 1-1,-1 2 1,1 0 1,-1 1-1,-1 0 1,-1-1-1,-1 1 0,0 0 0,0 0 0,-1-1-1,1 1 1,-1-1-1,-1-1 1,-1 0 0,0-2 0,-2 0 0,1 0-1,0 0 0,0 0 0,-1-1 0,-1 1-2,0 0 0,-2 0-1,-1 1 1,-2 0 3,-3 4 3,0 2 3,-4-1 2,-2-1 1,-4-2 1,-2-2 1,-3-1 1,-3 1-2,-3 2 1,-3 0-2,-2 1 0,2-1-3,1 1-1,1 0-2,1 0-1,-1-1-2,0 1 0,1 0-2,-2 1 0,-1 3-2,-3 3-1,-1 3 0,-3 2-4,-1 1-4,-1 1-6,-3 1-5,-1 0-5,3-1-6,1-1-5,3-1-7,3-2 1,5-3 7,5-3 8,5-2 6,2-4 2,0 1-5,0-2-3,0 0-5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6:06"/>
    </inkml:context>
    <inkml:brush xml:id="br0">
      <inkml:brushProperty name="width" value="0.02791" units="cm"/>
      <inkml:brushProperty name="height" value="0.02791" units="cm"/>
      <inkml:brushProperty name="color" value="#00BFF3"/>
    </inkml:brush>
  </inkml:definitions>
  <inkml:trace contextRef="#ctx0" brushRef="#br0">13581 19400 788,'-13'1'5,"3"2"10,4 2 11,4 2 10,3 1 1,4 3-6,2 2-7,4 2-6,1-1-7,1 2-4,1 0-5,1 0-6,0-1-3,-3 1-1,-2 0-2,-1-1-2,-1 0-4,2-1-5,0-1-6,2-1-6,-2-1-3,1-2-1,-2-2-1,0-2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6:06"/>
    </inkml:context>
    <inkml:brush xml:id="br0">
      <inkml:brushProperty name="width" value="0.03118" units="cm"/>
      <inkml:brushProperty name="height" value="0.03118" units="cm"/>
      <inkml:brushProperty name="color" value="#00BFF3"/>
    </inkml:brush>
  </inkml:definitions>
  <inkml:trace contextRef="#ctx0" brushRef="#br0">13354 19100 705,'-8'15'36,"0"-1"-4,1-1-3,-1 0-3,-1-1-5,-2 3-6,-1 2-6,-2 2-6,-3 1-2,0 2 0,-1 3 0,-1 2 1,-2-1-1,-1 1-3,-3 1-2,-1-1-3,-2 0-1,-1 1-3,-1-1-1,-1 1-2,0-2 1,2-3 1,0-3 2,1-3 2,1-2 2,3-1 1,1-1 0,3 0 2,0-2 1,1-3 2,0-1 2,-1-2 1,7-2 5,11-2 9,11-2 9,13-2 8,6-1 2,4-2-5,2 0-5,4-1-5,1-1-6,-1 2-3,-2 1-6,0 0-4,-3 2-2,-5 0-1,-5 2-1,-5 0 0,-2 1-1,0 0-1,-1 0-2,1 0-1,-2 1-3,-1 0-4,-2 2-4,-2 0-5,-4 2-3,-4 0-4,-6 1-2,-4 2-4,-5 0 2,-3-1 4,-5 1 5,-3 0 5,-4 1 4,-1 2 4,-3 1 3,-1 3 3,-2 1 3,0-1 1,-2 0 2,-1 1 1,0 0 2,2 1 0,1 1 0,0 1 0,2 0 0,0-1 0,1 0 0,1-2-2,3-2 4,3-1 6,5-2 6,3-2 6,8-4 6,12-2 4,12-6 4,11-2 5,9-4-3,5 0-6,4-1-9,6-1-7,3 0-6,1 2-3,3 2-2,2 2-5,0 1-2,-1 1-2,-1-2-4,0 2-3,-3-1-1,-2 2-1,-4 0 0,-3 2 0,-3-1-1,-4 0-1,-4-2-2,-3 0-2,-5-2-3,-3 0-7,-4-1-7,-5-2-6,-2 1-1,-2 1 6,-2 0 5,-2 2 7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03"/>
    </inkml:context>
    <inkml:brush xml:id="br0">
      <inkml:brushProperty name="width" value="0.05481" units="cm"/>
      <inkml:brushProperty name="height" value="0.05481" units="cm"/>
      <inkml:brushProperty name="color" value="#F2395B"/>
    </inkml:brush>
  </inkml:definitions>
  <inkml:trace contextRef="#ctx0" brushRef="#br0">104067 47838 401,'-5'-15'1,"3"2"3,4 2 3,3 3 2,6 0 3,5 0 3,7 0 4,5 0 2,4 1 1,1 1-1,1 0-3,1 2-1,-2 1-3,-4 2-3,-4 2-5,-3 2-3,-6 1-3,-5 3-2,-6 2-2,-6 2-3,-7 2-1,-10 1-2,-8 3-1,-8 2-2,-4 0 0,-2-1 1,1-1 0,0-1 1,3-2 0,7-2 1,7-4 1,7-3 0,7-2 3,10-4 8,8-2 6,9-3 7,6-2 3,1 2-3,3 1-2,1 0-2,-1 1-1,-3 0-3,-4 0-1,-5 0-2,-4 3-1,-5 6 0,-5 6 0,-4 6 0,-7 4 0,-5 3-2,-8 3-1,-7 3-2,-4 0 0,-1 0 1,-1-1-1,0-2 0,0-1 1,4-5 1,2-3 2,3-5 2,4-2 1,3-2 0,4-2 2,4-2 0,7-2 0,8-2-1,9-2-2,10-2-1,4-3-1,2-4-2,2-4-1,2-3-1,2-4-1,1 0-4,0 0-2,2-1-2,-2-2-3,-4-2-1,-4 0-3,-3 0-1,-5-1-2,-5 1 0,-5 1 0,-4 1 0,-5 0 1,-4 1 0,-4-1 2,-4 1 1,-3 0 3,-3 3 4,-4 1 4,-2 3 4,0 0 3,4 0-2,2 1 0,3-1-1,2 1 3,2 1 5,2 0 8,2 2 5,1 1 6,1 1 6,-1 0 5,0 2 7,0 2 2,2 6 1,0 4 1,2 6 0,0 5-1,0 7-5,0 7-5,0 7-5,0 4-3,2 4-2,0 2-3,2 4-1,-1 4-4,-1 7-2,0 7-4,-1 6-3,-1 2-4,0-3-7,0-5-5,0-3-7,-1-5-4,-1-8-5,0-7-5,-1-6-3,-3-8-9,-4-9-12,-4-9-11,-3-8-13,-2-9 3,2-8 16,2-8 15,3-7 16,2-6 9,2-1 2,4-2 3,2-2 3,5-1 6,4 2 11,5 0 12,6 1 10,2 3 6,3 3 0,1 5 0,3 3-1,-1 5-3,-3 3-4,-3 4-7,-4 4-4,-4 8-6,-8 10-4,-8 11-6,-8 11-4,-5 4-3,-6-4-1,-5-2-1,-5-3-2,0-3 1,3-5 1,5-3 0,3-4 3,9-4-5,14-1-6,14-2-9,14-2-6,3-2-2,-4-1 7,-5 0 6,-4-1 7,-4-2 0,1-1-5,0 0-4,-1-1-5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6:07"/>
    </inkml:context>
    <inkml:brush xml:id="br0">
      <inkml:brushProperty name="width" value="0.03086" units="cm"/>
      <inkml:brushProperty name="height" value="0.03086" units="cm"/>
      <inkml:brushProperty name="color" value="#00BFF3"/>
    </inkml:brush>
  </inkml:definitions>
  <inkml:trace contextRef="#ctx0" brushRef="#br0">14214 18748 712,'-22'-29'2,"5"5"4,3 5 3,4 5 4,3 8 5,2 12 6,3 12 6,1 11 6,2 9 1,0 6-7,1 6-5,1 6-7,0 4-4,-2 3-4,-2 3-2,-2 3-4,-2 6-2,-2 10 0,-5 10-3,-2 10 0,0 5-4,3 1-7,2 1-6,4 2-7,2-8-4,2-10-4,2-12-3,2-11-3,1-13 1,0-14 3,0-14 5,0-13 4,-1-8 3,2 1 1,-2 0 3,1 0 1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6:07"/>
    </inkml:context>
    <inkml:brush xml:id="br0">
      <inkml:brushProperty name="width" value="0.02446" units="cm"/>
      <inkml:brushProperty name="height" value="0.02446" units="cm"/>
      <inkml:brushProperty name="color" value="#00BFF3"/>
    </inkml:brush>
  </inkml:definitions>
  <inkml:trace contextRef="#ctx0" brushRef="#br0">15730 19350 899,'-29'45'-66,"5"-2"16,5-3 15,5-3 16,2-4 8,2-4 2,1-3 2,0-6 1,3-2 1,1-2 2,3-4 0,1-3 2,2-2 0,3-2 0,3-2 1,3-2-1,2-1 1,0 0 0,-1 0 0,1 0 0,0 0 0,0 0 0,-1 0 0,1 0 0,-2 1 0,-2 3 0,-4 4 0,-2 2 0,-5 4 0,-4 1 0,-6 5 0,-3 2 0,-5 1 0,-2-1 0,-1-1 0,-1-1 0,-1-1 0,2-1 0,4-1 0,3 0 0,3-3 0,3-3 0,3-3 0,2-2 0,5-3 1,6-1 4,6 0 3,6-1 3,1-1 2,-1 2 2,-3 0 1,-1 1 2,-2 2 0,0 0 0,-2 1 1,-2 2 0,1 1-1,-2 3 0,-1 4 0,0 2-1,-2 2 0,-2 2-2,-2 2 0,-2 3-2,-2 0-1,0 1-4,-1-1-3,-2 1-4,2-3-2,-2-3-6,0-5-3,0-3-4,1-6-7,4-6-9,3-8-8,2-6-8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6:08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16981 19190 999,'9'-21'-3,"0"5"-7,0 4-7,3 6-6,-1 2-1,-1 0 8,0 0 6,-2 1 7,0 0 7,2 3 7,0 4 6,1 2 7,-1 3 0,1 4-8,-2 2-8,0 3-8,-3 3-6,-3 1-6,-2 2-6,-4 2-5,-2 3-2,-5 1 1,-4 2 0,-3 3 2,-3-1 2,-1-2 3,-1-2 3,-1-2 4,2-3 3,4-5 1,3-5 2,4-4 1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6:08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17100 20230 999,'17'-6'-4,"3"0"-9,3 0-10,3 2-8,0 0 1,-4 2 11,-2 0 11,-2 2 11,-4 0 6,-1 2 1,-2 0 0,-2 2 1,-2 0-1,1 0-4,0-1-4,0 2-3,-1-1-2,-2 0-1,-3 3 0,0 0-2,-3 1-3,-1 2-5,0 0-7,-1 1-5,-2-1 0,0-1 6,-1-2 5,-2-2 7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6:08"/>
    </inkml:context>
    <inkml:brush xml:id="br0">
      <inkml:brushProperty name="width" value="0.02799" units="cm"/>
      <inkml:brushProperty name="height" value="0.02799" units="cm"/>
      <inkml:brushProperty name="color" value="#00BFF3"/>
    </inkml:brush>
  </inkml:definitions>
  <inkml:trace contextRef="#ctx0" brushRef="#br0">16730 19366 786,'-6'-7'-4,"4"2"-8,4 2-7,4 2-9,2 1 2,0 2 8,-1 0 9,1 2 8,0 0 6,0 0 1,0-1 2,0 2 0,-1-2 1,1 1 2,0 0 0,0 0 1,0 0-1,0 0-3,-1 0-3,1 0-4,0 0-1,-2 0-3,-1-1-1,0 2-2,-2-1-2,-1 1-1,0 2-1,-1 0-1,-2 0 1,-1 0 6,0-2 5,-1 0 5,-1-1 3,0 1 1,0 2 2,0 0 1,-1 2 1,-2 2 0,-2 1 0,-1 2 1,-3 3 0,0 1 2,-1 3 2,-1 2 1,-1 0 1,-2 1-3,0-1-1,-1 1-2,0-1-2,1-2-1,2 0-2,0 0-2,-1-1-3,0 1-3,-1 1-2,-1 0-4,0 1-4,1-1-3,1-1-4,1-1-4,1-1-1,2-3 2,2-1 1,3-2 1,0-4-3,2-6-9,0-6-8,2-6-9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6:09"/>
    </inkml:context>
    <inkml:brush xml:id="br0">
      <inkml:brushProperty name="width" value="0.03073" units="cm"/>
      <inkml:brushProperty name="height" value="0.03073" units="cm"/>
      <inkml:brushProperty name="color" value="#00BFF3"/>
    </inkml:brush>
  </inkml:definitions>
  <inkml:trace contextRef="#ctx0" brushRef="#br0">17550 20250 715,'16'15'-2,"1"-1"10,2-1 11,0 0 10,1-1 4,1 1-2,0 1-1,2 2-2,1-1-3,1-1-2,1-1-4,1-1-2,0 1-5,-3-1-3,-1 2-6,-3 1-3,0 1-6,-1-1-5,0 1-7,1 0-6,-2-2-5,-3-1-5,-2-2-4,-4-2-5,-2-1-1,-1-1 4,0 1 2,-2 0 4,-1-1 4,-4-2 8,-2-3 5,-3 0 7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6:09"/>
    </inkml:context>
    <inkml:brush xml:id="br0">
      <inkml:brushProperty name="width" value="0.02987" units="cm"/>
      <inkml:brushProperty name="height" value="0.02987" units="cm"/>
      <inkml:brushProperty name="color" value="#00BFF3"/>
    </inkml:brush>
  </inkml:definitions>
  <inkml:trace contextRef="#ctx0" brushRef="#br0">17262 21300 736,'-14'0'0,"3"2"0,3 0 0,2 2 0,1-1-2,-2-1-2,-1 0-3,-3-1-4,3-1 6,10 0 13,8 0 12,9 0 14,4 0 3,-1 2-7,-1 0-6,0 2-7,-3-1-5,-1 1-2,-3 0-3,-1 0-2,-2 1-2,-2 2-1,-2 2 0,-2 2-1,-3 2-1,-2 3-1,-4 3-1,-2 3-1,-3 1-1,-2-1 0,-2-2-1,-1 0 0,-2-1 0,-2-3 1,0-1 0,-1-2 0,0-2 2,1-1 0,1 0 1,1-2 2,0 0 0,2-2 2,1-1 2,1 0 2,2-1 2,6 0 3,4-1 3,6 1 3,5-1 1,5-4-5,7-2-2,5-3-5,4-2-4,1 0-4,1 0-6,1 0-5,-1 0-7,0 1-10,-2-1-10,0 0-11,1-1-2,2 0 5,4-1 5,3-1 4,-3-1 6,-8 2 8,-7 1 6,-8 1 8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6:09"/>
    </inkml:context>
    <inkml:brush xml:id="br0">
      <inkml:brushProperty name="width" value="0.02893" units="cm"/>
      <inkml:brushProperty name="height" value="0.02893" units="cm"/>
      <inkml:brushProperty name="color" value="#00BFF3"/>
    </inkml:brush>
  </inkml:definitions>
  <inkml:trace contextRef="#ctx0" brushRef="#br0">19492 20541 760,'-3'-7'-40,"8"2"26,9 2 27,10 2 26,4 0 10,1 0-6,0-2-6,1 0-6,2-1-6,1 1-4,1-1-5,1 0-5,-1 0-4,-1 1-5,-3-1-6,-2 0-5,-3 0-4,-3 0-4,-5 0-3,-3 0-4,-3-1-5,-2 0-8,-3-1-9,-1 0-7,-2-2 1,-4 2 12,-2 0 11,-3 2 12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6:10"/>
    </inkml:context>
    <inkml:brush xml:id="br0">
      <inkml:brushProperty name="width" value="0.03719" units="cm"/>
      <inkml:brushProperty name="height" value="0.03719" units="cm"/>
      <inkml:brushProperty name="color" value="#00BFF3"/>
    </inkml:brush>
  </inkml:definitions>
  <inkml:trace contextRef="#ctx0" brushRef="#br0">19256 19454 591,'-8'-8'0,"1"0"0,-1 0 0,0 0 0,0 1 1,2-1 0,1 0 2,0 0 0,3 4 8,4 8 14,4 8 14,4 7 14,2 5 3,0 1-7,-1 1-9,1 1-7,-2 2-6,-2 3-4,-4 2-6,-2 4-4,-4 2-4,0 1-5,-3 0-3,-2 2-3,-3 1-2,-6 4 1,-4 1 2,-5 5 0,-2 1-5,-2-1-14,-1 1-13,0 0-14,-2-3-6,3-4-1,0-6-1,1-4-1,3-6 4,4-5 9,3-7 9,4-5 9,3-5 6,1-2 5,0-4 3,2-2 5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6:10"/>
    </inkml:context>
    <inkml:brush xml:id="br0">
      <inkml:brushProperty name="width" value="0.0299" units="cm"/>
      <inkml:brushProperty name="height" value="0.0299" units="cm"/>
      <inkml:brushProperty name="color" value="#00BFF3"/>
    </inkml:brush>
  </inkml:definitions>
  <inkml:trace contextRef="#ctx0" brushRef="#br0">20650 21250 735,'8'23'-56,"2"-1"31,0-1 30,1-1 31,2 0 14,2 3-4,1 1-3,2 3-4,2 1-4,1 1-6,1 1-6,1 1-6,0-1-5,-1 1-4,-1 0-5,0 1-5,-3-2-7,0 0-11,-1-1-11,-1-1-10,-1-3-6,-4-5-1,-3-5-1,-2-4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04"/>
    </inkml:context>
    <inkml:brush xml:id="br0">
      <inkml:brushProperty name="width" value="0.02347" units="cm"/>
      <inkml:brushProperty name="height" value="0.02347" units="cm"/>
      <inkml:brushProperty name="color" value="#F2395B"/>
    </inkml:brush>
  </inkml:definitions>
  <inkml:trace contextRef="#ctx0" brushRef="#br0">90629 57500 937,'-22'7'0,"3"-1"0,4 0 0,1-2 0,2-1-1,-1 1-2,-1 0-2,-1 0-1,2-1 2,6 0 6,6-2 7,6 0 6,5-1 2,3 0-2,5 0-4,4 0-1,0-2-7,-1 0-11,0-3-9,0-2-10,-4 1-5,-3-1-2,-4 2 1,-4 1-2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6:13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8900 21644 999,'7'-28'-6,"-1"7"-12,-1 8-12,0 6-12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6:13"/>
    </inkml:context>
    <inkml:brush xml:id="br0">
      <inkml:brushProperty name="width" value="0.03874" units="cm"/>
      <inkml:brushProperty name="height" value="0.03874" units="cm"/>
      <inkml:brushProperty name="color" value="#00BFF3"/>
    </inkml:brush>
  </inkml:definitions>
  <inkml:trace contextRef="#ctx0" brushRef="#br0">8667 20287 567,'6'-9'1,"-1"0"2,-2-1 1,-2-1 2,-2 0 2,-2 2 3,-2 3 2,-1 1 2,-3 1 3,0 0 4,-2 0 2,0 1 4,0 0 0,-1 3-4,0 4-3,0 2-4,0 3-2,-1-1-2,-1 2 0,-2 2-1,1 1 0,1 3-1,1 3 0,1 3-1,0 2 0,0 1-1,0 1-2,1 1-2,0 2-1,4 2-1,2 4-2,4 3-1,1 1-2,0 0 1,0 1-1,0-1 0,1-1 1,2-2 0,2-2 2,2-2 0,1-3 0,1-3-4,2-5-3,0-3-4,2-5-1,3-5 1,3-4-1,3-6 0,4-6 0,3-7-2,5-9-1,3-7-2,4-8-1,4-7-2,4-9-2,3-8-2,2-3 0,0 1 1,-2 1 1,0 1 1,-5 3 2,-6 6 1,-7 6 2,-7 6 3,-6 5 1,-3 0 2,-4 3 2,-4 2 2,-4 2 2,-3 3 4,-2 3 3,-4 3 4,-1 3 1,1 3 0,-1 2-2,0 4-1,-1 3 6,0 2 14,-2 4 12,0 3 14,0 4 1,0 7-9,2 7-8,1 7-10,0 4-6,0 2-1,0 3-3,0 1-2,-1 2-2,0 0-2,-1 1-2,-1 2-2,-1 2-3,2 7-5,0 6-4,2 6-4,0 4-6,0 5-8,0 3-7,0 5-8,1-7 0,0-11 4,2-12 6,0-13 5,2-8-2,0-3-7,2-4-9,0-1-9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7:14"/>
    </inkml:context>
    <inkml:brush xml:id="br0">
      <inkml:brushProperty name="width" value="0.02227" units="cm"/>
      <inkml:brushProperty name="height" value="0.02227" units="cm"/>
      <inkml:brushProperty name="color" value="#00BFF3"/>
    </inkml:brush>
  </inkml:definitions>
  <inkml:trace contextRef="#ctx0" brushRef="#br0">51750 16046 987,'1'-15'12,"2"5"-13,2 2-13,1 3-14,2 1-6,0 2 2,-1 0 2,1 2 1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7:17"/>
    </inkml:context>
    <inkml:brush xml:id="br0">
      <inkml:brushProperty name="width" value="0.02751" units="cm"/>
      <inkml:brushProperty name="height" value="0.02751" units="cm"/>
    </inkml:brush>
  </inkml:definitions>
  <inkml:trace contextRef="#ctx0" brushRef="#br0">42226 43962 799,'-32'-20'70,"14"7"-14,13 7-12,14 7-14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7:25"/>
    </inkml:context>
    <inkml:brush xml:id="br0">
      <inkml:brushProperty name="width" value="0.03729" units="cm"/>
      <inkml:brushProperty name="height" value="0.03729" units="cm"/>
    </inkml:brush>
  </inkml:definitions>
  <inkml:trace contextRef="#ctx0" brushRef="#br0">29383 44795 589,'-9'-13'42,"-2"4"-11,-2 6-9,0 5-9,-3 2-5,2 1-1,1 2-1,1 0-1,0 1 0,0 2-3,0 0-2,1 1-2,-1 0-1,0 0 0,0-2 0,1-1 0,0 0 0,2 0 2,2 0 0,2 0 1,1 0 1,1-1 1,-2 1-1,2 0 1,-1 0 1,2 2 0,0 0 0,2 1 2,1 1 0,3 0 1,4-1 2,2 1 2,2-1 0,0-2-2,-1-2 0,1-2-2,0-2-1,0 1 0,-1 0-2,1 0 0,-1 0 0,0 0-2,-2 0 0,0 0-1,-2 0 0,1 0-1,0 0 1,0 0-2,-1 0 1,-1 1-2,0 2-1,-2 0 0,0 1-1,-3 0 0,1 0 1,-2-1 0,0 2 1,-2 0 0,1 1 0,-3 2 0,-1-1 1,-1 1-1,-3 0 1,-2-1 0,-1 1-1,-2 1 1,0 1-1,-1 2 1,0-2 0,1-1 0,1-3 2,0 0 0,2-3 1,1-1 0,0-1 1,2 0 0,0-1 0,1 2 1,-1 0 1,0 2 0,2-3 1,4-3 3,4-4 2,4-3 3,3-5-1,3 0-1,4-3-3,2-1-1,1-3-2,1 0 0,-1-1 0,1-1-1,0 0-2,1 1-3,1 1-3,0 2-4,1-1-2,-1 0-2,-1 0-1,-1 1-2,-1-1-1,-2 0 2,-3 1-1,-1-1 2,-2 1 0,-1 1 1,0 1 1,-2 0 2,0 2 1,-2 1 3,-1 0 4,0 2 2,-2 2 8,-1 4 12,0 4 13,-1 4 12,-1 2 2,0 2-10,0 0-10,0 1-9,0 2-6,0 3-3,0 4-1,0 2-2,0 2-1,0 1 0,0 1 1,0 1-1,-1 2 0,-1 1-2,0 5-2,-1 3-2,-2 2-1,0 2-1,-1 2 0,-2 2-1,1 2-1,1 0-1,0 2 1,2 0-1,-1 1 0,0 0 1,-1 0 1,-2 0 1,1 2-4,1 5-5,0 5-7,2 6-6,0-2-6,2-2-2,0-5-4,2-3-3,0-5-1,0-8 1,0-6 1,0-7 2,0-7 2,2-5 4,0-6 5,2-6 5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7:26"/>
    </inkml:context>
    <inkml:brush xml:id="br0">
      <inkml:brushProperty name="width" value="0.03135" units="cm"/>
      <inkml:brushProperty name="height" value="0.03135" units="cm"/>
    </inkml:brush>
  </inkml:definitions>
  <inkml:trace contextRef="#ctx0" brushRef="#br0">30461 45216 701,'16'-7'0,"1"2"4,2 2 2,-1 2 4,1 2 3,-1 2 1,-1 2 2,-1 2 2,-1 1 1,-2 3 1,-3 2 1,-1 2 1,-1 0-1,-2-1-1,-1-1-2,0 0-1,-2-1-2,-1 1-1,0 1-2,-1 1 0,-4 1-6,-2 2-7,-5-1-9,-4 2-9,-3 0-4,-1 1 1,-3-1-1,-1 1 0,-1-1 2,2-1 5,0-1 4,1 0 4,1-3-2,2-3-9,3-3-9,1-2-9,2-3-2,2-2 5,2-2 4,3-2 5,0-2 5,0 0 4,0-1 5,0-2 4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7:26"/>
    </inkml:context>
    <inkml:brush xml:id="br0">
      <inkml:brushProperty name="width" value="0.03199" units="cm"/>
      <inkml:brushProperty name="height" value="0.03199" units="cm"/>
    </inkml:brush>
  </inkml:definitions>
  <inkml:trace contextRef="#ctx0" brushRef="#br0">31961 43700 687,'22'1'67,"-4"2"-17,-2 2-15,-2 2-16,-4 2-8,-1 3-2,-2 3-1,-2 3-2,-2 1-1,-2-1-3,-2 0-3,-2-2-2,-2 0-2,0-1 1,-1 1 0,-1 0 0,-2-1 0,0-1 0,-2-1 0,1-1-1,-1-1 1,1-2 0,0-2 1,2-2 1,1-1 2,2 1 4,3 2 3,1-1 4,2 1 1,3 0-1,4-2-1,2 0-2,2-2 0,1-1 1,1 0 0,1-1 1,0-1 0,-1 1-1,-1 2-1,0 0-1,-2 1-1,-1 0-1,0 0-2,-2 0-1,-3 2-1,-4 6 0,-6 4-1,-4 5 0,-4 1-1,-1-1-4,-3-3-3,-2-1-4,-1-1-3,-1 0-6,0-1-4,-2 1-5,2-2-4,3-3-1,4-3-1,5-2-2,1-2 1,2 0 2,0 0 3,2 0 2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7:27"/>
    </inkml:context>
    <inkml:brush xml:id="br0">
      <inkml:brushProperty name="width" value="0.03974" units="cm"/>
      <inkml:brushProperty name="height" value="0.03974" units="cm"/>
    </inkml:brush>
  </inkml:definitions>
  <inkml:trace contextRef="#ctx0" brushRef="#br0">33361 46065 553,'-13'0'24,"8"2"9,7 0 10,6 1 8,5 0 1,1-2-7,3-2-8,2-2-7,0 0-6,1 1-3,-1 0-4,1 2-3,-1-1-2,2 0-1,1-2-1,1 0 0,0 0-2,-1 1-4,-1 0-4,0 2-2,-1 0-5,1 0-2,1 0-3,1 0-4,-1 0-1,-1 0-3,-3 0-1,-1 0-1,-2 0-2,2 0-1,2 0-2,0 0 0,-1 0-3,-1 0-5,-2 0-4,-3 0-5,-1 0 2,0 0 5,-2 0 5,0 0 7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7:27"/>
    </inkml:context>
    <inkml:brush xml:id="br0">
      <inkml:brushProperty name="width" value="0.04218" units="cm"/>
      <inkml:brushProperty name="height" value="0.04218" units="cm"/>
    </inkml:brush>
  </inkml:definitions>
  <inkml:trace contextRef="#ctx0" brushRef="#br0">36559 44771 521,'-8'-8'4,"2"0"-1,1 1-1,0-1-1,1 3 9,0 8 18,0 6 19,1 7 18,-1 5 4,2 3-12,0 3-11,2 3-12,-2 3-7,0 5-4,-2 3-2,-3 4-3,-1 5-4,2 7-7,1 6-5,1 9-5,-1 3-5,2 2-2,-1 3-2,0 1-2,0-1-5,2-3-5,0-5-7,2-3-6,0-5-4,2-4-4,0-3-2,2-4-3,0-5 2,0-4 6,-1-6 6,2-4 6,-2-5 6,-1-7 3,0-5 4,-2-6 5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7:28"/>
    </inkml:context>
    <inkml:brush xml:id="br0">
      <inkml:brushProperty name="width" value="0.03595" units="cm"/>
      <inkml:brushProperty name="height" value="0.03595" units="cm"/>
    </inkml:brush>
  </inkml:definitions>
  <inkml:trace contextRef="#ctx0" brushRef="#br0">36149 44494 612,'0'-15'-1,"0"1"-1,0 0-2,0 2-1,1 1 4,3 2 12,4 3 10,2 1 12,3 1 3,1 2-4,3 0-4,1 2-5,2 0-2,1 2-2,1 0-1,1 2-2,0 0-1,-1 2-1,-1 0-1,-1 1-1,-2 2-2,-3 2-2,-3 2-2,-2 1-2,-3 2-1,-1 2 0,0 0 1,-2 1 1,-1 0-1,-4 1 1,-2-1 0,-3 1 0,-4 0 1,-2 1-1,-3 1 1,-3 0 0,-3 2-2,-1-1-7,-2 1-6,-3-1-5,-1 1-3,-1-1 3,-1 1 1,0-1 3,1 0-5,5-3-12,5-1-11,5-2-11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04"/>
    </inkml:context>
    <inkml:brush xml:id="br0">
      <inkml:brushProperty name="width" value="0.03856" units="cm"/>
      <inkml:brushProperty name="height" value="0.03856" units="cm"/>
      <inkml:brushProperty name="color" value="#F2395B"/>
    </inkml:brush>
  </inkml:definitions>
  <inkml:trace contextRef="#ctx0" brushRef="#br0">92062 54470 570,'-9'-7'7,"0"-1"14,-2 0 15,2 0 14,-2 3 4,4 6-5,2 6-5,4 6-5,1 6-4,0 7-6,0 6-3,0 8-6,0 3-6,0 1-9,0 2-8,0 1-9,0-3-10,0-2-10,0-6-11,0-3-11,0-4-1,0-7 6,0-5 9,0-6 6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7:29"/>
    </inkml:context>
    <inkml:brush xml:id="br0">
      <inkml:brushProperty name="width" value="0.03583" units="cm"/>
      <inkml:brushProperty name="height" value="0.03583" units="cm"/>
    </inkml:brush>
  </inkml:definitions>
  <inkml:trace contextRef="#ctx0" brushRef="#br0">40535 44145 613,'-16'-13'37,"0"4"0,1 6-1,-1 5 0,0 2-5,-2 3-6,0 2-9,-1 2-6,0 0-5,-1-1 0,0 0 0,1-2 0,-1 0 0,1 0 0,-1 0 0,2-1 1,-1 1 0,4 0 1,3 0 1,3 0 1,1 0 0,0 1-1,0 2 0,0 0-1,2 0 0,1 1-3,2 0-1,2 0-1,3 1-1,4 3 2,3 3 0,5 3 1,2 1 0,1-1-1,2-1 0,0-1-1,0 0 1,2-1-1,1 0 1,1 1 1,-1-1-1,-1 1-2,-3-1 0,-1 1-3,-3-1 1,-2 1 0,-4 0 1,-3-1 1,-1 0-1,0-1 1,0-1-1,0 0 0,-2-1-2,-4 1-2,-4 1-1,-4 1-3,-2-1-2,-1-3-2,-1-2-1,-1-4-1,-2-2-1,0-2 2,-1-3 1,-1 0 2,-1-3 1,-1-1 0,-1 0 0,0-1 0,-2-2 1,-1-2 2,-1-2 1,-1-1 2,0-2 1,3 0 1,1 0 2,3 1 2,2-1 1,2 2 3,4 1 3,3 0 4,3 2 0,6-1-1,4 0-1,6 0-1,4 0-4,7-2-6,5 0-6,7-1-7,3-2-4,0 0-1,2-1-3,1-1-1,0-1-5,3-1-6,2-2-7,2 1-6,-3 0 0,-7 2 5,-9 4 7,-7 3 6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7:30"/>
    </inkml:context>
    <inkml:brush xml:id="br0">
      <inkml:brushProperty name="width" value="0.04053" units="cm"/>
      <inkml:brushProperty name="height" value="0.04053" units="cm"/>
    </inkml:brush>
  </inkml:definitions>
  <inkml:trace contextRef="#ctx0" brushRef="#br0">42941 42896 542,'6'-8'5,"-2"2"9,-4 1 10,-2 0 8,-2 4 5,2 6-4,0 6-2,2 6-2,0 1-4,0 1-5,0-2-5,0-1-5,1-1-3,2-1-1,2-1-2,2 0-2,1-2-1,1-1-1,1 0-2,2-2-2,0-1-1,1-2-2,1-2-4,2-2-1,-1-1-3,-1 0 0,-1 0 0,-1 0-2,-2 1 0,-6 2 0,-4 2-2,-6 1 0,-4 4 1,-5 6 1,-5 4 4,-5 5 1,-2 2 3,3-1 2,1-2 2,3 0 2,1-2 3,0-1 2,2-3 4,1-1 2,3-3 4,6-2 2,6-4 4,6-3 3,5-2 0,4-2-2,4-2-3,3-2-2,1-1-2,-1-2-2,-2 0-1,-2-1-2,-3 2-3,-3 8-6,-3 6-6,-2 7-5,-6 5-3,-6 1 0,-7 3 0,-7 1 0,-4 2 1,1-1 2,-1 0 0,1 1 2,-1-2 1,2-1 3,1-3 1,1-1 2,1-2 1,3-3 1,1-1 1,3-2 1,5-4 4,11-3 9,12-4 8,10-4 9,4-3 0,-2-3-6,-1-4-9,-2-2-6,-3 0-6,-2 1-5,-1 2-4,-2 2-4,-3 1-2,-1 1 1,-2-1 1,-2 0 1,-4-1-4,-6 0-8,-6-1-7,-6-1-9,-2-1 1,1 2 7,1 1 9,0 1 9,2 1 5,1 2 6,0 2 6,2 2 4,0 2 8,1 2 9,-1 2 8,0 2 10,1 1 3,2 3-6,2 2-5,2 2-5,1 1-4,2 5-3,1 2-3,0 3-4,0 2-2,0 0 0,-2 2 0,0 1-1,-1 1-1,0 1-2,0 1-2,0 0-2,0-1-2,0-2-2,0-3-2,0-3-2,1-6-3,3-7-7,4-8-6,2-8-6,4-9-3,2-9-2,3-10-1,3-10-1,2-6-1,3-1 0,1-3 1,3-2 0,0 0 2,0 2 2,1 2 3,-1 2 3,-2 3 2,-3 6 0,-5 4 2,-3 5 0,-3 5 4,-3 3 8,-1 4 9,-2 5 8,-2 5 8,-2 6 11,-2 7 10,-2 8 10,-1 3 0,2-1-11,0 1-12,2 0-11,0-2-6,1-1-4,2-3-2,-1 0-4,2-2 0,2 1 0,0 1 1,1 2 0,0 0 1,-2 1 0,-2 1 0,-2 2-1,-2 0 1,2 3-1,-2 1 0,1 3-1,-2 1 0,-6 1 0,-4 1-1,-5 1-1,-3 0 0,-2 1 1,0-1-1,0 0 0,-2 1-2,-1-1-3,-1 1-5,-1-2-3,0 0-5,-1-3-3,1-3-3,-1-3-5,1-3-2,3-2-4,1-4-2,3-3-2,0-3-1,2-6 1,1-4 3,1-5 2,1-5 2,2-3 4,2-5 4,2-3 4,2 0 3,0 0 4,2 3 3,1 1 4,0 3 2,0 3 1,0 3 0,0 3 1,0 2 3,1 2 7,2 2 6,0 2 6,3 2 5,2 0 3,3 2 3,4 1 4,2 1 0,3 3 0,3 4-3,3 2 0,3 4-3,5 5-3,3 5-2,4 5-4,4 4-5,3 1-6,5 1-8,4 3-7,2 0-7,1-1-6,1-3-8,2-2-5,-4-2-5,-7-1 0,-6-3 0,-7-1-1,-7-4 2,-6-3 2,-5-4 3,-6-4 2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7:32"/>
    </inkml:context>
    <inkml:brush xml:id="br0">
      <inkml:brushProperty name="width" value="0.0347" units="cm"/>
      <inkml:brushProperty name="height" value="0.0347" units="cm"/>
    </inkml:brush>
  </inkml:definitions>
  <inkml:trace contextRef="#ctx0" brushRef="#br0">45234 43159 634,'49'-27'-29,"-11"7"10,-10 8 7,-11 9 9,-4 4 4,0 3-2,1 4-2,1 2-2,-1 2 0,-4 1-2,-4 2-2,-4 0-1,-5 2 0,-4 1 2,-6 3 0,-3 1 1,-4 0 1,0-1 2,1-2 1,-1-2 1,1-3 0,2-1 2,0-3-1,1 0 1,1-4 0,2-1 0,2-2 1,3-2 1,2-1 0,4 0 4,4 0 2,4 0 2,3-1 2,5-4-2,4-2-1,3-3 0,3-2-2,-2 2 0,2 1-1,-1 1 0,-1 0-2,-4 2-1,-5 0-1,-3 2-2,-3 2-1,-2 4-1,-3 4-1,0 4-2,-5 3 0,-6 5 2,-6 3 0,-5 5 2,-5 1-1,-1 1-2,-3-1-2,0 1-3,-2-3 0,3-1 0,2-1 2,1-2 0,3-4 1,1-1 2,2-4 2,3-3 2,1-1 3,4-2 4,3-1 5,3 0 5,2-2 1,3 0-1,4-2-2,2 0-1,5-3-1,6-2 1,5-4 1,7-2 1,2-2-1,1-1-3,-1-2-2,0 0-4,0 0-2,-2 1-4,0 1-4,-1 1-4,-2 0-2,-3 2-2,-3 1-1,-3 0-2,-2 3-2,-3-2-3,-1 0-2,-2 0-3,-3-1 1,-2-2 6,-4-1 4,-2-3 7,-3-1 2,0-1 1,-1-2 2,-2 1 0,0-3 1,-1-2 0,-2-1 1,0-2-1,-1-2 1,1 1 0,-1-1 0,0 1 0,1 1 0,1 3 0,0 3 0,2 3 0,0 2 0,2 0 0,1 2 0,0 1 0,1 1 4,1 0 8,-1 2 7,0 1 9,1 2 8,2 6 9,2 4 9,2 6 9,0 4-2,-1 5-10,0 5-12,-1 5-11,-1 5-8,2 8-2,0 7-4,1 6-2,1 3-4,-2-3-3,0-1-2,-2-2-4,1-3-3,0-1-3,2-2-3,0-2-2,0-2-3,0-2-2,-2-1-3,0-3-1,-1-3-3,0-2-1,0-3-1,0-3-1,0-2-1,0-3 2,0-1 0,0-2 1,-2-3 0,-2-3-1,-3-3-2,-4-2-1,0-4 3,-1-4 4,0-4 6,0-4 6,2-2 2,-2-2 3,0 0 1,0-1 2,1 0 1,1-1 4,0 0 3,2 1 3,1-1 2,2 0 3,2 1 1,3-1 3,0 1 0,3 1-1,2 0-1,2 2-1,2 0 1,4-1 1,2-2 1,3 0 1,1 1 0,-2 3-3,0 3-4,0 2-2,-3 3-3,-1 0-3,-2 2-3,-2 0-3,-3 2-2,-1 2-3,-2 2-1,-2 2-3,-3 2 0,-3 3 0,-5 4 2,-4 2 0,-2 1-1,-2 1-1,0-1-3,-1 1-1,1-1 0,0-1 2,1-1 4,1 0 3,0-3 2,2-3-2,1-3 1,1-2-2,5-4 11,10-4 18,10-4 20,9-4 19,6-2 0,1-2-17,0 0-18,2-1-17,-3 2-9,-5 3 1,-7 4 0,-5 4 2,-1 1-4,4 0-6,3-2-8,5 0-7,0-1-6,-3-2-9,-3 0-7,-2-1-8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7: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59125 42775 333,'49'20'167,"16"14"-1,15 14 1,17 16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7:34"/>
    </inkml:context>
    <inkml:brush xml:id="br0">
      <inkml:brushProperty name="width" value="0.04021" units="cm"/>
      <inkml:brushProperty name="height" value="0.04021" units="cm"/>
    </inkml:brush>
  </inkml:definitions>
  <inkml:trace contextRef="#ctx0" brushRef="#br0">58385 42731 547,'6'-7'67,"-4"1"-13,-4 0-15,-4 2-13,-3 0-7,-2 2-2,-1 0 1,-2 2-2,-1 0-1,-1 0-4,0 0-2,0 0-4,1 0-1,1 2 0,1 0 1,1 2 0,0 1-1,2 1 0,0 3-2,2 2-2,1 2 0,1 1 0,0 3 1,2 2-1,0 0 1,2 1 1,0 0 1,2-1 0,1 0 1,2 0 0,2 1 1,2 0-1,1-1 0,3 1 0,2-1-1,2 1 1,1-1 0,1 1 1,1 0 0,1-1 2,0 0-1,-1-3-1,0-1 0,-3-2-1,0-1-1,-1 0 0,-1-1-1,0 1 0,-2 0-1,-1 0 2,0-2 0,-2 2 2,-1 0-1,-2 0 1,-3-1 0,0 1 0,-4-1-1,0-1-4,-3 0-1,-2-2-4,-2 0 0,-4 0 1,-2 0 2,-3 0 0,-1-1 2,3-1-1,1-1 0,3 0 1,0-2-1,1 0 1,-1-2 0,0 0 0,0-1 0,1 2-2,-1 0 0,0 2-2,-1-1 1,-1-1 0,-3 0 1,-2-1 0,1-1 1,1 0 1,2 0-1,3 0 1,0 0 0,1 0-2,-1 0-2,1 0-2,-2-2-2,0-2-4,-1-4-4,-1-2-3,0-2-3,4 1-1,3-1 0,3 0 0,3-1-5,5-1-8,6-3-8,4-2-7,2 1-1,-1 1 9,-1 3 8,0 2 8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7:36"/>
    </inkml:context>
    <inkml:brush xml:id="br0">
      <inkml:brushProperty name="width" value="0.03572" units="cm"/>
      <inkml:brushProperty name="height" value="0.03572" units="cm"/>
    </inkml:brush>
  </inkml:definitions>
  <inkml:trace contextRef="#ctx0" brushRef="#br0">60226 43042 615,'-6'-3'26,"3"8"5,3 9 6,3 10 6,-1 4-1,0 4-5,-1 3-7,0 3-5,-1 3-4,0 4-1,0 4-1,0 4-1,0 1-3,0 1-4,0-1-4,0 1-4,0 1-5,0 4-4,0 2-5,0 3-5,0 3-4,0 1-4,0 3-3,0 1-3,0-1-4,0-6-2,0-3-2,0-6-3,0-7 1,0-8 5,0-9 6,0-9 5,0-6 3,0-3 2,0-3 1,0-2 2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7:36"/>
    </inkml:context>
    <inkml:brush xml:id="br0">
      <inkml:brushProperty name="width" value="0.03185" units="cm"/>
      <inkml:brushProperty name="height" value="0.03185" units="cm"/>
    </inkml:brush>
  </inkml:definitions>
  <inkml:trace contextRef="#ctx0" brushRef="#br0">60202 42636 690,'-1'-15'2,"-2"2"3,-2 3 4,-2 1 3,4 4 5,8 6 8,9 6 7,9 6 7,5 2 1,-1 1-5,1 0-5,-1-1-5,-1 0-5,-4-1-8,-2 0-6,-2-2-6,-4 0-3,-3 2-1,-3 0 2,-2 1 0,-4 1 0,-4 1 1,-4 1 0,-4 2 0,-4-1 1,-5 3-1,-5 3-1,-4 2-1,-4-1-1,1-2-1,0-1-2,-1-2 0,2-3-3,3-1-3,4-3-3,2-1-4,3-3-3,3-2-2,2-4-4,4-2-1,3-4-3,2 0-2,4-3-2,3-2-3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7:36"/>
    </inkml:context>
    <inkml:brush xml:id="br0">
      <inkml:brushProperty name="width" value="0.0308" units="cm"/>
      <inkml:brushProperty name="height" value="0.0308" units="cm"/>
    </inkml:brush>
  </inkml:definitions>
  <inkml:trace contextRef="#ctx0" brushRef="#br0">61528 41309 714,'1'-14'2,"1"3"5,3 3 5,2 2 4,2 4 3,2 4 1,2 4 0,2 4 1,-2 2-2,-2 3-5,-3 2-5,-2 1-4,-4 2-4,-4 1 0,-4 1-1,-4 2-1,-2-3-2,2-1-1,-2-4-3,0-3-1,0-2 0,0-3 1,0-2 3,1-1 1,1-1 2,6 0 4,4 0 4,6 0 3,3 0 3,1 0 0,3 0 1,2 0 1,0 0-1,-1 1-2,-1 2-1,-1 0-2,-2 1-1,-2 0-2,-4 0 0,-2-1-3,-5 2 1,-2 2-1,-5 2-1,-4 1 1,-2 2-1,-2 0 1,-3-1-1,-1 1 0,-1-1-8,3-1-17,2-1-18,1 0-16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7:37"/>
    </inkml:context>
    <inkml:brush xml:id="br0">
      <inkml:brushProperty name="width" value="0.03092" units="cm"/>
      <inkml:brushProperty name="height" value="0.03092" units="cm"/>
    </inkml:brush>
  </inkml:definitions>
  <inkml:trace contextRef="#ctx0" brushRef="#br0">62150 43547 711,'24'0'94,"-1"0"-21,1 0-19,-1 0-21,0 0-13,2 0-9,1 0-7,1 0-9,0-1-7,-1-1-5,-1 0-5,-2 0-5,-1-2-7,-1 0-6,-2 1-6,-2-1-8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7:37"/>
    </inkml:context>
    <inkml:brush xml:id="br0">
      <inkml:brushProperty name="width" value="0.0376" units="cm"/>
      <inkml:brushProperty name="height" value="0.0376" units="cm"/>
    </inkml:brush>
  </inkml:definitions>
  <inkml:trace contextRef="#ctx0" brushRef="#br0">64074 42466 585,'-37'-7'17,"7"2"-2,5 2-1,7 2-3,3 2 2,2 2 2,3 2 2,1 2 3,0 1 1,0 1 0,-1 2-1,-1 0-1,0 0 0,1 1-1,1 0-1,1 0 0,0-1-1,2 1-1,0 0-1,2 0 0,1 0-1,0 1-1,2 1 1,0 2-2,2-1 0,4 1-3,2 0-3,4-1-1,1 0-2,3-1-1,2-1 0,0 0 0,3-2-2,0-1 0,-1 0-1,1-3 0,-1 0-1,-1 0-1,-1-2-1,-1 0 0,-2 0 0,-4 3 1,-5 3 3,-2 4 2,-6 1 0,-4 1 0,-6 1 0,-3 1 0,-5 1-1,-2 1 0,-1 1-1,-3 1 0,-1 0-5,-1-3-7,1-1-8,-3-2-8,1-3-7,5-3-4,3-3-4,5-2-6,2-3 0,0-1 4,2 0 4,1-1 3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05"/>
    </inkml:context>
    <inkml:brush xml:id="br0">
      <inkml:brushProperty name="width" value="0.05079" units="cm"/>
      <inkml:brushProperty name="height" value="0.05079" units="cm"/>
      <inkml:brushProperty name="color" value="#F2395B"/>
    </inkml:brush>
  </inkml:definitions>
  <inkml:trace contextRef="#ctx0" brushRef="#br0">91645 53816 433,'11'-18'1,"5"-3"3,7-5 4,5-3 2,5 0 3,3 5 6,3 5 4,2 5 4,0 4 3,-5 4-2,-5 4-2,-5 4 0,-5 4-4,-3 6-4,-5 4-5,-3 5-4,-3 3-4,-2 1-1,-2 1-1,-2 1-2,-2 1 0,-2 1 1,-2 0 1,-2 2 1,-2-1-6,-3-1-13,-4-3-13,-2-1-14,-4-3-4,-5-1 2,-4-3 4,-6-1 3,-4-3 4,-1-2 6,-2-4 5,-2-2 6,2-4 3,4-1 4,5-2 3,5-1 3,6-3 5,6-2 9,5-2 7,7-2 9,4-1 5,7-2 0,6 0 1,6-1 1,4 0-2,8 1-5,5 1-5,6 1-5,3 1-4,-3 2-3,-2 2-3,-2 2-3,-3 3-2,-7 4 1,-5 4-1,-7 4 1,-6 4-4,-8 5-5,-8 5-7,-7 5-5,-8 2-3,-4 1 1,-4-1 2,-6 0 2,-2-1 1,0-1 1,-1-4 1,1 0 2,0-3 2,2-3 1,1-3 3,0-2 2,1-2 2,2 1 3,0 1 4,1 1 2,1 0 3,1-2 3,1-3 3,1-1 2,10-3 2,17-6 3,17-4 2,19-5 2,8-5-2,0-2-6,0-3-7,0-3-7,2-2-4,4-1-3,3-1-2,5-1-2,-3 2-1,-10 8 0,-10 4-1,-9 7 1,-10 5 2,-9 7 2,-8 7 4,-9 7 3,-6 3 2,-4 1 1,-2-1 2,-2 1 0,-4-1 0,0 3-3,0 0-3,-2 1-4,-2 1-1,-2 2 1,-4 2 1,-2 3 0,-1-2-1,3-2-4,4-3-4,2-3-3,4-3-2,5-4-2,5-5 0,5-3-1,9-7-4,15-8-9,15-9-8,15-9-8,7-5 0,-2-1 6,0-1 7,-1-1 7,-3 1 7,-4 3 7,-5 4 6,-2 2 7,-6 3 6,-5 4 8,-6 4 7,-7 5 7,-3 2 9,-2 6 8,-2 2 10,-2 5 8,-1 3 0,1 1-12,-1 3-10,0 2-12,0 1-6,0 3-1,0 1-1,0 3-1,1-1-3,2 0-4,2 0-4,2-2-5,2-1-3,4-2-1,2 0 0,3 0-2,5-3-3,7-3-7,7-3-6,7-2-7,6-4-5,6-3-3,6-2-2,5-4-2,4-2-2,0-3 0,-2-4 0,2-2 0,-5 0 4,-10 1 5,-10 2 6,-10 2 6,-6 2-1,-5-1-7,-3 0-9,-4 0-7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7:43"/>
    </inkml:context>
    <inkml:brush xml:id="br0">
      <inkml:brushProperty name="width" value="0.03166" units="cm"/>
      <inkml:brushProperty name="height" value="0.03166" units="cm"/>
    </inkml:brush>
  </inkml:definitions>
  <inkml:trace contextRef="#ctx0" brushRef="#br0">68396 41678 694,'0'-15'1,"0"1"2,0 1 1,0 0 1,-1 3 2,-2 3 0,-2 2 0,-1 4 0,-2 1-2,0 2-1,0 0-4,0 2-2,-1 0-1,-3 2 1,-3 0 0,-3 1 2,-2 1 0,-1 2 0,-1 0 2,-1 1-1,0 1 3,1 0 2,1 0 2,1-1 2,0 1 2,0 0-2,1 0-1,0-1 0,1 1-1,2 0 2,4 0 1,3-1 1,2 2-1,2 2-1,2 1-2,2 3-2,3 0-1,2-1-1,4-1-1,2 0 0,3-1-1,3 3 1,3 1 1,3 3 0,1 0 0,-1 1 1,-1-1 1,-1 1 1,-1-1 0,-1 4-1,-1 1 1,0 2-1,-3 1 1,-3-1-2,-3-1 1,-2-1-1,-2-1-1,0 1-1,-1-1-2,2 1 0,-2-3 0,-1-2 0,0-3 2,-2-2 0,0-3-1,0-1-6,0-1-4,0 0-5,-1-3-3,-4-1 0,-2-2 0,-3-2 0,-3-2 1,-2-1 1,-1 0 0,-3-1 2,-1-3 2,1 0 0,-1-3 1,1-2 1,-1-1 1,0-2 2,1 0 1,0-1 2,0 0 0,1 0 2,0 2 1,2 1 1,2 0 0,1 2 2,2 1 0,2 0 0,3 0 2,2-2 0,4-1 2,3-3 0,4-3 0,7-3-5,7-5-3,7-3-5,6-4-2,4-1-3,5-3-3,6-1-3,0 1-2,-4 6-4,-4 3-4,-3 6-4,-7 4 1,-3 1 4,-5 2 3,-4 3 4,-5 0 3,-1 2 1,-2 1 1,-2 1 1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7:45"/>
    </inkml:context>
    <inkml:brush xml:id="br0">
      <inkml:brushProperty name="width" value="0.03849" units="cm"/>
      <inkml:brushProperty name="height" value="0.03849" units="cm"/>
    </inkml:brush>
  </inkml:definitions>
  <inkml:trace contextRef="#ctx0" brushRef="#br0">70307 40989 571,'-7'-5'3,"2"6"7,2 6 7,2 6 7,0 4 1,0 3-4,-2 3-3,0 3-4,0 1-3,0-1-1,2-1-1,0-1-1,1-2-2,0-3-1,0-3-1,0-3-1,2-3-2,6-2-1,4-4-3,5-2 0,2-2-2,-1 2 0,0 0 1,-2 2 0,-3 0-2,-8 3-3,-4 1-4,-5 3-4,-5 0 0,-5 1 4,-4 0 3,-3 0 4,-2-1 2,3 1 2,1 0 3,3 0 1,1-1 2,2-3 3,2-1 3,2-2 2,3 0 0,1 2 0,2 2-2,2 2 0,3-1-1,4-1-1,3-2 0,5-2-1,3-2-1,1 0-2,3-2-1,2 0-3,-1-1-1,-1 0-2,-3 0 0,-1 0-3,-5 2-1,-7 4-4,-7 3-4,-5 5-3,-6 2-1,-2-1 3,-1 1 3,-3 0 2,-2 0 3,-1 1 2,-3 1 1,-1 1 2,-1 0 3,3-3 2,1-1 4,3-2 2,2-2 2,2-1 0,4 0 0,3-2 0,3-1 0,6 0 2,4-2 0,6 0 0,2-3 0,1-2-2,1-4-2,2-2-3,0-3-2,3 0-4,2-1-4,1-1-4,-1-1-2,-3 2-4,-4 1-2,-4 0-2,-3 1-3,-1-1 0,0-2-2,-2 0-1,-1-1 1,-2 1 1,-2-1 1,-2 0 2,-1 1 3,1 1 8,-2 0 5,2 2 8,-2 1 4,0 0 2,-2 2 3,0 1 3,-1 1 5,1 6 7,-1 2 6,0 5 7,0 3 2,2 3-5,1 4-4,0 2-4,2 3-4,0 2-2,2 4-2,0 3-3,1 2-2,-2 1-1,0 0-4,-1 2-1,-1-2-1,2-2 1,0-4 1,2-2 2,0-3-4,2-5-4,0-3-7,2-4-6,0-5-4,3-3-2,2-4-3,2-4-3,2-5-2,3-9-1,3-8-1,4-7-1,1-8-2,2-6-1,3-7-3,0-7-2,2-2 2,-1 2 3,-1 4 5,-1 3 3,-2 3 5,-1 6 4,-3 4 4,-1 5 3,-3 5 2,-4 5 0,-5 5-2,-3 5-1,-3 5 7,0 4 15,-2 6 15,0 4 15,-1 4 2,0 2-8,0 2-9,0 1-9,0 1-7,2 0-2,0-2-3,2-1-4,0 0-1,2 2 0,0 0-1,1 1-1,1 1 0,-2-1 0,-1 1 0,0 0 0,-1 0 0,0 1 0,0 1-1,0 1 1,-2 2-2,-4 1 0,-4 3-2,-4 1 0,-3 2-2,-2 3 2,-1 1-1,-3 3 1,-2-2-4,-3-3-6,-3-2-7,-3-3-7,0-3-4,1-1-3,3-2-2,1-3-3,3-2-1,1-4 1,4-4 1,0-4-1,2-5 3,2-4 3,3-5 3,1-5 3,1-5 3,0-3 3,0-5 3,1-3 3,0 0 3,2 2 3,2 3 3,2 3 3,2 3 4,2 1 3,2 3 5,2 1 4,0 3 1,1 2 1,0 4 1,0 3-1,2 2 1,3 4 2,5 2 3,3 4 1,4 3 1,5 7-2,3 6-2,4 5-1,4 5-4,2 2-6,4 4-5,3 2-6,2 0-4,5-2-1,4-3-3,4-3-2,0-3-5,-2-3-7,-1-4-8,-2-1-7,-7-5-3,-8-3 1,-11-4 1,-9-4 1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1:57:46"/>
    </inkml:context>
    <inkml:brush xml:id="br0">
      <inkml:brushProperty name="width" value="0.03473" units="cm"/>
      <inkml:brushProperty name="height" value="0.03473" units="cm"/>
    </inkml:brush>
  </inkml:definitions>
  <inkml:trace contextRef="#ctx0" brushRef="#br0">72391 40973 633,'1'-22'-4,"3"3"-7,4 3-9,2 3-6,2 2-2,0 2 6,-1 2 7,1 2 6,1 1 5,2 0 6,1 0 4,3 1 6,-2 0 1,-4 6-4,-3 2-4,-4 5-3,-3 2-3,-2 2-1,-2 0-3,-2 1 0,-3 1-2,-4 1 0,-3 1 0,-4 1 0,-3 0 0,-1-2 2,-1-3 1,-1-1 2,1-2 1,2-2 0,4-3 0,3-1 0,4-2 1,6-2 1,6-2 1,6-2 0,4-1 2,3-2 1,4 0 3,2-1 1,0-1 1,-1 2 0,-3 1 1,-1 0 0,-3 2 0,-3 2-3,-3 2-3,-3 2-1,-2 3-2,-4 2-1,-2 3-1,-3 4 0,-5 1-3,-3 3-1,-6 1-2,-5 3-2,-3-2 0,1 0 1,0-3 2,-1-1 0,1-2 2,1-1 0,1 0 0,1-2 1,2-1 1,3-3 3,3-1 1,3-2 3,3-2 3,6 0 2,4-1 4,6-2 2,5-1 0,7-2-1,7-2-2,7-1-2,3-4-3,1 0-4,-1-3-5,0-1-5,-1-2-2,-1 0-2,-3 1-2,-2-1-1,-3 1-2,-1 2 1,-4 4-1,-3 0 0,-4 1 1,-3 0 0,-4 0 1,-4 1 0,-2-1 2,0 0 2,0 0 3,0 0 1,-1-1 2,-2-3 1,-2-4-1,-1-2 2,-3-3-1,0-5 1,-2-3 0,0-4 0,0-3 0,1 1 0,0 0 0,2 0-1,1 1 1,0 3 0,2 3 0,1 3 0,0 3 1,1 3 1,-1 3 0,0 3 2,0 2 1,0 2 2,0 2 3,0 3 2,1 3 4,2 7 9,2 7 8,2 8 7,0 5 4,0 6-3,-1 7-2,-2 5-2,0 3-3,0 2-4,0 0-5,0 1-3,0 1-3,0 0-3,0 0-2,0 0-2,0-1-2,0 1-1,0 0-3,0 0-1,0-2-4,0-1-6,0-2-5,0-1-5,0-4-4,0-4-5,0-4-4,0-3-3,0-6-2,0-4 3,0-4 2,0-6 3,-1-3 0,-4-2 0,-2-3-2,-3 0 0,-2-5 0,0-2 2,0-5 1,1-4 1,-2-3 3,0-3 4,-1-3 4,-1-3 5,1-1 3,4-1 0,4 1 2,4 0 0,3 0 2,2 1-1,2 1 0,2 1 1,2 1 3,3 3 7,4 1 7,2 3 7,1 1 2,1 2 1,0 2-2,-1 3 1,0 1-3,-4 2-3,0 2-3,-2 2-3,-3 2-4,-2 3-5,-4 4-4,-2 2-4,-6 4-5,-4 4-2,-7 3-4,-5 5-3,-3 0-1,-1 0-1,1-1 0,-1-1-1,2-2 1,3-4 3,3-5 2,3-3 4,2-3 3,0 0 6,2-2 6,1 0 6,4-4 8,10-2 12,8-5 11,9-4 12,6-3 1,5-2-9,3-1-9,4-3-9,1 1-10,1 3-11,0 3-10,0 2-10,-2 3-11,-7 1-8,-6 0-9,-5 2-9,-5 0-1,-3 0 7,-3 0 7,-2 0 6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8-23T00:06:28.6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26028 14176 0,'0'0'0,"0"0"0,0 0 16,0 0-16,0 0 0,0 0 15,0 0-15,0 0 0,0 0 16,0 0-16,0 0 0,-11 22 15,11-22-15,0 0 0,0 0 16,-11 21-16,11-21 0,-25 24 16,4-6-16,0 4 0,-1 0 0,0 5 15,-2 4-15,-2 10 0,3-1 16,-1 12-16,4 0 0,4-4 16,5-4-16,4 9 0,4-2 15,4-4-15,4-2 0,5-1 16,5-5-16,2-6 0,0-6 0,3-5 15,3-2-15,-1-5 0,1-4 16,1-5-16,2-5 16,-3-5-16,2-3 0,2-9 0,4-6 15,-1-6-15,0-3 0,8-14 16,4-4-16,-4 1 0,-4 0 0,5-15 16,1-7-16,-5 7 15,-2 4-15,10-33 0,-5 3 16,-8 15-16,-6 11 0,-5 1 15,-4 0-15,-4 10 0,-2 5 16,-2 3-16,-1 3 0,-1 6 16,-2 5-16,2 0 0,2 2 15,1 1-15,-1 2 0,5-3 16,0-1-16,0 3 0,1 4 0,-4 13 16,1 0-16,-3 3 0,0 2 0,-3 2 15,0 3 1,-2 1-16,1 3 0,-2 4 0,-1 0 15,-1 4-15,-1 1 0,0 8 16,-1 4-16,-2 2 0,1 0 0,-2 9 16,-1 6-16,-1 2 15,0 1-15,-1 15 0,0 6 0,2-1 16,0-2-16,-1 15 0,1 3 16,1-8-16,2-6 0,2 32 15,4-9-15,1-14 0,3-10 0,2-5 16,3-3-16,2-10 15,-1-6-15,3-7 0,2-4 16,-2-9-16,-2-7 0,2-6 16,0-1-16,1-4 0,-1-1 0,-2-11 15,4-3-15,0-2 0,3-4 16,4-14-16,4-12 0,-4 3 16,1-4-16,3-13 0,2-4 15,-4 3-15,-2 3 0,10-34 16,-4 2-16,-7 13 0,-3 9 0,0 4 15,3 0-15,-7 12 0,-3 8 16,-5 7-16,-5 7 16,1 7-16,-1 6 0,-2 5 15,-1 4-15,0 4 0,-2 4 0,2 0 16,-1 1-16,0 0 0,0 1 16,-1 7-16,1 6 0,-1-1 15,-1 2-15,-1 5 0,0 6 16,1 0-16,1 1 0,-1 3 15,1 2-15,2-1 0,1-1 0,3 2 16,0 0-16,1-2 0,3-3 16,3 5-16,1-1 15,0-7-15,1-6 0,2 0 16,3 0-16,-1-1 0,1 0 0,2-4 16,2-1-16,-3-5 0,0-2 15,2-4-15,3-4 0,-2-2 16,-1-2-16,-1-7 0,3-6 15,-3-2-15,0 0 0,1-8 16,1-6-16,-1-3 0,0-2 0,0-5 16,-1-6-16,0-6 0,-4 3 15,1-1-15,-1-3 0,-3 6 16,-6 5-16,-1-6 0,-4 2 16,-3 5-16,-2 5 0,-5-1 15,-3-1-15,0 8 0,-1 5 16,-2 4-16,1 3 0,0 3 0,-1 0 15,-1 3-15,2 5 16,-2 1-16,-2 2 0,-15 9 16,-12 7-16,10 2 0,2 3 0,2 0 15,6-3-15,6-2 0,5-2 16,-9 10-16,-8 8 0,-1 4 0,-4 7 16,5 5-16,8-3 15,9-8-15,6-4 0,2-7 16,1-5-16,0-5 0</inkml:trace>
  <inkml:trace contextRef="#ctx0" brushRef="#br0" timeOffset="999.9682">28339 14419 0,'0'0'0,"0"0"15,0 0-15,0 0 0,0 0 0,0 0 16,0 0-16,0 0 15,0 0-15,31-1 0,-31 1 16,31-3-16,-31 3 0,37-1 16,-14 1-16,0 0 0,0 0 0,2 0 15,0 1-15,6 2 0,-1 1 16,-3-1-16,0 0 0,-3 3 16,-1 2-16,-2 1 0,-2 0 15,-3 1-15,0 0 0,-3 0 16,-3 1-16,-2 0 0,-2 2 0,-2 0 15,-3 1-15,-2 0 16,-2 0-16,-2 2 0,-4 2 0,-2 0 16,-2 0-16,-3 2 0,-1 1 15,-5 4-15,0-4 0,1 1 16,1 0-16,2-3 0,3-4 16,2-4-16,0-2 0,3-2 15,2-2-15,1-1 0,2-1 16,0 0-16,2-2 0,1-1 15,-1 1-15,3-1 0,-2 0 0,2 0 16,0 0-16,0 0 0,3 2 16,1-2-16,-1 1 0,2-1 15,0 0-15,3 0 0,2 0 16,2 1-16,1 0 0,2-1 16,3 0-16,2 0 0,1 0 15,8 0-15,0-1 0,1-1 16,0 0-16,1 0 0,1 0 15,-1 0-15,-1 0 0,7 0 16,-2 0-16,-3-1 0,-2 0 0,-3-1 16,-1 0-16,-4 1 0,-2-2 15,-3 2-15,0 0 16,-4 0-16,-2 2 0,-3 0 0,-2-1 16,-2 1-16,-1 1 0,-1-2 15,-2 2-15,2-2 0,-2 2 16,3-1-16,-3 1 0,0 0 0</inkml:trace>
  <inkml:trace contextRef="#ctx0" brushRef="#br0" timeOffset="1583.1876">26411 16280 0,'0'0'0,"0"0"16,0 0-16,0 0 0,0 0 0,0 0 16,0 0-16,-21-2 0,21 2 15,0 0-15,0 0 0,-21 15 16,2-1-16,2-2 0,3-1 16,2-1-16</inkml:trace>
  <inkml:trace contextRef="#ctx0" brushRef="#br0" timeOffset="2775.9778">26092 16710 0,'0'0'0,"0"0"16,0 0-16,0 0 15,-2 21-15,2-21 0,-4 29 16,4-29-16,-1 25 0,2-14 16,2 0-16,0-1 0,0 0 0,2 3 15,0 0-15,2 0 0,-1 0 16,3-1-16,1 2 16,1 0-16,1 0 0,6 5 0,2-1 15,0-1-15,-1 0 0,4-2 16,0-1-16,0-2 0,0-1 15,7-1-15,1-2 0,-3-3 16,1-3-16,1-5 0,2-4 0,-3-3 16,0-3-16,2-7 0,1-6 15,-3-2-15,-3-2 0,6-15 16,1-6-16,-3 2 0,-3 2 16,4-14-16,-2-2 0,-5 3 15,-2 1-15,1-12 0,-2-1 16,-2 6-16,-2 3 0,4-26 15,-4 7-15,-4 16 0,-4 9 0,-2 4 16,-2 3-16,-2 9 16,-2 6-16,-3 4 0,-3 3 15,1 5-15,0 4 0,1 2 0,0 1 16,1 9-16,-1 0 0,0 3 16,-1 3-16,0-1 0,1 2 15,1 1-15,0 2 0,1 0 16,1 0-16,-2 3 0,1 2 15,-1 4-15,-1 7 0,-3 9 16,0 7-16,0 2 0,2 0 0,-2 14 16,0 3-16,0 1 0,2 0 15,-1 15-15,1 3 0,3-5 16,2-4-16,2 9 0,2-2 16,0-11-16,1-7 0,4 19 15,1-9-15,-1-17 0,-2-12 16,1-7-16,-1-6 0,-2-10 15,3-2-15,0-2 0,1 0 16,-1-4-16,-1-3 0,1 0 16,4 0-16,-1-3 0,0-2 0,3-5 15,4-4-15,1-4 0,0-3 16,2-9-16,2-7 0,-2-3 16,-2-2-16,5-12 0,1-3 15,-3 5-15,-1 3 0,0-7 16,-2 0-16,-4 6 0,-1 2 0,-3 1 15,-1-1-15,-1 7 16,-1 8-16,-2 1 0,0 2 16,-3 7-16,0 3 0,-1 6 15,-1 4-15,-1 3 0,0 3 0,0 1 16,-1 3-16,1-3 0,-1 3 16,0 0-16,0 0 15,-2 2-15,2-2 0,-2-1 0,2 1 16,-2-1-16,2 1 0,-2 1 15,2-1-15,0 3 0,0-3 0,-1 2 16,1-2-16,0 0 0,0 0 16,0 0-16,-3 2 15,3-2-15,-2-1 0,2 1 0,0 0 16,0 0-16,0 0 0,0 0 16,-2 2-16,2-2 0,0 0 15,-2 2-15,2-2 0,-2 0 16,2 0-16,-3 0 0,3 0 15,0 0-15,-2-1 0,2 1 16,-2-1-16,2 1 0,0 0 0,0 0 16,0 0-16,0 0 0,0 0 15,0 0-15,-7-3 0,7 3 16,0 0-16,0 0 0,0 0 16,0 0-16,0 0 0,-2-4 15,2 4-15,0 0 0,0 0 16,-4-3-16,4 3 0,0 0 0,0 0 15,-5-2-15,5 2 16,0 0-16,0 0 0,-4-2 0,4 2 16,0 0-16,0 0 0,0 0 15,0 0-15,0 0 0,0 0 16,0 0-16,0 0 0,0 0 16,0 0-16,0 0 0,0 0 15,-2-5-15,2 5 0,0 0 16,0 0-16,0 0 0,0 0 0,2-4 15,-2 4-15,0 0 0,4-4 16,-4 4-16</inkml:trace>
  <inkml:trace contextRef="#ctx0" brushRef="#br0" timeOffset="4082.6872">27382 16229 0,'0'0'0,"0"0"0,0 0 16,0 0-16,0 0 0,0 0 15,0 0-15,0 0 0,0 0 0,0 0 16,0 0-16,0 0 0,0 0 16,0 0-16,0 0 0,0 0 15,28-14-15,-28 14 0,27-11 16,-27 11-16,33-13 0,-14 6 15,1 2-15,-1 0 0,1 0 16,-1 3-16,0 2 0,3 2 0,-1 1 16,-2 4-16,-2 1 15,-3 2-15,-1-1 0,-3 3 0,-2-2 16,-1 0-16,-2 1 0,-2 1 16,-3 2-16,-1-1 0,-3 2 15,1 0-15,0-1 0,-1-2 16,1-2-16,0-3 0,-1 0 15,1-2-15,0 1 0,0-2 16,-1-1-16,1 1 0,-2 1 0,-6 10 16,-5 8-16,0-1 15,3 0-15,0 2 0,4-3 0,3-1 16,1-2-16,3 0 0,2-3 16,2-6-16,3-2 0,0 0 15,3-2-15,0-2 0,0-1 16,2-2-16,2-2 0,2-2 15,1-1-15,2-4 0,1 0 16,1-4-16,1-2 0,2-2 16,3 0-16,5-6 0,-1-2 0,3-3 15,2-2-15,0-5 16,0-2-16,9-9 0,1-3 16,-6 5-16,-5 3 0,6-7 0,-1-1 15,-3 0-15,-2 1 0,3-6 16,-4 1-16,-4 6 0,-2 5 15,-3 5-15,-2 3 0,-6 6 16,-4 3-16,-4 6 0,-4 3 16,-2 4-16,0 5 0,1 5 0,-2 2 15,0 0-15,0 0 0,0 3 16,-2-1-16,1 1 0,0 1 16,0 2-16,1-1 0,-2 2 15,-1 1-15,-2 5 0,-1 6 16,-1 2-16,0 2 0,-1 8 15,-1 2-15,1 0 0,0 1 0,2 2 16,-1 3-16,2 0 16,0-1-16,3 8 0,1-2 15,2-4-15,1-3 0,1-3 16,2-3-16,0-5 0,3-2 0,2-2 16,2-3-16,0-1 0,0-2 15,4-3-15,0-1 0,1-3 16,-1-2-16,3-1 0,1-2 15,-3-1-15,0-1 0,2-1 16,2-2-16,0-3 0,0-3 16,1-4-16,0-3 0,3-7 15,2-5-15,-2-6 16,-1-4-16,-3-1 0,-3 1 0,3-10 16,-1-2-16,-3 2 0,-1 2 15,-3-7-15,-2-1 0,-3 5 16,-3 6-16,-1-1 0,-3 2 15,-2 4-15,-2 0 0,-1 3 16,-2 1-16,0 2 0,-1 3 16,-2 3-16,-2 0 0,-1 3 0,-1 2 15,1 6-15,1 5 16,3 2-16,1 2 0,0 3 16,-2 2-16,-12 6 0,-9 5 0,-3 3 15,-2 4-15,6-4 0,5-1 16,4-1-16,4-3 0,1 0 15,3-1-15,-17 18 0,-12 14 16,4 1-16,5 2 0,7-11 16,5-8-16,3-5 0,4-4 0,-9 17 15,-4 9-15,6-11 0,4-7 16,5-6-16</inkml:trace>
  <inkml:trace contextRef="#ctx0" brushRef="#br0" timeOffset="8232.0309">29795 13739 0,'0'0'0,"0"0"0,0 0 0,0 0 16,0 0-16,19 20 0,-19-20 15,0 0-15,20 23 0,-20-23 16,16 20-16,-6-8 0,0-1 0,2 1 15,3 2-15,0 0 16,2 1-16,7 3 0,2 2 16,1-2-16,-1-2 0,4 3 0,2-1 15,5 4-15,0-1 0,0-1 16,2 0-16,-3-2 0,-1-2 0,8 4 16,2-1-16,-5-1 15,-1-3-15,0 2 0,-1 0 16,0-2-16,-2-2 0,0 1 15,2 1-15,-4-1 0,-3-1 0,5 2 16,0 0-16,-3-1 0,-2-1 16,-3-2-16,0 0 15,-7-2-15,-1-1 0,-3 1 0,0 0 16,-3 0-16,-1 1 0,-1-2 16,-1-1-16,-1 0 0,-2 0 15,-2-1-15,-2 0 0,0 1 16,1 0-16,-2 0 0,-1 0 15,-1-1-15,-1-1 0,-1 1 16,-1 1-16,0 1 0,0 0 0,-3 1 16,0 0-16,-1 0 0,0 1 15,-4 2-15,-4 2 0,0 0 16,0 0-16,-5 2 0,-3 3 16,-2 0-16,-2 0 0,-9 8 15,-5 2-15,2 0 0,0-1 16,-9 8-16,-2 3 0,-2 3 15,-4 1-15,-5 4 16,-4 4-16,-2 3 0,7-4 0,-11 11 16,-1 3-16,-26 27 0,7-5 0,1 3 15,0 2-15,3 2 16,2 3-16,-5 8 0,-1 5 16,11 1-16,8 2 0,23-34 15,14-25-15,11-17 0</inkml:trace>
  <inkml:trace contextRef="#ctx0" brushRef="#br0" timeOffset="34898.7154">11584 8226 0,'0'0'0,"0"0"15,28 0-15,-13-1 0,1 0 0,13-5 16,5-1-16,2 1 0,2-1 16,12-3-16,6-2 0,-3 1 15,-1-1-15,13-3 0,2 0 16,-3-1-16,-2 0 0,16-2 15,0-1-15,0-3 0,-10 1 0,-18 7 16,-15 3-16,-9 3 0</inkml:trace>
  <inkml:trace contextRef="#ctx0" brushRef="#br0" timeOffset="35580.4847">13696 7149 0,'0'0'16,"0"0"-16,0 0 0,0 0 15,0 0-15,0 0 0,0 0 16,0 0-16,0 0 0,-26 8 0,26-8 16,-30 27-16,12-10 0,-3 2 15,-1 4-15,0 2 0,-1 0 16,-6 10-16,2 1 0,-1 5 0,5-3 15,6-5-15,6-3 16,6-4-16,4-3 0,6-3 16,6-2-16,4-5 0,2-1 0,6-3 15,6-2-15,-1-2 0,0 1 16,4 0-16,-1 1 16,-4 2-16,-4-1 0,-2 4 0,-4 1 15,-5 4-15,-3 1 0,-8 7 16,-4 7-16,-4-6 0,-3 2 15,-6 8-15,-4 1 0,2-7 16,3-4-16,3-6 0,3-4 16,2-4-16,2-3 0,2-5 15,0-2-15,5-4 0,2-3 0,7-9 16,5-5-16,3-4 0,2-4 0,5-4 16,2-5-16,5-7 15,-1 2-15,2-3 0,2 0 16,0-4-16,-4 3 0,0 0 15,0 0-15,-6 7 0,-2 6 0,-6 4 16,-4 6-16,-7 9 16,-1 4-16,-2 4 0,0 4 15,-2 2-15,-1 2 0,-2 7 0,-1 6 16,-2 5-16,1 4 0,-2 10 16,0 7-16,2 2 0,-1 1 15,3 6-15,2 8 0,4 7 16,0-1-16,5 4 0,2 5 15,2 6-15,-2-6 0,5 40 16,-1-3-16,-4-13 0,-1-12 16,-3 1-16,-3-1 0,1-11 15,-2-9-15,3-9 0,-1-6 0,1-9 16,1-5-16,-3-12 0,-2-7 16,0-5-16</inkml:trace>
  <inkml:trace contextRef="#ctx0" brushRef="#br0" timeOffset="35896.8477">14106 7232 0,'0'0'0,"0"0"0,0 0 15,26-8-15,-26 8 0,28-5 16,-28 5-16,39 1 0,-20 3 0,1 1 16,1 2-16,2 4 15,-2 2-15,-3 4 0,-3 3 16,-4 2-16,-4 2 0,-6 5 0,-5 3 16,-6 7-16,-3 0 0,-6-1 15,-5 0-15,-5 3 0,1-5 16,0-7-16,-2-4 0,5-8 15,2-6-15,7-4 0,3 0 16,3-2-16</inkml:trace>
  <inkml:trace contextRef="#ctx0" brushRef="#br0" timeOffset="36279.5085">14565 6685 0,'0'0'0,"0"0"16,0 0-16,0 0 0,28 3 0,-28-3 16,20 6-16,-20-6 15,19 9-15,-10-1 0,-2 3 16,-1 0-16,-2 2 0,-2 4 16,-3 4-16,-2-2 0,-1 2 0,-6 7 15,-3 1-15,0-3 0,2-1 16,1 0-16,4-2 0,1-6 15,3-3-15,4-1 0,5-3 16,2-5-16,3-1 0,5-2 16,5-4-16,2 0 0,1-1 0,8 0 15,0-2-15,-3 3 0,-3 3 16,-5 1-16,-4 2 0,-3 1 16,-4 3-16,-7 3 0,-4 2 15,-7 7-15,-4 2 0,-13 7 16,-12 6-16,-4 1 0,-2 1 0,-13 14 15,-3 2-15,6-5 0,13-11 16,11-10-16</inkml:trace>
  <inkml:trace contextRef="#ctx0" brushRef="#br0" timeOffset="36433.4675">15599 6920 0,'0'0'16,"0"0"-16,0 0 0,0 0 0,0 0 16,0 0-16,0 0 0,-21 19 15,21-19-15,0 0 0</inkml:trace>
  <inkml:trace contextRef="#ctx0" brushRef="#br0" timeOffset="42832.0915">24902 14811 0,'0'0'0,"0"0"0,0 0 15,0 0-15,0 0 0,0 0 16,0 0-16,0 0 0,0 0 0,0 0 15,18 25-15,-18-25 0,0 0 16,23 22-16,-23-22 0,21 15 16,-9-6-16,3-1 0,0 1 15,2 0-15,0-1 0,2 3 16,2 0-16,1 2 0,1-1 16,9 6-16,1 0 0,0 1 15,0 1-15,9 5 0,1 0 16,-1 0-16,0 0 0,1 1 15,1 1-15,6 5 0,-3-2 0,2-1 16,1-1-16,5 2 0,-2-4 16,1 1-16,1 0 0,-2 0 15,-1 0-15,8-1 0,-1-1 16,-3-4-16,0-2 0,1 0 16,1-1-16,1-1 0,-2-3 15,28 5-15,-4-5 0,-9-4 16,-3-3-16,2-1 0,3 1 15,-2-1-15,-2-2 0,4 1 16,2-1-16,-3 0 0,-3-1 0,2-2 16,2-1-16,-3 2 0,-2 0 15,5-2-15,2-1 0,-2-6 16,-2-3-16,3-1 0,2 0 16,-2-1-16,-3-1 0,5-4 15,1-3-15,-5-2 0,-4-2 0,5-3 16,2-2-16,-4 0 0,-3-2 15,3-2-15,1-3 16,-6 4-16,-3 2 0,1-7 16,1-4-16,-3-1 0,-3-1 0,3-1 15,1-2-15,-7 1 0,-5 0 16,2-1-16,3-3 0,-6 1 16,-2 0-16,-1-3 0,1-3 15,-4 2-15,-2 2 0,-3-4 16,-3-2-16,-5 2 0,-1 2 0,-2-4 15,-1-1-15,-2 2 0,-4 2 16,-2-3-16,-2-2 0,4-2 16,3-1-16,-5 1 0,-3 3 15,-12 23-15,-9 17 0,-2 3 16,-2 3-16,2 4 0,2 2 16,2 1-16</inkml:trace>
  <inkml:trace contextRef="#ctx0" brushRef="#br0" timeOffset="44929.5476">30084 12900 0,'0'0'0,"-6"-4"0,1 1 0,2 1 16,-1 1-16,-1-3 0,-3-5 0,-14-13 15,-12-11-15,-4-4 0,6 6 16,-24 0-16,-20-1 0,-3-1 16,13 5-16,4 5 15,16 5-15,0 2 0,3 2 0,-12-17 16,-10-12-16,-27-6 0,-22-5 15,13 15-15,8 11 0,-5 2 16,42 16-16,23 4 0,14 5 16,-1 0-16,-1-2 0,-22-12 15,-16-8-15,-27-7 0,-19-5 16,15 9-16,11 7 0,26 9 16,18 5-16,4 2 0,3 1 15,-18-7-15,-12-2 0,-6-5 16,-2-1-16,4 3 0,5 3 0,6 0 15,5 1-15,-6-2 0,-3-1 16,-3 4-16,1 0 0,-1 2 16,-2 0-16,-1 4 0,2 2 15,-4 0-15,-1-2 0,2 2 16,4 1-16,-4 1 0,-2 3 16,1 0-16,3 2 0,-3 0 15,-2-1-15,2 5 0,1 3 0,-2-1 16,-2 0-16,2-1 0,1 0 15,-2 5-15,-2 2 16,3-1-16,2-1 0,-2 6 0,-1 7 16,6-4-16,3-1 0,-1 0 15,0-2-15,2 3 0,1 2 16,2 0-16,1 0 0,5-1 16,2-2-16,0 5 0,-1 3 15,4-5-15,2 0 0,2-1 16,-1 2-16,1 3 0,1 2 0,-3 0 15,-1 2-15,2-1 0,0 4 16,3 0-16,2-1 0,1 0 16,0 0-16,1 0 0,1 1 15,3 0-15,0 3 0,2-2 16,1 0-16,0-1 0,2 1 16,3-3-16,0 1 0,2 0 15,3-1-15,1 1 0,0 0 16,0-1-16,3 0 0,1-2 0,-1-1 15,2-8-15,0 3 0,0 1 16,0 4-16,0 0 0,1 2 16,0 1-16,-1 1 0,1 1 15,1 0-15,-1 1 0,0 0 16,1-2-16,0-2 0,3 1 16,1 0-16,0 0 0,0-1 15,2 0-15,2 0 0,-1-3 0,0-2 16,0 0-16,1 1 0,0-6 15,2-1-15,-1 1 16,1 1-16,2-2 0,-1 0 0,1 0 16,0-1-16,1 1 0,0-1 15,0-1-15,1 0 0,-2-2 16,0 1-16,1 2 0,1 1 16,-1-1-16,1-1 0,1 0 15,1-1-15,-1 0 0,-1-1 0,2 0 16,1 1-16,0-3 0,0-1 15,2 0-15,0 0 0,-2-2 16,0 1-16,1-1 0,0 0 16,1 1-16,1 0 0,0 1 15,0 1-15,2 0 0,-1-2 16,0 1-16,1 0 0,-1 0 16,1-2-16,-1 0 0,2 1 15,-1-2-15,1 1 0,0 0 16,1 0-16,0 1 0,-1-1 0,1 0 15,1 1-15,-2-1 0,1 0 16,1-1-16,0-1 0,-1 0 16,0 1-16,1 1 0,-1 0 15,1 1-15,0-1 0,0-1 16,0 0-16,0 1 0,0 0 0,1 0 16,0 0-16,-1 0 15,1-1-15,0-1 0,1 0 0,0 2 16,0 0-16,0 0 0,1-1 15,0 0-15,-1 0 0,1-1 16,1 2-16,0-1 0,-1 0 16,2 0-16,0 0 0,0-1 15,0 0-15,-1 0 0,2 0 16,-1-1-16,0-2 0,2 0 16,-1 1-16,0-2 0,0-1 15,0 1-15,1-2 0,2 1 16,0 1-16,0-1 0,1 0 0,0-1 15,-1 2-15,6-4 16,-1 0-16,0 0 0,1 2 0,-1-2 16,0 0-16,-2 0 0,-1 1 15,1-2-15,0-1 0,0-2 16,1 0-16,0 1 0,1 1 16,-1-1-16,0-2 0,0 0 15,0 0-15,0-1 0,0 1 0,1-2 16,2 0-16,-1-1 0,0 2 15,0-1-15,1 2 0,-1-1 16,-1 1-16,2-2 0,1 1 16,-2 0-16,0 0 0,-1 0 15,0 1-15,0-2 0,0 1 16,0-1-16,2 0 0,-1 1 16,1 1-16,0-1 0,2-1 15,-2 0-15,-1-1 0,2 0 16,-1 0-16,-1-1 0,-1 0 0,7 1 15,-1 0-15,-7 1 0,0-1 16,6 0-16,0 0 0,-6 0 16,1 0-16,7-3 0,0-1 15,-3-1-15,0 0 0,1-2 16,1-1-16,-1-2 0,1-1 0,1-2 16,2 0-16,-2-1 0,-1 0 15,5-2-15,5-2 16,0-1-16,1-2 15,-6 5-15,-4 1 0,8-4 0,2-1 16,-6 2-16,-4 2 0,3-3 16,3-4-16,-5 3 0,-4 2 0,9-5 15,6-3 1,-7 0-16,-4 2 0,18-10 0,-6 5 16,-4 1-16,-1 1 0,-2-2 15,-1-3-15,-2 2 0,-1 2 0,-2-2 16,-1-2-16,-2 6 15,-1 2-15,1-3 0,-1-2 0,-3 1 16,-2 1-16,0 1 0,0-1 16,1 1-16,0 0 0,2-1 15,1-3-15,-4 3 0,-1 3 16,0-3-16,2-1 0,-13 10 16,3-2-16,3-5 0,0-3 15,0 1-15,1 2 0,-1-2 16,0-3-16,-2 2 0,-2 0 0,-1-1 15,0 0-15,-1 1 0,-2-1 16,2 0-16,0-1 0,-4 1 16,-1 1-16,-2-1 0,0-1 15,0 0-15,0 1 0,0-3 16,0-1-16,-2 1 0,-2 2 16,-1 1-16,-2-1 0,0 5 15,-2 0-15,-2-1 0,-1 1 16,-1 6-16,-2 5 0,0 4 15,1 2-15,0 2 0,0 2 0,0 1 16,-1 1-16,-2-2 0,-4-3 16,3 4-16,2 1 0,0 1 15</inkml:trace>
  <inkml:trace contextRef="#ctx0" brushRef="#br0" timeOffset="45062.3132">30063 12854 0,'0'0'15,"-2"-4"-15,0 2 0,-1 1 16,1 0-16,0 0 0,-1 0 0,0-2 16,1-1-16,-10-10 0,-9-8 15,2 3-15,3 2 0,2 2 16</inkml:trace>
  <inkml:trace contextRef="#ctx0" brushRef="#br0" timeOffset="46046.6255">29426 12417 0,'0'0'0,"0"0"0,0 0 16,0 0-16,-21-14 0,15 11 15,1 1-15,-1 0 0,1 1 0,-2 0 16,-1 0-16,-4-4 0,-4-4 16,-17-6-16,-16-6 0,-22-4 15,-8-1-15,-7 3 16,9 5-16,4 4 0,16 4 16,5 1-16,13 1 0,8 1 0,6 0 15,-13-4-15,-12-2 0,-12-4 16,-9-2-16,-3 2 0,-2 2 15,13 4-15,11 4 0,8 1 16,12 0-16,8 3 0,4 2 16,-6-3-16,-5 0 0,-11-8 15,-7-5-15,-2 2 0,-10 1 16,4 1-16,1 2 0,1 2 0,7 3 16,4 1-16,3 2 0,-4-1 15,-4-1-15,-3 3 0,-2 1 16,-2-1-16,-2-1 0,0 3 15,3 0-15,-23 4 0,9 3 16,6 0-16,5-1 0,1-1 16,1-2-16,3 4 0,3 1 0,-2 0 15,0 1-15,1 2 0,1 2 16,4-4-16,2-2 16,1 1-16,1 0 0,1 0 0,0 0 15,3 4-15,1 1 0,0 0 16,-1 1-16,15-6 0,-3 2 15,-5-1-15,-2 1 0,0 1 16,0 2-16,-4 1 0,-2 1 16,-1 0-16,0 0 0,-2 4 15,-2 1-15,1 0 0,2-1 16,0 2-16,-2 1 0,2 3 0,2 3 16,0 0-16,-1 0 0,5-1 15,1-1-15,1 2 0,0 1 16,4-1-16,1 0 0,2 2 15,1 1-15,3-3 0,2-1 16,2-1-16,-1-1 0,1 1 16,2-2-16,-1 3 0,1 1 15,1-4-15,1 1 0,-3 3 16,0 4-16,0-2 0,1 1 0,-2 4 16,-1 1-16,2-1 0,-1 1 15,-1 1-15,1 2 0,0-2 16,1-2-16,0 7 0,0-1 15,2-1-15,2-3 0,0 0 16,2 1-16,3-2 0,1-1 16,0-1-16,2 1 0,2-6 15,0-1-15,1 0 0,-1 2 16,1-1-16,-1-1 0,2 3 16,1 0-16,0-1 0,-1-2 0,1-2 15,0 1-15,1-1 0,0 0 16,1 0-16,-2 1 0,0-5 15,1 0-15,1 1 0,0 1 16,-1-1-16,0-2 0,0 2 16,0 0-16,1-1 0,0-2 15,0 1-15,0 2 0,-1-1 16,0 0-16,2-2 0,-1 0 16,-1-4-16,0-1 0,1 3 0,0 1 15,1 0-15,-2-1 0,0 1 16,0-1-16,-1 2 0,0-1 15,1 5-15,1 3 0,-1 3 16,0 1-16,3 10 0,0 6 16,1-1-16,-2-11 0,0-7 15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5:50"/>
    </inkml:context>
    <inkml:brush xml:id="br0">
      <inkml:brushProperty name="width" value="0.0477" units="cm"/>
      <inkml:brushProperty name="height" value="0.0477" units="cm"/>
      <inkml:brushProperty name="color" value="#F2395B"/>
    </inkml:brush>
  </inkml:definitions>
  <inkml:trace contextRef="#ctx0" brushRef="#br0">12469 4147 461,'-8'-8'0,"0"0"0,0 0 0,0 1 0,2 0 5,4 2 12,4 2 10,4 2 11,5 2 4,5 2-4,7 2-3,6 2-4,1 0-3,0-1-5,-1-1-3,-2 0-5,0 0-3,-1 0-2,-1 1-3,-1 2-3,-2 0-2,-3 3-2,-3 2-3,-2 2-1,-5 1-3,-3 3-2,-4 1-1,-4 3-3,-4 1 0,-3 1 0,-5 1 1,-4 1 0,-3 1 1,-5 0 1,-3 1 1,-4 2 1,-3 0 2,2-1 0,-1-2 2,-1 1 2,3-4 1,2-2 3,3-2 1,3-4 3,3-3 1,5-3-2,3-3-1,4-2-1,7-4 2,10-2 7,10-4 6,9-2 6,6-2 1,-1 0-5,0 1-5,1-1-6,1-1-5,4 0-5,3-1-6,5-1-5,0-1-5,-3 2-5,-5 1-4,-4 0-5,-3 1-3,-1-1-2,-3-2-1,-1 0-2,-2-2 1,1-1 5,0-3 2,-1-1 5,-1-1 4,-1 0 4,-3 2 4,-1 1 5,-2 2 2,-2 0 2,-3 1 1,-1 0 2,-1 2 1,-1 1 0,1 0 0,0 2 1,-1 0 2,-1 1 7,0-1 4,-2 0 7,-1 0 8,0 0 11,-1 0 12,-2 1 12,-1 2 2,-2 6-5,-2 5-5,-2 7-5,0 4-7,-1 1-7,0 3-6,0 2-9,1 1-4,1 2-3,1 2-3,1 2-3,0 1-2,2-1-2,0-2-1,2 1-2,1-3-1,2 0-1,2-1-2,1-1-2,3-2-2,5-3-3,4-3-4,3-2-3,2-6 0,-1-8 3,-1-8 3,-1-8 3,0-5 3,0-5 0,-1-3 1,1-4 1,-3-2 2,-3 3 2,-4 1 3,-4 3 2,-3 1 3,-1 1 0,0 1 2,-1 3 1,-4-1 1,-2 4-2,-5 3-2,-4 3-1,-2 2-4,-1 2-6,-1 2-8,-1 3-7,-2 0-3,-2 2-1,-1 0 1,-2 2-1,-1 1-6,3 4-10,1 2-12,4 3-10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5:51"/>
    </inkml:context>
    <inkml:brush xml:id="br0">
      <inkml:brushProperty name="width" value="0.03814" units="cm"/>
      <inkml:brushProperty name="height" value="0.03814" units="cm"/>
      <inkml:brushProperty name="color" value="#F2395B"/>
    </inkml:brush>
  </inkml:definitions>
  <inkml:trace contextRef="#ctx0" brushRef="#br0">16137 4200 576,'50'8'148,"-8"2"-37,-9 0-36,-10 1-37,-5 1-20,-1 0-4,-2-1-3,-2 1-5,-3 1-4,-3 1-2,-3 3-3,-2 2-3,-4 2-2,-4 3-2,-4 3-2,-3 3-2,-4 2-2,-2 1-3,-1 4-1,-2 1-4,-1-1 1,1-6 3,1-4 3,1-5 3,1-3 4,-1-2 5,0-3 5,1-1 5,1-2 3,2-2 1,4-3 1,3-1 1,6-2 4,10-4 6,9-2 6,11-3 6,4-2-2,1 0-11,-1 0-10,0 0-11,-1 1-6,-3 1-1,-4 0-2,-2 2-2,0 0-7,3 0-13,3 0-13,3 0-12,-2 0-3,-5 0 11,-7 0 10,-5 0 10,-3 0 5,0 1 0,0-1-1,0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5:51"/>
    </inkml:context>
    <inkml:brush xml:id="br0">
      <inkml:brushProperty name="width" value="0.04815" units="cm"/>
      <inkml:brushProperty name="height" value="0.04815" units="cm"/>
      <inkml:brushProperty name="color" value="#F2395B"/>
    </inkml:brush>
  </inkml:definitions>
  <inkml:trace contextRef="#ctx0" brushRef="#br0">18116 3363 456,'2'-22'44,"4"6"-5,3 5-3,5 5-4,2 2-4,-1 2-2,0 0-2,1 2-4,0 1-2,-1 4-5,1 2-5,0 4-3,-2 3-2,-3 5 2,-2 5 1,-4 5 2,-5 3-2,-6 4-4,-7 3-4,-7 3-5,-3-1-1,3-4-1,1-4-1,2-3 0,3-4 1,2-2 3,1-1 1,2-2 3,2-3 2,2-1 0,2-3 2,2-1 0,3-2 2,2-1 0,4 0 1,2-2 1,3 0 2,0-2 1,4-1 3,2 0 0,0-3 2,1 0 1,0 0 0,-1-1 0,0 0 2,-1 3 0,-1 4 2,-1 2 1,-2 3 0,-2 3-2,-4 3-2,-3 4-2,-2 1-2,-4 2-4,-2 3-4,-3 1-4,-4 2-2,-2-1-4,-3 0-4,-3 1-2,-2-1-4,-1 0-4,-1 1-3,-1-1-4,0-1-2,-1-3-3,0-3-2,2-3-2,0-3-5,5-3-7,3-3-7,4-2-8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5:52"/>
    </inkml:context>
    <inkml:brush xml:id="br0">
      <inkml:brushProperty name="width" value="0.04779" units="cm"/>
      <inkml:brushProperty name="height" value="0.04779" units="cm"/>
      <inkml:brushProperty name="color" value="#F2395B"/>
    </inkml:brush>
  </inkml:definitions>
  <inkml:trace contextRef="#ctx0" brushRef="#br0">22626 4050 460,'14'10'92,"-2"4"-21,-4 3-21,-2 5-20,-3 2-14,-1 2-4,0 3-6,-2 1-6,-2 2-1,-6-2 0,-4 1 1,-5 1 0,-3-2 0,2 0-4,-2-1-3,1-1-3,0-2 0,0-5 1,2-3 3,1-4 1,1-4 3,2-1 3,3-2 4,1-2 3,4-2 5,6-2 6,6-2 6,6-2 6,4-2 2,5-2-5,3-2-3,5-1-4,1-2-4,-3 2-4,1 1-5,0 0-5,-2 2-1,0 1 0,1 0 0,-1 2 1,0 0-2,-1 0-5,-1 0-4,-1 0-4,-1-1-11,-1-4-13,-1-2-15,-1-3-15,-1-3-3,1-1 6,-1-3 6,1-1 6,-2-2 8,-3 1 9,-2-1 9,-4 2 9,-2-1 5,-2 2 3,-3 3 2,0 1 2,-2 3 10,0 1 15,0 2 16,0 2 16,0 4 10,0 4 6,0 6 4,0 4 6,0 7-5,0 7-15,0 9-14,0 7-14,0 3-11,0 1-9,0 0-7,0 0-9,0-1-5,0-2-1,0-1-2,0-3-1,0 1-5,0 2-9,0 4-10,0 1-8,-2 0-4,0-7 2,-3-8 2,-2-5 1,-1-7 2,-2-3 1,0-4 2,-1-4 1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5:52"/>
    </inkml:context>
    <inkml:brush xml:id="br0">
      <inkml:brushProperty name="width" value="0.04061" units="cm"/>
      <inkml:brushProperty name="height" value="0.04061" units="cm"/>
      <inkml:brushProperty name="color" value="#F2395B"/>
    </inkml:brush>
  </inkml:definitions>
  <inkml:trace contextRef="#ctx0" brushRef="#br0">23666 3122 541,'-7'-19'49,"2"7"3,2 8 5,2 8 2,2 9-2,4 9-11,2 10-10,4 11-11,-2 5-6,0 3-1,-2 4-1,-2 2-1,-2 1-9,-1-1-15,0-1-15,-1-1-17,-1-5-6,0-8 0,0-9 0,0-9 2,-1-5-1,-1-1-1,0-1-1,-1 0-2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5:53"/>
    </inkml:context>
    <inkml:brush xml:id="br0">
      <inkml:brushProperty name="width" value="0.0528" units="cm"/>
      <inkml:brushProperty name="height" value="0.0528" units="cm"/>
      <inkml:brushProperty name="color" value="#F2395B"/>
    </inkml:brush>
  </inkml:definitions>
  <inkml:trace contextRef="#ctx0" brushRef="#br0">24727 2291 416,'32'-29'34,"1"5"-3,1 6-2,1 4-2,1 2-2,4 0-3,2 0-4,3 1-2,1 0-2,-4 2-2,-2 2-1,-3 2-2,-4 2-2,-4 0-4,-3 2-5,-5 0-5,-7 0-9,-10-2-14,-12-2-15,-9-1-14,-7-4-1,2-4 13,1-4 14,1-3 13,1-2 9,1 3 4,1 1 3,1 3 5,1 0 3,2 2 4,3 1 2,1 1 2,2 4 10,2 8 13,2 8 14,2 8 13,1 4 2,2 4-12,0 3-11,2 3-11,-3 5-8,-6 9-4,-6 6-4,-5 9-4,-5 3-3,1 1-3,-2-1-5,-1 1-3,1-5-3,1-10-1,3-10-3,1-10-2,2-6-1,2-3 2,3-3 0,1-2 1,7-4 4,12-3 6,11-2 8,13-4 6,5-2 3,0-4-2,0-2-1,-1-3-1,-1-2-3,-3 0-1,-5 1-3,-3-1-2,-3 1 0,-1 2 0,-1 2 2,-1 3 1,-2-1-9,-3 0-21,-3-2-20,-2 0-20,-5-2-5,-2-2 10,-6-1 11,-2-3 11,-3 1 8,2 2 5,1 4 5,0 3 6,0 0 3,-3-2 0,-4-2 0,-2-1 1,-1-1 4,3 2 6,1 2 8,2 2 8,1 2 2,0 0-1,1 2 0,-1 0-2,1 2 4,2 2 7,2 2 6,2 2 7,1 3 3,0 4-3,0 3-4,0 5-2,0 1-2,-2 1-3,-1-1-3,0 1-2,0 0-2,0 1 1,2 1 1,0 1-1,1 0-1,0 0-3,0 1-3,0-1-4,0 1-3,0 0-3,0 2-2,0 1-4,0-1 0,0-3 0,0-4 0,0-1 0,0-3-1,0 1-3,0-1-2,0 1-2,-1-2-7,-3-3-7,-4-3-10,-2-2-8,-4-5-2,-2-2 3,-3-6 5,-3-2 4,-2-5 1,-2-6 0,-2-4-1,-2-5-1,-1-1 1,3 3 3,1 3 3,3 3 2,1 2 3,3 3 5,1 1 3,3 2 5,1 1 6,4 0 12,3 1 9,3-1 11,2 2 5,3 6-2,4 4-2,2 6-2,2 2-3,0 1-6,0 1-4,0 1-6,0 2-5,1 2-8,2 1-7,0 3-7,0 0-6,1 1-7,0-1-5,0 1-7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06"/>
    </inkml:context>
    <inkml:brush xml:id="br0">
      <inkml:brushProperty name="width" value="0.04786" units="cm"/>
      <inkml:brushProperty name="height" value="0.04786" units="cm"/>
      <inkml:brushProperty name="color" value="#F2395B"/>
    </inkml:brush>
  </inkml:definitions>
  <inkml:trace contextRef="#ctx0" brushRef="#br0">93470 55210 459,'-31'-14'2,"4"1"5,4 2 4,2 2 5,7 1 4,12 1 6,12-1 6,11 0 5,8 0 1,5 0-7,3 1-5,4-1-5,2 0-8,2 0-7,0 0-7,2 0-8,-4 1-7,-6 2-5,-7 3-5,-7 1-7,-9-1-3,-10 0-2,-12-3-3,-10-2-2,-6-2 3,-1-2 9,-1-2 10,-1-1 8,1-1 7,1 1 4,3 0 6,1 2 3,1 0 7,1-1 9,-1-2 7,1 0 9,4 7 9,5 14 7,8 15 7,6 15 9,4 8-2,-2 0-12,-2 2-13,1 0-11,-1 2-8,0 2-5,-1 2-5,2 1-5,-2 0-5,-1-2-6,0-4-6,-2-2-6,-1-5-6,-2-4-4,-2-5-4,-1-5-5,-3-6-1,1-5 1,-3-6 1,0-6 2,-4-7 2,-7-6 2,-7-7 1,-6-7 3,-3-4 3,5 1 4,3 0 4,5-1 3,4 1 3,7 1 4,5 1 2,6 1 4,8 1 0,11 1-2,11 1-1,11 1-2,9 1-5,6-1-6,7 1-8,7 0-6,-3 1-5,-11 5-1,-12 3-1,-11 4-1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5:54"/>
    </inkml:context>
    <inkml:brush xml:id="br0">
      <inkml:brushProperty name="width" value="0.04616" units="cm"/>
      <inkml:brushProperty name="height" value="0.04616" units="cm"/>
      <inkml:brushProperty name="color" value="#F2395B"/>
    </inkml:brush>
  </inkml:definitions>
  <inkml:trace contextRef="#ctx0" brushRef="#br0">27300 5250 476,'8'7'38,"0"-1"-5,0 0-5,0-2-4,0 2 2,2 2 9,3 3 9,2 4 8,1 0 2,-1-1-3,1-2-4,0 0-3,-3 0-11,0 0-19,-2-1-17,-2 1-18,-4-1-20,-4-2-20,-6-2-19,-4-2-21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5:59"/>
    </inkml:context>
    <inkml:brush xml:id="br0">
      <inkml:brushProperty name="width" value="0.05589" units="cm"/>
      <inkml:brushProperty name="height" value="0.05589" units="cm"/>
      <inkml:brushProperty name="color" value="#F2395B"/>
    </inkml:brush>
  </inkml:definitions>
  <inkml:trace contextRef="#ctx0" brushRef="#br0">40982 3408 393,'0'-14'3,"0"1"6,0 2 5,0 2 7,-1 2 1,-2-1 0,-2 0 0,-1 0-2,-3 1-2,0 0-4,-2 2-4,0 1-4,-1 1-2,1 6-1,-1 2 0,0 5-1,0 3 1,-1 1 0,-2 3 1,0 2 0,0 1 1,-1 3 1,0 1 0,1 3 0,0 1 0,2 1-1,2 0 1,3 2-1,1 1 0,2-1 0,2 1 1,2-2-1,2 0 0,2-2 0,2-1-1,2-2-1,1-3 0,3 0-1,2-1-1,2 0-1,1-4-1,3-5 0,2-5-1,1-4 0,3-5-2,1-4-1,2-4-1,3-3-1,1-6-1,0-6-2,2-5 0,1-6-2,0-3-1,-2 0-2,0 0-1,-1 0-2,-1-1-1,-1-2 2,-1-2 0,-1-2 1,-3-2 2,-3 0 3,-4-2 2,-5 0 3,-2-1 2,-2 0 1,-2 0 1,-2 1 2,-2 2 2,-1 6 3,0 5 4,-1 7 3,-1 5 3,0 3 2,0 5 1,0 3 1,0 6 3,0 6 2,0 7 3,0 8 2,-2 6 0,-1 9-3,-2 7-4,-1 8-4,-3 5-1,0 2-2,-1 2-2,-1 1-1,-1 1-1,2 0 0,1-2-1,0 0 1,2-3-2,1-1-1,0-2-1,2-1-1,0-2-1,2 2-2,0-1 0,2 3-2,0-3-2,2-4-1,0-5-3,2-5-1,0-5-2,2-3-1,0-5-2,1-3-2,2-4-1,0-4 0,1-4-1,2-4 0,1-5-1,3-6-1,3-5 0,2-7-2,3-4-1,-1-5 0,1-3-1,-1-4-1,0-2 2,-1 2 1,-1 1 3,-1 0 3,-1 4 2,-2 6 4,-3 5 2,-1 7 3,-2 3 3,-2 2 5,-2 3 3,-2 1 4,-2 3 8,-1 6 13,0 4 13,-2 6 13,0 3 1,0 5-11,0 3-11,0 5-10,0 1-8,0 1-3,0-1-4,0 1-2,0-1-3,0 0-1,0 0-1,0 0-2,0 0 0,0-3-1,0-1 0,0-3-2,1-1 0,2-1-3,2 0 0,2-2-2,4-2-2,5-3-3,7-3-1,5-2-3,2-6-2,-3-6 0,-3-7 0,-3-7 0,-1-4 0,1-1 2,1-1 0,2-1 1,-2 0 2,-3 1 1,-3 1 2,-3 1 2,-1 1 1,0 0 1,-1 0 2,1-1 0,0 0 1,0-1 1,-1-1 0,1-1 1,-2 0 0,-2 1 1,-4 1-1,-2 1 1,-2 1 1,0 1 2,0 1 1,0 1 2,-2 1 1,0 1 1,-3 1 1,-2 1 0,-2 1-1,-2 2-1,-2 2-3,-1 3-1,-3 0-4,-1 2-2,-3 1-4,-1 0-4,-3 3-2,-3 4-2,-3 4-3,-3 4-1,-1 2-6,1 3-10,1 2-10,2 2-11,1-1-1,5 1 6,3-2 5,5-1 7,2-2 0,2-1-2,2-2-3,3-2-3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6:00"/>
    </inkml:context>
    <inkml:brush xml:id="br0">
      <inkml:brushProperty name="width" value="0.04953" units="cm"/>
      <inkml:brushProperty name="height" value="0.04953" units="cm"/>
      <inkml:brushProperty name="color" value="#F2395B"/>
    </inkml:brush>
  </inkml:definitions>
  <inkml:trace contextRef="#ctx0" brushRef="#br0">46335 5300 444,'16'0'5,"-1"0"13,1 0 11,0 0 11,0 1 5,1 2-4,1 2-4,1 2-2,0 1-5,-1-1-2,0 1-4,-3 0-3,-1 0-3,-3 2-4,-3 0-2,-2 1-4,-2 1-2,0 2-2,0 0-3,0 1-2,-3 2-2,-6 3 2,-6 3-1,-6 3 1,-2 1-2,0-2-2,-1 0-3,1-1-2,-1-1-3,-1-1-2,-1-1-1,-1-1-3,0-1 2,1-3 5,1-1 5,1-2 5,1-2 3,2-1 1,2 0 0,3-2 2,3-1 4,6-2 9,6-3 9,6 0 10,5-4 0,7-2-5,5-4-8,7-2-5,3-1-4,2 2-1,2 3-1,3 1 0,-3 1-3,-1 0-2,-3 0-4,-3 0-3,-3 1-1,-2 0-3,-1 2-1,-3 0-2,-1 1-10,-3 0-17,-1 0-17,-2 0-17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6:02"/>
    </inkml:context>
    <inkml:brush xml:id="br0">
      <inkml:brushProperty name="width" value="0.05384" units="cm"/>
      <inkml:brushProperty name="height" value="0.05384" units="cm"/>
      <inkml:brushProperty name="color" value="#F2395B"/>
    </inkml:brush>
  </inkml:definitions>
  <inkml:trace contextRef="#ctx0" brushRef="#br0">65398 3619 408,'0'-14'5,"0"1"4,0 2 6,0 2 5,-1 1 2,0 1-3,-2-1-3,0 0-2,-2 0-1,-2 0 2,-2 0 1,-1 1 1,-2-1 0,2 2-1,1 0-2,0 2-1,1 1-2,-1 2-1,-2 2-1,0 2-1,-1 3-1,1 4 0,-1 3-1,0 5-1,0 3 1,-1 3 0,-2 3 0,0 3 1,0 2 0,1 2 0,1 3-2,1 1-1,1 0 1,4-2-1,2-2 0,4-2 1,1-1-1,0-2-2,0 0-1,0-1-2,2-2-1,4-4 1,4-5 0,3-3 1,3-4-1,2-3-2,0-2-1,1-4-1,2-4-3,3-6 0,3-5-1,3-7-2,2-4 1,2-5 0,3-3 1,0-4 0,1-3 0,-2 0-2,-2-1-2,-1-2-1,-3-1-2,-3-2 2,-4-2 0,-1-2 2,-4 0 1,-1 2 2,-2 2 1,-2 2 2,-3 2 3,-1 0 1,-2 2 3,-2 1 3,-2 2 2,-1 3 5,0 5 4,-1 4 4,-1 2 1,0 4 0,0 3-2,0 3 0,-2 8 2,0 14 6,-3 13 6,-2 15 6,-1 6 1,-2 0-7,0 0-6,-1 0-7,0-1-3,2 1-1,2 0-1,2 0-2,2 0-1,1 1-3,0-1-3,2 0-2,-1 0-3,-1 0-2,0 0-2,-1 0-3,0-1-5,2-3-5,2-1-7,2-1-6,0-4-2,-1-2 3,0-3 2,-1-3 3,0-3-2,1-4-4,3-5-6,2-3-5,1-3-4,2-2-1,0-3-3,2 0-3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6:03"/>
    </inkml:context>
    <inkml:brush xml:id="br0">
      <inkml:brushProperty name="width" value="0.05836" units="cm"/>
      <inkml:brushProperty name="height" value="0.05836" units="cm"/>
      <inkml:brushProperty name="color" value="#F2395B"/>
    </inkml:brush>
  </inkml:definitions>
  <inkml:trace contextRef="#ctx0" brushRef="#br0">67750 4257 376,'30'-7'76,"-3"2"-16,-3 2-17,-3 2-16,-3 2-10,-3 2-3,-3 2-4,-2 2-3,-3 2-3,-1 3-2,0 3-3,-2 3-1,-2 2-2,-4 3 1,-4 1 1,-3 3 0,-3-1-1,0 0-2,0 0-4,1-2-3,-1-2 0,2-1 1,1-3 1,0-1 2,2-3 3,1-1 5,0-2 5,2-2 4,4-4 1,10-6-1,8-6-3,9-6-3,4-4-2,-2-3-2,0-3-3,0-3-2,-1-2-3,2-3-1,2-1-1,2-2-2,0-1-1,-1 1 2,-3 1 0,-1 3 1,-3 0 3,-2 3 4,-1 3 5,-2 3 4,-3 2 4,-3 2 4,-3 3 5,-2 1 4,-4 6 8,-1 8 10,-2 10 11,-2 8 10,-2 5 0,-4 2-11,-2 3-11,-3 1-12,-1 2-7,2-2-3,2 1-4,2 1-3,1-2-3,1 0-1,-2-1-1,2-1-2,-1-2 0,2-3 0,0-3 2,2-3 1,3-3-7,7-2-11,8-4-13,6-3-12,4-3-3,1-6 6,0-4 6,2-5 5,1-5 6,-1-3 2,1-5 4,-2-3 4,1-4 2,1-1 1,-1-2 2,0-2 1,-1-1 1,-3 3 0,-3-1 0,-3 1 1,-3 2 0,-4 3 1,-4 3 1,-5 4 1,-2 0 2,-4 3 1,-2 0 3,-3 1 2,-4 1-1,-4 2-1,-4 2-2,-3 3-3,-6 2 0,-5 4 1,-6 4 0,-6 4 0,-5 5-8,0 7-19,-3 7-18,-1 8-19,2 0-3,9-6 9,10-4 10,8-4 9,5-4 5,0 1-4,2 0-3,1 0-2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6:10"/>
    </inkml:context>
    <inkml:brush xml:id="br0">
      <inkml:brushProperty name="width" value="0.02399" units="cm"/>
      <inkml:brushProperty name="height" value="0.02399" units="cm"/>
      <inkml:brushProperty name="color" value="#00BFF3"/>
    </inkml:brush>
  </inkml:definitions>
  <inkml:trace contextRef="#ctx0" brushRef="#br0">61426 15762 917,'-13'-16'5,"-8"1"10,-8 0 11,-9-1 10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6:12"/>
    </inkml:context>
    <inkml:brush xml:id="br0">
      <inkml:brushProperty name="width" value="0.05249" units="cm"/>
      <inkml:brushProperty name="height" value="0.05249" units="cm"/>
      <inkml:brushProperty name="color" value="#00BFF3"/>
    </inkml:brush>
  </inkml:definitions>
  <inkml:trace contextRef="#ctx0" brushRef="#br0">31728 14811 419,'-7'-15'42,"1"1"-3,0 1-3,2 0-4,-1 2-4,0 3-5,-1 1-3,-2 2-5,-2 1-2,-3 0-2,-5 0-1,-3 0-1,-1 1-2,3 2 0,3 2 0,3 2-1,0 3 0,0 2-1,-1 3-1,-1 4 0,0 2-1,3 3 1,1 3 1,2 3 0,1 2 1,0 2 0,1 3 1,-1 1-1,1 1 1,2-2-1,2 0-1,2-1 1,1-3-2,0-2 0,0-3 0,0-3-1,2-1-1,4 1-1,4 1-1,3 1-2,3-1 0,0-4 0,-1-5-1,1-3 0,0-3 0,1-2 0,2-3 2,0 0-1,1-4 0,0-2-2,2-4-2,1-2-3,1-4-1,1-3-2,1-5-2,1-3-1,0-4-2,-1-3-1,-1-3 0,-1-2-2,-1-2 0,1-2 0,-1-1 2,1 0 0,0-2 2,-1-2 1,0-2 1,0-2 2,0 0 2,-1 2 1,-1 2 3,-1 2 2,-2 4 2,-4 3 3,-4 3 2,-5 5 4,-1 3 1,0 3 1,0 3 0,0 3 1,-1 2 2,0 0 2,-2 2 2,0 1 4,-2 4 4,-2 6 8,-2 7 8,-2 8 7,-1 6 1,1 7-8,-1 7-7,0 6-8,0 1-5,2-5-3,1-7-3,0-5-4,2-5-2,0 2-1,2-1-2,1 1 0,0 1 0,0 5-1,0 3 0,0 5-1,0 0-1,0 0-1,0-1-3,0-1-2,1 0-1,1 2-2,3 3-2,2 1-2,1 0-1,0-2 3,0-3 0,0 0 2,-1-3-4,-1-3-11,-1-3-10,0-3-10,0-2-4,0 1 1,1-1 1,2 1 1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6:13"/>
    </inkml:context>
    <inkml:brush xml:id="br0">
      <inkml:brushProperty name="width" value="0.04357" units="cm"/>
      <inkml:brushProperty name="height" value="0.04357" units="cm"/>
      <inkml:brushProperty name="color" value="#00BFF3"/>
    </inkml:brush>
  </inkml:definitions>
  <inkml:trace contextRef="#ctx0" brushRef="#br0">28638 19100 504,'-17'26'131,"-2"7"-30,-1 5-29,-3 6-29,-2 4-17,-3 2-4,-3 2-4,-2 2-4,-2 0-2,-2 1 0,-1 0 0,0 0 1,-2 0-3,1 0-3,0 3-5,0 0-3,0 0-3,3-3-2,3-1-1,1-2-1,1-3-1,4-6-1,4-4 0,2-5 0,2-5-1,4-6-2,3-3-2,3-6-2,4-6-3,8-6-7,6-8-6,7-6-6,3-3-5,-1 1-5,0 1-3,-2 0-4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6:14"/>
    </inkml:context>
    <inkml:brush xml:id="br0">
      <inkml:brushProperty name="width" value="0.04014" units="cm"/>
      <inkml:brushProperty name="height" value="0.04014" units="cm"/>
      <inkml:brushProperty name="color" value="#00BFF3"/>
    </inkml:brush>
  </inkml:definitions>
  <inkml:trace contextRef="#ctx0" brushRef="#br0">34900 19300 548,'0'14'1,"2"-3"4,0-2 3,2-4 4,0 1 3,0 2 3,-1 3 4,2 3 3,-1 2 2,1 0-2,2-1-1,0 1-1,2 2 0,3 5-1,4 5 0,2 5 1,2 0-1,1 1-2,0-1 0,2-1-2,1 0-1,-1 3-2,1 1-2,0 2-2,-1 1-2,3 0-3,0 1-2,1-1-3,0 0-1,1 0-3,-1 0-1,0-1-2,-1-1-1,-2-3-1,-1-5 0,-2-3-1,-3-3-7,-3-1-13,-3-1-15,-2-1-13,-4-2-6,-3-1 3,-2-2 3,-4-2 3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6:16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27760 24150 999,'-1'14'-85,"-1"-3"21,0-3 22,-1-3 23,-1 0 12,2 0 4,0 1 4,2 2 2,-1-1 2,0-1-4,-1 0-1,-1-2-2,-2-1-1,0-1 1,-1 0 3,-2-2 0,1 0 2,1 2 0,1 1 1,1 0 0,0 1 2,0 0 2,0 0 4,0 0 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19T21:04:03"/>
    </inkml:context>
    <inkml:brush xml:id="br0">
      <inkml:brushProperty name="width" value="0.02921" units="cm"/>
      <inkml:brushProperty name="height" value="0.02921" units="cm"/>
      <inkml:brushProperty name="color" value="#F2385B"/>
    </inkml:brush>
  </inkml:definitions>
  <inkml:trace contextRef="#ctx0" brushRef="#br0">41104 25736 753,'-8'-8'-43,"0"2"15,0 1 13,0 0 14,0 1 8,-1 0-1,-2 0 1,0 1-1,0-2 1,3 0-1,1-2-1,2 0-1,0-1 0,0-2 0,-1 0-1,-2-1 1,1-1-1,-1 0 1,0 0 1,0 1-1,1-2 1,0-2 0,2-1-1,1-3 0,-1-1-1,2-1 1,-1-1-1,0-1 1,0 0-1,2 1 0,0 1-1,2 1 0,0 0-1,0-1 1,0-1 1,0-1-1,1 0 0,2 0 1,2-1 0,2 1 0,1-1 0,-1 1-1,1-1 0,0 1 0,0 0 0,0 3 1,0 1-1,-1 3 1,1 0-1,0 2 1,0 1-1,0 1 1,0 0-1,1 0 0,2 0-1,0 1 0,1-1-1,1 0 1,1 0 0,2 1 1,0 0 0,1 0 0,1 2 0,1 1 0,1 0 0,1 0 0,1 0 0,2 0 0,-1 1 0,1 1 1,-1 0-1,1 2 0,0 0 0,1 2-1,1 0 0,1 2-2,0 0 1,2 0 0,1 0 0,1 0 0,1 0 1,3 0-1,1 0 1,2 0-1,2 0-1,1 0 1,0 0 0,2 0 0,0 0 0,2 0 1,0 0 2,2 0 1,-2 1 0,-1 2 0,-2 2-1,-1 2-1,-2 1 0,0 1 1,0 2 0,0 0 0,-1 0 0,-1 1-1,-3 0-1,-1 0-2,-2-1 0,0-1 0,1-1 1,-1 0-1,0-1 1,1 1 0,-1 2 0,0 0 0,0 1 0,-3 0 3,-2-1 0,-1 1 2,-1 0 1,-1 1 1,1 2-1,-1 0 2,-1 1-1,-1-1-1,-2 1 0,-2 0-1,-2-1 0,1-1 0,0-1-1,-1-1 1,0 0 0,-1 0-2,0-1-1,-2 1-2,-1 0 1,0 0-2,-2-1 1,-1 1-1,0-1 0,-2 1 0,-1-1-1,0 1-1,-2 1-1,-2 0-1,-2 1-2,-2 1-1,-5 1-4,-6 1-5,-7 2-7,-7 0-7,-2-1 0,3 1 3,3-2 5,3-1 3,3-1-1,1-3-3,2-1-5,3-2-3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06"/>
    </inkml:context>
    <inkml:brush xml:id="br0">
      <inkml:brushProperty name="width" value="0.03883" units="cm"/>
      <inkml:brushProperty name="height" value="0.03883" units="cm"/>
      <inkml:brushProperty name="color" value="#F2395B"/>
    </inkml:brush>
  </inkml:definitions>
  <inkml:trace contextRef="#ctx0" brushRef="#br0">96900 53840 566,'7'-8'3,"-2"-2"8,-3 0 5,0-1 8,1-1 9,5 0 11,7 1 13,6 0 11,3 0-2,4 0-16,3 2-15,3 1-15,-1 1-14,0 2-8,-3 2-10,-1 2-8,-4 3-7,-3 6-3,-5 4-2,-3 5-3,-4 3-3,-4 4-4,-4 3-4,-4 3-3,-3-3 1,0-4 6,-1-6 6,-2-6 6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6:18"/>
    </inkml:context>
    <inkml:brush xml:id="br0">
      <inkml:brushProperty name="width" value="0.04383" units="cm"/>
      <inkml:brushProperty name="height" value="0.04383" units="cm"/>
      <inkml:brushProperty name="color" value="#00BFF3"/>
    </inkml:brush>
  </inkml:definitions>
  <inkml:trace contextRef="#ctx0" brushRef="#br0">26549 23710 501,'-28'-14'56,"4"4"-8,5 4-6,5 4-6,1 3-6,0 0-3,-1 2-4,-1 0-3,-1 2-3,1 4-2,-1 2 0,0 3-3,1 3 0,-1 3-1,0 3-1,1 3-1,-1 2-1,0 1-1,1 1 0,-1 1-1,2 0 0,2-3 0,4 1 1,3-1 0,1 0 0,0-1-1,0 0 1,0 1-1,1-2-1,2-3 1,2-3-1,2-3 0,2-2-1,2-1 0,1-1-1,3 0-1,2-2-1,2-1 0,1 0-2,3-2-1,2-1 0,3-2-1,3-3 1,3 0 0,1-4 0,-1 0 0,-2-3 0,1-2 1,-1-1-2,0-2-4,1 0-2,2-1-4,1-3-1,-1-3 1,0-5 1,1-3 1,-2-4 1,-2-1 1,-1-3 2,-3-1 0,-2 0 2,-5 0 0,-3 1 2,-4 2 0,-3 0 2,-2 1 2,-3 2 2,0 0 2,-4 1 2,0 3 0,-3 1 2,-2 3 0,-3 0 0,-4 1-2,-3-1-1,-5 0-2,-1 3-1,-1 3 0,1 4 1,-1 4 0,1 2-1,1 1-1,1-1-2,1 0-1,0 0-2,-1 2-4,-1 0-1,-1 2-4,1 1-4,3 2-7,3 2-7,3 2-6,2 1-6,3 1-3,1 2-4,2 0-4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6:19"/>
    </inkml:context>
    <inkml:brush xml:id="br0">
      <inkml:brushProperty name="width" value="0.04401" units="cm"/>
      <inkml:brushProperty name="height" value="0.04401" units="cm"/>
      <inkml:brushProperty name="color" value="#00BFF3"/>
    </inkml:brush>
  </inkml:definitions>
  <inkml:trace contextRef="#ctx0" brushRef="#br0">36636 22982 499,'-9'-8'1,"0"2"2,-1 1 0,-1 1 3,0-1 7,1 2 12,1-1 13,0 0 13,2 2 3,-1 4-9,0 3-7,0 6-9,0 2-4,-2 3-4,0 3-1,-1 3-4,0 2-1,2 1-2,2 1-2,2 1-2,2 0 0,0 2 0,2 0 1,1 2 1,0 0 0,3-1-4,2-1-2,2-1-3,2-2-2,2-1-2,2-3-2,1-1-2,3-2-1,1-1 0,3-1 1,2-1 1,0-2 0,4-4-1,1-5-1,3-2-1,0-5 0,0 0-1,1-3-1,-1-2-1,0-3 0,-1-3 1,-1-5 2,-2-4 1,-1-2 1,-1-3-1,-3-1 1,-1-2 1,-3-1 0,-3 1 1,-2 1 2,-4 1 2,-2 1 1,-2-1 1,-3 1 3,0 0 0,-4-1 2,0-1 0,-3 0 1,-2-2-1,-2 0 0,-4-1 0,-2 1 0,-3 0-1,-2 0-1,1 3 0,-1 1 0,1 3 0,-1 2-1,1 3-1,0 3-1,-1 3-1,-1 2-2,-1 4-2,-3 2-1,-1 4-3,-2 3-1,-1 6 1,-1 4 0,-1 5 1,0 4-5,1 3-10,2 3-11,1 3-11,1 0-4,4-1-1,5-3 1,3-1 0,2-4 4,1-3 5,-1-5 6,0-3 6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6:23"/>
    </inkml:context>
    <inkml:brush xml:id="br0">
      <inkml:brushProperty name="width" value="0.04" units="cm"/>
      <inkml:brushProperty name="height" value="0.04" units="cm"/>
      <inkml:brushProperty name="color" value="#00BFF3"/>
    </inkml:brush>
  </inkml:definitions>
  <inkml:trace contextRef="#ctx0" brushRef="#br0">71610 9760 549,'-8'-6'39,"2"4"3,1 4 3,0 4 3,1 2-1,-2 1-7,0 1-8,-1 2-6,-1 0-5,2 1-3,1 1-1,0 2-4,1 0-1,0 1-2,0 1-3,1 1-2,-1 0 0,2 1-1,0-1 0,2 0 0,-1 1 0,-1-1-2,0 1 0,-1 0-2,-1-1-1,2 1 1,0-1 1,2 1 0,0-1 0,2-1 0,0-1-1,2-1 0,1-1 0,3-2-1,4-3 0,2-1 0,2-1-2,1-2 0,1-1-2,2 0-2,0-2 0,1-1 0,1 0-1,1-1 0,0-4 1,1-2 1,-1-5 1,0-4 1,0-2 1,1-1 1,-1-1 0,1-1 0,-2-1 1,-1-1 1,-3-1 1,-1-1 1,-2-1 1,-2-1-1,-3-1 0,-1-1 0,-1 0 0,-2 2 0,-1 0 0,0 1 0,-2 1 0,-1-1 0,0 1-1,-1-1 2,-2 2-2,-1 1-1,0 3-2,-1 1 0,-2 2-2,-2 1 1,-2 0 0,-2 2 0,0 1-1,-1 2 0,0 3-1,0 1-2,-1 1-1,-3 2-2,-3 0-2,-3 2-3,-3 2-1,-1 4-1,-3 4-1,-1 3-1,1 4 1,0 3 2,3 3 3,1 3 1,3-1-5,3-5-12,3-4-12,3-6-13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6:23"/>
    </inkml:context>
    <inkml:brush xml:id="br0">
      <inkml:brushProperty name="width" value="0.03699" units="cm"/>
      <inkml:brushProperty name="height" value="0.03699" units="cm"/>
      <inkml:brushProperty name="color" value="#00BFF3"/>
    </inkml:brush>
  </inkml:definitions>
  <inkml:trace contextRef="#ctx0" brushRef="#br0">69054 12600 594,'-17'9'8,"0"1"12,-1 3 10,-1 2 12,0 2 3,1 3-8,1 3-6,1 3-6,-1 2-5,-2 1-1,-2 1-2,-1 1-2,0 2 0,-2 4 0,1 4-1,-1 4 1,1 2-2,1-2-3,1 0-2,1-2-3,-2 1-4,-1 2-2,-4 2-4,-3 1-4,-2 2-1,1-2 2,0 0 1,-1-2 1,1 0 1,1 0-1,-2 0 0,1 0 0,1-1-2,5-2-2,3-2-2,5-1-2,2-5-3,4-6-1,3-6-1,3-5-2,2-8-6,3-8-11,4-10-10,2-8-10,2-3 1,0 1 13,0 2 12,0 3 13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6:24"/>
    </inkml:context>
    <inkml:brush xml:id="br0">
      <inkml:brushProperty name="width" value="0.03631" units="cm"/>
      <inkml:brushProperty name="height" value="0.03631" units="cm"/>
      <inkml:brushProperty name="color" value="#00BFF3"/>
    </inkml:brush>
  </inkml:definitions>
  <inkml:trace contextRef="#ctx0" brushRef="#br0">74600 13200 605,'16'30'32,"1"-3"-2,1-4 0,2-1-1,0-2-2,1 3-1,1 1-3,1 3-1,2 1-2,3 2-1,2 3 0,4 1-2,1 1 1,2 1-2,1-2 1,1 1-1,-1-1-2,-2-2-4,-2-1-3,-1-3-4,-2 0-5,1-1-2,-1 0-4,-1 1-3,1-2-2,-3-3 0,-2-3 0,-1-3 1,-2-1-1,-3-1-3,-1 1-2,-2 0-3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6:25"/>
    </inkml:context>
    <inkml:brush xml:id="br0">
      <inkml:brushProperty name="width" value="0.0519" units="cm"/>
      <inkml:brushProperty name="height" value="0.0519" units="cm"/>
      <inkml:brushProperty name="color" value="#00BFF3"/>
    </inkml:brush>
  </inkml:definitions>
  <inkml:trace contextRef="#ctx0" brushRef="#br0">66622 18580 423,'7'-7'2,"-1"0"2,0 2 2,-2 1 3,0-1 2,0 0-1,0-2 1,0 0 0,-2 0 3,-4 0 6,-4 2 5,-4 1 7,-4 1 0,-3 6-5,-5 2-6,-3 5-5,-2 3-3,3 1-1,1 3 0,3 2 0,1 1-1,1 3-1,0 1-1,2 2-1,1 2 0,1 1 2,1 0 2,0 2 1,2 1 1,3-1-1,1 1-1,2-1 0,2-2-2,2-3-2,2-5-2,2-3-3,2-2-1,4-1 0,2 1-1,3 0-1,4-2-3,3-1-4,5-2-6,3-2-5,4-6-2,1-4-1,2-5 0,2-6 0,2-6-1,1-5-1,0-5-1,2-5 0,-2-5-2,1-4 1,-1-6 0,-1-4 1,-3-1 0,0 6 3,-3 4 2,-1 7 2,-4 2 2,-4 3 2,-3 3 2,-4 3 3,-4 3 2,-1 5 3,-2 3 4,-2 4 3,-3 3 3,-1-1 5,-2 0 5,-2 0 5,-1 3 7,-2 6 13,0 6 11,-1 6 13,-2 4-1,2 3-13,-1 3-12,0 3-13,0 3-7,0 5-1,0 3-3,0 3-1,1 0-1,0-4-3,2-5-1,0-5-3,1-2 0,0 1-2,0 1-2,0 1-1,0 2-1,0 3-4,0 2-3,0 4-3,1 0-5,2-1-6,2-4-6,2-1-7,1-2-2,0-1 2,0-3 2,-1-1 2,1-4-5,0-3-13,0-4-11,0-4-13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6:26"/>
    </inkml:context>
    <inkml:brush xml:id="br0">
      <inkml:brushProperty name="width" value="0.06146" units="cm"/>
      <inkml:brushProperty name="height" value="0.06146" units="cm"/>
      <inkml:brushProperty name="color" value="#00BFF3"/>
    </inkml:brush>
  </inkml:definitions>
  <inkml:trace contextRef="#ctx0" brushRef="#br0">76997 17866 357,'-15'-14'17,"2"3"3,2 3 3,2 2 5,1 3 2,-1 0 0,-2 2-1,0 0 0,-1 3-2,-2 2-3,0 4-4,-1 2-4,-1 2-2,-1 3-1,0 2-1,-2 2-1,-2 1-1,0 2 1,-1 3-1,-1 2-1,0 1 0,1 2-1,1 2-2,1 3 0,2 1-1,5 0-1,3 2 0,4 0 0,3 0-2,2-2-1,2-2-2,2-1-2,3-4 0,6-2-2,4-3-1,5-2-1,4-5-2,5-3-4,3-4-3,4-4-5,3-5-1,0-2-2,2-5-2,0-4-1,0-4 1,-2-3 0,-1-5 2,-3-3 1,-1-5 1,-1-1 2,-2-4 1,0-3 2,-1-2 2,-1-3 1,-1-4 2,-1-2 2,-2 0 2,0 4-1,-1 4 1,-1 4 0,-1 2 0,-1 3 0,-1 2-1,-1 2 1,-2 2 4,-2 5 11,-4 3 11,-3 4 10,-2 3 9,0 1 10,-2 0 7,0 2 9,-3 4 0,-4 8-7,-4 8-8,-4 7-7,-2 5-6,1 1-4,-1 1-6,0 1-5,1 1-3,0 3 0,2 1-1,1 3-1,1 1-1,2 2-3,2 2-3,2 2-3,1 2-1,0 0 0,0 1 0,0 1-1,1 0-5,2-2-12,2-2-12,2-1-12,0-3-8,-1-2-4,0-2-4,-2-1-4,0-4 2,-2-3 7,0-5 9,-2-3 7,0-4 2,0-1-2,0-2-4,0-2-2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6:32"/>
    </inkml:context>
    <inkml:brush xml:id="br0">
      <inkml:brushProperty name="width" value="0.0501" units="cm"/>
      <inkml:brushProperty name="height" value="0.0501" units="cm"/>
      <inkml:brushProperty name="color" value="#00BFF3"/>
    </inkml:brush>
  </inkml:definitions>
  <inkml:trace contextRef="#ctx0" brushRef="#br0">84150 8916 439,'-9'-7'0,"-2"2"0,-2 2 0,-1 2 0,-3 1 0,-2 0 1,-1 0 2,-3 0 0,1 1 2,-2 4 3,1 2 3,-1 3 4,2 2 1,1 0-1,2 0-1,3-1 0,0 0-1,2 0 0,1-2 0,1 0-1,1-2 1,2 1-3,2 0-1,3 0-1,0 0-2,2 2-4,0 0-2,2 1-3,1 0-2,1-1 0,4 0 0,0-2 0,3 0 1,0 2 0,1 0 2,2 1 1,-1 2 0,-1 0 1,-1 1-1,0 1 1,-1 0-1,0-2 2,-1-3 0,1-1 0,0-1 0,0 0 0,0 0-1,0 0-1,-2-1-1,-1 1 0,-2 0-2,-2 0-1,-1 0 0,-2 2 0,0 0 0,-2 1 1,-2 1-1,-3 2 1,-5 0-1,-4 1 1,-1 0 0,-1-1 1,0-1 2,1 0 1,0-3 2,1-1 2,0-2 1,2-2 2,6-4-1,10-4-3,12-5-4,10-5-3,7-5-2,2-2-1,4-3 0,3-3-2,2-3 0,2-2 0,3-4-2,0-3 0,-2 2 1,-6 7 2,-7 8 3,-7 5 2,-4 5 2,-1-1 1,-1 0 1,0 0 0,-3 2 2,-1 1 3,-2 2 4,-2 2 3,-3 4 7,-3 4 11,-2 5 12,-4 6 11,-1 1 1,1 1-8,-1 0-10,0-1-9,-2 6-5,-2 11-1,-3 11-3,-3 10-1,-1 4-2,2-4-2,2-4-2,3-4-1,0-3-2,2-2-1,0-2 0,2-2-1,-1 3-3,0 6-2,-1 8-5,-2 5-3,1 3-6,1-4-5,0-5-7,2-2-6,-1-1-4,-2 7-2,-2 6-1,-1 6-3,-2 0 1,0-3 5,0-5 3,1-3 5,-1-5 1,2-8-1,1-6-2,0-7-1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6:32"/>
    </inkml:context>
    <inkml:brush xml:id="br0">
      <inkml:brushProperty name="width" value="0.03629" units="cm"/>
      <inkml:brushProperty name="height" value="0.03629" units="cm"/>
      <inkml:brushProperty name="color" value="#00BFF3"/>
    </inkml:brush>
  </inkml:definitions>
  <inkml:trace contextRef="#ctx0" brushRef="#br0">85136 9424 606,'1'-14'6,"2"1"12,2 2 13,2 2 12,1 3 4,1 2-6,2 4-6,0 3-5,1 1-5,1 1-3,0 2-5,3 0-3,-2 1-3,-1 2 1,-2 0-1,-2 1 0,-2 1-1,-1 0-4,0-2-2,-2 2-5,-1 1-2,-4 3-4,-2 4-3,-3 2-4,-4 1 0,-4-1 1,-4-1 3,-3-1 1,-2-1-1,-2-4-6,-2 0-5,1-2-6,-2-2-1,1-1 0,-1 0 1,1-2 0,2-1 0,4-2-1,3-3 0,4 0-3,3-4 2,3 0 2,1-3 3,2-2 3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6:33"/>
    </inkml:context>
    <inkml:brush xml:id="br0">
      <inkml:brushProperty name="width" value="0.0346" units="cm"/>
      <inkml:brushProperty name="height" value="0.0346" units="cm"/>
      <inkml:brushProperty name="color" value="#00BFF3"/>
    </inkml:brush>
  </inkml:definitions>
  <inkml:trace contextRef="#ctx0" brushRef="#br0">86342 8616 635,'22'-7'78,"-3"2"-16,-3 2-16,-3 2-15,0 1-9,0 0 0,1 0-2,1 0-1,-1 1-1,-1 2-5,-3 2-4,0 2-3,-3 1-4,-1 1-3,-1 2-3,0 0-3,-2 1-3,-2 1-2,-2 1-2,-2 2-2,-3 0-1,-2 1 1,-3 1 0,-3 1 1,-2 0 2,3-3 2,0-1 4,1-2 2,2-2 3,2-1 3,4 0 2,2-2 3,5 0 3,4 1 5,5 1 6,6 1 4,-1 0 0,0-1-3,-2 0-4,-3-2-4,-1 0-3,-2 0-2,-2 0-2,-2 0-2,-3 1-1,-4 3-5,-4 3-2,-4 3-3,-4 1-2,-3-1 0,-5 0 0,-2-2-1,-4-2-1,1-1-3,-1-2-4,1-2-3,1-2-4,3-1-4,3 0-4,3-2-5,3-1-2,3-4 0,2-2 0,4-3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06"/>
    </inkml:context>
    <inkml:brush xml:id="br0">
      <inkml:brushProperty name="width" value="0.04768" units="cm"/>
      <inkml:brushProperty name="height" value="0.04768" units="cm"/>
      <inkml:brushProperty name="color" value="#F2395B"/>
    </inkml:brush>
  </inkml:definitions>
  <inkml:trace contextRef="#ctx0" brushRef="#br0">96704 54800 461,'-62'15'59,"15"-1"-3,16-1-2,16 0-3,8 1-4,2 5-4,2 5-4,2 5-5,1 3-4,0 3-2,0 1-2,0 2-3,0 2-4,0-1-4,0 3-6,0 1-3,0-2-7,0-4-5,0-4-7,0-3-5,0-5-3,0-3 1,0-5 1,0-3 2,-1-5-10,0-6-22,-2-6-20,0-6-21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6:33"/>
    </inkml:context>
    <inkml:brush xml:id="br0">
      <inkml:brushProperty name="width" value="0.03778" units="cm"/>
      <inkml:brushProperty name="height" value="0.03778" units="cm"/>
      <inkml:brushProperty name="color" value="#00BFF3"/>
    </inkml:brush>
  </inkml:definitions>
  <inkml:trace contextRef="#ctx0" brushRef="#br0">88600 8728 582,'8'-7'62,"2"-1"-11,0 0-11,1 0-12,3 0-5,4 0 1,3 1 3,4-1 0,1 1-1,0 2-6,0 2-6,-2 2-6,-2 2-3,-3 2-1,-3 2-1,-3 2 0,-3 3-2,-2 5-1,-4 5 0,-2 5-2,-4 3 1,-2-1 2,-4 0 1,-2 1 2,-2-2 1,1 0 1,-1-1 0,0-1 1,2-2-1,2-3 0,4-3-1,3-3-1,4-2-2,5 0-1,7-2-4,6 0-1,1-3-3,-1-3-4,-4-2-4,0-4-4,-2-2-4,-2-1-4,-3-3-6,-1-2-4,-1-1-1,-2 1 3,-1-1 3,0 0 3,-2-1 2,-1-3 1,0-4 1,-1-1 0,-2-2 2,-1 2 1,0 4 1,-1 0 1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6:35"/>
    </inkml:context>
    <inkml:brush xml:id="br0">
      <inkml:brushProperty name="width" value="0.05387" units="cm"/>
      <inkml:brushProperty name="height" value="0.05387" units="cm"/>
      <inkml:brushProperty name="color" value="#00BFF3"/>
    </inkml:brush>
  </inkml:definitions>
  <inkml:trace contextRef="#ctx0" brushRef="#br0">88112 7893 408,'-22'-8'2,"3"2"5,3 1 5,3 1 4,2 1 5,0 3 4,2 4 4,1 2 6,0 5-2,2 6-4,1 5-4,0 7-6,0 3-4,0 4-3,-1 3-2,-1 2-3,-2 2-2,0 1 1,-2-1 0,0 0 1,-1 0-3,-3 0-5,-2 0-7,-1 0-5,-3-2-4,-2-2-2,-1-4-2,-2-2-2,-1-4 0,1-3 3,1-5 2,1-3 2,1-4 3,3-1 3,1-2 4,2-2 3,8-4 4,12-6 5,13-6 5,14-6 4,5-3 1,2 1-6,1-1-4,1 0-6,-2 2-3,-2 1 0,-3 2-2,-3 3-1,-4 0-1,-3 2 0,-5 0-1,-3 2-1,-4-1 0,-4-2-1,-4-2 0,-4 0-1,-3-2 3,-2 2 7,-2 2 6,-1 2 7,-2 2 4,0 0 3,0 2 3,0 1 2,1 1 2,-1 3-1,0 4 0,0 2 0,1 3-1,3 2-2,1 4-3,2 4-2,2 1-2,0 2-1,2 3-1,0 1-2,1 2 0,0 3-1,0 1-1,0 2 0,0 1-3,0 0-5,0 1-7,0-1-5,0-2-3,-2-2-3,0-3-2,-2-3-2,0-4 1,-2-3 0,0-5 2,-1-3 1,-2-4 1,-2-2 0,-2-4 0,-1-2-1,-2-3 3,1-1 1,-1 0 4,0-1 3,1-3 2,1-4 2,1-4 2,0-3 2,3-3 1,2 1-1,4-1 1,3 1-1,4-3-2,7-2-2,7-2-2,8-4-2,4-3-3,4-3-5,4-3-4,5-2-4,1-2-2,2 2 0,0 0 1,2 1 1,-1 2 2,-2 2 2,-2 2 2,-2 2 3,-2 3 2,-1 4 1,-3 3 1,-1 5 0,-4 2 7,-2 2 10,-3 2 11,-3 3 11,-2 0 6,-2 2 1,-3 0 2,-1 2 1,-2 2 2,-2 6 0,-2 4 2,-2 6 0,-4 2-3,-2 3-7,-5 1-8,-4 3-7,-6 3-5,-7 6-4,-9 6-2,-7 6-2,-2 0-5,4-4-4,3-5-5,5-5-4,3-5-3,5-2-3,3-2-2,5-4-2,4-5-3,6-7-4,6-6-4,6-7-4,3-4 2,1 2 6,1 1 7,2 0 6,-1 2 6,-1 1 4,-1 0 5,-1 2 4,-1 1 5,0 4 3,-2 2 3,0 4 4,-3 2 2,-1 5-1,-2 4 0,-2 3-1,-1 3 0,0 1-2,0 1-1,0 1-1,-1 0-3,-4-1-4,-2-1-2,-3-1-4,-2-2-3,2-1-3,1-3-3,1-1-3,1-7-6,4-10-8,2-11-10,4-11-8,5-9-1,7-5 9,9-6 7,7-6 9,1 3 6,-5 10 3,-7 11 3,-5 11 4,0 4 3,7-2 3,7-2 4,7-1 3,4-2 4,2 2 4,1 1 4,4 1 4,-3 2-1,-4 2-4,-6 4-6,-4 2-4,-2 2-5,-1 0-6,1 0-6,-1 0-5,-2 0-2,-5 0 1,-5 0 1,-4 0 1,-6 0-1,-2-2-6,-6 0-4,-2-1-5,-5-3-2,-2-2 3,-3-3 2,-3-4 3,-1-1 2,2-1 4,3-1 3,1-1 3,2-1 3,2-1 0,3-1 2,1 0-1,1-1 4,0 3 4,0 1 4,0 3 4,0 3 12,0 6 17,0 6 17,0 6 17,0 5 3,1 3-14,-1 5-13,0 4-14,-1 2-6,0 3-3,-2 4 0,0 3-3,-1 2-1,1 0-2,-1 2-3,0 1-2,1 0-3,2 2-3,2 1-4,2 0-3,2 0-3,4-4-3,2-2-1,4-3-2,5-4-3,11-3-2,9-5-2,10-3-2,10-5-4,10-7-6,9-5-5,10-5-6,2-5-1,-9 0 5,-7-1 5,-9-1 5,-7-1-5,-8 0-14,-8 0-15,-7 1-13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6: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61775 12775 333,'49'20'167,"16"14"-1,15 14 1,17 16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6:51"/>
    </inkml:context>
    <inkml:brush xml:id="br0">
      <inkml:brushProperty name="width" value="0.04613" units="cm"/>
      <inkml:brushProperty name="height" value="0.04613" units="cm"/>
    </inkml:brush>
  </inkml:definitions>
  <inkml:trace contextRef="#ctx0" brushRef="#br0">41557 14028 476,'-10'-21'2,"-2"3"2,-3 4 4,-3 5 2,-1 2 4,3 2 6,1 2 5,2 2 5,1 1 1,1 2-5,-1 0-4,0 2-6,-1 1-2,-1 6 0,-3 2-1,-2 5-1,0 2-1,2 1-2,0 1-2,1 1-2,1 1-1,4-1 1,3 1 2,3-1 0,1-1 0,2-1-4,0-3-3,2-1-4,2-2 0,4-2 2,3-3 1,5-1 2,3-1 1,3 0 0,3 0-1,2 0 0,2-2 0,-1-1 0,-1-2 0,-1-2-1,-2 1-1,-3 2-3,-3 4-3,-2 1-3,-7 4-1,-8 3 0,-10 3 1,-8 3 1,-6 2 0,-3 1 1,-3 1 1,-2 1 0,-1 0 1,4-1 1,2-1 1,3-1 2,3-3 0,1-3 0,2-4 1,3-4 0,4-5 2,8-6 5,8-6 3,8-6 4,7-4 2,7-3-3,7-3-3,6-3-1,2-2-4,0 1-4,-3 0-3,-2-1-5,-1 1-2,-1 1-3,-1 1-1,-1 1-2,-3 1-2,-3-2 1,-2-1-1,-2 0 1,-5-2 0,-1 1 1,-4-1 1,-3 1 2,-1 1 2,-2 3 6,-1 3 5,0 3 6,-2 2 9,0 2 11,-2 2 10,0 3 13,-1 2 0,0 6-6,0 4-9,0 6-7,-1 3-5,0 5-1,-2 3-2,0 5-2,-1 2-2,0 2-1,0 3-2,0 1-1,0 2-1,0 3-2,0 0-1,1 3-1,-1 7-3,2 12-6,0 11-4,2 12-4,0 7-5,0 0-3,0 2-2,0 1-3,0-4-5,2-4-7,0-8-7,2-4-7,0-9-2,1-11 3,2-10 2,0-11 4,0-8 4,0-2 4,-2-3 7,0-2 4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6:51"/>
    </inkml:context>
    <inkml:brush xml:id="br0">
      <inkml:brushProperty name="width" value="0.03648" units="cm"/>
      <inkml:brushProperty name="height" value="0.03648" units="cm"/>
    </inkml:brush>
  </inkml:definitions>
  <inkml:trace contextRef="#ctx0" brushRef="#br0">43089 14005 603,'3'-13'10,"5"6"21,7 6 22,6 6 20,1 4 2,-3 1-17,-4 3-16,-1 2-18,-3 2-10,-1 1-4,-1 3-5,0 1-4,-2 1-2,-1 0-2,0 1 0,-2 0-2,-2-1-1,-6 2-2,-4 1-2,-5 1-2,-4 0-1,-2-1 0,-1-1 0,-2-2-1,-1 0-1,-1-3-2,1-1-2,-1-2-2,2-3-2,1-3-4,3-3-2,2-2-4,1-3 1,2-2 3,2-2 3,3-2 4,0-1 1,2 0 0,0 0 0,2 0-1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6:52"/>
    </inkml:context>
    <inkml:brush xml:id="br0">
      <inkml:brushProperty name="width" value="0.03607" units="cm"/>
      <inkml:brushProperty name="height" value="0.03607" units="cm"/>
    </inkml:brush>
  </inkml:definitions>
  <inkml:trace contextRef="#ctx0" brushRef="#br0">44750 12916 609,'22'-7'42,"-1"2"1,-2 2 1,-3 2 3,-1 2-3,1 2-4,0 2-5,-1 2-5,-1 1-5,-2 1-6,-4 2-7,-3 0-5,-1 1-5,-2 2-2,0 3-2,-2 2-3,-2 1-3,-6 3-3,-4 1-3,-5 3-3,-2-3-2,1-2 1,0-5 1,3-3 0,4-4 1,9-2 2,8-4 1,9-2 3,5-5-2,2-2-2,3-5-2,1-4-3,1 0-3,-3 1-4,-1 2-4,-2 3-4,-4 0 0,0 1 3,-3-1 4,-1 0 3,-2 0 5,-2 0 3,-2 0 5,-2 1 4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6:54"/>
    </inkml:context>
    <inkml:brush xml:id="br0">
      <inkml:brushProperty name="width" value="0.06929" units="cm"/>
      <inkml:brushProperty name="height" value="0.06929" units="cm"/>
    </inkml:brush>
  </inkml:definitions>
  <inkml:trace contextRef="#ctx0" brushRef="#br0">46067 13092 317,'-6'6'5,"4"-2"3,4-4 4,4-2 3,3-3 2,1 0-3,3-2-1,2 0-2,3-2 0,7-2 0,5-1 1,7-3 1,2 0 0,2 1-2,1 0-1,0 2-1,-2 1-2,-5 3-1,-7 1-2,-5 2-1,-5 2-2,-3 4 0,-3 2 1,-2 4-1,-4 2 0,-1 3 0,-2 3-2,-2 4 1,-1 1-1,-2 3 3,0 1 0,-2 3 2,0-2 0,1-1 1,-2-1-1,2-2 0,1-3 0,4-3-2,3-3-2,5-2-1,2-4-2,0-1-1,0-2-1,-1-2-2,2-3 0,0-4 0,1-4 1,1-3 0,0-4-2,-2-3-4,-3-4-7,-1-1-4,-2-3-2,-2-2 3,-2-3 2,-2-1 2,-3-1 2,-6 2 1,-4 0 2,-5 1 2,-4 2 0,-1 1 3,-3 3 0,-1 1 2,-2 4 2,1 3 1,-1 4 2,1 5 3,0 2 2,1 2 3,1 2 4,1 2 4,2 1 1,5 0-2,3 0-1,4 0-1,3 1 0,-1 4 4,0 2 2,0 4 3,1 1 1,2 3-2,2 1-1,2 3-3,1 3-1,-2 3 0,0 4 0,-1 5 0,-1 2-1,2 0-1,0 2-2,2 1-2,0 0 0,0-1-3,0 1-1,0 1-1,-2-1-3,-2 2-3,-4 0-2,-2 2-4,-3-1-1,-3-2-1,-3-2-1,-3-1-1,-2-4-1,1-3 0,-1-5-1,1-3 0,0-5 0,4-1 1,3-4 0,3-3 2,7-4 4,12-6 9,12-6 7,11-5 9,7-5 3,2 0-4,2-1-3,3-1-4,2-2-3,4-1-4,4-3-5,4-1-3,-4 0-4,-9 3-3,-9 3-1,-11 3-2,-6 2-1,-4 2 1,-5 3 2,-3 1 2,-5 0 1,-6 0 1,-5-1 2,-7-1 0,-4 0 1,-1 2 0,-3 2 0,-1 2-1,0 2 4,3 2 7,3 2 7,3 2 8,2 2 3,2 0-1,3 1 1,1 2-1,1 1-1,2 3-2,1 4-2,0 2-1,2 2-2,0 1 0,2 1 0,0 1-1,1 1-1,0 3 0,0 1-1,0 3 0,1 2-2,0 4 0,2 4-2,0 4-1,1 4-2,0 4 0,0 4-1,0 4-1,0-2-3,0-2-1,-1-4-4,2-4-2,-2-5-1,-1-6 0,0-5 0,-2-7 1,-1-4-2,-4-5-6,-2-3-6,-3-4-5,-3-5 0,-2-6 5,-1-6 4,-3-6 6,0-4 4,1-3 3,1-3 2,1-3 3,1-2 2,4-1 1,3-1 1,2 0 1,4-2 1,4-1 2,4-1 2,4-1 2,5-1 0,5-1-3,7-3-4,5-2-2,5-1-2,2 1 0,4 2-2,3 0 0,0 1 0,0 2-1,-2 0-1,0 1 0,-3 3-2,-3 3-5,-5 5-5,-4 3-5,-3 3 0,-5 1 1,-3 1 3,-4 1 3,-3 1 5,-1 2 9,-1 3 10,0 1 9,-1 2 6,-1 4 2,1 3 1,0 2 3,-2 4-1,-2 4-2,-4 3-2,-2 5-4,-4 3-2,-2 3-4,-3 3-4,-3 3-3,-2 1-3,0 1-1,1-1-2,-1 0-2,0 1 0,1-1 0,-1 0-1,0 1 1,2-3-2,1-3-4,2-5-3,2-3-4,4-6-4,6-7-4,6-6-4,6-7-4,2-4 3,-1 2 9,-1 1 9,0 0 9,-2 3 6,-1 5 1,0 2 3,-2 5 1,-1 3 0,0 2-1,-2 2-1,0 1-1,-2 3-1,-1 3-3,0 4-2,-2 2-1,0 0-3,-2-3-2,0 0-2,-1-2-2,-1-3-2,0 1 0,0-2-2,0-1 0,-1-1-2,0-3 0,-1-1-1,-2-2-1,1-6 0,1-8-1,0-9 0,2-9-1,3-5 1,6 1 3,5 0 3,7-1 1,5 2 5,3 0 3,4 1 5,5 1 5,3 1 2,2 1 4,4 1 3,3 1 2,1 1 1,2 3-2,0 1-1,2 3-3,-3 0-3,-4 2-3,-6 1-4,-5 0-4,-4 2-2,-5 1-2,-5 0 0,-5 2-1,-6-1-3,-8 0-6,-8-1-4,-7-2-6,-5 1-1,1-1 5,-1 0 3,0 0 5,1-1 2,0-2 2,-1-2 2,1-1 1,0-1 2,3 1 2,1 0 1,2 2 1,2 0 2,3-2 1,1 0 1,2-1 0,1 0 4,0 1 5,0 1 4,0 0 7,1 4 2,0 7 0,2 4 1,0 7 0,1 5-1,0 4-3,0 3-3,0 5-3,0 3-3,0 2-1,0 4-2,0 3-1,1 1-2,0 0 1,2 1-1,0-1-1,2 1 1,2 4-2,2 2 0,2 4 0,2-2-1,3-3 0,3-4 0,3-4 0,3-3-2,3-5-4,2-4-2,4-3-4,5-5-2,10-7-3,8-5-1,9-6-3,11-10-4,13-15-6,12-15-6,14-14-7,4-9-5,-1-1-3,-3-2-3,-1-2-3,-11 5-4,-18 12-3,-19 13-4,-18 14-2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6:56"/>
    </inkml:context>
    <inkml:brush xml:id="br0">
      <inkml:brushProperty name="width" value="0.02936" units="cm"/>
      <inkml:brushProperty name="height" value="0.02936" units="cm"/>
    </inkml:brush>
  </inkml:definitions>
  <inkml:trace contextRef="#ctx0" brushRef="#br0">34650 15282 749,'-14'1'0,"1"0"0,2 2 0,2 0 0,1 1 4,-2 0 9,0 0 9,-1 0 8,6-1 3,14-1-2,13 0-3,15-1-2,6-3-5,2 0-3,0-3-6,2-2-4,3-1-4,8-2-4,6 0-2,7-1-5,4-2 0,3 0 0,1-1 1,2-1 1,0-1-3,-2 1-8,-1 0-9,-3-1-7,-1 0-5,-1-1-2,-1-1-4,-1-1-1,-7 1 2,-14 5 8,-14 3 10,-13 4 7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6:56"/>
    </inkml:context>
    <inkml:brush xml:id="br0">
      <inkml:brushProperty name="width" value="0.03553" units="cm"/>
      <inkml:brushProperty name="height" value="0.03553" units="cm"/>
    </inkml:brush>
  </inkml:definitions>
  <inkml:trace contextRef="#ctx0" brushRef="#br0">38358 14244 619,'-9'-8'0,"-1"-2"0,-3 0 1,-2-1-1,2 0 5,3 0 8,4 2 8,4 1 8,3 1 2,2 2-3,2 2-4,2 2-2,1 1-3,1 0-2,2 0-2,0 0-1,2 0-2,3 2 0,3 0-2,3 2 0,2-1 0,2-1 0,3 0-1,1-1 1,2 0-2,-1 3 0,1 4-1,-1 2-1,0 2-1,-1 0 0,-2-1-1,0 1 1,-2 0-1,-1 0-1,-3-1-1,-1 1-1,-4 0 0,-3 0-2,-4-1 1,-4 1-1,-3 1 0,-2 3-2,-2 3-1,-2 4-1,-5 2-2,-8 4-4,-7 5-3,-9 3-4,-8 6 0,-9 10 1,-11 7 3,-9 10 2,-2 2-4,8-3-7,8-4-8,9-5-8,5-5-4,4-8 0,3-8 1,5-7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7:09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55475 16025 333,'49'20'167,"16"14"-1,15 14 1,17 16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08"/>
    </inkml:context>
    <inkml:brush xml:id="br0">
      <inkml:brushProperty name="width" value="0.05851" units="cm"/>
      <inkml:brushProperty name="height" value="0.05851" units="cm"/>
      <inkml:brushProperty name="color" value="#F2395B"/>
    </inkml:brush>
  </inkml:definitions>
  <inkml:trace contextRef="#ctx0" brushRef="#br0">96550 54454 376,'16'-45'-25,"-1"7"5,1 6 5,0 6 5,1 3 8,3 2 9,3 3 10,3 1 9,3 1 5,5-1-1,3-1-2,4-1-2,0 3-1,-2 3-3,-3 6-3,-3 5-3,-4 3-2,-5 1-1,-5 3-2,-5 2-2,-3 3 0,-2 3 1,-2 4 2,-2 5 1,-3 2 1,-4 3 3,-4 1 2,-4 3 3,-2-1 0,0-2-2,1-1-1,-1-3-2,0-1-2,0-1-1,0-1-3,1-1-1,-2-2-2,-2-2-4,-1-4-4,-3-3-2,1-5-8,3-8-12,2-8-11,4-7-11,2-8-4,0-5 4,2-6 4,1-6 4,0-5 5,2-2 4,0-3 5,2-3 4,0 1 4,0 7 0,0 4 3,0 8 1,0 4 5,2 7 6,0 5 7,2 7 6,-1 5 9,-2 8 9,-2 6 10,-2 7 10,-4 7-1,-6 7-8,-6 7-10,-5 7-9,-3 2-6,1-2-5,1-2-3,1-2-5,2-4-3,5-4-1,3-5-2,4-5-2,5-3-7,4-2-15,6-3-15,4-1-14,5-1-3,5-2 9,5-1 8,5 0 9,3 0 6,-1 1 4,1 3 5,-1 2 4,-2 0 3,-3-1 1,-5 0 2,-3-2 2,-5-3 3,-2-8 4,-6-6 3,-3-7 4,-1-5 1,0 0-3,2 0-2,0-2-3,3 0-1,2 2 1,3 3-1,3 1 0,3 2 1,3-1 2,4 0 1,2 1 2,3 0 0,4-1 0,4 1 0,5-1 0,1 0 3,0-1 5,0-2 6,0 1 5,-1-1 1,-5 2-4,-1 2-5,-3 3-5,-4 1-2,-3 0-2,-5 2-2,-3 1-2,-5-1-5,-4 0-9,-6-1-9,-4-1-9,-5-2-3,-2-2 2,-3-2 4,-3-1 4,-2-3 1,2-1 2,1-3 1,1-1 2,0-1 3,0 3 3,0 1 4,1 3 4,0 2 4,2 2 5,2 4 5,2 3 5,1 6 10,0 10 11,0 9 13,1 11 13,-1 7 0,2 4-11,0 6-12,2 5-11,0 2-8,0 3-5,0 2-6,0 2-6,0 0-2,-2-3 1,0-2-1,-2-1 0,0-5-2,1-6-8,-1-7-6,0-7-7,-2-8-9,-3-7-8,-5-8-10,-4-8-9,-2-8-1,1-9 6,-1-9 8,1-9 7,2-6 5,4-6 4,6-4 3,5-4 4,2-1 3,0 6 4,0 6 4,0 6 4,1 5 3,1 6 4,3 4 4,2 5 3,1 4 2,2 5 0,0 3-1,1 4 0,0 4 1,0 4 3,-2 4 2,0 4 3,-3 2-5,-1 1-13,-2 1-12,-2 1-13,1-1-7,4-4-3,4-4-3,4-4-2,3-3 0,2-2 3,4-2 4,3-2 3,1-1 3,1-2 3,-1 0 1,1-1 3,-3 1 5,-3 2 9,-5 4 8,-3 2 8,-6 4 10,-6 4 11,-7 4 10,-8 4 12,-4 2 0,-3 3-9,-3 2-9,-3 1-9,-2 3-6,-1 1-4,-1 2-3,-1 3-3,1-1-4,-1 0-3,-1-1-6,1-1-3,2-2-6,5-3-8,5-4-8,5-2-7,9-3-6,14-2-1,13-4-1,14-2-2,8-3 4,1-1 10,-1 0 10,3-2 11,-1 0 7,-2 0 5,-2 0 4,-2 0 5,-4 1 3,-5 0-1,-7 2-1,-5 0 0,-5 2-2,-3 0-3,-2 1-5,-4 2-2,-4 0-3,-8-1 1,-6 1 1,-7 0-1,-5-1-4,-3-1-10,-3 0-8,-3-2-11,-2 0-3,-2-2 2,-2 0 2,-2-2 2,-2 1 3,0 0 5,-1 2 4,-2 0 5,1 1 4,0 0 3,2 0 2,0 0 3,3-1 6,6-1 7,3 0 8,7-1 7,3-1 7,5 0 6,3 0 6,4 0 6,7 2 2,8 5-4,9 6-4,9 4-2,7 3-6,7 3-7,5 1-6,6 3-7,4 0-4,2 1-1,2-1-1,2 0-1,4 0-3,6-3-6,8-1-6,7-3-6,7-3-4,10-6 0,8-6-1,9-6 0,-6-4-14,-22 0-25,-21-2-26,-22 0-26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7:31"/>
    </inkml:context>
    <inkml:brush xml:id="br0">
      <inkml:brushProperty name="width" value="0.03894" units="cm"/>
      <inkml:brushProperty name="height" value="0.03894" units="cm"/>
      <inkml:brushProperty name="color" value="#FED406"/>
    </inkml:brush>
  </inkml:definitions>
  <inkml:trace contextRef="#ctx0" brushRef="#br0">28681 31600 565,'-8'18'115,"2"7"-25,1 5-25,0 7-26,-1 5-13,-2 6-4,-3 5-1,-3 7-4,-1 5-3,-1 5-3,1 5-5,-1 5-4,0 1-1,1-2 0,-1-2 1,0-1 0,1-3-1,2-2-7,0-1-6,0-2-5,2-7-2,2-9 1,3-10 1,1-9 1,1-8-1,2-3-5,0-5-4,2-3-5,1-6 0,2-8 1,2-8 2,2-8 3,2-7-1,1-9 0,3-7-3,2-8 0,-2 0 0,-2 8 4,-3 8 2,-2 7 5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7:31"/>
    </inkml:context>
    <inkml:brush xml:id="br0">
      <inkml:brushProperty name="width" value="0.04467" units="cm"/>
      <inkml:brushProperty name="height" value="0.04467" units="cm"/>
      <inkml:brushProperty name="color" value="#FED406"/>
    </inkml:brush>
  </inkml:definitions>
  <inkml:trace contextRef="#ctx0" brushRef="#br0">29200 31931 492,'9'-31'32,"1"18"3,3 18 6,2 18 3,1 11 1,-1 8-5,1 7-4,0 6-4,-2 4-4,-1 1-4,-2 2-4,-2-1-4,-1 0-2,0-3-2,-1-3-1,1-2-2,-2-2-1,1 0 0,-2 0-1,0 0 0,-1-3-2,2-4 0,0-6-1,1-4-1,3-12 0,4-18 1,3-20 0,5-17 1,2-14-1,1-6-3,1-7-1,1-7-2,1-7-3,1-5-2,1-7-2,1-4-3,-1-2-2,-1 0-2,0 3-2,-1 2 0,-2 6-4,-3 11-5,-3 11-5,-2 11-4,-4 9-2,-3 9 1,-3 9-1,-2 9 1,-3 6 0,-2 4 1,-2 4-1,-2 4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7:32"/>
    </inkml:context>
    <inkml:brush xml:id="br0">
      <inkml:brushProperty name="width" value="0.0438" units="cm"/>
      <inkml:brushProperty name="height" value="0.0438" units="cm"/>
      <inkml:brushProperty name="color" value="#FED406"/>
    </inkml:brush>
  </inkml:definitions>
  <inkml:trace contextRef="#ctx0" brushRef="#br0">31861 32541 502,'6'-11'6,"-1"10"12,-2 10 13,-1 10 12,-5 7 2,-2 5-10,-5 4-8,-4 6-9,-3 2-6,0 0 1,-4 0-2,-1 0 0,-2 0-2,1-2-5,-1 0-5,1-1-4,0-3-4,4-6-2,3-4-2,3-5-4,5-8-1,6-12-2,7-12-2,8-11-2,4-7 2,1 1 3,3-1 5,1 1 4,1 1 3,-1 5 2,-1 3 3,0 5 3,-4 3 1,-1 4 3,-4 4 3,-4 4 1,-1 4 3,-2 6 1,-2 4 1,-2 5 1,-1 2 1,0 1-2,0-1 0,0 1-1,-1-1 0,-2 1 1,-2-1 1,-2 1 2,2-2-2,0-1-7,2-3-7,2-1-7,3-8-7,4-12-11,2-13-10,6-13-9,2-11-3,1-8 3,2-10 3,0-7 4,1-7 4,1-1 7,1-3 5,1-1 7,-1 1 4,-1 5 2,-2 5 2,-3 5 2,-1 7 3,-2 10 6,-3 10 3,0 9 6,-3 7 6,-1 5 8,-1 3 9,0 4 8,-2 4 2,0 4-6,-2 4-4,0 4-5,-1 3-4,2 5 0,0 3-2,2 5 0,-1 2-4,2 3-5,-2 1-6,1 2-4,2-1-5,2-7-1,3-5-2,4-7-3,1-3-1,1-4-1,1-3-1,1-2-1,0-4-1,2-2-1,1-3-1,1-4-2,0 0-1,-1 1-2,-1 0-3,0 2-1,-3 0-1,-3 1-1,-3-1-1,-2 0 0,-4 2 0,-3 4 1,-2 4 3,-4 4 0,-2 3 3,-3 3 5,-4 4 3,-2 2 3,-2 2 4,-1 3 1,-1 1 2,-1 3 1,-2 0 3,0 1 2,-1-1 2,-1 0 3,0 1 1,2 1 2,0 1 1,1 1 1,1 0 1,1 1 0,1-1 0,1 0 0,1-1-2,2-3-3,2-3-3,3-3-3,1-2-3,2-3-2,2-1-3,2-2-3,5-6-5,8-9-9,7-8-9,9-9-8,2-6-5,0-1 0,-1-2-1,-1-2 0,-3-2 2,-2 1 5,-3 0 5,-3-1 4,-2 2 5,-2 3 4,-3 3 5,0 3 4,-3 3 6,-1 1 7,-1 2 7,0 3 6,-2 2 10,0 6 12,-2 4 14,0 6 11,-1 4 1,0 5-13,0 5-12,0 5-12,0 8-8,0 9-3,0 10-1,0 9-4,0 6-1,0 1-3,0 1-2,0 2-2,0 5-3,0 12-2,0 11-4,0 13-3,0 8-8,0 6-14,0 6-15,0 6-13,0-6-8,0-17 2,0-18 1,0-18 1,-1-15 4,0-14 8,-2-14 8,0-13 9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7:33"/>
    </inkml:context>
    <inkml:brush xml:id="br0">
      <inkml:brushProperty name="width" value="0.03819" units="cm"/>
      <inkml:brushProperty name="height" value="0.03819" units="cm"/>
      <inkml:brushProperty name="color" value="#FED406"/>
    </inkml:brush>
  </inkml:definitions>
  <inkml:trace contextRef="#ctx0" brushRef="#br0">36255 32796 576,'-13'-7'6,"6"2"13,6 2 12,6 2 14,3 1 2,2 0-8,0 0-6,1 0-8,4 0-4,7-1-2,7-1-1,7-1-2,2-2 1,0 2 0,-2-1 2,0 0 1,-1 0-2,1 2-8,-1 0-6,1 2-8,-3 1-6,-3 2-7,-2 2-6,-3 2-7,-3 0-6,-5-1-5,-3-1-4,-4-1-6,-3 1 0,-2 2 5,-3 2 4,0 2 4,-4 0 6,0 0 5,-3 1 6,-2 0 7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7:33"/>
    </inkml:context>
    <inkml:brush xml:id="br0">
      <inkml:brushProperty name="width" value="0.03925" units="cm"/>
      <inkml:brushProperty name="height" value="0.03925" units="cm"/>
      <inkml:brushProperty name="color" value="#FED406"/>
    </inkml:brush>
  </inkml:definitions>
  <inkml:trace contextRef="#ctx0" brushRef="#br0">36003 34196 560,'-9'7'0,"-4"-2"0,-2-3 0,-3 0 0,0-2 3,2 0 5,4 0 5,3 0 5,6-2 10,10-2 12,10-4 14,9-2 12,7 0 1,3 1-14,2 3-13,4 1-14,2 1-11,5 2-7,4 0-8,4 2-7,1 0-9,-2 0-9,-2 0-9,-3 0-10,-4 0 0,-8 0 7,-8 0 8,-7 0 6,-6 0 0,-1 0-10,-2 0-9,-2 0-9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7:37"/>
    </inkml:context>
    <inkml:brush xml:id="br0">
      <inkml:brushProperty name="width" value="0.04718" units="cm"/>
      <inkml:brushProperty name="height" value="0.04718" units="cm"/>
      <inkml:brushProperty name="color" value="#FED406"/>
    </inkml:brush>
  </inkml:definitions>
  <inkml:trace contextRef="#ctx0" brushRef="#br0">40374 31400 466,'29'8'103,"-3"0"-20,-5 0-23,-3-1-20,-3 1-13,-2 0-4,1 0-4,-2 0-3,0 0-3,0 1-2,-1 2-1,1 0-3,-2 2 0,-2 3-2,-4 3-2,-2 3-1,-4 3-2,-2 1-4,-4 3-2,-2 1-4,-3 1-2,-1 1-1,-3-1 0,-2 0-1,1-1 1,-2-1 3,0-3 1,1-1 4,0-3 0,1-1 1,0-3-1,2-1 0,5-2 4,10-2 9,10-3 7,10-1 9,5-2 2,1-2-3,1-2-3,1-2-3,-2-1-2,0 0-3,-3 0-1,-1 0-3,-1 1 0,1 2 0,1 2-1,1 2 0,-1 1-1,-2 0 0,-4 3-2,-3 0 0,-2 0-1,-2 1-1,-3 0-3,-1 0 0,-3 2-2,-6 5-2,-4 5-1,-5 5-2,-5 3-2,-6 2-1,-3 3-2,-6 1-2,-4 2-4,-5 2-6,-3 2-6,-3 2-5,0-2-2,6-6 6,6-5 5,5-7 6,6-3-4,3-3-10,4-1-11,5-2-10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8:27"/>
    </inkml:context>
    <inkml:brush xml:id="br0">
      <inkml:brushProperty name="width" value="0.05504" units="cm"/>
      <inkml:brushProperty name="height" value="0.05504" units="cm"/>
      <inkml:brushProperty name="color" value="#F2395B"/>
    </inkml:brush>
  </inkml:definitions>
  <inkml:trace contextRef="#ctx0" brushRef="#br0">31686 43582 399,'-7'-3'10,"19"-4"19,19-5 19,19-5 20,5-2 4,-6 2-10,-8 3-10,-7 1-11,0 1-7,7-2-4,5 0-3,6-1-5,3 0-2,-1 1-3,1 1-2,0 0-2,-2 2-2,-6 1-1,-5 0-1,-4 2-2,-5 1-4,-2 1-6,-3 0-8,-3 2-7,-2 0-4,-3 2 0,-1 0 0,-2 2 0,-7 2-9,-11 4-17,-10 4-18,-11 3-16,-5 3-2,-1 0 14,1-1 15,-1 1 14,1-1 11,1-1 7,1-1 6,1 0 7,2-2 4,-2-1 2,1-1 0,-1 0 2,2-2 4,3-1 7,3 0 6,3-2 6,1 0 5,2-2 2,1 0 2,1-2 3,1 1 1,2 2 1,2 2 2,2 2 1,0 3-1,-2 3-5,-2 5-4,-2 4-4,-1 2-4,-2 4-1,0 3-1,-1 3-3,-2 2 0,0 2-3,-1 2-1,-1 3-1,-1-1-2,-1 3-2,-2 0-2,0 2-1,0 0-3,1 0-3,1 0-2,1 0-3,1-3-3,4-4-3,3-6-3,3-3-4,1-6-2,2-3-2,0-5-1,2-3-2,2-6-2,4-8-4,3-8-1,5-8-4,5-9 0,5-11 3,7-10 2,5-11 3,0 0 4,-7 12 5,-7 11 5,-7 13 5,-4 5 3,-1 1 1,0-1 3,-2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8:28"/>
    </inkml:context>
    <inkml:brush xml:id="br0">
      <inkml:brushProperty name="width" value="0.05735" units="cm"/>
      <inkml:brushProperty name="height" value="0.05735" units="cm"/>
      <inkml:brushProperty name="color" value="#F2395B"/>
    </inkml:brush>
  </inkml:definitions>
  <inkml:trace contextRef="#ctx0" brushRef="#br0">34366 44439 383,'28'-48'31,"-6"12"1,-5 13 2,-6 13 2,-4 8 1,0 5 0,-2 6-1,0 4-1,-2 5-1,-1 3-3,0 5-2,-2 3-3,-1 3-2,-4 3 0,-2 1-2,-3 1-1,-2 3-2,0 2-1,0 3-2,1 1-1,0 0-3,0 0-1,2-2-1,1 0-1,1-2-2,2-2-2,2-3-1,2 0-3,3-4-1,6-4-3,4-3-3,5-5-3,4-3-1,1-4-3,3-4 0,1-5-3,3-2-3,3-4-7,2-2-7,4-3-6,-1-4-3,-2-4 0,-4-4 2,-1-3 1,-3-3 0,0-1 0,1-1 0,-1-1-1,-1 1 3,-5 3 2,-3 4 5,-4 2 4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8:28"/>
    </inkml:context>
    <inkml:brush xml:id="br0">
      <inkml:brushProperty name="width" value="0.06158" units="cm"/>
      <inkml:brushProperty name="height" value="0.06158" units="cm"/>
      <inkml:brushProperty name="color" value="#F2395B"/>
    </inkml:brush>
  </inkml:definitions>
  <inkml:trace contextRef="#ctx0" brushRef="#br0">35952 45466 357,'15'-1'76,"3"-1"-14,0 0-15,1-1-14,0-1-8,-3 2-3,-1 0-3,-2 2-2,-2 1-3,-1 2-1,-1 2-3,0 2-2,-3 3-1,-2 5 0,-4 5-1,-2 5 0,-4 3-1,-4 3 0,-4 1-1,-3 2 0,-2 1-1,0-1 0,2-1-1,1-1 0,1-2 0,3-2 0,1-1 0,2-3-1,3 0 2,4-1 3,4 1 3,4-1 3,3-1 0,2-5 0,1-3-2,3-4-1,1-3-1,0-2-1,-1 1 0,1-2-1,-1 1-1,-1 2 1,-1 2 1,0 2 1,-2 2 0,-1 3 3,0 3 1,-2 3 3,-1 1-1,-2-1 0,-3-1-2,0-1-1,-4 0-3,-2 0-4,-4-1-5,-2 1-3,-3 0-2,-3 3 1,-3 1 1,-3 3 2,-4 1-5,-3 2-11,-5 3-9,-3 1-12,0-2-2,2-5 6,4-7 5,2-5 6,3-5 4,5-4 3,3-4 4,4-4 4,3-3-8,3-2-19,1-2-19,2-2-18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8:29"/>
    </inkml:context>
    <inkml:brush xml:id="br0">
      <inkml:brushProperty name="width" value="0.05446" units="cm"/>
      <inkml:brushProperty name="height" value="0.05446" units="cm"/>
      <inkml:brushProperty name="color" value="#F2395B"/>
    </inkml:brush>
  </inkml:definitions>
  <inkml:trace contextRef="#ctx0" brushRef="#br0">36225 41747 403,'-8'-7'2,"1"0"3,-1 2 3,0 1 4,1 3 10,2 7 16,2 7 16,2 8 17,2 3 2,0 3-13,2 1-13,0 3-14,1-1-7,2-1-5,0 0-3,2-1-3,-1-2-3,-1-1 0,-1-3-1,0-1 0,0-2 0,2 1-2,1 0 0,3-1 0,0 0-4,0-2-2,-2-3-5,0-1-4,-3 0-2,-3 3 1,-2 3 0,-4 4 0,-2-1 0,-5-4-1,-4-2-1,-4-3 0,-3 0-4,-3 1-5,-3 3-6,-2 2-5,-3 0-3,-1-1 0,0-1 1,-2-1 0,1-2 0,3-4-4,3-5-2,4-2-3,2-4 0,5-1 0,3 0 0,4-1 2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15"/>
    </inkml:context>
    <inkml:brush xml:id="br0">
      <inkml:brushProperty name="width" value="0.03344" units="cm"/>
      <inkml:brushProperty name="height" value="0.03344" units="cm"/>
      <inkml:brushProperty name="color" value="#F2395B"/>
    </inkml:brush>
  </inkml:definitions>
  <inkml:trace contextRef="#ctx0" brushRef="#br0">3705 56866 657,'-13'0'6,"6"0"12,6 0 11,6 0 13,4-1 3,1-1-3,3 0-3,2-1-3,2-1-6,3 2-6,3 0-6,3 2-7,0 1-9,-2 4-8,-1 2-10,-3 4-9,-2 2-8,-3 3-7,-2 3-7,-4 2-6,-2 0-1,-2-3 6,-3-4 6,0-4 5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8:29"/>
    </inkml:context>
    <inkml:brush xml:id="br0">
      <inkml:brushProperty name="width" value="0.04169" units="cm"/>
      <inkml:brushProperty name="height" value="0.04169" units="cm"/>
      <inkml:brushProperty name="color" value="#F2395B"/>
    </inkml:brush>
  </inkml:definitions>
  <inkml:trace contextRef="#ctx0" brushRef="#br0">37000 41690 527,'16'-15'52,"-1"2"-1,1 3-1,0 1 1,0 1-3,2 0-5,3 1-4,1 0-6,2-1-3,-1 0-4,1 0-4,-1 0-3,0 0-10,1 1-17,-1-1-15,1 0-16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8:58"/>
    </inkml:context>
    <inkml:brush xml:id="br0">
      <inkml:brushProperty name="width" value="0.03913" units="cm"/>
      <inkml:brushProperty name="height" value="0.03913" units="cm"/>
      <inkml:brushProperty name="color" value="#F2395B"/>
    </inkml:brush>
  </inkml:definitions>
  <inkml:trace contextRef="#ctx0" brushRef="#br0">52500 41795 562,'0'-13'8,"2"4"19,0 6 18,2 5 17,-2 4 4,1 5-12,-2 5-13,0 5-11,-1 4-7,2 1-3,0 3-3,2 1-3,-1 2-3,0 1-2,-3 1-3,1 0-3,-2 2-1,1 1-3,-3-1-2,0 3-1,-1 2-3,2 2-3,0 4-2,2 2-4,0-1-1,0-6-1,0-5-1,0-7 0,1-8-9,4-11-15,2-10-15,3-11-16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8:59"/>
    </inkml:context>
    <inkml:brush xml:id="br0">
      <inkml:brushProperty name="width" value="0.04883" units="cm"/>
      <inkml:brushProperty name="height" value="0.04883" units="cm"/>
      <inkml:brushProperty name="color" value="#F2395B"/>
    </inkml:brush>
  </inkml:definitions>
  <inkml:trace contextRef="#ctx0" brushRef="#br0">53000 40460 450,'1'-14'17,"4"3"4,2 3 4,4 2 4,0 3 0,-1 0-5,-1 2-4,0 0-5,0 1-3,1 0-3,3 0-2,2 0-4,1 0 0,1 0 2,1 0 1,1 0 1,1 0 2,0 0-1,-1 0 0,1 0-1,0 0 1,1 0 0,1 0-1,1 0 1,0 0-1,1-2-1,0 0-1,-1-1 0,0-2-1,-1 2-1,-1-1 0,-1 0 0,0 0 0,0 2-2,-1 0 1,1 2-2,-1 0 0,1 0 1,-1 0 1,1 0 1,0-1-1,1 0 2,1-2-1,1 0 1,1-1-1,-1 0 1,1 0-2,-2 1 1,2-1-1,-1 2 0,1 0 0,0 2 1,0 0-1,2 0 0,3 0 1,1 0 0,2-2-1,-1 0 0,0-3 0,1-2-2,-1-1 1,2 2-1,1 1 1,1 1 0,1-1 0,0 2 0,2-1 1,1 0 0,0 0 1,0 2-1,1 0 0,-1 2-1,0 0 1,0 0 0,0 0-1,1 0 0,-2-1 0,-2 0 0,-2-2-1,-1 0 0,-2-2 1,2 0 0,1-1 1,1-1 0,-1-1 0,-2 2 1,-1 1-2,-3 0 1,0 1 0,-1 0-1,1 0 1,-1 1-1,0-1 0,1 2-1,-1 0 1,1 2-1,-1 0 0,1 0-1,-1 0 0,1 0 0,-1 0 0,0 0 0,0 0 0,1 0 1,-1-1-1,2-1 0,1 0-2,1-1 0,0-2-2,-1 0 1,-2-1-1,1-2 0,-2 1 1,1-1 0,-1 0 2,0 0 0,0 0 1,-1 2-1,-1 1 0,-1 1 0,0 0 0,-1 2 0,1 0 0,-1 2 1,-1-1 0,-2-1 0,-4 0 1,-3-1 0,-1-1 0,0 2 0,-1 0-1,1 2 1,0 0 2,0 2 6,-1 0 7,1 2 5,-2 1 1,-2 3-4,-4 4-4,-2 2-5,-2 2-1,0-1-1,0 1-1,0 0-1,0 0 0,0 1 1,0 1-1,0 1 0,0 2 0,0 1 1,0 3 0,0 1 0,0 2 0,0 3-2,0 1-2,0 3-2,0-1 0,0-1 1,0 0 1,0-1 0,0-2-1,2 0-4,0-1-5,1-1-5,1-1-6,0 1-9,0-1-10,0 1-8,0-2-5,0-1 0,0-3 0,0-1-1,-1-3 5,-1-3 8,0-3 7,-1-2 9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9:00"/>
    </inkml:context>
    <inkml:brush xml:id="br0">
      <inkml:brushProperty name="width" value="0.0389" units="cm"/>
      <inkml:brushProperty name="height" value="0.0389" units="cm"/>
      <inkml:brushProperty name="color" value="#F2395B"/>
    </inkml:brush>
  </inkml:definitions>
  <inkml:trace contextRef="#ctx0" brushRef="#br0">52494 43779 565,'-29'-1'2,"5"-1"3,5 0 5,5-1 2,6-2 6,8 0 6,8-1 5,8-2 7,6 1 0,6 1-5,7 0-6,5 2-4,4 0-4,4 2 0,2 0 0,4 2-2,1-1 0,2 0-1,0-2-2,1 0-1,4-1 0,7-5-2,7-2 0,7-3-1,4-2 0,-1 1-2,0-1-1,0 0-1,1 2-1,3 1-1,1 2 0,1 2-2,2 2 1,0 3-2,0 1-1,0 3 0,-2 0-2,-6 0-3,-4 0-2,-5 0-3,-3 0-2,-3 0-1,-1 0-1,-2 0-1,-5-2 0,-3-1 0,-6-2 1,-4-1 1,-6-2-2,-6 0-7,-6 0-6,-5 1-6,-6-1-4,-3 2-1,-4 0-2,-4 2-1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9:00"/>
    </inkml:context>
    <inkml:brush xml:id="br0">
      <inkml:brushProperty name="width" value="0.04668" units="cm"/>
      <inkml:brushProperty name="height" value="0.04668" units="cm"/>
      <inkml:brushProperty name="color" value="#F2395B"/>
    </inkml:brush>
  </inkml:definitions>
  <inkml:trace contextRef="#ctx0" brushRef="#br0">42900 42810 471,'-1'-22'3,"-2"3"8,-2 3 6,-2 3 7,-1 2 3,-2 4-3,0 3 0,-1 2-3,0 5-2,-3 6-2,0 6-2,-1 5-2,-1 6-2,-1 5 0,-2 5-1,1 3 0,-1 3 0,4-1-1,3-3 2,3-2-1,2-2 0,2-3-2,2-4-1,2-1-3,2-5 1,4-1 0,2-4 2,4-3 1,2-3-2,3-2-6,3-4-5,3-2-6,3-3-3,1-1-1,2 0-2,2-1-1,1-4 0,-2-6 1,0-6 1,0-5 1,-1-5 0,2-5-2,2-3-2,3-4-2,0-4 1,-2-2 1,0-3 3,-2-3 2,-1 0 1,-3 4 3,-3 4 2,-3 4 2,-3 4 3,-4 4 3,-5 3 3,-3 5 3,-3 3 4,0 3 4,-1 3 4,-2 2 3,-1 4 6,-2 3 6,-2 2 6,-2 4 5,1 3 1,1 6-5,2 4-5,2 5-5,0 4-5,0 3-1,-2 3-4,0 3-2,0 2-3,0 1-2,1 0-4,2 2-2,0 1-4,2 2-5,1 2-4,0 2-4,1 1-7,0 2-8,0 0-9,0 2-7,0-2-5,1-4 0,2-4-1,0-3 1,0-6-1,0-4 1,-2-5 0,0-4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9:01"/>
    </inkml:context>
    <inkml:brush xml:id="br0">
      <inkml:brushProperty name="width" value="0.02772" units="cm"/>
      <inkml:brushProperty name="height" value="0.02772" units="cm"/>
      <inkml:brushProperty name="color" value="#F2395B"/>
    </inkml:brush>
  </inkml:definitions>
  <inkml:trace contextRef="#ctx0" brushRef="#br0">46877 43315 793,'-10'-6'8,"10"1"17,12 2 15,10 2 17,3 1-6,-2 2-25,-3 0-27,-3 2-26,-3 0-16,-3 3-4,-3 2-4,-2 1-5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9:01"/>
    </inkml:context>
    <inkml:brush xml:id="br0">
      <inkml:brushProperty name="width" value="0.02992" units="cm"/>
      <inkml:brushProperty name="height" value="0.02992" units="cm"/>
      <inkml:brushProperty name="color" value="#F2395B"/>
    </inkml:brush>
  </inkml:definitions>
  <inkml:trace contextRef="#ctx0" brushRef="#br0">46844 44400 735,'-18'1'79,"10"2"-14,11 2-15,12 2-13,3 1-14,0-1-13,-1 0-12,0 1-14,-2-1-13,-2 0-13,0-2-14,0 0-14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9:01"/>
    </inkml:context>
    <inkml:brush xml:id="br0">
      <inkml:brushProperty name="width" value="0.04944" units="cm"/>
      <inkml:brushProperty name="height" value="0.04944" units="cm"/>
      <inkml:brushProperty name="color" value="#F2395B"/>
    </inkml:brush>
  </inkml:definitions>
  <inkml:trace contextRef="#ctx0" brushRef="#br0">57000 41240 444,'0'-15'1,"0"3"-1,0 1 2,0 2-1,0 6 15,0 10 28,0 9 28,0 11 28,0 6 3,0 2-21,0 4-23,0 3-21,0 0-15,0 0-11,0-2-9,0-1-11,0 1-7,0 2-6,0 2-5,0 2-5,0-3-4,2-7-3,0-9-2,2-7-3,0-6-3,-1-1-5,1-2-6,0-2-4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9:02"/>
    </inkml:context>
    <inkml:brush xml:id="br0">
      <inkml:brushProperty name="width" value="0.05526" units="cm"/>
      <inkml:brushProperty name="height" value="0.05526" units="cm"/>
      <inkml:brushProperty name="color" value="#F2395B"/>
    </inkml:brush>
  </inkml:definitions>
  <inkml:trace contextRef="#ctx0" brushRef="#br0">60350 40750 398,'0'32'189,"0"1"-44,0 0-43,0 2-44,0 0-26,0-2-5,0 0-8,0-1-6,0 3-5,2 6-3,0 8-2,2 5-2,0 3-8,2-2-10,0-4-12,0-2-10,1-6-5,-2-8 0,-2-8 0,-2-7 1,-1-4-3,2-1-7,0 1-6,2 0-7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9:03"/>
    </inkml:context>
    <inkml:brush xml:id="br0">
      <inkml:brushProperty name="width" value="0.04595" units="cm"/>
      <inkml:brushProperty name="height" value="0.04595" units="cm"/>
      <inkml:brushProperty name="color" value="#F2395B"/>
    </inkml:brush>
  </inkml:definitions>
  <inkml:trace contextRef="#ctx0" brushRef="#br0">57047 36281 478,'-7'-13'0,"-1"3"0,0 4 0,0 4 0,-3 4 7,-6 4 12,-5 4 14,-6 3 12,-1 3 2,5 2-8,5 0-9,5 1-9,3-1-7,2-1-2,2-2-4,2-2-3,3-3-2,4 1-1,4-2 1,4 0-1,2-1 0,3-1-1,2 1 0,2 0 0,0-1 0,1-1 0,-1 0 1,1-1 0,-2-1-1,-3 3-4,-3 2-2,-2 2-4,-5 0-2,-5 1 0,-4 0-1,-5 0-1,-4 0 0,-2 1 2,-1 1 1,-3 2 2,0-1 1,1-1 1,1-1 2,1 0 2,1-3 1,2-1 3,2-2 1,3-2 2,2-3 2,6-1 0,4-2 1,6-1 0,3-4 1,5-4-2,3-4 0,5-3-2,2-4-1,2-3-5,3-3-3,1-3-4,-1 0-1,0 1 0,-3 3 0,-1 1 1,-4 2-2,-2 1-1,-3 1-3,-2 1-2,-4 1-1,-3 3 3,-3 1 1,-2 3 1,-3 0 6,-1 2 6,0 0 8,-1 2 8,-1 4 9,0 8 12,0 8 11,0 8 12,0 3 0,0 3-10,0 0-11,0 1-11,0 0-7,0 2-5,0 1-4,0 1-4,-1 2-4,-1 5-2,0 3-1,-1 4-3,-1 2-5,2 2-7,0 3-6,2 2-7,0 0-4,0-4 1,0-3 2,0-2 0,1-5 0,2-7 1,2-7 0,2-7-1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16"/>
    </inkml:context>
    <inkml:brush xml:id="br0">
      <inkml:brushProperty name="width" value="0.03743" units="cm"/>
      <inkml:brushProperty name="height" value="0.03743" units="cm"/>
      <inkml:brushProperty name="color" value="#F2395B"/>
    </inkml:brush>
  </inkml:definitions>
  <inkml:trace contextRef="#ctx0" brushRef="#br0">4323 58250 587,'-20'20'35,"8"-5"0,8-6 0,8-6 0,5-3-2,3 0-4,3 0-5,3 0-5,0 1-9,-2 4-14,-4 2-14,-4 4-14,-1 1-7,0 3 1,-2 0 0,0 4 0,-2 1 5,-1 1 9,0 1 9,-1 1 10,-3 1 6,0-1 3,-3 1 4,-2-1 4,-1-1 2,0-2 5,1-1 3,-1-2 4,1-3 2,1-1 0,0-2-1,2-2 1,0-4 2,0-2 4,0-6 5,0-2 4,1-5-3,0-4-14,2-4-14,0-3-12,2-4-9,0 0-6,2-3-5,0-3-5,0 2-3,0 5 3,-2 5 1,0 5 2,-1 3-6,2 1-11,0 0-12,2 2-11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9:03"/>
    </inkml:context>
    <inkml:brush xml:id="br0">
      <inkml:brushProperty name="width" value="0.03919" units="cm"/>
      <inkml:brushProperty name="height" value="0.03919" units="cm"/>
      <inkml:brushProperty name="color" value="#F2395B"/>
    </inkml:brush>
  </inkml:definitions>
  <inkml:trace contextRef="#ctx0" brushRef="#br0">58378 36210 561,'-7'-9'2,"4"0"5,2-2 4,4 1 4,1-2 5,1 0 6,2 0 5,0 1 5,2 0 1,2 4-3,2 2-4,1 4-4,2 1-3,-2 0-3,-2 0-3,0 0-3,-1 2-1,-2 4 1,-2 4 0,-2 3 0,-2 4-2,-2 3-2,-2 4-2,-2 2-4,-3 1-3,-2 0-6,-3 0-4,-3 0-6,-2 0-2,-1-3-2,-1-1 0,-1-3-2,0-2-2,2-3-5,3-2-5,2-4-5,1-2-1,0-2 2,2-3 2,1 0 4,1-4 2,2-2 5,2-4 6,2-2 4,1-2 1,0 1-1,0-1-3,0 0-2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9:04"/>
    </inkml:context>
    <inkml:brush xml:id="br0">
      <inkml:brushProperty name="width" value="0.03778" units="cm"/>
      <inkml:brushProperty name="height" value="0.03778" units="cm"/>
      <inkml:brushProperty name="color" value="#F2395B"/>
    </inkml:brush>
  </inkml:definitions>
  <inkml:trace contextRef="#ctx0" brushRef="#br0">59550 35181 582,'9'-7'2,"1"1"5,3 0 4,2 2 5,0 0 5,-1 2 6,-1 0 6,0 2 6,-3 2 0,-1 4-5,-2 4-6,-2 3-5,-2 4-5,-2 3-4,-2 4-4,-2 1-4,-2 2-2,-2 1-1,-2-1 0,-1 1-2,-1-3 1,2-2 1,2-3 0,3-3 2,2-3 1,5-1 3,6-2 3,4-2 2,4-4-1,3-6-5,3-6-5,2-6-4,2-2-8,-1 1-10,-1 1-10,-1 0-8,-3 2-10,-3 4-8,-4 0-8,-4 2-9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9:10"/>
    </inkml:context>
    <inkml:brush xml:id="br0">
      <inkml:brushProperty name="width" value="0.04125" units="cm"/>
      <inkml:brushProperty name="height" value="0.04125" units="cm"/>
      <inkml:brushProperty name="color" value="#00BFF3"/>
    </inkml:brush>
  </inkml:definitions>
  <inkml:trace contextRef="#ctx0" brushRef="#br0">54612 41250 533,'-8'29'78,"2"13"-7,1 10-5,0 13-7,2 1-7,0-7-9,3-9-8,-1-6-8,1-6-8,0 0-7,0-1-8,0-1-6,0-1-4,-2-1-3,0 1-2,-1 1-1,-2-3-5,2-4-4,-1-3-6,0-5-5,0-8-5,2-16-4,0-14-5,2-15-4,0-7 1,0 0 6,0 0 7,0 0 5,0 3 5,0 8 4,0 6 3,0 7 3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9:10"/>
    </inkml:context>
    <inkml:brush xml:id="br0">
      <inkml:brushProperty name="width" value="0.03552" units="cm"/>
      <inkml:brushProperty name="height" value="0.03552" units="cm"/>
      <inkml:brushProperty name="color" value="#00BFF3"/>
    </inkml:brush>
  </inkml:definitions>
  <inkml:trace contextRef="#ctx0" brushRef="#br0">54600 41600 619,'14'8'37,"-1"0"1,-2-1 0,-2 1 1,-1 0-1,1 2-4,1 0-4,1 1-4,2 2-3,2 2-1,1 1-2,3 2-1,-1 0-6,-4-1-10,-1-2-8,-4-2-9,-2-2-15,0-1-18,-2-1-20,0 0-18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9:11"/>
    </inkml:context>
    <inkml:brush xml:id="br0">
      <inkml:brushProperty name="width" value="0.04431" units="cm"/>
      <inkml:brushProperty name="height" value="0.04431" units="cm"/>
      <inkml:brushProperty name="color" value="#00BFF3"/>
    </inkml:brush>
  </inkml:definitions>
  <inkml:trace contextRef="#ctx0" brushRef="#br0">54214 41394 496,'-8'-8'7,"2"2"16,1 1 14,0 0 14,0 3 6,-2 4-4,-2 4-5,-1 4-5,-3 3-5,1 5-6,-2 3-6,-1 5-7,-2 1-2,0 1-1,-1-1-2,-1 0 0,0-1-6,2 0-10,-1-1-12,2-1-10,2-2-4,3-3 3,2-3 4,4-2 3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9:12"/>
    </inkml:context>
    <inkml:brush xml:id="br0">
      <inkml:brushProperty name="width" value="0.05287" units="cm"/>
      <inkml:brushProperty name="height" value="0.05287" units="cm"/>
      <inkml:brushProperty name="color" value="#00BFF3"/>
    </inkml:brush>
  </inkml:definitions>
  <inkml:trace contextRef="#ctx0" brushRef="#br0">58750 41174 416,'0'-11'93,"0"10"-11,0 10-11,0 10-11,0 5-8,0 4-7,0 3-6,0 3-6,0-1-5,0 0-5,0-3-5,0-1-5,0 0-3,0 4-2,0 4-3,0 5-1,0-1-5,0-5-4,0-3-5,0-3-5,0-4-11,0-3-20,0-3-18,0-3-20,0-6-2,0-8 13,0-10 13,0-8 13,0-3 9,0 1 7,0 2 5,0 3 5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9:12"/>
    </inkml:context>
    <inkml:brush xml:id="br0">
      <inkml:brushProperty name="width" value="0.03983" units="cm"/>
      <inkml:brushProperty name="height" value="0.03983" units="cm"/>
      <inkml:brushProperty name="color" value="#00BFF3"/>
    </inkml:brush>
  </inkml:definitions>
  <inkml:trace contextRef="#ctx0" brushRef="#br0">58316 41113 552,'0'-15'1,"0"2"3,0 2 4,0 3 2,-2 1 8,0 2 14,-3 2 15,-2 2 13,-1 3 2,-2 4-11,0 4-12,-1 3-10,-2 4-8,-2 3-3,-1 3-2,-3 3-4,0 1-3,0 0-3,-1 1-2,1-1-3,-1-2-5,2-4-5,1-3-5,1-4-6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9:12"/>
    </inkml:context>
    <inkml:brush xml:id="br0">
      <inkml:brushProperty name="width" value="0.04483" units="cm"/>
      <inkml:brushProperty name="height" value="0.04483" units="cm"/>
      <inkml:brushProperty name="color" value="#00BFF3"/>
    </inkml:brush>
  </inkml:definitions>
  <inkml:trace contextRef="#ctx0" brushRef="#br0">59050 41050 490,'9'16'124,"1"-1"-25,3 1-24,2 0-23,1-1-15,1 2-3,1 1-3,1 1-4,-1 0-6,-1-1-11,-3 0-11,-1-3-11,-2 1-4,-2-1 0,-2 1 0,-2 0 2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9:15"/>
    </inkml:context>
    <inkml:brush xml:id="br0">
      <inkml:brushProperty name="width" value="0.04429" units="cm"/>
      <inkml:brushProperty name="height" value="0.04429" units="cm"/>
      <inkml:brushProperty name="color" value="#00BFF3"/>
    </inkml:brush>
  </inkml:definitions>
  <inkml:trace contextRef="#ctx0" brushRef="#br0">61730 40850 496,'-7'53'127,"1"-4"-27,0-4-27,3-4-27,-1-2-16,2 1-4,0 2-6,2 1-4,0-1-2,0 0-1,0-2 0,0 0 0,0-2-4,0-2-6,0-2-5,0-2-7,0-2-7,0-3-10,0-3-9,0-3-10,0-3-3,2-3 3,0-3 4,2-2 3,-2-5 3,1-2 4,-2-6 4,0-2 3,-2-4 1,0-2-3,-2-2-2,1-1-2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9:16"/>
    </inkml:context>
    <inkml:brush xml:id="br0">
      <inkml:brushProperty name="width" value="0.03537" units="cm"/>
      <inkml:brushProperty name="height" value="0.03537" units="cm"/>
      <inkml:brushProperty name="color" value="#00BFF3"/>
    </inkml:brush>
  </inkml:definitions>
  <inkml:trace contextRef="#ctx0" brushRef="#br0">61361 40711 621,'-9'-13'61,"0"8"-5,-2 7-3,0 6-4,0 6-6,0 3-5,-1 5-7,0 3-7,0 3-7,-1-1-11,-1 0-9,-2 0-9,1-1-6,1-3 3,1-3 0,2-3 2,-1-4-7,2-6-12,1-6-14,0-6-14,3-3-1,2 0 7,4 0 9,3 1 8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17"/>
    </inkml:context>
    <inkml:brush xml:id="br0">
      <inkml:brushProperty name="width" value="0.03361" units="cm"/>
      <inkml:brushProperty name="height" value="0.03361" units="cm"/>
      <inkml:brushProperty name="color" value="#F2395B"/>
    </inkml:brush>
  </inkml:definitions>
  <inkml:trace contextRef="#ctx0" brushRef="#br0">4855 56893 654,'-13'0'-7,"6"0"20,6 0 19,6 0 19,5 0 6,4 0-8,3 0-9,5 0-7,0-2-8,2-2-5,-1-4-5,1-2-5,-1-1-4,1 1-5,-1 1-2,0 1-5,-2 0-5,-3 1-7,-4-1-8,-4 0-8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9:16"/>
    </inkml:context>
    <inkml:brush xml:id="br0">
      <inkml:brushProperty name="width" value="0.03389" units="cm"/>
      <inkml:brushProperty name="height" value="0.03389" units="cm"/>
      <inkml:brushProperty name="color" value="#00BFF3"/>
    </inkml:brush>
  </inkml:definitions>
  <inkml:trace contextRef="#ctx0" brushRef="#br0">61550 40900 649,'21'1'50,"-3"2"-6,-4 2-6,-4 2-7,-2 1-3,3 1-2,2 2-2,2 0-1,0 0-2,0 2-1,1 1-1,-1 2-2,1 0-7,-2-1-17,-1 1-15,-1-1-16,-1-1-6,-2-1 4,-2-2 2,-2-2 4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9:16"/>
    </inkml:context>
    <inkml:brush xml:id="br0">
      <inkml:brushProperty name="width" value="0.04893" units="cm"/>
      <inkml:brushProperty name="height" value="0.04893" units="cm"/>
      <inkml:brushProperty name="color" value="#00BFF3"/>
    </inkml:brush>
  </inkml:definitions>
  <inkml:trace contextRef="#ctx0" brushRef="#br0">62750 40150 449,'0'15'158,"0"-1"-36,0-1-38,0 0-35,0-1-21,0 1-4,0 1-3,0 2-4,0 0-4,0 1-1,0 1-3,0 1-2,0 1-2,0 1-3,0 0-3,0 2-3,0 2-2,0 3 0,0 3-2,0 3 0,0 1-1,2 0 2,0 1 1,2-1 0,-2-1 1,1-2 1,-2-1-1,0-3 0,-1 0-2,2-2-3,0 1-5,2 1-3,-2-2-4,0-1-3,0-3-4,-1-1-4,-1-2-3,0-3 0,0-1-2,0-2-1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9:17"/>
    </inkml:context>
    <inkml:brush xml:id="br0">
      <inkml:brushProperty name="width" value="0.04121" units="cm"/>
      <inkml:brushProperty name="height" value="0.04121" units="cm"/>
      <inkml:brushProperty name="color" value="#00BFF3"/>
    </inkml:brush>
  </inkml:definitions>
  <inkml:trace contextRef="#ctx0" brushRef="#br0">62250 41774 533,'1'15'104,"2"-1"-22,2-1-23,2 0-23,1-1-12,1 3-2,2 2-3,0 0-1,0 3-3,-3 1 0,-1 1-1,-2 1-2,-1 0 0,0-1-3,0-1-2,0 0-1,-1-3-2,0-1-1,-2-3 0,0-1-1,2-8-2,7-16-3,7-14-3,8-14-4,1-8-6,-1 2-7,0 0-7,0 3-8,-3-1-3,0 3 3,-1 2 3,0 2 3,-3 3-2,-3 7-5,-3 5-6,-2 7-4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9:17"/>
    </inkml:context>
    <inkml:brush xml:id="br0">
      <inkml:brushProperty name="width" value="0.04012" units="cm"/>
      <inkml:brushProperty name="height" value="0.04012" units="cm"/>
      <inkml:brushProperty name="color" value="#00BFF3"/>
    </inkml:brush>
  </inkml:definitions>
  <inkml:trace contextRef="#ctx0" brushRef="#br0">61447 43291 548,'-21'-2'31,"7"0"5,5-3 5,6-2 6,4 0-1,4 2-6,2 3-7,4 1-6,1 1-4,3-2-3,1 0-1,3-2-3,3 0-1,3 1-1,5-1 0,2 0 0,3 0-3,-1 0-6,-2 0-7,1 0-4,-3 0-6,0 0-3,-1 0-4,-1 0-3,-1 1-6,-1 0-5,-2-2-7,0 2-7,-2-1-2,-1 2 3,-2 0 1,-2 2 1,-3-1 5,-1 0 6,-2-2 5,-2 0 7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9:19"/>
    </inkml:context>
    <inkml:brush xml:id="br0">
      <inkml:brushProperty name="width" value="0.04173" units="cm"/>
      <inkml:brushProperty name="height" value="0.04173" units="cm"/>
      <inkml:brushProperty name="color" value="#00BFF3"/>
    </inkml:brush>
  </inkml:definitions>
  <inkml:trace contextRef="#ctx0" brushRef="#br0">70350 33813 527,'11'-15'3,"7"2"6,7 2 6,7 3 6,1 1 4,-7 2-2,-5 2 1,-8 2-2,0 2 2,2 4-1,1 2 2,3 3 0,0 2 0,-1 0-3,-1 0-2,0-1-2,-3 2-3,-3 2-2,-3 1-2,-2 3-3,-3 1-2,-2-1-2,-2 1-2,-2-1-1,-2 2-2,-2 3-1,-2 3 1,-1 3-1,-3 1-2,0-1-1,-1-1-2,-1-1-2,0-3-1,2-3 1,2-5 0,3-4 0,0-5-6,0-6-11,0-8-12,0-6-13,1-4-1,1-4 9,1-3 7,1-3 9,-1-1 6,0 3 4,-2 1 3,0 3 3,0 1 5,0 1 5,2 1 5,1 1 4,0 1 5,0 2 3,0 2 2,0 3 4,0 2 5,0 4 11,0 4 8,0 4 11,0 3 0,0 5-10,0 4-8,1 3-9,-1 4-6,0 1-3,0 3-3,0 1-3,0 4-5,2 6-5,0 6-8,2 5-6,0 5-8,0 2-13,0 2-11,0 1-11,0-4-1,0-12 10,0-12 10,0-11 11,0-7 0,2-1-9,0-1-8,2 0-9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49:22"/>
    </inkml:context>
    <inkml:brush xml:id="br0">
      <inkml:brushProperty name="width" value="0.03833" units="cm"/>
      <inkml:brushProperty name="height" value="0.03833" units="cm"/>
      <inkml:brushProperty name="color" value="#00BFF3"/>
    </inkml:brush>
  </inkml:definitions>
  <inkml:trace contextRef="#ctx0" brushRef="#br0">66416 32039 573,'-7'-5'4,"2"6"5,2 6 6,2 6 7,2 7 3,2 10-3,2 11 0,2 9-2,1 6-1,-1 5-1,1 4 0,0 3-1,-1 3 0,0 1-2,-2 1 0,0 1-1,-2 4 0,1 9 1,0 7 2,0 7 1,0 8 0,0 4-3,0 4-1,0 7-2,0 4-2,2 6-2,0 6-2,1 6-2,2 5-1,2 3-2,2 5-3,1 2-2,3 3-3,2-3-3,1-1-2,2-2-4,1-3-4,-1-3-3,-1-3-5,-1-2-3,0-1-3,-1 3-1,1 4 0,-1 2-1,-1-10 2,-2-22 4,-4-23 5,-3-22 4,-1-14 1,0-6-1,0-6-1,0-6-3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2:47"/>
    </inkml:context>
    <inkml:brush xml:id="br0">
      <inkml:brushProperty name="width" value="0.02606" units="cm"/>
      <inkml:brushProperty name="height" value="0.02606" units="cm"/>
      <inkml:brushProperty name="color" value="#00BFF3"/>
    </inkml:brush>
  </inkml:definitions>
  <inkml:trace contextRef="#ctx0" brushRef="#br0">80795 22950 844,'-34'39'90,"12"-13"-38,9-13-38,12-14-40,5-7-20,0 0-1,0 1 0,0-1-1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2:55"/>
    </inkml:context>
    <inkml:brush xml:id="br0">
      <inkml:brushProperty name="width" value="0.0467" units="cm"/>
      <inkml:brushProperty name="height" value="0.0467" units="cm"/>
      <inkml:brushProperty name="color" value="#00BFF3"/>
    </inkml:brush>
  </inkml:definitions>
  <inkml:trace contextRef="#ctx0" brushRef="#br0">70913 39916 471,'-11'-7'7,"10"2"16,10 2 16,9 2 15,6 1 2,-1 0-10,0 0-11,1 0-10,-1 0-6,-2 2-2,1 0-1,-2 2-1,-2 0-3,-1 0-4,-2-1-2,-3 2-4,-2 0-3,-1 5-2,-2 4-3,-2 4-2,-3 0 0,-2-1 1,-3-3 2,-4-1 1,-1 0 3,-2 1 1,1 3 2,-2 2 1,-2-1 2,0-1-1,-1-2-1,-1-2 1,0-2-1,1 1 0,0 0 0,2 0 0,1-1 1,0-1-1,2-1 1,1 0-1,2-2 2,6-1 2,4 0 1,6-2 3,1-1-1,1 0-1,0-2-2,0 0-2,1-1-1,3 2-1,3 0-2,3 2 0,1 0-1,-2 0 0,0-1 1,0 2-1,-4-1 1,-3 3 1,-4 2 1,-4 2 1,-3 0 1,-1 4 0,0 2 1,-1 2 0,-4 0 0,-2 1-1,-5-1 1,-4 1-2,-1-2 1,1-1-1,1-2-1,0-2-1,1-2 1,2-1-2,-2-1 0,0 0-1,0-1 1,1-1-2,-1 1 1,0 0 0,0 0 0,1 0 0,-1 0-1,0-1 1,0 1 0,-2 0-1,0 0 0,-1 0 0,0 0 0,1 1-1,2 2 1,-1 0 0,1 1-2,-1-1-1,-2 1-1,0 0-2,2-4-10,3-6-17,4-8-19,4-6-18,2-3-3,2 3 13,0 1 12,2 2 12,0 1 6,2 0 0,0 1 0,1-1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28"/>
    </inkml:context>
    <inkml:brush xml:id="br0">
      <inkml:brushProperty name="width" value="0.04226" units="cm"/>
      <inkml:brushProperty name="height" value="0.04226" units="cm"/>
      <inkml:brushProperty name="color" value="#00BFF3"/>
    </inkml:brush>
  </inkml:definitions>
  <inkml:trace contextRef="#ctx0" brushRef="#br0">46053 50722 520,'-15'-6'1,"0"1"16,2 2 14,1 2 16,1 3 5,-1 4-6,1 3-6,-1 5-5,1 1-6,2 0-4,2 1-6,3 0-4,0-1-3,0 1-2,0 0 0,0-1-1,0 3 0,0 4 0,0 3-1,0 5 1,1 0-1,0 0-1,2-1-1,0-1-2,1-2 1,0-1-1,0-4 0,0 0 0,1-2-1,0-1-1,2-1-3,0 0-1,2-2 0,0-1-1,1-1 0,2 0 0,1-3 0,1-1 1,3-2 0,2-2 0,0-2 1,0-1 0,1 0 1,0-1 0,0-1 0,3 0-1,1 0-2,3 0 0,0-2-1,-1-2 1,-1-4 0,-1-2 1,0-3-1,-1-1 1,1-3 0,0-2 0,-2-2-1,2-3 1,-1-3 0,1-2 0,-2-2 0,-3 0 1,-2 0 1,-4-1 0,-2 1 1,-2 0 0,-3-1 1,0 1 0,-2 0 0,0 3 1,0 2 2,0 1 0,-2 3 0,0 2-1,-3 1 0,-2 3-1,-1 0 0,-2 0-2,0 1 0,-1-1-1,-2 1 0,0 1 1,-1 0-1,-1 2 1,-2 1-1,-1 2-1,-2 3-2,-3 1-1,0 1-1,-1 2-1,1 0 1,-1 2 0,0 1-2,-1 4-2,-1 2-3,-1 4-3,1 1-2,2 3-5,2 1-3,1 3-4,2 2-4,3 1-4,1 3-5,3 1-4,1 0 1,4-2 7,2-1 6,4-3 8,1-1 4,2-3 0,0-1 2,2-2 2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29"/>
    </inkml:context>
    <inkml:brush xml:id="br0">
      <inkml:brushProperty name="width" value="0.02509" units="cm"/>
      <inkml:brushProperty name="height" value="0.02509" units="cm"/>
      <inkml:brushProperty name="color" value="#00BFF3"/>
    </inkml:brush>
  </inkml:definitions>
  <inkml:trace contextRef="#ctx0" brushRef="#br0">48950 51800 876,'14'7'64,"-2"-1"-23,-1 0-23,-2-1-22,-1 0-16,-1 2-6,1 4-7,0 4-7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17"/>
    </inkml:context>
    <inkml:brush xml:id="br0">
      <inkml:brushProperty name="width" value="0.03213" units="cm"/>
      <inkml:brushProperty name="height" value="0.03213" units="cm"/>
      <inkml:brushProperty name="color" value="#F2395B"/>
    </inkml:brush>
  </inkml:definitions>
  <inkml:trace contextRef="#ctx0" brushRef="#br0">5461 56342 684,'-13'-3'33,"8"8"9,7 9 8,6 10 8,3 3-3,-3 1-14,-2-2-15,-1 1-16,-1 2-14,0 1-18,0 2-17,0 3-17,-1-1-6,0 0 5,-2-2 4,0 0 4,-2-4 8,0-7 8,-2-7 10,0-6 9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29"/>
    </inkml:context>
    <inkml:brush xml:id="br0">
      <inkml:brushProperty name="width" value="0.0258" units="cm"/>
      <inkml:brushProperty name="height" value="0.0258" units="cm"/>
      <inkml:brushProperty name="color" value="#00BFF3"/>
    </inkml:brush>
  </inkml:definitions>
  <inkml:trace contextRef="#ctx0" brushRef="#br0">48918 52865 852,'-8'-6'27,"1"1"-1,-1 2-1,0 2-1,2 1-4,6 2-6,4 0-5,6 2-6,3-1-7,3 1-8,3 0-7,2 0-9,1 0-5,-3-1-3,-3 1-5,-2 0-3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31"/>
    </inkml:context>
    <inkml:brush xml:id="br0">
      <inkml:brushProperty name="width" value="0.03674" units="cm"/>
      <inkml:brushProperty name="height" value="0.03674" units="cm"/>
      <inkml:brushProperty name="color" value="#00BFF3"/>
    </inkml:brush>
  </inkml:definitions>
  <inkml:trace contextRef="#ctx0" brushRef="#br0">54250 50500 598,'0'16'149,"0"-1"-38,0 0-40,0 1-38,0-1-21,0-1-2,0-1-3,0 0-1,0-3-4,0 2-3,0 0-4,0 0-5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31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54225 50625 333,'49'20'167,"16"14"-1,15 14 1,17 16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33"/>
    </inkml:context>
    <inkml:brush xml:id="br0">
      <inkml:brushProperty name="width" value="0.04062" units="cm"/>
      <inkml:brushProperty name="height" value="0.04062" units="cm"/>
      <inkml:brushProperty name="color" value="#00BFF3"/>
    </inkml:brush>
  </inkml:definitions>
  <inkml:trace contextRef="#ctx0" brushRef="#br0">54330 50183 541,'-6'-6'3,"1"4"21,3 4 19,1 4 21,0-1-3,-1-2-27,0-6-26,-1-2-26,-1-1-5,2 4 16,0 4 16,2 4 15,0 2 8,0 1-3,0 2-3,0 0-2,0 1-3,0 0-4,0-1-3,0 1-4,0 0-3,0 2 0,0 0-1,0 1-2,0 1 1,0 1 1,0 0 1,0 3 1,0-2-1,2 1-2,0-2-3,2-1-4,-1-1 0,-1-1-1,0 0 1,-1-2 0,-1 0-1,2 0-2,0-1-2,1 1-3,1 1 0,-3 1 1,1 3 0,-2 2 0,0 2 1,-2 3 0,1 3 0,-3 3 1,1-2-1,1-2-2,0-5-2,2-3-2,0-3-1,0-1-1,0-1-1,0 0 0,0-2 0,0-1-1,0 0 0,0-2 0,1-3-2,1-6-7,3-6-5,1-6-6,1-2 0,0 1 5,-2 1 4,0 0 5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34"/>
    </inkml:context>
    <inkml:brush xml:id="br0">
      <inkml:brushProperty name="width" value="0.04551" units="cm"/>
      <inkml:brushProperty name="height" value="0.04551" units="cm"/>
      <inkml:brushProperty name="color" value="#00BFF3"/>
    </inkml:brush>
  </inkml:definitions>
  <inkml:trace contextRef="#ctx0" brushRef="#br0">54433 49681 483,'-6'-7'5,"4"0"11,4 2 11,4 1 12,2-1 4,1 2-6,2-1-5,0 0-5,2-1-3,1 0-4,3-1-1,2-2-3,1 1-1,3 1-2,1 0-1,3 2-2,1 0 0,2 2-1,3 0-2,1 2 0,1-1-1,-1 0-1,-1-2-1,-1 0 0,-2-1-3,3-2-2,1 0-3,1-1-3,-1-1-1,-2 0-2,-1 0 0,-3 0-1,-1 1-1,-1-1 2,-1 0 0,-1 0 2,-2 0-1,-3 2 0,-3 1-2,-2 1 1,-3 1 0,-1 3 5,-1 4 4,0 2 4,-4 2 2,-2 0 0,-6 0 2,-2 0-1,-4 1 3,0 3 2,-1 3 3,-1 4 3,0-1 1,2 1-3,2-2-2,2-1-3,2 0 0,0-1-1,2 1 1,0 0-1,1 0 1,0 0-1,0 2 0,0 1-1,0 1 0,0-1-1,0 1-2,0 0-1,0 0 0,0 1 0,0 1 1,0 1 1,1 1-2,0 3-4,2 1-3,0 3-3,0 0-5,0 2-4,-1 1-5,-2 1-5,0-1-3,0-1 0,0 0-2,0-1-1,0-2 0,0-3-1,0-3 0,0-3-1,0-3 0,0-3 0,0-3-1,0-2-1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34"/>
    </inkml:context>
    <inkml:brush xml:id="br0">
      <inkml:brushProperty name="width" value="0.03493" units="cm"/>
      <inkml:brushProperty name="height" value="0.03493" units="cm"/>
      <inkml:brushProperty name="color" value="#00BFF3"/>
    </inkml:brush>
  </inkml:definitions>
  <inkml:trace contextRef="#ctx0" brushRef="#br0">54524 52318 629,'-21'-15'2,"5"4"4,5 3 2,5 2 5,3 2 3,3 1 6,4-1 4,2 1 4,4-2 3,6 0-1,4-2-1,5 0-1,5-1-3,4 1-3,6-1-3,5 0-4,2-1-3,2 0-4,0-1-4,2-1-3,-1-1-4,1 1-2,-1-1-2,2 1-3,-4 0-5,-2 4-7,-5 2-7,-4 4-8,-4 1-4,-3 2-2,-5 0-3,-3 2-1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35"/>
    </inkml:context>
    <inkml:brush xml:id="br0">
      <inkml:brushProperty name="width" value="0.03913" units="cm"/>
      <inkml:brushProperty name="height" value="0.03913" units="cm"/>
      <inkml:brushProperty name="color" value="#00BFF3"/>
    </inkml:brush>
  </inkml:definitions>
  <inkml:trace contextRef="#ctx0" brushRef="#br0">55159 50258 562,'-15'-15'0,"4"4"0,3 3 0,3 3 0,0 0 0,-1 0-1,1-2 1,-2 0-1,-1 0 5,2 0 10,1 2 10,1 1 9,0 2 6,2 5 1,0 6-1,2 4 2,-1 5-3,-1 3-5,0 5-5,-1 3-6,-1 3-3,2 3-2,0 0-2,2 3-2,0 2-3,0 0-3,0 2-3,0 1-5,0 0-4,2 2-7,0 0-6,2 2-6,0-3-3,0-3-1,-1-4 0,2-3 1,-1-6 0,1-6 0,1-5 2,2-6-1,0-6-1,-1-2-8,1-6-5,-1-2-7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35"/>
    </inkml:context>
    <inkml:brush xml:id="br0">
      <inkml:brushProperty name="width" value="0.03236" units="cm"/>
      <inkml:brushProperty name="height" value="0.03236" units="cm"/>
      <inkml:brushProperty name="color" value="#00BFF3"/>
    </inkml:brush>
  </inkml:definitions>
  <inkml:trace contextRef="#ctx0" brushRef="#br0">54631 50324 679,'-1'-14'2,"-1"1"4,0 2 4,-1 2 3,-3 3 8,-2 2 11,-3 4 10,-3 3 11,-2 2 0,3 3-14,0 3-12,1 4-14,-1 2-7,0 3-3,-1 3-2,-1 3-4,-1 0-4,0-2-7,1-2-7,0-1-6,0-3-5,2-1-3,3-2-2,1-2-2,2-3-2,2 1 2,2-2 0,2 0 1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35"/>
    </inkml:context>
    <inkml:brush xml:id="br0">
      <inkml:brushProperty name="width" value="0.03024" units="cm"/>
      <inkml:brushProperty name="height" value="0.03024" units="cm"/>
      <inkml:brushProperty name="color" value="#00BFF3"/>
    </inkml:brush>
  </inkml:definitions>
  <inkml:trace contextRef="#ctx0" brushRef="#br0">55050 50616 727,'8'-7'6,"0"2"14,0 2 12,-1 2 12,3 2 4,6 4-8,4 2-7,5 3-8,1 3-8,-1 0-10,-4 1-8,0 1-9,-2 1-9,-1-2-6,-1 2-8,0 0-8,-3-2-3,-1-1-1,-2-2 0,-2-2-1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35"/>
    </inkml:context>
    <inkml:brush xml:id="br0">
      <inkml:brushProperty name="width" value="0.03825" units="cm"/>
      <inkml:brushProperty name="height" value="0.03825" units="cm"/>
      <inkml:brushProperty name="color" value="#00BFF3"/>
    </inkml:brush>
  </inkml:definitions>
  <inkml:trace contextRef="#ctx0" brushRef="#br0">56070 49814 575,'-8'-8'1,"0"1"3,0-1 3,1 0 4,0 2 6,1 4 11,0 4 12,2 4 11,1 4 2,2 5-6,2 5-8,2 5-7,1 4-5,0 1-5,0 2-5,0 2-4,-1 1-4,-1 0-4,0 0-4,-2 1-3,0 0-7,0 0-9,0 2-8,0 1-10,0-3-6,0-1-3,0-3-3,0-3-2,0-4-1,0-5 5,0-5 4,0-4 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17"/>
    </inkml:context>
    <inkml:brush xml:id="br0">
      <inkml:brushProperty name="width" value="0.03485" units="cm"/>
      <inkml:brushProperty name="height" value="0.03485" units="cm"/>
      <inkml:brushProperty name="color" value="#F2395B"/>
    </inkml:brush>
  </inkml:definitions>
  <inkml:trace contextRef="#ctx0" brushRef="#br0">5346 57939 631,'-20'-5'25,"6"6"17,5 6 14,6 6 17,4 5-3,4 5-18,2 5-18,4 4-20,-1 2-12,0 0-5,0-1-7,-2-1-5,0-3-8,-1 0-8,1-3-9,0-1-9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35"/>
    </inkml:context>
    <inkml:brush xml:id="br0">
      <inkml:brushProperty name="width" value="0.04138" units="cm"/>
      <inkml:brushProperty name="height" value="0.04138" units="cm"/>
      <inkml:brushProperty name="color" value="#00BFF3"/>
    </inkml:brush>
  </inkml:definitions>
  <inkml:trace contextRef="#ctx0" brushRef="#br0">55595 50831 531,'-13'-13'19,"4"7"10,6 5 13,5 6 10,2 4 2,3 5-8,2 4-10,2 3-8,1 3-5,-1-1-3,1 0-2,0 0-2,-1 0-1,-1-3 0,0-1 0,-2-2-1,1-4-2,2-5-4,1-4-3,3-6-4,1-5-1,1-9 0,2-8-1,0-7 1,2-6-4,2-2-8,3-3-9,5-4-8,-1 0-2,0 0 3,-1 2 3,-1 1 4,-3 4-6,-5 9-14,-5 9-14,-4 9-15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36"/>
    </inkml:context>
    <inkml:brush xml:id="br0">
      <inkml:brushProperty name="width" value="0.04428" units="cm"/>
      <inkml:brushProperty name="height" value="0.04428" units="cm"/>
      <inkml:brushProperty name="color" value="#00BFF3"/>
    </inkml:brush>
  </inkml:definitions>
  <inkml:trace contextRef="#ctx0" brushRef="#br0">59265 49761 496,'0'-13'10,"0"8"17,0 7 20,0 6 18,0 5 4,0 3-12,0 3-10,0 4-12,0 1-7,0 2-4,0 3-3,0 1-3,-1 1-4,-1 2-1,0 1-1,0 0-3,-2 2-3,2 1-4,0 1-6,2 0-4,0 1-1,0-1 2,0-2 1,0-1 3,0-1-7,0-3-16,0-3-16,0-3-17,1-4-7,2-5 0,1-5 2,3-4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37"/>
    </inkml:context>
    <inkml:brush xml:id="br0">
      <inkml:brushProperty name="width" value="0.05172" units="cm"/>
      <inkml:brushProperty name="height" value="0.05172" units="cm"/>
      <inkml:brushProperty name="color" value="#00BFF3"/>
    </inkml:brush>
  </inkml:definitions>
  <inkml:trace contextRef="#ctx0" brushRef="#br0">59327 48552 425,'-6'-8'5,"2"2"8,4 1 10,3 0 10,2 1 2,3 1-5,3-1-5,4 0-4,1-1-3,1 0-2,1-2-2,1 0-2,1 0-1,-1 0 0,1 2 0,0 1 0,-1 0-1,1 0-1,-1 0 0,1 0 0,0 1-2,1 0-2,1 2-2,1 0-2,1 1-2,1 0 0,1 0-1,1 0 0,2 0-1,1 0 1,2 0 1,3 0 0,1 0 1,4-3 0,2-2 1,3-1 0,3-3 0,2-2 1,2-2 0,2-1 1,2-2-1,0 2 0,1 1-1,2 1 0,-2 0-1,-1 2 0,-2 1 0,-2 1 1,-3 1-1,-2 2 0,-3 2-1,-3 2 0,-3 1 0,-2 0-1,-2 0 1,-1 0 0,-3 0 0,-3 0 0,-4 0 1,-1 0-1,-4 0 2,1 0-1,-2 0 1,-1 0 1,0 0-1,1 0 1,2 0-1,0 0 0,0 0-1,-2 0 0,0 0 0,-1 0-1,1 0 0,3 0-1,4 0 0,2 0-1,1-1 1,1 0-1,-1-2 1,0 0-1,0 0 1,-1 0-1,-1 2 1,-1 0 0,-1 1-1,-1-2 1,-1 0 0,0-2 0,-2 0 0,1 1-1,-1-1 1,1 0-1,-1 0 0,-1 0 0,-1 0 1,0 0-1,-2 1 4,-1 2 7,-1 2 8,-1 2 7,-1 3 3,-4 4 0,-3 3-2,-2 5-1,-3 2-1,0 1-3,-2 1-2,0 1-3,-1 1-2,0 1 0,0 1-2,0 0-2,1 2 0,1 3-3,0 1-1,2 2-2,0 1 0,0-1-1,0-1 1,0-1 0,0-2-1,2 0-6,0-1-4,1-1-5,2-1-4,0-1-1,1-2-2,2 0-1,-1 0-4,-2-1-3,-3 1-3,0-1-3,-2-1-3,0-3-1,0-3-1,0-2-1,-1-4-1,-1 1 1,0-2-1,-1 0 1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37"/>
    </inkml:context>
    <inkml:brush xml:id="br0">
      <inkml:brushProperty name="width" value="0.03939" units="cm"/>
      <inkml:brushProperty name="height" value="0.03939" units="cm"/>
      <inkml:brushProperty name="color" value="#00BFF3"/>
    </inkml:brush>
  </inkml:definitions>
  <inkml:trace contextRef="#ctx0" brushRef="#br0">59541 51397 558,'-28'-1'4,"7"-1"7,6 0 7,8-1 7,5-1 4,4 2 1,4 0-1,4 2 1,4-1-1,5-2-3,5-2-2,5-2-2,6-1-2,6-2 0,8 0-1,6-1 0,7-1-1,6-2-3,5 0-2,7-1-2,2 0-1,2 2-3,1 0-1,1 1-1,1 0-3,4 2-4,1 0-4,5 2-3,-1 1-2,-2-1-1,-3 0-1,-4 0 0,-3 0-2,-3 2-3,-5 1-4,-3 1-2,-5-1-3,-5 2-1,-5-1-1,-4 0-1,-7 0 0,-6 2 1,-7 0 1,-7 2 1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38"/>
    </inkml:context>
    <inkml:brush xml:id="br0">
      <inkml:brushProperty name="width" value="0.03961" units="cm"/>
      <inkml:brushProperty name="height" value="0.03961" units="cm"/>
      <inkml:brushProperty name="color" value="#00BFF3"/>
    </inkml:brush>
  </inkml:definitions>
  <inkml:trace contextRef="#ctx0" brushRef="#br0">62550 49078 555,'0'-10'37,"0"12"9,0 12 7,0 11 8,0 8-1,0 1-8,0 2-11,0 2-9,0 1-7,0 1-7,0-1-5,0 0-6,0-1-8,0 1-7,0 0-8,0 0-7,0-1-10,0-1-8,0-3-9,0-2-9,0-3-3,2-7 6,0-5 4,1-6 6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38"/>
    </inkml:context>
    <inkml:brush xml:id="br0">
      <inkml:brushProperty name="width" value="0.04898" units="cm"/>
      <inkml:brushProperty name="height" value="0.04898" units="cm"/>
      <inkml:brushProperty name="color" value="#00BFF3"/>
    </inkml:brush>
  </inkml:definitions>
  <inkml:trace contextRef="#ctx0" brushRef="#br0">65146 48545 449,'-7'-7'1,"0"0"2,2 2 3,1 1 3,1 2 8,-1 5 17,0 6 16,0 4 15,0 4 4,2 3-12,0 3-11,2 3-11,0 2-6,0 3-3,0 1-1,0 3-2,0 1-3,0 2-4,0 2-5,0 2-3,0 1-8,2-1-7,0 1-8,2 0-9,1 0-7,2 1-8,0-2-9,4 2-7,0-6 1,-2-8 9,-3-9 9,-1-8 10,-1-5 1,0 1-6,0 1-7,0 2-6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39"/>
    </inkml:context>
    <inkml:brush xml:id="br0">
      <inkml:brushProperty name="width" value="0.03746" units="cm"/>
      <inkml:brushProperty name="height" value="0.03746" units="cm"/>
      <inkml:brushProperty name="color" value="#00BFF3"/>
    </inkml:brush>
  </inkml:definitions>
  <inkml:trace contextRef="#ctx0" brushRef="#br0">60650 49600 587,'0'25'114,"0"3"-24,0 3-23,0 3-24,0 2-14,0 1-6,0 3-4,0 2-6,0 1-4,0-2-4,0 0-4,0-1-5,0-2-5,0-5-7,0-1-7,0-3-7,0-4-5,2-5-4,0-4-3,2-6-3,-1-5-1,1-2 4,0-6 4,0-2 4,0-3 4,-1 2 3,1 1 4,0 0 3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39"/>
    </inkml:context>
    <inkml:brush xml:id="br0">
      <inkml:brushProperty name="width" value="0.03225" units="cm"/>
      <inkml:brushProperty name="height" value="0.03225" units="cm"/>
      <inkml:brushProperty name="color" value="#00BFF3"/>
    </inkml:brush>
  </inkml:definitions>
  <inkml:trace contextRef="#ctx0" brushRef="#br0">60184 49686 682,'-8'-15'19,"2"2"-1,1 3-2,0 1-3,-1 4 5,-2 6 10,-3 6 9,-2 6 11,-3 4-1,0 3-11,1 3-13,-1 3-12,0 0-7,1-1-6,-1 0-4,1-1-5,0-1-5,2-3-9,3-1-7,1-2-7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39"/>
    </inkml:context>
    <inkml:brush xml:id="br0">
      <inkml:brushProperty name="width" value="0.03368" units="cm"/>
      <inkml:brushProperty name="height" value="0.03368" units="cm"/>
      <inkml:brushProperty name="color" value="#00BFF3"/>
    </inkml:brush>
  </inkml:definitions>
  <inkml:trace contextRef="#ctx0" brushRef="#br0">60750 49750 653,'32'23'119,"1"-1"-26,0-1-24,2-1-26,-2-2-22,-2 0-20,-3-1-17,-3 0-20,-4-3-13,-3-3-6,-4-3-7,-4-2-7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39"/>
    </inkml:context>
    <inkml:brush xml:id="br0">
      <inkml:brushProperty name="width" value="0.0393" units="cm"/>
      <inkml:brushProperty name="height" value="0.0393" units="cm"/>
      <inkml:brushProperty name="color" value="#00BFF3"/>
    </inkml:brush>
  </inkml:definitions>
  <inkml:trace contextRef="#ctx0" brushRef="#br0">63562 48850 559,'-22'1'8,"7"4"16,4 2 15,5 3 17,2 5 3,2 4-8,0 5-8,2 5-8,0 3-6,2 2-4,0 2-4,2 3-5,-1 0-2,-1 2-4,0 0-3,-1 1-4,-1 0-4,2 0-6,0-1-8,2-1-6,-1-3-7,-1 0-8,0-3-7,-2-1-7,1-5-1,-1-4 6,3-5 7,0-4 7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18"/>
    </inkml:context>
    <inkml:brush xml:id="br0">
      <inkml:brushProperty name="width" value="0.04057" units="cm"/>
      <inkml:brushProperty name="height" value="0.04057" units="cm"/>
      <inkml:brushProperty name="color" value="#F2395B"/>
    </inkml:brush>
  </inkml:definitions>
  <inkml:trace contextRef="#ctx0" brushRef="#br0">5500 57449 542,'7'-22'2,"-1"4"7,0 5 4,-1 3 7,-1 2 1,1 0-2,2 0-1,0 1-2,1 0-1,2 2 0,0 2 1,1 2 0,0 2-1,0 2-3,-2 2-4,0 2-2,-2 2-2,-1 3-1,-1 3-1,0 3-1,-2 2-2,0 0 0,-3-1-2,1 1-1,-2-2 0,1-1 0,-3-2 2,0-3 1,0-1 1,0 0 2,2-2 1,0 0 3,2-6-5,2-9-9,2-8-11,1-9-10,3-8-6,1-8-1,3-8-3,2-8-1,-1-3 2,-3 3 8,-2 1 6,-4 3 7,-2 4 6,0 7 4,-2 9 4,0 8 4,-2 5 5,0 4 3,-2 4 4,0 5 5,1 3 9,2 5 14,3 6 15,4 4 15,1 4 2,0 3-13,0 3-12,-1 3-11,1 3-9,-2 5-4,-1 3-6,0 4-5,-2 2-3,-2-3-2,-2 1-2,-2-1-3,-2-3-4,-2-2-10,-2-3-8,-1-3-8,-2-5-8,0-5-6,0-6-7,0-6-6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40"/>
    </inkml:context>
    <inkml:brush xml:id="br0">
      <inkml:brushProperty name="width" value="0.03085" units="cm"/>
      <inkml:brushProperty name="height" value="0.03085" units="cm"/>
      <inkml:brushProperty name="color" value="#00BFF3"/>
    </inkml:brush>
  </inkml:definitions>
  <inkml:trace contextRef="#ctx0" brushRef="#br0">63101 49068 713,'-15'-25'8,"2"13"17,2 12 16,3 14 17,-1 7 1,-1 3-14,-3 2-14,-2 4-15,-1 1-12,-1-2-14,-1 0-13,-1 0-13,2-6-6,3-3-2,4-4-1,5-6 0,1-3 1,0 0 6,0-2 6,0 0 4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40"/>
    </inkml:context>
    <inkml:brush xml:id="br0">
      <inkml:brushProperty name="width" value="0.03271" units="cm"/>
      <inkml:brushProperty name="height" value="0.03271" units="cm"/>
      <inkml:brushProperty name="color" value="#00BFF3"/>
    </inkml:brush>
  </inkml:definitions>
  <inkml:trace contextRef="#ctx0" brushRef="#br0">63650 49000 672,'30'17'72,"-1"1"-11,-4 3-9,0 1-10,-3-1-9,-1-2-4,-2-3-7,-3-2-5,-2-3-18,-1 1-30,-2 0-28,-2 0-30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40"/>
    </inkml:context>
    <inkml:brush xml:id="br0">
      <inkml:brushProperty name="width" value="0.03895" units="cm"/>
      <inkml:brushProperty name="height" value="0.03895" units="cm"/>
      <inkml:brushProperty name="color" value="#00BFF3"/>
    </inkml:brush>
  </inkml:definitions>
  <inkml:trace contextRef="#ctx0" brushRef="#br0">66050 48850 564,'0'17'135,"2"1"-30,0 3-32,2 1-30,0 4-19,-1 3-4,1 4-6,0 5-5,0 0-3,0 0-2,0-2-2,-1-1-1,0 0-5,-1-1-7,0-2-8,-1 0-7,-1-1-3,0-3 1,0-2 1,0-1 1,0-4-3,0-3-7,0-4-7,0-4-8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41"/>
    </inkml:context>
    <inkml:brush xml:id="br0">
      <inkml:brushProperty name="width" value="0.03371" units="cm"/>
      <inkml:brushProperty name="height" value="0.03371" units="cm"/>
      <inkml:brushProperty name="color" value="#00BFF3"/>
    </inkml:brush>
  </inkml:definitions>
  <inkml:trace contextRef="#ctx0" brushRef="#br0">65767 48631 652,'-8'-7'0,"2"1"0,1 0 0,0 2 0,0 0 7,0 2 14,-1 0 13,-1 2 14,-2 3 4,1 6-5,-3 5-4,0 7-6,-2 3-7,-1 1-10,-3 1-12,-2 1-9,0-1-10,4 1-6,0 1-8,2-1-6,2-2-6,3-5-2,1-5-3,2-4-3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41"/>
    </inkml:context>
    <inkml:brush xml:id="br0">
      <inkml:brushProperty name="width" value="0.02957" units="cm"/>
      <inkml:brushProperty name="height" value="0.02957" units="cm"/>
      <inkml:brushProperty name="color" value="#00BFF3"/>
    </inkml:brush>
  </inkml:definitions>
  <inkml:trace contextRef="#ctx0" brushRef="#br0">66200 48650 743,'16'1'38,"-1"4"3,1 2 3,0 3 2,0 4-4,3 2-14,2 3-12,0 3-14,1 1-10,-1-2-7,-2 0-5,-3-1-7,-1-2-8,-4-3-6,-3-3-9,-2-2-7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41"/>
    </inkml:context>
    <inkml:brush xml:id="br0">
      <inkml:brushProperty name="width" value="0.04137" units="cm"/>
      <inkml:brushProperty name="height" value="0.04137" units="cm"/>
      <inkml:brushProperty name="color" value="#00BFF3"/>
    </inkml:brush>
  </inkml:definitions>
  <inkml:trace contextRef="#ctx0" brushRef="#br0">61577 48999 531,'-6'-8'6,"2"2"13,4 0 11,3 2 13,1 4 5,1 8-3,1 8-2,2 7-2,-1 6-4,-1 5-2,-1 3-4,-1 3-4,0 2-3,-2 0-6,0-1-6,-2-1-4,0-1-7,0 0-6,0 0-8,0 1-8,1-4-5,0-3-6,2-4-4,0-3-6,1-5-5,0-3-6,0-4-5,0-4-6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42"/>
    </inkml:context>
    <inkml:brush xml:id="br0">
      <inkml:brushProperty name="width" value="0.04456" units="cm"/>
      <inkml:brushProperty name="height" value="0.04456" units="cm"/>
      <inkml:brushProperty name="color" value="#00BFF3"/>
    </inkml:brush>
  </inkml:definitions>
  <inkml:trace contextRef="#ctx0" brushRef="#br0">61311 50000 493,'-15'-15'4,"4"4"9,3 4 8,3 1 8,3 6 7,5 6 5,6 6 6,4 9 6,1 2-2,-1-2-8,-2 0-9,-2 0-7,-1-3-6,0-1-3,0-2-3,-1-3-2,1-1-3,0 0-2,0-2 0,0 0-2,0-3-1,1-3-3,2-2 0,0-4-3,1-3-3,1-5-4,1-5-5,2-5-5,0-5-4,6-5-6,3-5-5,5-5-6,-1 1-1,-3 1 3,-5 3 3,-3 4 2,-4 1-1,-1 3-5,-2 1-6,-2 3-4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43"/>
    </inkml:context>
    <inkml:brush xml:id="br0">
      <inkml:brushProperty name="width" value="0.04549" units="cm"/>
      <inkml:brushProperty name="height" value="0.04549" units="cm"/>
      <inkml:brushProperty name="color" value="#00BFF3"/>
    </inkml:brush>
  </inkml:definitions>
  <inkml:trace contextRef="#ctx0" brushRef="#br0">53552 56800 483,'8'16'31,"0"-1"-4,0 1-3,0 0-5,0 1-1,-1 5 2,1 3 2,0 5 2,-2 0-2,-3 0-6,-3-1-6,-2-1-7,-2-1-3,-3 0 0,-2 0 0,-1 1 0,-3-3 0,0-2-1,-1-2 0,-1-4 0,0-3-1,2-1 1,2-2 0,3-2 1,3-3 2,8-3 3,6-2 3,7-3 4,2-3-2,-3 2-5,-2-1-6,-4 0-6,1-3-5,6-4-5,4-5-3,4-5-4,2-2-3,0 1 2,-1 1 1,0 1 1,-2 0 2,-1-1 2,-1 0 3,-1-2 3,-2 0 1,-1 1-1,-2 1 1,-2 1 0,-3 0 2,0 1 7,-1-1 6,0 0 6,-2 2 5,-1 1 3,0 2 4,-2 3 4,-1 1 4,-4 4 5,-2 3 6,-3 2 6,-2 4-2,0 4-7,0 4-6,0 4-8,0 2-5,1 3 0,0 1-2,-1 3-2,1-1 0,2-1-2,2-3 0,2-1-1,1-2-2,2-1 0,1 0-1,0-2-1,2 0 0,2 0 0,1-2-1,2 2 1,2-1-1,0-3-4,-1-1-2,1-2-4,0 0-1,0 0 1,0 1 0,-1 2 0,0 0 1,-2 1 0,-2 2 0,-2 0-1,-3 1 1,-4 1 1,-4 1 1,-4 2 0,-2-1 0,-2 1-2,0 0-3,-1-1-2,0 0-3,-1 0-2,0-2-4,1-1-2,0-2-3,1-2-5,1-4-3,1-2-3,1-4-1,2 0 3,2-3 3,2-2 3,2-1-2,0 0-5,2 1-7,0-1-5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44"/>
    </inkml:context>
    <inkml:brush xml:id="br0">
      <inkml:brushProperty name="width" value="0.03596" units="cm"/>
      <inkml:brushProperty name="height" value="0.03596" units="cm"/>
      <inkml:brushProperty name="color" value="#00BFF3"/>
    </inkml:brush>
  </inkml:definitions>
  <inkml:trace contextRef="#ctx0" brushRef="#br0">55250 56060 611,'16'-23'5,"-1"2"11,1 3 9,0 1 11,0 4 6,0 3 4,2 4 2,1 4 4,-1 3-5,-2 4-12,-4 2-13,-3 4-11,-2 2-8,-2 3-3,-2 3-2,-2 3-3,-2 1-2,-4-1-1,-2-2-2,-3 0 0,-2-1-1,2-3-1,0-1 1,2-2 0,1-2 1,0-1 2,2 0 4,1-2 2,2-1 1,6-2-2,4-3-2,5 0-1,4-3-1,1-1 0,3 0 1,2-1 1,-1-1-5,-4 0-11,-2 0-12,-3 0-10,-2 0-4,0 0 3,-2 0 3,0 1 3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44"/>
    </inkml:context>
    <inkml:brush xml:id="br0">
      <inkml:brushProperty name="width" value="0.0539" units="cm"/>
      <inkml:brushProperty name="height" value="0.0539" units="cm"/>
      <inkml:brushProperty name="color" value="#00BFF3"/>
    </inkml:brush>
  </inkml:definitions>
  <inkml:trace contextRef="#ctx0" brushRef="#br0">57247 56697 408,'-12'-2'5,"6"-2"10,8-3 9,6-3 11,5-1 2,2 4-8,1 2-7,3 4-7,-1 1-4,-1 0 0,-2 0-1,-2 0-1,-4 3-2,-3 6-3,-4 5-4,-4 7-2,-3 3-2,-2-1-1,-1 1 0,-3-1 1,-2 0-1,0-1 1,-1-1 2,-1-1 0,0-1 2,3-1 1,1-1 2,2 0 1,2-3 2,0-2 4,2-1 2,1-2 4,3-4-2,7-5-3,7-4-5,8-5-4,1-1-4,-1-1-3,-3 2-2,-1 1-3,0-1-3,1 0-2,3-1-1,1-1-3,0-1 0,-2 2 1,-1 1 2,-2 0 1,-2 0 1,1-1-2,0-3-1,-1-2 0,0 0-1,-2 1 2,-3 1 1,-1 1 2,-1 0 1,-2 2 3,-1 1 3,0 0 3,-2 2 5,-1-1 8,0 0 7,-1 0 8,-1 0 8,0 0 5,0 1 6,0-1 6,-2 3 2,0 7-1,-3 8-1,-2 6-1,0 4-5,0 1-8,2 1-7,1 1-7,0 1-6,2 1-2,0 1-3,2 1-2,-1 4-3,0 7-1,-2 5-2,0 9-3,-1-2-1,2-10-3,0-10-3,2-9-2,0 0-3,0 13-4,0 10-3,0 14-3,0 4-4,0 1-7,0 0-5,0-1-7,0-2-1,2-1 1,0-4 2,2-3 1,0-5 1,0-10 0,-1-8 1,2-8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18"/>
    </inkml:context>
    <inkml:brush xml:id="br0">
      <inkml:brushProperty name="width" value="0.04671" units="cm"/>
      <inkml:brushProperty name="height" value="0.04671" units="cm"/>
      <inkml:brushProperty name="color" value="#F2395B"/>
    </inkml:brush>
  </inkml:definitions>
  <inkml:trace contextRef="#ctx0" brushRef="#br0">6100 56363 470,'21'-15'29,"-3"2"-4,-4 2-3,-4 3-4,-2 1-2,1 2-2,2 2-3,0 2-2,1 1-2,0 0-2,-2 0-1,2 0-3,0 1 0,0 2 2,-1 2 1,1 2 2,-1 1 1,0 3 3,-2 2 1,-1 2 2,0 1 2,0 1 3,0 1 3,0 1 1,0 2 2,0 3-3,-1 3 0,1 3-3,0 2 0,2 2-1,0 3-1,1 1 0,1 1-2,0 2 0,0 1-1,0-1-2,0 2 0,0 1-3,2-1-1,1 0-1,1-2-4,0-4-2,0-4-3,-1-3-3,-1-4-2,-2-1-1,-4-3-1,-3-1-1,-2-3-4,-4-3-8,-2-3-9,-3-2-8,-5-4-2,-6-3 4,-6-2 5,-5-4 4,-4-3 3,0-7 1,-2-6 1,0-5 1,-1-6 2,3-3 1,1-4 1,3-4 1,4-2 4,7 2 3,6 0 5,8 1 5,4 3 1,0 4-2,2 3-1,0 5-1,2 4 3,2 2 8,2 3 9,1 3 9,2 2 2,0 4-2,0 2-3,0 4-2,-2 4-2,-1 7-2,-2 8-2,-2 6-2,-2 4-1,0 3-1,-2 4-1,0 3 0,-2 0-2,-2-2-1,-2-2-2,-2-1 0,0-5-2,0-5 1,2-7-1,1-5 0,2-8-6,5-8-9,6-9-12,4-9-9,2-4-4,-1 1 2,0 1 3,-2 1 2,-1 2 2,-1 1 2,0 3 0,-2 1 2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45"/>
    </inkml:context>
    <inkml:brush xml:id="br0">
      <inkml:brushProperty name="width" value="0.04068" units="cm"/>
      <inkml:brushProperty name="height" value="0.04068" units="cm"/>
      <inkml:brushProperty name="color" value="#00BFF3"/>
    </inkml:brush>
  </inkml:definitions>
  <inkml:trace contextRef="#ctx0" brushRef="#br0">58250 56540 540,'1'-15'15,"2"2"3,2 3 6,2 1 4,2 2 1,3 2-2,3 2-4,4 2-1,0 1-3,1-2-1,-1 0-2,0-1-1,0 0 0,-3 3-2,-1 4 0,-2 2-1,-2 2 0,-3 2 2,-1 0 0,-2 2 1,-1 0 0,0 1-1,0 1-1,0 1-1,-1 1-1,-2 2-1,-2 0-2,-2 1-1,-2 1-2,-2 1-3,-2 1-2,-1 0-3,-3 2-4,-2 1-4,-2 1-5,-1 1-3,-3-1-6,1-1-8,-2-3-6,-1-1-7,1-3-3,1-3 5,3-3 2,1-2 5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46"/>
    </inkml:context>
    <inkml:brush xml:id="br0">
      <inkml:brushProperty name="width" value="0.04321" units="cm"/>
      <inkml:brushProperty name="height" value="0.04321" units="cm"/>
      <inkml:brushProperty name="color" value="#00BFF3"/>
    </inkml:brush>
  </inkml:definitions>
  <inkml:trace contextRef="#ctx0" brushRef="#br0">59767 55939 509,'-8'-5'102,"-2"6"-23,0 6-24,-1 6-23,-2 2-12,0 1-2,-1 0-1,-1-1-2,-1 1-1,1 0 0,-1-1 0,1 0 0,0 0-1,1 1 0,1 0-1,0-1 0,2 0-1,3 0-1,1-2-1,2-1 0,5-2-4,8-2-3,8-4-3,7-2-4,4-4-1,0-2 1,0-4 2,1-2 0,-2-1 1,-1 2-1,-3 3-1,-1 1 0,-2 1-1,-2 2 2,0 0 1,0 2 1,-2 0-3,-1 0-7,-1 0-5,0 0-7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4:53:46"/>
    </inkml:context>
    <inkml:brush xml:id="br0">
      <inkml:brushProperty name="width" value="0.0423" units="cm"/>
      <inkml:brushProperty name="height" value="0.0423" units="cm"/>
      <inkml:brushProperty name="color" value="#00BFF3"/>
    </inkml:brush>
  </inkml:definitions>
  <inkml:trace contextRef="#ctx0" brushRef="#br0">60345 55936 520,'-15'-21'2,"4"3"7,3 5 5,3 3 5,1 2 9,1 0 11,-2 0 11,2 0 11,-1 5 2,2 8-8,0 9-8,2 10-8,0 4-10,0 4-11,0 3-11,0 2-12,0 4-12,0 6-11,0 4-13,0 6-10,0-5-3,0-11 10,0-12 9,0-11 8,-1-6 1,0 1-7,-2 1-8,0 2-7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8-23T00:12:11.9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13762 9056 0,'0'0'0,"0"0"16,0 0-16,0 0 0,0 0 16,0 0-16,0 0 0,0 0 15,0 0-15,0 0 0,0 0 16,-17 29-16,17-29 0,-9 34 15,3-10-15,-1 3 0,1 2 0,-4 12 16,0 4-16,0 2 0,0 0 16,-2 18-16,0 1 0,-2 9 15,0-6-15,1 13 0,1 0 16,1-7-16,1-6 0,0 13 16,1 1-16,0-7 0,2-7 0,-4 37 15,1-7-15,1-10 16,0-6-16,-1 3 0,0 3 15,0-6-15,0-4 0,0 2 16,1 2-16,0-6 0,2-5 0,3 0 16,2-2-16,3-7 0,1-6 15,3-11-15,2-5 0,3-18 16,2-11-16,2-22 0,2-13 16,-1-12-16,0-8 0,-6 13 15,-1 10-15,-3 6 0</inkml:trace>
  <inkml:trace contextRef="#ctx0" brushRef="#br0" timeOffset="749.5771">13829 9010 0,'0'0'0,"0"0"0,0 0 0,2 25 15,-2-25-15,3 23 0,-3-23 16,5 38-16,0-17 0,0 5 15,3 4-15,3 8 0,0 0 0,4 12 16,3 4-16,0 0 16,-1 0-16,5 15 0,0 2 15,-1-1-15,-1-5 0,3 19 0,0 2 16,-2 5-16,-3-8 0,4 40 16,-4-8-16,-4-18 0,-1-12 0,0 1 15,2 1-15,-2-11 16,0-8-16,2 5 0,-1 4 15,0-9-15,-1-6 0,1 2 16,-1 2-16,0-9 0,0-7 0,2-3 16,-1-2-16,-2-9 0,-1-4 15,1 0-15,2-1 0,-3-6 16,-1-6-16,-2-3 0,-1-5 16,-3-3-16,1-2 0,-2-5 15,0-1-15,-3 0 0,1-3 16,-1-1-16,0 0 0,2-3 0,0-3 15,2-11-15,3-9 0,1-5 16,0-5-16,2-6 0,0-4 16,1-1-16,0-1 0,5-15 15,0-5-15,3-7 0,-3 3 0,3-8 16,1-4-16,8-31 16,-4 15-16,0 2 0,2-1 15,-3 11-15,-2 8 0,1-5 16,2-5-16,-3 10 0,0 5 0,0-1 15,2 0-15,-3 10 0,-3 8 16,2-2-16,1-1 0,-3 9 16,-2 5-16,1 4 0,2 2 15,-4 8-15,0 5 0,-1 5 16,1 4-16,-1 6 0,0 5 0,0 3 16,1 2-16,-2 5 0,-2 4 15,-3-1-15,-3 0 0,0-1 16</inkml:trace>
  <inkml:trace contextRef="#ctx0" brushRef="#br0" timeOffset="1416.5612">15595 9836 0,'0'0'0,"0"0"15,0 0-15,0 0 0,-1 29 0,1-29 16,-7 34-16,0-12 15,-1-1-15,-3 8 0,-3 4 16,-6 13-16,-1 2 0,-10 15 16,-2 1-16,1-2 0,1-3 0,-7 13 15,-5 10-15,5-8 0,4-8 16,-2 7-16,3-4 0,5-11 16,5-9-16,-1 2 0,7-15 15,8-15-15,5-7 0,4-14 16,4-7-16,1-6 0,-1-4 0,4-10 15,4-9-15,1-1 0,3-2 16,-4 10-16,-3 6 0,11-13 16,11-11-16,4 1 15,-1 7-15,-6 6 0,-1 5 0,-6 7 16,-4 6-16,-4 5 0,-6 2 16,-1 5-16,-2 2 0,0 2 15,-1 0-15,0 4 0,2 4 16,-1 1-16,0 3 0,1 5 15,-1 2-15,-1-1 0,0-1 0,-2 6 16,-1 4-16,-1 1 16,0 1-16,-5 10 0,-2 3 15,1-2-15,-2-1 0,-2 4 0,-2 2 16,0-4-16,2-3 0,-2 2 16,1-4-16,1-7 0,2-4 15,1-7-15,3-6 0,1-3 16,0-4-16,4-6 0,2-9 15,4-4-15,2-4 0,-4 5 0,1 3 16,-2 2-16</inkml:trace>
  <inkml:trace contextRef="#ctx0" brushRef="#br0" timeOffset="1918.4278">16114 9836 0,'0'0'0,"0"0"16,0 0-16,0 0 0,0 0 16,0 0-16,-21 25 15,21-25-15,-27 34 0,9-11 0,-1 5 16,-3 1-16,-2 2 0,-6 13 16,-2 6-16,-6 8 0,4-2 15,-5 9-15,4-1 0,6-10 16,5-5-16,3-3 0,7-9 15,7-12-15,5-11 0,4-16 0,3-13 16,-2 6-16,-1 2 0,0 1 16</inkml:trace>
  <inkml:trace contextRef="#ctx0" brushRef="#br0" timeOffset="2149.2774">16012 10088 0,'0'0'0,"0"0"0,0 0 16,0 0-16,0 0 0,14 16 15,-14-16-15,17 17 0,-17-17 0,23 24 16,-9-9-16,2 0 0,0 3 16,2-1-16,2 2 0,5 1 15,1-1-15,2-1 0,3-1 16,1-4-16,0-1 0,10-1 16,0-3-16,-2-1 0,-2-4 0,-4 0 15,-3 0-15,-8 0 0,-6 0 16,-4 0-16,-2-2 15,-2 0-15</inkml:trace>
  <inkml:trace contextRef="#ctx0" brushRef="#br0" timeOffset="2366.4307">15925 10566 0,'0'0'0,"0"0"0,0 0 16,0 0-16,0 0 0,-5 26 0,5-26 16,-8 30-16,3-13 0,2 4 15,0 1-15,-1 0 0,2 0 16,2 5-16,4-3 0,-1-7 16,1-3-16,0-3 0,-1-1 15,-1-2-15</inkml:trace>
  <inkml:trace contextRef="#ctx0" brushRef="#br0" timeOffset="2599.7405">16263 10470 0,'0'0'0,"0"0"16,0 0-16,0 0 0,0 0 16,0 0-16,0 0 0,4 26 15,-4-26-15,1 30 0,-1-8 16,0 4-16,0 3 0,0 7 15,-1 8-15,0 14 0,0 2 16,-2 19-16,1 6 0,0 12 0,0-2 16,2 28-16,2 9 15,3 16-15,3-7 0,24 95 0,13 7 16,-14-75-16,-10-54 0,-6-35 16</inkml:trace>
  <inkml:trace contextRef="#ctx0" brushRef="#br0" timeOffset="3001.949">17087 10115 0,'0'0'15,"0"0"-15,0 0 0,0 0 16,0 0-16,0 0 0,0 0 15,29 8-15,-29-8 0,27 6 16,-7-1-16,2-2 0,2 0 0,7 0 16,7-2-16,1 0 0,2 0 15,15 0-15,3 1 0,6 0 16,-7 1-16,1 3 0,-11 1 16,-10 0-16,-8 0 0,-7 1 15,-5 2-15,-3-2 0,-3-2 0,-3-1 16</inkml:trace>
  <inkml:trace contextRef="#ctx0" brushRef="#br0" timeOffset="3298.8544">16939 10674 0,'0'0'0,"0"0"16,0 0-16,0 0 0,0 0 0,0 0 16,0 0-16,0 0 0,0 0 15,0 0-15,25 13 0,-25-13 16,25 7-16,-25-7 0,40 7 16,-16-4-16,2 0 0,6-2 15,5-1-15,11-1 0,2-1 0,15-2 16,4 0-16,-3 1 0,-3 1 15,11 4-15,-3 3 16,-1 0-16,-9-1 0,-16-1 0,-11 0 16,-8-2-16</inkml:trace>
  <inkml:trace contextRef="#ctx0" brushRef="#br0" timeOffset="3732.2904">18946 9186 0,'0'0'0,"0"0"16,0 0-16,0 0 0,0 0 0,0 0 15,-17 36-15,6-18 0,-2 3 16,-2 7-16,-3 4 0,0 4 16,0 3-16,-7 19 0,0 6 15,-5 11-15,3-2 0,-3 17 16,2 0-16,1 6 0,4-10 15,-2 12-15,4-2 0,-3 19 0,5-20 16,2-2-16,0-4 0,4-11 16,2-10-16,2 9 0,1 7 15,4-8-15,2-4 0,7-2 16,6-2-16,-3-21 0,-2-16 0,-3-9 16</inkml:trace>
  <inkml:trace contextRef="#ctx0" brushRef="#br0" timeOffset="4266.001">18837 9243 0,'0'0'0,"0"0"16,0 0-16,0 0 0,0 0 0,0 0 15,10 26-15,-10-26 0,8 32 16,-3-10-16,-1 5 16,2 4-16,-1 3 0,3 15 0,0 5 15,0 2-15,1-1 0,3 19 16,1 3-16,1 10 0,-1-5 16,3 16-16,-1 1 0,-2 4 15,-2-10-15,2 39 0,-3-9 16,-2-20-16,-1-13 0,-1 1 15,1 0-15,0-14 0,-1-11 0,3-5 16,1-3-16,0-14 0,1-9 16,2-13-16,1-10 15,-1-7-15,-5-6 0,2-11 0,1-7 16,0-8-16,1-6 0,5-20 16,4-13-16,-8 25 0,4-5 0,14-47 15,-1-6-15,2 6 16,0 4-16,5-8 0,2-6 15,-2 8-15,-3 6 0,2-5 16,4-2-16,-6 5 0,-3 4 0,0 2 16,-1 0-16,-6 13 0,-4 7 15,0 3-15,0 0 0,-5 12 16,-1 7-16,3 5 0,2 5 16,-1 8-16,2 8 0,6 4 15,2 4-15,-5 8 0,-4 6 0,-6-3 16,-4 1-16,-2-2 0</inkml:trace>
  <inkml:trace contextRef="#ctx0" brushRef="#br0" timeOffset="4998.9122">20700 10099 0,'0'0'0,"0"0"0,0 0 0,0 0 16,0 0-16,0 0 0,0 0 16,0 0-16,0 0 0,-23-6 15,23 6-15,-36 19 0,12-3 16,-1 1-16,-3 2 0,-5 3 15,2-1-15,4-3 0,1-2 0,1 1 16,5-4-16,4-2 0,3-3 16,4 0-16,1-2 0,3 0 15,2 0-15,1-1 0,1 1 16,1 3-16,2 3 0,2 2 16,2 2-16,3 5 0,3 1 15,2 3-15,1 1 0,1 5 16,4 4-16,3 5 0,-1-1 0,0 2 15,1 3-15,3 4 0,-3-4 16,0-1-16,0-1 0,-2-4 16,-2-6-16,2 4 0,-1-3 15,-4-5-15,-3-3 0,-3-4 16,-1-1-16,-4-7 0,-2-1 16,-1-2-16,-2-3 0,0-1 15,-1-2-15,-1 0 0,-2-1 16,0-2-16,0 0 0,-15 4 15,-12 3-15,-3 0 0,-4 2 0,-1-4 16,-2-1-16,1-4 0,2-3 16,-11-4-16,1-4 15,5-1-15,3 1 0,5-2 0,3-2 16,3 2-16,5 1 0,-1-3 16,6 1-16,5 3 0,4 3 0,4 1 15,1 1-15,3 0 16,1-1-16,4-2 0,4-3 15,2-2-15,2 2 0,4-4 0,5-6 16,2 3-16,2 0 0,6 0 16,3-2-16,1 3 0,2 1 15,7 1-15,1 1 16,-1 4-16,-2 2 0,3 4 0,1 1 16,-4 0-16,-4 0 0,-3 0 15,-8 1-15,-7 0 0</inkml:trace>
  <inkml:trace contextRef="#ctx0" brushRef="#br0" timeOffset="5232.157">21144 10375 0,'0'0'0,"0"0"0,0 0 15,0 0-15,0 0 0,0 0 16,30 8-16,-30-8 0,30 6 0,-11-2 15,5 0-15,1 0 16,1-2-16,3 0 0,3 0 16,9-1-16,0 1 0,1-2 0,2 0 15,7-2-15,-2 2 0,1-2 16,-1 0-16,3 1 0,-6-1 16,-9 1-16,-9 0 0,-6-1 0</inkml:trace>
  <inkml:trace contextRef="#ctx0" brushRef="#br0" timeOffset="5498.8889">21594 9857 0,'-6'37'0,"0"2"0,-1 3 16,-2 21-16,-2 9 16,-1 14-16,1-1 0,0 19 15,1 1-15,4 5 0,2-11 0,10 7 16,5-7-16,13 12 16,4-29-16,7-32 0,6-22 0,-13-9 15,-8-6-15,-7-4 0</inkml:trace>
  <inkml:trace contextRef="#ctx0" brushRef="#br0" timeOffset="5849.0838">23261 9181 0,'0'0'0,"0"0"0,-5 24 0,5-24 0,-7 30 15,1-5-15,-2 8 0,1 5 16,-2 3-16,-4 24 0,-6 23 16,1-1-16,1 1 0,-5 22 15,-4 22-15,2 3 16,3-12-16,-8 45 0,5-15 0,5-27 15,6-19-15,4-7 0,4-5 0,0-24 16,2-16-16,5-13 16,6-11-16,1-11 0,2-10 0,5-28 15,4-19-15,2-12 0,1-10 0,-6 19 16,-6 12-16,-3 8 16</inkml:trace>
  <inkml:trace contextRef="#ctx0" brushRef="#br0" timeOffset="6298.768">23326 9221 0,'0'0'16,"0"0"-16,0 0 0,0 0 15,0 0-15,4 22 0,-4-22 16,4 33-16,-2-12 0,0 6 15,1 5-15,1 4 0,-1 1 0,2 19 16,2 5-16,1 14 0,-1-4 16,3 18-16,0 2 0,1 7 15,-1-7-15,2 14 0,1-1 16,-4-13-16,0-8 0,4 31 16,1-12-16,-1-22 0,-1-14 15,0-7-15,1-3 16,-3-14-16,-2-8 0,0-4 0,1-5 15,-3-6-15,0-7 0,-3-7 0,-3-5 16,2-1-16,-2-2 16,-1-3-16,0-3 0,1-10 0,1-9 15,5-24-15,2-17 16,4-2-16,1-1 0,9-25 0,4-9 16,13-37-16,-3 18 0,2 7 15,0 6-15,-1 16 0,-3 10 16,3 7-16,4 5 0,-5 14 15,-2 9-15,0 10 0,2 4 16,-8 8-16,-5 7 0,-8 6 0,-4 5 16,-3 3-16</inkml:trace>
  <inkml:trace contextRef="#ctx0" brushRef="#br0" timeOffset="6575.2434">24453 9812 0,'0'0'0,"0"0"15,0 0 1,0 0-16,0 0 0,0 0 16,0 0-16,0 0 15,0 0-15,0 0 0,0 0 0,0 0 16,14 19-16,-14-19 0,0 0 15,0 0-15,0 0 0,0 0 16,0 0-16,0 0 0,0 0 16,0 0-16,0 0 15,0 0-15,0 0 0,0 0 16</inkml:trace>
  <inkml:trace contextRef="#ctx0" brushRef="#br0" timeOffset="7948.9627">24278 10182 0,'0'0'0,"0"0"0,0 0 16,0 0-16,0 0 0,24-5 15,-24 5-15,24-2 16,-24 2-16,31 0 16,-17 2-16,0 2 0,0 1 15,-2 2-15,-1 0 0,-2 4 0,-3 3 16,-1 5-16,-4 3 0,-5 5 16,-2 6-16,-5 5 15,-1-1-15,2-4 0,1-5 16,1 1-16,4-5 15,0-5-15,1-6 0,3-2 16,2-1-16,3 1 0,1 0 0,3 2 16,2 1-16,0 0 15,0 1-15,0 2 0,-1 2 16,-1 2-16,-1 2 0,-4 4 16,-3 2-16,-3 1 0,-2 1 15,-4 2-15,-2-5 0,1-7 16,0-6-16,1-3 15,0-3-15,-7-2 0,-4-1 16,-1-3-16,0-1 0,2-3 0,1-2 16,-1-3-16,-1-2 0,3-3 15,1-3-15,4 0 0,4-1 0,4-3 16,6-4-16,4-2 0,5 0 16,8-2-16,6 0 0,3-1 15,3-2-15,13-8 0,2-2 16,3 1-16,0 2 0,12-6 15,1 1-15,-3-1 0,-1-2 16,2-1-16,-6 4 0,0 1 16,-1 2-16,17-19 0,-7 1 15,-19 17-15,-15 13 0,11 0 16,7 2-16,-19 15 0,-11 10 0,-14 4 16,-9 4-16,-1-4 0,1 1 15,2-2-15,-1 3 0,-6 7 16,-5 5-16,-9 12 0,-7 5 15,-6 7-15,-2 4 0,-5 6 16,-3 6-16,-5 8 0,3-3 16,0 2-16,7-7 0,2 1 15,12-16-15,14-20 0,7-12 0,5-7 16,2-5-16,-1-4 0,1-2 16,5-10-16,4-6 0,2-3 15,2-5-15,4-2 0,2 0 16,1 1-16,2 3 0,-3 6 15,-1 3-15,-1 7 0,-2 5 16,-1 7-16,0 5 0,-4 8 16,-1 7-16,-3 8 0,-3 6 0,-3 8 15,-3 7-15,-3 2 0,0 1 16,-3 7-16,-1-2 16,1-9-16,2-9 0,0-6 15,4-12-15,2-13 0,1-8 0,1-15 16,3-9-16,3-9 0,2-7 15,0-9-15,4-6 0,-2 3 16,-1 3-16,-2 1 0,1 1 16,-1 1-16,0 9 0,-3 10 15,-1 9-15,0 7 0,0 5 0,3 4 16,2 2-16,3 4 0,1 2 16,0 6-16,2 4 0,-2 4 15,0 4-15,-2 4 0,-2 4 16,-4 4-16,-1 1 0,-2 1 15,-1 1-15,0-4 0,0-3 16,0-4-16,0-10 0,2-8 0,0-8 16,2-9-16,4-6 15,2-10-15,1-6 0,1-7 0,0-4 16,-1-1-16,-1-1 0,0 0 16,0-1-16,0 0 0,0 5 15,-1 8-15,0 3 16,-1 7-16,-2 6 0,0 5 0,-1 5 15,-1 3-15,1 3 0,-1 3 16,2 2-16,-3 1 16,0 2-16,2 3 0,1 3 0,-1 3 15,2 0-15,2 5 0,2 3 16,1 1-16,3 1 0,2 4 16,3 3-16,5 9 0,-1-2 0,3 5 15,1 4-15,2-2 0,0 0 16,7 12-16,0-1 0,6 8 15,-1-3-15,7 0 0,3 0 16,25 19-16,-5-13 0,-1-15 16,-1-10-16,-22-14 0,-15-10 0,-11-7 15</inkml:trace>
  <inkml:trace contextRef="#ctx0" brushRef="#br0" timeOffset="8125.1502">27141 10719 0,'0'0'0,"0"0"0,0 0 16,0 0-16,0 0 0,0 0 15,-5 28-15,5-28 0,-6 25 16,6-25-16</inkml:trace>
  <inkml:trace contextRef="#ctx0" brushRef="#br0" timeOffset="9115.9204">14192 13592 0,'0'0'0,"-4"15"16,-2 8-16,-2 9 0,-1 3 16,-3 22-16,0 11 0,-1 14 15,1 1-15,-1 22 0,1 7 16,0 6-16,5-9 0,0 52 15,5-11-15,3-21 0,2-16 16,6 1-16,6 4 0,3-13 0,3-8 16,10 10-16,7 5 0,-2-20 15,-1-13-15,-5-28 0,-5-19 16,-14-24-16,-10-17 0,-8-20 16,-8-14-16,5 13 0,4 11 0,1 4 15</inkml:trace>
  <inkml:trace contextRef="#ctx0" brushRef="#br0" timeOffset="9582.556">14406 13601 0,'0'0'0,"0"0"16,12 32-16,-5-15 0,-1 1 0,6 16 15,3 10-15,0 3 0,2 1 16,7 23-16,6 21 0,-2-3 16,0-4-16,5 20 0,4 12 15,-2-13-15,-3-11 0,13 35 16,-2-13-16,-6-19 0,-3-15 0,2-11 15,0-8 1,-5-16-16,-3-11 0,-1-11 0,2-8 16,-5-7-16,-3-6 0,-3-9 0,-3-5 15,-2-8-15,-2-4 0,-1-23 16,0-17-16,-2-4 0,-2-3 16,2-18-16,0-14 15,0 5-15,0 2 0,1-12 0,1-8 16,0 8-16,0 6 0,2-5 15,1-1-15,1 12 0,-1 9 16,7 0-16,4-1 0,-1 16 16,1 10-16,-2 9 0,0 7 15,-6 14-15,-5 9 0,-3 7 0,-3 4 16,-2 4-16</inkml:trace>
  <inkml:trace contextRef="#ctx0" brushRef="#br0" timeOffset="10148.6018">15772 14225 0,'0'0'0,"0"0"0,0 0 0,0 0 15,0 0-15,0 0 0,0 0 16,26-22-16,-26 22 0,18-15 15,-18 15-15,25-6 0,-25 6 0,28 2 16,-13 7-16,0 4 16,-1 4-16,-1 8 0,-1 7 15,1 12-15,-1 2 0,0 16 0,-2 4 16,-2-7-16,-1-4 0,1 1 16,-1-7-16,1-5 0,-1-12 15,-1-7-15,0-7 0,0-2 16,1-3-16,-2-3 0,-1-3 15,0 0-15,1-1 0,-3 0 16,0 1-16,-1-2 0,0 1 0,-1 1 16,-1 1-16,-1 1 0,-1 0 15,-4 3-15,-4 2 0,-2 0 16,-3 1-16,-2-1 0,-3 1 16,-1-1-16,-1-3 0,-6-2 15,-1-2-15,3-2 0,1-3 16,2-2-16,1-2 0,3-2 15,3-2-15,4 2 0,2-2 0,3 0 16,4 0-16,3-6 0,2-3 16,3 1-16,3-1 0,5-9 15,4-3-15,0-1 0,2 0 16,5-6-16,5-2 0,0-1 16,1 1-16,11-12 0,3-3 15,0 4-15,-2 1 0,10-9 16,0-1-16,-8 9 0,-12 14 0,-9 8 15</inkml:trace>
  <inkml:trace contextRef="#ctx0" brushRef="#br0" timeOffset="10817.8851">16512 13840 0,'0'0'0,"0"0"0,0 0 0,0 0 16,0 0-16,0 0 0,0 0 16,0 0-16,-5 31 0,-3-6 15,-4 11-15,-2 5 0,-3 4 0,-6 19 16,-1 5-16,-5 10 15,3-5-15,-1 0 0,4-11 16,2-8-16,5-14 0,4-13 16,3-10-16,2-6 0,3-5 0,2-6 15,1-4-15,2-2 0,2-3 16,4-5-16,2-6 0,2 1 16,2 3-16,0 6 0,2 4 15,0 6-15,0 7 0,-1 12 16,0 9-16,-2 9 0,0 5 0,2 14 15,-1 5-15,1-6 16,-2-4-16,-1-5 0,-2-11 16,-3-12-16,0-8 0,-2-14 0,-1-11 15,1-11-15,-1-9 0,1-8 16,1-10-16,0-1 0,2 2 16,3-6-16,1 3 0,-1 8 15,-1 6-15,-2 6 0,-1 8 16,-1 10-16,0 5 0,0 9 15,2 5-15,-2 6 0,2 5 0,1 5 16,0 4-16,-1 1 0,0 0 16,-1-2-16,1-3 0,-2-5 15,-1-3-15,-1-5 0,-1-3 16,0-4-16,-2-4 0,1-8 16,-2-9-16,1-10 0,0-7 15,1-10-15,0-7 0,1-5 16,1 5-16,1 5 0,-1 3 15,-1 3-15,0 6 0,0 11 16,1 7-16,-1 7 0,0 2 0,0 5 16,2 2-16,1 3 0,3 4 15,1 4-15,3 5 0,1 2 16,1 5-16,4 5 0,2 3 16,2 4-16,2 3 0,9 18 15,4 6-15,6 15 0,-2 0 0,7 13 16,3 10-16,4 12 15,-2-3-15,32 56 0,1-7 16,-4-22-16,-1-13 0,12-1 16,11 0-16,-4-14 0,-3-8 0,-29-32 15,-22-21-15,-14-14 0</inkml:trace>
  <inkml:trace contextRef="#ctx0" brushRef="#br0" timeOffset="11148.4259">17425 14091 0,'0'0'0,"0"0"0,0 0 16,0 0-16,0 0 0,20 5 0,-20-5 16,27 6-16,-11-3 0,5 0 15,4 0-15,1 0 0,2-1 16,10 0-16,4-2 0,-1 2 16,-2 1-16,11-1 0,0 0 15,-5 2-15,-3 2 0,2 5 16,-6 5-16,-8-5 0,-7-2 0,-4-2 15</inkml:trace>
  <inkml:trace contextRef="#ctx0" brushRef="#br0" timeOffset="11365.6712">17525 14690 0,'0'0'0,"0"0"15,0 0-15,0 0 0,0 0 0,0 0 16,0 0-16,34 3 0,-34-3 16,35 4-16,-8-2 0,2 1 15,4 0-15,7 0 0,5 0 16,14 0-16,-1-1 0,15-4 16,0-2-16,-4 1 0,-15 0 0,-11 0 15</inkml:trace>
  <inkml:trace contextRef="#ctx0" brushRef="#br0" timeOffset="12049.499">18906 14282 0,'0'0'0,"0"0"15,0 0-15,0 0 0,27 2 0,-27-2 16,30 5-16,-10-3 15,1 2-15,6 1 0,2 0 16,11 2-16,1 0 0,5 0 16,5 1-16,11 1 0,-3-2 0,16 1 15,2-1-15,-2-3 0,-3-1 16,17-1-16,4-1 0,5-2 16,-8-2-16,42 0 0,-10 1 15,-16 1-15,-10 0 0,4-3 16,3-2-16,-10 2 0,-5 1 0,9 2 15,8 0-15,-7 0 16,-3-2-16,8 2 0,6-3 16,-7 0-16,-4-1 0,11 1 0,6-1 15,-9-1-15,-7-2 0,12 2 16,8 2-16,-11-1 0,-6 0 16,10 1-16,6 0 0,-9 1 15,-7 1-15,10 1 0,4 2 16,-9 0-16,-6 0 0,8 0 15,5 1-15,-11-1 0,-8 2 0,8 1 16,7 1-16,-12-1 0,-7-1 16,11-1-16,5 1 15,-14 0-15,-8-1 0,8 3 0,5-1 16,-7 0-16,-5 0 0,6 0 16,4 2-16,-9-3 0,-7-2 15,5 5-15,1 4 0,-6-3 16,-6-1-16,2 1 0,2 0 15,-9-1-15,-6 1 0,0 1 16,1 1-16,-9-1 0,-4 0 0,-1 3 16,0 1-16,-7-2 0,-5-2 15,-1 0-15,1 1 0,-6-2 16,-5-1-16,0-2 0,-2 0 16,-5-1-16,-4 0 0,-1 2 15,-2 1-15,-2-3 0,-2 0 16,-6 1-16,-5 1 0,-4-3 0,-1-2 15,-8 0-15,-6 0 0,8 0 16,3 0-16,2 0 0</inkml:trace>
  <inkml:trace contextRef="#ctx0" brushRef="#br0" timeOffset="14815.189">20097 12417 0,'0'0'0,"0"0"0,0 0 16,0 0-16,0 0 0,0 0 0,0 0 15,0 0-15,0 0 0,0 0 16,25 12-16,-25-12 0,0 0 16,35 13-16,-17-9 0,1-2 15,2 1-15,2 0 0,3-1 16,2 0-16,-1 0 0,12-1 16,1-1-16,-2 0 0,1 0 0,7 0 15,0 1-15,-3 1 0,-3-1 16,1 1-16,1 0 15,-1 1-15,-2-1 0,8 0 16,-3 0-16,-7-2 0,-4 0 16,-2 0-16,-1-1 15,-1 0-15,-2 1 0,-5 0 16,-4 0-16,-4 0 16,-2 2-16,-4-1 0,-2 0 0,-2 2 15,-1 0-15,-1 0 0,0 0 0,-2 0 16,0 0-16,0 0 0,0-3 15,-2 4-15,1-1 0,0 1 16,0 2-16,-2-1 0,-2 3 16,0 2-16,-2 2 0,-2 1 15,0 3-15,-5 6 0,0 1 16,-3 5-16,0 4 0,-2 1 16,0 1-16,-5 12 0,-1 2 15,-1 1-15,1 1 0,-5 12 16,2 1-16,-1-1 0,1-2 0,-4 12 15,2 2-15,-2 7 0,3-5 16,1-1-16,3 1 0,-6 24 16,6-14-16,2-9 0,3-5 15,2-12-15,4-10 0,2-6 16,3-3-16,1-7 0,3-6 0,0-4 16,2-4-16,1-4 15,2-4-15,1-6 0,0-2 16,1-2-16,0-1 0,4-1 0,3-1 15,3-6-15,3-5 0,3-8 16,3-8-16,0-3 0,0-2 16,-5 6-16,-3 7 0,-3 4 15</inkml:trace>
  <inkml:trace contextRef="#ctx0" brushRef="#br0" timeOffset="15364.5084">21233 13300 0,'0'0'16,"0"0"-16,0 0 0,0 0 0,0 0 16,0 0-16,0 0 0,0 0 15,0 0-15,0 0 0,0 0 16,29 10-16,-29-10 0,21 6 16,-21-6-16,30 6 0,-14-3 0,3-3 15,3 0-15,1-1 16,1 0-16,3-1 0,3-2 15,7 1-15,0-2 0,0 1 0,2-2 16,-2 1-16,1 2 0,7-1 16,-1-2-16,-3 1 0,-3 1 15,6 0-15,-1 0 0,-5 0 16,-3-1-16,-1 2 0,-1 0 16,-2 0-16,-2-3 0,-3 2 15,1 1-15,-4 0 0,-2 0 0,-1 2 16,-3 1-16,-3 1 0,-2 1 15,-2-1-15,-3 0 0,0 0 16,-1 0-16,-3 0 0,-1 0 16,-2-1-16,0 0 0,0 0 15,1-3-15,-1 3 0,-2-2 16,2 2-16,-2-3 0,-2-1 0,0-1 16,0 1-16,0-1 15,1 2-15</inkml:trace>
  <inkml:trace contextRef="#ctx0" brushRef="#br0" timeOffset="15781.7003">21918 12586 0,'0'0'0,"0"0"0,0 0 16,0 0-16,0 0 0,0 0 0,0 0 16,0 0-16,0 30 0,0-30 15,-1 31-15,1-31 0,-1 40 16,0-15-16,-1 2 0,0 2 16,1 0-16,-1 11 0,0 2 15,0 1-15,1-1 0,-2 13 16,0 1-16,0-4 0,-1-1 0,0 10 15,0-1-15,-1-8 16,1-3-16,-2 3 0,1 0 0,0-7 16,1-4-16,1-1 0,-1-2 15,1-8-15,1-4 0,0-4 16,-1-2-16,2-6 0,1-4 0,0-5 16,0-2-16,0-3 0,0 0 15,1-4-15,2-1 16,1-4-16,3-1 0,7-14 0,7-12 15,-5 7-15,-2 5 0,-3 6 16</inkml:trace>
  <inkml:trace contextRef="#ctx0" brushRef="#br0" timeOffset="16448.1679">22847 12054 0,'0'0'0,"0"0"16,0 0-16,0 0 0,0 0 16,0 0-16,0 0 0,0 0 15,0 0-15,0 0 0,0 0 16,-1 27-16,1-27 0,0 23 15,0-23-15,-1 32 0,0-15 0,0 4 16,0 2-16,-1 2 16,-1-1-16,0 11 0,0 3 15,0 0-15,-1 1 0,0 13 0,-1 4 16,1-1-16,0 0 0,-3 15 16,-1 4-16,2-3 0,-1-3 15,-1 15-15,1 2 0,-1 5 16,0-7-16,-2 35 0,1-8 15,2-15-15,1-11 0,2-1 16,-1-1-16,2-9 0,1-8 16,1-1-16,2-1 0,-1-13 15,1-8-15,1 0 0,0 3 16,2-8-16,0-1 0,-2-4 0,-1-1 16,1-6-16,-2-3 0,1-5 15,1-1-15,-1-4 0,-1-3 16,0-3-16,1-3 0,-1-3 15,0 0-15,0 0 0,0 0 16,-1-3-16,1 3 0,-1-3 16,1 3-16,0 0 0,-1-3 0,1 3 15,-2-1-15,2 1 0,0 0 16,0 0-16,-2-2 0,2 2 16,0 0-16,-1-2 0,1 2 15,-2-2-15,2 2 0,0 0 16,-2-2-16,2 2 0,-1-2 0,1 2 15,-2-2-15,2 2 16,-2-3-16,2 3 0,0-4 16,0 2-16,0-1 0,2 1 0,-1-1 15,0 0-15,-1 0 0,0 3 16</inkml:trace>
  <inkml:trace contextRef="#ctx0" brushRef="#br0" timeOffset="18528.1423">23456 13341 0,'0'0'0,"0"0"0,0 0 15,0 0-15,0 0 0,0 0 16,0 0-16,0 0 0,0 0 15,0 0-15,26 7 0,-26-7 0,0 0 16,28 2-16,-28-2 16,25 0-16,-10 0 0,1 0 0,2-2 15,1 1-15,-1 0 0,4-1 16,3 1-16,-2-2 16,0 0-16,8 0 0,0 0 0,0 0 15,-2 1-15,1-1 0,0-1 16,-2 1-16,0-1 0,5 0 15,-1-1-15,-3 1 0,-3-1 16,0 1-16,-2 2 0,-3 0 16,-2-1-16,-3 0 0,-2-1 0,-1 1 15,-4 1-15,-2 1 0,-1 0 16,-2 1-16,-1 0 0,1 0 16,-1 0-16,-1 1 0,0 1 15,-2-2-15,3 0 0,-3 0 16,0 0-16,0 0 0,0 0 15,0 3-15,0-3 0,0 0 16,-1002 0-16,2001 0 0,-999 0 0,-2 1 16,2-1-16,-2-1 15,2 1-15,-2 0 0,2 0 0,-3-2 16,3 2-16,-2-1 0,2 1 16,-2-1-16,2 1 0,-2-2 15,2 2-15,0 0 0,0 0 16,0 0-16,0 0 0,-7 0 15,7 0-15,0 0 0,0 0 16,0 0-16,0 0 0,0 0 16,-4 3-16,4-3 0,0 0 0,0 0 15,0 0-15,0 0 0,0 0 16,0 0-16,0 0 0,0 0 16,0 0-16,0 0 0,0 0 15,0 0-15,0 0 0,0 0 16,-2 4-16,2-4 0,0 0 0,0 0 15,0 0-15,0 0 0,0 0 16,0 0-16,0 0 16,0 0-16,0 0 0,0 0 15,0 0-15,0 0 0,0 0 0,0 0 16,0 0-16,0 0 0,0 0 16,0 0-16,0 0 0,0 0 15,0 0-15,0 0 0,0 0 16,0 0-16,0 0 0,0 0 15,0 0-15,0 0 0,0 0 0,0 0 16,0 0-16,0 0 16,0 0-16,0 0 0,0 0 15,0 0-15,0 0 0,0 0 0,0 0 16,0 0-16,0 0 0,0 0 16,0 0-16,0 0 0,0 0 15,0 0-15,0 0 0,0 0 16,0 0-16,0 0 0,0 0 15,0 0-15,0 0 0,0 0 16,0 0-16,0 0 0,0 0 0,0 0 16,0 0-16,0 0 15,0 0-15,0 0 0,0 0 16,0 0-16,0 0 0,0 0 0,0 0 16,0 0-16,0 0 0,0 0 15,0 0-15,0 0 0,0 0 16,0 0-16,0 0 0,0 0 15,0 0-15,0 0 0,0 0 16,0 0-16,0 0 0,0 0 16,0 0-16,0 0 0,0 0 0,0 0 15,0 0-15,0 0 0,0 0 16,0 0-16,0 0 0,0 0 16,0 0-16,0 0 0,0 0 15,0 0-15,0 0 0,0 0 16,0 0-16,0 0 0,0 0 15,0 0-15,0 0 0,0 0 16,0 0-16,0 0 0,0 0 16,0 0-16,0 0 0,0 0 15,0 0-15,0 0 0,0 0 0,0 0 16,0 0-16,0 0 0,0 0 16,0 0-16,-3 4 0,3-4 15,0 0-15,0 0 0,0 0 16,0 0-16,0 0 0,0 0 15,0 0-15,0 0 0,0 0 0,-6 0 16,6 0-16,0 0 16,0 0-16,0 0 0,0 0 15,0 0-15,0 0 0,0 0 16,0 0-16,0 0 0,0 0 16,0 0-16,0 0 0,0 0 0,0 0 15,0 0-15,0 0 0,0 0 16,0 0-16,0 0 15,0 0-15,0 0 0,0 0 0,0 0 16,0 0-16,0 0 0,0 0 16,0 0-16,0 0 0,0 0 15,0 0-15,0 0 0,0 0 16,0 0-16,0 0 0,0 0 16,0 0-16,0 0 0,0 0 0,0 0 15,0 0-15,0 0 0,0 0 16,0 0-16,0 0 0,0 0 15,0 0-15,0 0 0,0 0 16,0 0-16,0 0 0,0 0 16,0 0-16,0 0 0,0 0 0,0 0 15,0 0-15,0 0 0,0 0 16,0 0-16,0 0 0,0 0 16,0 0-16,0 0 0,0 0 15,0 0-15,0 0 0,0 0 16,0 0-16,0 0 0,0 0 15,0 0-15,0 0 0,0 0 16,0 0-16,0 0 0,0 0 16,0 0-16,0 0 0,0 0 15,5-2-15,-5 2 0,0 0 0,0 0 16,0 0-16,0 0 16,4-3-16,-4 3 0,0 0 15,0 0-15,0 0 0,0 0 16,0 0-16,0-7 0,0 7 0,0 0 15,0 0-15,4-3 0,-4 3 16,0 0-16</inkml:trace>
  <inkml:trace contextRef="#ctx0" brushRef="#br0" timeOffset="19581.1443">24905 12503 0,'0'0'0,"0"0"0,0 0 0,0 0 0,0 0 15,0 0-15,0 0 16,0 0-16,22 11 0,-22-11 0,0 0 16,32 8-16,-32-8 0,29 6 15,-11-3-15,0-1 0,0 1 16,2 0-16,2 0 0,0 1 0,0 1 15,6 2-15,0-3 16,-3 2-16,-2 2 0,-1 2 16,-1 0-16,-2 0 0,-2 1 0,-2 2 15,-2 1-15,-2 1 0,-2 1 16,-4 2-16,-1 3 0,-4 2 16,-3 2-16,-3 3 0,-4 2 15,-6 9-15,-1 2 0,-5 4 16,-4 3-16,-7 6 0,0-3 0,-1 0 15,-1 1-15,-4 2 16,2-4-16,1-6 0,3-4 16,7-9-16,4-7 0,2-4 0,6-7 15,4-4-15,2-2 0,3-2 16,0-2-16,3-1 0,0 0 16,2-2-16,0 0 0,0 0 15,0 0-15,2 1 0,0-2 16,1 0-16,1-1 0,0 1 15,3 0-15,2-1 0,2 1 0,3-3 16,2 0-16,2-2 0,1 0 16,1 0-16,1-1 0,1 1 15,0 0-15,1 0 16,1 1-16,0-1 0,1 1 0,6-1 16,1 0-16,-3 0 15,0-1-15,-1 0 0,-3 2 16,-1-2-16,-1 0 0,0 0 15,1 0-15,-2-1 0,-3-1 0,5 0 16,1 1-16,-1 0 16,0 0-16,2-3 0,1 1 0,-5 2 15,-3 0-15,-4 2 0</inkml:trace>
  <inkml:trace contextRef="#ctx0" brushRef="#br0" timeOffset="19931.3322">26391 12429 0,'0'0'0,"0"0"0,0 0 0,0 0 16,0 0-16,0 0 0,0 0 15,0 0-15,-15 31 0,3-13 16,-4 7-16,-3 2 0,-1 1 16,-2 2-16,-2 3 0,-7 8 15,1-2-15,-5 7 0,2-1 16,-4 3-16,4-6 0,3-3 16,0-4-16,3-1 0,3-2 0,0-2 15,1-1-15,2-2 0,1-2 16,0-1-16,1 2 0,3 0 15,1 2-15,4-3 0,4 0 16,0-9-16,2-8 0,0-2 0,2-1 16,-1-1-16</inkml:trace>
  <inkml:trace contextRef="#ctx0" brushRef="#br0" timeOffset="20331.394">25868 12578 0,'0'0'0,"0"0"0,0 0 16,0 0-16,0 0 0,0 0 0,0 0 16,0 0-16,0 0 0,-981 25 15,1982-25-15,-983 20 0,-18-20 16,21 28-16,-8-11 0,1 0 15,2 1-15,0 3 0,2 1 16,5 7-16,0 0 0,1 1 16,1 1-16,-1-1 0,-1 0 0,5 8 15,-1-2-15,-2-2 0,-1-1 16,0 3-16,-2-2 0,-2-5 16,-2-2-16,-2-4 0,-2-2 15,-2-4-15,-2-3 0,-3-5 16,-2-2-16,0-2 0,-2-1 15,-1-1-15,1-1 0,-3-2 16,2 2-16,-2-2 0,0-3 16,0 0-16,0 0 0,2-1 0,2-2 15,2 1-15,1-2 0,-2 1 16,1 1-16,-2 0 0</inkml:trace>
  <inkml:trace contextRef="#ctx0" brushRef="#br0" timeOffset="22422.3631">27233 11707 0,'0'0'0,"0"0"15,0 0-15,0 0 0,0 0 0,0 0 16,0 0-16,0 0 0,0 0 16,0 0-16,0 0 0,0 0 15,0 0-15,0 0 0,0 0 16,0 0-16,0 0 0,0 0 15,0 0-15,0 0 0,0 0 16,0 0-16,0 0 0,0 0 16,0 0-16,0 0 0,0 0 15,0 0-15,0 0 0,0 0 0,0 0 16,-6 22-16,6-22 0,0 0 16,0 0-16,0 0 0,0 0 15,0 0-15,0 0 0,0 0 16,0 0-16,0 0 0,0 27 15,0-27-15,0 0 0,0 23 16,0-23-16,0 25 0,0-10 0,0 3 16,0 3-16,0 0 15,0 3-15,0 3 0,-1 4 16,0 8-16,0 0 0,0 3 0,0 5 16,-1 7-16,0-1 0,-2 12 15,1 0-15,0-5 0,-1-6 16,0 11-16,0 2 0,0-6 15,1-4-15,0 10 0,1-2 16,1-7-16,1-5 0,-1 5 16,1 4-16,0-8 0,0-6 0,1 24 15,2-6-15,-2-12 0,1-6 16,-1-3-16,0-3 0,1-4 16,1-2-16,-1 0 0,0 2 15,-1-16-15,1 3 0,-1 4 16,2 4-16,-2-4 0,0-3 0,-1 3 15,0 2-15,0-5 16,0-2-16,-1-4 0,0-3 16,1-5-16,0-3 0,0-2 0,-2-1 15,2-2-15,0-1 0,0 0 16,0-1-16,0-2 0,0 0 16,-2 1-16,2-1 0,0 0 15,0 0-15,0-2 0,0 2 16,0 0-16,0-3 0,0 3 15,0-3-15,0 3 0,0 0 0,0 0 16,0-2-16,0 2 16,0 0-16,0 0 0,0 0 15,0 0-15,0 0 0,0 0 16,0 0-16,0 0 0,0 0 16,-1-2-16,1 2 0,0 0 0,0 0 15,0 0-15,0 0 0,0 0 16,0 0-16,0 0 0,0 0 15,0 0-15,0 0 0,0 0 16,0 0-16,0 0 0,0 0 0,0 0 16,0 0-1,0 0-15,0 0 16,0 0-16,0 0 0,0 0 0,0 0 16,0 0-16,0-6 0,0 6 15,0 0-15,0 0 0,0 0 0,0 0 16,0 0-16,0 0 15,0 0-15,0 0 0,0 0 16,0 0-16,0 0 0,0 0 0,0 0 16,-2-5-16,2 5 0,0 0 15,0 0-15,0 0 0,0 0 16,0 0-16,-2-5 16,2 5-16,0 0 0,0 0 0,0 0 15,0 0-15,-2-4 0,2 4 16,0 0-16,0 0 0,0 0 15,0 0-15,0 0 0,0 0 16,0 0-16,0 0 0,0 0 16,0 0-16,0 0 0,0 0 15,0 0-15,0 0 0,0 0 0,0 0 16,0 0-16,0 0 0,0 0 16,0 0-16,0 0 0,0 0 15,0 0-15,0 0 0,0 0 16,0 0-16,0 0 0,0 0 15,0 0-15,-3-5 0,3 5 0,0 0 16,0 0-16,0 0 0,0 0 16,0 0-16,0 0 15,0 0-15,0 0 0,0 0 0,0 0 16,0 0-16,0 0 0,0 0 16,0 0-16,0 0 0,0 0 15,0 0-15,0 0 0,0 0 16,0 0-16,0 0 0,0 0 15,0 0-15,0 0 0,0 0 16,0 0-16,0 0 0,0 0 0,0 0 16,0 0-16,0 0 15,0 0-15,0 0 0,0 0 16,0 0-16,0 0 0,0 0 0,0 0 16,0 0-16,0 0 0,0 0 15,0 0-15,0 0 0,0 0 16,0 0-16,0 0 0,0 0 15,0 0-15,0 0 0,0 0 16,0 0-16,0 0 0,0 0 16,0 0-16,0 0 0,0 0 0,0 0 15,0 0-15,0 0 0,0 0 16,0 0-16,0 0 0,0 0 16,0 0-16,0 0 0,0 0 15,0 0-15,0 0 0,0 0 16,0 0-16,0 0 0,0 0 0,0 0 15,0 0-15,0 0 0,0 0 16,0 0-16,0 0 16,0 0-16,0 0 0,0 0 0,0 0 15,0 0-15,0 0 0,0 0 16,0 0-16,0 0 0,0 0 16,0 0-16,0 0 0,0 0 15,0 0-15,0 0 0,0 0 16,0 0-16,0 0 0,0 0 15,0 0-15,0 0 0,0 0 16,0 0-16,0 0 0,0 0 16,0 0-16,0 0 0,0 0 15,0 0-15,0 0 0,0 0 0,0 0 16,0 0-16,0 0 0,0 0 16,0 0-16,0 0 0,0 0 15,0 0-15,0 0 0,0 0 16,0 0-16,0 0 0,0 0 15,0 0-15,0 0 0,0 0 16,0 0-16,0 0 0,0 0 0,0 0 16,0 0-16,0 0 0,0 0 15,0 0-15,0 0 16,0 0-16,0 0 0,0 0 0,0 0 16,0 0-16,0 0 0,0 0 15,0 0-15,0 0 0,0 0 0,0 0 16,0 0-16,1-7 15,-1 7-15,0 0 0,2-6 16,-2 6-16,0 0 0,0-6 16,0 6-16,0 0 0</inkml:trace>
  <inkml:trace contextRef="#ctx0" brushRef="#br0" timeOffset="27663.6042">22656 15016 0,'0'0'0,"0"0"16,0 0-16,0 0 0,0 0 15,0 0-15,0 0 0,0 0 16,0 0-16,0 0 0,0 0 16,24 7-16,-24-7 0,0 0 15,31 3-15,-31-3 0,27 0 0,-27 0 16,34-1-16,-15 1 0,0-2 15,1 1-15,0-1 0,-1 2 16,2 0-16,0 0 0,0-1 16,5 1-16,-1 1 0,-1 0 15,1 0-15,-1 1 0,0 1 0,0 0 16,2 0-16,-2 1 0,-1 0 16,0 2-16,0 0 15,-1 0-15,-1 0 0,0 3 16,-1 1-16,-1 3 0,-3 2 0,1 5 15,-4 3-15,-3 1 0,-2 1 16,-4 1-16,-3 1 16,-3 0-16,-2 1 0,-4 1 0,-3 0 15,0-1-15,-1-3 0,2-4 16,0-2-16,2-4 0,2-3 16,-1-2-16,0-2 0,2-1 15,0-2-15,1-1 0,0-1 16,0 0-16,1-1 0,-9 7 15,-7 6-15,4-3 0,2-1 0,1-3 16</inkml:trace>
  <inkml:trace contextRef="#ctx0" brushRef="#br0" timeOffset="28064.2914">22938 15941 0,'0'0'0,"0"0"16,0 0-16,0 0 0,0 0 0,0 0 15,0 0-15,0 0 0,0 0 16,0 0-16,0 0 0,0 0 15,0 0-15,0 0 0,0 0 16,0 0-16,0 0 0,25 9 16,-25-9-16,0 0 0,0 0 15,26 3-15,-26-3 0,19 2 16,-8-1-16,2 1 0,0-1 16,1 1-16,1 0 0,3 0 15,2 0-15,1-1 0,0 0 0,2-1 16,1-1-16,8-1 0,1 1 15,2-2-15,1 1 0,0-2 16,1-1-16,8-2 0,-1 1 16,-1-1-16,-1 0 0,0 0 15,0 0-15,-4 1 0,-3-1 16,5 0-16,-2 1 0,-5 1 16,-2 1-16,-4 1 0,-1-1 15,-4 1-15,-3 1 0,-1 0 16,-3-1-16,-3 1 0,-3 1 0,2-2 15,0 1-15,1-1 0,-1 0 16,3-1-16,1-2 0,1 1 16,0-1-16,-1 0 0,-3 1 15,-2 1-15</inkml:trace>
  <inkml:trace contextRef="#ctx0" brushRef="#br0" timeOffset="28613.3421">27821 14075 0,'0'0'0,"0"0"0,0 0 0,0 0 15,0 0-15,30 2 0,-30-2 0,35 1 16,-35-1-16,44 2 0,-16 0 16,1-1-16,1 1 0,11 1 15,1 0-15,-3-1 0,-1 1 16,7-1-16,0 1 0,-4 0 0,-4-2 15,0 2-15,-2-1 16,-3 1-16,-2-1 0,3 1 16,-2-2-16,-9 0 0,-1 1 0,-3 0 15,0 1-15,-2 0 0,-3 1 16,-4 1-16,-4 0 0,-5 2 16,-3 1-16,1-2 0,-1-1 15,2-1-15</inkml:trace>
  <inkml:trace contextRef="#ctx0" brushRef="#br0" timeOffset="29063.9924">27651 14790 0,'0'0'0,"0"0"0,0 0 0,0 0 0,0 0 16,0 0-16,0 0 15,27 11-15,-27-11 0,26 9 0,-10-5 16,2 1-16,1 1 16,2 0-16,3 0 0,0-2 0,1 1 15,11 0-15,0 1 0,-1-4 16,1 0-16,9-1 0,0 1 15,-2-2-15,-2-1 0,1 0 16,1 1-16,-2-1 0,-3-1 0,6 1 16,-1 1-16,-5 0 15,-4 0-15,-3-1 0,-4-2 16,-2 2-16,-4 2 0,-5-1 0,-2 1 16,-3 1-16,-3-2 0,-2 1 15,-2-1-15,-1 0 0,0 1 0,-3-1 16,2 1-16,-2-1 15,2 1-15,-2-1 0,0 0 16,0 0-16,0 0 0,-1-2 16,1 2-16,-1-2 0,1 2 0,-2-4 15,2 4-15,0-2 0</inkml:trace>
  <inkml:trace contextRef="#ctx0" brushRef="#br0" timeOffset="32413.0626">29362 13182 0,'0'0'0,"0"0"0,0 0 16,0 0-16,0 0 0,0 0 15,0 0-15,0 0 0,0 0 0,0 0 16,0 0-16,0 0 15,0 0-15,0 0 0,0 0 0,0 0 16,0 0-16,0 0 16,0 0-16,0 0 0,0 0 0,0 0 15,0 0-15,0 0 0,0 0 16,23 11-16,-23-11 0,0 0 16,0 0-16,0 0 0,0 0 15,26-1-15,-26 1 0,0 0 16,0 0-16,26-2 0,-26 2 15,14 0-15,-5 0 0,1 0 0,-1 0 16,1 0-16,1 1 16,0 0-16,1-1 0,0 1 15,1-1-15,0 1 0,1 1 0,0-2 16,0 1-16,1 0 0,-1 0 16,0 2-16,2-1 0,-2 1 15,0 0-15,1 1 0,-1 1 16,-1-1-16,1 1 0,-1 1 15,0 1-15,-1 1 0,-1 0 16,-1 0-16,0 2 0,-1 1 16,0 0-16,-1 4 0,0 0 15,-1-1-15,-2 1 0,0 0 0,-2-1 16,-1 1-16,-1-1 0,-1 1 16,-1 1-16,0-1 0,-1 0 15,-1 0-15,-2 0 16,0 2-16,-2 0 0,-1 1 0,0 0 15,-2 2-15,0-1 0,-2 0 16,-1 2-16,0 0 0,0 0 0,-1 1 16,-2 0-16,-4 4 0,0 1 15,0-1-15,-3 2 16,3-2-16,-1-1 0,-1-1 0,-1-2 16,4-1-16,1-1 0,3-3 15,0-2-15,3-3 16,1-2-16,2-2 0,3-1 0,0-2 15,1 0-15,0-2 0,1 1 16,2-3-16,-1 0 0,1 1 16,0-1-16,2-1 0,-2 0 0,2 0 15,0 0-15,0 0 0,0 0 16,0 0-16,0 0 16,0-2-16,0 2 0,0 0 0,2-1 15,-2 1-15,2-1 0,-2 1 16,4-3-16,-2 2 0,0 0 15,1 0-15,1 1 0,-1 1 16,0 0-16,2 0 0,-1-1 16,3 0-16,1-1 0,3 1 15,2-2-15,0 1 0,0-1 16,5 0 0,1 1-16,4-1 0,1 1 15,-2-1-15,-1 1 0,6-1 0,1 1 16,-2 0-16,0 1 0,-1-1 15,0 0-15,-2 1 0,-3 0 0,1 0 16,0 0-16,-1 0 0,-1 1 16,1 0-16,0-1 15,-3 0-15,0 1 0,-1 0 0,1 2 16,-1 0-16,0 1 0,-1-1 16,1 1-16,-2 0 0,-1-1 0,1 0 15,-2 2-15,-1-1 16,0 0-16,-1 1 0,0-1 15,-2 2-15,0 0 0,0-1 16,-1-1-16,0 1 0,0 0 0,-2 0 16,1 1-16,-2-2 15,1 1-15,-1 1 0,1 1 16,0 0-16,-1 0 0,0 0 0,-1 1 16,0-1-16,-1 1 0,1 1 15,-1 1-15,-1 0 0,0-1 16,0 2-16,-1 1 15,0 0-15,0-1 0,-1 3 0,-1 2 16,-1 1-16,-1 0 0,-3 8 16,-2 3-16,0-1 0,-1-2 15,-2 3-15,-3 4 0,1-3 0,0-1 16,-7 9-16,-1 2 16,1-4-16,1-3 0,-5 7 0,-2 2 15,4-4-15,1-3 0,-1 0 16,-2-1-16,1-3 0,2 0 0,-7 6 15,-2 3-15,2-7 16,1-2-16,-2 3 0,-3 4 16,2-3-16,1-2 0,-11 8 15,-2 4-15,2-5 0,3-2 0,-9 7 16,-4 7-16,4-7 0,4-4 16,-32 29-16,-1 2 0,10-7 15,7-6-15,-10 10 0,-5 6 16,8-7-16,7-5 0,-11 16 15,-8 11-15,10-1 0,6-3 0,19-26 16,13-19-16,10-12 0</inkml:trace>
  <inkml:trace contextRef="#ctx0" brushRef="#br0" timeOffset="36279.6854">17417 4279 0,'0'0'0,"0"0"0,0 0 16,0 0-16,0 0 0,17 18 15,-17-18-15,0 0 0,33 19 16,-33-19-16,35 16 0,-12-6 16,4 1-16,2-3 0,2 2 0,10 2 15,2-1-15,-3 1 0,-1-1 16,7 2-16,-1-1 0,-4-2 16,-3-2-16,1 1 0,-2-3 15,-13-1-15,-4-1 0,-1 1 16,-5 1-16,-4-2 0,-2 0 0,-3 0 15,0 0-15,-2 0 16,0 0-16,-2 0 0,0-1 16,-1 3-16,0 1 0,-2 6 0,-1 1 15,-2 3-15,1 0 0,-1 5 16,-1 2-16,0 2 0,1-2 16,-2 11-16,1 4 15,0-2-15,1-1 0,0 4 0,1 4 16,-1-2-16,2-2 0,-1 11 15,-1 2-15,2-3 0,0-2 16,-1 8-16,1-2 0,1-7 16,0-2-16,1-2 0,0-1 15,1-5-15,0-2 0,1-2 16,1 0-16,-1-4 0,1-3 0,0-3 16,1-2-16,-1-2 0,0-1 15,0-2-15,0-3 0,-2-4 16,-1-2-16,-4-2 0,-4-2 15,3 0-15,2-1 0,0 0 16</inkml:trace>
  <inkml:trace contextRef="#ctx0" brushRef="#br0" timeOffset="36496.1052">17607 5834 0,'0'0'0,"0"0"16,-11 5-16,6-3 0,0-2 16,2 0-16,0 0 0,0 0 15,0 0-15,1 1 0,2-1 16,0 0-16,0 0 0,2 3 15,2-3-15,3 0 0,4 1 16,7-1-16,5 0 0,4 1 16,1-1-16,13 1 0,4 0 15,0-1-15,2-1 0,15 0 0,3 0 16,-2-2-16,0 1 0,15-3 16,0 0-16,1-4 0,-10-1 15,-12 2-15,-16 3 0,-12 0 0</inkml:trace>
  <inkml:trace contextRef="#ctx0" brushRef="#br0" timeOffset="36813.1495">19348 5249 0,'0'0'16,"0"0"-16,23 11 0,-6-5 0,2 1 16,14 6-16,7 4 15,3 0-15,3-1 0,20 9 0,7 0 16,14 7-16,-1-3 0,24 8 16,7 1-16,6 4 0,-8-2 0,56 16 15,-8-8-15,-19-3 16,-14-4-16,3 3 0,1 0 15,-12-4-15,-10-4 0,2 6 16,0 3-16,-11-4 0,-11-2 16,-1 1-16,-3 1 0,-27-12 0,-20-10 15,-12-6-15</inkml:trace>
  <inkml:trace contextRef="#ctx0" brushRef="#br0" timeOffset="37313.4877">15811 5161 0,'0'0'0,"0"0"16,0 0-16,0 0 0,0 0 0,0 0 16,0 0-16,0 0 0,0 0 15,23 13-15,-23-13 0,38 14 16,-14-6-16,7 0 0,7 2 16,2 1-16,5 0 0,19 5 0,19 2 15,-2 0-15,-2-1 0,16 3 16,12 1-16,-13-1 0,-12-3 0,7-1 15,-9-2-15,7 1 16,-23-4-16,-30-5 0,-19-8 16,-6 2-16,-1-1 0,-3 1 0</inkml:trace>
  <inkml:trace contextRef="#ctx0" brushRef="#br0" timeOffset="37862.666">14207 4768 0,'22'6'16,"2"-2"-16,1 0 0,4 1 15,3 0-15,0-1 0,0 0 16,9 2-16,1 1 0,-3-2 15,-3 1-15,6 2 0,-3-1 16,-5 0-16,-4 0 0,-5 1 16,-3 2-16,-4-1 0,-4 0 0,-5 1 15,-4 2-15,-2-1 0,-4 2 16,-6 4-16,-4 4 16,-2-2-16,-1 3 0,-1 2 0,-3 3 15,2 2-15,-1 1 0,0 7 16,-1 5-16,-2 4 0,1-2 0,3 4 15,0 7-15,3-3 16,2-1-16,0 11 0,1 1 16,3-6-16,0-6 0,-1 7 15,2-1-15,-1-7 0,1-6 0,2-1 16,0 1-16,0-6 0,2-7 16,-3-1-16,-3-4 15,2-7-15,3-6 0,0-3 0</inkml:trace>
  <inkml:trace contextRef="#ctx0" brushRef="#br0" timeOffset="38029.9866">14024 6262 0,'0'0'0,"0"0"0,0 0 15,0 0-15,0 0 0,0 0 0,0 0 16,0 0-16,0 0 0,21 6 16,-21-6-16,40 7 0,-15-4 15,12-2-15,8-1 0,18 0 16,3 0-16,31-2 0,12-1 15,21 0-15,-1-1 0,-13 0 16,-19 1-16,-20 0 0</inkml:trace>
  <inkml:trace contextRef="#ctx0" brushRef="#br0" timeOffset="38645.653">22508 5661 0,'0'0'0,"0"0"0,0 0 16,0 0-16,33 14 0,-33-14 16,40 14-16,-18-6 0,1 1 0,0 0 15,1 1-15,4 2 16,-3 0-16,-2-1 0,-2-3 0,-3 0 16,-4-1-16,-5-1 0,-6 0 15,-3 0-15,-2-3 0,-5 2 16,-2-1-16,-1 1 0,-1 0 15,2 2-15,0 1 0,1-3 16,2 1-16,-1 2 0,0 1 16,0 4-16,-2 4 0,-2 1 15,-1 3-15,0 2 0,-2 3 0,1 3 16,0 3-16,-3 9 0,1 2 16,2 0-16,1 1 0,2-1 15,2-1-15,0 11 0,3 1 16,0-1-16,3-2 0,0-5 15,0-12-15,1-9 0</inkml:trace>
  <inkml:trace contextRef="#ctx0" brushRef="#br0" timeOffset="38796.5598">22236 7107 0,'0'0'0,"0"0"16,0 0-16,0 0 0,0 0 15,0 0-15,24 3 0,-1 2 16,10 4-16,-4-1 0,-4-2 0,-3 0 16</inkml:trace>
  <inkml:trace contextRef="#ctx0" brushRef="#br0" timeOffset="39729.5944">18905 3374 0,'0'0'0,"0"0"0,0 0 16,0 0-16,0 0 0,0 0 15,0 0-15,0 0 0,-22 0 16,22 0-16,-47 15 0,10-4 15,-7 1-15,-25 7 0,-12 3 16,-16 7-16,3 2 0,-19 14 16,-16 12-16,-1 6 0,16 0 0,-36 34 15,18-2-15,21-10 16,16-8-16,8 9 0,5 3 0,15-4 16,10-2-16,6 4 0,6 3 15,7-5-15,6-5 0,2 7 16,3 8-16,5-9 0,5-4 15,3 9-15,2 6 0,3-7 16,2-6-16,6 5 0,5 5 16,1-8-16,3-7 0,8 3 15,7 2-15,3-9 0,1-6 0,13-2 16,8 0-16,-1-13 0,0-7 16,11-5-16,7-1 0,-1-5 15,0-2-15,11-4 0,6-2 16,-3-7-16,-2-3 0,8-6 15,6-2-15,-8-3 0,-3-5 0,10-6 16,7-5-16,-3-8 0,-1-6 16,22-13-16,12-10 15,2-5-15,0-3 0,8-13 0,5-8 16,-20 0-16,-14-2 0,-1-10 16,-1-8-16,-12 8 0,-8 7 15,-2-14-15,-3-7 0,-10 5 16,-8 5-16,-1-9 0,2-5 15,-9 10-15,-5 8 0,-3-6 16,-2-3-16,-8 11 0,-5 7 16,-5-3-16,-5-3 0,-6 8 0,-4 5 15,-7-1-15,-4-1 16,-4 5-16,-5 5 0,-5-4 0,-4-1 16,-2 10-16,1 5 0,-11-2 15,-5-2-15,3 9 0,1 6 0,-8 7 16,-4 4-16,1 8 15,-1 3-15,-14-1 0,-9 0 16,-4 2-16,-1 2 0,-14 9 16,-9 5-16,6 7 0,3 2 0,-13 10 15,-10 8-15,7 3 0,8 2 16,-12 15-16,-7 10 0,13 9 16,12 5-16,28-22 0,18-14 15,12-9-15</inkml:trace>
  <inkml:trace contextRef="#ctx0" brushRef="#br0" timeOffset="40212.9007">22195 7347 0,'0'0'16,"0"0"-16,0 0 0,0 0 15,27 6-15,-27-6 0,44 7 16,-15-3-16,3 2 0,9-1 16,7 2-16,18 2 0,4 2 0,30 5 15,11 2-15,12 6 0,-7 1 0,-14-4 16,-15-3-16,-24-5 16</inkml:trace>
  <inkml:trace contextRef="#ctx0" brushRef="#br0" timeOffset="40457.7166">24117 6939 0,'0'0'15,"0"0"-15,0 0 0,0 0 0,-21 13 16,21-13-16,0 0 0,-25 12 0</inkml:trace>
  <inkml:trace contextRef="#ctx0" brushRef="#br0" timeOffset="58138.2186">22825 5020 0,'0'0'0,"0"0"15,0 0-15,0 0 0,0 0 16,0 0-16,0 0 0,0 0 16,0 0-16,0 0 0,21 23 15,-21-23-15,25 20 0,-25-20 16,36 16-16,-18-10 0,-3 0 0,-2-1 15</inkml:trace>
  <inkml:trace contextRef="#ctx0" brushRef="#br0" timeOffset="58294.1772">23585 5011 0,'0'0'16,"0"0"-16,0 0 0,0 0 0,0 0 15,0 0-15,7 35 0,-7-35 16,3 35-16,-1-20 0,-1-1 16,0-2-16</inkml:trace>
  <inkml:trace contextRef="#ctx0" brushRef="#br0" timeOffset="58599.4219">23907 6369 0,'0'0'0,"0"0"16,0 0-16,0 0 0,0 0 0,0 0 15,17 17-15,-17-17 0,0 0 16,25 23-16,-25-23 0,22 25 16,-11-10-16,-1-2 0,-3-1 15,1-2-15</inkml:trace>
  <inkml:trace contextRef="#ctx0" brushRef="#br0" timeOffset="58794.7492">23939 6933 0,'0'0'0,"0"0"15,0 0-15,0 0 0,0 0 0,0 0 16,0 0-16,0 0 0,20 22 15,-20-22-15,21 18 16,-21-18-16,18 22 0,-10-11 0,-1-3 16,-2 0-16</inkml:trace>
  <inkml:trace contextRef="#ctx0" brushRef="#br0" timeOffset="59194.7714">21995 7954 0,'0'0'0,"0"0"16,0 0-16,0 0 0,0 0 0,0 0 15,0 0-15,0 0 0,0 0 16,30 21-16,-30-21 16,32 20-16,-13-11 0,-3 0 0,-1-2 15,-3-1-15</inkml:trace>
  <inkml:trace contextRef="#ctx0" brushRef="#br0" timeOffset="59410.4805">23051 8093 0,'-1001'0'0,"2002"0"0,-1001 0 15,0 0-15,0 0 0,0 0 16,0 0-16,0 0 0,0 0 0,11 26 15,-11-26-15,4 34 0,-3-14 16,0-3-16,0-1 0,0-3 16</inkml:trace>
  <inkml:trace contextRef="#ctx0" brushRef="#br0" timeOffset="78876.3734">31207 4628 0,'0'0'0,"0"0"15,0 0-15,0 0 0,0 0 0,0 0 16,0 0-16,0 0 16,0 0-16,0 0 0,0 0 0,0 0 15,-26 0-15,26 0 16,0 0-16,0 0 0,0 0 0,0 0 15,0 0-15,-23 3 0,23-3 16,0 0-16,0 0 0,0 0 16,-20 9-16,14-7 0,1 1 15,-2 0-15,1-1 0,-3 1 16,-1 3-16,0-1 0,0 1 0,0-1 16,0 1-16,0-1 15,0 0-15,0 0 0,1 0 16,0 0-16,0-1 0,0 0 0,0 1 15,0 0-15,2-1 0,-2 2 16,0 1-16,0 0 0,2 1 16,-2-1-16,-1 1 0,1 1 15,0-2-15,-1 1 0,0 1 16,0 0-16,0-1 0,1 1 16,-2 0-16,1 1 0,1-2 0,-1 1 15,0 0-15,1 0 16,1 0-16,1 1 0,-2 1 15,1-1-15,0 0 0,1 1 0,-1 0 16,0 0-16,1-1 0,-1 2 16,0 2-16,0-2 0,2 1 15,-3 5-15,0-1 0,1-1 16,2 0-16,-2 0 0,0-2 16,2 1-16,0-1 0,1 1 15,-1 0-15,1-1 0,0 1 16,1 0-16,0 1 0,0-1 0,1-1 0,0 1 15,-1 0-15,2-1 16,1 1-16,0 2 0,1 0 16,0-2-16,1-1 0,1 1 15,0 1-15,1-2 0,-1-2 0,1 0 16,0 1-16,1-1 16,-1 2-16,3-1 0,0 2 15,1-2-15,-1 2 0,2-2 0,1 0 16,-1 0-16,-1-3 0,2 1 15,1 0-15,0 0 0,0-2 16,0 1-16,1 0 0,0-1 16,1 0-16,0-1 0,1-1 15,1 0-15,-2 0 0,2 1 16,2-1-16,-1-1 0,-1-1 16,3-2-16,0-1 0,0 0 0,0 1 15,1-2-15,2 0 16,0-1-16,-1 0 0,1-1 0,0-1 15,1-1-15,0-1 0,1 1 16,2-3-16,-3 1 0,-2-1 16,7-4-16,0 0 15,-5 1-15,-1 0 0,5-4 0,1-4 16,-4 2-16,-2 3 0,1-4 16,1-2-16,0 1 0,-1-1 0,1-3 15,1-1-15,-1 2 0,-2 1 16,2-1-16,1-2 0,0 1 15,0-2-15,6-4 0,1-3 16,-2 3-16,0 1 0,1-2 16,0-1-16,-2 2 0,-4 1 15,3-2-15,3 0 0,-3 0 16,0 0-16,1-6 0,0-2 16,-2 3-16,-1 3 0,-1-2 15,-3 0-15,-1 3 0,-2 2 0,-1-1 16,1-3-16,-3 3 15,-2 3-15,-1-3 0,-1 1 0,-1 1 16,-1 2-16,-3-2 0,0 0 16,-2 6-16,-1 0 0,-1-1 15,-1 0-15,-1 0 0,0 2 0,-2 0 16,-2-2-16,0 3 16,-1 0-16,0 0 0,-2 0 15,0 1-15,-1 2 0,-2 0 0,-1 0 16,1 3-16,0 0 0,-3-1 15,-2 1-15,1 1 0,1 2 16,-4-1-16,-3 2 0,1 0 16,0 1-16,-2 0 0,-2 1 15,1 2-15,0 0 0,-1 1 16,-2 1-16,2 0 0,1 2 16,-4 1-16,-2 1 0,-1 3 0,-1 0 15,-1 2-15,0 2 16,1-1-16,1 1 0,-7 4 0,-2 2 15,3-1-15,1 1 0,-2 0 16,0 2-16,3 1 0,1 0 16,-2 1-16,0 3 0,2-2 15,2 1-15,-5 7 0,-2 1 16,3-1-16,1 1 0,-3 4 16,-1 6-16,1-3 0,3 0 0,-6 13 15,-2 4-15,12-14 0,8-11 16,6-8-16</inkml:trace>
  <inkml:trace contextRef="#ctx0" brushRef="#br0" timeOffset="81211.2531">31761 7124 0,'0'0'0,"0"0"16,0 0-16,0 0 0,0 0 0,0 0 15,0 0-15,0 0 0,0 0 16,0 0-16,0 0 0,0 0 16,0 0-16,0 0 0,0 0 15,30-2-15,-30 2 0,22 4 16,-22-4-16,27 7 0,-27-7 0,32 5 15,-13-3-15,0 1 16,-1-1-16,3 2 0,1-1 16,0 1-16,0 1 0,8-1 0,1 2 15,-1 0-15,-1-1 0,0 1 16,2-1-16,-2-1 0,-2 1 16,6 0-16,1-1 15,-6-1-15,-1 1 0,-2-2 0,-1 0 16,-3-1-16,-3 0 0,-3-1 0,-1 0 15,-3 0-15,-2 0 0,-1 0 16,-1 1-16,-2 1 16,1-1-16,-1 0 0,1-1 15,-1 1-15,2-1 0,0 1 0,0-1 16,2 0-16,1-2 0,-1 1 16,-1 0-16,-2-1 0</inkml:trace>
  <inkml:trace contextRef="#ctx0" brushRef="#br0" timeOffset="81509.5335">32837 6888 0,'0'0'16,"0"0"-16,0 0 0,0 0 0,0 0 15,0 0-15,0 0 16,0 0-16,0 0 0,0 0 15,-1 32-15,1-32 0,0 27 0,0-27 16,-1 33-16,1-13 0,0 1 16,1 3-16,0-1 0,-1 3 15,0 1-15,0 6 0,-1-1 16,0 0-16,0-2 0,-1 1 16,2 0-16,-1 5 0,-1-4 0,0-2 15,-1-3-15,-1-1 0,2-1 16,0-4-16,1-4 15,0-4-15</inkml:trace>
  <inkml:trace contextRef="#ctx0" brushRef="#br0" timeOffset="81728.5905">32946 7191 0,'0'0'0,"0"0"0,0 0 16,0 0-16,0 0 0,0 0 0,0 0 15,0 0-15,0 0 0,0 0 16,32-8-16,-32 8 0,24-6 16,-24 6-16,30-6 0,-14 3 15,1 0-15,0 0 0,-1 1 16,1-3-16,-1 0 0,0-1 16,-1-2-16,-2 3 0,-1-2 15,-2 3-15</inkml:trace>
  <inkml:trace contextRef="#ctx0" brushRef="#br0" timeOffset="82092.0916">33299 6689 0,'0'0'0,"0"0"15,0 0-15,0 0 0,0 0 16,0 0-16,0 0 0,0 0 15,0 0-15,0 33 0,0-33 16,0 31-16,0-31 0,0 42 0,0-17 16,0 1-16,0 0 0,0 13 15,-1 2-15,0 2 0,1-2 16,-2 13-16,1 0 0,0-2 16,0-1-16,-1 10 0,1-1 15,-1-6-15,-2-4 0,3 6 16,1-3-16,0-8 0,1-6 15,0-3-15,1-4 0,-1-5 16,0-6-16,0 0 0,1-2 0,-1-5 16,-1-4-16,1-3 0,0-2 15,-1-2-15,0-3 0,-2 1 16,2-1-16,-2 3 0,0 1 16,1-1-16,0-1 0,1-2 15</inkml:trace>
  <inkml:trace contextRef="#ctx0" brushRef="#br0" timeOffset="82447.528">31837 7207 0,'0'0'0,"0"0"0,0 0 0,0 0 16,0 0-16,0 0 0,23 6 16,-23-6-16,24 5 0,-24-5 15,38 7-15,-21-3 0,-1-1 16,-2 0-16</inkml:trace>
  <inkml:trace contextRef="#ctx0" brushRef="#br0" timeOffset="83492.3068">32343 6363 0,'0'0'0,"0"0"0,0 0 0,0 0 0,0 0 16,0 0-16,0 0 0,0 0 15,-14-16-15,14 16 0,0 0 16,0 0-16,0 0 0,-27 2 16,0 3-16,-8 4 0,-4 3 15,-4 4-15,-4 3 16,-9 5-16,4-1 0,-9 9 0,-9 8 16,7-4-16,5 1 0,-7 5 15,2 0-15,10-3 0,8-4 16,-4 8-16,5 1 0,6-5 15,2-1-15,2 5 0,1 3 16,6-5-16,3-2 0,5 3 16,2 4-16,4-5 0,2-2 0,3 21 15,6 0-15,2-28 0,2-1 0,7 22 16,2-3-16,-4-22 16,0 0-16,8 9 0,2 4 15,-1-8-15,1 0 0,3 2 16,2 5-16,0-2 0,-1-3 0,6 3 15,0-1-15,-3-7 0,2 2 16,1-4-16,4-3 16,0 0-16,0-4 0,4-1 0,4 0 15,-2-5-15,0-2 0,5-2 16,4-3-16,0-2 0,1-3 0,5-1 16,6-2-16,-3-2 15,-2-3-15,36-9 0,2-4 16,-8-3-16,-2-1 0,4 0 0,3 0 15,-7-2-15,-4-1 16,-2 0-16,-1 0 0,-10 1 16,-6 1-16,-4-4 0,-2-3 15,-5-4-15,-1 0 0,1-6 0,0-4 16,-5 2-16,-5 1 0,-2-2 16,-3-3-16,-5 2 0,-2 3 15,-1-4-15,-2-1 0,-4 4 16,-1 3-16,-2-3 0,0-4 0,-3 7 15,-1 4-15,-1-5 16,0-3-16,-5 4 0,-1 3 0,-4-2 16,-3-2-16,0 1 0,-1 2 15,-3 0-15,-1-1 0,-1 6 16,-2 1-16,-2-1 0,-1 0 16,-2 4-16,1 4 0,2 7 15,-4-7-15,2 7 0,-1 2 0,-2-3 16,-3-4-16,-1 4 0,0 1 15,-18-1-15,-13 0 0,3 3 16,2 3-16,6-1 0,4 0 16,-3 5-16,-5 1 0,-18 5 15,-15 3-15,4 7 0,2 3 0,-39 11 16,8 4-16,12 0 16,8-3-16,-8 14 0,-4 11 15,31-17-15,20-9 0,14-6 16</inkml:trace>
  <inkml:trace contextRef="#ctx0" brushRef="#br0" timeOffset="91063.6102">31267 4748 0,'0'0'0,"0"0"0,0 0 15,0 0-15,0 0 0,0 0 0,-2 26 16,2-26-16,0 0 0,1 28 16,-1-28-16,4 26 0,0-11 0,-1 3 15,0 1-15,2 1 16,-1 0-16,1 10 0,0 2 15,-1 0-15,0 0 0,-1 4 16,-1 2-16,0 6 0,1 0 0,-1 2 16,1 4-16,-2 3 0,-1-4 0,-1 3 15,-1 4-15,-1-6 16,-2-3-16,-3 10 0,-2 0 16,1-5-16,-1-5 0,-5 10 15,-1 1-15,0-5 0,2-6 0,-1 3 16,-2 2-16,2-6 15,0-2-15,-12 19 0,-3-4 16,13-26-16,1-3 0,-13 18 0,1-2 16,1-7-16,2-2 0,-3-5 15,-2-1-15,5-6 0,2-3 16,-5 4-16,-1 2 16,12-15-16,-1-2 0,-5 3 0,-3 2 15,0-1-15,2-2 0,-7 3 16,-3 0-16,3-2 0,1 1 0,-3-3 15,-2 0-15,3-2 16,5-1-16,-5 0 0,-3 0 0,9-2 16,1-3-16,-10 1 0,-2 0 15,6-1-15,1-2 0,-5 1 16,-6 1-16,3-3 0,1-1 0,-5-1 16,-3-1-16,4-2 15,4 1-15,-10-3 0,-3 0 16,5 0-16,4 1 0,-8-2 15,-2-3-15,4-1 0,6 3 0,0-3 16,-2-2-16,5-1 0,4-1 16,-1-5-16,-2-5 0,8 0 15,4-1-15,-2-9 0,-3-6 16,3 3-16,3 2 0,-3-6 16,-3-4-16,2 4 0,3 1 15,1-2-15,-1-1 0,3 3 16,3 4-16,-8-17 0,4 4 15,11 21-15,1-1 0,-8-15 16,0 1-16,9 18 0,2 0 0,-1-9 16,0-2-16,0 0 15,1 3-15,1-5 0,-1-3 0,1 3 16,1 3-16,0-5 0,2-2 16,2 2-16,1 2 0,3-5 15,3-4-15,2 3 0,1 2 16,4-3-16,2-1 0,3 4 0,0 2 15,20-21-15,4 2 16,-12 24-16,1 0 0,21-14 0,3 1 16,-4 9-16,-2 4 0,5 1 15,4 2-15,-2 5 0,-2 4 16,7 3-16,4 2 0,-8 0 16,-4 2-16,2-2 0,0 1 0,-9 3 15,-7 3-15,-1 3 0,-2-1 16,-5 3-16,-6 1 0,7 4 15,4 2-15,4 2 0,0 1 16,13 7-16,8 5 0,-4 3 16,-2 0-16,5 11 0,1 6 15,-7 1-15,-6 0 0,-1 3 16,-2 6-16,-8-3 0,-5 0 0,-1 3 16,-3 1-16,-5-2 15,-3-2-15,0 7 0,0 3 16,-3-1-16,0-3 0,-2 6 15,0 3-15,-2-2 0,-1-2 0,-1 5 16,-1 4-16,-1-4 16,-2-1-16,-1 6 0,-3 4 15,-3-4-15,-2-3 0,-5 4 0,-2 4 16,-3-5-16,-3-4 0,-8 6 16,-5 2-16,1-7 15,-2-4-15,-10 3 0,-6 2 0,1-7 0,2-5 16,-8 1-16,-5 0 15,4-8-15,4-5 0,-10-1 16,-5-1-16,5-8 0,2-3 0,-7-6 16,-4-1-16,8-5 0,5-1 15,-3-8-15,-4-3 0,5-5 16,3-4-16,-5-5 0,-5-2 16,6-2-16,4 0 0,-8-7 0,-4-5 15,8-2-15,5-1 0,5-9 16,7-9-16,5 1 0,7-1 15,2-9-15,2-10 0,8 5 16,5 2-16,6-8 0,5-7 16,5 6-16,1 2 0,5-4 15,4-3-15,-1 7 0,0 6 16,7-6-16,6-5 0,-1 7 16,1 4-16,7-2 0,7 0 15,-2 7-15,1 5 0,7-1 16,6-4-16,-1 8 0,-1 6 0,7 3 15,6 1-15,0 6 0,0 4 16,9 4-16,5 2 0,-10 7 16,-6 6-16,2 5 0,1 3 15,-6 6-15,-5 4 0,2 8 16,1 4-16,-6 1 0,-5 4 16,3 7-16,1 6 0,-8 3 0,-5 2 15,-3 8-15,-1 7 16,-7-1-16,-4-3 0,-5 15 15,-4 9-15,-6-3 0,-4-4 0,-6 7 16,-5 6-16,-5-7 0,-3-3 16,-6 6-16,-4 5 0,-3-8 15,0-4-15,-9 1 0,-4 4 16,0-9-16,0-7 0,-4 3 16,-5 1-16,4-9 0,1-7 0,-7 0 15,-6-3-15,5-6 16,4-7-16,-7-4 0,-2-4 15,4-8-15,3-4 0,-8-7 0,-3-2 16,4-9-16,3-2 0,-8-8 16,-6-4-16,5-1 0,5 0 15,3-8-15,6-6 0,10-2 0,8-4 16,2-11-16,1-8 16,6-1-16,3-1 0,5-5 15,4-3-15,6 5 0,4 0 0,4-5 16,3-3-16,2 7 0,2 7 15,3-6-15,2-4 16,2 7-16,-1 5 0,9-7 0,6-3 16,-2 5-16,-3 6 0,11-3 15,10-4-15,1 4 0,1 4 16,6 1-16,5-2 0,-7 12 0,-5 6 16,9 0-16,6 2 15,-1 7-15,-1 7 0,1 6 16,0 5-16,-4 1 0,-2 2 0,-2 6 15,0 4-15,-15 2 0,-9 0 16,19 7-16,11 4 16,4 1-16,1 2 0,0 3 0,0 0 15,-11 1-15,-7 0 0,-1 4 16,-2 3-16,-9 0 0,-6 1 0,-5 5 16,-2 4-16,-4-1 15,-3-2-15,-2 9 0,-2 8 16,-3-5-16,-4-2 0,-5 5 0,-6 6 15,-5-5-15,-5 0 16,-7 5-16,-6 5 0,-3-6 0,-3-5 16,-7 7-16,-5 5 0,-2-3 15,0-2-15,-9 5 0,-8 1 16,4-3-16,3-5 0,-13 3 16,-8 1-16,5-4 0,4-5 0,-8 6 15,-6 1-15,7-6 16,5-8-16,-4-1 0,-2-2 0,6-8 15,4-7-15,-5-6 0,-4-3 16,11-13-16,6-8 0,1-14 16,2-9-16,9-2 0,9-3 15,4-11-15,4-11 0,6-1 16,2-2-16,4-12 0,3-7 16,7 2-16,5 4 0,7-14 15,6-8-15,1 8 0,-1 6 0,3-6 16,0-4-16,0 10 0,-1 6 15,0-2-15,2-1 16,3 9-16,0 8 0,6 1 0,3 1 16,0 6-16,-1 5 0,6 3 15,5 3-15,3 2 0,3 0 16,21-2-16,15-2 0,9 4 0,6 1 16,24 4-16,16 0 15,-10 10-15,-6 4 0,-5 5 16,-3 1-16,-20-1 0,-13 2 0,-12 3 15,-6 1-15,-21 3 0,-15-1 16,-4 3-16,-2 1 16,-3 2-16,-1 3 0,-5 5 0,-3 5 15,16 7-15,9 5 0,15 14 16,9 11-16,-7 0 0,-4 0 16,-7 12-16,-6 6 0,-8-5 15,-9-2-15,-10 8 0,-8 8 16,-4-11-16,-5-5 0,-11 3 15,-6 4-15,1-7 0,-1-5 0,-4 5 16,-6 2-16,3-7 0,2-5 16,-9 2-16,-4 3 0,1-7 15,1-7-15,-11 3 0,-5 2 16,5-7-16,4-5 0,-10 1 16,-6-1-16,6-7 0,3-5 0,-8-2 15,-7 0-15,7-5 16,4-3-16,-4-4 0,-3 0 15,13-9-15,10-5 0,3-11 0,4-7 16,6-7-16,5-7 0,0-11 16,1-8-16,6-1 0,5-1 0,3-15 15,2-8-15,8 9 16,5 5-16,7-4 0,6-5 16,1 12-16,3 5 0,4-9 15,2-8-15,0 7 0,-1 3 16,5 0-16,4 1 0,-1 7 0,-1 5 15,6 2-15,2-1 16,1 4-16,1 2 0,11 2 0,8-2 16,9 6-16,8 4 0,21 0 15,16-1-15,-7 6 0,-4 5 16,4 3-16,4 2 0,-15 4 16,-8 2-16,-7 2 0,-6 0 15,-25 1-15,-16 2 0,-4 3 16,-3 3-16,-4 2 0,-4 2 0,3 6 15,2 5-15,13 8 16,10 8-16,7 9 0,6 8 0,-10-3 16,-6-1-16,-5 10 0,-5 6 15,-9-2-15,-5 0 0,-11 4 16,-7 5-16,-4-7 0,-2-3 16,-6 3-16,-3 4 0,0-5 15,-1-3-15,-4 2 0,-4 2 16,1-7-16,2-3 0,-6-1 0,-6 0 15,4-6-15,2-5 0,-9 5 16,-7 4-16,5-6 0,3-3 16,-7-2-16,-6 2 15,3-6-15,3-3 0,-10 2 0,-6 0 16,3 0-16,0-2 0,-9 2 16,-8 1-16,7-4 0,2-3 0,-1-7 15,-3-2-15,8-6 16,5-3-16,4-10 0,3-7 15,8-4-15,5-5 0,3-9 16,2-8-16,4 0 0,3-2 0,4-7 16,3-3-16,6 2 0,1 4 15,7-5-15,3-4 0,2 4 16,1 3-16,10-3 0,7-4 16,4 5-16,3 3 0,5-3 15,2-2-15,-1 6 0,1 4 0,3-4 16,4-1-16,-5 4 15,-4 4-15,2 2 0,1 2 16,-5 6-16,-4 4 0,3 4 0,0 6 16,-1 4-16,-2 4 0,18 0 15,11 0-15,9 1 0,10 0 0,14 5 16,10 2-16,-19 2 16,-14 2-16,-18 0 0,-12-1 15,-11 0-15,-8-1 0,-7-1 0,-2 1 16,-3-1-16,0 1 0,-1 1 15,-1 3-15,6 2 0,2 4 16,5 4-16,4 7 16,-2 2-16,-1 3 0,0 4 0,-1 5 15,-2 0-15,-3 1 0,-4 2 16,-2 4-16,-2-4 0,-3-1 16,-3-2-16,-2 0 0,-1-6 0,-1-2 15,-3-1-15,-4 1 16,2-5-16,0-3 0,-2 0 15,-2 2-15,0-4 0,-1-1 0,-4 3 16,-4 5-16,0-2 0,1 0 16,-9 10-16,-5 8 0,11-11 15,8-9-15,5-6 0</inkml:trace>
  <inkml:trace contextRef="#ctx0" brushRef="#br0" timeOffset="97241.0382">30807 4154 0,'0'0'0,"0"0"16,0 0-16,0 0 0,0 0 0,0 0 15,-9-21-15,9 21 0,0 0 16,0 0-16,0 0 15,-14-17-15,12 15 0,0 2 0,2 0 16,-3 1-16,3-1 0,0 0 16,-1 3-16,2 0 0,2 2 0,0 2 15,1 3-15,2 0 0,-1 0 16,3 4-16,2 2 16,1 1-16,1 1 0,2 2 15,3 3-15,4 6 0,0 1 0,6 11 16,2 4-16,-1-3 0,-3-1 15,6 13-15,-1 4 16,-5-5-16,-4-4 0,2 11 0,-2-1 16,-2-5-16,-3-2 0,2 3 15,0-2-15,-3-7 0,-2-4 0,2 1 16,-1 0-16,-1-4 16,-1-3-16,2 1 0,-1 1 15,-1-4-15,-1-1 0,2-3 16,0-1-16,-2-4 0,-2-4 0,-2-3 15,-1-1-15,-1-6 0,-2-3 0,-1-2 16,1-2 0,-2-2-16,0 0 0,-1-2 0,0 0 15,0-4-15,0-1 0,-1-3 16,0-1-16,0 0 0,-2 0 0,1-1 16,1-1-16,-2 0 15,-3-3-15,1-1 0,0 4 0,1 1 16</inkml:trace>
  <inkml:trace contextRef="#ctx0" brushRef="#br0" timeOffset="97690.6781">30819 4275 0,'0'0'0,"0"0"0,0 0 16,0 0-16,0 0 0,0 0 16,0 0-16,0 0 0,10 25 15,-10-25-15,8 24 0,-8-24 16,11 32-16,-3-13 0,1 2 16,2 1-16,1 2 0,5 12 15,3 1-15,1 1 0,0 1 0,7 10 16,0 3-16,-1-2 0,-2-1 15,6 11-15,0 4 16,-4-7-16,0-4 0,3 9 0,-3-1 16,-3-7-16,-2-3 0,2 7 15,-2-2-15,-4-8 0,-1-6 0,-2-3 16,1-2-16,-4-6 16,-2-5-16,-2-3 0,-2-2 15,-1-7-15,-2-5 0,-1-4 16,-1-4-16,-1-1 0,2 2 0,-2-5 15,-1-2-15,0-1 0,0-1 16,0 0-16,-1-1 0,1 1 16,0 0-16,-3-10 0,-1-7 15,0 6-15,2 3 0,0 2 0</inkml:trace>
  <inkml:trace contextRef="#ctx0" brushRef="#br0" timeOffset="97973.9163">31174 4582 0,'0'0'0,"0"0"15,0 0-15,0 0 0,0 0 0,0 0 16,9 23-16,-9-23 16,8 26-16,-2-7 0,2 5 15,1 1-15,0 1 0,1 6 0,0 2 16,2 9-16,0 1 0,2 13 15,-1 3-15,0-7 0,-3-2 16,1 9-16,-2-2 0,0-5 16,-1-5-16,2 8 0,0-3 15,-1-6-15,-2-7 0,1 5 16,0 2-16,-3-1 0,-1 0 0,-2-12 16,0-9-16,-1-5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58:55"/>
    </inkml:context>
    <inkml:brush xml:id="br0">
      <inkml:brushProperty name="width" value="0.04595" units="cm"/>
      <inkml:brushProperty name="height" value="0.04595" units="cm"/>
    </inkml:brush>
  </inkml:definitions>
  <inkml:trace contextRef="#ctx0" brushRef="#br0">20699 31783 478,'-18'-6'9,"12"4"15,12 4 17,12 4 17,5 1 0,2-1-13,1 0-15,1-2-15,-2-1-9,-2 0-5,-3-1-6,-2-2-5,-4 0-2,-1 2 1,-2 1 1,-2 0 1,-3 2 3,-3 3 4,-2 4 6,-4 2 4,-1 1 5,-2-1 3,0-1 4,-1 0 4,-1 0 1,0 3 0,0 3-1,1 3 0,0 2-2,2 1-2,2 1-1,2 1-3,0 1-1,0 1-5,-2 1-2,0 0-3,0 0-4,0 0-1,2-1-2,0-1-3,1-1 0,0-1 0,0-1 1,0-1 0,0-1-1,0-1-1,0-1-2,0-1-2,0-1-4,0-3-6,0-1-7,0-2-6,-1-2-8,-2-1-8,-2 0-9,-1-2-8,-3-1 1,0-2 11,-2-3 11,1 0 11,-1-2 8,1 0 5,0 0 5,2 0 6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58:55"/>
    </inkml:context>
    <inkml:brush xml:id="br0">
      <inkml:brushProperty name="width" value="0.03979" units="cm"/>
      <inkml:brushProperty name="height" value="0.03979" units="cm"/>
    </inkml:brush>
  </inkml:definitions>
  <inkml:trace contextRef="#ctx0" brushRef="#br0">20258 34550 552,'-71'14'3,"16"-4"6,16-2 4,16-2 6,12-3 7,8 0 8,9-2 9,10 0 8,5-2 0,2 0-8,4-2-8,3 0-7,2-1-6,1 2-1,1 0-3,1 2-1,0 0-5,2 0-10,0 0-8,2 0-9,-1 0-7,0 0-4,-2 0-4,0 0-4,-3 0 1,-7 0 7,-5 0 6,-6 0 7,-5-1-3,1-2-16,-2-1-13,0-2-16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59:01"/>
    </inkml:context>
    <inkml:brush xml:id="br0">
      <inkml:brushProperty name="width" value="0.04371" units="cm"/>
      <inkml:brushProperty name="height" value="0.04371" units="cm"/>
      <inkml:brushProperty name="color" value="#F2395B"/>
    </inkml:brush>
  </inkml:definitions>
  <inkml:trace contextRef="#ctx0" brushRef="#br0">20474 31516 503,'-6'-7'44,"6"2"3,4 2 2,6 2 2,1 1-2,1 2-10,0 0-7,0 2-9,-1-1-6,1-1-2,0 0-3,0-1-3,-1-1-3,1 2-2,0 0-3,0 2-3,0-1-1,1-1 0,1 0 1,2-2 0,-2 0-3,0 0-5,-1 0-5,0 0-6,-5 1 3,-5 2 10,-6 2 11,-5 2 11,-3 2 5,2 1 0,2 3 1,2 2 0,1 0-1,0-1-2,0-1-3,1 0-1,-1-1-3,2 3-2,1 2-3,1 2-1,0 1-2,0 1-1,0 0-2,0 2-2,0 1 0,0 1 0,0 1-1,0 1 0,-1 0-1,0 0 0,-2 1-1,0-1 0,-1 0-1,0-1 0,0-1 0,0-1 0,0-2 1,0-1-2,0-2 1,1-2-1,-2-2 0,2 1 0,-1 0 1,0-1-1,0 0-3,0-1-7,0 0-6,0-3-6,0 0-3,0-1 3,0 0 3,0-2 2,0 0 3,-2 0 1,0 0 2,-1 0 2,-1-1 2,0 1 0,0 0 1,1 0 2,-1-1 0,0-2 1,0-3 1,0 0 1,0-1 2,-2 1 2,0 3 2,-1 2 2,-1 1 1,1-2-1,-1-1 0,0 0-2,-1-1 1,0 0 2,0-1 3,-2 1 1,0 0 2,1-2 0,0 0-1,2-2-1,1 0 4,1 0 5,0 0 7,2 0 5,0 1 5,0 0 2,1 2 4,-1 0 1,3 0 1,8 0-5,6-2-4,7 0-3,5-1-4,1 0-3,3 0-5,1 0-3,1 0-2,0 0 0,0 0-1,1 0-1,-2 0-1,-1 0-2,-3 0-1,-1 0-2,0 0-4,1 0-5,3 0-6,1 0-6,-1 0-3,-2 2 0,-3 0-1,-3 2-1,-1 0-2,-2 2-3,-1 0-4,-1 1-3,-1 1-3,-2 0 0,-2 0-2,-2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59:02"/>
    </inkml:context>
    <inkml:brush xml:id="br0">
      <inkml:brushProperty name="width" value="0.04485" units="cm"/>
      <inkml:brushProperty name="height" value="0.04485" units="cm"/>
      <inkml:brushProperty name="color" value="#F2395B"/>
    </inkml:brush>
  </inkml:definitions>
  <inkml:trace contextRef="#ctx0" brushRef="#br0">23094 33500 490,'15'1'89,"-1"2"-21,-1 2-21,0 2-21,-3 1-13,0 3-1,0 2-2,-2 2-3,-2 1-2,-2 1-2,-4 1-2,-2 1-1,-3 0-3,0-1-1,-1-1-1,-2 0-2,0-2 0,-2 1 1,1-1 1,-2 1 0,0-2 2,2-1 2,3-3 1,1 0 3,1-2 2,2 1 3,0 1 2,2 2 2,1-1 1,4-1-1,2-1-1,4 0-2,1-2 0,1-1-1,0 0 0,2-2-1,0 0 0,-1 0-2,0 0 0,-2 0-1,-1 0 0,-1 2 2,0 0 0,-2 2 2,0 0 0,-2 1 1,-1 2 0,0 0 1,-2 1 0,-1 1 0,0 1 0,-1 2 0,-2 0-1,-1 1 0,0 1-1,-1 1-1,-3 2-2,-4 1-4,-4 3-6,-3 1-4,-4 1-5,0 2-4,0 1-5,-2 1-4,0-2-3,0-3-3,-1-5-2,1-3-3,1-5-4,5-5-6,3-4-6,4-6-7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59:03"/>
    </inkml:context>
    <inkml:brush xml:id="br0">
      <inkml:brushProperty name="width" value="0.0381" units="cm"/>
      <inkml:brushProperty name="height" value="0.0381" units="cm"/>
      <inkml:brushProperty name="color" value="#F2395B"/>
    </inkml:brush>
  </inkml:definitions>
  <inkml:trace contextRef="#ctx0" brushRef="#br0">23792 30830 577,'-3'-7'11,"8"1"20,9 0 22,10 3 21,3-1 4,0 2-14,0 0-15,1 2-14,-2 0-14,-1 0-14,-3 0-16,-2 0-14,-2 0-15,-1 0-16,-2 0-16,-2 0-16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59:05"/>
    </inkml:context>
    <inkml:brush xml:id="br0">
      <inkml:brushProperty name="width" value="0.03696" units="cm"/>
      <inkml:brushProperty name="height" value="0.03696" units="cm"/>
      <inkml:brushProperty name="color" value="#F2395B"/>
    </inkml:brush>
  </inkml:definitions>
  <inkml:trace contextRef="#ctx0" brushRef="#br0">24370 42716 595,'-11'-7'7,"8"2"13,9 2 15,10 2 13,3 1 3,1 2-7,-1 0-9,1 2-6,-1-1-7,1-1-4,0 0-3,-1-1-4,1-1-4,-1 2-4,0 0-2,1 2-4,-1-1-2,1-1-2,-1 0-1,1-2-2,-1 0-3,-3 0-2,-1 0-5,-2 0-2,-5 0-8,-6-2-9,-8 0-10,-6-1-11,-3-1 4,1 2 15,0 0 17,2 2 15,1 0 11,1 2 6,0 0 6,2 2 6,0-1 3,0 1 0,1 0 0,-1 0 0,0 2 4,2 2 5,1 3 6,0 3 6,2 2-1,0 2-8,2 0-7,0 1-8,1 1-5,-2 2-2,0 2-2,-2 3-3,1 1-2,1 1 0,0 1-2,2 1 0,0 0-6,0 0-8,0 1-9,0-1-8,0-1-6,0-2-2,0-2-3,0-1-3,0-3 0,0-3 1,0-3 3,0-3 1,0-2 3,2-2 2,0-2 3,1-2 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19T21:04:04"/>
    </inkml:context>
    <inkml:brush xml:id="br0">
      <inkml:brushProperty name="width" value="0.022" units="cm"/>
      <inkml:brushProperty name="height" value="0.022" units="cm"/>
      <inkml:brushProperty name="color" value="#F2385B"/>
    </inkml:brush>
  </inkml:definitions>
  <inkml:trace contextRef="#ctx0" brushRef="#br0">17095 28077 999,'-17'-9'0,"0"0"0,-1-1 0,-1-1 0,0 0-3,0 4-8,-1 0-8,1 2-6,-1 1-4,0 2 2,1 0 2,-1 2 2,2 0 2,2 0 5,1 0 3,2 0 5,2 0 2,3 2 1,1 0 2,2 2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19"/>
    </inkml:context>
    <inkml:brush xml:id="br0">
      <inkml:brushProperty name="width" value="0.05323" units="cm"/>
      <inkml:brushProperty name="height" value="0.05323" units="cm"/>
      <inkml:brushProperty name="color" value="#F2395B"/>
    </inkml:brush>
  </inkml:definitions>
  <inkml:trace contextRef="#ctx0" brushRef="#br0">7691 56550 413,'-20'1'61,"7"2"-7,6 2-6,8 2-6,3 3-5,2 5-5,0 5-4,1 5-5,2 4-2,0 3 0,1 3-1,2 2 1,-1 2-3,1 2-3,0 1-3,0 0-4,-1 1-3,1-2-6,0 0-4,0-1-6,-1-4-3,-1-3-2,-1-3-2,0-5-2,-3-3-4,-4-5-9,-4-3-7,-4-4-8,-4-5-1,-6-6 3,-4-6 6,-5-6 3,-2-4 5,0-1 5,-1-3 5,1-1 5,1-2 6,2 1 9,4-1 10,3 2 9,4-1 4,3 3 3,4 1 1,4 2 2,2 1 0,2-1-1,0-1-2,2-1-1,1-1-3,1 1-3,3-1-4,2 0-3,1 4-3,0 7-3,-1 6-3,1 8-2,-2 6-2,-2 7 2,-4 7-1,-2 7 2,-3 3 0,0 1 1,-2-1 0,0 0 1,-1-2 1,0-4 1,0-4 0,0-3 2,4-9-3,6-12-6,7-14-7,7-11-6,4-13-4,1-6-3,1-10-3,1-9-3,-1-2 0,-5 8 3,-3 6 4,-4 8 3,-4 7 2,-3 6 4,-2 7 2,-4 7 2,-1 5 15,-2 4 28,0 4 27,-2 4 27,2 5 5,2 4-18,4 5-17,2 5-18,2 5-11,0 4-4,0 6-4,0 4-5,-1 3-3,-1 1-2,0-1-2,-2 0-2,1-2-2,0-2-2,1-4-2,2-2-1,0-4-1,-1-3-2,1-5-2,0-3 0,3-4-2,5-3-2,6-3-2,7-2-2,2-3 0,0 0 1,1-2 1,-1 0 2,0-2 0,-2-2 2,0-2-1,0-2 2,-3-1 0,0 1 3,-1-1 1,0 0 2,-3 0 1,-2 2 1,-1 1-1,-2 0 0,-4 0 3,-5-3 3,-4-4 4,-6-2 5,-4-5-8,-3-7-16,-5-6-16,-4-7-18,-1-5-9,-1-1-2,0 0-2,1-2-2,0 2 2,3 6 5,1 4 7,2 6 5,3 4 7,2 5 5,4 5 7,3 5 5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59:05"/>
    </inkml:context>
    <inkml:brush xml:id="br0">
      <inkml:brushProperty name="width" value="0.03428" units="cm"/>
      <inkml:brushProperty name="height" value="0.03428" units="cm"/>
      <inkml:brushProperty name="color" value="#F2395B"/>
    </inkml:brush>
  </inkml:definitions>
  <inkml:trace contextRef="#ctx0" brushRef="#br0">24155 45300 641,'-13'0'26,"6"0"6,6 0 9,6 0 6,5 0 2,4 0-7,3 0-5,5 0-6,2 0-7,3 0-7,1 0-7,2 0-7,2 0-6,2 0-1,3 0-2,1 0-2,0 0-5,0 2-9,-1 0-8,-1 2-8,-4-1-4,-2 1-1,-5 0 0,-3 0-1,-4 0 3,-3-1 3,-3 1 6,-2 0 3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59:10"/>
    </inkml:context>
    <inkml:brush xml:id="br0">
      <inkml:brushProperty name="width" value="0.03048" units="cm"/>
      <inkml:brushProperty name="height" value="0.03048" units="cm"/>
      <inkml:brushProperty name="color" value="#F2395B"/>
    </inkml:brush>
  </inkml:definitions>
  <inkml:trace contextRef="#ctx0" brushRef="#br0">16340 45488 721,'-26'14'-27,"9"-3"24,10-3 24,10-2 24,6-3 7,3-1-9,4 0-8,2-1-9,1-2-6,1-1-3,0 0-5,-1-1-3,3-3-2,5-2-1,5-3 0,5-3 0,7-5-2,8-4-7,9-5-4,8-4-5,5-3-3,-1 0 2,-1 0 1,-1 0 2,1 0-1,1 1 0,3 1 0,1 1-1,2 1-2,1 0-2,1-1-3,0 1-2,-2 1-3,-4 0-3,-4 1-1,-6 2-3,-8 1 0,-12 6 4,-12 5 3,-11 5 4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59:10"/>
    </inkml:context>
    <inkml:brush xml:id="br0">
      <inkml:brushProperty name="width" value="0.03086" units="cm"/>
      <inkml:brushProperty name="height" value="0.03086" units="cm"/>
      <inkml:brushProperty name="color" value="#F2395B"/>
    </inkml:brush>
  </inkml:definitions>
  <inkml:trace contextRef="#ctx0" brushRef="#br0">27700 44500 712,'16'8'63,"-1"2"-13,1 0-13,0 1-13,0 1-8,1 0-2,1-1-2,1 1-2,4 1-1,5 1 0,6 3 0,7 2-1,3 1 1,2 1-3,2 1 0,2 1-3,1 0 0,2-1-4,0-1-1,2-1-2,-1-1-4,2 2-5,2 1-5,0 1-5,0 2-3,-1 1-3,0 2-1,-2 3-2,-4-2 1,-8-3 3,-8-5 3,-7-3 4,-7-4 1,-3-1-2,-4-2-1,-4-2-3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59:11"/>
    </inkml:context>
    <inkml:brush xml:id="br0">
      <inkml:brushProperty name="width" value="0.03982" units="cm"/>
      <inkml:brushProperty name="height" value="0.03982" units="cm"/>
      <inkml:brushProperty name="color" value="#F2395B"/>
    </inkml:brush>
  </inkml:definitions>
  <inkml:trace contextRef="#ctx0" brushRef="#br0">33434 46100 552,'17'0'75,"1"0"-16,3 0-16,1 0-17,2 0-9,1 0-3,0 0-5,2 0-3,0 1-2,-1 2 2,-1 2 0,-1 2 1,-2 0-3,-4-1-8,-5-1-8,-3 0-7,-4-2-3,-4 0 6,-4-2 4,-4 0 4,-2 0 8,1 2 9,-1 2 9,0 2 9,0 1 3,2-1-4,1 1-5,0 0-5,1 2-1,-2 4-1,0 3 1,-1 5 0,0 2-1,2 0-3,2 2-1,2 1-2,1-1-3,0-2 0,0-1-2,0-2 0,0 0-5,0 3-6,0 2-6,0 5-6,0-2-2,0-2 1,0-3 2,0-4 1,0-1-1,0-1-4,0 0-3,0-2-3,0-2-2,0-1 2,0-2 2,0-2 2,-2-1-1,-6 0-5,-4 0-3,-5-1-4,-3 0 2,1-2 8,-1-2 8,0-2 8,2-1 5,0 0 1,1 0 2,1 0 2,0 0 4,0 2 9,1 0 8,-1 2 8,1-1 4,2-1 0,3 0 0,1-1-1,3-1 1,6 0 3,4 0 0,6 0 3,4-2-2,7 0-5,5-3-4,7-2-5,4 0-3,1 2-4,5 2-2,3 2-3,0 1-5,0 0-5,-2 0-5,0 0-6,-2 1-6,-2 0-5,-2 2-8,-2 0-5,-4 0 0,-7 0 7,-7-2 6,-7 0 8,-3-1-1,0 2-9,0 0-10,0 2-8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59:1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15743 46430 999,'-22'-13'-74,"5"4"16,3 3 19,5 4 18,2 2 9,-1 0 2,0 0 3,0 0 1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59:18"/>
    </inkml:context>
    <inkml:brush xml:id="br0">
      <inkml:brushProperty name="width" value="0.03848" units="cm"/>
      <inkml:brushProperty name="height" value="0.03848" units="cm"/>
      <inkml:brushProperty name="color" value="#F2395B"/>
    </inkml:brush>
  </inkml:definitions>
  <inkml:trace contextRef="#ctx0" brushRef="#br0">14885 45950 571,'-9'7'0,"0"-1"0,-1 0 0,-1-1 0,-1-2 2,2 1 3,1 0 4,0 0 4,4 1 5,4 0 10,6 1 8,4 2 9,3-1 0,0-1-7,-1-1-8,1 0-8,1 0-6,2 0-4,1 1-4,3 2-4,1-1-3,1-1-2,1-1-2,1 0-2,1-2-2,-1 0-1,1-2-2,-1 0-2,0-3 0,-1-2-1,-2-3 1,0-3-1,-2-1 0,-2 2 0,-4 2 0,-3 2 0,-3 2 6,-6 2 12,-5 2 10,-4 2 13,-2 2 3,1 2-3,0 2-3,2 2-4,1 1-3,0 3-3,2 1-4,1 3-2,0 2-2,0 3 0,0 3 0,1 3 0,-1 1-1,0 1-1,0-1-2,0 0 0,1 0-3,0-1-1,2-1-4,1-1-1,0-1-3,0 0 0,0 0 0,0 1-1,0-2-4,0-2-6,0-1-6,0-2-7,0-2-2,0 1-1,0-1 1,0 1 1,0-2 1,0-1 3,0-2 2,0-2 3,0-3 2,0 1 0,0-2 2,0 0-1,-1-2 3,-1-1 3,0-1 3,-1 0 4,-2-1 2,-2 0 2,-2 0 1,-2 0 2,-2 1 1,-1 1 0,-3 3 0,-1 2 1,-2 1-1,0 2 1,1 0 0,-1 1 0,1 1 0,-1-1 2,0 1 0,1 0 1,0-2 3,2-3 3,3-3 3,1-2 4,1-3 1,1-1 0,-1 0-1,0-1 1,1-3 0,2 0 1,3-3 1,1-2 2,1-1 2,0 0 5,0 1 3,0-1 5,2 0-1,4 0-4,4 0-5,4 0-4,3 1-3,3 1-2,3 0-1,3 2-1,4 0-3,3 0-2,4 0-2,5 0-3,3 0-4,6 0-6,4 0-5,6 1-7,0-1-5,0 2-6,-1 0-7,0 2-5,-5 0 0,-6 0 5,-8 0 6,-6 0 6,-5-1 1,-3-1-6,-3 0-5,-2-1-5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59:25"/>
    </inkml:context>
    <inkml:brush xml:id="br0">
      <inkml:brushProperty name="width" value="0.02838" units="cm"/>
      <inkml:brushProperty name="height" value="0.02838" units="cm"/>
      <inkml:brushProperty name="color" value="#F2395B"/>
    </inkml:brush>
  </inkml:definitions>
  <inkml:trace contextRef="#ctx0" brushRef="#br0">34750 44500 775,'0'14'82,"2"-1"-19,0-3-17,2-1-19,-1-3-21,-1-4-23,-1-4-26,0-4-23,-1-2-6,2 2 13,0 2 14,2-1 12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59:25"/>
    </inkml:context>
    <inkml:brush xml:id="br0">
      <inkml:brushProperty name="width" value="0.03332" units="cm"/>
      <inkml:brushProperty name="height" value="0.03332" units="cm"/>
      <inkml:brushProperty name="color" value="#F2395B"/>
    </inkml:brush>
  </inkml:definitions>
  <inkml:trace contextRef="#ctx0" brushRef="#br0">35850 44050 660,'0'28'101,"2"-5"-22,0-8-22,2-4-23,0-3-12,-1 0-4,1 0-2,0 0-3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59:26"/>
    </inkml:context>
    <inkml:brush xml:id="br0">
      <inkml:brushProperty name="width" value="0.03372" units="cm"/>
      <inkml:brushProperty name="height" value="0.03372" units="cm"/>
      <inkml:brushProperty name="color" value="#F2395B"/>
    </inkml:brush>
  </inkml:definitions>
  <inkml:trace contextRef="#ctx0" brushRef="#br0">36300 47000 652,'16'8'124,"-1"0"-30,1-1-29,0 1-30,-1 0-18,-2 0-7,0-1-8,0 0-5,-3 1-14,1 0-17,-2 0-18,0 0-18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59:26"/>
    </inkml:context>
    <inkml:brush xml:id="br0">
      <inkml:brushProperty name="width" value="0.02851" units="cm"/>
      <inkml:brushProperty name="height" value="0.02851" units="cm"/>
      <inkml:brushProperty name="color" value="#F2395B"/>
    </inkml:brush>
  </inkml:definitions>
  <inkml:trace contextRef="#ctx0" brushRef="#br0">36400 47800 771,'8'7'95,"2"-1"-26,0 0-25,0-2-26,2-1-15,0 1-4,0 0-4,0 0-4,-1-1-6,0 0-11,1-2-9,0 0-11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19"/>
    </inkml:context>
    <inkml:brush xml:id="br0">
      <inkml:brushProperty name="width" value="0.04579" units="cm"/>
      <inkml:brushProperty name="height" value="0.04579" units="cm"/>
      <inkml:brushProperty name="color" value="#F2395B"/>
    </inkml:brush>
  </inkml:definitions>
  <inkml:trace contextRef="#ctx0" brushRef="#br0">9264 56540 480,'-8'-5'104,"0"8"-11,0 6-12,0 7-12,-2 9-12,-6 11-10,-3 10-12,-5 11-11,-4 7-14,1 3-20,-1 3-18,1 3-19,2-6-14,3-12-7,5-12-8,3-13-8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59:27"/>
    </inkml:context>
    <inkml:brush xml:id="br0">
      <inkml:brushProperty name="width" value="0.03004" units="cm"/>
      <inkml:brushProperty name="height" value="0.03004" units="cm"/>
      <inkml:brushProperty name="color" value="#F2395B"/>
    </inkml:brush>
  </inkml:definitions>
  <inkml:trace contextRef="#ctx0" brushRef="#br0">33655 49937 732,'-13'-6'34,"6"6"8,6 4 7,6 6 8,3 0-7,0-2-22,-1-1-20,1-2-22,0-2-15,-1 0-6,1-2-7,-1 0-7,1-2-1,0 0 4,0-2 5,0 0 4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59:27"/>
    </inkml:context>
    <inkml:brush xml:id="br0">
      <inkml:brushProperty name="width" value="0.03407" units="cm"/>
      <inkml:brushProperty name="height" value="0.03407" units="cm"/>
      <inkml:brushProperty name="color" value="#F2395B"/>
    </inkml:brush>
  </inkml:definitions>
  <inkml:trace contextRef="#ctx0" brushRef="#br0">35100 50000 645,'1'28'56,"2"-5"-1,2-8-2,1-4-1,1-3-5,0 0-8,-3 0-9,1 0-8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59:30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13400 47700 333,'49'20'167,"16"14"-1,15 14 1,17 16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59:30"/>
    </inkml:context>
    <inkml:brush xml:id="br0">
      <inkml:brushProperty name="width" value="0.02995" units="cm"/>
      <inkml:brushProperty name="height" value="0.02995" units="cm"/>
      <inkml:brushProperty name="color" value="#F2395B"/>
    </inkml:brush>
  </inkml:definitions>
  <inkml:trace contextRef="#ctx0" brushRef="#br0">13250 47450 734,'14'7'91,"-1"-1"-20,-2 0-22,-2-1-21,-1-2-14,1 1-5,1-1-6,1 1-5,0-1-7,-1 0-6,0-2-7,-2 0-7,-1 0-7,0 2-7,-2 2-7,0 2-6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59:30"/>
    </inkml:context>
    <inkml:brush xml:id="br0">
      <inkml:brushProperty name="width" value="0.02518" units="cm"/>
      <inkml:brushProperty name="height" value="0.02518" units="cm"/>
      <inkml:brushProperty name="color" value="#F2395B"/>
    </inkml:brush>
  </inkml:definitions>
  <inkml:trace contextRef="#ctx0" brushRef="#br0">13200 48250 873,'28'7'50,"-5"-3"-12,-8-2-12,-4 0-13,-3-2-16,0 0-19,0 0-20,0 0-19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59:31"/>
    </inkml:context>
    <inkml:brush xml:id="br0">
      <inkml:brushProperty name="width" value="0.0302" units="cm"/>
      <inkml:brushProperty name="height" value="0.0302" units="cm"/>
      <inkml:brushProperty name="color" value="#F2395B"/>
    </inkml:brush>
  </inkml:definitions>
  <inkml:trace contextRef="#ctx0" brushRef="#br0">15233 44250 728,'-6'8'118,"4"0"-34,4-1-33,4 0-33,2 1-18,0-2-3,-1-1-5,0-1-3,1 0-10,0 0-17,0 0-17,0 0-17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59:31"/>
    </inkml:context>
    <inkml:brush xml:id="br0">
      <inkml:brushProperty name="width" value="0.03001" units="cm"/>
      <inkml:brushProperty name="height" value="0.03001" units="cm"/>
      <inkml:brushProperty name="color" value="#F2395B"/>
    </inkml:brush>
  </inkml:definitions>
  <inkml:trace contextRef="#ctx0" brushRef="#br0">16077 44050 733,'-6'8'84,"2"2"-17,4 0-19,3 1-18,1 1-12,3 0-6,1-2-5,3 2-6,0 0-10,0 1-13,-3 1-14,1 2-13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59:31"/>
    </inkml:context>
    <inkml:brush xml:id="br0">
      <inkml:brushProperty name="width" value="0.03244" units="cm"/>
      <inkml:brushProperty name="height" value="0.03244" units="cm"/>
      <inkml:brushProperty name="color" value="#F2395B"/>
    </inkml:brush>
  </inkml:definitions>
  <inkml:trace contextRef="#ctx0" brushRef="#br0">15466 51350 678,'-32'1'90,"13"2"-16,11 2-15,14 2-16,4 0-13,-2 0-12,-1 1-11,-2 0-10,0-2-12,2 1-12,1-2-11,3 0-12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59:32"/>
    </inkml:context>
    <inkml:brush xml:id="br0">
      <inkml:brushProperty name="width" value="0.03597" units="cm"/>
      <inkml:brushProperty name="height" value="0.03597" units="cm"/>
      <inkml:brushProperty name="color" value="#F2395B"/>
    </inkml:brush>
  </inkml:definitions>
  <inkml:trace contextRef="#ctx0" brushRef="#br0">16900 51300 611,'1'15'132,"2"-1"-29,2-1-29,1-1-29,2-1-21,0-1-14,-1-1-12,1 0-15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0:03"/>
    </inkml:context>
    <inkml:brush xml:id="br0">
      <inkml:brushProperty name="width" value="0.04063" units="cm"/>
      <inkml:brushProperty name="height" value="0.04063" units="cm"/>
      <inkml:brushProperty name="color" value="#F2395B"/>
    </inkml:brush>
  </inkml:definitions>
  <inkml:trace contextRef="#ctx0" brushRef="#br0">38646 42300 541,'15'2'59,"-1"4"-11,-2 4-12,1 3-12,-1 2-7,3-1-3,2 0-3,1-2-4,2-1-2,0-2 1,-1-3 1,1-1 0,-2 0-2,-3 2-2,-3 2-4,-2 2-3,-4 1 0,0 3 1,0 2 2,-2 1 0,0 4 4,0 3 4,0 5 3,0 3 5,-1 4 1,-2 4 1,-2 4-1,-2 4 1,0 1-1,0-2-1,2-2-2,0-2-2,1-2-1,0-3-2,0-4-2,0-2-1,1 1-2,4 5-1,2 4-1,4 6-1,-1 2 0,-1 1 0,-2 2 1,-2 0 1,-1 2 0,0 4 1,0 1 0,0 4 1,-1 1 0,-1-1 0,0-1-1,-1 0-1,-2-3 0,-1-1-1,0-3 0,-1 0-1,-1-3 0,0 1-2,0 0 0,0 0-2,-1-2-1,0-2-1,-1-4-1,-1-2-1,-3-4 0,0-2-2,-3-3 0,-1-3 0,-3-4-3,-3-2-4,-3-3-3,-3-3-5,-3-3-2,-3-2-1,-3-4-1,-2-3-1,1-2-4,4 0-5,5-2-5,5 0-7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20"/>
    </inkml:context>
    <inkml:brush xml:id="br0">
      <inkml:brushProperty name="width" value="0.03831" units="cm"/>
      <inkml:brushProperty name="height" value="0.03831" units="cm"/>
      <inkml:brushProperty name="color" value="#F2395B"/>
    </inkml:brush>
  </inkml:definitions>
  <inkml:trace contextRef="#ctx0" brushRef="#br0">9550 55800 574,'37'0'50,"-6"2"-3,-4 0-5,-4 2-3,-1 1-2,4 1-2,5 3-2,7 2 0,1 2-4,0 1-5,0 3-5,1 2-5,-5 2-4,-3 3-2,-5 3-4,-5 3-3,-4 6-3,-4 10-5,-4 9-4,-5 10-5,-2 11-2,-4 11 1,-2 10 2,-3 12 0,-2-7 2,0-21 2,0-21 3,0-22 1,1-12-9,0 0-18,2 0-20,1-2-19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0:04"/>
    </inkml:context>
    <inkml:brush xml:id="br0">
      <inkml:brushProperty name="width" value="0.03438" units="cm"/>
      <inkml:brushProperty name="height" value="0.03438" units="cm"/>
      <inkml:brushProperty name="color" value="#F2395B"/>
    </inkml:brush>
  </inkml:definitions>
  <inkml:trace contextRef="#ctx0" brushRef="#br0">10583 43591 639,'-14'-10'2,"-10"-6"4,-10-4 4,-12-5 4,-1 1 1,10 5-1,8 6-1,9 7-1,3 2-1,-3 2-2,-4 0-1,-1 2-1,-4 1-1,2 2-1,-3 2-1,-1 2-1,1 1 1,1 1 0,3 2 1,1 0 0,2 1 1,-1 3-2,1 2 0,-1 1 0,2 3-1,1 1 1,3 3 1,1 1 0,3 2 1,2 1 0,4 1 2,3 1 0,1 1 0,2 1 1,0 0-2,2 2 1,1 1-1,4 2 1,2 2 0,4 3 1,1 2-1,1 6-1,1 4-3,1 5-1,0 6-1,0 7 2,-2 7-1,-1 7 2,0 3 0,0 0 0,-1 0 1,1 0-1,0-1 0,0-3-2,-1-1-2,1-1-2,-1-4 0,0-2-2,-2-3 0,-1-3 0,0-4-1,-2-3 3,-1-4 2,0-4 1,-2-2 1,0 1-1,-2 2 0,0 0-1,-1 1 1,0 1 0,0 1 1,0 2 1,-1-3-1,0-3-2,-2-4-1,0-4-2,0-4-6,2-6-8,2-4-10,2-5-9,3-6-4,4-7 3,3-7 2,5-6 2,1-6 0,-1-2-4,-1-4-4,-1-2-3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0:04"/>
    </inkml:context>
    <inkml:brush xml:id="br0">
      <inkml:brushProperty name="width" value="0.04132" units="cm"/>
      <inkml:brushProperty name="height" value="0.04132" units="cm"/>
      <inkml:brushProperty name="color" value="#F2395B"/>
    </inkml:brush>
  </inkml:definitions>
  <inkml:trace contextRef="#ctx0" brushRef="#br0">41850 42200 532,'31'0'136,"-1"0"-32,-1 0-29,-2 0-32,-1 0-17,-1 2-3,-3 0-3,-1 2-3,-2-2-5,1 0-4,0 0-4,-2-1-5,1-1-8,-2 0-11,-3 0-11,-1 0-10,-2-2-11,-2 0-7,-2-2-9,-2-3-8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0:08"/>
    </inkml:context>
    <inkml:brush xml:id="br0">
      <inkml:brushProperty name="width" value="0.03981" units="cm"/>
      <inkml:brushProperty name="height" value="0.03981" units="cm"/>
      <inkml:brushProperty name="color" value="#00BFF3"/>
    </inkml:brush>
  </inkml:definitions>
  <inkml:trace contextRef="#ctx0" brushRef="#br0">49669 44379 552,'0'-18'2,"0"-5"2,0-5 4,0-4 2,-3 10 6,-2 28 7,-5 27 6,-4 28 8,-1 9 2,1-9-2,1-9-2,0-8-2,0-1-3,-3 8-2,-2 8-3,-4 7-3,-4 12-2,-3 13-4,-5 13-1,-3 14-4,1-1-4,5-17-7,8-16-5,4-17-7,4-8-5,1 0-4,1-1-5,1 1-3,1-5-2,4-10 0,2-10 0,4-9 1,4-14-1,6-18-3,5-18-1,7-17-2,1-6 0,-3 6 3,-3 6 3,-2 6 3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0:09"/>
    </inkml:context>
    <inkml:brush xml:id="br0">
      <inkml:brushProperty name="width" value="0.04928" units="cm"/>
      <inkml:brushProperty name="height" value="0.04928" units="cm"/>
      <inkml:brushProperty name="color" value="#00BFF3"/>
    </inkml:brush>
  </inkml:definitions>
  <inkml:trace contextRef="#ctx0" brushRef="#br0">50913 43826 446,'-8'-8'-1,"0"1"-1,0-1-1,0 0-1,1 0 0,1 0 4,0 0 3,2 1 3,0-1 4,2 0 6,0 0 4,2 0 5,1 3 4,2 8 3,2 6 4,2 8 3,1 6 1,-1 6-2,1 8-2,0 7-2,0 5-2,0 5-3,0 5-3,-1 5-2,2 4-3,0 5-3,1 3-4,2 5-3,0 0-2,1-2-2,1-1-2,2-3-1,-1-2-2,1-5 0,0-4-3,-1-3 0,1-5-2,-1-5-1,0-4-1,1-5-2,-2-5 1,-1-2 1,-2-3 0,-2-3 1,0-13 2,2-23 2,1-21 2,3-24 2,1-10 1,0-1-2,-1 0-1,1 0-1,4-10-1,11-19-1,9-22 0,10-21 0,3-4-1,-2 14-3,-4 12-1,-3 12-3,-2 9-2,-4 7-1,-2 3-2,-3 5-1,-4 7-3,-3 7-1,-5 8-2,-3 8-1,-5 11-10,-6 15-15,-6 15-16,-6 14-15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0:09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54825 47150 333,'49'20'167,"16"14"-1,15 14 1,17 16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0:10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54975 45875 333,'49'20'167,"16"14"-1,15 14 1,17 16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0:11"/>
    </inkml:context>
    <inkml:brush xml:id="br0">
      <inkml:brushProperty name="width" value="0.0482" units="cm"/>
      <inkml:brushProperty name="height" value="0.0482" units="cm"/>
      <inkml:brushProperty name="color" value="#00BFF3"/>
    </inkml:brush>
  </inkml:definitions>
  <inkml:trace contextRef="#ctx0" brushRef="#br0">53728 46344 456,'2'-22'29,"4"5"1,4 3 3,4 4 2,0 5-3,-1 3-6,-3 4-8,0 3-7,-4 5-4,-1 6-3,-2 4-1,-2 5-2,-2 3-2,-4 3-2,-2 1-1,-3 2-2,-3 0 1,0-1 2,-1-3 3,-1-1 1,1-3 2,4-2 0,4-1 1,5-3-1,1-1 2,0-2-1,0-3 2,0-1 0,1 0 0,5 1 0,4 3 1,4 2-1,1 1 1,-1 1-1,-1 1 0,0 1 0,-3 0 0,-1 1-2,-2-1 1,-2 0-2,-3 1 1,-2 3-1,-3 1 1,-4 3-1,-2-1 0,-3-2 0,-4-2 0,-2-1-1,-1-4 0,1-5 0,1-5-1,1-4-1,0-5 0,-2-2-2,0-4-1,-1-2-1,0-4-1,-1-3-1,0-5 0,1-3-1,1-3 1,2 1 1,4-1 2,3 1 1,2 0 2,0 2 1,2 3 1,1 1 2,1 3 0,3 1 1,4 2 1,2 3 2,4-1-1,4-1 0,3-3-2,5-2 0,5-3-2,7-3-4,6-5-4,8-3-2,2-2-5,0 0-3,-2-1-5,0 1-3,-2 0-2,-2 1-1,-2 1 0,-2 2 0,-3-1 1,-4 1 1,-4-1 3,-3 1 2,-4 0 3,-1 3 6,-3 1 4,-1 3 5,-2 0 4,-1 1 2,0-1 4,-2 1 3,-1 1 4,-1 4 8,0 4 7,-2 5 6,-2 4 1,-4 7-5,-4 7-5,-4 8-6,-5 5-4,-5 6-1,-7 7-1,-5 5-3,-5 1-2,-1 0-2,-2-3-5,-2-2-2,1-2-2,0-4-2,3-2 0,2-3-2,3-4-1,5-5-2,5-5-2,4-4-2,10-7-1,10-6-1,13-8-3,11-6-1,7-3 2,-1 1 2,0 1 5,1 1 3,-5 1 3,-5 4 1,-5 3 2,-6 2 1,-5 5 2,-3 4 1,-2 6 2,-4 4 2,-4 5 1,-8 5 2,-6 5 1,-7 5 2,-3 2 1,0 0-3,0 0-1,0 1-1,1-4-2,2-3 1,4-3 1,3-5-1,6-6-7,10-10-14,10-10-15,10-10-15,5-5-4,-1-1 8,1-1 8,-1 0 7,1 0 6,0 1 5,2 3 4,1 1 4,-2 3 3,-5 4 2,-5 4 1,-4 5 2,-5 2 2,-1 3 4,-2 4 3,-2 2 4,-1 3 2,-2 3-1,-1 3-1,0 4 0,-1-2-3,1 1-2,-2-1-5,2 0-2,2-8-9,7-11-15,7-12-14,8-11-14,1-7-3,-1-2 6,-3-2 7,-1-2 8,-2-2 5,-2-1 5,-3 0 4,-1-2 4,-2 1 5,0 1 4,-2 3 4,0 2 4,-2 3 6,-1 3 5,0 5 5,-1 3 6,0 8 5,3 12 7,4 12 6,2 11 7,1 8-1,-1 1-8,0 2-7,-2 2-9,0 1-5,2 1-3,0-1-4,2 0-3,0 3-5,1 8-6,1 5-8,1 8-6,1 6-9,2 3-12,0 4-11,1 5-12,-1-5-1,-1-11 7,-2-12 8,-2-12 8,-2-9 1,1-4-5,0-4-6,0-6-4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0:12"/>
    </inkml:context>
    <inkml:brush xml:id="br0">
      <inkml:brushProperty name="width" value="0.03075" units="cm"/>
      <inkml:brushProperty name="height" value="0.03075" units="cm"/>
      <inkml:brushProperty name="color" value="#00BFF3"/>
    </inkml:brush>
  </inkml:definitions>
  <inkml:trace contextRef="#ctx0" brushRef="#br0">55878 48100 715,'-8'65'83,"1"-11"-20,-1-11-19,0-10-20,0-6-10,0-3-3,1-2-2,-1-2-3,1-2 0,2-2 0,2-4 1,2-3 0,4-4-3,6-8-8,5-6-7,7-7-7,2-6-5,0-3-1,1-4-1,-1-4-2,-1 0-1,-4 5-3,-5 5 0,-3 5-3,-3 5 10,-3 8 21,-1 7 21,-2 6 20,-1 5 8,2 3-7,0 3-6,2 4-7,0 0-4,1-1-1,2-1-2,0-1 0,1-3-16,0-2-29,0-3-29,0-2-29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0:13"/>
    </inkml:context>
    <inkml:brush xml:id="br0">
      <inkml:brushProperty name="width" value="0.03255" units="cm"/>
      <inkml:brushProperty name="height" value="0.03255" units="cm"/>
      <inkml:brushProperty name="color" value="#00BFF3"/>
    </inkml:brush>
  </inkml:definitions>
  <inkml:trace contextRef="#ctx0" brushRef="#br0">57794 45996 675,'-15'-2'7,"2"0"12,2-3 13,3-2 12,6 1 3,13 1-7,13 2-7,13 3-7,7-1-5,0-1-3,2 0-3,0-1-3,1-1-4,-3 2-5,1 0-7,-1 2-5,-4 1-10,-4 2-13,-5 2-12,-5 2-14,-5 0-3,-3 0 7,-4 1 5,-4 0 7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0:13"/>
    </inkml:context>
    <inkml:brush xml:id="br0">
      <inkml:brushProperty name="width" value="0.03276" units="cm"/>
      <inkml:brushProperty name="height" value="0.03276" units="cm"/>
      <inkml:brushProperty name="color" value="#00BFF3"/>
    </inkml:brush>
  </inkml:definitions>
  <inkml:trace contextRef="#ctx0" brushRef="#br0">58047 47500 671,'-44'14'3,"7"-3"4,7-3 7,7-2 4,7-2 5,7 2 4,6-1 4,8 3 4,5-1 0,7-1-5,6-1-5,5 0-5,6-2-3,5 0-2,3-2-2,7 0-2,2-1-6,2 0-10,0 0-9,2 0-9,-2 0-8,-3 0-8,-3 0-7,-2 0-7,-7 0-1,-8 2 6,-9 0 6,-8 2 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21"/>
    </inkml:context>
    <inkml:brush xml:id="br0">
      <inkml:brushProperty name="width" value="0.03613" units="cm"/>
      <inkml:brushProperty name="height" value="0.03613" units="cm"/>
      <inkml:brushProperty name="color" value="#F2395B"/>
    </inkml:brush>
  </inkml:definitions>
  <inkml:trace contextRef="#ctx0" brushRef="#br0">3020 56081 608,'-25'-7'3,"-1"1"6,-3 0 5,0 2 6,0 0 1,7 2-4,5 0-5,6 2-3,1 3 1,-3 6 5,-5 5 7,-3 7 5,-2 3 2,4 1-4,4 1-3,2 1-3,1 5-2,0 12-1,1 10 1,-1 12-1,1 6-1,2 4-2,2 5-2,3 3-2,2 1-5,5-1-9,6 0-9,4-1-8,6-2-8,5 0-7,7-1-8,4-1-7,1-9 1,-6-17 8,-5-16 9,-6-17 9,-3-8 3,3 1-2,2 1-1,0 2-2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0:13"/>
    </inkml:context>
    <inkml:brush xml:id="br0">
      <inkml:brushProperty name="width" value="0.03957" units="cm"/>
      <inkml:brushProperty name="height" value="0.03957" units="cm"/>
      <inkml:brushProperty name="color" value="#00BFF3"/>
    </inkml:brush>
  </inkml:definitions>
  <inkml:trace contextRef="#ctx0" brushRef="#br0">61572 47162 555,'-19'-7'31,"7"3"-3,8 1-2,8 2-2,4 1-2,2 0-2,0 0 0,1 0-3,2 0 1,3 0 1,4 0 1,2 0 2,0-1-1,-3 0-2,-3-2-3,-3 0-2,0-1-1,2 0 0,1 0 1,3 1 0,1-2-2,3 2-2,2-1-2,1 0-4,3 0 0,3 2 0,3 0 0,2 2 0,3 0-1,1 0-2,0 0-3,2 0-2,0 0-1,0 2 0,0 0 1,1 2 1,-1 0 0,0 2 0,0 0-1,0 1 0,-1 1 0,0 0 0,-1 0 1,-1-1 0,-1 0 0,2-1 0,1-1 1,0 0 0,2-1 0,2 0 0,2 0 0,2 0 0,1-1 0,0-1-1,0 0 0,0-1-1,1-1 0,2 0-2,2 0 1,2 0-1,1 0 0,3 0 2,2 0 1,2 0 0,1-1 2,3-1-2,1 0 1,3-1-2,0-1 1,1 0-1,-1 0 0,1 0 0,-2 1-1,0 0 0,0 2-1,-2 0-1,-3 2 1,0 0 1,-3 2 0,-1 0 2,-1 0 0,2 0 0,0-2-1,1 0 0,1-1 0,1 0 1,1 0 1,1 0 0,0 0 1,-1 0-1,-1 0-2,0 0-1,-1 0 0,1 0-2,1 0-1,1 0-2,1 0 0,-1 0 1,1 0-1,-1 0 0,1 0 0,0 0 1,-1 0-1,1 0 1,-1-1-1,1 0-1,-1-2 0,1 0-1,-1 0-1,1 0 1,-1 2-1,1 0 1,-1 1 0,-1-2-2,-1 0-1,-1-1 0,-3-1-1,-6 3 2,-6 2 1,-6 3 2,-7-1 1,-8 1 1,-7 0 2,-8 0 2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0:15"/>
    </inkml:context>
    <inkml:brush xml:id="br0">
      <inkml:brushProperty name="width" value="0.05279" units="cm"/>
      <inkml:brushProperty name="height" value="0.05279" units="cm"/>
      <inkml:brushProperty name="color" value="#00BFF3"/>
    </inkml:brush>
  </inkml:definitions>
  <inkml:trace contextRef="#ctx0" brushRef="#br0">64658 42547 416,'-15'-2'1,"0"-2"0,2-3 2,1-3 1,4-1 8,6 4 14,7 2 15,8 4 15,4 2 2,1 2-11,3 2-9,1 2-10,3 0-6,2-1-3,4-1-2,3 0-3,0-2-2,0 0-2,-1-2-2,-1 0-2,-2-1-3,-4 0-4,-2 0-4,-3 0-4,-3 1-1,-3 2-1,-2 2 1,-4 2 1,-2 1 3,-2 3 5,-3 2 5,0 2 5,-4 0 4,-2-1 1,-4-1 2,-2 0 2,-2-1 0,1 1-2,-1 1 0,0 1-2,0 3-1,1 4-1,-1 3-2,0 4-2,0 6 0,-3 5 0,-1 5 0,-3 7-1,-1 5-1,-3 5-5,-1 5-3,-3 5-6,-1 4-4,-1 5-6,-1 3-5,1 4-7,-1 0-4,7-4-5,4-4-5,4-4-5,5-8 0,3-16 3,2-15 3,4-13 3,1-10 3,2-1 0,0-2 2,2-2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0:15"/>
    </inkml:context>
    <inkml:brush xml:id="br0">
      <inkml:brushProperty name="width" value="0.04103" units="cm"/>
      <inkml:brushProperty name="height" value="0.04103" units="cm"/>
      <inkml:brushProperty name="color" value="#00BFF3"/>
    </inkml:brush>
  </inkml:definitions>
  <inkml:trace contextRef="#ctx0" brushRef="#br0">66693 44340 536,'-28'-8'4,"7"2"10,6 1 8,8 0 9,6 2 6,6 0 2,6 2 1,6 0 2,4 0-2,5-2-4,3-2-6,4-1-4,3-3-4,1 0-1,0 0-3,2-2-1,-2-1-4,-1 2-5,-2 1-4,-1 1-6,-3 1-5,-3 2-5,-3 2-6,-3 2-6,-3 2-8,-3 2-14,-3 2-12,-2 2-14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0:15"/>
    </inkml:context>
    <inkml:brush xml:id="br0">
      <inkml:brushProperty name="width" value="0.04146" units="cm"/>
      <inkml:brushProperty name="height" value="0.04146" units="cm"/>
      <inkml:brushProperty name="color" value="#00BFF3"/>
    </inkml:brush>
  </inkml:definitions>
  <inkml:trace contextRef="#ctx0" brushRef="#br0">67487 43144 530,'-17'-8'5,"0"2"10,0 1 10,-2 0 9,1 3 6,4 4 0,4 4 1,5 4 1,1 5-2,2 7-4,0 7-5,2 7-4,0 4-3,0 3-2,0 3-3,0 4-2,-2 1-6,-2 0-10,-4 0-11,-1 0-10,-2-2-4,3-3 2,1-3 2,2-2 2,1-5-9,2-8-17,0-6-19,2-6-17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0:16"/>
    </inkml:context>
    <inkml:brush xml:id="br0">
      <inkml:brushProperty name="width" value="0.04643" units="cm"/>
      <inkml:brushProperty name="height" value="0.04643" units="cm"/>
      <inkml:brushProperty name="color" value="#00BFF3"/>
    </inkml:brush>
  </inkml:definitions>
  <inkml:trace contextRef="#ctx0" brushRef="#br0">69614 42222 473,'-15'-7'6,"2"-1"9,2 0 11,3 0 11,1 4 7,2 8 3,2 8 3,2 7 4,1 6-2,0 3-8,0 3-8,0 3-7,-1 2-7,0 2-4,-2 2-3,0 3-4,-3 9-4,-7 18-1,-5 19-1,-7 20-2,-2 6-6,3-5-8,1-5-8,4-4-9,1-10-6,4-7-5,4-11-4,5-9-4,1-10-4,0-10-4,0-10-3,0-9-4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0:16"/>
    </inkml:context>
    <inkml:brush xml:id="br0">
      <inkml:brushProperty name="width" value="0.03894" units="cm"/>
      <inkml:brushProperty name="height" value="0.03894" units="cm"/>
      <inkml:brushProperty name="color" value="#00BFF3"/>
    </inkml:brush>
  </inkml:definitions>
  <inkml:trace contextRef="#ctx0" brushRef="#br0">72144 44091 565,'-8'-16'6,"2"3"15,1 0 14,0 1 14,3 1 3,4 2-4,4 2-7,4 2-5,2 3-5,3-1-5,2 2-5,2 1-3,3 0-4,5 0-2,3 0-1,7 0-2,2 0-5,1 0-5,-1 0-6,0 0-7,-1-1-7,-2-1-7,-1 0-7,-4-1-7,-2-1-3,-5 2 1,-5 0 1,-5 2 1,-3-1 2,0 0 2,-2-2 1,0 0 3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0:17"/>
    </inkml:context>
    <inkml:brush xml:id="br0">
      <inkml:brushProperty name="width" value="0.03868" units="cm"/>
      <inkml:brushProperty name="height" value="0.03868" units="cm"/>
      <inkml:brushProperty name="color" value="#00BFF3"/>
    </inkml:brush>
  </inkml:definitions>
  <inkml:trace contextRef="#ctx0" brushRef="#br0">75147 42855 568,'9'-14'56,"1"3"-7,3 2-8,2 4-6,2 2-5,1 2-2,3 2-2,0 2-2,2 2-2,-3 2-1,-1 1-3,-2 3 0,-3 3-3,-3 2-3,-3 3-2,-2 3-3,-4 3-2,-4 3-2,-4 3-2,-4 2-2,-3 3-1,-3-1-1,-3 0-1,-3 0-2,-3 1-2,-2 2-1,-4 2-3,-3 2-1,1-2 0,3-6 2,5-5 2,3-6 3,3-5 2,-1 1 4,0-2 2,1-1 2,1-2 3,2-1 2,4-2 0,3-2 2,6-4 1,10-4 0,10-6 1,9-4 0,7-3-2,5-1-4,3-2-6,4 0-3,1 1-6,-2 1-6,-3 2-7,-1 2-6,-2 2-6,-1 1-5,-3 0-6,-2 2-6,-3 0 0,-5 0 6,-5 0 6,-4 0 7,-5 0 3,1 0 2,-2 0 2,0 1 1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0:18"/>
    </inkml:context>
    <inkml:brush xml:id="br0">
      <inkml:brushProperty name="width" value="0.04014" units="cm"/>
      <inkml:brushProperty name="height" value="0.04014" units="cm"/>
      <inkml:brushProperty name="color" value="#00BFF3"/>
    </inkml:brush>
  </inkml:definitions>
  <inkml:trace contextRef="#ctx0" brushRef="#br0">77737 42927 548,'-9'-6'59,"0"2"-3,-2 4-4,0 3-5,-2 4-4,-3 9-6,-3 7-4,-3 9-6,-2 4-4,-1 2-2,-1 2-2,-1 2-2,0 1-5,0 0-6,-1 0-7,1 0-7,1-2-6,1-2-5,2-3-5,3-3-5,2-5-3,5-4 0,3-5 0,4-4 1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0:18"/>
    </inkml:context>
    <inkml:brush xml:id="br0">
      <inkml:brushProperty name="width" value="0.04106" units="cm"/>
      <inkml:brushProperty name="height" value="0.04106" units="cm"/>
      <inkml:brushProperty name="color" value="#00BFF3"/>
    </inkml:brush>
  </inkml:definitions>
  <inkml:trace contextRef="#ctx0" brushRef="#br0">77254 43011 535,'-16'-15'0,"2"4"0,1 3 0,1 3 0,3 3 10,6 5 18,6 6 20,6 4 19,4 6 4,5 5-9,4 6-10,3 7-11,4 3-8,2 2-8,4 2-8,3 1-8,-1 0-7,-2-6-9,-3-4-8,-4-5-7,0-4-9,1 0-10,1 0-10,1-2-10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0:18"/>
    </inkml:context>
    <inkml:brush xml:id="br0">
      <inkml:brushProperty name="width" value="0.04352" units="cm"/>
      <inkml:brushProperty name="height" value="0.04352" units="cm"/>
      <inkml:brushProperty name="color" value="#00BFF3"/>
    </inkml:brush>
  </inkml:definitions>
  <inkml:trace contextRef="#ctx0" brushRef="#br0">79991 41265 505,'0'-28'5,"0"5"9,0 7 9,0 5 10,1 5 5,0 6 0,2 4 0,0 6 1,1 5-1,0 7-2,0 7-2,0 7-1,-1 5-3,-1 4-4,0 4-3,-1 4-4,-4 5-5,-2 9-5,-5 7-4,-4 9-6,-1 6-7,-1 6-7,1 9-9,0 6-8,0-6-4,4-18 1,3-19 0,3-19 2,1-11-5,0-3-8,0-5-7,0-3-10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29"/>
    </inkml:context>
    <inkml:brush xml:id="br0">
      <inkml:brushProperty name="width" value="0.04358" units="cm"/>
      <inkml:brushProperty name="height" value="0.04358" units="cm"/>
      <inkml:brushProperty name="color" value="#F2395B"/>
    </inkml:brush>
  </inkml:definitions>
  <inkml:trace contextRef="#ctx0" brushRef="#br0">61150 33747 504,'1'-21'72,"2"7"-15,2 5-14,2 6-15,2 3-7,1 0-1,3 0-1,2 0-2,2 0-3,1 0-3,2 0-5,2 0-4,0 1-3,-4 2-1,-5 2-2,-3 2-1,-3 1 0,0 3-1,-2 2 0,0 2-1,-3 2 1,-4 3-1,-4 3 0,-4 3 0,-3 1-2,-2-1-1,-1-1-3,-3-1-2,-1-2 0,-2-1 0,-3-3 1,-1-1 0,-1-2 2,1-3 0,1-1 1,1-2 1,1-2 2,3 0 0,1-2 1,3 0 1,1-2 3,1-1 5,1 0 5,1-2 4,1 1 6,2 2 5,2 2 5,2 2 7,1 1 1,-2 2-3,0 0-2,-1 1-3,0 2-2,2 1-1,2 2-3,2 3-1,1 1-2,0 3-1,0 1-1,0 3-2,0 1-1,0 1-4,0 1-3,0 1-3,0-1-3,2 0 0,0-1-1,2-1-2,0-1-3,0-3-7,-1-1-7,2-3-7,-1-7-9,3-12-14,2-14-12,2-11-13,0-8 1,-3 1 14,-1 0 16,-2-1 15,-1 2 8,0 3 2,0 3 1,0 3 3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0:19"/>
    </inkml:context>
    <inkml:brush xml:id="br0">
      <inkml:brushProperty name="width" value="0.03708" units="cm"/>
      <inkml:brushProperty name="height" value="0.03708" units="cm"/>
      <inkml:brushProperty name="color" value="#00BFF3"/>
    </inkml:brush>
  </inkml:definitions>
  <inkml:trace contextRef="#ctx0" brushRef="#br0">72150 49442 593,'28'-27'74,"-5"7"-17,-7 8-17,-5 8-17,1 4-8,8-2 4,7 0 2,9-1 3,0 1 0,-1 5-3,-3 6-3,-3 4-2,-4 4-3,-5 3-1,-5 3-1,-4 3-2,-7 3-3,-5 4-3,-6 4-2,-5 5-4,-6-1-2,-3-2-1,-5-3 0,-3-4 0,-2-3 0,3-4 1,1-3 3,4-4 1,0-4 2,3-3 2,1-3 2,2-2 3,6-2-1,7 0-2,8-1-2,7 1-3,10-1-1,7-4 1,10-2 1,8-3 0,7-3-7,6-2-18,4-2-16,5-1-17,-4-1-4,-14 4 10,-11 3 8,-13 2 11,-6 2 3,2-2-2,-1 0-1,3-1-2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0:19"/>
    </inkml:context>
    <inkml:brush xml:id="br0">
      <inkml:brushProperty name="width" value="0.04038" units="cm"/>
      <inkml:brushProperty name="height" value="0.04038" units="cm"/>
      <inkml:brushProperty name="color" value="#00BFF3"/>
    </inkml:brush>
  </inkml:definitions>
  <inkml:trace contextRef="#ctx0" brushRef="#br0">82605 46600 544,'-30'0'61,"17"0"-1,18 0-1,18 0-1,9 0-5,2 0-8,2 0-8,3 0-8,1 0-7,2 0-6,2 0-5,1 0-6,0 0-6,-4 0-5,-4 0-5,-3 0-5,-5 1-8,-3 2-7,-5 2-10,-3 2-7,-4 0-4,-3 1 2,-3-1 4,-2 1 2,-3 0 4,-2-2 4,-2-2 5,-2 1 5,-2-1 4,0 0 5,-1 0 3,-2 0 5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0:20"/>
    </inkml:context>
    <inkml:brush xml:id="br0">
      <inkml:brushProperty name="width" value="0.03951" units="cm"/>
      <inkml:brushProperty name="height" value="0.03951" units="cm"/>
      <inkml:brushProperty name="color" value="#00BFF3"/>
    </inkml:brush>
  </inkml:definitions>
  <inkml:trace contextRef="#ctx0" brushRef="#br0">82713 47700 556,'-46'7'7,"18"-3"14,17-1 14,18-2 14,10-1 4,5 0-6,3 0-6,5 0-6,3 0-4,6 0-4,5 0-3,5 0-5,0 0-2,-2 0-3,-1 0-3,-1 0-2,-4 0-5,-2 2-11,-3 0-9,-4 2-10,-3 0-8,-5-1-9,-5 1-7,-4 0-9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0:23"/>
    </inkml:context>
    <inkml:brush xml:id="br0">
      <inkml:brushProperty name="width" value="0.05195" units="cm"/>
      <inkml:brushProperty name="height" value="0.05195" units="cm"/>
      <inkml:brushProperty name="color" value="#00BFF3"/>
    </inkml:brush>
  </inkml:definitions>
  <inkml:trace contextRef="#ctx0" brushRef="#br0">86593 44875 423,'8'-9'3,"0"-3"8,0-4 6,-1-1 6,2-2 4,0 4 0,1 3-1,2 3 0,0 2-3,1 2-3,1 2-4,2 2-4,-2 4-1,-1 6 0,-2 5 0,-3 7 0,-2 3-1,-1-1 0,-2 1-2,-2-1-1,-1 1 0,-2 1-2,0 1 0,-2 1-1,0 0 0,1-1-3,-1-1 0,1-2-1,-3 0-2,-2 1-1,-3-1-2,-3 1-1,-3-1-1,0 1 0,-1-1 0,-1 1 0,-1-1 0,1-1 1,-1-1-1,0-1 2,1-2 0,0-3 3,-1-3 1,1-2 3,1-2 1,2-1 0,4 1 1,3 0 1,3 0-1,6 0 0,4 0-1,6 0-1,2-2-1,1-1 0,1-2 0,2-2 0,-1-1-1,1 0 1,-1 0-1,1 0 1,-1 0 0,1 0 1,0 0 1,-1 0 2,1 0 1,0 0 0,-1 0 0,1 0 1,0 1 0,1 2 0,2 2-2,0 2 0,-2 0-1,0-1 0,-2 0-1,-2-2-1,-2 1 2,-1 0 2,-1 1 2,0 2 4,-4 1 1,-2 3 1,-6 4 1,-2 2 1,-4 2-1,0 1-2,-1 1-2,-1 1-2,-2-1-2,0-1 0,-1-4-1,-1 0-1,-1-1 0,-1 0 1,-1-1 1,-1 1 1,0 0 0,1-1-3,0 1-1,2 0-1,1 0-3,-1 1-1,0 1-1,1 1-3,-2 1-1,1 1-3,-2 1-3,-1 1-2,4-5-14,8-10-26,10-12-27,8-10-26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0:23"/>
    </inkml:context>
    <inkml:brush xml:id="br0">
      <inkml:brushProperty name="width" value="0.03122" units="cm"/>
      <inkml:brushProperty name="height" value="0.03122" units="cm"/>
      <inkml:brushProperty name="color" value="#00BFF3"/>
    </inkml:brush>
  </inkml:definitions>
  <inkml:trace contextRef="#ctx0" brushRef="#br0">87096 44712 704,'-13'-8'0,"1"2"8,4 1 8,3 0 9,1 0 6,2 1 3,0-2 3,2-1 4,1 0-3,4 2-8,2 2-10,4 2-8,1 1-8,2 0-11,3 0-8,2 0-10,-1 0-9,-4 0-11,-2 0-12,-2 0-10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0:26"/>
    </inkml:context>
    <inkml:brush xml:id="br0">
      <inkml:brushProperty name="width" value="0.0559" units="cm"/>
      <inkml:brushProperty name="height" value="0.0559" units="cm"/>
      <inkml:brushProperty name="color" value="#00BFF3"/>
    </inkml:brush>
  </inkml:definitions>
  <inkml:trace contextRef="#ctx0" brushRef="#br0">91387 44274 393,'1'-14'36,"5"4"-4,4 4-4,4 5-4,2 1-4,-1 0-2,1 0-4,0 0-2,-1 1-2,-1 5-2,-1 4 0,0 4-1,-3 3-1,-1 3 0,-2 3 0,-2 3-1,-3 2 1,-2 1-1,-4 1 1,-2 1 0,-4 0-1,-3 2 1,-5 1 0,-4 1-1,-2 0 1,-3 0-2,-1 0-1,-2 1 0,-1-3-2,0-4-2,0-3-2,-1-5-1,2-3-3,3-2 0,3-4-1,3-3-1,2-2 0,3-2 0,1-2 2,2-2 1,2-3-1,3-4-3,1-4-4,2-3-3,2-5 0,2-4 1,2-3 2,2-4 1,2-2 3,2 1 3,1 1 4,3 1 3,1 3 3,0 5 2,0 5 3,0 5 2,-2 4 1,1 4 2,-2 4 1,0 4 1,-1 3 0,1 3 1,2 3 0,0 3 0,1 2 0,-1 0-1,1-1-1,0 1-1,0-2-2,1-1-3,2-2-4,0-3-3,0-1-2,-1 0 1,-1-2 0,0 0 2,-2-2-8,2-1-14,1-1-14,2 0-15,-2-3-3,-3-2 6,-3-3 8,-2-4 6,-1-4 6,1-5 1,3-7 3,2-5 3,0-5 2,-2-3 4,-2-3 4,-2-2 4,-2 0 3,1 4 4,0 3 3,0 5 4,0 2 1,0 3-1,0 1-2,0 3 0,0 2 3,2 3 10,0 2 8,2 4 10,1 1 2,5 1-3,4-1-4,3 0-4,4 0-3,3 2-4,3 1-2,3 0-3,3 1-3,2 1-1,4-1-2,3 0-1,-1 0-2,-1 0-3,-2 0-2,-2 0-4,-2 1-3,-3 0-5,-4 2-3,-2 0-6,-4 0-2,-5-4-3,-4-2-3,-6-3-3,-5-3 1,-6-2 4,-6-1 4,-6-3 4,-3 0 2,-1-2 4,-1-1 4,-1-1 2,0-1 2,0-1 3,2-1 0,1-1 2,1-1 1,1 1-1,0 0 1,2-1 0,1 1 0,2 1 2,3 1 2,1 2 1,1 0 3,2 4 1,0 3 2,2 3 2,0 5 3,0 6 4,0 7 3,0 8 4,0 6 0,0 7-2,0 7-5,0 6-2,0 6-3,0 4-1,0 4-2,0 4-2,-1 4 0,-2 5 2,-2 4 0,-2 6 1,0 4 0,1 5-3,0 3-1,2 4-3,0 0-1,2-2-2,0-4 0,2-2-2,0-4-4,2-6-5,0-4-7,2-5-6,-1-5-3,-1-8 0,0-7 0,-1-6 1,-2-7-2,-1-5-1,0-7-3,-1-5-1,-3-5-1,-3-2 1,-5-4 1,-3-2 2,-4-5 0,0-6 1,-1-6 1,0-5 1,-4-7 2,-2-7 1,-3-7 2,-2-6 3,-1-3 0,3 4 1,3 2-1,3 4 0,4 2 2,5 5 6,5 5 5,4 2 5,5 4 4,4 1 2,4 3 1,4 1 3,6 0-1,9-1-2,9-3-3,9-1-3,7-2-3,5 3-5,7 0-5,6 0-4,-5 4-8,-12 3-9,-12 4-10,-13 4-8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0:29"/>
    </inkml:context>
    <inkml:brush xml:id="br0">
      <inkml:brushProperty name="width" value="0.0462" units="cm"/>
      <inkml:brushProperty name="height" value="0.0462" units="cm"/>
      <inkml:brushProperty name="color" value="#00BFF3"/>
    </inkml:brush>
  </inkml:definitions>
  <inkml:trace contextRef="#ctx0" brushRef="#br0">5950 17933 476,'-16'-8'3,"2"1"5,1-1 7,1 0 5,2 1 5,6 2 6,4 2 4,6 2 6,3 3 0,1 4-3,3 4-4,2 4-4,2 3-3,1 3-3,3 3-3,1 3-3,2 1-1,-1 1-2,1-1 0,-1 0-2,1 1-1,-1-1-2,1 1-1,0-1-1,-1 0-2,1 1-2,-1-2-1,1 2-3,-1-2 0,1 0-1,-1 0-1,1-2-1,-1-2 1,-1-1-1,-1-3 2,-1-1 0,-2-3-1,-1-1 0,-2-2-1,-2-2-2,-1-2 1,1-2-1,1-3 2,1 0 0,1-4 1,2 0 1,0-3 0,1-2 0,6-7 1,11-11 0,10-12 0,12-12 1,8-11 0,9-8 0,6-8 1,9-9-1,4-3-2,0 7-5,0 6-5,1 5-6,-3 6-7,-2 6-9,-4 3-8,-2 6-9,-8 6-1,-13 8 8,-12 7 6,-13 9 8,-9 3 2,-4 2-4,-3 1-4,-4 1-5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07"/>
    </inkml:context>
    <inkml:brush xml:id="br0">
      <inkml:brushProperty name="width" value="0.02738" units="cm"/>
      <inkml:brushProperty name="height" value="0.02738" units="cm"/>
      <inkml:brushProperty name="color" value="#00BFF3"/>
    </inkml:brush>
  </inkml:definitions>
  <inkml:trace contextRef="#ctx0" brushRef="#br0">98837 13173 803,'-6'6'4,"6"-3"7,4-2 8,6-4 8,3-1 2,5-2-5,3 0-5,5-1-4,1-2-3,1 1-1,-1-2-2,1-2-1,-1 1-2,0 1-3,0 0-4,1 2-2,-2 0-2,-1 1 1,-3-1 1,-1 1 0,-3-1-2,-3 2-7,-3 0-7,-2 2-7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08"/>
    </inkml:context>
    <inkml:brush xml:id="br0">
      <inkml:brushProperty name="width" value="0.028" units="cm"/>
      <inkml:brushProperty name="height" value="0.028" units="cm"/>
      <inkml:brushProperty name="color" value="#00BFF3"/>
    </inkml:brush>
  </inkml:definitions>
  <inkml:trace contextRef="#ctx0" brushRef="#br0">99677 12289 785,'0'-14'-2,"0"1"-5,0 2-4,0 2-6,0 6 7,0 8 16,0 9 16,0 10 16,0 6 5,0 6-5,0 6-5,0 6-6,-2 5-5,0 1-5,-3 4-7,-2 4-4,0 0-7,-1 1-5,0 0-5,0-1-6,1-2-2,2-7 1,-1-5 0,2-6 1,0-6-1,2-5-1,0-7-1,2-5-3,0-5-2,0-1-2,0-2-3,0-2-3,0-4 2,0-2 7,0-6 7,0-2 6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08"/>
    </inkml:context>
    <inkml:brush xml:id="br0">
      <inkml:brushProperty name="width" value="0.03285" units="cm"/>
      <inkml:brushProperty name="height" value="0.03285" units="cm"/>
      <inkml:brushProperty name="color" value="#00BFF3"/>
    </inkml:brush>
  </inkml:definitions>
  <inkml:trace contextRef="#ctx0" brushRef="#br0">98978 13299 669,'1'-15'0,"0"1"0,2 1 0,0 1 0,-1 3 2,-6 8 5,-4 6 4,-5 8 4,-4 5 1,0 4-2,-1 6-2,-1 5-2,-1 1 0,-1 0-1,0-1 2,-2-1 0,0-2-1,1-1-5,1-3-4,1-1-3,1-3-2,2-2 2,2-2 1,3-1 1,4-6 0,8-8-3,8-10-2,8-8-3,3-4-2,1 0 0,-1-1 1,1 1-1,4-6 0,11-11-1,8-11-2,11-10 0,1-2 0,-8 9 4,-8 7 2,-8 8 4,-5 6 0,-3 5 0,-3 5 0,-2 5-2,-3 3 2,-1 2 6,-1 2 6,0 3 4,-3 1 6,2 3 4,0 4 4,0 2 4,-1 3 1,-1 2-5,-1 2-4,0 1-4,-1 3-3,0 3-1,-1 4-2,1 2-1,-1 0-2,0-1 0,-2 0-2,0 0-1,-2 0-1,-1 4-1,0 5-3,-1 3-1,-3 1 0,-2-4 1,-4-2 1,-2-3 2,-3-3-2,-3-2-1,-4-1-4,-1-3-2,-3-1-2,2-2-2,2-3-2,0-1-2,1-2-1,1-2-2,1-3-1,1-1-2,1-3 0,2-4-1,2-3-1,3-5 0,0-5 0,2-6-1,0-5-1,2-6 1,2-5-1,4-2 1,4-3-1,4-4 1,2 1 3,3 4 4,2 3 4,1 5 5,1 5 2,-2 7-1,-3 7-1,-1 7-1,-3 5 5,-4 7 11,-4 6 10,-4 6 12,-5 4 3,-4 3-2,-5 3-3,-5 3-4,-3 1-3,-1-1-6,-1-2-5,-1 1-6,0-4-4,3-3 0,1-5-2,3-3-2,2-4-2,5 0-6,2 0-4,6-2-5,3-3-6,6-6-5,4-6-8,5-5-5,3-4 1,2 3 10,0 0 9,1 1 9,0 1 6,1 4 5,0 2 4,-1 4 3,0 2 6,-1 4 5,0 2 6,-2 4 5,0 1 2,-1 1-2,1 0-2,0 3-3,-2-1 0,2 1-1,0 0 1,0-1 1,-1 0-4,-1-2-6,-1-3-6,-1-1-6,-1-1-5,0-2-2,-2-1-2,0 0-2,-2-1-5,1 0-7,0-1-5,0 1-7,-1-1 0,-2-4 3,-3-2 5,0-3 4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30"/>
    </inkml:context>
    <inkml:brush xml:id="br0">
      <inkml:brushProperty name="width" value="0.04207" units="cm"/>
      <inkml:brushProperty name="height" value="0.04207" units="cm"/>
      <inkml:brushProperty name="color" value="#F2395B"/>
    </inkml:brush>
  </inkml:definitions>
  <inkml:trace contextRef="#ctx0" brushRef="#br0">61300 34978 522,'14'-35'15,"-1"11"-1,-2 9-1,-2 10 0,1 4 2,5-2 5,6-2 6,4-1 5,3-3 2,2 0-1,3-2-1,1 0-1,2-1-2,1 1-5,-1-1-5,3 0-3,-1 1-3,-1 3-2,-3 1-1,-2 2-1,-2 2-2,-3 2-2,-3 2-3,-3 2-2,-3 3-2,-4 6-2,-5 4-1,-3 5-1,-4 4-1,-6 3 3,-4 3 2,-5 2 2,-4 3 0,-2 1 0,-1 0-1,-3 2-1,0-2 0,-1-5 0,1-6-1,-1-3-1,0-5-1,-3-3-2,-1-3-2,-2-2-1,-2-5-2,2-3-2,-2-4-2,1-3-2,1-5 0,3-2 3,3-3 2,3-3 2,3-1 4,5 2 5,3 3 4,4 1 4,3 4 8,2 4 8,2 6 11,2 4 9,0 5 1,0 4-7,-2 3-9,0 5-7,-1 0-6,0-1-6,0-3-6,0-1-4,2-5-10,4-6-14,3-8-13,5-6-15,2-7-2,0-7 8,-1-7 9,1-7 8,-1-2 8,-1 4 10,-1 2 8,0 3 9,-2 4 9,-1 7 10,0 5 10,-2 6 9,-1 6 4,-2 4-2,-2 5-2,-2 6-2,-1 4-4,0 5-4,0 5-6,0 5-5,0 5-7,0 8-9,0 6-8,0 8-9,0 8-10,0 9-10,0 13-11,0 10-9,0 0-3,0-12 7,0-11 5,0-13 7,0-9 3,0-8 0,0-8-2,0-7 1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09"/>
    </inkml:context>
    <inkml:brush xml:id="br0">
      <inkml:brushProperty name="width" value="0.02656" units="cm"/>
      <inkml:brushProperty name="height" value="0.02656" units="cm"/>
      <inkml:brushProperty name="color" value="#00BFF3"/>
    </inkml:brush>
  </inkml:definitions>
  <inkml:trace contextRef="#ctx0" brushRef="#br0">101350 13302 828,'15'-22'0,"-2"5"1,1 3 0,-2 4 1,-1 5 3,-3 6 6,-1 6 5,-2 6 7,-2 4 2,-1 5-4,0 3-1,-1 5-4,-2 1-2,-1 0-5,0 0-3,-1 0-5,-1-1-2,0-3-3,0-4-3,1-1-3,0-6-8,2-7-12,2-6-14,2-8-12,0-4-1,1-1 12,0-3 12,0-2 12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09"/>
    </inkml:context>
    <inkml:brush xml:id="br0">
      <inkml:brushProperty name="width" value="0.03244" units="cm"/>
      <inkml:brushProperty name="height" value="0.03244" units="cm"/>
      <inkml:brushProperty name="color" value="#00BFF3"/>
    </inkml:brush>
  </inkml:definitions>
  <inkml:trace contextRef="#ctx0" brushRef="#br0">101728 11924 678,'0'-21'0,"2"5"2,0 5 2,2 5 0,-1 3 2,1 3 2,0 4 1,0 2 2,0 4 1,-1 6 4,1 4 1,0 5 4,0 5 1,0 6-1,0 6 1,0 7 1,-1 5-2,-1 7 0,0 7-2,-1 7-1,-2 4-2,-1 1-3,0 0-4,-1 2-4,-1-3-4,0-2-4,0-5-6,0-3-6,-1-4-2,0-1-3,0-2-1,-3-3-2,1-2-1,1-6 1,0-4 0,2-6 1,0-4 0,0-5-3,0-5-2,0-5-1,-1-6-1,0-7 1,-1-6 2,-1-8 0,0-3 4,-1 1 4,0-1 6,0 0 4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09"/>
    </inkml:context>
    <inkml:brush xml:id="br0">
      <inkml:brushProperty name="width" value="0.027" units="cm"/>
      <inkml:brushProperty name="height" value="0.027" units="cm"/>
      <inkml:brushProperty name="color" value="#00BFF3"/>
    </inkml:brush>
  </inkml:definitions>
  <inkml:trace contextRef="#ctx0" brushRef="#br0">101237 13163 814,'-6'-21'26,"6"8"-2,4 7-3,6 7-3,2 3 0,3 1-1,2 2 0,2 0 0,1 1-3,2 2-5,2 0-4,3 1-6,-1-1-4,0 1-3,-1-2-5,0-1-4,-3 0-3,-1-2-4,-3-1-3,-1 0-4,-2-3 0,0-4 0,1-4 2,0-4 1,-2-1 3,-3 1 3,-3 0 4,-2 2 3,-2 2 4,0-1 2,0 2 2,0 1 3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10"/>
    </inkml:context>
    <inkml:brush xml:id="br0">
      <inkml:brushProperty name="width" value="0.03154" units="cm"/>
      <inkml:brushProperty name="height" value="0.03154" units="cm"/>
      <inkml:brushProperty name="color" value="#00BFF3"/>
    </inkml:brush>
  </inkml:definitions>
  <inkml:trace contextRef="#ctx0" brushRef="#br0">102400 12484 697,'6'-25'0,"-1"10"13,-2 10 13,-1 12 13,-2 4 2,0-1-6,0-1-6,0-1-7,1-1-6,5 0-9,4-2-8,4 0-8,2-2-4,3-1 1,2 0 1,1-2 0,1-1 0,0-2-2,1-2 0,-1-1-2,-1-3 1,-3 0 0,-3-1 1,-2 0 1,-3-2 1,-3 0-1,-1 0 1,-2 1-1,-2-2 1,0-2 0,-2-2 0,0-1 0,-2-1 3,-2 2 3,-2 3 5,-2 1 3,0 2 2,-1 2 1,0 3-1,0 1 1,0 1 1,0 2 3,1 0 3,-1 2 3,0 1 2,2 2 1,1 2 0,0 2 2,0 2-1,0 5-3,-1 4-1,-1 3-2,-1 4 0,2 1 0,1 3 1,0 1 2,2 1-2,0 2-2,2 1-3,0 0-2,1 1-3,0 1 0,0-1-1,0 0-1,0-1-2,0-3-2,0-3-3,0-3-2,0-4-2,0-3 0,0-4 0,0-4 0,-2-3-4,-4-1-10,-4-2-10,-3 1-8,-2-3-3,-3-2 4,0-3 5,-1-4 4,1 0 4,1-3 5,2 0 5,3-1 5,1-1 4,2 1 6,2-1 6,2 0 6,3 1 3,2 0 0,4 2 0,2 1 0,4-1 1,6 0 1,4-1 1,5-1 0,2 0 0,1 2 0,-2 2-1,1 2 0,-1 2-3,-3 2-2,-3 2-3,-2 2-2,-5 3-3,-3 2-2,-4 3-1,-4 4-2,-3 1 0,-2 3 1,-2 1 1,-2 3 1,-4 1 0,-7 3-1,-7 0-1,-7 4-1,-3-2 0,1-3 0,-2-5 1,1-3 0,1-3 0,1-1 1,3-1 1,2 0 0,2-3 1,2-1 2,4-2 2,3-2 1,7-2 3,10-2 3,12-2 4,10-2 4,7-1-1,2 0-4,4 0-5,3 0-4,1 0-3,-2-2-3,0 0-3,-2-1-1,-1-1-3,-1 2-3,-3 1-2,-1 0-3,-3 1-7,-2-2-12,-1 0-11,-2-1-11,-3-1-3,-1 2 9,-3 1 8,-1 0 7,-2 1 8,-2 0 6,-2 0 5,-2 1 6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10"/>
    </inkml:context>
    <inkml:brush xml:id="br0">
      <inkml:brushProperty name="width" value="0.02673" units="cm"/>
      <inkml:brushProperty name="height" value="0.02673" units="cm"/>
      <inkml:brushProperty name="color" value="#00BFF3"/>
    </inkml:brush>
  </inkml:definitions>
  <inkml:trace contextRef="#ctx0" brushRef="#br0">103850 13091 823,'25'-8'-38,"3"0"22,3 0 21,3 1 20,2-1 10,1 1-3,3-1-2,3 0-4,-1 1-2,0 2-5,-1 2-4,-1 2-4,-4 1-4,-3-2-6,-4 0-4,-3-2-5,-4 2-6,-5-1-5,-3 2-5,-4 1-6,-5-1-1,-4-1 3,-6 0 2,-4-1 2,-2-1 4,1 2 4,0 0 3,2 2 5,-1-1-1,0 0-2,-1-2-4,-1 0-3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10"/>
    </inkml:context>
    <inkml:brush xml:id="br0">
      <inkml:brushProperty name="width" value="0.03267" units="cm"/>
      <inkml:brushProperty name="height" value="0.03267" units="cm"/>
      <inkml:brushProperty name="color" value="#00BFF3"/>
    </inkml:brush>
  </inkml:definitions>
  <inkml:trace contextRef="#ctx0" brushRef="#br0">103984 12180 673,'8'-27'-9,"0"9"3,0 8 2,0 10 1,0 5 6,3 3 8,2 4 8,2 2 8,-1 4 4,-1 3-3,-2 5-1,-2 3-2,-3 3-2,-3 3-1,-2 1-1,-4 2-1,-2 2-2,-3 0 1,-4 2-1,-2 0 0,-3 0-4,-3 0-9,-3-2-10,-3 0-9,-2-2-3,0-2 4,-2-1 2,-1-3 4,2-3 1,5-5-1,5-5 0,5-5-1,3-3-9,1-2-16,0-2-18,2-2-16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11"/>
    </inkml:context>
    <inkml:brush xml:id="br0">
      <inkml:brushProperty name="width" value="0.02959" units="cm"/>
      <inkml:brushProperty name="height" value="0.02959" units="cm"/>
      <inkml:brushProperty name="color" value="#00BFF3"/>
    </inkml:brush>
  </inkml:definitions>
  <inkml:trace contextRef="#ctx0" brushRef="#br0">104600 14400 743,'16'10'2,"1"4"2,1 3 3,2 5 3,-2 0 4,1 0 7,-2-1 6,-2-1 7,0-2 0,-1-1-4,-1-2-5,0-2-4,-2-2-6,-1 0-5,0 1-8,-2 0-5,-1-1-2,0 1 2,-2 0 1,0 0 3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13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92750 32000 333,'49'20'167,"16"14"-1,15 14 1,17 16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15"/>
    </inkml:context>
    <inkml:brush xml:id="br0">
      <inkml:brushProperty name="width" value="0.04178" units="cm"/>
      <inkml:brushProperty name="height" value="0.04178" units="cm"/>
      <inkml:brushProperty name="color" value="#F2395B"/>
    </inkml:brush>
  </inkml:definitions>
  <inkml:trace contextRef="#ctx0" brushRef="#br0">86275 30496 526,'-17'0'7,"11"-2"12,12 0 14,11-2 13,7 1 3,-1 1-9,1 0-8,0 2-8,-3 0-7,-1 0-3,-4 0-4,-3 0-3,4-1-3,9-1 1,10 0-2,10-1 1,3-1-1,-1 2-1,-2 0-2,-1 2-1,-4 0-4,-4 2-6,-4 0-5,-3 2-6,-5-2-6,-3-2-3,-5-4-5,-3-2-5,-4-3 0,-4 0 3,-4-1 3,-4-1 2,-5-3 4,-6-4 6,-5-3 6,-7-5 5,-3-1 4,-3 0 1,-1-1 3,-2 1 1,0 1 1,5 5 2,3 3-1,5 5 2,1 0 4,-1 0 12,-1-1 9,-1-1 11,2 2 7,6 6 0,7 6 3,6 6 2,2 6-3,2 5-5,0 7-5,1 5-6,0 5-5,1 3-1,0 2-2,0 4-3,-3 2-1,-4 2-2,-5 2-1,-4 2-2,-7 1-3,-4 0-2,-5-1-4,-4 1-3,-4 0-4,1 1-7,0 2-7,0 0-7,1-2-5,5-8-5,3-6-5,5-7-4,3-8-5,2-7-4,4-8-4,3-8-4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15"/>
    </inkml:context>
    <inkml:brush xml:id="br0">
      <inkml:brushProperty name="width" value="0.0332" units="cm"/>
      <inkml:brushProperty name="height" value="0.0332" units="cm"/>
      <inkml:brushProperty name="color" value="#F2395B"/>
    </inkml:brush>
  </inkml:definitions>
  <inkml:trace contextRef="#ctx0" brushRef="#br0">87450 32150 662,'11'10'5,"7"5"8,7 5 9,7 6 10,2 1 6,-1-1 4,-3 2 3,-1-1 5,-3 1-6,2-1-14,-1 0-14,1 1-16,-2-4-12,-2-2-12,-1-4-12,-2-5-12,-4-2-6,-3 0 0,-4-2 0,-4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30"/>
    </inkml:context>
    <inkml:brush xml:id="br0">
      <inkml:brushProperty name="width" value="0.05015" units="cm"/>
      <inkml:brushProperty name="height" value="0.05015" units="cm"/>
      <inkml:brushProperty name="color" value="#F2395B"/>
    </inkml:brush>
  </inkml:definitions>
  <inkml:trace contextRef="#ctx0" brushRef="#br0">63583 33856 438,'-5'-7'69,"8"1"-14,6 0-12,7 2-13,5-1-8,1-2-3,3-2-1,1-1-3,3-1-4,1 2-2,2 2-4,2 2-4,-1 2-3,-2 0-3,-3 2-4,-3 0-2,-3 1-7,-3 0-9,-3 0-9,-2 0-8,-6-2-1,-6-3 8,-8-5 8,-6-4 8,-4-2 6,-1-2 3,-2-3 5,1-1 3,-1-2 5,2 1 6,2-1 5,3 1 6,1 0 3,0 2 0,2 3 1,1 1-1,0 4 6,0 3 8,0 4 9,0 4 9,2 6 1,1 8-8,3 7-7,1 9-9,1 4-5,2 4-2,0 3-3,1 3-3,1 2-3,-1 5-1,1 3-3,0 5-1,1 3-5,0 3-4,1 4-5,2 2-5,-1-2-5,-1-6-2,-1-5-2,0-6-3,-2-7-2,0-6-1,-2-7 0,0-7-1,-6-9-2,-10-10-1,-9-12-2,-9-10-1,-5-7 1,3-5 5,3-3 4,3-4 4,4-1 6,5 3 7,5 4 7,5 3 6,4 1 5,4 3 2,4 1 3,4 3 2,5 1 0,5 2-3,7 3-2,5 1-4,5 2-8,3 0-15,2 2-15,3 1-16,-1 0-5,-7 0 1,-7 0 3,-7 0 1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15"/>
    </inkml:context>
    <inkml:brush xml:id="br0">
      <inkml:brushProperty name="width" value="0.04231" units="cm"/>
      <inkml:brushProperty name="height" value="0.04231" units="cm"/>
      <inkml:brushProperty name="color" value="#F2395B"/>
    </inkml:brush>
  </inkml:definitions>
  <inkml:trace contextRef="#ctx0" brushRef="#br0">88684 30944 519,'-12'-7'2,"8"2"3,8 2 3,8 2 3,3 1 3,-1 0 3,-1 0 2,0 0 3,2-1 2,9-4 2,7-2 1,8-3 1,4-1-2,-2 0-5,0 2-6,-1 1-5,-4 1-6,-5 2-2,-4 2-5,-5 2-2,-7 2-2,-8 4 2,-10 2 2,-8 4 2,-5-1 3,-1 1 5,-1-2 4,-1 0 5,0-1 1,0 1 1,3 2 0,0 0 0,-1 2-1,-1 5-1,-3 4 0,-1 3-1,-2 3-2,-1 1-4,-1 1-3,-1 1-4,-1 1-3,1 2-3,0 2-4,-1 2-3,2-1-1,1-2 1,3-3 1,1-3 0,5-7-7,7-11-17,6-11-18,8-10-16,6-8-4,7-7 10,7-5 9,7-6 10,3-2 8,0 3 8,1 4 8,-1 3 7,-2 2 7,-6 6 5,-3 5 4,-6 5 5,-4 3 5,-1 2 4,-2 2 4,-2 2 5,-3 3 2,-1 2 2,-2 4 1,-1 2 2,-4 3 1,-1 5 0,-2 4 1,-1 3 1,-2 2-2,0 0-2,0 0-4,0 1-3,2-1-3,1 1-3,2-1-3,2 1-4,2-2-2,2 0-3,2-1-2,1-1-3,4-2-1,2-2-3,3-5-2,3-1-1,4-6-7,4-6-13,6-8-11,5-6-13,2-8-5,2-7 0,1-8 1,0-8 0,-1-2 4,-7 5 6,-6 6 7,-5 4 7,-5 4 5,-3 3 2,-3 3 3,-2 3 3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17"/>
    </inkml:context>
    <inkml:brush xml:id="br0">
      <inkml:brushProperty name="width" value="0.04831" units="cm"/>
      <inkml:brushProperty name="height" value="0.04831" units="cm"/>
      <inkml:brushProperty name="color" value="#F2395B"/>
    </inkml:brush>
  </inkml:definitions>
  <inkml:trace contextRef="#ctx0" brushRef="#br0">91350 29044 455,'5'-18'8,"-6"10"17,-6 11 17,-5 12 16,-3 5 4,4 1-9,3 1-11,2 1-9,3 0-7,2-1-6,2-1-4,2-1-6,3-2-4,4-4-4,4-5-5,3-3-3,4-2-4,0 0-2,0 0-4,3 0-1,-4 2-4,-7 5-3,-7 5-4,-6 6-3,-9 2 0,-8 3 3,-9 1 4,-8 1 4,-5 2 3,1-3 4,1-2 3,2-1 5,2-4 3,5-3 4,5-4 3,5-4 4,7-3 4,8-1 4,9 0 3,10-2 4,6-2-1,5-4-3,4-4-5,6-3-3,0-2-4,-5 4-2,-5 2-2,-5 4-2,-4 1-3,-3 2-2,-3 1-4,-2 0-3,-8 4-1,-10 7 1,-11 7-1,-11 7 0,-5 2 1,1-3-1,1-3 0,2-3 0,-1-1 0,1 0 4,-1-1 1,1 1 3,1-2 1,3-1 2,3-2 0,3-3 2,5-1 3,7 0 6,6-2 6,8 0 7,5-3 1,5-1-3,5-2-2,5-2-3,3-2-4,-1-4-7,0-2-5,1-3-7,-2-2-4,-3 0-5,-3 0-3,-3 1-4,-3-2-2,-4 0 2,-5-1 0,-2-1 1,-5-1 0,0 1-1,-4-1 0,0 0 0,-3 1 2,0 3 8,-1 1 6,-1 2 8,-1 2 5,2 2 5,1 2 6,1 3 4,0 2 5,0 5 2,0 5 3,0 6 3,0 3 0,0 2-3,1 4-1,-1 4-3,0 1-2,2 2-2,1 2-1,0 3-2,1-1-2,0 0-3,0-2-3,1 0-2,-1-2-3,2-3-2,0-3-1,2-4-2,4-7-5,9-13-7,9-12-8,9-13-8,5-9-5,1-9-5,0-8-4,2-8-4,0-3-1,-2 2 3,0 2 2,-1 2 3,-3 5 6,-5 6 8,-5 7 7,-5 8 9,-3 5 15,-3 6 20,-1 6 21,-2 6 20,-1 5 5,0 2-14,0 4-14,-1 2-12,2 2-9,0 1-3,1 1-3,2 2-4,-1 0-4,-1 1-4,-1 1-4,-1 1-3,-2 2-4,-4 3-1,-4 3-2,-4 3-1,-4 2 1,-7 1 0,-5 1 1,-7 0 2,-3 2-1,0 1-2,-2 0-3,-1 2-2,1-2-1,1-4 0,3-4 1,2-3 0,2-6-3,3-5-8,3-7-7,3-4-7,2-8-3,4-8 1,3-8 1,2-7 1,3-6 1,2-2 2,2-4 0,2-2 2,2 0 3,0 6 7,1 4 5,2 5 6,-1 5 6,-1 5 7,0 4 5,-2 6 6,1 3 1,0 0-4,1 2-5,2 0-4,2 3 7,3 4 14,5 4 17,4 4 16,3 3 4,6 7-8,5 4-7,5 4-7,6 4-9,10 3-7,8 1-8,8 1-8,5 2-7,1 0-7,-1 0-7,0 0-7,-4-1-2,-9-5 4,-8-4 2,-10-3 2,-8-6 3,-9-6 1,-9-5 1,-9-6 1,-4-2-6,0 0-15,0 1-16,0 2-14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18"/>
    </inkml:context>
    <inkml:brush xml:id="br0">
      <inkml:brushProperty name="width" value="0.04814" units="cm"/>
      <inkml:brushProperty name="height" value="0.04814" units="cm"/>
      <inkml:brushProperty name="color" value="#F2395B"/>
    </inkml:brush>
  </inkml:definitions>
  <inkml:trace contextRef="#ctx0" brushRef="#br0">93481 29724 456,'2'-23'2,"4"4"2,3 3 4,5 3 2,5 1 5,7 2 7,7-2 5,7 0 7,1 1 0,1 2-6,-2 2-6,0 3-6,-4 2-6,-7 4-5,-7 3-5,-7 5-5,-6 4-3,-6 4 0,-6 2-1,-6 6 0,-6 1-2,-5 1-2,-7-1-3,-5 1-2,-3-3-1,0-2 2,-1-3 1,1-2 0,2-4 4,4-3 3,4-3 4,3-2 4,4-3 2,3 0 1,2-2 1,4 0 1,4-2 2,4 0 2,6-2 2,4 0 2,6-2 1,5-2 0,7-2-1,5-1-1,3-1-1,-2 2 0,0 2-2,-1 2 0,-4 2-2,-6 0 1,-5 2-1,-6 0 1,-5 3-2,-4 2-2,-4 4-3,-4 2-2,-5 2-1,-8 3 0,-6 2 0,-6 2 1,-5 0-1,-1 1 1,0-1 0,-1 1 1,-1-2 0,1-1 0,2-2 0,0-2 0,3-3 0,5-1 2,5-2 1,5-2 2,7-2 2,10-2 5,10-2 4,10-2 5,6-3-1,6-2-4,5-3-5,5-3-5,2-2-4,0 2-4,0 1-5,-1 1-4,-1 0-4,-3 0-2,-5 1-2,-4-1-3,-3 1-1,-5 0-1,-3 2 0,-4 1-1,-4-2 1,-5-2 2,-3-3 3,-4-3 2,-3-4 2,-1-5 1,-3-5 0,-2-5 1,-1-2 1,1-2 2,-1 0 2,0-1 2,1 0 2,0 5 2,2 4 2,1 4 1,0 3 4,0 5 5,0 3 4,1 4 5,-1 3 6,0 3 8,0 1 7,0 2 7,1 5 4,2 8 0,2 8-1,3 7 0,0 8-3,0 9-5,0 7-7,0 7-5,0 6-4,1 1-4,2 2-3,0 3-4,1 0-2,0-3-3,0-1-2,0-2-2,-1-2-3,0-3-4,-2-1-2,0-2-4,-1-3-4,0-3-5,0-2-6,0-3-4,-1-5-4,0-6-1,-2-5 0,0-7-2,-3-4 0,-2-4 2,-3-5-1,-3-2 2,-3-7 1,-2-6 4,-5-7 3,-1-7 3,-3-5 2,1-1 3,-1-2 2,1-3 1,2 2 4,5 2 6,4 3 5,6 3 6,5 3 1,4 0-2,6 1-1,4 1-3,6 1 5,7 2 12,7 3 13,7 1 12,3 2 3,-2 2-7,0 2-7,-2 3-7,-2 1-7,-3 2-7,-5 2-8,-3 2-7,-6 2-5,-5 3 0,-6 3-1,-6 4 0,-6 1-1,-8 3 0,-6 2 0,-6 1 0,-6 1 0,-1-1-2,-2-2 0,-2 0-1,1-1 1,6-2 3,4-3 4,5-1 3,6-3 4,8-4 4,8-4 5,8-4 5,9-5-1,11-6-5,11-5-6,10-7-6,6-3-7,1 2-12,1-1-11,2-1-11,-6 3-6,-10 5-1,-12 5-1,-9 5-1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22"/>
    </inkml:context>
    <inkml:brush xml:id="br0">
      <inkml:brushProperty name="width" value="0.03825" units="cm"/>
      <inkml:brushProperty name="height" value="0.03825" units="cm"/>
      <inkml:brushProperty name="color" value="#F2395B"/>
    </inkml:brush>
  </inkml:definitions>
  <inkml:trace contextRef="#ctx0" brushRef="#br0">96759 30390 575,'0'-19'24,"0"10"10,0 10 11,0 10 9,-1 6 1,-1 5-10,0 3-9,-1 5-9,-2 1-6,0 2-3,0 1-4,-3 1-2,1-1-2,-1 1-1,0 0-1,0 1 0,1-3-4,0-2-4,2-3-5,1-3-5,3-8-12,7-14-20,7-14-20,8-13-19,0-8-2,-4-1 14,-4-1 15,-3 0 14,-3 1 12,0 7 5,-2 5 7,0 8 6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23"/>
    </inkml:context>
    <inkml:brush xml:id="br0">
      <inkml:brushProperty name="width" value="0.0387" units="cm"/>
      <inkml:brushProperty name="height" value="0.0387" units="cm"/>
      <inkml:brushProperty name="color" value="#F2395B"/>
    </inkml:brush>
  </inkml:definitions>
  <inkml:trace contextRef="#ctx0" brushRef="#br0">96139 29757 568,'15'-63'12,"-3"18"2,-1 16 3,-2 17 3,-1 8 1,0 2 2,0 0 1,-1 2 1,2 0 0,2 2-1,2 0-1,2 2-1,-1 1-2,-1 3-1,-3 4-1,0 2-1,-3 2-2,-1 1-1,-1 1-1,0 2-3,-2 2 1,0 8-2,-2 7 0,0 7 0,-2 2-1,-2-1-3,-2 0-2,-2-1-2,-1-3-1,-2-2-1,0-3-1,-1-3-2,-1-4 0,1-3-3,-1-2-3,0-2-1,0-6-6,0-3-8,1-6-9,-1-4-8,1-6-1,0-4 4,2-6 4,1-3 6,1-6 4,2-2 3,2-2 4,2-3 4,2-2 4,4 1 4,2 1 3,4 1 5,0 2 2,1 3-2,0 3-1,0 3-1,-1 3 2,-1 5 5,-1 3 5,0 4 6,-2 4 3,-1 5 2,0 6 1,-2 4 1,-1 3-2,-2 1-6,-2 1-7,-2 1-5,-2 0-5,-3-1-1,-4-1-1,-2-1-1,-3 1-2,-1 1-1,-3 2 0,-1 2-2,-3 1-1,-1-1-1,-3-1-1,-1-1 0,-1-1-1,-2-1 1,-1-1 2,0-1 0,-1-1 4,1-1 5,1-1 5,2 0 5,0-3 4,4-1 1,4-2 2,2-2 1,5-3 1,10-3 0,9-2 1,8-3-1,9-4 0,11-4-3,9-4-1,10-3-3,7-4-3,5 0-6,5-1-5,5-1-5,-4 2-3,-11 5 3,-12 5 2,-12 5 1,-6 1 1,-3 2 0,-1-1 0,-3 0 0,-3 1 2,-6 4 1,-6 2 3,-6 4 3,-6 2 0,-6 3-1,-5 3-1,-7 4-1,-3 1 0,-1 1 0,-1 0-1,-1 3 1,-1 0-1,-2 2-3,-3 3-2,-1 1-2,0 2-3,3-1-5,1 0-3,1 1-5,5-3-3,5-3-6,7-5-4,5-3-4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23"/>
    </inkml:context>
    <inkml:brush xml:id="br0">
      <inkml:brushProperty name="width" value="0.03113" units="cm"/>
      <inkml:brushProperty name="height" value="0.03113" units="cm"/>
      <inkml:brushProperty name="color" value="#F2395B"/>
    </inkml:brush>
  </inkml:definitions>
  <inkml:trace contextRef="#ctx0" brushRef="#br0">97650 32828 706,'16'-1'5,"1"0"7,1-2 10,2 0 8,-1 1 4,1 4-2,-1 4-1,1 4-2,-1 1-2,-2 1-4,0-1-4,0 1-3,-2 0-6,1 1-7,0 1-6,-1 2-8,0-3-4,-2-2-1,-3-3-2,-1-2-1,-1-3-7,0-1-13,0 0-11,0-1-12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23"/>
    </inkml:context>
    <inkml:brush xml:id="br0">
      <inkml:brushProperty name="width" value="0.04098" units="cm"/>
      <inkml:brushProperty name="height" value="0.04098" units="cm"/>
      <inkml:brushProperty name="color" value="#F2395B"/>
    </inkml:brush>
  </inkml:definitions>
  <inkml:trace contextRef="#ctx0" brushRef="#br0">98564 29407 536,'29'-14'1,"-6"5"1,-3 3 2,-6 4 1,1 1 4,7 0 10,7-2 8,7 0 8,3-2 1,0 0-9,1-1-7,-1-2-8,-3 1-8,-3-1-6,-3 0-6,-5 0-7,-3 0-4,-5 0-3,-3 1-2,-4-1-3,-3-1 0,-2-2 0,-3-2 1,0-1 0,-4-2 3,0-3 3,-3-1 3,-2-3 4,-1 0 2,-2 1 3,0 1 3,-1 1 1,0 1 3,2 3 2,2 1 1,2 3 3,0 4 12,-1 10 23,-3 8 23,-2 9 23,-2 6 2,-2 3-15,-1 3-16,-3 3-17,-1 3-10,-6 5-5,-3 5-5,-4 6-5,-4 2-4,-3 1-3,-3 2-3,-2 0-4,-2-1-4,2-4-6,1-5-8,1-3-5,3-6-7,7-6-4,7-7-6,7-7-4,6-6-5,8-6-4,7-6-3,6-6-5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23"/>
    </inkml:context>
    <inkml:brush xml:id="br0">
      <inkml:brushProperty name="width" value="0.03977" units="cm"/>
      <inkml:brushProperty name="height" value="0.03977" units="cm"/>
      <inkml:brushProperty name="color" value="#F2395B"/>
    </inkml:brush>
  </inkml:definitions>
  <inkml:trace contextRef="#ctx0" brushRef="#br0">99173 31200 553,'14'16'36,"-2"1"4,-4 1 4,-3 2 3,-2 0 0,-4 2-4,-2 2-5,-3 3-4,-3-1-4,0-1-5,-2-3-4,0-1-4,-1 0-4,-2 5-5,-3 2-5,-1 6-4,1-5-14,6-11-23,6-12-23,6-12-23,3-6-4,0 0 14,0 1 14,0-1 15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24"/>
    </inkml:context>
    <inkml:brush xml:id="br0">
      <inkml:brushProperty name="width" value="0.0461" units="cm"/>
      <inkml:brushProperty name="height" value="0.0461" units="cm"/>
      <inkml:brushProperty name="color" value="#F2395B"/>
    </inkml:brush>
  </inkml:definitions>
  <inkml:trace contextRef="#ctx0" brushRef="#br0">99631 30678 477,'16'-15'-2,"1"1"-5,0 1-4,2 1-4,-1 1 1,-3 4 7,-2 2 7,-4 4 7,-1 1 5,2 0 2,0 0 1,1 0 2,0 2 0,0 4 1,-2 4 0,-1 3-1,0 3 2,-2 2 0,-1 0 2,0 1 2,-2 0 0,-1 1 1,0-1-1,-1 1 1,-1 1-1,0 1 0,0 3-1,0 1-1,0 1-1,0-1 0,0-1-3,0-1 0,-1 1-2,-1 2 0,0 4 0,-1 3 0,-1 0-2,0 0-2,0-1-3,0-1-1,1-3-3,0-2-3,2-3-2,0-2-2,1-4-2,-2-1 2,0-3 0,-1-1 2,-2-3-6,-2-2-9,-2-4-10,-2-2-10,-1-5-5,-1-4-2,-2-6-1,0-3-1,-1-7 1,-1-4 4,-1-4 3,0-6 4,0-3 3,5-1 3,3 0 3,4-1 4,2 1 2,2 5 1,0 6 2,2 4 0,1 4 6,4 3 7,2 3 9,4 3 7,-1 2 5,1 2 3,-2 2 1,-1 3 2,-2 4 1,-3 9 2,-2 9 1,-3 9 1,-4 3 0,-3-1-5,-5-3-5,-3-2-3,-4 0-4,0 1-5,-1 1-4,-1 1-4,2-2-1,3-5 2,4-5 1,5-5 3,4-5 0,8-6 0,6-6 0,7-5 0,7-6-6,7-2-13,7-3-11,6-2-13,0-1-4,-5 5 4,-5 3 4,-7 4 4,-4 3 3,-3 0 0,-3-1 1,-2 0 1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25"/>
    </inkml:context>
    <inkml:brush xml:id="br0">
      <inkml:brushProperty name="width" value="0.04734" units="cm"/>
      <inkml:brushProperty name="height" value="0.04734" units="cm"/>
      <inkml:brushProperty name="color" value="#F2395B"/>
    </inkml:brush>
  </inkml:definitions>
  <inkml:trace contextRef="#ctx0" brushRef="#br0">101588 30256 464,'1'-14'14,"2"4"1,2 4 3,2 4 2,0 4 4,-1 6 7,0 4 6,-2 5 6,-1 3 2,-4 1-5,-2 1-4,-3 2-5,-3-1-3,0 1-4,-2-1-2,0 1-4,0-2-4,1-1-3,0-3-4,2-1-4,4-5-9,8-6-16,8-8-16,7-6-15,6-6-5,1-3 7,3-5 6,1-3 8,-1-1 5,-5 6 8,-5 5 5,-5 5 7,-4 4 7,-1 4 9,-2 4 9,-2 4 8,-3 3 6,-2 1 2,-4 3 1,-2 2 2,-2 0-2,0-1-3,1-1-4,-1 0-4,3-7-15,7-12-24,8-12-25,6-11-24,5-9-7,1-7 14,3-4 12,1-7 13,2-1 10,1 7 5,1 3 7,1 6 6,-2 5 5,-3 7 4,-5 7 4,-3 7 4,-2 4 5,-1 2 6,1 2 6,0 3 6,-1 1 2,0 3 0,1 4-1,0 2-1,-1 3-1,1 0-5,0 1-3,-1 2-4,-1-1-3,-2-1-1,-4-1-1,-3 0-2,1 1 2,2 5 4,3 5 4,4 5 5,-1 3 1,-3 3-3,-3 0-2,-2 4-3,-3 1-2,-2 2-2,-2 2-2,-2 2-1,-4 1-3,-6-2-1,-5 0-1,-7-1-3,-4-1-2,-3-2-2,-2-1-3,-4 0-3,1-3-3,0-3-1,3-5-2,2-3-3,2-5 0,3-3-1,3-4 0,3-4-1,3-5-2,2-6-4,4-6-4,3-6-3,2-5-3,2-5 0,2-4-1,2-6 0,1 1 1,2 7 3,1 8 4,0 6 2,3-1 2,6-9-2,4-9-1,5-9 0,2-1 1,-1 4 5,-1 5 6,-1 5 5,-2 6 3,-4 5 1,-5 6 1,-3 7 0,0 1 2,2-2 4,3-2 4,3-2 4,1 1 3,-4 5 5,-3 2 4,-2 6 5,-3 2 2,-1 3-2,0 3-1,-2 4-2,-2 1 2,-6 3 1,-4 2 3,-5 1 3,-4 3-2,-3 1-6,-3 3-5,-3 1-6,-2 0-4,-2-1-6,-3-3-3,-1-1-6,1-3-5,4-3-7,3-3-8,5-4-8,4-2-4,3-4-1,5-4-1,3-4-1,3-3 0,4 0 4,3-1 3,2-1 3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31"/>
    </inkml:context>
    <inkml:brush xml:id="br0">
      <inkml:brushProperty name="width" value="0.04205" units="cm"/>
      <inkml:brushProperty name="height" value="0.04205" units="cm"/>
      <inkml:brushProperty name="color" value="#F2395B"/>
    </inkml:brush>
  </inkml:definitions>
  <inkml:trace contextRef="#ctx0" brushRef="#br0">65281 33100 523,'15'0'67,"0"0"-9,-2 0-10,-1 0-10,1 1-7,3 2-3,4 2-5,2 2-3,0 1-5,-1 1-6,-3 2-5,-1 0-6,-3 1-4,-4 3-2,-5 2-2,-2 2-3,-6 1-5,-2 2-8,-5 3-7,-4 2-8,-4-1-2,-3 0 6,-5-2 4,-3 0 5,-1-2 5,1-4 7,3-5 6,1-3 5,3-2 7,3 0 3,3 0 5,3-1 5,4 0 7,5-2 13,4-2 13,6-2 11,3-2 2,6 0-9,5-2-10,6 0-10,2-1-6,4-2-5,3 0-4,3-1-5,-1-1-3,-6 2-4,-4 1-4,-5 0-3,-5 4-7,-4 4-12,-6 5-12,-4 6-11,-6 2-3,-6 3 6,-6 2 7,-5 1 6,-5 0 4,-3-3 4,-3-3 3,-3-2 3,-1-3 2,1-1 1,1-1 1,2 0 2,0-2 1,1-1 3,2 0 2,0-2 3,2 0 2,3 0 2,3 0 2,3 0 1,2 0 5,2 0 4,2 0 6,3 0 5,1 0 2,2 3 2,2 2 2,2 2 0,1 2-1,0 3-5,0 3-3,0 3-5,0 2-4,2 1-1,0 1-2,2 1-2,-1 0-6,-1-4-6,0 0-8,-1-3-8,-1-1-7,0-3-9,0-1-7,0-2-9,0-6-4,0-8 0,0-10 2,0-7-1,3-8 5,5-3 7,7-5 8,6-2 8,4-2 7,2 3 7,5 4 6,1 2 8,2 3 5,4 3 3,1 3 5,2 3 3,1 2 3,1 4 2,-1 3 1,0 3 2,-2 1 0,-2 4 0,-4 0-1,-2 4-1,-4 1-2,-3 3-4,-5 3-3,-3 4-4,-4 1-2,-1 3 0,-2 2-1,-2 1 0,-2 4-2,-2 5-2,-3 5-2,0 4-3,-5 1-2,-2-1-3,-5-1-1,-4-3-4,-3-3 1,-3-3 0,-3-5 2,-3-3 2,-3-5-4,-3-3-9,-2-4-7,-3-4-9,-1-5-3,5-6 5,4-6 3,3-6 4,5-5 4,5-5 3,5-4 3,4-6 3,5-1 5,4 1 4,4 3 6,4 3 4,3 1 4,1 5 2,3 3 3,2 5 1,-1 3 2,-1 4 1,-2 4-1,-3 4 1,-1 6 0,-2 6-3,-2 7-2,-2 7-1,-4 5-2,-6 3-2,-6 2-3,-6 4-1,-2-1-1,1-4-1,1-4 0,1-3 0,1-5-4,2-5-5,3-5-6,1-4-7,3-8-5,6-8-5,4-9-6,6-9-5,1-3-2,-1 3 0,-1 3 1,0 3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25"/>
    </inkml:context>
    <inkml:brush xml:id="br0">
      <inkml:brushProperty name="width" value="0.02789" units="cm"/>
      <inkml:brushProperty name="height" value="0.02789" units="cm"/>
      <inkml:brushProperty name="color" value="#F2395B"/>
    </inkml:brush>
  </inkml:definitions>
  <inkml:trace contextRef="#ctx0" brushRef="#br0">102700 31650 788,'45'30'25,"-6"-1"2,-4-3 2,-5-1 3,-2-2-2,4 2-4,2 1-6,4 0-5,2 1-8,-1-3-8,0-1-9,0-3-10,-3-2-4,-4-2-1,-5-4 0,-5-3-1,-4-2-2,-3 0-5,-3-2-4,-2 0-5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25"/>
    </inkml:context>
    <inkml:brush xml:id="br0">
      <inkml:brushProperty name="width" value="0.04379" units="cm"/>
      <inkml:brushProperty name="height" value="0.04379" units="cm"/>
      <inkml:brushProperty name="color" value="#F2395B"/>
    </inkml:brush>
  </inkml:definitions>
  <inkml:trace contextRef="#ctx0" brushRef="#br0">104799 30637 502,'-7'-6'57,"4"6"-6,2 4-6,4 6-6,0 3-2,2 3 0,-2 3 1,1 3 0,0 3-2,1 0-4,1 4-5,2 1-4,-1 2-5,-2-1-6,-3 0-6,0 1-5,-4-2-6,-2 0-8,-4-2-7,-2 0-8,-1-2-1,0-5 3,-1-3 4,0-4 3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26"/>
    </inkml:context>
    <inkml:brush xml:id="br0">
      <inkml:brushProperty name="width" value="0.04118" units="cm"/>
      <inkml:brushProperty name="height" value="0.04118" units="cm"/>
      <inkml:brushProperty name="color" value="#F2395B"/>
    </inkml:brush>
  </inkml:definitions>
  <inkml:trace contextRef="#ctx0" brushRef="#br0">104930 30531 534,'14'-15'0,"-3"4"0,-2 3 0,-4 2 0,0 1 2,0-2 3,1-1 4,2-3 4,2-1 1,6-2 1,7 0-1,5-1 0,4 1 0,-1 3 1,0 2-1,1 4-1,-2 2 4,-2 2 7,-2 2 5,-1 2 7,-3 3 1,-3 4-2,-3 3-2,-3 5-3,-3 2-4,-2 3-5,-4 1-5,-2 3-5,-6 0-4,-8 1-5,-8-1-5,-7 1-5,-6-3-2,-1 1-2,-1-1-2,-3-1-1,-1-2-5,3-4-5,2-5-7,1-3-6,4-3-2,5-2 3,2-3 2,4 0 3,5-5 1,5-6 3,4-6 1,6-5 3,5-4 2,7-1 2,7-1 4,6-1 2,5 2 4,-1 4 4,1 3 6,-1 5 4,-2 2 1,-3 2-2,-5 2-2,-3 2-3,-3 3 7,-3 2 14,-1 4 14,-3 2 16,-2 3 2,-4 3-7,-4 4-8,-4 2-8,-4 2-6,-8 0-5,-7 2-4,-7 1-4,-3 0-4,1-1-3,1-1-3,1-1-4,2-2 0,2-3-1,2-2 1,2-4 1,2-1-1,4 0 0,5 0-1,3-1 0,4 1 1,4-2 0,4-1 2,4 0 0,4-2 1,3-1 0,5 0 1,4-1 0,1-3-2,3-2-4,-1-4-3,2-2-4,-1-2-4,-2-1-3,-1-2-4,-2 0-3,-2-3-2,-1-5 2,-1-5 1,-1-4 1,-1-1 2,-4 5 4,-3 5 2,-2 6 4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26"/>
    </inkml:context>
    <inkml:brush xml:id="br0">
      <inkml:brushProperty name="width" value="0.0494" units="cm"/>
      <inkml:brushProperty name="height" value="0.0494" units="cm"/>
      <inkml:brushProperty name="color" value="#F2395B"/>
    </inkml:brush>
  </inkml:definitions>
  <inkml:trace contextRef="#ctx0" brushRef="#br0">105750 29391 445,'-1'-17'1,"0"-1"1,-2-3 2,0-1 2,-2 1 5,0 8 11,-1 7 10,-2 7 9,0 6 4,-1 9-4,-2 8-4,0 7-3,-1 7-3,-1 6-1,-2 6-1,0 5-2,1 4 0,1 0-2,2-1-1,2 1-2,3-2-2,2-4-4,4-4-3,3-4-3,3-5-5,5-1-7,5-3-6,5-3-6,5-4-8,3-2-8,4-3-8,5-2-9,-1-6-1,-1-3 7,-2-6 6,-1-4 5,-3-3 0,-3 0-8,-4 0-9,-1 0-8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27"/>
    </inkml:context>
    <inkml:brush xml:id="br0">
      <inkml:brushProperty name="width" value="0.04018" units="cm"/>
      <inkml:brushProperty name="height" value="0.04018" units="cm"/>
      <inkml:brushProperty name="color" value="#F2395B"/>
    </inkml:brush>
  </inkml:definitions>
  <inkml:trace contextRef="#ctx0" brushRef="#br0">88594 35609 547,'-6'-14'0,"6"3"1,4 3 0,6 2 0,2 4 6,1 4 11,0 4 11,3 4 11,-1 2 3,-1 1-6,-1 1-5,0 2-5,-2 1-5,-1 3 0,-1 3-2,0 3-2,-1 2-1,-1 2-1,1 3-1,0 1-2,-1 2 0,0 0-1,-2 1-1,0 2 1,-2-2-3,2-2-1,-2-3-3,1-3-2,0-3-2,0-1-4,0-3-2,0-1-2,-2-3-4,-2-1-5,-4-2-5,-2-2-5,-4-3-1,-3-1 1,-5-2 3,-4-2 1,-3-2 2,-3-2-1,-3-2 0,-2-2 0,-1-3 1,2-4 1,2-4 1,1-3 2,4-2 4,3 3 8,4 1 8,5 2 7,3 1 5,6-1-1,4-1 0,6-2 0,5 0 0,7-1 3,7-1 0,7-1 3,6-1-2,6-1-4,5-1-5,8-1-3,1 0-2,-1 3 1,0 2 1,-2 2 2,-1 1-10,-2 4-18,-3 3-20,-1 2-19,-6 2-6,-8 1 6,-9-1 8,-8 0 7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28"/>
    </inkml:context>
    <inkml:brush xml:id="br0">
      <inkml:brushProperty name="width" value="0.03588" units="cm"/>
      <inkml:brushProperty name="height" value="0.03588" units="cm"/>
      <inkml:brushProperty name="color" value="#F2395B"/>
    </inkml:brush>
  </inkml:definitions>
  <inkml:trace contextRef="#ctx0" brushRef="#br0">93200 34900 613,'7'35'75,"-1"-7"-14,0-9-13,-1-7-15,-1-4-7,1 1-3,2 2-1,0 0-3,3 2-2,4 1 0,3 2-1,5 3-1,-1-1-4,0-1-7,-3-3-8,-1-1-6,-3-1-9,-4 0-10,-5-1-9,-2 1-10,-6-2-5,-4-2 0,-6-4 0,-4-2-1,-1-2 6,1 0 9,2 0 11,3 0 9,1 0 7,-1 0 2,0 0 3,1 0 3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29"/>
    </inkml:context>
    <inkml:brush xml:id="br0">
      <inkml:brushProperty name="width" value="0.03831" units="cm"/>
      <inkml:brushProperty name="height" value="0.03831" units="cm"/>
      <inkml:brushProperty name="color" value="#F2395B"/>
    </inkml:brush>
  </inkml:definitions>
  <inkml:trace contextRef="#ctx0" brushRef="#br0">92428 36000 574,'-78'29'-6,"17"-5"6,18-5 7,15-5 6,10-3 5,4-1 1,4 0 2,5-2 2,1 0 1,4 0-1,0 0 1,4 0 0,2-2-2,7-3-3,6-2-2,5-4-3,5-3-2,6-3-2,5-5 0,4-4-2,2 0-2,-3 1-2,-4 2-3,-2 3-2,-6 1-3,-4 4-2,-6 3-2,-7 2-3,-5 5 0,-6 4 0,-6 5 0,-6 5 0,-2 2 5,1-2 6,0-3 7,2-1 6,1-1 5,2 1 2,2 2 2,2 0 2,2 0-1,2-1-4,2-1-5,2 0-3,2-2-3,1-1-2,3-1-1,2 0-2,0-2-4,-1-1-3,-1 0-5,0-2-5,-4-2-10,-5-4-16,-4-4-17,-5-3-17,-3-5-1,0-2 13,0-3 14,0-3 13,1 1 8,1 3 5,0 4 3,2 5 4,0 1 5,0 2 7,0 0 7,0 2 6,-1 1 5,-2 0 2,-1 2 2,-3 0 2,-3 3-1,-2 4-2,-2 4-2,-4 4-3,-3 2 1,-5 3 4,-3 1 4,-4 3 4,-1 0 1,3-1-2,3-1 0,3-1-3,4-3-3,2 0-6,3-2-6,3-2-6,8-3-6,12-3-5,13-2-5,13-4-5,6-2-2,4-2 1,1-2 1,2-2 2,-1 1 2,-3 1 4,-5 2 4,-4 2 5,-4 2 4,-6 2 5,-3 2 5,-6 1 4,-4 3 4,-2 0 2,-4 1 1,-2 2 2,-5 0 1,-4 1-2,-5 1-2,-4 1-2,-4 1 0,1 0-2,-1-1 1,1 1-2,-1-1-2,1-1-7,-1-1-7,1 0-6,-1-2-5,-2-1-6,0 0-6,0-2-5,0-1-4,2-2-4,1-3-3,3 0-4,1-5 1,4-2 3,3-5 4,3-4 4,2-2 4,2-1 4,2-1 5,2-1 3,2 1 6,2 2 7,2 4 6,2 3 6,2 2 5,3 0 4,3 2 3,4 1 3,2 1 2,2 3 0,4 4 0,3 2 0,1 3-1,2 0 0,1 1-1,1 2 0,-1-1-4,-2 1-6,-1 0-6,-3 0-6,-2-1-5,-4-1-6,-2-1-5,-2 0-5,-3-3-4,-1-1-1,-1-2 0,0-2-2,-3-2-1,-1-2-1,-2-2-3,-2-1-1,-1-2 0,0 0 4,0 0 4,0 0 3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30"/>
    </inkml:context>
    <inkml:brush xml:id="br0">
      <inkml:brushProperty name="width" value="0.03908" units="cm"/>
      <inkml:brushProperty name="height" value="0.03908" units="cm"/>
      <inkml:brushProperty name="color" value="#F2395B"/>
    </inkml:brush>
  </inkml:definitions>
  <inkml:trace contextRef="#ctx0" brushRef="#br0">94244 35834 562,'14'-36'4,"-3"9"6,-2 7 7,-4 9 7,-2 6 7,0 8 5,-2 6 6,0 7 5,-2 5 1,-2 1-7,-2 3-6,-2 1-7,1 1-5,2-4-4,4 0-6,3-3-4,1-1-3,3-1-3,2 0-2,2-2-1,1-2-4,1-1-3,1-2-3,2-2-4,-3-1-1,0 1 5,-2 2 3,-2 0 3,-3 1 3,0 1 2,-4 2 1,0 0 3,-6 1 0,-4-1 1,-7 0 0,-5 1 1,-4-1-1,-3 1 1,-1 0-2,-2-1 1,-2 0-3,-1-1-4,-1 0-3,-1-2-5,1-2-3,2-2-5,2-4-5,2-2-5,2-5-3,5-4-3,3-6-5,5-3-2,2-4 0,4 0 3,2 1 4,4-1 4,2 1 4,2 3 5,2 2 5,2 1 4,1 2 6,1 3 6,2 1 7,0 2 5,1 3 2,3 4-1,2 4-2,2 4-2,1 1 4,2 1 8,2 0 9,3-1 9,1 1 0,1 1-6,0 1-7,2 2-7,0-2-7,-1-3-9,-1-3-9,-1-2-7,-2-3-8,0-1-6,-1 0-5,-1-1-6,-3-2-3,-3-1-2,-4 0 0,-4-1-1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30"/>
    </inkml:context>
    <inkml:brush xml:id="br0">
      <inkml:brushProperty name="width" value="0.04414" units="cm"/>
      <inkml:brushProperty name="height" value="0.04414" units="cm"/>
      <inkml:brushProperty name="color" value="#F2395B"/>
    </inkml:brush>
  </inkml:definitions>
  <inkml:trace contextRef="#ctx0" brushRef="#br0">95046 34624 498,'16'-14'4,"0"1"10,-1 2 8,1 2 9,-1 3 2,-3 2-3,-1 4-4,-2 3-4,-3 3-4,-2 5-7,-4 5-5,-2 5-7,-5 5-4,-6 5-2,-5 5-2,-7 5-2,-3 1-2,-1-2 0,0-2 0,-1-2 0,0-2 1,5-3 4,3-3 4,5-3 3,2-4 1,2-5-1,2-5-1,3-4-2,4-5 6,11-3 10,10-2 11,10-3 11,5-4 0,2-4-11,2-4-11,2-3-11,0-2-7,0 1-4,-1 1-3,-1 1-5,-4 2 0,-6 5 1,-5 3 2,-6 4 2,-7 6 11,-8 10 19,-8 8 18,-8 9 20,-5 5 5,-3 2-11,-3 3-11,-3 1-9,-3 4-7,-2 5-2,-4 7-2,-2 5-2,-5 9-5,-6 7-9,-6 10-7,-5 9-9,-4 6-8,2 7-5,1 6-8,1 5-5,4 1-5,5-5-3,6-5-3,6-5-3,7-10 1,9-14 7,9-15 5,9-14 6,4-13 6,0-8 5,0-9 7,0-8 6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31"/>
    </inkml:context>
    <inkml:brush xml:id="br0">
      <inkml:brushProperty name="width" value="0.03858" units="cm"/>
      <inkml:brushProperty name="height" value="0.03858" units="cm"/>
      <inkml:brushProperty name="color" value="#F2395B"/>
    </inkml:brush>
  </inkml:definitions>
  <inkml:trace contextRef="#ctx0" brushRef="#br0">95650 37160 570,'7'-8'1,"-1"0"4,0 0 3,-1 0 3,0 1 5,3 1 6,3 0 8,4 2 6,0 0 2,1 2-2,0 0-3,-1 2-1,1 1-2,2 4-2,0 2-2,1 3-2,-1 3-3,-1 0-5,-2 1-6,-2 1-4,-1 0-6,1-2-5,1-3-6,2-1-6,0-2-1,1-4 3,1-3 3,1-2 3,0-3-6,1-4-17,-1-2-16,0-3-15,0-1-2,-2 1 14,-3 0 14,-1 2 14,-2 1 18,-2 2 22,-3 3 22,-1 1 22,0 1 1,2 2-20,2 0-19,2 2-19,2-1-15,3-2-10,3-2-11,3-2-10,2 0-2,-1 1 6,1 0 6,-1 2 6,-1 0 6,-4 2 8,-5 0 7,-3 2 7,-5 1 12,-4 2 17,-6 2 16,-4 2 18,-4 1 2,-3 1-12,-3 2-11,-3 0-12,-2 1-9,-1 1-5,-1 1-5,-1 2-5,-2 0-4,-1 3-1,-2 1-1,-3 3-1,1-1-3,0 0-3,2-1-4,0-1-2,2-1-2,3-1 3,3-1 3,3 0 2,8-3 4,11-3 7,11-3 5,13-2 8,8-4-1,5-4-7,4-4-7,5-4-6,2-1-7,0 2-5,-2 3-6,0 1-6,-1 1-4,-2 2-2,0 0-4,-1 2-2,-4-1-2,-8 0-4,-6-2-3,-6 0-3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33"/>
    </inkml:context>
    <inkml:brush xml:id="br0">
      <inkml:brushProperty name="width" value="0.04784" units="cm"/>
      <inkml:brushProperty name="height" value="0.04784" units="cm"/>
      <inkml:brushProperty name="color" value="#F2395B"/>
    </inkml:brush>
  </inkml:definitions>
  <inkml:trace contextRef="#ctx0" brushRef="#br0">68000 33459 459,'29'-29'25,"-3"5"-4,-5 6-4,-3 4-3,-2 3-1,-1 2 2,1 2 1,0 3 2,-2 2 0,-3 7 0,-3 6-1,-2 6 1,-5 5-5,-4 4-9,-5 5-7,-6 6-10,-1 1-5,-1-3-3,0-3-2,1-3-4,0-5 0,2-4 0,2-4 1,3-6 1,3-3 7,8-2 13,6-2 14,7-2 14,2 1 6,-3 6-1,-2 4 0,-4 5-3,-2 4 0,0 3-1,-2 3-2,0 3-2,-3 0 1,-1 2 3,-2-1 2,-1 0 3,-2-1-1,2-3-3,0-3-2,2-3-3,2-8-4,4-14-6,3-14-6,5-13-5,0-5-6,-3 5-4,-2 5-4,-4 5-6,2-3-8,4-9-15,5-9-14,5-11-14,3-4 0,-1 4 11,1 3 13,-1 2 12,-1 3 9,-1 3 7,-2 4 5,-2 2 6,-3 3 5,-3 1 4,-3 4 4,-2 0 5,-3 4 0,-1 3-3,0 4-3,-1 5-3,-1 1 7,0 0 17,0 0 16,0 0 18,1 4 5,1 8-4,3 8-6,1 8-4,1 4-8,-4 4-12,-3 3-13,-2 2-11,-3 1-9,0-1-2,0-3-4,-2-1-3,0-7-5,4-9-5,2-10-7,4-10-5,2-9-3,5-7 1,3-9 2,5-7-1,2-3 4,1 1 3,1 0 4,1 2 4,0 3 7,-1 7 8,-1 7 10,-1 7 10,-2 5 4,-3 4 1,-2 4 2,-4 4 1,-2 5 3,-2 8 7,-3 6 6,0 7 7,-4 4 0,-4 2-5,-4 3-5,-4 1-6,-1-2-5,-1-3-8,0-4-6,1-3-8,-1-4-4,2-3-2,1-3-2,1-2-1,1-6-7,2-5-13,2-6-13,2-5-13,3-5-1,4 0 9,4-1 10,4-1 10,1 0 6,-1 4 2,0 3 4,-2 3 2,-2 4 8,-4 7 10,-4 7 11,-4 8 10,-3 2 5,-3-1-3,-4-1-2,-2-1-3,-1-1-3,1-1-2,1-1-4,1 0-2,2-3-2,-1-3-2,2-3-2,1-2-1,3-2-2,4 1-1,6 2-2,4 0-2,2 1 0,0 2 0,-2 0 0,0 1 0,-1 2 0,0 2 1,-1 1 0,1 3 0,1-3-3,-1-9-7,2-7-6,2-7-7,0-6-2,1 0 1,2-1 2,0-1 2,1-1 1,2-2 3,0 0 2,1-1 1,1 1 4,-1 3 4,1 3 3,0 3 5,-1 2 0,-1 2-1,-1 2-1,0 2-1,-3 2 3,-3 2 9,-3 2 8,-2 2 9,-2 1 5,0 3 0,0 2 0,0 2 1,-2 0-3,-2 1-7,-3 0-6,-3-1-6,-3 1-5,-2 1-5,-2 2-5,-1 0-4,-3-1-4,-1 2-2,-3-1-3,-1 1-2,-2-2-2,1-3-3,0-2-1,0-4-2,0-1 2,3 0 9,1-1 7,3 1 9,7-1 10,12-4 14,13-3 13,14-2 13,8-3 1,8-2-14,5-2-12,9-1-14,-2-1-9,-9 4-5,-8 3-5,-9 2-5,-2 3-3,5 0-1,5 2-1,5 0 0,0 2-3,-4 2-5,-4 1-4,-3 3-4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3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99750 37625 333,'49'20'167,"16"14"-1,15 14 1,17 16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38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100895 36380 551,'0'-15'-5,"0"2"9,0 3 9,0 1 10,-1 3 3,-2 4-3,-2 4-3,-2 4-4,-1 3-1,-2 1 0,0 3-1,-1 2 1,-1 2-1,-2 3-1,0 3-1,-1 3-1,0 2-1,-1 1-1,0 0-2,1 3-1,-2-2-3,0 1-4,-1 1-4,-1-1-5,0-1-2,1-3-3,0-4-1,2-1-1,3-4-3,3-3-1,4-3-2,4-2-1,3-6-1,2-5 1,2-6 1,2-5 2,2-6 0,3-3 0,3-5 2,4-3-1,0-2 3,1 3 4,-1 2 3,1 1 4,-2 3 2,-1 4 4,-2 2 2,-2 3 2,-3 1 2,-1 2 0,-2 1 2,-2 1-1,-1 2 10,0 4 15,0 4 15,0 4 17,0 2 3,0 3-12,-1 2-10,1 2-10,0 1-8,0 2-3,0 2-4,0 3-3,-1 0-3,0 1-2,-2-1-1,0 1-2,-1-1-1,2-1 1,0-1 0,2-1-1,0-2-1,2-3-5,0-3-3,1-2-5,1-5-1,0-2 2,0-6 2,0-2 2,1-4 1,3-2 1,3-2 1,4-1 1,1-3-1,3-3-1,4-4-2,4-1-2,0-4-2,0 1-2,1-2-2,-1-1-3,-1 0-1,-3 1-3,-3-2-1,-3 1-2,-2 1-2,-1 3-1,-1 3-3,-1 3-1,-1 3-2,-4 2-1,-3 4-1,-2 3-1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39"/>
    </inkml:context>
    <inkml:brush xml:id="br0">
      <inkml:brushProperty name="width" value="0.03187" units="cm"/>
      <inkml:brushProperty name="height" value="0.03187" units="cm"/>
      <inkml:brushProperty name="color" value="#F2395B"/>
    </inkml:brush>
  </inkml:definitions>
  <inkml:trace contextRef="#ctx0" brushRef="#br0">101316 35077 690,'-7'-8'17,"2"0"3,2 1 3,2-1 2,3 1 3,6 2 2,4 2 1,5 2 3,5 0-2,3-2-6,4-2-6,4 0-6,2-2-6,-1 2-7,-1 2-6,-1 2-7,-3 1-6,-2 0-6,-4 0-5,-1 0-5,-4 0-3,-3 2-2,-3 0 0,-2 2-1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39"/>
    </inkml:context>
    <inkml:brush xml:id="br0">
      <inkml:brushProperty name="width" value="0.03143" units="cm"/>
      <inkml:brushProperty name="height" value="0.03143" units="cm"/>
      <inkml:brushProperty name="color" value="#F2395B"/>
    </inkml:brush>
  </inkml:definitions>
  <inkml:trace contextRef="#ctx0" brushRef="#br0">102109 34605 699,'-14'-13'21,"4"6"9,4 6 11,4 6 10,2 5 0,-2 4-11,0 3-9,-1 5-11,-2 3-9,-1 6-7,1 5-6,-2 5-8,-1 1-8,0 1-11,1 0-11,-1 0-10,1-4-4,2-7 4,2-9 3,2-7 4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39"/>
    </inkml:context>
    <inkml:brush xml:id="br0">
      <inkml:brushProperty name="width" value="0.0328" units="cm"/>
      <inkml:brushProperty name="height" value="0.0328" units="cm"/>
      <inkml:brushProperty name="color" value="#F2395B"/>
    </inkml:brush>
  </inkml:definitions>
  <inkml:trace contextRef="#ctx0" brushRef="#br0">103350 37380 670,'39'0'131,"-2"0"-34,0 0-34,-1 0-34,-2 0-21,0 0-6,-1 0-8,-2 0-7,0-1-6,-1-1-3,-2 0-3,1 0-4,-5-2-3,-4 2-3,-4 0-3,-6 2-2,-3-1-1,0-2 4,-2-1 2,0-3 4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39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105196 36411 554,'0'-13'10,"0"8"20,0 7 18,0 6 21,0 5 3,0 3-11,0 3-13,0 3-12,0 2-9,0 1-6,0 1-7,0 1-6,-1 1-7,-1 3-3,0 0-5,-1 3-5,-1 1-7,-1-1-11,-2-1-10,0-1-11,1-4-4,1-4 0,2-5 1,2-4 1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39"/>
    </inkml:context>
    <inkml:brush xml:id="br0">
      <inkml:brushProperty name="width" value="0.02268" units="cm"/>
      <inkml:brushProperty name="height" value="0.02268" units="cm"/>
      <inkml:brushProperty name="color" value="#F2395B"/>
    </inkml:brush>
  </inkml:definitions>
  <inkml:trace contextRef="#ctx0" brushRef="#br0">105250 37076 970,'23'-15'2,"-1"2"-4,-1 3-5,-2 1-6,0 2 2,-1 1 11,0 1 9,-2 0 11,1 2-1,1 0-8,3 2-9,2 0-10,-2 1-6,-2-2-4,-3 0-4,-3-1-3,-2-1-3,-2 0 2,-2 0 0,-2 0 1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40"/>
    </inkml:context>
    <inkml:brush xml:id="br0">
      <inkml:brushProperty name="width" value="0.04452" units="cm"/>
      <inkml:brushProperty name="height" value="0.04452" units="cm"/>
      <inkml:brushProperty name="color" value="#F2395B"/>
    </inkml:brush>
  </inkml:definitions>
  <inkml:trace contextRef="#ctx0" brushRef="#br0">106095 35916 494,'0'-22'0,"0"3"0,0 3 0,0 3 0,-1 1 2,-1 0 6,0 0 6,-1 1 5,-1 2 8,2 6 10,0 6 11,2 6 9,0 5 2,0 5-10,0 5-9,0 5-9,0 5-6,0 6-5,0 6-5,0 6-3,-1 6-3,-2 6 0,-2 5 1,-2 7 0,1 2-6,-1 3-10,2 2-11,1 2-12,0-6-13,0-17-17,0-15-17,0-15-17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4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96300 39448 999,'7'-8'-5,"-1"3"-11,-1-1-10,0 2-11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45"/>
    </inkml:context>
    <inkml:brush xml:id="br0">
      <inkml:brushProperty name="width" value="0.0426" units="cm"/>
      <inkml:brushProperty name="height" value="0.0426" units="cm"/>
      <inkml:brushProperty name="color" value="#F2395B"/>
    </inkml:brush>
  </inkml:definitions>
  <inkml:trace contextRef="#ctx0" brushRef="#br0">96147 39525 516,'-14'-7'0,"2"1"0,4 0 0,3 2 0,3 0 7,4 0 14,3 0 14,5 0 14,6-1 2,5-2-10,8-2-10,7-1-10,4-1-7,-1 0-5,0 2-6,0 1-5,-2 1-6,-5 2-5,-5 2-6,-5 2-6,-4 1-3,-3 0 0,-3 0 0,-2 0-1,-6 1 1,-4 2 2,-7 2 2,-6 2 2,-3 0 4,1-1 8,-1-1 7,0 0 7,1 0 5,-1 0 3,0 1 4,1 2 2,-1 0 2,2 3 0,1 2 0,1 2 0,0 0 0,2 1 2,1 0 1,1-1 0,0 1 1,0 2-4,0 0-3,0 1-2,0 1-3,0 1-1,1 1-2,-1 1-2,0 0 0,2-1 0,1-1 2,0-2 1,1 0-4,0-3-6,0-1-8,1-2-8,1-3-5,7-4-4,6-5-4,6-2-5,3-6 0,3-6 3,1-6 2,3-5 3,0-2 3,-1 2 4,-1 1 3,-1 3 3,-3 1 4,-5 2 3,-5 3 4,-4 1 2,-5 5 8,-4 8 11,-4 8 12,-4 8 10,-1 2 1,1-1-12,0-2-10,2-2-12,4-4-8,8-3-6,8-4-5,7-4-6,4-2 0,-1 0 4,-1 0 5,0 1 4,-5-1 2,0 2 1,-4 0 2,-3 2 0,-2 1 0,-4 1 0,-2 3-2,-4 2 1,-3 3-2,-6 4-1,-4 3-2,-4 4-1,-5 1-1,-3-1 0,-3-3-1,-2-1 1,-2-3-1,1-2 2,1-4 1,2-2 1,-1-3 0,1-1 2,-1 0 1,1-2 1,1-1 1,1-2-1,3-2 1,2-1-1,1-2 2,-1 0 0,1 0 2,-1 0 2,2 1 0,1 1 2,2 0 1,3 2 2,1 0-1,2 2 0,2 0 0,3 2-1,1 3 5,2 6 10,2 5 11,2 7 10,3 2 1,4-1-8,4-1-6,3-1-9,8 1-3,9 1-2,10 3-2,11 1-1,5 0-6,2-5-9,4-3-8,4-4-11,-1-4-4,1-1-3,-2-2-1,-1-2-2,-5-2 1,-7-1 5,-8 0 6,-7-1 4,-7-1-5,-4 0-16,-3 0-17,-4 0-16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33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72875 35350 333,'49'20'167,"16"14"-1,15 14 1,17 16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46"/>
    </inkml:context>
    <inkml:brush xml:id="br0">
      <inkml:brushProperty name="width" value="0.02449" units="cm"/>
      <inkml:brushProperty name="height" value="0.02449" units="cm"/>
      <inkml:brushProperty name="color" value="#F2395B"/>
    </inkml:brush>
  </inkml:definitions>
  <inkml:trace contextRef="#ctx0" brushRef="#br0">100800 41350 898,'7'21'45,"-3"-4"-13,-2-3-13,0-4-13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49"/>
    </inkml:context>
    <inkml:brush xml:id="br0">
      <inkml:brushProperty name="width" value="0.03999" units="cm"/>
      <inkml:brushProperty name="height" value="0.03999" units="cm"/>
      <inkml:brushProperty name="color" value="#F2395B"/>
    </inkml:brush>
  </inkml:definitions>
  <inkml:trace contextRef="#ctx0" brushRef="#br0">101893 39900 550,'-28'35'57,"7"-7"-10,7-9-11,7-7-11,3-4-7,2 0-1,0-1-3,2 1-3,2-1 0,4-2 0,4-2 0,3-2 0,5-2-2,4-2-6,3-2-5,4-2-5,1-1-4,-3 1 0,-3-1-2,-3 0-1,-5 2 0,-8 6 1,-8 4 1,-8 6 1,-5 2 2,-2 3 1,-1 2 1,-3 1 2,1 0 1,3-4 2,2-4 1,4-5 2,-2 1 0,-5 4 0,-7 4 1,-5 3 0,-1 2-1,3-2 0,5-3 0,3-1-2,5-2 2,6-2 3,6-3 2,6-1 3,5-2 0,4-2 0,3-2-2,5-2-1,0 0-1,-1 1-2,-3 0-2,-1 2-2,-3 1-1,-2 1-1,-4 3-1,-2 2-2,-5 3 0,-5 6-3,-4 4 0,-5 5-3,-4 1 0,-3 0 1,-3-1-1,-3 0 1,-2-3 1,1-1 1,-1 0 1,1 0 1,0-2 2,-1-1 3,1-1 2,-1-1 3,3-1 2,5-2 3,5-3 3,5-1 3,4-2 1,4-2-2,4-2 0,4-2-2,4-2 0,3-2-1,5-2 0,4-2 0,2-2-3,2-3-5,3-4-5,1-2-5,0-1-3,-1-1-3,-3 1-3,-1-1-3,-4 1-1,-3 4-1,-4 0 0,-4 2-1,-4 2 1,-3 3 3,-2 1 3,-3 2 3,-3 1 2,-2 0 5,-2 0 2,-2 0 5,-1 1 2,-2 2 4,0 2 3,-1 2 2,1 2 4,1 0 1,2 1 1,2 2 3,1 1 0,1 3-1,-1 4-2,0 1 0,0 3 0,0 3 4,0 1 2,1 3 3,-1 1 1,2 0-3,0 2-4,2 1-2,0-1-2,0-1-3,0-3-3,0-1-2,3-4-4,4-3-4,5-4-6,6-4-4,3-7-6,3-9-7,3-8-7,3-9-7,1-6-2,1-2 1,-1-4 2,1-3 1,-1-2 3,1 0 5,-1-2 3,1 0 4,-3 0 5,-2 6 6,-2 3 5,-4 4 6,-3 3 6,-1 5 4,-2 3 6,-2 4 4,-1 5 7,-1 7 7,1 4 7,0 7 7,-1 4-1,0 0-8,-3 1-9,1 1-8,-2 1-6,2 1-4,-2 2-4,1 0-5,-1 1-2,-2 3 0,-2 0 0,-2 4 0,-2 0 0,-3 1-2,-3-1-1,-3 0-3,-4 0-1,-3-1-4,-5-1-3,-3-1-4,-1-2-3,3-1-1,3-2-2,3-2-1,2-4 0,1-3 3,1-4 1,1-4 3,0-3-2,2 0-6,1-2-5,1 0-5,1-3-4,2-2 2,2-3-1,2-3 1,2-3 2,1-2 4,0-1 5,2-2 5,0-1 3,2 4 4,0 3 3,1 3 4,2 3 7,2 2 13,2 4 13,2 3 13,2 2 5,5 3-3,4 4-1,3 2-3,4 4-3,5 3-5,3 5-5,4 3-6,6 2-4,6-1-4,6-1-5,9-1-3,1 0-7,-3-1-5,-3 1-7,-3-1-6,-4-1-8,-6-1-7,-6-2-9,-6-2-8,-6-3 0,-9-3 6,-7-3 8,-8-2 7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49"/>
    </inkml:context>
    <inkml:brush xml:id="br0">
      <inkml:brushProperty name="width" value="0.0324" units="cm"/>
      <inkml:brushProperty name="height" value="0.0324" units="cm"/>
      <inkml:brushProperty name="color" value="#F2395B"/>
    </inkml:brush>
  </inkml:definitions>
  <inkml:trace contextRef="#ctx0" brushRef="#br0">103946 40610 679,'-6'-22'3,"2"4"5,4 5 7,3 3 6,2 2 4,3 2 2,3 1 3,4 0 2,1 1 1,3 1-4,0-1-2,4 0-4,-1 0-3,-3 2-5,-3 0-6,-2 2-6,-6 2-4,-5 6-4,-6 4-5,-5 5-4,-6 2-3,-2-3-4,-3-1-3,-3-2-2,-1-3 0,4-1 5,0-2 6,3-2 5,1-2 4,2 0 3,2-2 4,3 0 4,2-1 0,4 0-1,4 0 0,4 0-3,3-1 1,5 0 0,4-2 0,3 0 1,2 0 0,-4 0-1,0 2 0,-2 0-1,-3 2 0,-3 4-1,-3 2 0,-2 4 0,-4 2 0,-4 3-1,-4 3-1,-4 2 1,-4 3-2,-5-1-1,-5 1-2,-4-1-1,-2-1 0,1-3 3,3-3 3,1-2 1,2-4 2,1-1 1,1-2-1,1-2 0,4-2 2,7-1 3,6 0 2,8-1 4,6-4-1,7-2-4,7-5-2,7-4-4,3-2-4,0-1-4,0-1-4,1-1-5,-3 0-1,1 1 2,-1 0 1,-1 2 2,-3 1-1,-5-1 1,-5 2-1,-5-2 0,-4 1-4,-2 0-6,-4 2-6,-2 1-7,-3 1 1,-1 0 7,0 2 7,-1 1 7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50"/>
    </inkml:context>
    <inkml:brush xml:id="br0">
      <inkml:brushProperty name="width" value="0.04276" units="cm"/>
      <inkml:brushProperty name="height" value="0.04276" units="cm"/>
      <inkml:brushProperty name="color" value="#F2395B"/>
    </inkml:brush>
  </inkml:definitions>
  <inkml:trace contextRef="#ctx0" brushRef="#br0">104292 39804 514,'-8'-16'1,"2"2"3,1 1 3,0 1 2,1 3 8,-2 6 12,0 6 11,-1 6 14,0 5 1,2 5-7,2 5-9,2 5-6,1 4-6,-2 5-3,0 3-2,-2 4-3,0 4-3,1 4-3,-1 3-1,0 4-4,0 0-2,2-2-4,0-6-2,2-3-4,-1-5-4,0-6-6,-2-5-4,0-7-6,-3-8-8,-5-10-10,-5-12-10,-5-10-10,0-7 0,3-1 14,4-3 13,5-1 12,2-1 8,2 1 3,2 1 3,2 1 3,3 2 3,4 1 7,3 3 6,5 1 5,2 3 5,1 2 1,2 4 2,0 3 2,-2 1-1,0 2-2,-2 0-4,-3 2-3,-2 2-2,-2 6-4,-4 4-4,-2 5-3,-5 3-2,-4 1-3,-5 1-1,-5 1-3,-5 0 0,0-3 1,-5-1 0,-3-2 1,0-3 2,5-3 2,3-3 4,5-2 1,4-3 2,8-2 0,7-2 0,6-2-1,8-3-4,7-2-8,9-3-8,7-3-9,3-1-4,-3 4 1,-1 3 0,-2 2 2,-4 3-2,-7 1 0,-7 0-1,-6 2-2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51"/>
    </inkml:context>
    <inkml:brush xml:id="br0">
      <inkml:brushProperty name="width" value="0.03601" units="cm"/>
      <inkml:brushProperty name="height" value="0.03601" units="cm"/>
      <inkml:brushProperty name="color" value="#F2395B"/>
    </inkml:brush>
  </inkml:definitions>
  <inkml:trace contextRef="#ctx0" brushRef="#br0">100138 44602 610,'14'-28'0,"-3"7"0,-3 7 0,-2 7 0,-1 3 6,5 0 13,3 0 11,5 0 12,1 1 2,-3 2-6,-1 2-8,-2 2-7,-2 2-9,-1 4-9,-1 2-10,0 3-10,-3 2-3,-4 1 1,-4 2 3,-4 0 2,-4 1-4,-6 1-9,-4 0-10,-5 2-10,-3-1 0,-1-3 7,1-3 7,-3-3 7,-1-2 7,1-2 3,0-2 4,-1-2 4,2-1 4,1 1 3,3 2 4,2 0 4,6 0 10,14-2 20,12-3 19,13 0 18,8-4 4,3 0-15,3-3-14,3-2-14,1 0-9,2 0-5,1 2-4,-1 1-5,1 0-10,-2 2-20,-1 0-18,-3 2-19,-4 0-6,-7 2 6,-7 0 5,-7 2 6,-3-1 5,0-1 1,0 0 2,0-2 2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51"/>
    </inkml:context>
    <inkml:brush xml:id="br0">
      <inkml:brushProperty name="width" value="0.04277" units="cm"/>
      <inkml:brushProperty name="height" value="0.04277" units="cm"/>
      <inkml:brushProperty name="color" value="#F2395B"/>
    </inkml:brush>
  </inkml:definitions>
  <inkml:trace contextRef="#ctx0" brushRef="#br0">102100 44683 514,'57'-28'97,"-12"5"-21,-12 8-23,-11 4-23,-4 3-11,5 0-3,5 1-4,4-1-1,1 0-3,-1 2-1,-5 1-1,-1 0 0,-4 1-8,-3 0-11,-3 0-11,-3 0-13,-4-1-6,-4-1-1,-6-3-2,-4-2 0,-3-2 1,-2-3 7,0-3 6,-1-3 7,0-1 6,0 2 7,2 3 5,1 1 6,0 3 7,0 3 8,0 2 6,0 4 8,0 2 8,1 2 11,-1 2 9,0 2 11,0 4-1,2 6-12,1 5-11,0 7-12,2 6-8,0 10-3,2 9-4,0 8-5,1 3-1,-2-2 0,0-1 0,-1-2-1,-2 4-8,0 11-16,-2 11-16,0 11-17,-1 0-9,0-9 1,2-8 0,-2-9-1,0-10 3,2-12 5,1-12 6,0-11 5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52"/>
    </inkml:context>
    <inkml:brush xml:id="br0">
      <inkml:brushProperty name="width" value="0.04983" units="cm"/>
      <inkml:brushProperty name="height" value="0.04983" units="cm"/>
      <inkml:brushProperty name="color" value="#F2395B"/>
    </inkml:brush>
  </inkml:definitions>
  <inkml:trace contextRef="#ctx0" brushRef="#br0">102538 45247 441,'-22'-21'13,"2"7"5,4 5 6,3 6 6,1 5 1,-1 4-3,-2 4-3,0 3-4,-2 5-3,-1 4-2,-3 3-2,-1 4-2,-2 3-1,-1-2-1,-1 2-1,0-1 0,-1 1-1,1 1-2,1 0-1,1 2-1,2-2-2,3-3-1,3-5-2,3-3-2,6-10-6,11-14-11,12-16-10,10-13-12,6-9-2,4-1 6,3-1 6,3 0 6,0 1 4,3 4 4,0 3 3,2 6 4,-2 2 4,-6 5 4,-4 3 6,-5 5 4,-3 2 5,1 2 5,-2 2 5,2 2 5,-3 2 2,-3 0 0,-5 2 0,-3 0-1,-3 3 0,-2 2 0,-3 4-1,-1 2 0,0 3 0,0 3 0,1 3 0,2 3 0,-1 2-1,-2 1-4,-3 0-2,0 2-4,-2 2-2,0 1-1,0 2-2,0 3-2,-2 0-2,-4 0-3,-4 1-2,-4-1-4,-3-2-3,-3 0-5,-3-3-5,-3-2-6,-1-3-3,-1-5-2,2-4-2,-2-6-3,3-5 1,3-4 1,4-6 3,5-4 2,2-6 0,2-9-3,2-7-2,3-9-3,1-4 0,3-1 3,4-3 2,2-2 2,3 3 5,2 6 5,2 7 7,1 7 6,1 6 3,-2 3 2,-3 4 2,0 6 2,-3 2 8,-1 6 12,-1 4 14,0 4 13,-4 6 1,-6 6-10,-6 3-9,-5 7-10,-5 0-7,0 0-3,-1-1-3,-1-1-3,0-1-4,-1-1-8,1-1-8,-1-1-6,2-3-6,3-4-3,3-3-5,3-4-3,3-5-6,6-4-5,4-6-6,6-4-6,2-2 3,0 1 12,-1 1 11,1 1 12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52"/>
    </inkml:context>
    <inkml:brush xml:id="br0">
      <inkml:brushProperty name="width" value="0.03307" units="cm"/>
      <inkml:brushProperty name="height" value="0.03307" units="cm"/>
      <inkml:brushProperty name="color" value="#F2395B"/>
    </inkml:brush>
  </inkml:definitions>
  <inkml:trace contextRef="#ctx0" brushRef="#br0">103250 46497 665,'42'-21'3,"-8"7"7,-9 5 6,-8 6 7,-3 4 5,7 4 0,4 2 2,8 4 2,4 2 1,4 3 0,4 3 0,4 2 1,0 4-9,-6 1-18,-5 2-19,-4 3-17,-5-1-8,-5-3 1,-5-5 3,-5 0 2,-3-4-2,-2-3-6,-2-3-4,-2-2-6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52"/>
    </inkml:context>
    <inkml:brush xml:id="br0">
      <inkml:brushProperty name="width" value="0.03863" units="cm"/>
      <inkml:brushProperty name="height" value="0.03863" units="cm"/>
      <inkml:brushProperty name="color" value="#F2395B"/>
    </inkml:brush>
  </inkml:definitions>
  <inkml:trace contextRef="#ctx0" brushRef="#br0">99859 49481 569,'-8'-13'0,"0"3"0,0 4 0,0 4 0,0 2 8,-2 0 15,1 0 16,-2 0 16,1 4 4,2 8-6,4 7-5,3 9-8,1 3-6,0 2-8,0 1-7,0 1-9,-1-2-4,-1-2-1,0-4-2,-1-1-1,-1-5-6,2-1-13,0-4-13,2-3-12,1-4-7,2-6-4,2-6-2,2-6-3,1-3 4,-1-2 8,1 0 11,0-1 8,0 0 7,-1-1 2,1 0 3,-1 1 3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53"/>
    </inkml:context>
    <inkml:brush xml:id="br0">
      <inkml:brushProperty name="width" value="0.04796" units="cm"/>
      <inkml:brushProperty name="height" value="0.04796" units="cm"/>
      <inkml:brushProperty name="color" value="#F2395B"/>
    </inkml:brush>
  </inkml:definitions>
  <inkml:trace contextRef="#ctx0" brushRef="#br0">100459 48194 458,'19'-41'25,"-7"12"5,-8 11 6,-8 12 6,-4 9 3,2 6-2,1 5-2,0 7 0,1 5-4,1 7-2,-1 5-5,0 6-2,1 6-4,0 6-3,2 5-2,1 7-3,-1 4-3,-1 2-4,0 4-4,-1 3-4,-2 5-5,0 10-10,-2 8-8,0 9-9,-1 1-8,0-8-10,0-9-8,2-7-9,-2-7-1,2-4 9,0-5 6,2-5 9,0-9 7,2-12 5,0-14 8,2-11 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19T21:04:06"/>
    </inkml:context>
    <inkml:brush xml:id="br0">
      <inkml:brushProperty name="width" value="0.0386" units="cm"/>
      <inkml:brushProperty name="height" value="0.0386" units="cm"/>
      <inkml:brushProperty name="color" value="#F2385B"/>
    </inkml:brush>
  </inkml:definitions>
  <inkml:trace contextRef="#ctx0" brushRef="#br0">14402 27646 569,'-29'-8'-28,"5"2"5,5 0 8,5 2 5,3 1 5,1 0 4,0 2 2,2 0 3,-1 1 3,0 0 2,-1 0 3,-1 0 2,0 1 2,2 2 1,2 2 0,2 2 1,1-1 0,-2 0 2,0-4 1,-1 0 1,1-2 1,4 1 2,4 2 3,4 0 1,2 1-2,1-2-4,2 0-7,0-2-4,2 0-4,1 0-1,3 0-1,2 0-1,0 0-1,1 0 0,-1 0-1,1 0 1,2 0-1,3 0 0,4 0 0,5 0 1,0 0-1,-3 0 0,-3 0 0,-3 0 1,-3 1-1,0 0 0,-1 2 0,0-1 0,-2 1 0,-1 0 0,-1-2 0,-2 0 0,1-2 0,0 0 0,-1-2-1,1 0-1,-1 0 0,-1-1 0,0 0 0,-2 0 1,0 1-1,0 0 1,-1 2-1,1 1 0,0-1 0,0-1 0,-1 0 0,1-1 0,0-1 0,0 2 0,-1 0-1,1 2 0,0 0-1,0 0 0,-1 0 1,1 0-1,1 0 1,2 0 0,1 0-1,3 0 1,0 0 0,1 0 0,0 0 0,-1 0 0,1 0 0,1 0 0,1 0 0,2 0 1,-1-1-2,-1 0 0,-1-2 0,-1 0-1,-1 0-1,-1 0 1,-1 2 0,-1 0 1,0 2-1,-2 0 1,-1 2 0,-1 0 0,0 1 0,0 2 1,0 0 0,-1 2 1,3 0 0,2 1 1,3 1 1,3 1 2,1 0-1,-1-3-1,-1-1-2,-1-2 0,-1-2-1,-1 0 0,0-2 0,-2 0 1,-1-1-1,-1 0-2,-1 0 0,0 0-2,-2 0 1,1 0-1,0 0 2,0 0-1,-1 0 2,0 0 0,1 0 0,0 0 1,-1 0 1,1 0-1,0 0 0,0 0 0,1 0 1,3 2 1,3 0 2,3 2 0,1-1 1,-1-2-1,-1-2-1,0-2-2,-2-2 0,1 0-1,-1-1 1,1-2-1,0 1 0,-1 1 0,1 0 0,0 2 0,-2 0 0,-1 2 0,-3 0-1,-1 2 1,-1 0 0,2 0 1,0 0 0,1 0 1,0 0 1,-1 2 0,-1 0-1,0 2 0,-7-2-13,-12-4-27,-12-4-27,-11-4-27,-6-2-4,1-2 19,1-3 19,2-2 18,-1 0 13,1 1 6,0 1 5,-1 1 7,1 2 4,1 1 1,2 2 1,0 3 1,0 0 1,1 2 2,-1 0 1,1 2 1,-1 1 1,2 2 1,-2 2 0,1 2 0,-1 1 0,-1 2-3,-1 0-2,-1 2-3,2-1 0,4 1 0,3 0 0,4 0 0,4-1 0,1-1 0,2-1 0,2 0 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34"/>
    </inkml:context>
    <inkml:brush xml:id="br0">
      <inkml:brushProperty name="width" value="0.04511" units="cm"/>
      <inkml:brushProperty name="height" value="0.04511" units="cm"/>
      <inkml:brushProperty name="color" value="#F2395B"/>
    </inkml:brush>
  </inkml:definitions>
  <inkml:trace contextRef="#ctx0" brushRef="#br0">74465 32200 487,'-17'18'67,"-2"5"-10,-2 5-9,-1 5-10,-2 5-8,-4 6-5,-3 6-7,-3 6-5,2-3-6,6-8-6,6-11-4,5-9-6,4-8-3,1-1-1,0-4-1,2-3 0,2-2-3,6-2-4,4-2-5,6-2-3,2 0 3,1 2 10,1 2 12,2 2 9,-2 2 7,-2 5-1,-1 3 0,-2 4 0,-3 4 4,-1 3 7,-2 3 6,-1 3 8,-4 2 2,-1 0-2,-2 2-1,-1 1-3,-2-1-2,2 0-5,1-1-5,0-1-4,2-3-4,0-4-3,2-3-3,0-5-4,4-6-12,6-10-24,6-10-24,6-10-23,0-4-6,-3 1 9,-5 1 11,-3 1 9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53"/>
    </inkml:context>
    <inkml:brush xml:id="br0">
      <inkml:brushProperty name="width" value="0.03519" units="cm"/>
      <inkml:brushProperty name="height" value="0.03519" units="cm"/>
      <inkml:brushProperty name="color" value="#F2395B"/>
    </inkml:brush>
  </inkml:definitions>
  <inkml:trace contextRef="#ctx0" brushRef="#br0">100027 49674 625,'-6'-21'1,"2"5"2,4 5 1,3 5 3,2 3 5,5 3 10,4 4 9,4 2 9,3 4 4,2 4-3,3 3-3,5 5-2,-2 1-4,-2 1-7,-3-2-6,-2 2-5,-4-2-8,-1-1-10,-3-3-10,-2-1-9,-1-6-11,0-8-9,-2-10-12,0-8-10,-2-4 0,-1-1 10,-1 1 10,0-1 10,0 1 9,0 2 5,1 0 6,2 1 6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54"/>
    </inkml:context>
    <inkml:brush xml:id="br0">
      <inkml:brushProperty name="width" value="0.04741" units="cm"/>
      <inkml:brushProperty name="height" value="0.04741" units="cm"/>
      <inkml:brushProperty name="color" value="#F2395B"/>
    </inkml:brush>
  </inkml:definitions>
  <inkml:trace contextRef="#ctx0" brushRef="#br0">101313 48943 464,'49'-55'13,"-12"14"0,-12 15 1,-11 15-1,-7 10 3,0 8 7,-2 6 7,0 7 7,-2 2 1,-1-1-4,0-2-5,-2-3-5,0 0-3,0 0-1,0-1-1,0 1-1,2-2-3,2-4-4,4-5-4,2-3-4,3-2-2,3 0-1,3 0-1,3 0-2,2-1-4,1-4-10,1-2-9,0-3-9,0-2-4,-5 0 4,-3 1 4,-4-1 3,-4-1 2,-3 0 4,-2-1 3,-4-1 3,-2-1 1,-4-1 1,-2-2 1,-3 1 0,-3-2 2,0 0 4,-1 1 3,-1-1 3,0 2 4,0 3 5,2 3 4,2 2 5,0 7 8,2 8 10,2 9 11,3 10 9,1 5 2,2 4-11,2 4-8,2 5-10,0-1-7,-1-2-4,0-3-6,-2-4-5,-1-1-1,-2-1-1,-2-2 0,-1 0 0,-3-2-1,0-3-3,-1-3-2,-1-3-3,-2-3-9,0-4-15,-1-5-15,-1-3-14,1-4-2,4-3 13,4-5 13,4-4 13,3-1 8,2 1 3,2 0 2,2 2 3,2 1 3,3 2 6,4 3 5,2 1 5,2 1 4,1 0 4,1 0 4,1 0 3,-1 1 1,0 2-4,-1 2-2,-1 2-4,-2 2-3,-2 0-2,-4 1-4,-3 2-2,-3 0-2,-4 1-1,-4 2 0,-4 0-1,-4 1-1,-5 3-3,-6 2-3,-3 2-1,-5-1-4,2-1-5,-3-3-4,-1-1-4,0-1-2,-1 0 2,1-1 1,0 1 2,0-1 6,1 0 9,1-2 8,1-1 11,3 0 4,3 0 0,4 0 1,5 0 1,5-1 0,8-1 1,8-1-1,8 0 1,6-2-3,6-2-3,6-2-5,7-2-3,3-1-5,2 0-2,2 0-2,2 1-4,0-2-1,-3 2 1,-1-1 2,-2 0 0,-3 1-6,-2 2-11,-3 2-12,-3 2-12,-5 1-4,-5 2 1,-7 0 2,-5 1 3,-3 1-2,0 0-5,0 0-3,0 0-5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55"/>
    </inkml:context>
    <inkml:brush xml:id="br0">
      <inkml:brushProperty name="width" value="0.04622" units="cm"/>
      <inkml:brushProperty name="height" value="0.04622" units="cm"/>
      <inkml:brushProperty name="color" value="#F2395B"/>
    </inkml:brush>
  </inkml:definitions>
  <inkml:trace contextRef="#ctx0" brushRef="#br0">103891 48541 476,'-12'-1'7,"6"0"15,8-2 15,6 0 15,4 0 2,0 0-9,-1 2-10,1 0-9,1 1-7,3-2-2,4 0-2,2-2-3,2 0 0,2-2 1,2 0 2,3-1 0,-1 0 0,0 2-5,-1 2-3,-1 2-5,-2 1-4,-3-2-6,-3-1-4,-3 0-6,-3-3-10,-4-6-18,-5-4-16,-2-5-17,-5-2 0,0 1 16,-3 2 15,-2 0 17,-2 0 10,-2-1 5,-2-1 4,-1-1 5,-2 1 3,1 3 1,-1 3 0,0 3 2,1 2 2,1 4 3,1 2 3,0 4 4,2 1 4,-1 0 4,0 0 5,0 0 6,1 2 5,3 4 7,1 4 8,2 3 7,3 4 0,2 1-6,3 3-7,4 2-8,0 0-4,-1 1-4,0-1-4,-2 1-4,0-2-4,-2 0-2,0-1-4,-2-1-3,-1 0-4,-2 3-6,-2 1-6,-1 3-5,-4 1-3,-2 3-1,-3 1 0,-3 2-2,-2 1-2,-3-1-7,-1-1-5,-2-1-5,-1-3-3,1 1 0,1-1 1,1-1 1,1-2 2,4-3 3,3-3 5,3-3 4,2-2 3,1-4 2,0-3 3,2-2 2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56"/>
    </inkml:context>
    <inkml:brush xml:id="br0">
      <inkml:brushProperty name="width" value="0.04677" units="cm"/>
      <inkml:brushProperty name="height" value="0.04677" units="cm"/>
      <inkml:brushProperty name="color" value="#F2395B"/>
    </inkml:brush>
  </inkml:definitions>
  <inkml:trace contextRef="#ctx0" brushRef="#br0">103853 48013 470,'-7'-8'5,"4"2"10,2 1 10,4 0 11,2 1 1,2 0-5,1 0-5,3 1-6,3-1-3,4 2 2,3 0 1,5 2 1,2-1-3,1-1-7,0 0-6,2-1-7,-1-1-3,-3 2 1,-4 0 2,-2 2 0,-4 1-2,-6 4-5,-6 2-6,-6 4-6,-7 2-7,-6 3-10,-7 3-9,-7 3-9,-2 0 0,0-3 10,1-3 11,1-3 11,1-2 7,1 0 4,1-2 3,2 0 4,0-2 1,4-1 2,3-1 0,3 0 1,2-1 5,0 0 10,2 0 10,1 0 10,0 1 9,2 3 6,1 4 8,0 2 7,1 3-1,0 3-11,0 3-10,1 3-11,-2 3-6,-1 3-3,0 2-2,-1 4-4,-1 0-1,0-4-1,0-3 0,1-2-1,0-3-2,2-5-3,2-3-3,2-4-3,3-5-7,6-7-10,4-4-9,5-7-11,4-7-2,1-6 2,3-6 2,1-8 4,0-2 1,-3 4 4,-3 3 1,-2 2 3,-3 3 4,-1 3 7,-1 3 6,-1 3 6,1 2 6,0 2 5,1 2 5,1 3 5,0 1 1,-1 2 0,0 2-1,-2 2-2,-1 2 0,0 4 0,-2 2-1,-1 3 0,0 4-1,-2 2-4,-2 3-2,1 3-3,-4 3-3,-4 3-2,-4 3-3,-7 2-2,-2 0-2,-1-2-4,-1-3-2,-1-3-4,-2-3-2,0-3-1,-1-3-1,0-3-2,0-6-5,4-10-11,5-10-12,3-9-10,3-8-3,4-5 8,2-4 9,4-5 6,1-1 7,2 2 3,0 3 4,2 4 4,-1 2 4,-1 5 6,-1 3 5,0 5 6,-1 3 6,2 5 6,0 3 6,2 4 6,-1 4 7,-1 2 6,-1 3 6,0 4 6,-1 4 0,0 5-8,0 7-7,0 5-8,-1 5-5,-2 1-4,-2 2-2,-2 2-4,-3 1-2,-2 1-4,-3-2-2,-3 1-4,-3-1-2,-2 0-1,-2-1-2,-1-1-2,-3-3-1,-3-2-1,-3-3 0,-2-3 0,-1-3-7,5-5-12,4-3-13,4-4-13,2-4-5,0-2 3,2-4 3,1-2 2,1-5 5,3-6 6,1-6 7,2-5 6,1-4 4,0-1-1,1-1 1,-1 0 0,0-1 2,2 3 5,1 1 4,0 3 5,1 2 5,0 3 6,0 3 6,1 2 7,0 5 7,3 5 8,4 4 10,2 6 8,3 4 2,4 5-4,2 5-7,3 5-4,5 3-5,5 1-3,6 1-5,7 1-3,3 0-2,7 0-3,4 1-2,5-1-2,2-1-6,-4-3-9,-3-4-10,-2-1-9,-5-4-13,-3-1-15,-4-2-15,-4-3-16,-5-1-1,-7-2 12,-7-2 11,-6-2 12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57"/>
    </inkml:context>
    <inkml:brush xml:id="br0">
      <inkml:brushProperty name="width" value="0.03907" units="cm"/>
      <inkml:brushProperty name="height" value="0.03907" units="cm"/>
      <inkml:brushProperty name="color" value="#F2395B"/>
    </inkml:brush>
  </inkml:definitions>
  <inkml:trace contextRef="#ctx0" brushRef="#br0">103642 52412 563,'-15'0'0,"3"2"0,1 0 0,2 2 0,2 0 5,0 3 13,2 2 11,1 1 12,2 0 6,5-2-2,6-4-2,4-2 0,5-4-4,5 0-6,5-3-6,5-2-6,2-2-5,4-1-3,1-3-4,2-1-3,-1-1-4,-2 2-6,-3 4-4,-4 0-6,-3 2-2,-3 2-4,-5 2-1,-3 2-3,-5 2-8,-6 2-13,-6 2-14,-6 2-14,-3 0 1,2-1 14,1-1 16,0-1 15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57"/>
    </inkml:context>
    <inkml:brush xml:id="br0">
      <inkml:brushProperty name="width" value="0.04416" units="cm"/>
      <inkml:brushProperty name="height" value="0.04416" units="cm"/>
      <inkml:brushProperty name="color" value="#F2395B"/>
    </inkml:brush>
  </inkml:definitions>
  <inkml:trace contextRef="#ctx0" brushRef="#br0">103455 51650 498,'-15'0'0,"4"2"0,3 0 0,2 2 0,3 2 8,0 5 17,2 5 16,1 6 16,0 2 6,1 1-8,2 1-7,0 1-8,1-1-5,-2 1-4,0 1-5,-2-1-5,-1 1-3,-4 1-4,-2 1-4,-3 1-3,-4-1-4,-4-2-6,-2-1-4,-6-2-5,-1-3-2,-1 2 1,1-1 1,-1 1 1,1-2-4,-1-3-7,2-3-7,-2-3-9,3-3-3,3-2-3,5-4-2,3-2-3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1:57"/>
    </inkml:context>
    <inkml:brush xml:id="br0">
      <inkml:brushProperty name="width" value="0.03836" units="cm"/>
      <inkml:brushProperty name="height" value="0.03836" units="cm"/>
      <inkml:brushProperty name="color" value="#F2395B"/>
    </inkml:brush>
  </inkml:definitions>
  <inkml:trace contextRef="#ctx0" brushRef="#br0">105050 53350 573,'22'1'5,"-1"4"8,-2 2 11,-3 4 8,-1 0 5,-2 1-1,-4 0-1,1 0 1,-2 0-4,1 1-4,1 1-6,2 1-4,-1 0-2,-1 1-2,0-1 0,-2 1-2,-1 0 1,-2-1 0,-3 1 0,0 0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2:32"/>
    </inkml:context>
    <inkml:brush xml:id="br0">
      <inkml:brushProperty name="width" value="0.03751" units="cm"/>
      <inkml:brushProperty name="height" value="0.03751" units="cm"/>
      <inkml:brushProperty name="color" value="#F2395B"/>
    </inkml:brush>
  </inkml:definitions>
  <inkml:trace contextRef="#ctx0" brushRef="#br0">33813 20521 586,'-28'-13'8,"9"7"17,7 5 17,8 6 16,5 3 3,2 1-12,2 2-13,2 0-11,1 0-7,-1 4-1,1 2 0,0 1-2,0 1-2,2-1-3,0 0-2,1-2-4,0-1-1,0-1-1,-2-1 0,-1 0-2,1-2 0,0-1 0,1 0-2,2-2 0,0-1 0,1-2 0,1-3 0,2 0 0,0-5 1,1-6 0,0-6 0,2-5 1,3-9 0,7-7-3,5-10 0,7-8-3,3-5-2,3-4-5,4-3-4,3-3-4,1-1-4,1 2 0,2 3-2,-1 2-2,-3 6 1,-10 10 5,-10 11 2,-9 12 4,-7 5-2,-3 2-9,-3 3-8,-2 1-9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2:34"/>
    </inkml:context>
    <inkml:brush xml:id="br0">
      <inkml:brushProperty name="width" value="0.0439" units="cm"/>
      <inkml:brushProperty name="height" value="0.0439" units="cm"/>
      <inkml:brushProperty name="color" value="#F2395B"/>
    </inkml:brush>
  </inkml:definitions>
  <inkml:trace contextRef="#ctx0" brushRef="#br0">36247 22575 501,'-2'-42'28,"-2"10"2,-4 9 4,-2 11 2,-1 5-1,1 2-4,0 2-3,2 2-5,-2 3-1,-4 4-3,-3 4 0,-5 3-3,-3 6 0,-1 5-2,-2 7-1,-2 5-1,-2 5-1,-1 2 1,0 4 0,-2 2-1,0 3 1,-1 3-1,1 3 0,0 4 0,1 1-2,3 3-1,3 1-2,4 3-1,2-3-3,3-5 0,3-7-3,3-5-2,2-5 0,4-6-2,2-4-1,4-5 0,2-5-2,4-3-3,2-4-3,4-5-3,1-2-1,3 0 1,1-2 0,3 0 2,1-3 2,2-3 2,3-2 2,1-4 2,2-3 2,1-7-2,1-6 1,1-5-2,-1-5 2,-3-1 2,-3-2 4,-3-3 3,-4 2 3,-5 2 1,-4 3 1,-6 3 3,-3 2-1,-4 4 0,-2 0-2,-3 2 0,-5 4-3,-4 3-4,-5 4-3,-5 4-5,-3 3-2,-2 4-3,-3 2-2,-1 4-2,-2 5-6,-2 9-7,-2 8-8,-1 9-7,2 1-3,9-7 3,9-9 1,9-7 4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2:35"/>
    </inkml:context>
    <inkml:brush xml:id="br0">
      <inkml:brushProperty name="width" value="0.02825" units="cm"/>
      <inkml:brushProperty name="height" value="0.02825" units="cm"/>
      <inkml:brushProperty name="color" value="#F2395B"/>
    </inkml:brush>
  </inkml:definitions>
  <inkml:trace contextRef="#ctx0" brushRef="#br0">41524 23900 778,'-30'24'53,"3"1"-11,3 1-9,3 1-10,0 2-6,0 4-1,-1 4-1,0 4-2,-1 2-4,0 2-8,-1 0-9,1 2-8,0-2-7,2-7-4,3-3-6,1-5-4,3-6-1,2-5 3,4-6 2,3-6 4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35"/>
    </inkml:context>
    <inkml:brush xml:id="br0">
      <inkml:brushProperty name="width" value="0.03818" units="cm"/>
      <inkml:brushProperty name="height" value="0.03818" units="cm"/>
      <inkml:brushProperty name="color" value="#F2395B"/>
    </inkml:brush>
  </inkml:definitions>
  <inkml:trace contextRef="#ctx0" brushRef="#br0">75598 32164 576,'7'-8'2,"-2"1"5,-2-1 4,-2 0 4,0 2 7,2 4 6,2 4 8,1 4 6,2 4 1,-2 3-7,-1 5-8,0 4-7,-4 2-11,-4 2-13,-5 3-15,-6 1-13,-2 2-6,-1 4 0,-1 2 0,-1 4 2,-2-1 1,0-3 1,-1-5 2,0-4 2,0-3 6,1-3 10,3-3 9,1-3 11,4-4 9,4-6 12,6-6 10,5-6 12,6-5 0,9-6-9,9-4-10,9-4-8,2-4-8,1 1-4,-1-1-5,-1 1-4,-3 2-3,-4 5 0,-4 4-1,-3 6 0,-5 6 0,-3 6 2,-4 8 2,-4 6 2,-4 4 2,-4 1 3,-4 1 4,-4 1 3,-2 1 0,-2-1 0,0 1-2,-1-1-1,0 0-2,0-1-4,-1-1-2,0-1-3,0-1-3,-1 0-2,-1 1-2,-1 0-2,1-3-2,2-1-1,4-4 0,3-3-2,1-5-5,2-10-11,1-8-10,0-9-12,3-6-1,4-3 5,4-1 6,4-5 7,2 1 3,0 5 4,-1 5 4,1 6 2,-1 5 14,-2 10 24,-2 8 24,-2 10 23,-2 5 10,-1 3-8,0 3-6,-2 3-7,0 1-8,-2-1-11,0-1-11,-1-2-10,-2-1-8,2-1-5,-1-3-6,0-1-4,-1-1-9,0-1-11,-1 1-11,-2 0-12,0-2-4,-2-3 4,0-3 1,-1-2 4,0-2 4,0 0 6,3 0 5,0 0 7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2:36"/>
    </inkml:context>
    <inkml:brush xml:id="br0">
      <inkml:brushProperty name="width" value="0.03009" units="cm"/>
      <inkml:brushProperty name="height" value="0.03009" units="cm"/>
      <inkml:brushProperty name="color" value="#F2395B"/>
    </inkml:brush>
  </inkml:definitions>
  <inkml:trace contextRef="#ctx0" brushRef="#br0">41027 23750 731,'-10'1'16,"10"4"11,12 2 9,10 3 10,5 5 0,1 6-9,-2 5-9,2 6-9,0 5-8,1 5-8,0 3-8,3 3-8,-3-1-2,-5-6 2,-2-7 1,-4-7 2,-3-5-7,-1 0-15,-1-1-17,0 0-15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2:42"/>
    </inkml:context>
    <inkml:brush xml:id="br0">
      <inkml:brushProperty name="width" value="0.03562" units="cm"/>
      <inkml:brushProperty name="height" value="0.03562" units="cm"/>
      <inkml:brushProperty name="color" value="#F2395B"/>
    </inkml:brush>
  </inkml:definitions>
  <inkml:trace contextRef="#ctx0" brushRef="#br0">23210 30043 617,'-18'0'-3,"-5"0"-6,-5 0-6,-4 0-6,-4 1-2,1 0 4,0 2 4,-1 0 2,3 0 4,4 0 1,3-2 3,5 0 2,1-1 2,0 0 2,1 0 3,-1 0 3,2-2 0,3-2 1,2-3-2,4-3 1,2-2-2,1 2-1,0 1-1,2 0-1,-1 3 0,0 1 1,-1 2 1,-2 2 2,2 1 5,2 2 9,4 0 10,3 2 10,1-1 1,1 1-9,2 0-7,0 0-9,3 1-5,4 0-2,3 1-1,5 2-1,1-1-2,-1-1-1,-1 0-1,-1-2 0,0 0-1,3 0-1,1 0-1,3 0 0,1-1 0,3-1 1,1 0 1,3-1 0,0-1 2,0 0-1,0 0 1,1 0-1,-1-1 1,0-1-1,0 0-1,1-1 0,-1-1 1,0 2-1,0 0 0,1 2 0,-1-1 0,0 0 1,1-2 0,-1 0 0,0-1 0,1-2 1,-1 0-1,0-1 1,0-1 0,-2 0-1,0 0 1,-1 0-1,-2 2 0,-1 1-1,-3 2 1,-1 2-1,0 1 1,3 0 1,3 0 1,3 0 2,-1 0-1,1 2 0,-1 0-2,-1 2 1,-1-1-2,1-1 1,-1 0-1,0-2 1,1 0-1,1 0 0,1 0 1,1 0 0,1 0 0,0-2-1,2 0-1,1-1 0,0-2-1,0 0 0,0-2-1,1 0 1,0-1-1,2 0 1,2 1 0,2-1 0,2 1 1,2 2-1,2 2 0,2 2 0,0 1 0,-1 0-1,0 0 0,-1 0 0,-1 0 1,1 0 0,2 0 0,0 0 1,1-1 0,0-2-1,0-2 0,0-2 0,1 1-1,1 1 0,3 2 1,2 3-2,1 0 1,-1 0 0,1 0 0,0 0 0,-1 0 0,-1 0 0,-1 0 0,0 0 0,0-2 0,3-2 0,3-4 0,4-2-1,1-2 0,2-1-1,3-1-1,0-1-1,1-1 0,-3 0 0,-3 1 1,-2-1 0,-3 2 1,1 2 0,-1 4 1,1 3 0,-1 1 0,-1 2-2,-1 0-2,0 2-2,-3 0-3,-1 0-1,-2 0-3,-2 0-2,-1 0-4,0 2-7,0 0-7,0 2-6,-6-1-4,-8-1 0,-11 0-1,-9-1 1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2:43"/>
    </inkml:context>
    <inkml:brush xml:id="br0">
      <inkml:brushProperty name="width" value="0.03222" units="cm"/>
      <inkml:brushProperty name="height" value="0.03222" units="cm"/>
      <inkml:brushProperty name="color" value="#F2395B"/>
    </inkml:brush>
  </inkml:definitions>
  <inkml:trace contextRef="#ctx0" brushRef="#br0">46661 25977 682,'-13'-6'-2,"8"2"13,7 4 14,6 3 13,5 2 6,3 3-3,3 3-4,4 4-2,1 1-5,2 1-6,3 1-6,1 1-7,0 0-6,0-4-6,-1 0-7,-1-2-6,-3-2-8,-1-1-8,-4-1-7,-3 0-9,-4-1-2,-5 0 2,-4-1 1,-6 1 2,-2-1 5,-2 0 8,0-2 7,-1 0 7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2:43"/>
    </inkml:context>
    <inkml:brush xml:id="br0">
      <inkml:brushProperty name="width" value="0.03166" units="cm"/>
      <inkml:brushProperty name="height" value="0.03166" units="cm"/>
      <inkml:brushProperty name="color" value="#F2395B"/>
    </inkml:brush>
  </inkml:definitions>
  <inkml:trace contextRef="#ctx0" brushRef="#br0">46450 27000 694,'-16'7'0,"2"-2"0,1-3 0,1 0 0,2-1 6,6 1 11,4 4 11,6 0 12,4 2 2,5-1-8,5 1-6,6 0-7,3-2-4,3-1 1,5-2-1,5-1 1,-1-2-4,-2 1-9,-3 2-7,-4 0-8,-3 2-7,-5 0-8,-5 1-8,-5 2-6,-4 0-5,-4 2 1,-4-1-1,-4 2 0,-3 0 4,0-2 6,-2-2 7,0-2 7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2:43"/>
    </inkml:context>
    <inkml:brush xml:id="br0">
      <inkml:brushProperty name="width" value="0.03161" units="cm"/>
      <inkml:brushProperty name="height" value="0.03161" units="cm"/>
      <inkml:brushProperty name="color" value="#F2395B"/>
    </inkml:brush>
  </inkml:definitions>
  <inkml:trace contextRef="#ctx0" brushRef="#br0">45103 28111 695,'-15'7'0,"-1"-2"0,0-2 0,1-2 0,-1-1 2,0 2 1,1 0 3,-1 2 3,6-1 4,12 0 5,12-2 6,11 0 5,9-1 3,5 0-1,4 0-2,6 0-2,4-1-2,6 0-4,4-2-4,5 0-4,2-1-7,0 0-12,1 0-11,-1 0-11,-2 0-4,-5-2 1,-5 0 1,-4 0 3,-8-2 2,-10 2 4,-9 1 4,-11 0 4,-5 1-1,0-2-9,-2 0-6,0-1-9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2:44"/>
    </inkml:context>
    <inkml:brush xml:id="br0">
      <inkml:brushProperty name="width" value="0.03387" units="cm"/>
      <inkml:brushProperty name="height" value="0.03387" units="cm"/>
      <inkml:brushProperty name="color" value="#F2395B"/>
    </inkml:brush>
  </inkml:definitions>
  <inkml:trace contextRef="#ctx0" brushRef="#br0">45962 26641 649,'-29'-4'7,"8"8"15,7 8 14,7 7 14,1 8 3,-2 7-8,-3 7-8,-3 6-9,-3 4-6,-4 3-3,-5 2-4,-3 2-4,-3-1-6,-1-1-7,-1-2-9,-1-2-8,2-3-6,5-5-3,2-3-3,5-4-3,3-4 0,4-5 0,4-5 2,5-5 0,2-5 1,3-6 0,4-6-1,2-6-1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2:44"/>
    </inkml:context>
    <inkml:brush xml:id="br0">
      <inkml:brushProperty name="width" value="0.03107" units="cm"/>
      <inkml:brushProperty name="height" value="0.03107" units="cm"/>
      <inkml:brushProperty name="color" value="#F2395B"/>
    </inkml:brush>
  </inkml:definitions>
  <inkml:trace contextRef="#ctx0" brushRef="#br0">46333 28750 708,'13'8'18,"-4"2"7,-4 0 5,-2 1 6,-3 2 1,0 3-3,0 3-5,0 3-3,0 1-4,0 1-6,0-1-4,0 1-6,-2 0-6,0 3-6,-3 1-8,-1 1-8,-2 0-4,3-5-3,-1-5-2,2-4-2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2:44"/>
    </inkml:context>
    <inkml:brush xml:id="br0">
      <inkml:brushProperty name="width" value="0.03747" units="cm"/>
      <inkml:brushProperty name="height" value="0.03747" units="cm"/>
      <inkml:brushProperty name="color" value="#F2395B"/>
    </inkml:brush>
  </inkml:definitions>
  <inkml:trace contextRef="#ctx0" brushRef="#br0">46863 28266 587,'15'-7'18,"-1"2"-7,-1 2-6,-1 2-8,-1 1-2,-1 2 2,-1 0 0,0 2 2,-2 0 1,-2 2 0,-3 0 1,0 1-1,-2 2 1,0 0 1,0 1 0,0 2 2,-1 1 4,-1 3 8,0 3 9,-1 2 9,-1 3 3,0 1-2,0 1-1,0 1-2,1 0-3,0 1-4,2-1-3,0 1-4,1-1-3,0-1-1,0-2-1,0 0-2,0-2-2,0-1-4,0-3-3,0-1-5,-1-4-7,-4-6-13,-2-6-12,-3-6-11,-2-5-4,-1-6 6,-1-4 7,-1-5 7,0-3 5,0-3 4,2 0 6,1-3 4,2 0 4,2 3 4,4 3 2,3 3 4,1 3 1,1 3 1,2 3 1,0 3 0,2 2 2,0 4 3,1 2 4,2 4 3,-1 2 1,-1 2-2,0 2-2,-2 2-2,0 3-3,-2 3-1,0 5-3,-2 4-2,-1 1 0,-4 3 0,-2 0 0,-3 1 2,-3-1-3,0 0-3,-1-1-5,-1-1-3,0-2-1,0-2 2,2-1 2,1-2 2,7-8-3,14-14-6,13-14-7,15-13-6,1-4-1,-8 10 3,-9 6 4,-8 9 4,-4 1 1,3-2 2,2-3-1,4-3 2,3-3-1,3-1-1,3-3-1,3-1-1,-1 1 0,-7 5 0,-5 4 1,-6 6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2:44"/>
    </inkml:context>
    <inkml:brush xml:id="br0">
      <inkml:brushProperty name="width" value="0.03735" units="cm"/>
      <inkml:brushProperty name="height" value="0.03735" units="cm"/>
      <inkml:brushProperty name="color" value="#F2395B"/>
    </inkml:brush>
  </inkml:definitions>
  <inkml:trace contextRef="#ctx0" brushRef="#br0">48650 27659 589,'14'-25'8,"-1"11"15,-3 12 17,-1 12 16,-2 7 4,-2 3-10,-3 3-9,0 3-8,-2 2-7,0 3-4,0 1-3,0 2-4,-2 1-4,0 0-5,-3 0-6,-2 0-3,-1 0-3,2-3 1,2-2 2,0-1 2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2:46"/>
    </inkml:context>
    <inkml:brush xml:id="br0">
      <inkml:brushProperty name="width" value="0.0428" units="cm"/>
      <inkml:brushProperty name="height" value="0.0428" units="cm"/>
      <inkml:brushProperty name="color" value="#F2395B"/>
    </inkml:brush>
  </inkml:definitions>
  <inkml:trace contextRef="#ctx0" brushRef="#br0">49128 26302 514,'23'-14'19,"-3"1"-3,-1 2-3,-2 2-4,0 2-2,5 0-2,3 2-2,5 1-1,1 0-2,0 0-1,1 0-1,-1 0-1,-1 1 0,-4 2 2,-2 2 2,-3 2 2,-2 1-1,-1 0-2,-1 0-4,0 0-2,-3 0 1,-3 1 5,-3 2 6,-2 0 5,-3 1 4,-1 0 1,0 0 1,-1 0 2,-1 0 1,0 1-1,0 1-1,0 2 1,0 2-1,0 5 1,0 5 1,0 5 1,-1 2-1,-1-2-2,0 0-1,-1-1-3,-1 3-1,2 7 1,0 6 1,2 8 0,0 0-1,0-2-1,0-7-2,0-1-1,0-4-2,0 0-2,0-1-3,0-1-2,0-2-1,0 0-1,0-1 0,0-1-1,0-2-1,0-4 0,0-2-1,0-2 0,0-4-2,0 1 1,0-2-2,0-1 0,-1-2-3,-2-1-5,-2-2-6,-2-2-5,-2-4-2,-3-4 1,-4-6 2,-2-4 0,-2-4 2,-3-3-1,-1-3 2,-2-3-1,-1-3 0,1-3 1,1-3 0,1-3 0,1-2 1,1 0 2,1-2 1,1-1 3,2-1 3,3-2 3,2-2 3,4-2 5,2-1 0,1 3-1,0 0-2,2 0-1,1 2 3,2 3 6,2 4 8,2 2 7,1 4 3,2 5 0,0 5 0,1 5-1,1 3 0,0 2 0,0 2 0,0 3 1,-2 3-3,-1 7-3,-2 8-5,-2 6-4,-3 6-4,-6 6-1,-4 7-3,-5 5-2,-3 3-1,1 0-1,-1 0-1,1 0-1,0-4 0,0-5 0,3-6 1,0-5-1,6-12-2,10-17-6,11-16-7,12-16-5,5-11 0,3 0 4,4-3 6,3-1 5,-1 1 4,-3 7 3,-5 7 4,-4 8 2,-3 5 4,-4 6 3,-5 7 2,-3 5 3,-4 4 2,-2 2 0,-4 2 1,-2 2 1,-5 4-1,-4 9-2,-5 7-2,-5 9-2,-4 3-3,-1 2-3,-3 0-3,-1 2-3,0-4-5,3-3-4,3-5-4,3-5-6,3-5-1,3-5 2,3-5 0,4-4 2,4-8 2,10-8 2,11-9 1,10-9 3,3-3 3,0 3 5,-1 3 5,-1 3 5,-2 4 3,-5 2 3,-3 3 1,-4 2 2,-6 7 1,-5 8 0,-6 9 0,-5 10 0,-6 1-1,-2 1-4,-3-1-4,-3-1-2,-1-1-4,1-1-1,1-1-3,1 0-1,2-4-1,2-1 0,4-4 0,3-3 0,5-2-1,10-2-1,8-2 0,9-2-3,4-2 1,1-4 1,-1-2 1,1-3 1,-2-2 0,-3 2 0,-3 1 0,-3 0 0,-6 3-2,-8 5-3,-10 2-2,-8 5-2,-6 4 0,-3 2 3,-3 3 3,-3 3 4,-1 1 2,0-1 2,-1-1 2,1 0 2,1-2 2,0 1 2,1 0 1,1-1 2,3 0 2,3-2 2,4-3 1,5-1 2,4-2 0,6-2 0,6-2-1,6-2-1,7-3-4,7-4-5,8-4-6,9-3-6,5-4-6,3-2-7,4-1-7,6-3-6,-6 2-4,-10 5-3,-13 5-1,-11 5-2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35"/>
    </inkml:context>
    <inkml:brush xml:id="br0">
      <inkml:brushProperty name="width" value="0.05074" units="cm"/>
      <inkml:brushProperty name="height" value="0.05074" units="cm"/>
      <inkml:brushProperty name="color" value="#F2395B"/>
    </inkml:brush>
  </inkml:definitions>
  <inkml:trace contextRef="#ctx0" brushRef="#br0">75147 34040 433,'-1'-19'36,"-2"10"7,-2 10 7,-2 10 6,0 6 2,1 5-7,0 3-6,2 5-6,0 1-5,2-2-4,0 0-3,2-1-5,1 1-3,4 1-1,2 1-3,4 4-2,2-1-4,5 0-8,3-1-7,5-1-7,1-3-9,2-6-9,1-4-9,1-4-9,2-7-5,6-8-1,5-8 0,4-8-2,-2-3 4,-9 1 4,-8 1 6,-8 1 5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2:46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53050 28550 333,'49'20'167,"16"14"-1,15 14 1,17 16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2:5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89262 45198 999,'-20'-8'-67,"7"3"13,7-1 14,7 2 15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3:14"/>
    </inkml:context>
    <inkml:brush xml:id="br0">
      <inkml:brushProperty name="width" value="0.03716" units="cm"/>
      <inkml:brushProperty name="height" value="0.03716" units="cm"/>
      <inkml:brushProperty name="color" value="#00BFF3"/>
    </inkml:brush>
  </inkml:definitions>
  <inkml:trace contextRef="#ctx0" brushRef="#br0">75593 43033 591,'7'-21'-8,"-2"3"-1,-2 4 0,-2 5 1,-1 1 2,0 0 6,0 0 6,0 0 5,0 1 2,0-1-2,0 0-2,0 0-3,-1-1 0,0-2 1,-2-2-1,0-1 2,0-1-2,0 1 1,2 0-2,0 2-1,1 0 1,-2-2-1,0 0 0,-2-1 0,0 0 0,-2-1 0,0 0 0,-1 1-1,-1-1 0,2 2 0,1 1-2,0 1 0,1-1-1,1 0 1,-2-1 1,2-1 0,-1 0 0,0 2 0,0 3 0,0 1 1,-1 1-1,0 0 0,-1 1 1,-1-1-1,-1 0 0,2 0 1,0 0 0,2 0 0,-1 1 0,-2 1-1,-2 0-2,-1 2-1,-2-1-1,0 0 1,0-1-1,1-2 1,-1 1 0,0-1 0,0 0 0,1 0 0,-1 0 0,0 2 1,0 1 0,1 1 0,-1-1 0,0-1 1,0 0 0,0-1 1,1-1 0,-1 0 0,0 1-1,0-1 0,1 0-1,-1 2 1,0 1-1,0 0 1,1 1-1,1 0 1,0 0-1,2 1-1,1-2 1,-3 2 0,0-1 0,-1 0 0,-1 0 0,0 2-1,1 0 0,-1 2 0,-1 0-1,0 0 1,-1 0 0,-1 0 0,-1 0-1,-1 0 1,-2 0 1,0 0-1,0 0 0,-1 2 1,1 0-1,-1 2 1,0-1 0,-1-1 0,-1 0 0,-1-1 1,-1-1 0,1 2-1,-1 0 1,1 2 0,-1-1-1,1-1 1,-1 0 0,1-2-1,-1 1 1,1 0 0,-1 2-1,1 0 0,-1 1 1,1 0-1,-1 0 0,1 0 1,0 0 0,2 0 0,3-1 0,1 2 1,1-1 0,-1 1 1,-2 1-1,1 2 2,-3 1-1,0 1 0,-1 3 0,-1 2-1,0 0 1,1-1-1,1-1 1,1 0-1,0-1 1,1 3-1,-1 2 0,2 2-1,-1 1 0,0 1 0,2 0 1,1 3-2,0-1 1,1-2 0,-1 0 0,0 0 1,0 0-1,-1 3 0,-1 3 0,-1 3 0,0 0 1,0-2-1,2-1 1,1-3-1,1 0 0,-1-1 1,0 1 0,1-1 1,-1 0 0,0-1 0,0-1 0,1 0 0,0-2 1,2 1-1,3-1 1,1 1 0,1 0-1,0 1 2,0 1-1,0 1 0,0 1 1,-1-1-1,-2 1 0,0-2 0,0 2-1,2 1 0,3 1-1,1 1-1,1 0 0,2 1 0,0-1 0,2 1-1,0-2 0,0 0 1,0-1-1,0-1 1,0 0 0,2-1 0,0 1 0,2-1 0,0 0 0,0-1 1,-1-1-1,2 0 1,-1-2-1,3 1 2,2-1 0,2 1 0,0-1 1,1-1 0,0-1-1,0-1 0,0 0 0,1 0-2,1-1 1,2 1-2,0 0 1,1-1 0,1 1 1,1 0 1,1-1-1,0 1 0,-1 0 0,1-1-1,-1 1-1,1 0 1,-1-1 0,1 1 1,0-1-1,-1-1 1,1-1-1,0 0 1,-1-2 0,1-1 0,-1 0-1,1-2 1,-1 0 0,0 0 1,1 0 0,-1-1 0,2 1 0,3-2 1,3-1-2,3 0 1,2-2 0,-1-1 0,0 0 2,1-1 0,-1-1-1,0 0-1,1 0-2,-1 0-1,2-1-1,1-1 1,2 0 0,2-1 0,0-2 1,-1 0 0,-3-1 0,-2-2 0,-1 1 0,-1-1-1,-1 0 1,-1 0-2,0 0 1,1-2 0,1 0-1,1-1 1,-1 0 0,0 0 0,-1 2 0,-1 1 0,0-1 0,-1-2-1,0-2 0,0-1-1,0-2-1,1 0 0,-1 1 1,1-1 0,-2 0 0,0-2-1,0 0 0,-2 0 0,-1-3 0,1 0 0,-1-1 0,1-1 0,-2-1 1,-1-1 0,-3-1 0,-1 0 1,-2-1 0,-1 1 0,0 0 0,-2 3 1,-1-1 0,-1-2-1,0 0 1,-2 0-1,0-2 1,0-1-1,0-1 1,0-1-1,-1 1 1,-1 1 0,-1 3-1,0 2 0,-1 0-1,0 1 1,0-1-1,0 1 0,-1 0 1,-1 3-1,0 2 1,-1 1 1,-2 0-1,-1-1 1,0-3 0,-1-1 0,-2-1-1,0 1 1,-1 1-1,-2 1-1,0 0 0,-2 1-1,0-1 1,-1 1-2,0-1 1,0 0 0,2 1 1,1-1 0,-1 1 1,0 1 0,-1 1 0,-1 1 1,0 1-1,2 2 1,2 2-1,2 3 0,0 0 0,-2 0-2,-1 0-1,-3 0 0,-2 1-3,0 1-3,-1 0-3,-1 2-3,-1 2-5,1 6-4,-1 4-6,0 5-6,3 2 1,3-1 3,4 0 6,4-2 4,1-1 2,0-1-1,-2 0-1,0-2-1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3:20"/>
    </inkml:context>
    <inkml:brush xml:id="br0">
      <inkml:brushProperty name="width" value="0.03904" units="cm"/>
      <inkml:brushProperty name="height" value="0.03904" units="cm"/>
      <inkml:brushProperty name="color" value="#00BFF3"/>
    </inkml:brush>
  </inkml:definitions>
  <inkml:trace contextRef="#ctx0" brushRef="#br0">79200 43660 563,'8'14'23,"0"-2"-4,0-4-4,-1-2-4,1-3-2,0 1-1,0 0 0,0 0 0,0 0-1,-1 0 0,1 0-1,0 0-1,0 0 0,0 0 0,0-1-1,-1 2 0,1-2 0,0 1 1,0 0-1,0 0 2,0 0-1,-1 0 0,1 0 0,0 0 0,0 0-1,2 0 0,0-1 1,1 2-2,0-1 1,0 1 0,-2 2 0,0 0 0,-1 0 0,1-2-1,1-3 0,2 0-1,-1-2 0,1 2-1,0 0 0,0 2 0,-1-1 0,1 1-1,0 0 1,0 0 1,-1 0-1,1 0 1,0 0-1,0 0 1,-1 0 0,1 0-1,0-1 1,0 2 0,0-2 0,-1 1 0,1 0 0,0 0 0,-1 0 0,-1 0 0,0 0 0,-2 0 1,1-1-1,2-1 1,1 0 0,3-1 0,1-1 0,0 2 0,-1 0-1,1 2 0,0-1-1,1 1 1,1 0-1,1 0 0,0-1 1,-1 0-1,0-2 0,-2 0 1,1-1-1,1 2 1,3 0-1,1 2 1,2-1 0,-1-1 0,1 0 0,-1-1 0,1-1 1,0 0-1,-1 0 0,1 0 0,-2-1 0,0-1 1,-1 0-1,0-1 1,-1-2-1,1 0 1,1-1 1,0-2-1,1 1 1,-1-1-1,-1 0-1,-1 0-1,-1 1 0,-1 0 0,0 2 0,-2 1-1,-1-1 0,-1 2 0,-1-1-1,0 0 1,-1-1 0,3 0 0,2-1-1,1-2 1,2 1 0,1-1 1,1 0 0,2 0 1,-2 0 1,-3 0-1,-3 1 0,-3-1-1,-1 0 0,2 0 0,0 0-1,1 0 1,1 1-1,-1-1-1,1 0 0,0 0-1,-1 0 1,1-2-1,0 0 1,0-1 1,-1-1-1,1 0 1,0 0-1,-1 1 1,1-2 0,0 0 0,-1-1 0,1-1 1,-1 0 0,-1 1 0,-1 0 1,0 2 0,-2 0 0,1-2 0,0 0-1,0-1 0,0-1 0,1-1 0,1-1 0,2-1-1,-1-1 1,-1 1-1,-1-1 1,0 1-1,-1-2 0,1 0 0,1-1 0,2-1 0,-1 0 0,1-1 0,0 1-1,-1-1 1,0 1 0,-1-1-1,0 1 1,-2-1 0,-1 2 0,-1 1 1,0 3 0,-2 1 0,0 1 0,0-2 0,0 0 0,0 0 1,-2-2-1,-1 2 1,-2 2 1,-2 0 0,-1 0 0,0 1-1,0-1 0,0 0 0,0 1-1,0-1 0,0 0 0,0 1 0,0-2-1,0 0 1,0-1 0,0-1 1,0 0-1,0 3 0,0 1 0,0 3-1,1-1 0,0 0 0,2-1-1,0-1 1,0-1 0,0 0-1,-2 1 1,0-1-1,-1 1 1,0 1 0,0 0-1,0 2 1,0 0 0,0 1 0,0-1 0,0 0 0,0 0 0,2 1-1,0-1 1,2 0 0,-1 0 0,-1 1 0,0-1 0,-1 0 0,-1 0-1,0 1 1,0-1 0,0 0 0,0 0 0,0 1 2,0-1 2,0 0 2,-2 1-1,0 1-1,-3 0 0,-2 2-2,-1 0-1,0 0-1,0 1 0,1-1-1,-1 0 0,0 0 0,0 0 0,0 0 1,0 1 0,1-1 0,-1 0 1,0 0 0,0 0 0,0 0 0,0 1 0,1-1 0,-1 0-1,0 0 1,0 0-2,0 0 1,0 1 0,-2-1 0,0 0-1,-1 0 1,-1 0 0,1 2 0,-1 1-1,0 1-1,1-1 1,0-1 0,2 0 0,1-1 0,-1-1 1,0 0 0,-1 1 0,-1-1 0,-1 0 0,0 2 0,0 1 0,1 0 0,-1 1 0,0 0 0,0 0 0,1 1 0,-1-2 0,0 2 0,0-1 0,0 0-1,1 0 1,-1 0-1,0 0-1,0 0 0,1 0 0,-1 0 0,0 0 0,0 1 1,0-1-1,1 2 2,-1 0-1,0 2 1,0 0-1,1 0 0,-1 0-1,0 0 0,0 0-1,1 0 1,-1 0-1,0 0 1,0 0 0,1 0 1,-1 0 0,0 0-1,0 0 2,1 0 0,-1 0 1,0 0 1,0 0-1,1 0 1,-1 0-1,0 0 0,0 0 0,1 0 0,-1 0 1,0 0 0,0-1 0,1-1 0,-1 0-1,0-1 1,0-1-1,1 2 0,-1 0 0,0 2-1,0 0-1,1 0 1,-1 0 0,0 0 0,-1 0 0,0 0 0,-1 0 0,-1 0 0,-1 0-1,-1 2 0,-2 0-1,1 2-1,-1 0-2,2 0-5,2-1-5,3 2-4,4-2-10,8-1-14,8 0-15,8-2-14,1 1-1,-1 0 14,-4 2 12,-3 0 14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3:20"/>
    </inkml:context>
    <inkml:brush xml:id="br0">
      <inkml:brushProperty name="width" value="0.03834" units="cm"/>
      <inkml:brushProperty name="height" value="0.03834" units="cm"/>
      <inkml:brushProperty name="color" value="#00BFF3"/>
    </inkml:brush>
  </inkml:definitions>
  <inkml:trace contextRef="#ctx0" brushRef="#br0">83351 40428 573,'0'-15'-5,"2"1"7,0 1 9,2 0 8,-2 3 7,-4 3 8,-4 2 7,-4 4 7,-1 2-2,0 2-8,2 2-10,1 2-9,-1 0-6,0 1-4,-1 0-2,-1 0-4,-2 0-1,0 0 0,-1-1 1,-1 1 0,-2 1 0,0 2-1,-1 2-2,-1 1-1,0 1 0,2-1-1,0 0 0,1-2 0,0-1 0,2-1 1,1 0-1,1-2 1,-1 1 0,-2 2 0,-2 2-1,-1 1 1,0 1-1,2-3 1,4-1 0,3-2 0,2-1 0,0 0 0,2 0 1,1 0-1,-1-1 1,2 1 0,-1 0 0,0 0 0,0 0 0,2 1 1,0 2 1,2 0 1,0 0 1,2 1 2,0-1 3,2 1 2,1 0 0,1 1-1,3 1 0,2 2-2,1-2-1,0-1-2,-1-2 0,1-2-2,1-1-1,0 1 0,1 2-2,1 0 1,1 1-2,0 1 1,-1 1 0,1 2 0,-1-1 0,-1-1-1,-1-1-1,-1 0 0,0-2 0,1 1-2,1 0 0,2 0-2,-1-2-1,-1-1-3,-1-2-3,0-2-2,-5-1-4,-5 2-2,-6 0-3,-5 1-4,-4 1-1,0-2 1,0-1 0,1 0 0,-1-2-2,0-1-5,0 0-5,1-1-6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3:24"/>
    </inkml:context>
    <inkml:brush xml:id="br0">
      <inkml:brushProperty name="width" value="0.03997" units="cm"/>
      <inkml:brushProperty name="height" value="0.03997" units="cm"/>
      <inkml:brushProperty name="color" value="#00BFF3"/>
    </inkml:brush>
  </inkml:definitions>
  <inkml:trace contextRef="#ctx0" brushRef="#br0">40294 28734 550,'-1'-14'0,"0"2"0,-2 4 0,0 3 0,-1-1 2,0-2 5,0-3 4,0-3 4,2 3 7,4 10 8,4 10 9,4 9 8,1 7 0,-1 1-8,0 3-8,-2 1-8,0-1-6,0 0-4,0-3-3,-1-1-3,2-3-3,0-1 0,1-3 0,2-1-1,-1-2-1,-1-1 0,-1 0-1,0-2-1,0-1 1,1-2 1,3-3 0,2-1 2,1-2-1,-1-4 1,1-2-1,0-3 0,-1-4 2,4-4 1,1-4 1,3-3 3,2-6-1,3-7-2,3-7-4,3-6-2,3-6-5,6-7-3,4-5-4,6-7-5,3-3-5,3-3-6,4-1-5,1-2-7,-4 7 1,-12 13 6,-13 16 7,-13 14 7,-7 8-2,-1 1-11,-1 1-10,0 1-10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3:29"/>
    </inkml:context>
    <inkml:brush xml:id="br0">
      <inkml:brushProperty name="width" value="0.04509" units="cm"/>
      <inkml:brushProperty name="height" value="0.04509" units="cm"/>
      <inkml:brushProperty name="color" value="#00BFF3"/>
    </inkml:brush>
  </inkml:definitions>
  <inkml:trace contextRef="#ctx0" brushRef="#br0">7500 24031 487,'-16'-8'2,"2"0"2,1 0 2,1 0 3,2 2 7,6 2 11,4 4 11,6 3 11,3 2 1,1 3-10,3 3-8,2 4-9,1 1-6,-1 1-2,1 1-2,0 1-2,-1 2-2,1 1 0,0 3-2,-1 1 0,1 1-1,2 1 1,0-1 0,1 1 0,0 0 0,-1 2-1,-1 3-2,0 1-1,-2 1-1,-1 1-1,-1-1-2,-1 0 0,-1-2-1,0-3 1,-2-5-1,0-3 0,-1-5 1,1-3 0,2-4 0,0-4 1,3-8 1,5-8 2,5-11 2,4-9 2,8-11 1,8-10 2,10-11 2,8-11 1,8-9-1,7-7-2,7-6-4,7-7-3,5-2-2,6-1-4,4 2-2,5 1-4,-4 7 0,-9 13 0,-11 15 1,-11 13 1,-12 12-7,-11 10-12,-12 9-15,-11 10-12,-9 6-8,-3 1-1,-4 0-1,-4 2-2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3:4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73230 12094 999,'-70'-21'-23,"21"5"-3,17 5-3,19 6-1,10 1 0,2 0 5,2 0 4,2 0 5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4:11"/>
    </inkml:context>
    <inkml:brush xml:id="br0">
      <inkml:brushProperty name="width" value="0.03535" units="cm"/>
      <inkml:brushProperty name="height" value="0.03535" units="cm"/>
      <inkml:brushProperty name="color" value="#F2395B"/>
    </inkml:brush>
  </inkml:definitions>
  <inkml:trace contextRef="#ctx0" brushRef="#br0">58351 24966 622,'-23'-12'58,"2"8"-7,3 8-7,1 8-8,4 2-5,2-1-6,2-2-4,4-2-5,0 0-3,-2 3 0,-2 2 0,-1 5 0,-2 0-1,0 1-2,0-1-2,1 1-2,-1-1-1,2-1-3,1-1-2,0 0-1,2-3-2,-2 0-1,-2-1 0,0 0-1,0-3-1,1-1 1,0-2-1,2-2 1,3-2-8,6-2-16,6-2-15,6-2-15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4:12"/>
    </inkml:context>
    <inkml:brush xml:id="br0">
      <inkml:brushProperty name="width" value="0.03739" units="cm"/>
      <inkml:brushProperty name="height" value="0.03739" units="cm"/>
      <inkml:brushProperty name="color" value="#F2395B"/>
    </inkml:brush>
  </inkml:definitions>
  <inkml:trace contextRef="#ctx0" brushRef="#br0">57076 26850 588,'-1'15'128,"0"-1"-29,-2-1-29,0 0-28,-2-2-18,0 2-5,-1 1-5,-2 2-5,1-1-4,1 1-4,1 0-3,1-1-5,-1 0-2,0-3 1,-1-2 1,-2-1 1,1 0-10,1 0-20,0 1-20,2 2-21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35"/>
    </inkml:context>
    <inkml:brush xml:id="br0">
      <inkml:brushProperty name="width" value="0.04761" units="cm"/>
      <inkml:brushProperty name="height" value="0.04761" units="cm"/>
      <inkml:brushProperty name="color" value="#F2395B"/>
    </inkml:brush>
  </inkml:definitions>
  <inkml:trace contextRef="#ctx0" brushRef="#br0">77576 32094 462,'14'-29'0,"-2"5"0,-4 5 0,-3 5 0,-3 6 7,-6 8 16,-4 8 14,-5 7 15,-4 7 2,-4 5-11,-1 5-13,-4 5-11,0 1-9,3 0-7,3-1-6,4-1-6,1-4-3,2-6 1,3-5 0,1-6 2,3-4-2,4-1 0,4-1-2,4 0-1,2-1 2,2 1 7,0 2 6,1 0 7,-1 3 4,-3 3 2,-3 5 2,-2 3 1,-3 4 2,-2 3 4,-2 2 3,-1 3 3,-2 1 2,0-1-1,1-3 0,-1-2-1,0 0-2,2-1-4,0 0-5,2 1-4,1-1-5,2 0-4,2 1-7,2-1-5,1-1-5,2-3-8,0-3-6,2-3-7,0-3-7,-1-3-7,1-3-7,0-2-7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4:12"/>
    </inkml:context>
    <inkml:brush xml:id="br0">
      <inkml:brushProperty name="width" value="0.03565" units="cm"/>
      <inkml:brushProperty name="height" value="0.03565" units="cm"/>
      <inkml:brushProperty name="color" value="#F2395B"/>
    </inkml:brush>
  </inkml:definitions>
  <inkml:trace contextRef="#ctx0" brushRef="#br0">60357 26750 617,'29'0'115,"-6"0"-26,-4 0-26,-4 0-28,-4 0-14,-1 2-2,0 0-3,-2 2-4,-2 1-3,-1 3-6,-3 4-5,0 2-6,-4 2-3,0 0 0,-3 2-2,-1 2 1,-2-2-1,-2 1 0,0-2 1,-1-1-1,0-1 2,0-1 1,2 0 3,1-3 1,0 0 2,0-2 1,0-3 2,0-1 1,1 0 2,-1 0 3,0 1 3,0 2 3,4-1 2,8-2 2,8-3 2,7 0 2,5-4-3,-1 0-8,1-3-9,-1-2-8,-1-1-6,-2 0-5,-1 0-4,-2 1-5,-2-1-4,-1 0-6,-1 0-3,-1 1-6,-1-1 0,-2 1 7,-2-1 5,-2 0 6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4:13"/>
    </inkml:context>
    <inkml:brush xml:id="br0">
      <inkml:brushProperty name="width" value="0.02472" units="cm"/>
      <inkml:brushProperty name="height" value="0.02472" units="cm"/>
      <inkml:brushProperty name="color" value="#F2395B"/>
    </inkml:brush>
  </inkml:definitions>
  <inkml:trace contextRef="#ctx0" brushRef="#br0">60698 26050 889,'-7'14'42,"3"-2"-10,1-1-9,2-2-9,0-1-15,0-1-19,-2 1-20,0 0-19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4:13"/>
    </inkml:context>
    <inkml:brush xml:id="br0">
      <inkml:brushProperty name="width" value="0.03289" units="cm"/>
      <inkml:brushProperty name="height" value="0.03289" units="cm"/>
      <inkml:brushProperty name="color" value="#F2395B"/>
    </inkml:brush>
  </inkml:definitions>
  <inkml:trace contextRef="#ctx0" brushRef="#br0">62500 25100 668,'36'22'139,"-6"-3"-38,-5-3-37,-7-3-37,-3-2-27,-1 1-19,-1-1-18,0 1-19,-3-1-7,1-2 4,-2-2 3,0-2 4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4:14"/>
    </inkml:context>
    <inkml:brush xml:id="br0">
      <inkml:brushProperty name="width" value="0.03349" units="cm"/>
      <inkml:brushProperty name="height" value="0.03349" units="cm"/>
      <inkml:brushProperty name="color" value="#F2395B"/>
    </inkml:brush>
  </inkml:definitions>
  <inkml:trace contextRef="#ctx0" brushRef="#br0">63697 25650 656,'15'0'78,"-1"0"-16,-1 0-15,0 0-14,-3 0-10,0 0-4,0 0-2,-2 0-4,0 1-4,0 2-4,0 2-5,-1 2-4,0 1-2,-4 1-2,-3 2-1,-2 0-2,-3 1 0,-2 1-1,-1 1 0,-3 2-1,-1-1 1,0-2 0,0 0 2,2 0 1,-1-2 2,2-1 2,2-1 2,3 0 4,2-1 4,5-1 9,6 1 8,4 0 8,1-1 2,0 0-7,-1-2-5,0 0-7,-2-2-4,-1 2-3,0-2-2,-2 1-3,-1 3-2,-2 4 1,-3 5-1,0 5 1,-4 1 0,-2-1 0,-4-2 0,-2-2 0,-2-3-5,-2 2-10,0 0-11,-1-1-11,-1 0-5,0-1-1,-2 0-1,-1-2 0,1-2 1,2-2 4,4-4 2,3-2 5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4:15"/>
    </inkml:context>
    <inkml:brush xml:id="br0">
      <inkml:brushProperty name="width" value="0.03461" units="cm"/>
      <inkml:brushProperty name="height" value="0.03461" units="cm"/>
      <inkml:brushProperty name="color" value="#F2395B"/>
    </inkml:brush>
  </inkml:definitions>
  <inkml:trace contextRef="#ctx0" brushRef="#br0">67398 22100 635,'-22'17'107,"1"1"-25,2 3-24,3 1-25,0 0-14,2 0-4,1-1-4,1 0-4,-1-2-2,1 1-2,-2-1 0,-1 0-2,0-1 1,4-3-1,3-2 1,3-4 0,3-2 0,5-2 1,6-3 0,4 0 0,4-2 0,3 0-4,2 0-3,4 0-2,2-2-2,-1 0-1,1-3 0,-1-2-1,-2 0-3,-2 2-7,-3 2-4,-2 2-7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4:15"/>
    </inkml:context>
    <inkml:brush xml:id="br0">
      <inkml:brushProperty name="width" value="0.03173" units="cm"/>
      <inkml:brushProperty name="height" value="0.03173" units="cm"/>
      <inkml:brushProperty name="color" value="#F2395B"/>
    </inkml:brush>
  </inkml:definitions>
  <inkml:trace contextRef="#ctx0" brushRef="#br0">67945 22127 693,'-8'-6'7,"2"2"13,1 4 15,0 3 13,1 4 3,0 7-8,1 7-9,-1 7-8,0 5-7,1 5-6,-2 2-5,2 5-6,-1 3-4,2 2-6,0 2-5,2 2-5,-1-5-10,0-7-15,-2-9-13,0-9-15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4:16"/>
    </inkml:context>
    <inkml:brush xml:id="br0">
      <inkml:brushProperty name="width" value="0.03005" units="cm"/>
      <inkml:brushProperty name="height" value="0.03005" units="cm"/>
      <inkml:brushProperty name="color" value="#F2395B"/>
    </inkml:brush>
  </inkml:definitions>
  <inkml:trace contextRef="#ctx0" brushRef="#br0">65861 20300 732,'-13'0'45,"8"0"-4,7 0-5,6 0-4,5 0-5,3 2-1,3 0-2,3 2-2,2 0-8,1 2-14,1 0-13,0 0-13,1 1-7,-1-2 1,-1-2 2,-1-2 1,-3-1-2,-3 2-4,-4 0-3,-4 2-5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4:16"/>
    </inkml:context>
    <inkml:brush xml:id="br0">
      <inkml:brushProperty name="width" value="0.03421" units="cm"/>
      <inkml:brushProperty name="height" value="0.03421" units="cm"/>
      <inkml:brushProperty name="color" value="#F2395B"/>
    </inkml:brush>
  </inkml:definitions>
  <inkml:trace contextRef="#ctx0" brushRef="#br0">67389 19500 643,'-8'16'86,"2"-1"-18,1 1-18,0 0-18,2 0-10,0 1-3,2 1-2,1 1-3,0 0-1,3-1-2,2-1-2,2 0-1,0-2-3,0 0-3,-2 1-2,-1-1-4,0 0-1,2-1 0,0 0 0,1-2-1,1-1 1,-2-1 1,-1 0-1,0-2 1,-2 0 1,-2 0-1,-2 0 1,-2 0 0,-2-1 0,0-1-2,-1-1-1,-2 0-2,-1-1 1,-1 0 1,-2 0 1,-3 0 2,-1-1-5,-1-1-9,-2 0-9,1-1-10,-1-1-5,5 0 1,2 0 1,3 0 0,1-1 3,2-1 6,0 0 4,2-1 5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4:16"/>
    </inkml:context>
    <inkml:brush xml:id="br0">
      <inkml:brushProperty name="width" value="0.02602" units="cm"/>
      <inkml:brushProperty name="height" value="0.02602" units="cm"/>
      <inkml:brushProperty name="color" value="#F2395B"/>
    </inkml:brush>
  </inkml:definitions>
  <inkml:trace contextRef="#ctx0" brushRef="#br0">67700 19546 845,'16'-14'-14,"-1"5"16,1 3 16,0 5 16,0 0 5,3-1-9,1 0-7,2-1-7,0-1-10,-3 2-8,-3 0-9,-2 2-10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4:17"/>
    </inkml:context>
    <inkml:brush xml:id="br0">
      <inkml:brushProperty name="width" value="0.02696" units="cm"/>
      <inkml:brushProperty name="height" value="0.02696" units="cm"/>
      <inkml:brushProperty name="color" value="#F2395B"/>
    </inkml:brush>
  </inkml:definitions>
  <inkml:trace contextRef="#ctx0" brushRef="#br0">65800 18007 816,'31'-22'67,"1"5"-15,-1 4-16,0 3-16,2 2-11,1 0-10,1 0-8,3 0-8,-2 2-6,-9-1-1,-7 2-3,-8 1-2,-4 0-2,1 0-2,1 0-3,2 0-1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36"/>
    </inkml:context>
    <inkml:brush xml:id="br0">
      <inkml:brushProperty name="width" value="0.04326" units="cm"/>
      <inkml:brushProperty name="height" value="0.04326" units="cm"/>
      <inkml:brushProperty name="color" value="#F2395B"/>
    </inkml:brush>
  </inkml:definitions>
  <inkml:trace contextRef="#ctx0" brushRef="#br0">78327 31300 508,'-16'24'172,"2"-1"-42,1 1-41,1-1-42,-3 5-25,-6 9-5,-5 8-7,-6 10-5,-2 1-7,2 0-5,2-2-6,1-2-6,4-6-5,5-8-6,5-9-7,5-9-6,4-9-4,4-10-1,4-10-2,4-10-1,2-3 2,0 1 6,-1 3 6,1 1 6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4:17"/>
    </inkml:context>
    <inkml:brush xml:id="br0">
      <inkml:brushProperty name="width" value="0.02919" units="cm"/>
      <inkml:brushProperty name="height" value="0.02919" units="cm"/>
      <inkml:brushProperty name="color" value="#F2395B"/>
    </inkml:brush>
  </inkml:definitions>
  <inkml:trace contextRef="#ctx0" brushRef="#br0">67938 15581 753,'-8'-7'-3,"2"1"-7,1 0-7,0 2-6,0 0 1,-2 2 9,-2 0 8,-1 2 9,-2 1 6,0 2 2,0 2 3,1 2 3,-1 2 1,-1 3 0,-1 3-2,-1 4 0,-1 2-1,0 2 1,1 4 1,-1 2 0,0 4 0,2 1 1,1 2 0,1 2 1,1 1-2,0-1-3,2-2-3,1 0-2,1-3-4,2-2-3,2-3-4,3-3-4,0-4-2,5-5-1,2-5-2,3-4-1,5-5-2,4-4-2,5-4-3,5-4-1,2-3-1,-2-3 2,0-3 0,-1-3 2,-4-1-1,-3 2-2,-6 3-2,-5 2-2,-5 1 1,-8 3 6,-6 1 5,-7 2 6,-7 4 2,-5 4-1,-6 6-2,-6 4 0,-2 5-3,2 3-2,1 4-2,4 4-2,2 1 0,5-3 4,5-3 2,5-2 4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4:47"/>
    </inkml:context>
    <inkml:brush xml:id="br0">
      <inkml:brushProperty name="width" value="0.04638" units="cm"/>
      <inkml:brushProperty name="height" value="0.04638" units="cm"/>
      <inkml:brushProperty name="color" value="#F2395B"/>
    </inkml:brush>
  </inkml:definitions>
  <inkml:trace contextRef="#ctx0" brushRef="#br0">50098 27200 474,'-11'9'0,"-6"3"0,-5 4 0,-7 2 0,0 0 0,4-3 0,3-3 0,4-2 0,3-5-1,-1 0 0,0-2-1,1-2 0,-1-1 1,0 0 4,1 0 5,-1 0 4,0 0 2,2 0 1,1 0 2,1 0 0,1 1 0,0 2-1,2 2 0,1 2 0,0 1-2,0 0-1,0 0-1,0-1-2,1 2-1,-1 0 0,0 1-1,0 2-1,1-1 1,0-1 0,2-1 0,1 0 1,1-1 1,3 0 0,4-1 2,2 1 1,3 0 0,2 0-1,2 0-2,1 0-1,3 0-1,2 1 0,1 1-1,3 1 1,1 0-1,1 1 0,1 0-1,1 0 1,2-1-1,2-1-1,4 0 0,3-2 0,2-1-1,0-2-1,2-3 0,1 0 0,0-2-1,2 0 0,0 0 1,2 0-1,2-2 1,4 0 0,4-3 1,4-2 0,-1-1 1,0 0-1,-2 0 0,-2 1 0,-2-1 0,-1 2-1,0 1 0,-1 0-1,-3 1 0,-1 0 0,-2 0 0,-1 0 0,-2 1 1,2 2-1,0 2 1,2 2 0,-1 1 0,-2 0 0,-2 0 0,-1 0 0,-2 1-1,0 0-2,0 1 0,0 2-3,1-2 1,-1-1 0,0-2 0,0-2 1,0-1 0,-2 0 1,0 0-1,-1 0 1,0 0 0,2 0 0,3 0 0,1 0 0,1-1 1,0-4-1,0-2 0,0-3 0,0-1 0,-1 0 0,-2 2 0,0 1 1,-1 0-1,1 0 0,2 1 0,1-1-1,-1 0 0,0 1 0,-1-1 0,-2 0 0,1 1-1,-1 2 1,0 2-2,0 2 1,0 1-1,1-2 1,-1 0-1,0-2 0,-1 0 0,-3 1-1,-4-2 0,-2 2 0,-3-1 0,-3 2-1,-3 0-1,-2 2 0,-3 0 0,1 0 0,0 0 1,-1 0 0,1 0 1,0 0-1,-1 0 0,1 0 1,-5 0-10,-10 0-18,-10 0-18,-10 0-18,-2 0-4,3 0 8,4 0 8,5 0 10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4:49"/>
    </inkml:context>
    <inkml:brush xml:id="br0">
      <inkml:brushProperty name="width" value="0.03612" units="cm"/>
      <inkml:brushProperty name="height" value="0.03612" units="cm"/>
      <inkml:brushProperty name="color" value="#F2395B"/>
    </inkml:brush>
  </inkml:definitions>
  <inkml:trace contextRef="#ctx0" brushRef="#br0">60754 29100 609,'-15'9'43,"2"1"-3,2 3-3,3 2-3,-1 2-3,0 1-2,-1 3-1,-1 1-4,-1 3-1,1 0-2,-1 4-1,0 1-3,0 2-2,1 1-3,-1 1-3,0 1-3,0 0-4,2 0-6,-2 0-5,0 0-5,1-2-3,1-4-1,0-3-1,2-5-1,3-8-7,6-16-11,6-14-11,6-15-12,1-5-1,-1 4 11,-2 3 10,-2 6 10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4:49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61650 27997 551,'1'-21'7,"4"7"16,2 5 15,4 6 14,2 5 4,5 4-7,3 4-8,5 3-8,2 4-5,1 3-4,0 3-3,2 4-3,2 0-2,3 2-3,3 1-2,2 1-3,3 0-2,1 1-2,-1-1-3,3 0-3,-1-1-3,0 0-4,-2-1-5,0-1-3,-3-2-4,-4 0-4,-3 0-4,-5-2-3,-3-1-4,-3-2 0,-3 0-1,-3 0-2,-3-3 2,-4-3 2,-5-3 4,-2-2 2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4:50"/>
    </inkml:context>
    <inkml:brush xml:id="br0">
      <inkml:brushProperty name="width" value="0.03467" units="cm"/>
      <inkml:brushProperty name="height" value="0.03467" units="cm"/>
      <inkml:brushProperty name="color" value="#F2395B"/>
    </inkml:brush>
  </inkml:definitions>
  <inkml:trace contextRef="#ctx0" brushRef="#br0">61423 29631 634,'-15'0'4,"-3"0"8,0 0 8,-1 0 8,7-1 5,13-2 1,13-2 1,15-1 1,6-1-2,1 2-7,2 2-7,1 2-7,0 2-2,0 2 1,1 2 0,-1 2 2,-4 2-3,-5 3-5,-5 3-7,-6 4-6,-5 2-2,-3 5 1,-3 3 2,-2 4 0,-5 4 3,-6 2 1,-6 3 2,-6 4 3,-3-2 1,-1-6 1,-1-6 1,-1-5 1,1-5 0,2-3-1,1-3-2,3-3-1,-1-3-2,0-2-5,-1-4-3,-1-2-5,1-5-3,2-6-4,4-6-4,3-5-4,3-7-3,4-7 0,4-7-2,4-6 0,3-2 1,2 5 2,1 2 4,3 6 3,0 3 3,-2 7 5,-3 5 5,-1 7 5,-3 4 11,-4 8 16,-4 4 17,-4 8 16,-4 3 3,-3 5-13,-5 3-11,-3 5-12,-4 3-8,0 2-7,-1 3-4,0 4-7,-1 0-2,2-4-3,-1-2 0,3-3-2,1-4-3,4-5-5,5-5-5,3-4-4,4-6-5,4-2-1,4-6-3,4-2-2,2-4 1,0 0 3,-1-2 5,1 1 3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4:50"/>
    </inkml:context>
    <inkml:brush xml:id="br0">
      <inkml:brushProperty name="width" value="0.04007" units="cm"/>
      <inkml:brushProperty name="height" value="0.04007" units="cm"/>
      <inkml:brushProperty name="color" value="#F2395B"/>
    </inkml:brush>
  </inkml:definitions>
  <inkml:trace contextRef="#ctx0" brushRef="#br0">63200 29163 549,'17'-9'0,"3"0"0,3-2 0,3 1 0,1-1 3,-1 4 7,-1 2 7,-1 4 6,0 2 5,-1 4 0,1 2 2,-1 4 1,0 1 1,-1 3-2,-1 1 0,-2 3-2,0 2-1,-1 3-3,0 3-1,-2 3-4,-2 3-1,-1 6-2,-2 4-3,-2 6-2,-3 1-3,-2-1-6,-4 0-6,-2-1-6,-3-4-3,-2-5 1,-2-4-1,-2-5 1,-1-5-1,-1-3 1,-1-5 0,-1-3 0,-3-3 0,-2-2-1,-3-3 0,-2-1-1,-1-3 1,1-6 2,3-4 2,1-5 3,4-6 1,5-7 1,4-7 2,6-7 1,5-5 0,6-1 0,5-4 1,7-4-1,4 1 0,3 4-1,3 4-1,2 4 0,2 4-2,2 4-4,1 4-2,1 4-3,-2 3-5,-4 5-6,-4 3-6,-3 4-6,-5 3-2,-3 0 5,-4 2 3,-4 1 4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4:52"/>
    </inkml:context>
    <inkml:brush xml:id="br0">
      <inkml:brushProperty name="width" value="0.04794" units="cm"/>
      <inkml:brushProperty name="height" value="0.04794" units="cm"/>
      <inkml:brushProperty name="color" value="#F2395B"/>
    </inkml:brush>
  </inkml:definitions>
  <inkml:trace contextRef="#ctx0" brushRef="#br0">65862 27033 458,'1'-13'1,"2"6"13,2 6 15,2 7 14,1 3 3,0 3-6,-1 3-7,1 3-6,-1 3-6,-2 3-3,-2 3-2,-2 3-3,-2 0-3,0-1-3,-2-3-2,0-1-2,-1-3-3,0-3-2,0-3-3,0-3-2,3-5-5,6-6-8,6-7-8,6-7-8,2-7-1,1-4 4,-1-5 5,1-4 5,-2 0 3,-4 7 4,-1 6 2,-4 9 3,0-2 2,3-6 1,4-7 0,2-7 0,0 0 0,-3 5 0,-3 7 0,-2 5 0,-5 8 9,-2 8 18,-6 10 20,-2 8 18,-4 4 3,-2 1-11,-2-1-13,-1 1-11,-1-2-10,2-1-5,3-3-5,1-1-7,3-2-7,4-3-10,4-1-9,4-2-10,3-2-1,1-2 5,3-2 7,2-2 7,0-1 3,-1 0 0,-1 0 2,0 0 0,-3 0 4,-1 2 6,-2 0 6,-2 2 7,-3 1 2,-4 5 0,-4 4-1,-4 4-1,-3 1 0,-3 1-3,-3-1-2,-3 1-2,-3 0-1,-1 1-1,-3 1-1,0 1-1,-1-1-1,1-1 0,3-2-1,1-2 0,-1-1 0,-3 3 2,-4 1 2,-4 3 2,0-2 2,7-3 5,5-5 4,7-2 5,7-6 2,10-3 1,10-4-1,10-3 1,4-3-3,1 0-4,-1 0-6,1 0-5,-2 2-3,-3 2 1,-3 4 0,-3 2 1,-2 4 0,-2 2 2,-2 3 2,-2 4 1,-2 0 2,2-1-1,-2-1 0,1-1 0,2-2-3,2-3-5,3-3-4,4-2-6,1-4-2,1-4 0,1-3 0,1-4 0,0-2 0,-4 2 1,0 2 1,-2 3 0,-2 1 3,-1 2 5,0 2 3,-2 2 5,-1 2 3,0 3 5,-2 4 3,0 2 3,-2 2 2,1 0-1,0-1-2,0 1-1,0-1-2,0 1-2,0-1-2,0 1-3,1-2-3,3-2-7,4-4-4,2-2-7,1-4-2,-1-2 0,0-4 0,-2-2 0,-1-2 1,-1-1 0,0 0 1,-2-2 1,0-3 0,-2-2-1,-1-3-2,0-3-1,0-3-1,3-2-2,4-4-1,2-3-2,2-2 1,-1 0 1,1-2 2,0 0 3,-1-1 2,1 1 2,0 2 4,0 0 3,-1 3 2,1 4 1,0 3 1,-1 5 1,0 3 3,-2 2 6,-3 5 6,-1 1 5,-3 7 9,-4 10 11,-4 10 10,-4 10 12,-3 4-1,-1 1-13,-3-1-13,-2 0-13,-1 1-8,-1-1-6,-1 0-5,-1 1-5,1-3-5,6-3-4,5-4-3,4-5-4,6-4-3,4-6-2,5-6-3,6-6-3,0-2 3,-1 3 6,-2 1 6,-3 2 7,-1 2 4,0 0 3,-2 1 4,0 2 2,-2 1 2,-1 4 2,-1 2 2,0 4 2,-2 1 2,0 3-1,-2 2 2,0 1 0,-2 2-1,0 1-1,-2 1-2,0 2-1,-2-2-2,0 0 1,-1-1 0,-1 0 0,-1-1-3,0 1-3,0 1-5,0 1-3,0-1-3,1-3-2,-1-3-2,0-3-1,0-5-6,2-10-9,1-8-10,0-9-9,3-7-5,4-5 2,4-5 0,4-4 2,2-2 3,1 3 9,2 3 8,0 4 8,0 2 5,-1 3 4,-1 3 5,0 3 3,-2 2 1,1 3-2,0 1-1,0 2-1,0 1 4,1 1 11,1-1 10,2 0 11,0 0 5,3 1-2,2-1-1,0 0-1,4 0-2,3 1-3,3-1-3,3 0-3,0 1-4,0 1-7,-1 0-5,-1 2-6,-3 1-6,-3 2-2,-5 2-4,-3 3-3,-5-1-8,-6-1-9,-6 0-11,-6-1-9,-3-4-1,-2-4 11,0-5 10,-1-5 10,-1-3 8,0-1 2,0-1 4,1-1 2,0 0 4,2 1 1,2 1 4,2 1 2,1 2 3,1 1 2,-2 2 2,2 3 2,-1 1 1,2 2 1,0 3 1,2 1 0,-1 1 3,0 0 3,-2 0 4,0 1 4,0 4 2,0 11 3,1 11 2,2 11 2,0 8-1,0 5-7,0 4-6,0 6-5,0 4-5,-2 7-2,-1 5-2,0 7-3,0 1-1,0-3 0,2-4 1,0-1-1,1 5 1,-2 16 1,0 16 1,-1 14 0,-1 3-9,4-11-23,0-12-21,4-12-21,0-8-8,1-7 6,2-5 6,0-7 6,-1-3 5,-2-2 6,-4-2 4,-2-2 6,-2-5 4,0-8 5,0-8 5,0-7 4,0-7 3,0-3 2,0-4 0,1-4 1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4:53"/>
    </inkml:context>
    <inkml:brush xml:id="br0">
      <inkml:brushProperty name="width" value="0.03388" units="cm"/>
      <inkml:brushProperty name="height" value="0.03388" units="cm"/>
      <inkml:brushProperty name="color" value="#F2395B"/>
    </inkml:brush>
  </inkml:definitions>
  <inkml:trace contextRef="#ctx0" brushRef="#br0">69032 28297 649,'-8'-8'4,"2"0"7,1 1 8,0-1 7,0 1 4,0 2 0,-1 2 1,-1 2 0,-3 4-1,0 6-3,-3 5-3,-1 7-3,-3 4-3,-2 3-3,-1 2-2,-2 4-2,-3 0-4,-1 0-5,-3-1-4,-1-1-5,-1-2-2,1 0-2,1-2 0,2 0-2,1-3-4,3-5-8,3-4-9,3-6-8,2-5-5,2-2 0,3-6-1,1-2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4:53"/>
    </inkml:context>
    <inkml:brush xml:id="br0">
      <inkml:brushProperty name="width" value="0.03276" units="cm"/>
      <inkml:brushProperty name="height" value="0.03276" units="cm"/>
      <inkml:brushProperty name="color" value="#F2395B"/>
    </inkml:brush>
  </inkml:definitions>
  <inkml:trace contextRef="#ctx0" brushRef="#br0">70500 28550 671,'9'9'5,"1"1"11,3 3 9,2 2 12,-1-1 1,-3-1-7,-2-2-6,-4-3-8,2 2-1,4 4 1,5 3 2,4 5 1,2 0 0,-1-1-4,-2-3-3,-2-1-3,-3-2-6,-1-1-11,-2-2-10,-2 1-10,-3-2-9,-3-1-7,-2 0-6,-4-2-8,-1-1 1,1 0 8,-1-2 8,0 0 9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4:53"/>
    </inkml:context>
    <inkml:brush xml:id="br0">
      <inkml:brushProperty name="width" value="0.03687" units="cm"/>
      <inkml:brushProperty name="height" value="0.03687" units="cm"/>
      <inkml:brushProperty name="color" value="#F2395B"/>
    </inkml:brush>
  </inkml:definitions>
  <inkml:trace contextRef="#ctx0" brushRef="#br0">69076 29627 596,'-31'7'4,"4"-2"7,4-3 8,2 0 7,5-3 6,8 0 4,8-2 3,8 0 5,8-2-1,7-2-5,8-2-5,9-1-6,5-1-5,5 1-6,5 1-6,6 1-6,-1 1-8,-3 2-10,-4 2-8,-4 2-10,-7 1-2,-6 0 7,-9 0 5,-7 0 7,-5 0-4,-1 2-15,-1 0-15,0 2-15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36"/>
    </inkml:context>
    <inkml:brush xml:id="br0">
      <inkml:brushProperty name="width" value="0.03551" units="cm"/>
      <inkml:brushProperty name="height" value="0.03551" units="cm"/>
      <inkml:brushProperty name="color" value="#F2395B"/>
    </inkml:brush>
  </inkml:definitions>
  <inkml:trace contextRef="#ctx0" brushRef="#br0">78600 32181 619,'21'-13'3,"-4"3"6,-3 4 5,-4 4 6,-2 2 10,0 0 14,0 0 14,-1 0 14,0 2-5,-1 4-24,0 4-23,-2 3-23,-1 2-15,-4-1-4,-2-1-5,-3 0-5,-2-2-3,0-2-2,1 0-2,-1 0-3,1-4 0,2-2 2,2-6 1,2-2 2,1-3 4,0 0 7,0 0 7,0 1 7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4:56"/>
    </inkml:context>
    <inkml:brush xml:id="br0">
      <inkml:brushProperty name="width" value="0.02649" units="cm"/>
      <inkml:brushProperty name="height" value="0.02649" units="cm"/>
      <inkml:brushProperty name="color" value="#F2395B"/>
    </inkml:brush>
  </inkml:definitions>
  <inkml:trace contextRef="#ctx0" brushRef="#br0">17000 24800 830,'8'8'33,"2"2"-6,0 0-5,1 1-6,0 1-2,-1 2-1,0 0 1,-2 1 0,-1 0-3,3-1-6,0-1-5,2 0-5,-2-2-5,-1 0-7,-2 1-6,-2 0-6,-2 0-3,-1 1-1,0 1 0,-1 2 0,-3-1 1,-2-1 5,-4-1 3,-2-1 4,-2-1 5,1-2 2,-1-2 5,0-2 2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4:57"/>
    </inkml:context>
    <inkml:brush xml:id="br0">
      <inkml:brushProperty name="width" value="0.02584" units="cm"/>
      <inkml:brushProperty name="height" value="0.02584" units="cm"/>
      <inkml:brushProperty name="color" value="#F2395B"/>
    </inkml:brush>
  </inkml:definitions>
  <inkml:trace contextRef="#ctx0" brushRef="#br0">16402 25946 851,'-49'13'-22,"13"-3"7,10-5 8,12-2 7,8-4 8,2-1 6,4 0 7,3-1 7,3-2 0,5 0-4,5-1-6,6-1-5,0-1-3,2 0-1,-1 1-2,1 0-1,-1 0-2,-1 2-2,-1 2-1,-2 2-3,0 1-2,-2 0-2,-3 0-2,-1 0-4,-4 0-1,-4 2-1,-6 0-1,-4 2 0,-3 0 2,0 0 9,0 0 6,1-1 9,-1 0-6,0 1-18,0 0-18,0 0-18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4:5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16650 25005 999,'1'-25'-3,"2"-1"-8,2-3-6,2-1-8,0 1-1,-1 4 5,-1 4 4,-1 3 5,0 3 5,0 1 3,0 1 4,0 0 4,0 2 1,2 3 0,0 1-1,2 2-1,-1 2 0,1 2-2,-1 2 1,1 2-2,-1 2 0,-2 2 0,-3 1 0,0 3-1,-2 2 0,0 0 0,0 1-1,0 1 1,-2 0 0,0-1 0,-3-1 1,-2 0 0,-1-4 0,1-1 0,-1-4 0,1-3 1,-1-1-1,0 0 0,0 0 1,0 0-1,1 0 1,0-2-2,3 0 0,0-1 0,-1-2-3,2 0-6,-1-1-5,0-1-5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5:16"/>
    </inkml:context>
    <inkml:brush xml:id="br0">
      <inkml:brushProperty name="width" value="0.0336" units="cm"/>
      <inkml:brushProperty name="height" value="0.0336" units="cm"/>
      <inkml:brushProperty name="color" value="#F2395B"/>
    </inkml:brush>
  </inkml:definitions>
  <inkml:trace contextRef="#ctx0" brushRef="#br0">86204 7035 654,'-7'15'48,"2"-1"-10,2-2-11,2 1-9,1 0-7,0 1-1,0 3-1,0 2-2,-1 1-1,0 3 0,-2 1-1,0 3-1,-1 1 0,0 2-1,0 3 0,1 1 0,-2 1-1,0 1 0,-2-1-2,0 0 0,-1-1 0,0-1-1,1-4 1,-1 0-1,0-3 0,2-2-1,1-1-1,0-2-2,2-3 0,0-1 0,2-2 1,0-3 0,1-3-4,0-6-6,0-6-6,0-6-7,1-7-2,0-9 5,2-9 4,0-8 4,1-8 1,0-3-4,0-6-1,0-5-4,0-1 1,2 4 4,0 4 3,1 4 5,1 5 3,0 4 2,0 5 3,0 7 2,-1 2 1,-1 3 0,0 3-1,-2 3-1,1 2 1,0 2 5,1 3 4,2 1 3,-1 1 3,-1 1-1,0-1-1,-2 0-1,1 1 1,0 2-1,1 3-1,2 1 1,0 1 1,-1 2 5,1 0 3,0 2 5,0 0 0,2 2-2,0 0-3,1 2-2,1 1-4,0 1-3,-1 3-3,1 2-3,-1 1-2,0 2 1,-2 0 1,0 1 1,-2 1 0,-1-1-2,-1 1-2,0 0-2,-2 0-1,-2 3-2,-2 2-2,-2 1-1,-2 2 0,-2-2 2,-2 2 1,-1-1 2,-4 1 1,-2 1-2,-3 1-1,-3 1-1,-1-1 0,1-1 0,1-3 1,1-1 2,0-2-1,1-3 1,-1-1 0,1-2 1,0-2 0,2-3-1,2-1 1,3-2 0,4-3 2,8-2 2,8-3 2,8-4 3,5 0 0,5-1 0,3 0-2,4 0-1,0 1-1,-5 4 0,-5 3-1,-5 2 1,-2 3-1,0 2 0,-1 2-1,1 2 0,-2 0-1,-3 1 0,-3 0-1,-2 0 0,-2-1 0,0-1-1,0-1 0,0 0-1,-1-1 1,-2 1-1,-2 2 0,-2 0 0,-3 1 0,-2 3 1,-3 2-1,-3 2 0,-3-2-1,-2 2 0,-2-2-2,-1-1-2,-3 0 1,-1 1 0,-2 2 2,-3 0 0,0 0 2,2-1-2,0-1 1,1-1 0,2-1 1,3-2 1,3-3 2,3-1 2,5-1 1,8-2 2,8-1 1,8 0 1,6-3 0,7-4-1,5-4-2,6-4 0,5-2-2,2-2-1,4 0-1,3-1 0,0 0-1,2-1 2,-2 0 0,1 1 1,0-1 1,-2 2-2,0 1 0,-3 1-1,-1 0-2,-6 0-3,-4 0-3,-5 1-3,-4-1-3,-3 0 0,-3 1-1,-2 0 0,-5-2-1,-3-2 4,-4-2 2,-4-1 3,-3-2 0,0 1 0,-2-1-1,0 1 0,-2-1 0,0 0 4,-1 1 3,-1-1 3,-2 2 1,0 3 2,-2 2 0,0 4 1,-1 2 0,1 1 0,-1 0 0,0 2 0,0 0-1,1 2 1,-1 0-1,0 2 0,0 1 0,1 2 0,-1 2 0,0 2 0,0 1 0,1 3 0,-1 2 0,0 2-1,1 2-1,-2 5 1,-2 3-1,0 5 0,0 0-1,1 0 0,1-1 0,1-1-1,1-1 0,2-4 0,2 0 0,2-3-1,2-1-1,0-1 0,2 0-1,0-2 0,3-1-1,4-1-1,4-1 0,4 0 0,3-3-1,3-3-4,3-2-2,3-4-3,2-2-3,6-2-3,3-2-4,4-1-4,3-4-2,0 0-1,2-3-2,0-1-2,1-2 0,-2 0-1,0 1-1,-1-1 0,-3 0 3,-2 2 6,-3 1 6,-4 1 5,-3 1 5,-5 1 2,-5 1 3,-4 1 1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5:17"/>
    </inkml:context>
    <inkml:brush xml:id="br0">
      <inkml:brushProperty name="width" value="0.03911" units="cm"/>
      <inkml:brushProperty name="height" value="0.03911" units="cm"/>
      <inkml:brushProperty name="color" value="#F2395B"/>
    </inkml:brush>
  </inkml:definitions>
  <inkml:trace contextRef="#ctx0" brushRef="#br0">90963 6993 562,'-7'-15'13,"-1"4"2,0 3 2,0 2 2,0 2 2,-2 0 0,0 0 3,-1 1 0,-2 0 0,0 3-1,-1 4-1,-1 2-1,0 3-3,1 0-3,0 1-3,2 2-4,0 0-2,1 3-2,-1 2-1,0 1-1,1 3-1,1 1 0,0 3 1,2 1-1,0 3 1,0 1 0,1 2 0,-1 2 0,1-1 1,2-4-1,2-3 1,2-5-1,2-1 0,2 0-2,2-1-2,2 1-3,2-3 0,3-3-2,3-4 0,4-4-1,1-3 0,2-1 1,3 0 2,2-1 1,1-4-1,2-2-3,2-5-2,3-4-3,-1-3-1,-3-1 0,-5-3-1,0-1 0,-3-3 0,1-3 1,-1-3 1,1-3 2,-2-3 1,-1-7-1,-3-6 1,-1-6 1,-2-1 0,-1 2 3,-1 4 1,0 3 1,-2 2 3,-1 3 3,0 5 2,-2 1 2,0 3 3,0 3 3,0 3 2,-1 4 4,1 2 0,-2 5-2,-1 3 0,0 4-2,-2 5 1,-1 6 3,0 6 2,-1 6 4,-3 5 0,-2 5-3,-4 5-2,-2 5-2,-2 2-2,1 0-2,-1 0-1,0 0-1,1 1-2,1 2-2,0 2-3,2 2-1,1 2-2,2 0 2,2 2-1,2 1 1,1-2-3,0-2-5,0-4-6,0-3-6,1-2-4,2-3-2,2-3-3,2-3-3,1-3-2,2-3-4,0-3-3,1-3-4,0-3 0,-1-2 3,0-4 2,-2-2 4,0-2 2,0 0 5,0 0 4,0 0 4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5:18"/>
    </inkml:context>
    <inkml:brush xml:id="br0">
      <inkml:brushProperty name="width" value="0.03221" units="cm"/>
      <inkml:brushProperty name="height" value="0.03221" units="cm"/>
      <inkml:brushProperty name="color" value="#F2395B"/>
    </inkml:brush>
  </inkml:definitions>
  <inkml:trace contextRef="#ctx0" brushRef="#br0">93658 8750 682,'22'0'62,"-3"2"-11,-4 0-12,-1 2-11,-3 0-7,1 2 0,0 0-2,0 1-1,-1 1-2,-1 2-2,-1 0-3,0 1-4,-2 1-1,-1 0-3,0 0-2,-2-1-1,-1 2-3,-2 0 0,-2 1-2,-2 1-1,-2 1 0,-2 1 0,-1 1 0,-3 1 1,-2-1 0,-2 1 1,-1-2 0,-3-1 0,-1-1 2,1-1-1,0-1 2,0 0 0,0-2 0,2-3 3,3-1 0,1-2 2,5-1 0,6 0 1,7 0-2,8 0 1,4-1-1,5-1 1,4 0-1,2-1 1,3-1-2,1 0-3,-1 0-4,1 0-4,-3 0-3,-2 0-4,-3 0-4,-3 0-5,-3 0-3,-1 0-4,-3 0-5,-1 0-3,-2-2-1,-2 0 3,-2-3 4,-2-2 3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5:20"/>
    </inkml:context>
    <inkml:brush xml:id="br0">
      <inkml:brushProperty name="width" value="0.04033" units="cm"/>
      <inkml:brushProperty name="height" value="0.04033" units="cm"/>
      <inkml:brushProperty name="color" value="#F2395B"/>
    </inkml:brush>
  </inkml:definitions>
  <inkml:trace contextRef="#ctx0" brushRef="#br0">91283 13344 545,'7'-8'0,"-1"-2"0,-1 0 0,0-1-1,-3 0 5,-2 0 6,-4 2 8,-2 1 7,-2 1 2,-3 2-3,-2 2-2,-1 2-4,-3 2-2,-2 2-2,-1 2-2,-3 2-2,-1 2-2,-3 3 0,-1 3-2,-2 3-1,-1 3 0,1 0 0,2 0 1,0 3 1,2-2-2,3-1-1,3-3-3,3-1-1,2-1-2,4-1 0,3 1 0,3 0-1,3-2 0,5-3 0,6-3-1,4-2 0,4-2 0,1 0 1,3-1 1,2 1 1,0 0 0,1 0 1,-2 0 1,2 0-1,-2 0 1,-3 0 0,-3 0-1,-3 0 1,-2 0-1,-2 2 0,-2 0 0,-2 1 0,-3 2 0,-3 2-1,-2 2 1,-3 1 0,-3 2 0,-2 0 0,-2-1-1,-1 1 0,-3 0-1,-2-1 0,-1 1-2,-3 0 0,1-2 0,0-1 0,1-2 0,1-2 1,2-2 1,2 1 1,4 0 1,3 0 1,3-3 1,6-4 0,5-6 0,4-4 0,6-4 0,7-3 0,7-3 0,7-3-1,2-3 0,1-3-2,0-3-2,1-3-2,-2-1-1,-2 2 0,-2 0 1,-1 1-1,-3 2 1,-4 3-2,-3 3-1,-1 3-1,-4 2 1,-1 3 0,-2 1 2,-3 2 1,-1 2 2,-2 1 1,-2 0 3,-2 2 1,-2 2 6,-1 4 10,0 4 11,-1 4 10,-3 4 2,0 6-6,-3 4-6,-2 5-7,0 3-3,2 1-4,2 0-1,2 2-3,1 3-2,-2 3-1,0 4 0,-2 4-2,0 4 0,1 4 0,-1 3-2,0 5 0,0 5-3,0 7-8,0 7-6,0 6-7,1 2-8,0-2-8,2-3-7,0-3-9,1-5-2,0-4 4,0-5 4,0-4 3,0-8 6,0-9 5,0-8 6,0-9 5,0-6 5,-2-3 1,0-3 3,-2-2 2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5:21"/>
    </inkml:context>
    <inkml:brush xml:id="br0">
      <inkml:brushProperty name="width" value="0.0241" units="cm"/>
      <inkml:brushProperty name="height" value="0.0241" units="cm"/>
      <inkml:brushProperty name="color" value="#F2395B"/>
    </inkml:brush>
  </inkml:definitions>
  <inkml:trace contextRef="#ctx0" brushRef="#br0">92790 13278 912,'7'-15'-4,"0"1"-10,-2 1-8,0 1-10,0 1 0,1 4 7,3 2 9,2 4 8,1 1 5,2 0 4,0 0 5,1 0 3,1 1 3,0 2 0,-2 2 2,2 2 1,-2 1 1,-1 3 0,-2 2 0,-2 2 1,-2 1-1,-2 1-2,-3 1-3,0 1-1,-5 1-2,-2 1 1,-5 1 0,-4 1 0,-3 2 0,-3 0-2,-3 4-3,-2 1-1,-3 0-4,-1-1-9,-1-3-9,-1-1-7,2-3-4,4-3 0,4-3 0,3-3 0,3-3 2,2-2 4,3-4 4,1-2 4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5:21"/>
    </inkml:context>
    <inkml:brush xml:id="br0">
      <inkml:brushProperty name="width" value="0.03266" units="cm"/>
      <inkml:brushProperty name="height" value="0.03266" units="cm"/>
      <inkml:brushProperty name="color" value="#F2395B"/>
    </inkml:brush>
  </inkml:definitions>
  <inkml:trace contextRef="#ctx0" brushRef="#br0">95650 13130 673,'14'-7'-28,"-1"2"16,-2 2 15,-2 2 17,0 1 8,3-2-1,4 0 1,2-2-1,1 1-3,0 0-4,1 2-6,0 1-5,-3 0-2,-1 1 1,-4 2 0,-2 0 1,-3 2-2,-1 2-2,-1 2-4,0 2-3,-2 1 0,0 0 1,-2 2 3,0 2 1,-2-1 2,0 1 2,-2 0 3,0-1 2,0 1 0,0 0 1,2 0-1,0-1 0,2-1-1,0 0-1,2 0-3,0-2-1,2-1-2,2-2-3,2-3-4,2-1-3,1-2-4,1-4-4,1-2-4,0-3-4,2-4-2,-2-4 2,-1-4 0,-1-3 2,-1-3-3,-2-4-6,-2-3-5,-2-3-7,-2 2 1,-1 6 6,0 6 6,-1 5 7,-1 3 5,0 1 1,0-1 3,0 0 2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5:23"/>
    </inkml:context>
    <inkml:brush xml:id="br0">
      <inkml:brushProperty name="width" value="0.04165" units="cm"/>
      <inkml:brushProperty name="height" value="0.04165" units="cm"/>
      <inkml:brushProperty name="color" value="#F2395B"/>
    </inkml:brush>
  </inkml:definitions>
  <inkml:trace contextRef="#ctx0" brushRef="#br0">95346 12081 528,'-36'-13'0,"9"3"-1,7 4 0,8 4-1,5 2 4,-1 0 8,0 0 7,0 0 8,0 2 3,0 4-3,1 4-2,-1 3-1,0 3-3,0 2-2,0 0-3,0 1-1,1 2-3,-1 3-2,0 3-3,0 3-1,-1 1-3,-4 2-1,-2 1-1,-3 0-3,-2 2 1,-1 0-1,-1 2 2,-1 1 0,-1 0-2,-1 0-4,-1 0-5,-1 1-3,0-3-1,1-4 4,1-4 4,1-3 4,2-4 3,3-3 2,3-3 4,3-3 3,6-2 1,11-4-1,12-3-1,10-2-1,5-3-1,0-2-3,1-2-1,-1-2-3,-1-1 0,-1-2-1,-3 0 1,-1-1 0,-3 0-1,-3 0-2,-3 2-3,-3 1-1,-2-1-2,-2 0 1,-2-1 1,-2-1 1,-2-1 2,-1 0 2,0 0 3,-1 1 4,-3-1 3,-2 2 7,-4 1 6,-2 1 7,-1 1 1,1 2 0,0 2-2,2 2-1,0 3-1,2 4-3,1 3-2,0 5-2,1 3-1,1 1-1,-1 3-1,0 2 0,0 1-2,0 2 0,0 3-2,0 1-1,1 2-1,0-1-2,2 0-2,0 1-2,1-2-1,0 1-3,0 1-1,0-1-2,0-1-1,-2-1-1,0-3-1,-2-1 0,0-3-2,1-1-3,-1-3-2,0-1-3,-3-5-1,-4-6-2,-5-8-1,-5-6-1,-2-5 2,3-2 5,1-1 4,2-3 5,4-1 5,3-1 2,4-1 4,4-1 3,3 1 1,2 1 2,2 2 0,2 3 1,3-1-1,5-2-2,5-1-3,5-3-1,6 0-2,7-2 0,6-1-1,8-1 0,3 0-3,0 0-5,0-1-5,-1 1-6,-1 0 0,-4 1 4,-4 1 2,-3 1 4,-6 2 3,-4 3 2,-5 3 3,-5 2 1,-6 5 8,-8 5 13,-8 4 11,-8 6 13,-5 2 2,0 3-7,-1 2-7,-1 2-8,-1 2-4,-2 5-2,0 3-1,-1 5-2,0 0-3,1-2-2,1-1-3,1-3-3,1-1-3,2-3-6,3-1-4,1-2-6,1-2-2,2-1-1,1-1-1,0-1-1,3-2 0,4 1-3,4-2-1,4 0-1,2-1 1,0-1 4,-1 1 4,1 0 4,-1 1 3,-3 1 2,-1 3 1,-2 2 2,-1 1 0,0-1 1,0 1 1,0 0-1,-1-2 1,-2-1 1,-2-2 1,-2-2 2,-2-3-2,0-1-2,-1-2-2,-1-2-3,-1-2-2,2-2 1,0-2 0,2-1 0,0-4 0,0-2 0,0-3-1,0-3 1,1-2 0,0 1 3,2-1 1,1 1 2,1-1 1,5 2 3,4 1 3,4 1 1,2 1 2,1 3 3,1 2 1,1 1 3,2 1 0,1-2-1,3 0 0,1-1-1,2 0 0,1 0-1,1 2 0,0 1-1,0-1 1,-1 0-1,-3-2 0,-1 0-1,-3 1-1,-1 1-5,-3 2-5,-1 2-4,-3 0-3,-2 0 1,-4-1-1,-3-1 1,-1-2-2,0 0-2,0-2-2,0 0-2,-2-1-1,-2-3 1,-3-2 1,-4-1 1,-2-3 1,-2 0 2,-1-1 3,-3 0 3,0-1 1,1 2 1,1 3 2,0 1 0,2 2 1,1 3 1,0 1-1,2 2 0,1 4 7,0 4 16,2 6 14,1 4 15,0 4 3,0 5-10,0 4-10,0 3-11,0 5-5,2 7-1,0 5-3,2 6-1,0 0-2,0-4-2,0-5-1,0-5-2,1-2-1,2 2-1,2 1-1,2 4-1,3-2-1,5-4-2,5-4-2,5-3-2,7-5 0,9-5 0,8-5 1,10-4 0,8-7-8,9-8-17,8-8-17,10-7-17,-5-3-8,-16 5 3,-16 3 2,-17 5 2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36"/>
    </inkml:context>
    <inkml:brush xml:id="br0">
      <inkml:brushProperty name="width" value="0.03197" units="cm"/>
      <inkml:brushProperty name="height" value="0.03197" units="cm"/>
      <inkml:brushProperty name="color" value="#F2395B"/>
    </inkml:brush>
  </inkml:definitions>
  <inkml:trace contextRef="#ctx0" brushRef="#br0">78555 32200 688,'7'8'149,"-2"2"-48,-3 0-47,0 1-46,-5-1-32,-2 1-12,-5-2-14,-4 0-13,0-1-3,-2 1 10,0 2 9,0 0 9,2 0 9,1-2 5,3 1 8,1-2 6,2-1 4,-1 0 1,0-2 2,0 0 1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5:29"/>
    </inkml:context>
    <inkml:brush xml:id="br0">
      <inkml:brushProperty name="width" value="0.03484" units="cm"/>
      <inkml:brushProperty name="height" value="0.03484" units="cm"/>
      <inkml:brushProperty name="color" value="#F2395B"/>
    </inkml:brush>
  </inkml:definitions>
  <inkml:trace contextRef="#ctx0" brushRef="#br0">90512 30999 631,'0'15'90,"0"-2"-22,0-3-21,0-1-22,-1 3-11,-1 8 0,0 6 1,-1 9 0,-1 2 0,0-3-3,0-5-2,0-3-3,-1-2-1,0 4-1,0 3-1,-3 3-1,1 1-1,1-1 2,0-2 0,2 0 1,-1-1-2,0-4-3,-1-1-2,-2-1-4,1-7-8,2-10-13,3-12-12,1-10-14,2-10-3,1-7 9,3-7 8,2-9 8,1-4 5,0 2 1,0 0 1,0 2 1,-1 1 3,-1 4 3,0 2 4,-2 3 2,-1 3 3,1 3 1,0 0 1,0 3 1,0 2 2,0 3 4,0 3 5,0 3 3,-1 3 5,2 2 2,-2 4 4,1 3 4,2 1 3,2 0 3,3 0 3,4 0 3,0 1-1,1 2-2,0 2-3,-1 2-4,0 1-2,0 2-4,-2 0-3,-2 2-3,0 0-1,0 1 1,-2 1 0,0 2 0,-3 0-2,-1 1-5,-2 1-6,-2 2-5,-2 0-2,-2 1-1,-2 1 1,-1 1-1,-4 1 0,-4 0-1,-4 2-2,-2 1-1,-4 0-1,1-3 2,-1-1 0,1-2 1,0-3 2,2-1-1,3-2 2,1-2 1,8-2 2,9-1 6,10 0 4,13-2 5,3-1 2,-1-2-3,-3-2-2,-1-2-3,-2 0-1,1 0 1,0 2 2,-2 0 0,1 3 1,-2 2-1,-3 4-1,-1 2-1,-3 2-1,-2 1 0,-4 1-1,-2 2 0,-4 0-1,0 1-1,-3 1 0,-2 1-1,-3 2 0,-4 1 0,-3 3-1,-5 1 0,-1 1-1,-2-2-3,-1 0 0,-1-1-3,0 0-1,-1-1-3,1 1 0,0-1-3,2-2-3,3-3-5,4-4-5,5-4-4,3-5-6,6-2-6,4-6-7,6-2-6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5:29"/>
    </inkml:context>
    <inkml:brush xml:id="br0">
      <inkml:brushProperty name="width" value="0.03487" units="cm"/>
      <inkml:brushProperty name="height" value="0.03487" units="cm"/>
      <inkml:brushProperty name="color" value="#F2395B"/>
    </inkml:brush>
  </inkml:definitions>
  <inkml:trace contextRef="#ctx0" brushRef="#br0">91477 32537 631,'-6'-15'13,"2"2"3,4 3 4,3 1 2,2 1 2,3 0-2,3 1 0,4-1-2,2-1-1,5-2-1,3-1-2,5-2 0,0-2-2,0 2-2,-1 1-2,-1 1-2,-1 0-2,-4 0-2,0 0-3,-3 1-2,-2-1-2,-2 0 0,-4 0-2,-3 1-1,-2-1-1,-2 0-2,-2 0-1,-2 1-3,-1 0 0,0-1-1,0 0 0,0 1 1,-1-1-1,-2 0 3,-2 0 1,-2 1 1,-1 0 2,-2 4 3,0 2 3,-1 4 2,-1 1 3,-2 0 1,0 0 3,-1 0 2,0 2 1,0 4 1,-1 4 1,0 3 0,1 4 1,-1 1-1,0 3 0,1 2-1,0 0 0,2 4 3,3 1 1,1 3 1,2-1 0,4 0-2,2-1-4,4-1-3,2-3-2,2-4-2,1-3-2,3-4-2,3-4-3,4-1-5,3-2-4,5-2-6,2-2-3,-1-2-3,3-2-2,1-2-2,0-2-1,-1 0-1,-1-1 0,-1-2-1,-3 1 2,-5 1 5,-5 0 5,-5 2 4,-2 0 1,0 0-5,0 0-4,0 0-5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5:30"/>
    </inkml:context>
    <inkml:brush xml:id="br0">
      <inkml:brushProperty name="width" value="0.0268" units="cm"/>
      <inkml:brushProperty name="height" value="0.0268" units="cm"/>
      <inkml:brushProperty name="color" value="#F2395B"/>
    </inkml:brush>
  </inkml:definitions>
  <inkml:trace contextRef="#ctx0" brushRef="#br0">91415 28050 820,'0'17'9,"0"3"5,0 3 6,0 3 4,0 2 3,0 1-3,0 1-3,0 1-2,-1-1-4,-1 1-9,0 1-6,0-1-8,-2-1-6,2-1-5,0-3-6,2-1-4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5:31"/>
    </inkml:context>
    <inkml:brush xml:id="br0">
      <inkml:brushProperty name="width" value="0.0291" units="cm"/>
      <inkml:brushProperty name="height" value="0.0291" units="cm"/>
      <inkml:brushProperty name="color" value="#F2395B"/>
    </inkml:brush>
  </inkml:definitions>
  <inkml:trace contextRef="#ctx0" brushRef="#br0">90881 26164 756,'-8'-7'1,"0"1"4,0 0 2,0 2 4,0 1 2,-2 2 0,0 2 0,-1 2 2,0 2 0,1 3 1,0 4 0,2 2 2,0 3-1,0 1-1,0 3-1,1 1-1,-1 3-3,2 1-1,0 3-2,2 1-2,1-1-3,2-3-3,2-5-1,2-4-4,2-4 0,2-3 0,1-4 1,3-4 1,3-4-1,4-6-2,3-4-2,5-4-2,1-5-2,1-1-3,-1-3-3,1-1-2,-3-2-1,-2 1 2,-2 0 0,-4-1 2,-4 2 2,-3 3 2,-4 3 2,-4 3 3,-4 3 2,-4 3 3,-4 2 4,-3 4 2,-4 2 3,0 0 1,-1 2 1,-1 0 1,1 1 0,3 0-1,2 0 0,4 0-1,3 0-3,5-2-5,2 0-7,5-2-5,3 0-2,2-2 2,2 0 2,1-1 1,2 0 2,0 2 1,-1 2 1,1 2 1,-1 2 2,-1 0 2,-1 2 4,0 0 3,-1 2 3,-1 2 5,1 2 3,0 1 4,-2 1 3,-2 0-2,-1-2 1,-2 0 0,-1 0-3,0 3-3,0 3-4,0 3-3,-2 3-3,-2 1 0,-4 3-2,-2 1 0,-2 2-1,-2 1 1,0 1 0,0 1 1,-1-1-6,0-4-12,2-3-11,1-1-13,2-8-7,6-11-2,4-10-3,6-11-3,1-6 5,1 1 9,0 0 11,-1 0 11,1 1 5,1 3 3,1 3 2,2 2 2,-1 3 4,-1 1 8,-1 0 8,-1 2 7,0 1 3,0 0-3,-1 2-2,1 1-3,0 0-3,0 2-5,0 0-3,-1 2-4,1-1-3,0 0 0,0-2-1,-1 0 0,0-2-4,0 0-9,-2-1-8,0-1-9,-2-2-1,-1-2 5,-1-2 7,0-1 5,-1-2 4,0 2 3,0 1 1,0 1 3,-1-1 1,-1 0 0,0-1 1,-1-1 1,-1 0 0,0 2 1,0 3 2,0 1 0,0 4 11,0 6 17,0 6 19,0 6 19,0 4 2,2 5-12,0 3-13,2 5-12,0 10-11,1 17-10,1 19-8,2 17-9,-1 1-8,-2-11-4,-3-13-5,0-13-6,-2-9-5,0-4-8,0-5-6,0-5-8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5:31"/>
    </inkml:context>
    <inkml:brush xml:id="br0">
      <inkml:brushProperty name="width" value="0.03186" units="cm"/>
      <inkml:brushProperty name="height" value="0.03186" units="cm"/>
      <inkml:brushProperty name="color" value="#F2395B"/>
    </inkml:brush>
  </inkml:definitions>
  <inkml:trace contextRef="#ctx0" brushRef="#br0">93404 32196 690,'-16'0'0,"2"0"-2,1 0-1,1 0-1,3 0 5,6 0 12,6 0 11,6 0 13,5-1 3,5 0-3,5-2-5,5 0-5,4-1-4,0 0-5,3 0-5,2 1-6,0-1-1,-1 1 2,-3-1 3,-1 0 3,-3 0-7,-3 2-15,0 0-15,-2 2-16,-4 0-8,-3 0 2,-5 0 1,-3 0 1,-2 0 3,0 0 3,0 0 3,0 0 4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5:32"/>
    </inkml:context>
    <inkml:brush xml:id="br0">
      <inkml:brushProperty name="width" value="0.03339" units="cm"/>
      <inkml:brushProperty name="height" value="0.03339" units="cm"/>
      <inkml:brushProperty name="color" value="#F2395B"/>
    </inkml:brush>
  </inkml:definitions>
  <inkml:trace contextRef="#ctx0" brushRef="#br0">95831 31609 658,'-7'37'97,"1"-6"-23,0-4-21,2-4-23,0-5-10,2 0-2,0-1-1,2-1-2,2-2-3,4-2-6,4-4-7,3-3-6,3-2-5,2-4-1,0-2-3,1-3-2,-1-3 0,-1-2 0,-2-2 1,-3-1 0,-1-3 2,-1 1 2,-1-2 1,0-1 3,-2 0 1,-2 1 0,-3 0 2,0 2 0,-4 1 2,-2-1 2,-4 0 2,-2 1 2,-1 1 1,0 3 0,2 3-1,1 2 1,5 2-2,6-2-4,8 0-4,9-1-2,2 0-2,-3 2 3,-3 2 1,-2 2 3,-3 2 2,-1 2 3,0 2 3,-2 2 3,-1 1 3,0 1 2,-2 2 2,0 0 4,-2 1-1,1-1 0,0 0-2,0 1-1,-1 1-3,-2 1-2,-2 3-3,-2 2-4,-2 0-4,-2 1-4,-1 0-4,-3-1-5,0-1-3,0-2-3,2-1-3,1-2-3,2-6-3,6-10-2,4-10-2,6-9-3,2-3 3,1 1 6,1 4 8,1 3 6,1 3 6,2 1 4,0 2 5,1 2 3,0 2 3,-1 0 0,-1 2 2,-1 1 2,-2 0-1,-1 2 1,-2 0 1,-2 2 0,-1 0-2,1 0-5,2 0-5,0 0-4,0-1-4,-1 0-4,0-2-4,-2 0-3,-1-1-1,0 0 4,-2 0 4,0 0 3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5:32"/>
    </inkml:context>
    <inkml:brush xml:id="br0">
      <inkml:brushProperty name="width" value="0.03" units="cm"/>
      <inkml:brushProperty name="height" value="0.03" units="cm"/>
      <inkml:brushProperty name="color" value="#F2395B"/>
    </inkml:brush>
  </inkml:definitions>
  <inkml:trace contextRef="#ctx0" brushRef="#br0">97779 31200 733,'0'17'87,"0"3"-21,0 3-20,0 3-20,0 4-11,0 7-4,0 4-2,0 8-3,-2 4-6,0 7-13,-3 5-10,-2 6-12,0-3-2,1-14 7,1-14 8,1-14 8,0-7-2,0-1-9,0-1-10,0 0-10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5:33"/>
    </inkml:context>
    <inkml:brush xml:id="br0">
      <inkml:brushProperty name="width" value="0.03115" units="cm"/>
      <inkml:brushProperty name="height" value="0.03115" units="cm"/>
      <inkml:brushProperty name="color" value="#F2395B"/>
    </inkml:brush>
  </inkml:definitions>
  <inkml:trace contextRef="#ctx0" brushRef="#br0">91227 34591 706,'-6'-4'69,"2"8"-11,4 8-11,3 7-11,0 4-8,-1-3-5,0-1-6,-2-2-4,1 3-10,2 10-15,2 11-14,1 8-14,1 1-4,-2-10 8,-3-10 8,0-9 7,-2-7 1,0-1-8,0-2-6,0-2-8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5:33"/>
    </inkml:context>
    <inkml:brush xml:id="br0">
      <inkml:brushProperty name="width" value="0.03307" units="cm"/>
      <inkml:brushProperty name="height" value="0.03307" units="cm"/>
      <inkml:brushProperty name="color" value="#F2395B"/>
    </inkml:brush>
  </inkml:definitions>
  <inkml:trace contextRef="#ctx0" brushRef="#br0">90757 35997 665,'-36'1'38,"7"4"-4,7 1-3,7 5-3,4 1-3,0 3-3,2 1-1,1 3-4,1 0 0,2-1-1,2-1 0,2 0 0,1-2-2,2-1-3,0-1-4,2 0-2,1-3-1,3-1-1,4-2 1,2-2 0,2-3-2,1-4-5,2-4-4,0-4-4,0-3-3,1-1-2,-1-3 0,0-1-3,-1-2 0,-5 2 0,-3 1 1,-4 1-1,-3 0 1,0 1 2,-2-1 1,0 0 1,-3 1 1,-4 2-1,-4 0 0,-3 1-1,-3 1 1,2 2 1,2 2 2,0 2 1,0 1 4,2 1 6,1-2 6,1 2 6,2-2 2,4 0-5,4-2-3,4 0-5,4-2-3,5-3-2,5-4-3,4-2-2,3 0-3,1 3-1,-1 3-2,1 3-1,-1 1 1,-1 2 4,-1 1 3,-1 0 4,-2 3 3,-3 4 3,-3 4 3,-2 4 4,-4 2 1,-3 3-1,-3 2-1,-2 1-1,-2 1 3,0-1 6,0 0 6,0-2 6,-1 0 1,0 1-4,-2 1-3,0 1-3,0-1-4,0 0-6,2 0-3,0-2-6,1-1-3,-2-1-2,0-1-2,-1 0-2,-1-5-8,3-7-11,2-6-14,3-7-12,0-4 0,1 0 12,2 1 12,0-1 12,1 1 8,0 3 1,0 2 3,-1 1 3,1 2 1,1 0 0,1 2 1,2 1 1,0 0 3,1 2 5,1 0 5,2 2 6,-1 0-1,-1 0-6,-1 0-6,-1 0-7,-1 0-4,0 0-3,-2 0-3,0 0-2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5:34"/>
    </inkml:context>
    <inkml:brush xml:id="br0">
      <inkml:brushProperty name="width" value="0.03499" units="cm"/>
      <inkml:brushProperty name="height" value="0.03499" units="cm"/>
      <inkml:brushProperty name="color" value="#F2395B"/>
    </inkml:brush>
  </inkml:definitions>
  <inkml:trace contextRef="#ctx0" brushRef="#br0">93157 35400 628,'-8'24'77,"2"3"-14,1 1-14,0 3-15,2 2-7,0 6-3,2 5-2,0 4-2,1 5-3,-3 2-3,-2 3-1,-1 3-4,-2 4-7,0 3-11,0 4-12,0 4-13,0 1-8,0-3-5,1-3-6,0-3-6,-1-8 2,2-12 9,0-14 8,2-11 9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36"/>
    </inkml:context>
    <inkml:brush xml:id="br0">
      <inkml:brushProperty name="width" value="0.03088" units="cm"/>
      <inkml:brushProperty name="height" value="0.03088" units="cm"/>
      <inkml:brushProperty name="color" value="#F2395B"/>
    </inkml:brush>
  </inkml:definitions>
  <inkml:trace contextRef="#ctx0" brushRef="#br0">78114 32639 712,'-8'7'1,"1"-2"1,-1-2 2,0-2 1,2-1 7,4 2 13,4 0 12,4 2 11,2-1 3,1-2-11,2-2-9,0-2-9,3-3-13,5-4-12,5-4-13,4-2-14,0-2-7,-5 2-1,-6 4-2,-6 3-1,-4 1 2,-1 0 4,-1 1 6,0-1 4,-1 1 3,0-1 2,0 0 2,0 0 1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5:34"/>
    </inkml:context>
    <inkml:brush xml:id="br0">
      <inkml:brushProperty name="width" value="0.03099" units="cm"/>
      <inkml:brushProperty name="height" value="0.03099" units="cm"/>
      <inkml:brushProperty name="color" value="#F2395B"/>
    </inkml:brush>
  </inkml:definitions>
  <inkml:trace contextRef="#ctx0" brushRef="#br0">88645 32309 709,'-13'-8'5,"4"0"10,6 0 10,5 0 9,3 1 3,3-1-4,3 1-5,4-1-3,3 0-4,5 2-1,4 1-1,6 1 0,0 0-9,-2 2-16,-3 0-15,-3 2-15,-2 0-8,-2 0-1,0 0 0,0 0 0,-4-2 1,-3 0 6,-4-3 4,-4-2 6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5:34"/>
    </inkml:context>
    <inkml:brush xml:id="br0">
      <inkml:brushProperty name="width" value="0.03075" units="cm"/>
      <inkml:brushProperty name="height" value="0.03075" units="cm"/>
      <inkml:brushProperty name="color" value="#F2395B"/>
    </inkml:brush>
  </inkml:definitions>
  <inkml:trace contextRef="#ctx0" brushRef="#br0">87230 32078 715,'-1'23'61,"-2"0"-12,-2 1-10,-2-1-12,0 1-6,0 1-2,2 1-3,1 0-1,0-1-3,2-5-2,0-4-2,2-6-3,2-5-3,6-2-2,4-6-3,5-2-3,2-5-3,2-2 0,1-3-1,1-3-1,-1-2-1,-3 2 1,-3-2 1,-3 1 0,-3-1 1,-2 0 1,-4 1 2,-2-1 2,-4 1-1,0 3 1,-3 2-1,-2 2 0,-2 0 0,-2 0 3,-2 0 2,0 1 2,-3 0-1,2 4-3,1 2-3,1 4-4,0 1-4,0 0-6,0 0-6,1 0-5,1 0-2,-1 2 3,2 0 3,1 2 3,0 0 3,2 0 2,0-1 2,2 2 3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5:35"/>
    </inkml:context>
    <inkml:brush xml:id="br0">
      <inkml:brushProperty name="width" value="0.02808" units="cm"/>
      <inkml:brushProperty name="height" value="0.02808" units="cm"/>
      <inkml:brushProperty name="color" value="#F2395B"/>
    </inkml:brush>
  </inkml:definitions>
  <inkml:trace contextRef="#ctx0" brushRef="#br0">85229 31739 783,'-14'-5'25,"4"6"1,5 6-1,3 6 2,2 2-3,0 1-2,0 0-3,0-1-4,0 1-3,0 0-2,0-1-3,0 1-3,0 2-4,-2 5-2,0 5-3,-1 4-3,-1 2-4,2 0-4,0-1-5,2-1-4,-1-2-4,0-3-1,-2-4-1,0-1-3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5:3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85300 32262 999,'22'-15'-2,"-1"2"1,-3 3 1,-1 2 0,-2 1 1,-1 2-1,-1 2-2,-1 2-1,-1 1-2,0 2-5,-2 0-5,-1 2-4,1-1-4,0-1-1,1 0-2,2-1-1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5:35"/>
    </inkml:context>
    <inkml:brush xml:id="br0">
      <inkml:brushProperty name="width" value="0.02929" units="cm"/>
      <inkml:brushProperty name="height" value="0.02929" units="cm"/>
      <inkml:brushProperty name="color" value="#F2395B"/>
    </inkml:brush>
  </inkml:definitions>
  <inkml:trace contextRef="#ctx0" brushRef="#br0">86050 31539 751,'0'-14'0,"0"1"3,0 2 1,0 2 2,0 6 5,2 8 11,0 9 9,1 10 11,1 6 0,0 6-10,0 6-8,-1 6-9,0 7-7,-2 11-2,-2 9-3,-2 11-4,0 1-6,-1-6-11,0-7-10,0-4-10,1-10-7,1-12-1,0-14-2,2-11-2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5:36"/>
    </inkml:context>
    <inkml:brush xml:id="br0">
      <inkml:brushProperty name="width" value="0.03699" units="cm"/>
      <inkml:brushProperty name="height" value="0.03699" units="cm"/>
      <inkml:brushProperty name="color" value="#F2395B"/>
    </inkml:brush>
  </inkml:definitions>
  <inkml:trace contextRef="#ctx0" brushRef="#br0">82610 30997 594,'-2'-14'3,"0"2"7,-3 4 6,-2 3 6,-1 1 1,0 2-4,0 0-4,1 2-3,-2 0-4,0 2 0,-2 0-2,0 2-2,-1 0 0,-1 0 1,-1-1 0,-1 2 0,-1-2-1,0-1-4,2 0-4,-2-2-4,0 0 0,2 0 1,1 0 2,1 0 3,1 2 4,2 4 8,2 4 7,3 4 7,0 3 2,2 5-3,0 3-3,2 5-3,0 1-2,0 2-2,0 1-1,0 1-2,0-3-1,0-4-1,0-4-2,0-6 0,-1 0-2,0 5 2,-2 5 0,0 5 1,-1 4 1,0 7-2,0 5 0,0 8-1,0-3-2,0-7-1,0-7-3,1-9-3,-1-5 0,2 0 1,0 0 0,2-2 0,-1-2 1,-1-3 1,0-3 0,-1-3 1,-1-1 1,2 0 0,0-1-1,2 1 1,5-2-7,9-2-13,11-4-13,9-2-13,4-4-3,-3 0 7,-4-3 9,-2-2 6,-3-1 2,-1 0-7,-3 1-7,-1-1-7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5:41"/>
    </inkml:context>
    <inkml:brush xml:id="br0">
      <inkml:brushProperty name="width" value="0.04231" units="cm"/>
      <inkml:brushProperty name="height" value="0.04231" units="cm"/>
      <inkml:brushProperty name="color" value="#F2395B"/>
    </inkml:brush>
  </inkml:definitions>
  <inkml:trace contextRef="#ctx0" brushRef="#br0">98346 30166 519,'15'0'7,"-1"0"4,-1 0 5,-1 0 4,1 0 1,0 0-3,1 0-1,1 0-3,1 0-2,2 0-3,0 0-3,1 0-3,0-1-1,0-1-2,1 0-2,-1-1 0,0-1-2,-1 2-1,0 0-1,-2 2-1,-2 0 1,-1 2 0,-2 0 1,-2 2 2,-2 1 0,-2 3 2,-3 4 1,0 2 1,-2 3 2,0 3 3,0 3 2,0 3 3,-1 1 2,-1-1 2,0-1 2,-1-1 1,-1-2 0,0-1 0,0-2 0,0-3-1,1-1-1,0 3 0,2 0-1,0 1 0,1 0 0,0 1-2,0 0 0,0-1-1,0 1 0,0 1-2,0 1 0,0 2-2,0-1 0,-2 1 0,0-1 2,-2 1 0,0 0-1,1 2-3,-1 3-3,0 1-3,-1 2-1,0-1 1,-2 0 0,0 1 2,0-1-1,0 0-1,2 0 1,1 0-2,-1-1 1,0-1-1,-2-3 1,0-1 0,-1-3-1,-2-3-1,0-3-1,-1-3-1,-1-1-1,1 0-2,0 0-1,-1-1-2,-1 0-2,-2-2-3,-1-2-2,-3-2-2,-2-1-2,-5 0 2,-3-1 1,-5 1 1,-3-1 0,-2-4-3,-4-2-1,-1-3-3,1-2 1,9 2 4,9 1 4,9 0 3,4 0-3,1 0-10,-1-1-11,0-1-10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5:42"/>
    </inkml:context>
    <inkml:brush xml:id="br0">
      <inkml:brushProperty name="width" value="0.03212" units="cm"/>
      <inkml:brushProperty name="height" value="0.03212" units="cm"/>
      <inkml:brushProperty name="color" value="#F2395B"/>
    </inkml:brush>
  </inkml:definitions>
  <inkml:trace contextRef="#ctx0" brushRef="#br0">100892 28409 684,'9'-8'-4,"2"2"-8,2 1-9,2 0-8,0 1 4,1 0 15,-1 0 16,0 1 15,0 0 11,0 3 6,-2 4 5,-1 2 5,0 3 0,0 2-8,-1 2-8,1 1-8,-2 2-5,-2 1-4,-4 2-2,-2 0-5,-4 0 0,-4 1-2,-4-2 1,-3 2-1,-4-1-3,-2-1-8,-2-1-7,-1-1-8,-1-1-1,4-2 1,0-3 3,3-1 1,1-1 3,2-2 3,2-1 2,2 0 2,6-2 5,8-1 5,9 0 5,10-1 6,2-1 0,-2 0-5,-2 0-5,-1 0-5,-1 0-7,1 0-6,1 0-8,1 0-7,0-1-5,-1-1-4,-2 0-3,1-1-4,-4-1 1,-3 0 9,-4 0 8,-4 0 7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5:42"/>
    </inkml:context>
    <inkml:brush xml:id="br0">
      <inkml:brushProperty name="width" value="0.0271" units="cm"/>
      <inkml:brushProperty name="height" value="0.0271" units="cm"/>
      <inkml:brushProperty name="color" value="#F2395B"/>
    </inkml:brush>
  </inkml:definitions>
  <inkml:trace contextRef="#ctx0" brushRef="#br0">102250 28715 811,'9'-7'34,"3"3"-4,4 1-3,2 2-3,2 1-4,2 0-2,2 0-2,3 0-4,0 0-4,1 0-9,-1 0-7,0 0-8,-2 0-1,-5 0 4,-5 0 6,-4 0 4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7:23"/>
    </inkml:context>
    <inkml:brush xml:id="br0">
      <inkml:brushProperty name="width" value="0.04316" units="cm"/>
      <inkml:brushProperty name="height" value="0.04316" units="cm"/>
      <inkml:brushProperty name="color" value="#F2395B"/>
    </inkml:brush>
  </inkml:definitions>
  <inkml:trace contextRef="#ctx0" brushRef="#br0">66161 44238 509,'-14'0'2,"3"-2"2,3-1 2,2 0 4,5 2 7,6 4 13,6 5 14,6 6 13,2 2 1,1 3-8,-1 2-10,1 1-9,-1 2-6,1-1-5,0 1-3,-1-1-4,0-1-2,-1-1 1,0-2 0,-2-2 1,-1-2-3,-1-1-4,-1-1-4,0-1-4,-2-1-2,1-2 0,0-2 1,0-2 0,1-5 2,3-8 1,3-8 2,3-7 2,5-14 0,5-17-3,6-17-3,6-18-2,10-14-5,14-10-4,12-9-5,15-10-5,7-2-6,0 3-7,0 3-8,0 5-6,-11 14-4,-20 26 0,-20 25-1,-21 26 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37"/>
    </inkml:context>
    <inkml:brush xml:id="br0">
      <inkml:brushProperty name="width" value="0.03715" units="cm"/>
      <inkml:brushProperty name="height" value="0.03715" units="cm"/>
      <inkml:brushProperty name="color" value="#F2395B"/>
    </inkml:brush>
  </inkml:definitions>
  <inkml:trace contextRef="#ctx0" brushRef="#br0">78415 32192 592,'5'-3'120,"-2"8"-26,-6 9-26,-2 10-25,-5 5-17,-4 2-4,-4 3-5,-2 4-5,-5 2-6,-1 2-7,-3 2-6,-1 2-6,2-3-2,2-6 0,5-8 3,3-5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7:25"/>
    </inkml:context>
    <inkml:brush xml:id="br0">
      <inkml:brushProperty name="width" value="0.03793" units="cm"/>
      <inkml:brushProperty name="height" value="0.03793" units="cm"/>
      <inkml:brushProperty name="color" value="#F2395B"/>
    </inkml:brush>
  </inkml:definitions>
  <inkml:trace contextRef="#ctx0" brushRef="#br0">54699 38000 580,'0'-16'-3,"2"2"-6,0 1-5,2 1-7,-1 2 13,-1 6 28,0 4 30,-1 6 28,-4 6 6,-4 7-17,-6 9-17,-4 7-18,-4 6-9,-3 6-3,-2 4-1,-4 5-2,0 2-5,1-3-9,3-1-10,2-2-7,0-1-6,1 0 0,-1 0 0,2 0-1,-1-3 1,4-1 2,3-3 2,3-4 2,2-4-1,2-7-6,2-7-5,3-7-6,1-6 0,3-4 6,4-6 4,2-4 5,2-3 0,-2-2-5,-1 0-5,0-1-4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7:25"/>
    </inkml:context>
    <inkml:brush xml:id="br0">
      <inkml:brushProperty name="width" value="0.04166" units="cm"/>
      <inkml:brushProperty name="height" value="0.04166" units="cm"/>
      <inkml:brushProperty name="color" value="#F2395B"/>
    </inkml:brush>
  </inkml:definitions>
  <inkml:trace contextRef="#ctx0" brushRef="#br0">54352 37910 528,'-22'-23'2,"5"2"5,3 3 5,4 1 5,5 4 8,6 3 10,6 4 11,6 4 12,3 5-1,1 6-10,1 5-10,1 7-10,1 4-7,1 3-2,1 3-2,1 3-3,1 2-3,1 1-1,1 3-1,1 2-3,1 1-3,2 0-4,2 0-5,3 1-4,-1-1-7,-2 4-10,-1 0-9,-3 3-9,-3-3-7,-5-8-4,-5-8-6,-4-7-5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7:26"/>
    </inkml:context>
    <inkml:brush xml:id="br0">
      <inkml:brushProperty name="width" value="0.02412" units="cm"/>
      <inkml:brushProperty name="height" value="0.02412" units="cm"/>
      <inkml:brushProperty name="color" value="#F2395B"/>
    </inkml:brush>
  </inkml:definitions>
  <inkml:trace contextRef="#ctx0" brushRef="#br0">48350 33382 911,'15'0'-32,"-1"2"11,-1 0 12,0 2 12,-1 1 8,1 3 3,1 3 2,2 4 3,-1 2 1,-1 1-5,-1 3-2,0 1-3,-4 2-3,0-1-1,-2 1-1,-2-1-2,-1-1 0,0-5-2,0-3 0,0-4-1,1-5 0,1-6 0,3-6 1,2-6 0,2-6 0,3-7 0,4-7-2,2-6-1,7-15-3,10-22-6,12-21-7,10-20-6,-1-1-4,-9 22-4,-11 23-2,-11 23-4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7:34"/>
    </inkml:context>
    <inkml:brush xml:id="br0">
      <inkml:brushProperty name="width" value="0.04" units="cm"/>
      <inkml:brushProperty name="height" value="0.04" units="cm"/>
      <inkml:brushProperty name="color" value="#F2395B"/>
    </inkml:brush>
  </inkml:definitions>
  <inkml:trace contextRef="#ctx0" brushRef="#br0">85875 43351 550,'-21'-13'49,"5"6"-6,4 6-8,6 6-5,3 4-6,0 1-4,1 3-3,2 2-3,0 2-3,-2 0-2,-1 4 0,0 1-1,-1 2-1,0 1 0,0 1 0,1 1 0,-2 1-1,0-1 1,-2 0-1,0 1-1,0 0 1,0 3 0,2 1 1,1 2 0,-1 1-1,0 1-2,-2-1-3,0 0-1,0 0-2,0 1-2,2-2 0,1 1-2,0-1 0,2-3 1,0-3 0,2-3 0,0-6-3,2-9-10,0-8-8,2-10-10,0-7-3,1-9 3,2-7 4,0-8 2,0-5 3,0 2 0,-2-1 2,0 0 2,-2 1 0,1 0 3,0 1 1,0 2 2,-1 0 2,0 1 4,-1 2 3,-2 0 3,0 1 2,0-1 1,0 1 0,0 0 1,0 0 1,0 3-1,0 3 1,0 1 0,0 1 2,2 2 4,1 3 4,0 2 5,2 0 2,2 0 1,1 1 2,3-1 0,2 1 1,0 3 0,1 1 0,1 3 0,1 1 0,0 4 0,-2 2 1,2 4 0,0 1 0,-1 2-1,1 0 0,0 2-1,-1 1-1,1 6-2,0 2 0,-1 5-2,-1 2-2,-2 3-1,-4 1-3,-2 3-2,-3 1-2,1 1-2,0 0-2,0 2-2,-2 1-1,-2 0 1,-3 2 0,-4 1 1,-2 0-2,-3 0-4,-4 0-5,-1 1-3,-4-2-2,0-2 0,-1-2 0,-1-1 0,-1-3 1,-1-1 2,0-3 1,-2-1 1,0-3 1,1-3 2,1-3-1,1-2 2,2-3 0,3-1 3,3 0 2,3-2 2,2-1 2,0 0 3,2-1 3,1-2 2,3-1 3,8-2 0,6-2 1,7-2 1,5 0-1,1-1-1,3 0-1,1 0-2,2 0-2,1 0-2,1 1-1,1-1-3,-2 1-1,-2 2 1,-4 2 1,-1 2 0,-4 1 1,-1 0-1,-2 0 0,-2 0-1,-4 2 0,-3 4-2,-4 4-1,-4 3-1,-4 4-1,-3 2 0,-5 1 0,-4 3 0,-3 0 0,-1 1 0,-3-1 1,-1 0-1,0 1 1,0 1-1,1 1 0,1 1 0,2-1 0,1-2 0,2-1 0,3-2 2,1-3-1,2-3 0,3-3-1,1-2 1,3-5 0,6-3 4,4-4 2,6-3 2,2-3 3,1 2 1,1 0 2,1 2 2,3-2 0,4-2 0,3-3 1,5-3-1,1-2 0,1 1-4,2-1-2,1 0-3,0 0-1,0 1-1,0-1 0,1 0 0,-1 0-2,0-1-6,1-1-6,-1-1-5,-1 1-3,-1 0 1,-3 0 0,-2 2 0,-3 2 2,-2 1 1,-3 2 2,-2 2 2,-4 1 2,-1-1 2,-2-2 2,-2 0 3,-2 0 0,-1 1 1,0 0 0,-2 2 0,-1 0 0,0-2-1,-2 0 0,0-1-1,-2-1 0,0 0 0,-2 1-1,0-1 0,-2 1 1,-2 0-1,-1 2 0,-3 1-1,-1 1 1,0 2 0,0 2 1,1 2 0,-1 1 1,0 0 1,0 0 1,1 0 1,0 1 3,-1 2 5,0 2 3,1 2 5,-2 3 2,-2 5-3,-1 5-1,-3 5-2,1 3 0,3-1 0,2 0 2,4 1-1,2-1 1,0-1-1,2-1-2,1-1 0,1-1-2,3-2-1,4 0-3,3-1-1,3-1-1,5-1 1,5-1 0,5-1 1,3 0-4,1-2-9,1-1-9,0-1-8,1 0-6,0 0-5,1-1-5,-1 1-5,-2-1 0,-5 0 3,-5-2 2,-5 0 4,-3-1 1,-2 1 2,-2 1 0,-2 2 2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7:36"/>
    </inkml:context>
    <inkml:brush xml:id="br0">
      <inkml:brushProperty name="width" value="0.04033" units="cm"/>
      <inkml:brushProperty name="height" value="0.04033" units="cm"/>
      <inkml:brushProperty name="color" value="#F2395B"/>
    </inkml:brush>
  </inkml:definitions>
  <inkml:trace contextRef="#ctx0" brushRef="#br0">85381 51406 545,'0'-15'4,"0"2"6,0 2 8,0 3 8,-1 4 3,-2 8 3,-2 7 2,-2 9 3,1 2-4,1-1-6,2-3-8,2-1-7,0-1-4,-2 2-2,-2 0-1,-2 1-3,0-1 0,0-1 1,2-2 1,1-2 0,-3 3-1,-4 10-3,-5 11-2,-4 9-4,-5 4 1,-1-2 3,-3-2 4,-1-2 3,0-3 1,3-4 0,3-4-1,3-3 0,2-4-1,1-1-1,0-3-1,2-1-1,2-3-1,1-2 0,2-1 0,2-2 0,3-6-3,2-7-3,4-7-5,3-9-3,2-4-2,5-4 1,4-3 2,4-3 0,1 0 1,1 1-1,-1 3 1,1 1-1,1 0 0,5-4-2,3-5 1,5-3-2,-2 1 0,-4 5 1,-5 7 1,-4 5 1,-4 1 2,2-3 4,1-5 3,1-3 3,-1-1 2,-3 3 2,-2 4 0,-4 2 1,-1 2 0,0 2-1,0 2-1,-1 3-2,1 1 0,-2 0 0,-1 2 2,0 1 0,-1 0 3,2 2 7,0 1 5,2 0 6,-1 3 1,1 4-4,0 4-3,0 4-4,-2 2-2,0 1-2,-4 1 0,0 2-2,-2 1 1,0 3 2,0 3 3,0 3 2,0 0-1,1-3-3,2-3-3,0-3-5,1-1 0,-2-1-1,0 1 1,-2 0 0,1-1-2,0-1-4,2-1-5,0 0-4,2-3-5,2-3-3,2-3-5,1-2-4,3-3 0,0-2 4,1-2 3,1-2 4,2-3 2,1-5 1,3-5 0,2-5 1,-1 4 7,-3 12 12,-3 14 13,-3 12 13,-2 6 2,0-1-5,-2-1-6,0-1-6,-1 0-3,3-1 0,2 1 0,2 0-1,1-4-3,1-3-5,1-6-6,1-4-6,1-5-3,0-2-2,2-4-2,1-2-1,0-3-3,-3-1-5,-1-3-3,-2-1-5,-1-3 0,-1 0 6,1-1 4,0-1 5,-2 0 5,-1-1 3,-2 1 4,-2-1 3,-2 1 3,-1-1-1,-1 1-1,0-1 0,-1 1 2,0 1 2,0 1 4,0 1 3,-1 1 1,-1 1-1,0 1-2,-1 1-1,-2 0-1,-1 2-1,0 1-2,-1 1-2,-3 1-1,-2 2 1,-3 2 0,-3 3 1,-2 1 0,0 3 3,1 4 2,-1 2 3,1 3 1,0 4 4,2 2 3,1 3 3,2 1 0,2-1-4,4-1-3,2 0-4,2-2-1,0-1-1,0-1 1,0 0 0,1-2-3,2 1-4,2 0-5,2 0-5,1-2-3,0-1-1,0-2-3,0-2-2,-1-2 1,1-1 1,0 0 1,0-1 2,-1 0 2,-1 1 3,0 3 3,-2 2 3,0 2 3,-2 4 0,0 2 2,-2 3 1,0 3 2,0 1 3,0 3 4,0 1 2,0 2 3,0 1 3,0 1 3,0 1 2,0 1 1,0 4-3,0 3-2,0 3-2,0 1-3,0 3-3,0 2-4,0 2-2,0 2-3,0 3 1,0 3 0,0 4-1,0-1-2,0-3-3,0-3-5,0-2-5,0-5 0,0-4 1,0-5 1,0-6 1,0-4 1,-2-3 1,0-5-1,-2-3 2,0-2-3,-2 0-1,0-1-4,-1 1-1,-2-2-2,0-1 3,-1-2 1,-1-2 1,-2-2 2,0-2 0,-1-3 0,-1 0 1,-2-5 0,0-2 0,-1-5 0,-1-4 1,0-1 1,2-1 0,0 0 1,1 1 1,0-2 0,2 0 1,1-1 1,1-1 0,1-2 1,4-3 0,2-3 1,4-3 0,4-5 0,6-8-1,6-8-3,5-8 0,7-6-4,5-5-4,5-5-5,7-4-5,2 0-3,-2 7-4,-2 7-3,-1 7-2,-5 8-2,-6 10 1,-5 10 1,-6 9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7:37"/>
    </inkml:context>
    <inkml:brush xml:id="br0">
      <inkml:brushProperty name="width" value="0.03893" units="cm"/>
      <inkml:brushProperty name="height" value="0.03893" units="cm"/>
      <inkml:brushProperty name="color" value="#F2395B"/>
    </inkml:brush>
  </inkml:definitions>
  <inkml:trace contextRef="#ctx0" brushRef="#br0">95722 50931 565,'-2'-13'17,"0"3"3,-3 4 4,-2 4 4,-1 3 1,-2 2-2,0 2-3,-1 2-2,-2 2-1,-2 3 0,-1 3 0,-2 4-1,-1 2-1,1 5 0,0 3 0,2 4-1,0 3-1,-1 3-1,-1 1-2,-1 2-2,0 2-2,0 0-2,2 0-3,2 3-2,0-1-2,3-4-3,1-2-3,2-3-1,1-4-2,0-4-2,1-3 0,-1-5-2,1-2-3,2-2-5,2-3-6,2-1-5,2-6-5,2-10-5,2-10-6,2-9-6,1-5 2,-1 3 8,1 1 7,0 3 9,-1 1 6,0 0 3,-2 2 4,0 1 2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7:38"/>
    </inkml:context>
    <inkml:brush xml:id="br0">
      <inkml:brushProperty name="width" value="0.04717" units="cm"/>
      <inkml:brushProperty name="height" value="0.04717" units="cm"/>
      <inkml:brushProperty name="color" value="#F2395B"/>
    </inkml:brush>
  </inkml:definitions>
  <inkml:trace contextRef="#ctx0" brushRef="#br0">95695 50546 466,'8'-5'48,"0"6"-3,-1 6-2,1 5-1,0 6-4,0 4-6,0 3-4,0 3-5,-1 5-3,-1 3-2,-1 3-2,0 2 0,-1 3-2,0 0-1,0 2-1,0 0-1,0 0-3,0-2-2,-1-2-5,2-2-3,-2-3-2,1-4-2,0-4-1,0-3-1,-1-4-1,0-3-3,-2-3-2,0-2-2,-3-3-3,-4-1-5,-4-1-5,-3 0-5,-3-4-2,0-2 2,1-6 2,-1-2 1,-1-5 2,-1-2 3,-3-3 0,-1-3 3,-2-2 2,1-1 2,-1-1 2,1-1 2,-1 1 3,1 2 2,-1 4 2,1 3 3,0 1 3,4 1 6,3 0 6,3-1 6,2 1 3,2 1 0,2 0 1,3 2 0,3 0 2,7 0 6,7 1 6,8-1 4,4 0-1,2 2-6,5 1-7,1 0-8,3 0-4,3-2-4,1-1-3,2-3-3,-1-1-2,-2 0-2,-3 1-2,-3-1 0,-3 1-3,-3 0-4,-3 2-4,-3 1-3,-4-1-3,-2 0-1,-3-1 0,-2-1-2,-3-2 1,-1 0 2,0-1 0,-2-1 2,0-2 1,0-2 1,0-1 2,0-3 1,0 0 1,2-1 1,0 1 1,1-1 1,1 2 2,0-2 1,0 1 2,0-1 2,-1 1 2,-1 1 3,0 1 2,-2 1 4,-1 2 1,0 3 1,-1 2 1,-2 4 0,0 2 7,0-1 9,0 0 10,0 0 11,0 3 2,0 6-3,0 6-3,0 6-5,0 3-3,0 3-3,0 1-3,0 3-4,0 1-2,2 3-3,1 1-2,0 3-3,0 1-2,0 1-3,-2 4-2,0 1-3,-1 2-1,0 2 0,0 2-1,0 2 1,0 0-2,0-2-3,0-2-1,0-2-2,0-3-2,2-5 0,0-6 1,2-4-1,0-4-1,3-1-4,2-2-4,2-2-4,2-3-2,1-3 1,3-2-1,2-4 1,1-4-1,3-8-3,1-6-4,3-7-2,1-6-2,1-6 2,0-5 0,2-7 2,-2 0-3,-7 7-4,-5 7-4,-6 8-5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7:42"/>
    </inkml:context>
    <inkml:brush xml:id="br0">
      <inkml:brushProperty name="width" value="0.04959" units="cm"/>
      <inkml:brushProperty name="height" value="0.04959" units="cm"/>
      <inkml:brushProperty name="color" value="#00BFF3"/>
    </inkml:brush>
  </inkml:definitions>
  <inkml:trace contextRef="#ctx0" brushRef="#br0">90240 46206 443,'-21'-14'-15,"5"3"6,4 3 6,6 2 5,2 1 4,0 0 2,0-1 1,1-1 3,0-1 7,3 2 15,4 1 14,2 0 14,2 3 2,0 4-10,0 4-12,0 4-10,0 1-7,-1 1-4,1 0-4,0 0-4,0 0-2,2 3-2,0 2-2,1 2-2,1-1-1,0 1 1,-1-2-1,1-1 2,1 0-2,0 1 1,1 1-2,1 2 1,0-2-2,-1 1 0,0-2 0,-3-1 0,0 0-1,0-2 1,-2 2-1,-1 0 1,0-1-1,0 1 2,0 0-1,0-1 1,-1 1 0,-1 0 0,0-1 0,-2 1 0,1-1 0,0-1-1,1-1-1,2 0-1,0-2 1,1 1 0,2 0 0,0 0 0,1-1 1,0-1-1,-1 0-1,1-2 0,0 0 0,0 0-1,-1 0 1,1-1-1,0 2 0,2 2 0,0 2 0,1 1-1,0 2 0,-1 0 0,-1-1-2,0 1 0,-1 0-4,0-1-4,-1 1-5,1 0-6,-1-1 1,-1-1 3,0-1 4,-2 0 4,1 0 4,2 3 1,2 3 4,1 3 2,1 0 1,-1-1 1,-1-3 2,-1-1 0,-1-2-1,0 1 0,-2-1-2,-1 1-1,1 0-1,0-1-1,1 1 1,2 0-2,-1-1 1,-1-1-2,-1-1-1,0 0-1,-2-2 0,-1 1 2,0 0 0,-2 0 1,1-2 1,0 1 0,1-2 0,2 0 0,0-1 0,0 3-1,-1 2 0,1 2-1,0-1-2,0-1-2,0-2-3,0-2-2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7:43"/>
    </inkml:context>
    <inkml:brush xml:id="br0">
      <inkml:brushProperty name="width" value="0.03854" units="cm"/>
      <inkml:brushProperty name="height" value="0.03854" units="cm"/>
      <inkml:brushProperty name="color" value="#00BFF3"/>
    </inkml:brush>
  </inkml:definitions>
  <inkml:trace contextRef="#ctx0" brushRef="#br0">92037 48923 570,'-6'-7'5,"6"2"9,4 2 10,6 2 9,1 1 2,1 0-4,0 0-5,0 0-4,-1 0-3,1 2-1,0 0-1,0 2-2,0 1 0,1 1 0,1 3-1,2 2 1,0 2-1,1 3 0,1 3 1,1 4-1,1-1 0,0-1-2,-1-3-3,1-1-1,0-1-2,0-1-2,2 1-3,1 0-1,0-2-1,-1-3-1,-1-3-1,-1-2 1,0-1-2,0 1 0,-1 3-1,1 2-1,-2-1-1,-1-2 2,-2-4 1,-3-2 0,-1-5 1,0-2 0,-2-5 0,0-4 0,-3-7 0,-3-11 0,-2-10 1,-4-11 0,-1-10-1,1-6-3,-1-7-4,0-6-3,0-3-7,2 0-14,0 2-12,2 0-12,-1 9-4,0 17 8,-2 16 8,0 17 7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7:52"/>
    </inkml:context>
    <inkml:brush xml:id="br0">
      <inkml:brushProperty name="width" value="0.0333" units="cm"/>
      <inkml:brushProperty name="height" value="0.0333" units="cm"/>
      <inkml:brushProperty name="color" value="#00BFF3"/>
    </inkml:brush>
  </inkml:definitions>
  <inkml:trace contextRef="#ctx0" brushRef="#br0">45150 48230 660,'15'0'111,"-1"0"-27,-1 0-27,0 0-26,-2-1-15,1-1-3,0 0-2,0 0-3,-1-2-3,2 0-2,1 0-3,2 1-1,-1-1-4,-1 2-2,-1 0-3,0 2-2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4:37"/>
    </inkml:context>
    <inkml:brush xml:id="br0">
      <inkml:brushProperty name="width" value="0.05415" units="cm"/>
      <inkml:brushProperty name="height" value="0.05415" units="cm"/>
      <inkml:brushProperty name="color" value="#F2395B"/>
    </inkml:brush>
  </inkml:definitions>
  <inkml:trace contextRef="#ctx0" brushRef="#br0">78152 32831 406,'37'-7'21,"-5"1"1,-6 0-1,-4 2 0,-3 0-2,-3 2-1,-1 0-3,-2 2-2,-2 2-2,1 4 0,0 4-2,0 3 0,-1 4-1,-3 1 1,-1 3-1,-2 2 2,-3 1-1,-2 2 0,-3 3 1,-4 1-1,-1 2 0,-2-1 2,0 0 0,-1 1 2,0-2 1,1 0 1,0-1 1,2-1 2,-1-1-1,0 4 0,-1 1-3,-1 2 0,-1 2-2,2-1-1,1 0-1,1 0-1,0 0-2,0-3-3,1-2-1,-1-1-3,0-4-3,0-3-3,1-5-4,-1-3-2,-1-4-3,-2-4-1,-2-4-1,-1-4-1,-2-7-1,0-8 1,1-9 1,-1-8 0,2-7-3,2-3-8,4-2-7,3-4-7,1 0-2,2 2 4,0 2 6,2 2 4,1 4 6,4 3 3,2 4 6,3 3 3,3 4 5,0 3 1,1 3 2,1 3 1,-1 3 6,-2 3 8,-4 2 8,-2 4 8,-4 4 8,-1 6 5,-2 6 7,-1 5 5,-5 5-1,-4 1-11,-5 3-10,-5 1-11,-3 1-6,1-3-1,-1-1-1,1-3-1,1-2-4,4-3-8,5-3-8,3-3-8,4-4-6,4-6-7,4-6-6,4-5-7,4-4 0,5-1 6,5-1 4,5-1 6,3-1 4,1 1 3,1-1 2,1 1 4,-2 2 4,-5 4 7,-5 6 7,-5 5 6,-4 3 6,-3 3 2,-3 4 4,-2 2 4,-4 2 0,-3 2 0,-5 0-1,-4 1-1,-3 2 1,-3 3-2,-3 3 1,-3 3-1,0-1-2,1-2-3,3-3-5,1-3-4,2-2-3,3-1-4,1 0-3,2-2-2,7-5-10,12-8-12,12-10-14,11-7-12,9-8-4,5-5 9,4-5 8,6-4 8,0-1 6,0 2 5,0 3 3,-1 4 5,-3 1 5,-1 1 7,-1 1 7,-3 1 6,-4 3 3,-6 5-2,-5 5-3,-7 5-2,-6 5 8,-8 7 16,-8 8 18,-8 6 17,-6 5 3,-3 3-13,-5 3-12,-4 3-12,-1 0-9,0-1-6,-1-3-5,1-1-5,1-3-3,2-3 0,4-3 0,3-3 1,6-1 0,9 2 4,8 0 3,9 1 2,5-2 2,-1 0-4,1-2-1,0-2-3,-1-1-1,1 0-3,-1-1-1,1 1-2,4 1-2,7 4 0,8 2 0,8 3-2,3 2-4,-1-1-8,0 1-8,-2-1-8,-4-1-6,-7-2-7,-9-4-4,-7-3-7,-5-1-4,-1-2-2,-1-1-4,0 0-3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7:54"/>
    </inkml:context>
    <inkml:brush xml:id="br0">
      <inkml:brushProperty name="width" value="0.03266" units="cm"/>
      <inkml:brushProperty name="height" value="0.03266" units="cm"/>
      <inkml:brushProperty name="color" value="#00BFF3"/>
    </inkml:brush>
  </inkml:definitions>
  <inkml:trace contextRef="#ctx0" brushRef="#br0">40661 47927 673,'-13'-8'-6,"8"2"17,7 1 16,6 1 18,6 1 4,3 0-8,5 2-7,3 0-9,3 1-3,-1 0-2,1 0 0,-1 0-2,1 0-4,3 0-7,0 0-10,4 0-7,-2-1-6,-2-2-3,-3-2-4,-3-2-4,-4 0-2,-3 2-3,-4-1-1,-4 2-2,-5 0-2,-2 2 0,-6 0-1,-2 2 1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7:54"/>
    </inkml:context>
    <inkml:brush xml:id="br0">
      <inkml:brushProperty name="width" value="0.02868" units="cm"/>
      <inkml:brushProperty name="height" value="0.02868" units="cm"/>
      <inkml:brushProperty name="color" value="#00BFF3"/>
    </inkml:brush>
  </inkml:definitions>
  <inkml:trace contextRef="#ctx0" brushRef="#br0">41415 47416 767,'-6'-12'-17,"1"8"23,2 8 21,2 8 22,1 4 4,2 1-11,0 1-12,2 1-12,-2 0-7,1 0-4,-2 1-2,0 0-3,-1 0-6,2 3-7,0 1-8,2 3-6,-1-1-7,0-2-5,-3-2-6,1-1-4,-1-3 1,2-3 7,0-3 7,2-2 8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7:54"/>
    </inkml:context>
    <inkml:brush xml:id="br0">
      <inkml:brushProperty name="width" value="0.02956" units="cm"/>
      <inkml:brushProperty name="height" value="0.02956" units="cm"/>
      <inkml:brushProperty name="color" value="#00BFF3"/>
    </inkml:brush>
  </inkml:definitions>
  <inkml:trace contextRef="#ctx0" brushRef="#br0">41996 47378 744,'15'-28'19,"-1"7"3,-2 7 2,1 7 2,-2 3 0,1 2-4,0 0-3,0 2-4,-1 0-1,-1 2 0,-1 0 1,0 2 0,-2 1-2,-2 3-5,-3 4-4,0 2-6,-4 3-5,-2 3-5,-4 2-5,-2 4-6,-3 1-2,-2-1 0,-1-1-1,-3-1 1,0-1 1,2-3 4,0-2 5,1-1 3,1-3 3,2-1 1,2-2 1,3-2 1,0-2 1,2-1 2,0 0 2,2-2 0,4-1 5,10-4 5,8-2 5,9-3 7,5-3-1,0 0-4,2-2-5,0 0-5,2 1-3,1 3-1,1 2 0,0 4-1,-3 1-7,-8 0-14,-7 0-14,-8 0-14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7:57"/>
    </inkml:context>
    <inkml:brush xml:id="br0">
      <inkml:brushProperty name="width" value="0.03446" units="cm"/>
      <inkml:brushProperty name="height" value="0.03446" units="cm"/>
      <inkml:brushProperty name="color" value="#00BFF3"/>
    </inkml:brush>
  </inkml:definitions>
  <inkml:trace contextRef="#ctx0" brushRef="#br0">42270 54516 638,'0'-29'37,"0"5"-3,0 5-6,0 5-3,0 2-4,-2 1-2,0-1-3,-2 0-2,0 0-2,-2 1-3,0-1-2,-1 0-3,-1 1-1,0 1-3,0 0-3,1 2-1,-3 0-1,0 0 2,-3 1 0,-1-1 3,-2 1-1,0 2-1,2 2 0,-2 2-2,-1 1 1,-3 2 1,-4 0 2,-1 2 1,-4 1 1,1 3 0,-2 4 1,-1 2 1,0 2 0,1 1 0,1 1 0,1 2 1,2 0-1,1 1 0,3 0 0,1 3 0,2-1 0,1 1 0,1-1-1,1 1 0,1-1 0,2 3 0,2 0-1,3 1 0,1-1 0,2 0 0,2-2 0,2 0 0,1 0 0,0-1 0,0 1 1,0-1 0,1 1-1,4-1 1,2 1 1,4-1-1,1 0 0,3-1-1,1-1-1,3 0 0,1-3-1,-1 0 0,1 0-2,0-2 0,0-2 0,3-1 0,1-2 1,3-2 1,0-2-3,1-2-5,-1-3-6,0 0-6,1-4-3,1-2-2,1-4-1,1-2-2,0-3 1,-1-1 1,-3-3 1,2-1 3,-3-2 1,0 0 1,-1 1 0,0-1 1,-3 0 2,-1 1 3,-3-1 4,-1 1 3,-3 0 2,-3 1 1,-2 0 1,-4 2 2,-2 2 2,0 1 5,-2 2 4,0 2 5,-2 2 3,-2 1 2,-2 0 2,-2 2 1,0 0 1,-1 2-3,0 0-1,0 2-2,0 0-2,0 0-1,1 0-1,-1 0-1,0 0 0,0 2-2,0 0 0,0 2-1,-1 0-2,-1 2-1,-3 0-2,-2 1-2,0 2-1,1 2 1,1 2-1,0 1 1,1 1 1,1-1-2,-1 0 1,1-2 0,0 0-1,1 2 1,0 0 0,2 1 1,1 0-1,0-1 0,2-1-1,1 0 0,0-2-1,4 1 0,0 0 0,4 0 0,0-2-1,3-3-5,2-2-3,2-4-4,1-2-1,1-4-1,0-2 1,3-3-1,0-2 1,-1 0 1,1 0 0,0 1 2,-1 0 0,-1 0 2,-1 2 1,-1 1 2,-1 0 1,0 2 1,-2 1 2,0 0 1,-3 0 3,-1 0 5,-2-1 4,-2-1 6,1 1 2,2 4 3,4 4 2,2 4 2,1 2-1,-1 1-4,0 2-6,-2 0-4,0 0-3,2 1 0,0 0-2,1 0-1,1-1-2,0-1-3,-1 0-5,1-2-3,0 0-5,0 0-4,-1 0-5,1-1-5,1 1-3,0-2-3,1-1-2,1 0-3,1-2 0,1-2 1,2-2 0,0-2 1,-1-2 3,-3 0 4,-3-1 5,-2-2 3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7:58"/>
    </inkml:context>
    <inkml:brush xml:id="br0">
      <inkml:brushProperty name="width" value="0.03965" units="cm"/>
      <inkml:brushProperty name="height" value="0.03965" units="cm"/>
      <inkml:brushProperty name="color" value="#00BFF3"/>
    </inkml:brush>
  </inkml:definitions>
  <inkml:trace contextRef="#ctx0" brushRef="#br0">45756 54501 554,'7'-24'3,"-2"2"4,-2 1 6,-2 1 4,-1 2 3,2 1-1,0 2-1,2 3 0,-1 0 0,-2 0 1,-2 0 1,-2 1 2,-2 0-1,-2 2-3,-2 2-1,-1 2-3,-2 1-2,0 1-1,0-1-2,0 0-2,0 0 0,1 2-2,0 0 0,-1 2 0,0 1-1,1 2-1,-1 2 1,0 2-2,0 2 2,1 3 0,-1 3 0,0 3 1,-1 3 1,0 0-1,-1 0 1,-1 3 0,-1 0 0,1 2 0,-1 3 1,1 1 0,0 2 0,3-1-1,1 0 0,2 0-2,1-1 1,0-2-2,1-2 0,-1-1-1,1-2-1,2-1 1,2-1-1,2-1 0,1-1 0,2-1-2,0-1-1,2 0-1,1-3 0,1-1 1,3-2 1,2-2 0,2-1-1,3-1-4,4 1-4,1 0-3,3-1-3,-1-2-1,1-3-2,-1 0-1,0-3-2,-1-1-5,-1 0-4,0-1-4,-3-2-3,0 0-2,-1-1-3,-1-2-1,-2 1 2,-2-1 6,-4 0 7,-2 0 7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7:58"/>
    </inkml:context>
    <inkml:brush xml:id="br0">
      <inkml:brushProperty name="width" value="0.03909" units="cm"/>
      <inkml:brushProperty name="height" value="0.03909" units="cm"/>
      <inkml:brushProperty name="color" value="#00BFF3"/>
    </inkml:brush>
  </inkml:definitions>
  <inkml:trace contextRef="#ctx0" brushRef="#br0">46622 56013 562,'8'-8'3,"0"0"6,0 0 5,0 0 7,0 1 2,-1 1 2,1 0 1,0 2 1,0 0 1,2 2-1,-1 0 1,2 2-1,1 0-2,0 2-1,0 0-3,-1 2-2,0 1-1,0 1-1,-2 3-1,0 2 0,-2 2-3,1 1-5,0 3-5,0 2-5,-3-1-5,-4 0-5,-6-1-4,-4-1-5,-3 1-1,-2 2 1,0 1 3,-1 3 2,0-1 0,-1-1 0,0-3 0,1-1-1,0-3 2,1 0 0,1 0 2,1-2 1,0-1 4,2-1 7,1 0 6,0-2 7,2 0 2,-1-2 0,0-1-2,0 0-1,4-2 1,8-1 5,8 0 4,7-1 4,6-3 1,1-2-5,3-4-4,0-2-4,3-1-3,-1 1-2,0 0-2,1 2-1,-3 1-4,-2 2-3,-4 2-5,-1 2-4,-4 1-4,-1 0-6,-3 0-4,-1 0-5,-2 1-1,-2 2 5,-2 2 5,-2 2 5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8:17"/>
    </inkml:context>
    <inkml:brush xml:id="br0">
      <inkml:brushProperty name="width" value="0.03117" units="cm"/>
      <inkml:brushProperty name="height" value="0.03117" units="cm"/>
      <inkml:brushProperty name="color" value="#00BFF3"/>
    </inkml:brush>
  </inkml:definitions>
  <inkml:trace contextRef="#ctx0" brushRef="#br0">46448 46893 705,'0'-26'-15,"-2"13"21,0 11 21,-2 12 22,0 6 4,-1 1-13,-2 1-12,0 1-12,-1 0-8,0 0-1,1 1-3,-1-1-2,0 1-1,0-1 0,1 0 2,-1 0 0,0 1-1,-2-1-1,0 1-2,-1-1-2,-1 0-1,2-3 1,1-1 1,1-3-1,0-1 2,2 0-1,1-2 1,0-1 0,5-1 3,6-2 3,7-2 4,7-2 4,3-2 1,-1 0-3,-1-2-3,-1 0-2,1-1-2,3 0-1,2 0 0,3 0-2,0 0-1,-3-1-1,-5-1-3,-3-2-1,-2 1-1,-1 2-1,1 3 0,-1 1-1,0 0 1,-2-1 0,-3 0 2,-1-1 0,-4 0-8,-4 4-17,-5 2-17,-6 4-16,-1 0-3,-1-1 13,0-1 13,0 0 13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8:17"/>
    </inkml:context>
    <inkml:brush xml:id="br0">
      <inkml:brushProperty name="width" value="0.03777" units="cm"/>
      <inkml:brushProperty name="height" value="0.03777" units="cm"/>
      <inkml:brushProperty name="color" value="#00BFF3"/>
    </inkml:brush>
  </inkml:definitions>
  <inkml:trace contextRef="#ctx0" brushRef="#br0">46923 47050 582,'0'-22'-2,"0"3"-2,0 3-4,0 3-3,0 1 1,0 1 6,0-1 5,0 1 6,1 0 4,0 2 5,2 2 3,-1 2 4,2 3 5,0 2 8,0 4 8,0 2 8,-1 3-1,-1 4-9,0 2-7,-1 3-10,-2 2-5,2 3-3,-1 1-4,0 2-4,-1 2-3,2 2-5,-1 2-3,0 2-5,-1 2-3,-1 3-2,0 4-4,-1 2-3,-1 1-3,0-1-5,0 0-4,0-2-5,1-4 0,-1-6 5,0-7 5,0-8 4,1 1 2,1 7-4,0 6-4,2 8-3,-1-1 1,0-8 2,-2-8 4,0-7 4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8:18"/>
    </inkml:context>
    <inkml:brush xml:id="br0">
      <inkml:brushProperty name="width" value="0.03279" units="cm"/>
      <inkml:brushProperty name="height" value="0.03279" units="cm"/>
      <inkml:brushProperty name="color" value="#00BFF3"/>
    </inkml:brush>
  </inkml:definitions>
  <inkml:trace contextRef="#ctx0" brushRef="#br0">45131 48151 671,'-7'-8'-28,"1"2"17,0 1 16,2 0 17,2 2 11,4 1 7,4 0 6,4 1 7,1 1-2,3 0-11,0 0-12,1 0-10,1 0-7,-2-1-2,2-2-3,-1 1-2,1-2-2,-1 0-3,1 0-1,0 0-2,-1 1-1,1 0 2,-1 2 1,1 1 1,-1-1 0,-1 0-2,-2-2-2,0 0-1,0-1-2,-2 2 1,-1 1 0,-1 0 0,0 2-9,0 0-20,0 1-18,0 2-20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8:19"/>
    </inkml:context>
    <inkml:brush xml:id="br0">
      <inkml:brushProperty name="width" value="0.03164" units="cm"/>
      <inkml:brushProperty name="height" value="0.03164" units="cm"/>
      <inkml:brushProperty name="color" value="#00BFF3"/>
    </inkml:brush>
  </inkml:definitions>
  <inkml:trace contextRef="#ctx0" brushRef="#br0">46456 46485 695,'-7'8'47,"3"0"-9,1 0-7,2-1-10,0 1-4,0 2-1,-2 0-2,0 1-2,-2 1 0,0 1-1,-1 1 1,-1 2 0,-2-1-1,0 1-2,-1-1-1,-1 1-1,-1 0-2,0 1 1,1 1 0,-1 1 0,0-1-2,0 0-5,1-1-3,-1-1-5,0 0-1,-1 1 3,0 1 2,-2 1 3,0 0 0,2-3 0,3-1-1,1-3-1,1-1 1,0-1-1,1 0 1,-1-2 1,1 0 0,2 0 1,2-1 2,2 1 1,3-1 1,2-2 0,3-2 2,3-2 0,2-2 0,2 0-2,0-2 0,1 0-2,1-2 0,3 0-1,0-1 0,4-1 0,0-1-1,-1 0 1,-1 0-1,-1 1 1,-1-1-1,-1 2 1,-1 1 0,-1 0-1,-1 1 1,1 0-1,-2 1 1,2-1 0,-1 0-1,-1 0 1,0 0-1,-2 0 0,-1 1-2,-1 0-1,-1 2-2,0 0-3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19T21:04:07"/>
    </inkml:context>
    <inkml:brush xml:id="br0">
      <inkml:brushProperty name="width" value="0.04062" units="cm"/>
      <inkml:brushProperty name="height" value="0.04062" units="cm"/>
      <inkml:brushProperty name="color" value="#F2385B"/>
    </inkml:brush>
  </inkml:definitions>
  <inkml:trace contextRef="#ctx0" brushRef="#br0">11679 27700 541,'-43'0'-29,"9"0"8,9 0 6,9 0 7,5 0 4,1 2 2,0 0 2,2 2 2,0 0 1,0 0-1,1-1 1,-1 2-1,0-2 1,2 1 2,1 0 1,0 0 2,1 0 1,0 0 0,0 0 1,1 0-1,-2 0 1,2 2 1,-1 0 0,0 1 0,0 1 1,0 2 1,0 0 2,0 2 0,2-3 2,4-2 4,4-3 1,4-2 4,1-3-2,-1 0-4,0-2-4,-2 0-4,0-1-3,2 1-2,0-1-1,1 1-1,2-2-1,0 2 0,1-1-1,1 0 1,1 0-2,0 0 0,-1 0 0,1 0-1,0 1-1,1 0 1,1 2 0,1 0 0,1 1 0,0 0 1,-1 0-1,1 0 1,-1 0 1,-1 0-1,-1 0 0,-1 0-1,0 1 1,0 2 0,-1 2 0,1 2-1,0 0 0,-1-1 1,1 0-1,0-1 0,0-2 0,-1 1 0,1-1 0,0 1-1,-1 0 1,-1 0 0,-1 0 0,-1 0 0,1 0 0,0 0-1,1-1 1,1 2-1,1-2 1,0-1 0,-1 0-1,1-2 2,-1 0-1,-1 0 0,-1 0 0,0 0 0,-1 0 0,2 0 0,3 0 0,2 0 1,1-1-1,3-4-1,1-2 1,3-3-1,1-3 1,2 1-1,3-2 2,1-1 0,1 0 1,-1 2-1,-2 3 1,0 1 0,-1 2 0,-3 2 0,-2 2 0,-1 2-1,-2 2 0,-1 0 0,-1 2 1,-1 0-1,-1 2 2,-2 0 0,-3 1 0,-1 2 2,-1 0-1,0 1 0,-1 2-1,1 0-1,0-1 0,0-1 0,-1-3-1,1-1 0,1-2-1,2 0 0,1-2 0,3 0-1,1-2 0,1-2 0,1-2-1,1-1 1,2-2-1,1-2 0,3 0 1,1-1-1,0 0 1,-1 1-1,-3 0 1,-1 2-1,-2 1 1,-1 2 0,-1 2 0,-1 2-1,-2 2 1,-1 0 0,-2 2 0,-2 0 0,-2 1 0,1 0 0,0 0 1,0 0 0,-1 0 1,1 0-1,0-1 1,0 2 0,-1-2 0,1 1-1,0 0 0,0 0 0,-1 1 0,1 0-1,0 1 1,0 2 0,0 0-1,1-1 1,1 0 0,2 1 0,-1 0 0,-1 0 0,-1 0-1,0-1 1,-2 1 1,-1 0-1,-1 0 0,0 0 0,-1 0 0,1-1 0,2 1 0,0 0 0,1-1-2,0-2 0,-1-3-1,1 0-1,1-2-1,1 0 0,2 0 0,3 0 0,1-2 0,3 0 1,1-3 0,3-2 1,0-1 0,-1 2 1,-1 1 0,-1 1 0,-1-1 0,1 2 1,-1-1 0,1 0 0,-2 0 1,-1 2-1,-3 0 0,-1 2 0,-1 0 0,2 2 1,0 0 0,1 2 0,0-1 0,-1-1 0,-1 0 1,-1-1-1,0-1 1,0 0-1,-1 0 1,1 0-1,0 0 0,1 0-1,2 0 0,0 0 0,0 0 0,-1 0 0,-1 0 0,-1 0 0,-1 0 0,-1 0-1,0 0 1,-2 0 0,0 0-3,0 0-5,-1 0-4,1 0-5,-2 1-12,-2 3-20,-4 4-18,-2 2-21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33:29"/>
    </inkml:context>
    <inkml:brush xml:id="br0">
      <inkml:brushProperty name="width" value="0.04782" units="cm"/>
      <inkml:brushProperty name="height" value="0.04782" units="cm"/>
      <inkml:brushProperty name="color" value="#F2385B"/>
    </inkml:brush>
  </inkml:definitions>
  <inkml:trace contextRef="#ctx0" brushRef="#br0">6268 26471 460,'-25'-34'37,"13"11"5,12 10 5,14 12 5,4 5-3,-3 2-9,-3 0-9,-2 2-9,-1 0-6,3 3-1,3 2-1,4 2-1,-1 1-1,-1 3-1,-3 1-1,-1 3-1,-1 1-1,0 1-1,-1 1 0,1 1-1,-1 0-2,0 1-3,-2-1-2,0-1-3,-2 1-1,1-3 1,0-1 1,0-2 1,0-3 1,0-1 1,-1-3 1,1-1 0,0-3 1,2-2-1,0-4 1,1-2-1,2-4 2,2-2 3,1-4 3,3-2 2,2-4 1,3-3-2,3-5-1,3-3-2,2-5 0,3-3-1,1-3-1,2-5 0,1-2-1,3 2-1,3 0-2,1 1-1,1 1 0,2 2 0,0 0-1,2 1 1,-2 4-1,-2 3-1,-4 3-2,-2 5 0,-4 2 0,-3 0 0,-5 2 1,-4 1 2,-3 2-1,-3 3-1,-3 2 0,-2 4 0,-6 2-16,-6 2-29,-8 2-30,-6 2-28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8:19"/>
    </inkml:context>
    <inkml:brush xml:id="br0">
      <inkml:brushProperty name="width" value="0.03172" units="cm"/>
      <inkml:brushProperty name="height" value="0.03172" units="cm"/>
      <inkml:brushProperty name="color" value="#00BFF3"/>
    </inkml:brush>
  </inkml:definitions>
  <inkml:trace contextRef="#ctx0" brushRef="#br0">47021 46865 693,'1'-19'-7,"0"9"20,1 8 20,2 10 21,-1 5 4,0 5-12,-2 3-10,0 4-11,-1 4-8,0 2-4,0 4-3,0 2-4,0 3-3,0 0-5,0 1-4,0 2-4,-1 1-6,0 6-6,-2 5-6,0 5-7,-1-4 0,0-9 7,1-12 6,0-10 7,-1-6-1,0 1-8,0-1-10,0 1-8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8:34"/>
    </inkml:context>
    <inkml:brush xml:id="br0">
      <inkml:brushProperty name="width" value="0.03645" units="cm"/>
      <inkml:brushProperty name="height" value="0.03645" units="cm"/>
      <inkml:brushProperty name="color" value="#00BFF3"/>
    </inkml:brush>
  </inkml:definitions>
  <inkml:trace contextRef="#ctx0" brushRef="#br0">11896 38309 603,'-15'-15'0,"1"2"1,0 3 0,2 1 1,2 3 3,3 4 9,2 4 7,4 4 9,2 3 0,2 3-5,2 3-5,1 3-5,3 4-3,0 3-2,1 4 0,1 4-1,1 3 0,0 0-1,-1 2 1,1 0 0,1 1-1,1 0 0,3-1-2,1 1 0,2-2-1,-3-2-1,0-3 0,-1-4-1,1-2 0,1-1-1,3-3 1,1-2-2,1-1 1,-1-2-1,-1-3 0,-1-1-1,-1-3 1,1-1 2,-1-2 1,1-2 2,-1-2 0,1 0-1,-1-2 0,1 0 0,-1-2-1,1-2 0,-1-2 1,1-2 0,0-4 0,4-7 0,3-7 1,3-7-1,4-8 1,8-11-1,6-11 1,7-10-1,6-5-2,6 1-2,5 1-4,7 0-2,4 0-2,0-3-1,1-4 0,1-2-1,0 1-4,-3 3-7,-1 5-7,-2 3-7,-7 8-4,-12 13-1,-11 13-1,-12 12-1,-8 7 1,-5 1 2,-5 1 1,-5 1 2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8:48"/>
    </inkml:context>
    <inkml:brush xml:id="br0">
      <inkml:brushProperty name="width" value="0.03548" units="cm"/>
      <inkml:brushProperty name="height" value="0.03548" units="cm"/>
      <inkml:brushProperty name="color" value="#00BFF3"/>
    </inkml:brush>
  </inkml:definitions>
  <inkml:trace contextRef="#ctx0" brushRef="#br0">85728 1253 620,'0'-14'2,"0"1"6,0 2 5,0 2 5,0 4 2,0 4-4,0 6-2,0 4-3,0 4-3,0 1-1,0 3-2,0 2-2,0 1-2,-2 1-2,0 0-3,-1 2-2,-2 2-2,2 3 2,-1 3 0,0 3 2,-1 1-1,0 2 0,-1 1 0,-2 0-2,1 0 1,1-3 0,0-3 0,2-3 0,0-5-1,2-3-1,0-6-1,2-5-1,0-4-2,2-6-2,0-5-1,2-4-2,0-4 0,0-3 2,-1-3 2,2-3 2,-2-1 2,-1 1 1,0 1 0,-2 1 2,0 1 3,-2 2 3,0 3 4,-1 1 5,-1 1 4,3 0 6,2 1 7,3-1 6,0 1 0,3 2-6,2 2-5,2 3-6,0 0-3,1 0-2,0 0-2,0 0-2,0 0-1,-1 2-1,1 0 0,0 2 0,0-1-1,1 0-3,1-2-1,2 0-1,-1 0-2,-1 0 2,-1 2 0,0 0 1,-2 1-1,-1 0-4,-1 0-3,0 0-3,-3-2-5,0-6-7,-4-4-6,0-5-6,-2-4 0,0-3 9,0-3 7,0-3 8,0 1 5,1 0 3,2 3 2,0 2 2,1 2 2,-2 5 1,0 3 3,-2 4 0,0 2 5,0 0 5,0 1 5,0-1 7,1 3 3,0 6 3,2 5 3,0 7 2,0 4-2,0 3-9,-2 4-8,0 2-8,-1 1-5,0 2-4,0 0-2,0 2-3,0 1-3,0 3-1,0 1-2,0 2-1,-1 3-3,-2 4-1,-2 4-2,-2 4-3,0-3 0,2-10-1,3-9-1,1-11 0,1-5 0,1-3 1,2-1 0,0-2 1,3-3 1,2-6 0,3-5 1,4-4 0,1-4 3,1-3 2,1-3 3,1-3 3,0-3 3,-1-1 0,-1-3 0,0-1 1,-2-1 1,1 1 1,0 2 2,-1 0 0,1 1 3,0 3 2,-1 1 4,1 3 2,-1 1 2,-3 2-1,-1 2 0,-2 3 0,-2 1 0,0 0 1,-2 2 1,0 1 1,-2-1-1,-1 0-3,0-1-2,-1-1-2,-1-1-2,0 3 1,0 0 0,0 0 1,0 2-1,0-1-4,0 0-1,0 0-4,-2 1-1,-1 2-1,-2 2 1,-1 2-1,-3 2 0,0 0 2,-1 2 1,-1 0 1,-2 3 0,0 2-1,-1 3 0,-1 3 0,-1 2-1,2 1 0,1 1 1,1 1 0,1 0 0,2-1 0,2-1-1,3-1 1,0-1 0,2 0-1,0-2 0,2-1 0,0-1-2,2 0-1,0-2-2,2-1-2,0 0 0,1-2-2,2-1 1,0 0-1,2-3 0,2-2 1,1-4 0,3-2 2,1-3-1,-1-2 1,1-1-1,0-3 0,-2 0 3,-1 1 3,-2 0 4,-2 2 3,-3 1 5,-1 1 6,-2 0 4,-1 2 6,-2 2 1,0 4-3,0 4-2,0 4-3,0 4-3,0 4-6,0 3-5,0 5-5,0 3-2,0 5 0,0 3 1,0 4-1,-1 3 1,-1 0-1,0 2 0,-1 1 0,-1 0 0,0 0 1,0 0 0,0 0 0,-1-1 0,0-3 0,-1-1-2,-1-1-1,-1-4-1,2-4-1,0-3-1,2-5 0,0-2-2,0-1 1,0 0-1,0-2-1,0-2 1,-2-3 0,0-2 1,-1-4 0,-1-1 1,0 0 0,0 0 1,0 0 1,-1-1 0,-1-1 1,-3 0 0,-2-1 1,0-3 0,-1-2 1,0-4 1,1-2 2,-1-2-1,2-2 0,1 0-1,1-1-1,1 0 1,4-1 2,3 0 1,2 1 2,3-2 2,0 0 2,2-1 2,0-1 2,4-3-1,7-3-5,7-4-5,8-5-4,5-1-3,6-3-4,6-2-2,6-2-3,3-1 0,0 1-1,0 2 2,0 0 0,-4 3 1,-1 4 1,-6 3 0,-2 5 1,-4 1 2,-2 1 1,-2-1 1,-1 1 3,-4 0 1,-3 1 1,-5 1 1,-3 1 2,-5 1 1,-2 4 3,-6 3 2,-3 3 3,-3 1 4,-2 1 4,-2-1 6,-1 0 4,-2 1 1,0 2-6,0 3-5,0 1-5,0 2-3,-2 1-2,0 3-1,-1 2-2,-1 2-2,1 1-2,-1 3-3,0 1-2,0 4-2,1 5 0,-1 5 0,0 5 0,1 2 0,0 1 0,2-1 0,1 0 0,0-1 1,2-1-1,1-3 1,0-1 0,2-4 0,2-1-1,2-4 0,2-3-1,2-3 0,2-3-1,2-3 0,2-2-1,1-3 0,3-2 1,2-2 1,1-2 0,3-4 0,1-6 0,3-5-1,1-7 1,2-4-1,-1-4 0,1-5 0,-1-3 0,1-3-1,3-2 1,1-2-1,3-2 0,-1 1 1,-2 2-1,-1 4 1,-3 3 0,-2 2 3,-5 3 3,-3 4 5,-5 2 4,-2 2 3,-2 3 4,-2 1 4,-2 3 3,-2 2 1,-1 2 1,0 4-1,-1 3 0,-2 3 1,-1 6 0,0 4 0,-1 6 0,-2 4-1,0 5-3,-1 5-5,-2 5-2,0 3-4,-2 2-1,0 3-1,-1 1-2,0 2-3,2 2-1,2 1-1,3 3-3,0 1-2,2 0-3,0 0-1,2 0-3,0 1-4,0 0-4,0 2-6,0 0-4,0 0-3,2-4-3,0-2-2,2-3-3,0-4 1,2-5 2,0-3 4,1-3 3,1-5 4,-2-5 4,-1-5 6,0-4 4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8:48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91950 2694 999,'0'-15'-58,"2"3"9,0 1 11,2 3 11,0 1 7,-1 1 4,1 0 4,0 2 5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08:49"/>
    </inkml:context>
    <inkml:brush xml:id="br0">
      <inkml:brushProperty name="width" value="0.03163" units="cm"/>
      <inkml:brushProperty name="height" value="0.03163" units="cm"/>
      <inkml:brushProperty name="color" value="#00BFF3"/>
    </inkml:brush>
  </inkml:definitions>
  <inkml:trace contextRef="#ctx0" brushRef="#br0">91909 2474 695,'22'-21'97,"-2"5"-22,-4 5-21,-3 5-22,-1 3-13,1 3-5,2 4-5,-1 2-5,-1 3-3,-3 2-4,-4 2-2,-4 1-3,-2 2-2,0 1 0,0 2 0,0 0-1,-1 1 0,-2 1 1,-2 1 1,-1 1 1,-3-1 0,-2 0 1,-1-1 1,-2-1-1,-2-2 2,0-1 1,0-2 2,1-2 1,-1-2 2,2-1 1,1-1 2,1 0 1,2-1 2,4-1 4,4 1 2,4 0 2,5-1 0,8-2-4,6-3-5,7 0-4,5-4-4,4 0-2,3-3-3,6-2-3,3-1-5,6-2-7,4 0-8,5-1-8,-4 0-4,-11 0 0,-12 2-1,-11 1-1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8-23T00:15:03.7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15522 17356 0,'0'0'0,"0"0"0,0 0 15,0 0-15,0 0 0,0 0 0,26 12 16,-26-12-16,23 6 0,-23-6 16,33 6-16,-13-4 0,2 0 0,3 0 15,3-2-15,2 0 16,2-2-16,11 0 0,2-1 16,-1 0-16,1-1 0,10 1 0,-1 0 15,-4-1-15,-4 0 0,-2 1 16,-8 0-16,-9 0 0</inkml:trace>
  <inkml:trace contextRef="#ctx0" brushRef="#br0" timeOffset="275.1723">15798 17032 0,'0'0'16,"0"0"-16,0 0 0,0 0 0,0 0 15,0 0-15,-3 23 0,3-23 16,-8 36-16,3-7 0,-1 6 16,3 3-16,1 1 0,2 16 15,2 2-15,3 10 0,3-4 0,5 8 16,5-3-16,1-11 0,1-8 15,-3-5-15,-4-12 0,-3-7 16</inkml:trace>
  <inkml:trace contextRef="#ctx0" brushRef="#br0" timeOffset="561.6742">16687 16795 0,'0'0'0,"0"0"0,0 0 16,0 0-16,0 0 0,6 25 0,-6-25 16,6 34-16,-5-10 0,0 4 15,0 3-15,0 2 0,0 2 16,1 11-16,-2 0 0,1 7 15,1-4-15,-1-3 0,0-3 16,0 3-16,0-7 0,-1-7 0,-1-6 16,-2-9-16,0-6 0,-1-2 15,2-2-15,0-2 0</inkml:trace>
  <inkml:trace contextRef="#ctx0" brushRef="#br0" timeOffset="757.8984">16685 17073 0,'0'0'0,"0"0"0,0 0 0,0 0 16,0 0-16,0 0 0,0 0 15,0 0-15,27-12 0,-27 12 16,26-12-16,-26 12 0,32-13 0,-15 4 16,2 1-16,1-2 0,1-1 15,-3 0-15,-1 0 16,-3 1-16,0 2 0,-3 0 15</inkml:trace>
  <inkml:trace contextRef="#ctx0" brushRef="#br0" timeOffset="1475.2377">16908 16483 0,'0'0'0,"0"0"0,0 0 15,0 0-15,0 0 0,0 0 16,6 30-16,-6-30 0,2 35 0,-1-9 15,1 6-15,0 3 0,-1 3 16,0 14-16,0 3 0,0 11 16,1-2-16,0 7 0,1-7 15,-1-8-15,-1-7 0,1-4 16,0-10-16,-1-10 0,0-9 16,-1-6-16,2-3 15,-1-5-15,1-3 0,3-8 0,4-7 0,0-2 16,1-2-16,1 1 15,2 1-15,-1 3 0,-1 3 0,2 4 16,-1 4-16,0 4 16,0 3-16,1 5 0,1 4 0,1 2 15,-2 3-15,1 0 0,1 0 16,-2-2-16,-1-2 0,-2-4 16,-1-3-16,-2-1 0,-1 0 15,2-6-15,1-3 0,-2-4 16,2-3-16,2-7 0,1-4 15,1-4-15,2-2 0,2-8 16,2-1-16,-2 4 0,-2 2 0,1 1 16,-3 5-16,-3 7 0,-3 4 15,-1 6-15,-1 1 0,2 3 16,0 1-16,0 4 0,2 2 16,-1 3-16,1 2 0,0 3 15,1 3-15,-1 3 0,2 2 0,2 8 16,-1 4-16,-1 1 0,0 2 15,1 1-15,0 0 0,0-1 16,1-2-16,3 0 0,-1-4 16,1-5-16,-1-4 0,1-5 15,-1-4-15,-1-4 0,0-3 16,-3-5-16,0-4 0,0-2 16,0-3-16,-1-7 0,-1-3 15,-1-4-15,-1-1 0,-2-6 0,-1-4 16,-3-2-16,-1-1 0,-5-4 15,-1 4-15,-1 10 0,0 6 16,2 6-16,1 4 16,-1 2-16,1 3 0,-1 2 0,2 2 15,0 1-15,-1 2 0,1 0 16,0 2-16,-4 0 0,-4 2 16,2 0-16,2-2 0,0 1 15</inkml:trace>
  <inkml:trace contextRef="#ctx0" brushRef="#br0" timeOffset="1717.5042">17895 16462 0,'0'0'16,"0"0"-16,0 0 0,0 0 16,0 0-16,0 0 15,0 0-15,0 0 0,0 0 0,2 18 0,-2-18 16,-14 34-16,0-9 0,2-3 16,1-3-16,1-2 0</inkml:trace>
  <inkml:trace contextRef="#ctx0" brushRef="#br0" timeOffset="5058.3572">4409 7989 0,'0'0'0,"0"0"16,0 0-16,0 0 0,0 0 16,0 0-16,0 0 0,24 14 15,-24-14-15,26 12 16,-26-12-16,40 16 0,-16-8 0,3 3 15,6 2-15,2 0 0,3 2 16,16 5-16,5-1 0,11 3 16,-2-2-16,19 6 0,2 1 15,8-2-15,-8-3 0,13 5 16,-2 0-16,-8-3 0,-7-6 0,41 10 16,-7-4-16,-14-3 0,-10-2 15,4-5-15,6-4 0,-8-4 16,-5-3-16,7-4 0,7-3 15,-11 1-15,-6 0 0,11-5 16,6-5-16,-9 0 0,-5 0 16,5-3-16,5-2 0,-8 2 0,-8 0 15,4-1-15,3-1 16,-12-2-16,-5 0 0,4 0 0,0 0 16,-8 2-16,-7-1 0,7-6 15,4-3-15,-7 3 0,-4 0 0,8-1 16,5-4-16,-5 3 15,-3-1-15,-1-3 0,0-2 16,-12 2-16,-11 1 0,-13-2 16,-8-1-16,-12 10 0,-9 8 15,-5 6-15,-2 6 0,0-1 16,1 1-16,-17-27 0,-10-17 16,9 13-16,7 12 0,-28-17 0,-18-9 15,13 10-15,10 8 0,8-2 16,6-1-16,5 13 0,4 7 15,1 9-15,1 6 0,-20-27 16,-13-21-16,-50-19 0,-32-14 16,25 34-16,20 23 0,34 13 15,25 10-15,-1-7 0,0-2 0,-40-26 16,-26-15-16,4 8 0,7 6 16,7 12-16,6 8 0,0-3 15,2-1-15,-15-2 0,-7 0 16,7 4-16,4 5 0,-9-4 15,-8-3-15,6 0 0,2 1 0,-7 4 16,-7 2-16,6 5 0,7 0 16,-9-1-16,-7-2 15,10 3-15,5 2 0,-5 2 0,-4 0 16,9 2-16,6 2 0,-6 2 16,-6 0-16,10 0 0,7-1 15,-8 3-15,-6 2 0,9-1 16,5-1-16,-5 4 0,-5 2 15,7-1-15,5-2 0,-7 8 16,-4 3-16,8 2 0,6 0 16,-2 3-16,-4 0 0,11 3 15,5 1-15,5 3 0,4 2 0,9-5 16,8-4-16,2 4 0,4 2 16,5-3-16,4-4 0,-1 6 15,4 4-15,2-4 0,2-1 16,3 0-16,2-1 0,3 2 15,1 2-15,1 3 0,2 3 16,2 0-16,2-1 0,1 6 16,4 0-16,0-2 0,3-1 15,8 3-15,6 5 0,-10-23 16,2 1-16,16 17 0,7 2 0,-1-6 16,-1-5-16,7 3 0,7 0 15,0-3-15,-2-3 0,10 4 16,5 3-16,-2-2 0,-1 0 0,10 4 15,8 2-15,-4 0 16,-2-4-16,7 2 0,5 2 16,-9-4-16,-4-4 0,-24-9 0,-16-9 15,-11-4-15</inkml:trace>
  <inkml:trace contextRef="#ctx0" brushRef="#br0" timeOffset="5274.7078">7174 8281 0,'0'0'0,"0"0"16,0 0-16,0 0 0,0 0 15,36 12-15,-12-8 0,2 2 16,0 1-16,3 0 0,2 2 15,3 1-15,-6-2 0,-3-1 16</inkml:trace>
  <inkml:trace contextRef="#ctx0" brushRef="#br0" timeOffset="5424.0425">7981 8190 0,'0'0'0,"0"0"0,0 0 16,0 0-16,0 0 0,0 0 15,8 30-15,-8-30 0,8 33 16,-1-7-16,2 7 0,-2-5 0,0-3 16,0-4-16</inkml:trace>
  <inkml:trace contextRef="#ctx0" brushRef="#br0" timeOffset="33289.2945">18860 17186 0,'0'0'0,"0"0"16,0 0-16,0 0 0,0 0 0,0 0 15,26 12-15,-26-12 0,0 0 0,31 5 16,-31-5-16,30 3 16,-12-1-16,1-1 0,3-2 0,3 0 15,0 0-15,3 0 0,1-1 16,10-1-16,0 0 0,0 1 15,2 0-15,9-1 0,-3 0 16,-1 0-16,1 2 0,-2-1 16,-2 1-16,6 0 0,-2 0 15,-3 0-15,-3 1 0,-3 2 16,-1 0-16,-4-1 0,-2-1 16,-2 0-16,-1 1 0,-3-1 0,-2 1 15,-3-1-15,-1-1 16,-3 1-16,-1-1 0,-3 1 0,0 1 15,-2-1-15,0 1 0,-2 1 16,-2-2-16,0 1 0</inkml:trace>
  <inkml:trace contextRef="#ctx0" brushRef="#br0" timeOffset="33506.4384">20421 16920 0,'0'0'0,"0"0"0,0 0 16,0 0-16,0 0 0,0 0 16,0 0-16,0 0 0,19 22 15,-19-22-15,17 28 0,-6-9 16,1 2-16,-1-3 0,-2-2 15,-1-2-15</inkml:trace>
  <inkml:trace contextRef="#ctx0" brushRef="#br0" timeOffset="39705.6281">21155 16612 0,'0'0'0,"0"0"0,0 0 16,0 0-16,-25-11 0,25 11 0,-19-7 15,8 4-15,0 1 0,-1 0 16,-1-1-16,-3 2 0,0 1 15,-5 0-15,-2 3 0,-9 1 16,-2 3-16,4-1 0,-1 2 16,1-1-16,1 0 0,-7 6 0,-2 2 15,4 2-15,1 1 0,2 1 16,3 2-16,1-1 0,3-1 16,3 2-16,2 2 0,3-1 15,1 1-15,0 7 0,2-1 16,5-3-16,1 0 0,2 9 15,3 4-15,2-1 0,2-2 16,2 2-16,2 3 0,2 1 0,1 2 16,8 6-16,2-1 15,-1-8-15,1-3 0,3-6 16,3-5-16,1-3 0,2-3 0,-3-6 16,-1-5-16,0-6 0,2-5 15,1-5-15,3-5 0,-3-5 16,-3-3-16,1-5 0,1-3 15,-2-1-15,-2-1 0,1-8 16,0-6-16,-4 5 16,-4 1-16,1-1 0,-2 0 0,-2-2 15,-1 1-15,-2 3 0,-2 1 16,-3 6-16,-1 4 0,-3 5 16,-2 3-16,-3 4 0,-3 2 0,-2 4 15,-1 3-15,-1 6 0,-2 3 16,-4 5-16,-3 2 0,1 4 15,0 3-15,0 5 0,1 3 16,0 2-16,1 1 0,2 3 16,0 2-16,3 2 0,1 2 15,3-3-15,2 0 0,3-1 0,2-7 16,5-5 0,6-5-16,0-8 0,2-4 15,-1-5-15,0-2 0,2-10 16,2-6-16,-3 0 0,0-2 15,5-7-15,0-1 0,-2 2 16,0 0-16,-1 1 0,0-1 16,-1 5-16,-1 3 0,-1 5 0,0 5 15,0 2-15,-1 4 0,0 5 16,1 6-16,-2 1 0,1 3 0,0 8 16,1 7-16,0-2 15,0 0-15,3 5 0,2 0 16,-1-5-16,-1-5 0,2-6 0,3-4 15,1-4-15,1-2 0,2-8 16,3-6-16,-2-2 0,-1-3 16,4-9-16,2-6 15,0-2-15,-3 1 0,2-9 0,-1-5 16,-5 11-16,-4 5 0,-5 7 16</inkml:trace>
  <inkml:trace contextRef="#ctx0" brushRef="#br0" timeOffset="40622.9806">21573 16705 0,'0'0'0,"0"0"15,0 0-15,0 0 0,-15 24 0,9-10 16,-1 4-16,1 4 0,-1 3 16,-2 18-16,-1 6 0,3 3 15,-1 2-15,6 16 0,4 1 16,5 2-16,1-11 0,7-10 15,2-16-15,2-16 0,1-13 0,0-13 16,1-10-16,-4-8 0,-1-5 16,0-9-16,1-5 0,-1 1 15,2-2-15,-2 1 0,-3-2 16,-2 8-16,-2 7 0,-3 5 16,-1 8-16,-2 6 0,-1 4 15,-1 3-15,0 1 0,-1 3 16,0 0-16,-1 10 0,0 3 15,1 4-15,0 5 0,0 9 16,1 9-16,0 5 0,2-4 0,0-3 16,2-3-16,1-9 0,-1-6 15,3-11-15,0-7 0,0-6 16,-1-5-16,2-9 0,2-9 16,0-1-16,1-3 0,0-1 15,1-3-15,-1 4 0,0 2 0,-1 2 16,-1 0-16,-1 5 0,-2 4 15,0 3-15,-2 5 16,1 0-16,-1 3 0,1 3 16,-1 2-16,1 3 0,-1 1 0,1 2 15,-1 1-15,1-1 0,-1-2 16,0-2-16,-1-2 0,1-2 16,-1-2-16,2-3 0,-1-2 15,2-1-15,-1 1 0,1-1 16,1 1-16,-1-1 0,1 3 0,1 1 15,1 2-15,0 3 0,-1 3 16,1 3-16,1 4 16,0 4-16,0 4 0,0 2 15,1 3-15,0-1 0,0-2 0,0-1 16,0 1-16,-1-3 0,-1-2 16,1 0-16,-1-2 0,-2-4 15,0-1-15,-1-5 0,1-2 16,0-4-16,-1-2 0,2-5 15,1-3-15,0-3 0,0-2 0,0-6 16,-1-4-16,1-10 0,-1-2 16,-3-3-16,0 0 0,-2-6 15,-1 4-15,0-1 0,-1-1 16,0 6-16,1 4 0,-2 1 16,-1 6-16,-1 8 0,-1 5 0,1 8 15,2 4-15,0 3 16,0 2-16,3 5 0,-1 4 15,1 2-15,2 5 0,-1 7 16,1 6-16,-1 1 0,1 2 0,-1 7 16,2 5-16,1 7 15,-2-1-15,2 4 0,0 7 16,0-2-16,-1 0 0,3 11 0,0 1 16,-1-7-16,-1-5 0,2-3 15,-1-8-15,-1-13 0,-2-9 0,-3-7 16</inkml:trace>
  <inkml:trace contextRef="#ctx0" brushRef="#br0" timeOffset="41005.0561">22737 16729 0,'0'0'0,"0"0"0,0 0 15,0 0-15,0 0 0,0 0 16,0 0-16,27 0 0,-27 0 15,0 0-15,26 9 16,-26-9-16,20 13 0,-10-5 0,0 3 16,-1 2-16,-1 1 0,0 3 0,-1 4 15,-2 0-15,0 3 0,-1 7 16,-1 1-16,-2-2 0,-1-2 16,0-2-16,0-2 0,-1-1 15,-1-6-15,0-4 0,0-5 16,0-2-16,-1-1 0,2-1 15,0-1-15,1-3 0,1 3 0,4-5 16,2-2-16,1 1 0,1-2 16,3 0-16,2 0 15,5-2-15,0 2 0,1 1 0,1 0 16,-2 1-16,1-2 0,1 6 16,1 3-16,-2 1 0,-1 0 0,1 1 15,0 1-15,-4-1 16,-2-2-16,-1 0 0</inkml:trace>
  <inkml:trace contextRef="#ctx0" brushRef="#br0" timeOffset="41222.5049">23165 16775 0,'0'0'0,"0"0"0,0 0 0,0 0 15,0 0-15,27-13 0,-27 13 16,28-19-16,-28 19 0,34-24 16,-13 9-16,1 0 0,1 0 15,6-5-15,0-1 0,-2 3 0,1 2 16,-1 1-16,1 2 0,1-1 16,-6 3-16,-5 2 0</inkml:trace>
  <inkml:trace contextRef="#ctx0" brushRef="#br0" timeOffset="41438.776">23407 16336 0,'0'0'16,"0"0"-16,0 0 0,0 0 0,0 0 16,0 0-16,0 0 0,0 0 15,3 22-15,-3-22 0,-1 32 16,-1-10-16,1 3 0,2 3 15,4 4-15,0 0 0,3 0 16,6 13-16,5 3 0,7 3 16,0-6-16,11-1 0,4-6 0,-9-8 15,-6-7-15,-7-5 16</inkml:trace>
  <inkml:trace contextRef="#ctx0" brushRef="#br0" timeOffset="41756.1357">24517 16002 0,'0'0'0,"0"0"15,0 0-15,0 0 0,-19-15 0,19 15 16,0 0-16,0 0 0,-24-7 16,24 7-16,0 0 0,-27 8 15,5 2-15,-9 14 0,-7 14 16,-8 13-16,6 2 0,-6 12 15,6-2-15,-1 7 0,6-5 16,3 13-16,6 0 0,5 0 16,8-10-16,10-16 0,7-10 15,4-13-15,3-7 0,6-10 0,7-6 16,0-7-16,1-4 0,4-11 16,3-8-16,-5 2 0,0 0 0,5-11 15,0-3-15,-6 6 16,0 1-16,-5 6 0,-6 5 15,-4 6-15</inkml:trace>
  <inkml:trace contextRef="#ctx0" brushRef="#br0" timeOffset="42056.7501">24492 16422 0,'0'0'0,"0"0"16,0 0-16,0 0 0,0 0 0,0 0 15,0 0-15,23-4 0,-23 4 16,0 0-16,27-9 0,-27 9 15,23 0-15,-23 0 0,24 7 16,-12-1-16,-1 2 0,0 4 16,0 2-16,-1 2 0,-1 0 0,0 0 15,0 0-15,0-1 0,0-2 16,2 2-16,0-3 0,0-1 16,0 0-16,1-5 0,1-3 15,1-4-15,2-2 0,-1-5 16,1-6-16,0-3 0,1-3 0,1-10 15,3-7 1,-1 0-16,-2 1 0,3-12 0,-1-1 16,-2-7-16,-2 1 0,-4 14 15,-2 8-15,-2 7 0</inkml:trace>
  <inkml:trace contextRef="#ctx0" brushRef="#br0" timeOffset="42238.5923">25094 15773 0,'0'0'0,"0"0"0,0 0 15,0 0-15,0 0 0,0 0 0,0 0 16,0 0-16,0 0 15,0 0-15,0 0 0,-1 28 16,1-28-16,1 33 0,-2-11 16,0 2-16,0 2 0,1 3 0,0 3 15,0 9-15,1-1 0,0-2 16,0-1-16,1 2 0,1-7 16,-1-3-16,1-4 0,-1-4 15,1-4-15,-1-4 0</inkml:trace>
  <inkml:trace contextRef="#ctx0" brushRef="#br0" timeOffset="42389.0899">25168 16104 0,'0'0'0,"0"0"15,0 0-15,0 0 0,0 0 0,0 0 16,22-14-16,-22 14 16,21-22-16,-7 8 0,3-3 15,-1-1-15,2-1 0,0-1 0,1-2 16,0-1-16,-2 3 0,-3 3 15</inkml:trace>
  <inkml:trace contextRef="#ctx0" brushRef="#br0" timeOffset="42621.9175">25457 15294 0,'0'0'16,"0"0"-16,0 0 0,0 0 15,-3 22-15,3-22 0,-9 36 16,2-9-16,1 3 0,-1 7 0,-1 3 16,-1 15-16,2 2 0,-2 18 15,1 5-15,2 18 0,0 1 16,5 23-16,2 2 0,8 15 16,5-5-16,23 62 0,7-10 15,-15-58-15,-8-40 0,-6-28 16</inkml:trace>
  <inkml:trace contextRef="#ctx0" brushRef="#br0" timeOffset="43155.127">25587 16004 0,'0'0'0,"0"0"0,0 0 15,0 0-15,0 0 0,0 0 0,0 0 16,26-7-16,-26 7 0,0 0 16,27-3-16,-27 3 0,20-2 0,-20 2 15,22 1-15,-10-1 0,0 1 16,0 0-16,0 2 0,-1 2 16,-1 1-16,-1 3 0,-1 3 15,-3 3-15,0 3 0,-3 2 16,-2 3-16,-2 6 0,-2 0 15,-1-2-15,-1 0 0,1-5 16,0-3-16,1-3 0,1-3 16,1-2-16,-1-1 0,2-2 15,1-1-15,0-1 0,0-1 0,2-2 16,3-3-16,0-1 0,3-2 16,3-4-16,2-2 0,3-2 15,0-2-15,10-6 0,2-5 16,2 1-16,1-1 0,9-8 15,0 0-15,-6 5 0,-8 5 16,-4 5-16</inkml:trace>
  <inkml:trace contextRef="#ctx0" brushRef="#br0" timeOffset="43343.3159">25612 15683 0,'0'0'16,"0"0"-16,0 0 0,0 0 0,0 0 16,0 0-16,0 0 0,-19 7 15</inkml:trace>
  <inkml:trace contextRef="#ctx0" brushRef="#br0" timeOffset="44656.9057">14476 16157 0,'0'0'0,"-11"-1"0,-3-1 16,-1-1-16,-3 2 0,-11-2 0,-4 1 16,-9 1-16,2 1 0,-5 2 15,-1 1-15,-6 0 0,4 1 16,-2 2-16,1 0 0,2 2 15,3 1-15,-9 3 0,0 2 16,5 0-16,3 1 0,-3 1 0,0 3 16,3-4-16,3 0 0,-7 5 15,2 0-15,4-1 0,3-2 16,-3 3-16,-2 3 0,3 0 16,3 0-16,-1 5 0,-3 3 15,1 1-15,1 0 0,0 4 16,1 1-16,6-4 0,4-3 0,-14 20 15,5 1-15,3-5 0,2-3 16,3 0-16,2 1 16,3-3-16,2-4 0,2 1 15,0 0-15,3-7 0,4-3 0,0-2 16,2 1-16,7-13 16,-1-1-16,-1 5 0,-1 5 15,2-5-15,0 0 0,2 2 0,0 1 16,3-2-16,1 0 0,0 3 15,2 1-15,0-1 0,1-2 16,1 4-16,2 4 0,-1-5 16,1 2-16,1 4 0,2 2 0,0-2 15,-1-2-15,3 0 0,1 0 16,3-1-16,1-1 0,2 0 16,0-1-16,-1 0 0,-1 0 0,3-1 15,3 0-15,1 0 16,2-1-16,1 1 0,3 1 15,3 3-15,4 2 0,-7-6 16,-7-5-16,-5-4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11:04"/>
    </inkml:context>
    <inkml:brush xml:id="br0">
      <inkml:brushProperty name="width" value="0.03968" units="cm"/>
      <inkml:brushProperty name="height" value="0.03968" units="cm"/>
      <inkml:brushProperty name="color" value="#00BFF3"/>
    </inkml:brush>
  </inkml:definitions>
  <inkml:trace contextRef="#ctx0" brushRef="#br0">10506 16436 554,'-21'-27'10,"3"7"2,4 8 3,5 9 3,1 4 4,2 5 5,1 4 5,0 4 6,3 3 0,4 3-5,4 3-6,4 3-5,2 2-4,1 3-1,1 1-2,2 2-2,0 2-1,1 3-2,1 1-1,1 2-1,2 0-3,1-2-1,3-2-3,1-2-2,1-2-1,-1-2-1,-1-1 0,-1-3-1,-1-2 1,-1-1 0,-2-3 2,1-1 0,-3-3 0,1-3 1,-2-2-1,-1-4 1,-1-2 0,-1-2 0,0-3-1,-2 0 1,0-6 0,2-6 3,0-7 1,1-7 2,3-7 1,7-9 0,5-7-2,7-8 1,3-3-2,4 0 1,3-1-1,2 0 0,2 1 0,0-1-2,0 0 0,0 0-1,-1 2-2,-3 5-2,-1 3-2,-2 4-3,-5 7 1,-9 8 1,-9 9 2,-9 9 2,-4 3 0,0 0 1,0-1 1,0-1-1,0-1 0,1 0-1,1 0-2,2 1-2,0-2-1,3 0-1,2-1-2,1-1-1,0-1-6,-4 2-8,-4 1-9,-5 1-9,-2 1-4,-4 2 4,-2 2 2,-3 3 2,-2 0 3,0 0 3,0 0 3,0 0 3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11:05"/>
    </inkml:context>
    <inkml:brush xml:id="br0">
      <inkml:brushProperty name="width" value="0.04178" units="cm"/>
      <inkml:brushProperty name="height" value="0.04178" units="cm"/>
      <inkml:brushProperty name="color" value="#00BFF3"/>
    </inkml:brush>
  </inkml:definitions>
  <inkml:trace contextRef="#ctx0" brushRef="#br0">9284 34449 526,'-30'-17'0,"1"-3"0,3-3 0,1-3 0,4 0-3,5 5-7,5 3-6,5 5-6,3 2 4,3 2 16,4 2 16,2 2 15,4 3 7,4 2-4,3 3-3,5 4-3,2 5-1,-1 9-2,1 9 0,-1 9-1,1 6-2,-1 6 1,1 4-2,-1 5-1,-1 4-1,-1 0-3,-2 4-3,-2 2-2,-1 2-2,1 6-2,1 5-1,1 5 0,-1-2-2,-3-8-1,-2-7 1,-4-8-2,0-10 1,2-9 1,1-10 1,3-9 0,3-9 2,3-8 1,5-8 1,3-8 1,9-14 1,13-19 4,15-20 1,13-19 3,11-14 0,6-10-4,8-8-5,6-9-3,7-7-5,7-6-8,7-5-7,7-7-7,0 2-7,-5 10-3,-4 9-5,-5 11-4,-13 14-4,-22 20-7,-21 19-6,-22 20-5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11:14"/>
    </inkml:context>
    <inkml:brush xml:id="br0">
      <inkml:brushProperty name="width" value="0.04223" units="cm"/>
      <inkml:brushProperty name="height" value="0.04223" units="cm"/>
      <inkml:brushProperty name="color" value="#00BFF3"/>
    </inkml:brush>
  </inkml:definitions>
  <inkml:trace contextRef="#ctx0" brushRef="#br0">18987 12714 520,'-23'-69'6,"-1"16"6,1 19 6,-1 18 6,2 8 1,3 2-4,3 1-5,3 0-5,1 2-2,2 0 0,0 2-2,2 0 0,-5 1 0,-9-2 1,-10 0 0,-10-1 2,-6-1 0,-1 3-1,0 2 0,-1 3 0,-2 0 0,2 3-1,-2 2 0,2 2 1,0 0-1,6 1 1,2 0 0,6 0 1,1 1-1,2 5-1,0 4-2,1 3 0,2 3-2,1 1-2,3 1 0,1 0-2,3 1-1,1 2 0,2 1-1,3 1-1,1 1 0,2 0-1,3 2 0,1 1-1,1 0 0,2 0 2,1 0 0,0 0 1,1 2 0,0 1 1,0 2 0,1 2 0,-1 1 1,2 2 2,0 0 3,2 2 2,1-1 0,1-3 0,3 0-2,2-3 0,1-2-1,0-2 0,0-2 0,0-2 0,1-1 0,1-3-1,3-3-2,2 0 0,1-2-1,3 1 0,2-1 0,1 0-1,2 0 1,-1-3-1,1-1 1,-1-3 0,1 1 0,1 0 0,1 0 1,1 3-1,1-1 1,0-2 0,2 0 0,1 0-1,1-1 1,2 1-1,3 1 1,1 1-2,1-1 1,2-3 0,1-3 0,1-2 0,-1-4-1,0-1-1,-2-2-1,0-2-1,0-2-1,0-1 2,2 0 2,1-1 1,0-3 1,0 0-1,0-3 0,0-2 1,0-2-1,-2-2 1,0-2-1,-1-1 2,-1-3-1,0-1 2,1-3 0,-1-1 1,-1-2 0,-1 1-1,0-1 0,-1 1-1,-3-1 0,-2-2-2,-3 0 0,-3 0 0,-1-2-1,-1 1 3,1-1 0,-1 1 2,0-2 1,-1-3-1,-1-2-1,0-4-1,-2-1 1,1-3 0,-1-3 0,1 0 2,-1-4-1,-3-1 0,-1-2 0,-2-1 1,-2-2-2,1 2-2,0 1-1,0 0-2,-1 2-2,-1 0 1,0 2 0,-2 0-1,-1 0 1,-2-2-1,-3-2-1,0-1-1,-5-1 2,-2 2 3,-5 2 2,-4 2 4,-2 2 1,-1 3 1,-1 1 1,-1 2 0,-3 1 1,-3 1-2,-5 2-2,-3 0 0,-3 1-1,-1 1 0,0 1 1,-2 2 0,0 0-1,0 3-3,-1 1-1,1 3-4,-2 1 0,-2 3 0,-3 1 0,-3 3 0,-3 1 0,0 2 0,-2 2-1,0 3 0,-1 1-2,0 2 0,1 2-2,-1 2-1,2 2 0,4 2 2,4 2 1,4 2 1,-2 4 1,-5 7-1,-6 7-1,-5 7 0,-3 4-1,2 2-1,2 2-1,2 3-1,2 2-1,1 7-1,1 6-1,1 6-1,0 4 0,0 4 0,0 4 0,0 5 1,1 1-3,2 2-4,2 1-5,2 0-4,5-2-2,7-9 2,9-7 1,7-8 2,4-8 2,1-7 3,-1-6 5,0-7 3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11:19"/>
    </inkml:context>
    <inkml:brush xml:id="br0">
      <inkml:brushProperty name="width" value="0.03508" units="cm"/>
      <inkml:brushProperty name="height" value="0.03508" units="cm"/>
      <inkml:brushProperty name="color" value="#00BFF3"/>
    </inkml:brush>
  </inkml:definitions>
  <inkml:trace contextRef="#ctx0" brushRef="#br0">29790 11868 627,'-12'-7'3,"5"2"9,6 2 7,6 2 7,5 1 3,7 0-1,6 0-2,5 0-2,5 0-2,2 0-1,4 0-2,3 0-2,0-1-3,1-2-4,0-2-5,0-1-3,-1-2-3,-3 2-1,-4 1 0,-2 0 0,-3 1-2,-5 0-2,-3 0-3,-5 1-2,-4-1-5,-8 2-8,-7 0-7,-6 2-7,-7 2-2,-7 5 5,-7 6 5,-7 4 5,-4 3 3,-4 3 3,-3 1 2,-2 3 2,-3-1 1,0 2 3,0-1 0,-2 1 2,-1-1 3,2 2 1,0 1 4,2 1 2,1-2 3,4-3 2,2-5 4,4-3 3,3-4 1,7-1-2,5-2-1,7-2-1,3-2 3,2-2 6,3-3 8,1 0 5,3-2 2,4 0-4,4 0-5,4 0-4,5-2-2,7 0 0,7-3-1,7-2-1,6-2 1,4-4-1,6-2 0,4-3 0,4-1-1,2 1-2,2 1-2,1 1-1,2 0-2,-2 2-2,-2 1-2,0 1-2,-1 1-3,-2 2-3,-2 2-3,-2 3-5,-4-1 0,-4 0-1,-5-2-1,-5 0 1,-5 0 0,-2 2-3,-3 2-1,-3 2-2,-3 1-1,-2-2-1,-4 0-2,-3-1 0,-4-2-3,-8-2-2,-6-2-3,-7-2-4,-6-1 1,-1-1 3,-4-2 3,-3 0 4,-2-1 3,-1 0 4,-1-2 3,0-1 3,-1-2 3,1 1 1,1-2 2,1-1 1,1 0 2,0 2 0,-1 3 0,1 1 1,0 2 0,-1-1 0,1 0 2,1 1 0,-1-1 3,5 0 5,2 1 5,3-1 5,2 1 2,4 2 2,3 3 0,3 1 0,3 4 2,4 6 2,4 6 3,4 6 3,2 5-1,1 7-4,2 5-4,0 6-3,-1 5-6,-2 5-5,-4 2-6,-2 5-5,-2 1-4,0-3 0,0-1-2,0-2 0,0-3-1,0-2-3,0-3-1,0-3-2,0-5-2,0-6 2,0-5-1,0-6 1,2-12-4,7-16-8,6-17-9,6-17-9,-1-3 0,-5 10 8,-7 10 8,-4 9 7,-4 5 7,2-1 2,3-1 2,2-1 4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33:3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67563 22757 999,'-14'-55'-41,"3"14"2,3 16 4,3 14 2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7:11:19"/>
    </inkml:context>
    <inkml:brush xml:id="br0">
      <inkml:brushProperty name="width" value="0.03235" units="cm"/>
      <inkml:brushProperty name="height" value="0.03235" units="cm"/>
      <inkml:brushProperty name="color" value="#00BFF3"/>
    </inkml:brush>
  </inkml:definitions>
  <inkml:trace contextRef="#ctx0" brushRef="#br0">30704 11049 680,'21'-85'0,"-3"19"2,-5 19 2,-3 18 0,-2 11 4,0 5 5,0 3 4,0 4 6,-1 6 1,1 10 1,0 8-1,0 9 0,-1 6 0,-2 6-3,-3 5-1,0 4-2,-4 4-2,-2 0-1,-4 1-2,-2 2-2,-3-2-3,-1-3-3,-3-2-4,-2-3-4,-1-4-2,-1 0-1,-1 0-1,-1-1-1,-1-1-2,-1 0 0,-1 0-3,-1 1 0,0-1-1,-2 2 1,0 0 0,-2 2 2,-1-2-4,1-4-9,0-3-9,-1-5-8,4-5-3,5-5 4,7-6 3,5-6 4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36:24"/>
    </inkml:context>
    <inkml:brush xml:id="br0">
      <inkml:brushProperty name="width" value="0.03791" units="cm"/>
      <inkml:brushProperty name="height" value="0.03791" units="cm"/>
      <inkml:brushProperty name="color" value="#00BFF3"/>
    </inkml:brush>
  </inkml:definitions>
  <inkml:trace contextRef="#ctx0" brushRef="#br0">32633 13563 580,'-6'-21'-21,"4"8"26,4 7 26,4 7 25,2 4 8,1 5-12,2 4-10,0 4-12,2 3-6,1 2-2,3 4-3,1 3-2,1 1-2,1-1-1,0-2-2,-1 0-1,0-2-1,-1-1-3,0-3-1,-2-1-2,0-3-5,-2-1-5,2-2-7,0-2-6,-2-3-7,-1 1-8,-2-2-8,-2 0-8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36:25"/>
    </inkml:context>
    <inkml:brush xml:id="br0">
      <inkml:brushProperty name="width" value="0.03428" units="cm"/>
      <inkml:brushProperty name="height" value="0.03428" units="cm"/>
      <inkml:brushProperty name="color" value="#00BFF3"/>
    </inkml:brush>
  </inkml:definitions>
  <inkml:trace contextRef="#ctx0" brushRef="#br0">35008 10934 641,'0'-20'7,"0"10"12,0 9 14,0 8 13,-2 9 1,-2 7-11,-3 9-11,-3 7-10,-3 4-7,-3 2-5,-4 0-3,-1 2-5,-2-3-1,2-4-1,3-6 0,1-4 0,2-4-2,2-3-2,3-3-2,1-3-3,4-4-1,6-7-1,6-5-1,6-5 0,3-5 1,1-2 3,1-2 5,1-1 3,-1-1 3,-2 4 5,-4 3 4,-3 2 4,-1 4 3,0 4 2,0 4 2,0 4 2,-2 4 1,-3 3-2,-2 5-1,-4 3-1,-1 3-1,1 1-1,-2 1-1,2 1-1,-2 0-2,0-1-4,-2-2-3,0 1-4,0-5-2,2-4 0,2-4 1,3-6 0,2-7-3,5-10-4,5-10-6,6-9-4,2-8-2,1-7 1,0-5 2,2-5 2,1-6-1,-1-4-1,1-4-1,-1-2-2,0-3 0,-1 3 5,-1 1 3,-1 3 3,-1 1 8,-1 4 11,0 3 13,-2 2 11,-2 8 4,-3 10-5,-2 11-4,-4 11-5,0 7 1,2 4 7,2 4 6,2 4 7,1 3-2,1 1-10,1 3-12,1 2-10,1 0-6,1-1-2,1-1-2,1 0-2,0-3-2,1-3-2,0-2-2,-1-4-1,-1 0-3,-2 0 0,-4 2-1,-3 0-2,-2 3-3,-4 4-7,-3 3-7,-2 5-7,-4 2 0,-4 1 5,-3 1 7,-5 1 6,-2 1 5,1 1 4,-1 1 4,1 1 4,-1 0 2,0-1 0,1-1 0,0-1-1,-1-1 3,1 1 5,-1-1 6,1 1 4,0-1 4,2-1 0,3-2-1,1 0 0,1-1-1,1-1-3,-1-1-2,0 0-4,2-2-2,2-1-3,4-1-1,3-1-3,1-1-3,1 0-2,2-2-4,0 0-3,3-3-3,2-3-5,3-2-5,4-3-3,1-5-1,3-4 5,1-5 4,3-5 5,-1-4 4,-1-1 3,-3-3 2,-1-1 4,-2 0 1,-3 2 1,-2 2 0,-1 1 2,-1 3 0,-2 1 3,-1 3 2,0 1 3,-1 2 3,0 2 5,0 3 6,0 1 4,-1 1 4,2 2 1,-2 1 0,1 0 2,0 3-1,0 4-4,0 4-5,0 4-3,0 4-2,2 5 0,0 5 0,2 5 1,-2 5-2,-1 5-2,-2 4-2,-2 5-1,0 11-4,2 19-5,2 17-6,2 18-6,0 8-3,-2 2-2,-3 1-3,0 1-2,-1-1 0,1-3 1,3-3 2,2-4 1,1-6-5,-2-10-9,-1-12-9,0-10-10,-2-12-1,-1-14 10,0-14 9,-1-13 10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36:27"/>
    </inkml:context>
    <inkml:brush xml:id="br0">
      <inkml:brushProperty name="width" value="0.04543" units="cm"/>
      <inkml:brushProperty name="height" value="0.04543" units="cm"/>
      <inkml:brushProperty name="color" value="#00BFF3"/>
    </inkml:brush>
  </inkml:definitions>
  <inkml:trace contextRef="#ctx0" brushRef="#br0">38767 10322 484,'14'-21'-18,"-3"5"12,-3 5 11,-2 4 12,-2 4 6,1 0-1,2 2 1,0 0 0,0 3-3,-2 4-5,-2 4-5,-2 4-5,-1 3-3,0 5-1,0 3-1,0 5-2,-1 2 0,0 2-1,-2 3-1,0 1-1,-1-1 1,0-2 1,0-3 1,0-3 0,1-4 0,0-5-2,2-5-3,1-5-2,2-8-4,5-11-3,6-13-4,4-11-5,2-8 1,-1-3 3,-1-2 4,-1-3 3,0 0 5,0 5 3,-1 6 4,1 4 5,-1 5 4,-1 3 5,-1 5 7,0 3 4,-1 4 3,-1 2 0,1 4 0,0 3 0,-1 2-1,-1 2-1,0 2-2,-2 2-2,-1 2-1,-2 3-4,-2 4-2,-2 2-2,-2 4-3,0 5-2,-2 5-1,0 5-3,-3 2-2,-4 0-6,-3 1-4,-5-1-5,-2-2-3,1-2 0,-1-3 0,1-3-1,0-4 1,2-5 2,2-4 3,3-6 1,2-5 3,2-4 1,4-5 3,2-5 0,4-3 3,4 2 1,4 1 1,4 1 2,1 1 1,1 0 1,0 2 1,-1 1 1,0 2-1,-4 6-2,-3 4-2,-2 6-3,-5 3-2,-6 5-3,-6 3-2,-6 5-3,-3 1-1,-3-1 2,-1-1 1,-3-1 2,-1-2 0,-1-1-1,-1-3 0,0-1-1,-2-2 1,1-1 2,0-1 2,-1 0 3,2-2 1,3-1 4,3 0 2,3-2 3,2-1 1,3 0 1,1-2 0,3 0 0,1-1 3,4 3 6,2 2 5,4 2 7,1 0-1,0 1-3,0 0-6,0 0-3,0-1-6,2-1-5,0 0-6,2-2-6,1-1-3,1-2-1,3-3-1,2 0-1,4-4 0,5-2 1,7-4 0,5-2 0,3-2 1,-1-2 1,-1 0 1,-1-1 1,-3 2 1,-4 3 2,-3 4 2,-4 4 2,-4 3 3,-1 2 3,-2 2 3,-2 2 3,-3 1 1,-1 1-2,-2 2-2,-2 0-1,1-1-3,4-3-5,4-2-4,4-4-5,2-2-1,1-4 0,1-2 2,1-3 0,1-1 2,1 2 1,1 2 2,2 3 1,-3 0 2,-1 2 2,-4 0 2,-3 2 1,-1 1 1,1 1 1,2 3 1,0 2 1,-1 2-1,-3 0-1,-2 1-2,-4 2-1,-1-4-5,0-5-8,0-6-8,0-5-8,0-8-2,2-6 4,0-7 3,0-6 5,3-5 2,4-1 1,2 0 3,3-2 2,2 0 2,1 0 4,1 0 4,1 0 4,1 1 3,1 3 2,1 4 4,1 2 1,-1 4 2,-5 5 1,-3 5-1,-4 5 1,-4 6-1,-5 8-1,-3 8 0,-4 8-1,-3 6-2,-5 6-6,-4 6-5,-4 7-4,-2 0-3,-1-2 0,-1-3 0,-1-3 1,2-4-2,5-6-4,5-4-4,4-4-3,6-6-3,4-5-1,5-4-1,6-5-1,1-3 3,-1 0 7,-1 0 6,0 0 6,-2 1 5,1 2 3,0 3 3,0 1 2,-2 3 1,-1 4 0,-2 3-1,-2 5-1,-2 3 0,0 1-2,-2 3-2,0 1 0,-2 2-3,0 1-3,-2 1-4,0 1-2,-2 0-2,0-3 0,-1-1 0,-1-3-1,-1-1-1,2-3-3,0-1-2,2-2-2,1-7-6,2-8-10,2-11-8,2-9-10,0-8 1,0-1 8,-2-4 10,0-3 8,0 1 7,2 4 2,2 3 3,2 5 2,1 2 6,3 1 6,2 1 8,2 1 8,2 0 5,3 1 4,3-1 5,3 1 5,3-1 0,2 2-4,4 1-4,3 1-4,0 0-4,-2 1-5,-1-1-6,-3 0-5,-2 2-4,-3 3-5,-3 3-4,-3 2-5,-5 1-7,-8-2-10,-8-1-10,-8-3-11,-5-2 0,0-2 8,-1-1 10,-1-3 9,0-1 5,0-1 3,2-1 3,1-1 2,1-1 1,0-1 2,2-1 0,1-1 1,0 1 2,2 3 4,1 3 3,0 3 4,2 2 5,0 3 9,2 1 9,1 2 7,0 6 5,3 10-1,2 9-1,2 11 1,1 8-4,0 6-3,0 8-5,0 6-5,-1 8-5,-1 9-4,-1 9-6,0 9-5,-1 7-6,2 5-7,0 7-6,2 6-7,-2 7-5,-1 10-2,-2 9-4,-2 11-2,0-3-1,0-14 2,2-15 1,0-15 1,2-13 1,0-12 0,1-11 0,2-12-1,-1-10 1,1-8-2,0-8-1,0-7-1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36:28"/>
    </inkml:context>
    <inkml:brush xml:id="br0">
      <inkml:brushProperty name="width" value="0.03532" units="cm"/>
      <inkml:brushProperty name="height" value="0.03532" units="cm"/>
      <inkml:brushProperty name="color" value="#00BFF3"/>
    </inkml:brush>
  </inkml:definitions>
  <inkml:trace contextRef="#ctx0" brushRef="#br0">42827 11788 622,'-8'-16'1,"2"2"2,1 1 1,0 1 2,1 0 1,0 0 0,0 0 1,1 1 0,-2 1 5,-1 4 9,0 4 10,-1 4 8,-2 6 3,-2 10-5,-2 8-6,-1 8-6,-3 6-3,-3 0-2,-4 2-2,0 1-3,-3-2-8,3-1-13,1-2-16,3-2-13,1-3-7,2-3 2,3-5 1,1-3 2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36:28"/>
    </inkml:context>
    <inkml:brush xml:id="br0">
      <inkml:brushProperty name="width" value="0.03425" units="cm"/>
      <inkml:brushProperty name="height" value="0.03425" units="cm"/>
      <inkml:brushProperty name="color" value="#00BFF3"/>
    </inkml:brush>
  </inkml:definitions>
  <inkml:trace contextRef="#ctx0" brushRef="#br0">43650 11890 642,'16'-8'0,"-1"2"0,1 0 0,0 2 0,-1 1 6,1 2 13,0 2 12,-1 2 13,2 1 5,1 2-3,3 0-2,1 2-2,1 0-6,1 1-12,-1 2-10,1 0-11,-2 0-9,-3 2-6,-3 1-7,-3 2-6,-3 0-5,-2 1-5,-4 1-4,-2 1-5,-4-2-2,0-1 4,-3-4 2,-2-3 3,-1-1 4,0 0 6,1 0 5,-1 0 6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36:28"/>
    </inkml:context>
    <inkml:brush xml:id="br0">
      <inkml:brushProperty name="width" value="0.03371" units="cm"/>
      <inkml:brushProperty name="height" value="0.03371" units="cm"/>
      <inkml:brushProperty name="color" value="#00BFF3"/>
    </inkml:brush>
  </inkml:definitions>
  <inkml:trace contextRef="#ctx0" brushRef="#br0">42777 13544 652,'-10'5'10,"10"-2"19,12-6 20,10-2 19,8-3 2,6 1-15,6-1-17,6 0-16,4 1-15,3 2-18,4 3-17,2 1-16,-2 0-5,-9-1 6,-7 1 7,-7-2 7,-7-1 1,-4 0-4,-3 0-4,-4 0-5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8-23T00:16:14.3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7092 6452 0,'0'0'16,"0"0"-16,0 0 0,0 0 0,0 0 15,22-8-15,-22 8 0,22-5 16,-22 5-16,26-4 0,-26 4 16,29-3-16,-11 2 0,0-2 15,3 1-15,1 0 0,0 0 16,3 1-16,3 0 0,7-2 0,-1 1 16,3 1-16,5-2 15,-1 1-15,1 1 0,14-1 16,5-1-16,-2-1 0,-1 1 0,13-1 15,2 1-15,3 0 0,-7-1 16,-2 0-16,-1 0 0,0-3 16,-7 1-16,-3-1 0,-1 0 15,-9-1-15,-5 0 0,-2 2 16,-3 1-16,-5-1 0,-5 2 16,-3 0-16,0-1 0,-5 1 15,1 0-15,-5 2 0,2 0 16,-4 1-16,-2 1 0,-2 2 0,-1 2 15,-1-1-15,-3 1 0,-1-2 16,1 1-16,-1-2 0</inkml:trace>
  <inkml:trace contextRef="#ctx0" brushRef="#br0" timeOffset="186.2831">9501 6093 0,'0'0'0,"0"0"16,0 0-16,0 0 0,0 0 15,0 0-15,0 0 0,8 31 16,-8-31-16,5 31 0,0-9 16,-1-4-16,-1-2 0,1-2 0</inkml:trace>
  <inkml:trace contextRef="#ctx0" brushRef="#br0" timeOffset="9382.1876">27767 3952 0,'0'0'16,"0"0"-16,0 0 0,0 0 15,0 0-15,0 0 0,0 0 16,0 0-16,0 0 0,-5-22 0,5 22 15,0 0-15,0 0 0,0 0 16,0 0-16,-14-19 0,14 19 16,0 0-16,-20-2 0,20 2 15,-21 3-15,21-3 0,-26 5 16,11-1-16,1-1 0,-3 1 16,0 1-16,-1 0 0,2 0 15,-2 1-15,0-2 0,2 2 16,-1-2-16,-4 1 0,0 1 15,1 0-15,2-2 0,-1 2 16,0 0-16,2 0 0,0 1 0,-2 1 16,1-1-16,-1 1 0,0-1 15,-1 3-15,-1 0 0,1 1 16,2-1-16,-2 2 0,-1 1 16,0-1-16,0 1 0,-4 2 15,-1 2-15,2-2 0,1 0 0,0 0 16,-1 1-16,1 0 15,3 0-15,-3 0 0,1 1 16,1 0-16,3-1 0,-1 2 16,-1 2-16,1-2 0,2 1 0,-1 3 15,2 1-15,1-1 0,2 0 16,0-1-16,1-1 0,1 0 16,1-2-16,1 1 0,0 0 15,0-1-15,0-2 0,1 3 16,-1 1-16,0 0 0,0-2 0,-1 3 15,1 1-15,1-2 0,-1-1 16,0 1-16,0 0 16,1 0-16,1 0 0,-1 1 0,0 1 15,2-2-15,0-1 0,2 0 16,-1 1-16,1-2 0,1 0 0,-1 0 16,2 0-16,0-1 15,1-1-15,0 0 0,1 1 16,0-1-16,0-2 0,2 1 0,1-1 15,1-3-15,-1 1 0,1 0 16,2-1-16,-1 2 0,1-2 16,0 0-16,1-1 0,0 1 15,0 0-15,2 1 0,1 0 16,-1 0-16,0 0 0,1 1 16,0 0-16,-1-1 0,1 2 0,1-1 15,0 0-15,-1 1 0,0-1 16,1-1-16,0 2 15,0-3-15,0 0 0,0 2 16,2-2-16,-2 1 0,0-1 0,0 1 16,1 1-16,0-1 0,-1-1 15,1-1-15,0 0 0,0 0 16,0-1-16,1 0 0,0 0 16,0 1-16,0-1 0,0 1 15,2 0-15,-2-2 0,0 1 0,0 0 16,2-1-16,-1 1 0,0-2 15,2 1-15,-1 1 0,0-1 16,-2 0-16,1 0 0,2 0 16,-2 0-16,0-1 0,2 0 15,0 1-15,0-3 0,-2 1 16,2-1-16,-1 1 0,0 1 16,1-3-16,-1 2 0,2-2 15,-2 1-15,0 1 0,1-1 16,2 0-16,-2 0 0,0-2 15,0 1-15,2 1 0,0-2 16,-1 0-16,1-1 0,1-1 0,-2-1 16,1 0-16,1 0 0,0 0 15,0 1-15,0-1 0,1 0 16,0 0-16,-1 1 0,0 0 16,1 0-16,1 2 0,-1-2 15,-1 1-15,0-1 0,1-1 16,0 1-16,-1 1 0,0-1 15,-1 0-15,0-1 0,0-1 0,-1-1 16,1-2-16,-2-1 0,1 0 16,-1-3-16,1-2 15,-2-1-15,0 0 0,-1-2 0,0-1 16,1-1-16,-2 0 0,2-3 16,1 0-16,-5 5 0,-1 2 0,3-4 15,0 3-15,-2 2 16,0 2-16,0-1 0,0 0 0,0 1 15,0 1-15,2 1 0,0-1 16,0-1-16,0 1 0,-2 1 16,-2 0-16,-1 1 0</inkml:trace>
  <inkml:trace contextRef="#ctx0" brushRef="#br0" timeOffset="11599.1498">26413 5524 0,'0'0'0,"0"0"15,0 0-15,0 0 0,0 0 16,0 0-16,0 0 0,0 0 16,5 25-16,-5-25 0,0 0 15,17 21-15,-17-21 0,15 12 16,-5-5-16,1-1 0,1 0 0,3 0 15,2 1-15,1-1 0,0-1 16,1 1-16,3 0 16,1 0-16,0 0 0,8 2 0,1-1 15,-2-1-15,0 0 0,1-1 16,1-1-16,4-1 0,-1 0 16,-1-3-16,1 0 0,-2-2 15,-1 0-15,0-1 0,1-2 16,-1 1-16,-2-1 0,2-1 0,1 1 15,-1-1-15,-1 2 0,7 0 16,2 0-16,-5 1 0,-2 0 16,3-1-16,2 1 15,-1-1-15,-2 0 0,2 1 0,2-3 16,-2-1-16,-1-1 0,0 0 16,0-3-16,0 1 0,-2 0 0,6-1 15,-1-1-15,-8 3 16,-2 1-16,5-4 0,0-1 0,-6 2 15,-2 3-15,6-6 0,0-2 16,-8 4-16,0 1 0,3-2 16,2-3-16,-7 4 0,-1 1 0,1-4 15,1 1-15,-1-2 16,-1 0-16,2-2 0,0-1 16,-2-1-16,-1 2 0,1-3 15,1-2-15,-1-1 0,-1 1 0,1-2 16,1-5-16,-2 3 0,-3-3 15,1 0-15,0-3 0,-3 1 16,-2 3-16,2-10 0,-3-1 16,-3 3-16,-4 4 0,-3-2 15,-3-1-15,0 3 0,0 3 0,-2-4 16,-2-1-16,0 5 16,-1 2-16,0 2 0,-2 5 15,-1-6-15,-1-2 0,0-4 16,-1-1-16,1 5 0,3 6 0,-2-7 15,-1-2-15,0 5 0,0 3 16,-3-5-16,-3 1 16,5 7-16,2 4 0,-2-8 0,-2-5 15,-2 2-15,-3 3 0,-6 3 16,-7 2-16,0 3 0,-1 3 0,-6-2 16,-1 2-16,2 1 0,0 0 15,-3 1-15,-1 1 16,0-1-16,1 4 0,-6-2 15,-4 2-15,3 3 0,2 3 0,-5-1 16,-3 3-16,3 2 0,4 2 16,-13 2-16,-3 2 0,6 0 15,4-1-15,-9 6 0,-5 0 16,3 4-16,3 1 0,-35 11 16,4 2-16,9-2 0,6-3 0,-4 6 15,-1 0-15,24-9 0,19-8 16,11-4-16</inkml:trace>
  <inkml:trace contextRef="#ctx0" brushRef="#br0" timeOffset="30097.6638">7877 6414 0,'0'0'16,"0"0"-16,0 0 0,0 0 16,0 0-16,-29-8 0,29 8 15,-23 2-15,9 0 0,-4 3 0,0 2 16,-5 3-16,-1 1 0,-3 3 15,-4 6-15,-9 5 0,1 2 16,-9 11-16,-1 1 0,5-1 16,4-1-16,-6 6 0,4 1 15,8-4-15,6-3 0,-3 5 16,8-2-16,4-6 0,3-6 0,8 1 16,3 1-16,2-3 15,3-2-15,7 0 0,0 0 16,3-4-16,1-2 0,5 0 0,3-3 15,4 0-15,1-1 0,6-3 16,5-1-16,-1-2 0,-1-4 16,9-4-16,3-5 0,-1-3 15,-1-1-15,5-7 0,3-5 16,-1-3-16,-1-4 0,10-10 0,4-3 16,-5 1-16,-2 1 0,1-6 15,2-6-15,19-16 16,-13 9-16,-8 6 0,-5 4 15,-11 5-15,-9 7 0,-6 4 0,-3 4 16,-7 6-16,-5 7 0,-7 5 16,-4 3-16,0 6 0,0 0 0,-3 2 15,0 1-15,1 1 16,0 1-16,-1 4 0,-2 3 16,-2 4-16,-3 5 0,-7 9 15,-4 6-15,0 1 0,0 1 0,-1 5 16,-1 5-16,-1 6 0,1-2 15,1 1-15,1 1 0,2 3 16,4-6-16,2-1 0,5-3 16,3-5-16,2-5 0,6-1 15,1-2-15,2-6 0,2-6 0,5-1 16,4-1-16,-1-4 0,2-3 16,3-5-16,5-6 15,2-3-15,0-3 0,10-8 0,6-5 16,0-5-16,0-3 0,6-9 15,4-4-15,-2-1 0,-3-1 16,11-11-16,0-2 0,-1-3 16,-7 5-16,8-19 0,-9 2 15,-12 7-15,-9 5 0,-5 1 16,-7 2-16,-5 5 0,-5 2 0,-4-3 16,-5-4-16,-5 8 0,-2 2 15,-5 5-15,-2 0 0,-2 6 16,-2 3-16,-3 1 0,-2 0 15,1 8-15,1 3 0,-3 4 16,-3 3-16,9 5 0,1 2 16,-7 4-16,-6 3 0,-2 2 15,-1 4-15,-10 10 0,-8 5 16,2 2-16,1 0 0,-4 7 16,-3 5-16,5 0 0,5 0 0,-14 19 15,12-4-15,14-12 0,9-8 16,10-12-16,3-6 0,4-5 15</inkml:trace>
  <inkml:trace contextRef="#ctx0" brushRef="#br0" timeOffset="30680.9977">9486 6777 0,'0'0'0,"0"0"16,26 3-16,-13-2 0,0 2 0,6-1 16,3 1-16,8 3 15,0-1-15,1 4 0,1 0 16,-3 1-16,-1 0 0,6 5 16,0 0-16,-4 0 0,-3-1 0,-3 2 15,-2 2-15,-3-3 0,-4 0 16,-3 1-16,-2 2 15,-4-3-15,-3 0 0,-5 3 0,-4 2 16,-4-1-16,-3 2 0,-7 1 16,-6 3-16,-4-1 0,-3 1 0,-15 6 15,-4 2-15,-1-1 16,1-1-16,-9 6 0,2-1 16,8-7-16,6-5 0,2-2 0,7-5 15,11-5-15,6-2 0,7-5 16,6-1-16,2 0 0,3-1 15,1-1-15,2 0 0,2 0 16,0 0-16,6 0 0,5 1 16,1 0-16,2 0 0,6-1 15,4-2-15,2 2 0,1 0 0,7-2 16,3-1-16,9-2 0,-1 1 16,1-3-16,3-1 0,-3 1 15,-3 0-15,7 0 0,-1 1 16,-8 1-16,-6 1 0,-5-2 15,-3 1-15,-6 1 0,-4 4 16,-4 0-16,-3 1 0,-2 0 16,-2-1-16,0-1 0,1-1 15,2-2-15,2 1 0,2-6 16,4-5-16,-3 2 0,-4 1 0,-3 3 16</inkml:trace>
  <inkml:trace contextRef="#ctx0" brushRef="#br0" timeOffset="30963.8157">11054 6624 0,'0'0'15,"0"0"-15,0 0 0,0 0 0,-6 22 16,6-22-16,-18 36 0,7-13 15,-1 3-15,-2 3 0,-2 4 16,-4 10-16,0-2 0,-5 10 16,-1 0-16,3-5 0,3-4 15,-2 2-15,3-5 0,3-9 16,4-6-16,2-7 0,4-6 16,0-4-16,3-5 0,7-12 0,6-10 15,-2 4-15,-1 3 0,-2 3 16</inkml:trace>
  <inkml:trace contextRef="#ctx0" brushRef="#br0" timeOffset="31280.3983">11385 6014 0,'0'0'0,"0"0"15,0 0-15,23 26 0,-11-14 16,6 6-16,4 4 0,9 8 16,1 2-16,12 11 0,4 4 15,1-1-15,0-1 0,11 12 16,3 1-16,4 7 0,-4-4 0,9 7 16,-1-3-16,0-3 0,-8-6 15,14 12-15,-6-8 16,-15-12-16,-9-9 0,-5-6 15,-4-4-15,-8-5 0,-4-1 0,0-2 16,1-2-16,-6-4 0,-5-1 16,-10-4-16,-9-3 0,-4 1 15,-6-1-15,7-3 0,2-3 16,0 0-16</inkml:trace>
  <inkml:trace contextRef="#ctx0" brushRef="#br0" timeOffset="31681.0603">11048 6917 0,'0'0'0,"0"0"0,0 0 15,0 0-15,0 0 0,0 0 0,29 1 16,-29-1-16,38-2 0,-12 0 15,6 1-15,4-2 0,2 2 0,15-1 16,2 2-16,-1 3 0,0 2 16,8 3-16,-3 0 0,2 4 15,-6 4-15,-6 2 16,-6 1-16,-6 2 0,-4-1 0,-2 8 16,-4 1-16,-10-2 0,-3 3 15,-4 7-15,-5 0 0,-5-1 16,-5 1-16,-8 0 0,-3 3 15,-5-1-15,-3-2 0,-4-3 16,-3-2-16,1-5 0,1-3 0,-1-6 16,0-5-16,2-4 0,0-3 15,-1-5-15,0-1 0,4-9 16,5-7-16,6 4 0,3 4 16,3 2-16</inkml:trace>
  <inkml:trace contextRef="#ctx0" brushRef="#br0" timeOffset="31864.0652">11607 7069 0,'0'0'0,"0"0"15,0 0-15,0 0 0,-18 24 16,-2-7-16,-8 6 0,-3 3 16,-2 1-16,-12 10 0,0 1 15,-7 7-15,4-1 0,-2 5 16,7-3-16,10-8 0,8-5 0,3-4 15,5-7-15,5-6 0</inkml:trace>
  <inkml:trace contextRef="#ctx0" brushRef="#br0" timeOffset="32449.4453">12741 6497 0,'0'0'0,"0"0"0,22 6 0,-6-2 15,0 2-15,12 6 0,5 5 16,0 0-16,0 2 0,10 10 16,0 4-16,-3 1 0,-4 1 0,4 10 15,-4 5-15,-5 0 0,-4 0 16,-1 10-16,-6 1 15,-6-4-15,-3-5 0,-4 9 0,-5-2 16,-3-10-16,-3-6 0,-2-5 16,-3-2-16,-1-5 0,-1-4 15,0-7-15,0-5 0,1-4 0,1-6 16,-9 1-16,-10-1 16,-7 0-16,-6 0 0,-7 0 15,-3-2-15,2-3 0,3-1 0,-3-4 16,0-5-16,7-2 0,7-3 15,-1-7-15,7-3 0,5-2 16,7 0-16,6-3 0,5-2 16,6 4-16,5 0 0,9-5 15,9-3-15,5-2 0,4-1 16,18-11-16,12-3 0,0 3 0,0 5 16,44-23-16,3 4 15,-12 14-15,-8 8 0,-3 7 0,-3 4 16,-14 5-16,-9 1 0,-6 6 15,-4 2-15,-10 6 0,-8 5 16,-10 2-16,-6 3 0,-6 1 16,-4 3-16,-4-2 0,-2-1 15,-2 3-15,0-3 0,-2 1 16,2 1-16,0 0 0,2-2 0,-1 5 16,1 0-16,1 0 0,1-1 15,0-1-15,1-1 0,-2 1 16</inkml:trace>
  <inkml:trace contextRef="#ctx0" brushRef="#br0" timeOffset="32641.307">14971 6653 0,'-1001'0'0,"2002"0"0,-1001 0 0,0 0 16,0 0-16,0 0 0,0 0 15,0 0-15</inkml:trace>
  <inkml:trace contextRef="#ctx0" brushRef="#br0" timeOffset="37647.2082">7632 5460 0,'0'0'0,"0"0"15,0 0-15,0 0 0,-24-4 0,24 4 16,0 0-16,-25-4 16,17 2-16,-1 0 0,-1 1 15,0-1-15,1 0 0,-3 0 16,0 0-16,1 2 0,0 0 16,0 0-16,2 0 0,-1-1 15,3 0-15,0 0 0,3 0 0,-2 0 16,3-1-16,3 2 15,-1-2-15,3 0 0,2-1 0,5-1 16,4 1-16,2-2 0,2 0 16,3-1-16,6-1 0,9-5 15,1 0-15,6-2 0,6-3 16,9-3-16,-2-1 0,14-5 16,3-1-16,-5 2 0,-3 1 0,9-6 15,1-2-15,-9 3 0,-7 2 16,7 0-16,-1 0 15,-11 4-15,-7 0 0,12-5 0,-11 4 16,-19 11-16,-5 5 0,-3 0 16,-1 1-16,-7 5 0,-2 1 0,-4 2 15,-1 1-15,-3 1 16,0 1-16,-1 0 0,-1 4 16,-1 0-16,0 1 0,-3 3 15,-3 2-15,-1 1 0,-2 1 0,-4 4 16,-5 7-16,-2-2 0,-1 2 15,-9 10-15,-3 2 16,1 0-16,0-2 0,-7 10 0,1 0 16,2-2-16,4-5 0,-4 10 15,0-1-15,5-6 0,4-4 16,1 1-16,2 0 0,3-5 0,3-4 16,0 0-16,1-1 15,2-4-15,3-5 0,2-6 16,2-5-16,4-3 0,1-2 0,-1-3 15,0 1-15,2-2 16,0-1-16,-2-2 0,1-2 0,1-2 16,-1-2-16,-3-4 0,-5-3 15,-1-2-15,2-1 0,-1-7 16,-1-4-16,2-3 0,2-3 0,1-6 16,3-5-16,-1-8 0,0 1 15,-3 1-15,-1 2 0,-3-2 16,1 5-16,-2 3 15,0 2-15,1 3 0,1 1 0,-1 2 16,-1 1-16,3 3 0,1 2 16,2 0-16,1 1 0,1 4 15,2 3-15,2 2 0,1 1 16,0 4-16,1 4 0,2 1 16,2 2-16,0 1 0,-1 0 0,0 4 15,3 3-15,-2 0 0,0 1 16,4 2-16,1 1 0,2 0 15,1 0-15,0 2 0,4 1 16,-1 0-16,2 2 0,5 4 16,1 1-16,1 1 0,-2-1 15,4 5-15,-1 1 0,0 1 16,-2 1-16,3 1 0,0 0 16,0 2-16,-3 0 0,7 7 15,0 1-15,-1-2 0,-2-5 16,1 6-16,1 3 0,0-1 0,-1 0 15,9 6-15,1-1 0,-1-5 16,-2-1-16,0-2 0,0-1 16,-4-3-16,-2-4 0,1 3 15,-3-1-15,-7-7 0,-2 1 0,-5-5 16,-2-2-16,-3-1 0,-2-2 16,-1-2-16,-3-1 0,-1-3 15,-1-1-15,0-2 0,-3 0 16,1-1-16,-2-1 0,0-3 15,-3-2-15,2 2 0,-1-1 16,-6 0-16,-6-1 0,-4 0 16,-2-3-16,-10-3 0,-2-2 15,-2-1-15,-1 0 0,-4-2 16,-3-1-16,-3-3 0,1 3 0,3-2 16,1 1-16,4 1 0,4 2 15,-5-3-15,2-1 0,5 5 16,3 2-16,-2 1 0,-1 3 15,1 1-15,1 2 0,-5 5 16,-4 4-16,1 4 0,1 3 16,11-2-16,6-3 0,5 0 0</inkml:trace>
  <inkml:trace contextRef="#ctx0" brushRef="#br0" timeOffset="62945.5575">5699 9049 0,'0'0'0,"0"0"0,0 0 0,0 0 16,0 0-16,0 0 0,0 0 15,0 0-15,0 0 0,0 0 16,0 0-16,0 0 0,0 0 0,0 0 16,0 0-16,0 0 0,0 0 15,35 2-15,-35-2 16,32 2-16,-32-2 0,38 0 0,-13 0 16,-1 0-16,0 1 0,9 1 15,1 0-15,-1 1 0,-2-1 0,0 2 16,1-1-16,3 2 15,-3 0-15,3-1 0,-3 0 16,0-1-16,-2 0 0,4 0 16,2-2-16,-1 0 0,-1-1 0,14 1 15,5 1-15,-3-2 0,0-1 16,8 0-16,9 0 16,5 3-16,-7 3 0,-8-3 0,-18 0 15,-10 0-15</inkml:trace>
  <inkml:trace contextRef="#ctx0" brushRef="#br0" timeOffset="63782.8441">12796 9518 0,'0'0'0,"18"0"0,1-3 0,7 1 16,3-3-16,14 1 0,6-1 16,10 0-16,-2 3 0,10 0 15,1 3-15,-6 2 0,-3 2 0,13 0 16,2 3-16,-3 1 0,-3 2 16,8 1-16,7 1 0,29 4 15,-13-1-15,5 0 0,5 0 16,-10-2-16,-7-3 0,12 2 15,8 0-15,-9-3 0,-7-3 0,9 2 16,5-1-16,-7 0 16,-4-1-16,9-1 0,7-3 15,-7 1-15,-5 1 0,8-3 16,7-1-16,-9 3 0,-6 0 0,7 1 16,7 1-16,-11-1 0,-7-4 15,9 1-15,6 1 0,-10 0 16,-4 1-16,8-1 0,4-1 15,-10 0-15,-9 1 0,5 3 16,5 1-16,-8 0 0,-6-1 0,8-4 16,4-2-16,-10 0 15,-10 0-15,4 1 0,2 1 16,-7 1-16,-5 1 0,6-3 0,6-1 16,-8 2-16,-6-1 0,-1-2 15,2-1-15,-8 0 0,-5 1 16,3-1-16,1 0 0,-7 4 15,-4 0-15,6 2 0,4 1 16,-6-1-16,-3 0 0,-1-1 16,0-1-16,-7-2 0,-6-2 15,-1 0-15,1 0 0,-4 0 16,-4 0-16,1 1 0,2-1 0,-5 0 16,-3 1-16,0 1 0,2 3 15,-4-2-15,0 1 0,-1-2 16,2 0-16,-4 1 0,-2 1 0,-9-2 15,1-1-15,-3 1 16,-1-1-16,1 0 0,1 0 16,-2 0-16,1 0 0,-1-1 15,2 1-15,-4 0 0,-1 0 0,-2 0 16</inkml:trace>
  <inkml:trace contextRef="#ctx0" brushRef="#br0" timeOffset="72179.1902">11535 7667 0,'0'0'0,"0"0"0,0 0 0,-28-12 16,28 12-16,-28-10 0,11 3 0,-1 0 15,-3 0-15,-7-2 16,-1 0-16,1 0 0,-2 0 0,-1-1 15,-1 0-15,-8-1 0,2 0 16,-2 1-16,-1 0 0,1 0 16,-1 1-16,-2-1 0,-1 1 15,-8 1-15,1 2 0,-1 1 16,0 0-16,2 2 0,1 2 0,-8-1 16,1 1-16,1 1 15,1 1-15,0 2 0,0 0 0,2 0 16,1-1-16,-7 1 0,0 1 15,4 1-15,1 0 0,-1 2 16,-2-1-16,2 2 0,2-2 16,0 1-16,2 1 0,1 0 15,2 1-15,-6 1 0,1 0 16,7-1-16,0 1 0,-6 2 16,1 0-16,8-2 0,1 0 0,-7 4 15,1 1-15,6-1 0,1 1 16,-1 2-16,-2 4 0,5-2 15,-1 1-15,5 1 0,1 2 16,3-2-16,3 0 0,0-1 16,-1 2-16,2 0 0,2 0 15,2 1-15,3 0 0,0 0 16,3-2-16,3 0 0,-3 3 16,3-1-16,2 2 0,0 2 15,1 0-15,-1 2 0,0 1 0,2 3 16,1 1-16,1 1 0,0-1 15,4 0-15,-2 2 0,4 1 16,0-1-16,2 0 0,3 1 16,0-1-16,1-2 0,4 3 15,2 4-15,1-5 0,2 0 0,2 0 16,1 0-16,3-1 16,-1 1-16,5 0 0,1-1 15,0-1-15,1-2 0,2 0 0,3 1 16,3 2-16,3-1 0,1-1 15,2-1-15,1-3 0,-3 0 16,4-1-16,2 0 0,1-2 16,0-2-16,3 1 0,3-2 15,0-2-15,-1-1 0,10 2 16,-1-2-16,16 2 0,-5-5 0,-4-6 16,-1-3-16,-2 0 15,-2-1-15,1-4 0,2-2 0,-2-5 16,-1-1-16,2-2 0,2 0 15,-1-5-15,-2-1 0,4 1 16,3 3-16,-3-4 0,-2 0 16,1-3-16,2-1 0,-2 1 15,-1-1-15,2-2 0,3-2 16,0-3-16,1-1 16,15-10-16,10-4 15,-9-1-15,-6 0 0,-22 9 0,-15 9 16,15-9-16,9-8 0,-9 1 15,-5 1-15,2-2 0,3-2 16,-12 7-16,-7 3 0,-5-5 16,-2-3-16,-7 4 0,-5 4 0,2-3 15,2-4-15,-10 8 16,-5 6-16,3-2 0,4-3 16,-2 4-16,1 2 0,-3-3 0,-1-3 15,-2 3-15,-3 2 0,3-11 16,2-5-16,-2 6 0,-1 4 15,-5-3-15,-1 0 0,-3 15 16,0-2-16,-2-8 0,-2-4 16,0 3-16,-1 1 0,-1-2 15,-1-4-15,-1 5 0,1 3 0,-4-2 16,-2-3-16,-1 4 0,1 2 16,-5-2-16,-3-3 15,5 8-15,0 2 0,-4-2 0,-3-3 16,2 4-16,1 1 0,-2-1 15,-3 0-15,3 2 0,2 3 0,-3-1 16,-4 0-16,2 1 0,-1 1 16,-3 0-16,-6-2 15,2 5-15,1 1 0,-6 3 16,-2-1-16,1 1 0,2 4 0,-5 0 16,-3 3-16,2 0 0,2 0 15,-13 2-15,-6 1 0,7 2 16,5 2-16,-12 2 0,-6 5 15,4 0-15,5 1 0,-41 12 16,2 2-16,11-1 0,9-1 0,-11 13 16,-9 9-16,10-1 15,8-1-15,-18 20 0,-13 13 16,13 3-16,8 3 0,27-27 16,20-19-16,14-11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8-23T00:17:58.5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20244 14924 0,'0'0'0,"0"0"0,0 0 16,0 0-16,0 0 0,0 0 15,0 0-15,27 10 0,-27-10 16,0 0-16,29 9 0,-29-9 15,29 8-15,-11-4 0,2-2 16,2 0-16,1 0 0,2 1 16,2 0-16,8 0 0,0 0 0,3 1 15,0 0-15,1-1 0,0 0 16,8 1-16,-1-1 0,0 1 16,-2 0-16,0 1 0,-1 0 15,5-1-15,-3 2 0,0-1 16,-2 1-16,-4 2 0,-1-1 0,0 0 15,1 0-15,-3-1 16,0-2-16,-1 0 0,0-1 16,-2 0-16,0-2 0,0 0 15,0 1-15,-1-2 0,-1 1 0,-1-1 16,0 0-16,-3 0 0,-1-1 16,-1 1-16,-1 0 0,-1 0 15,0-2-15,-3 2 0,1 1 16,-2-1-16,-1-1 0,-2 1 15,0 0-15,-4 0 0,0-1 0,1-1 16,2 0-16,0-1 0,0-3 16,2-1-16,2-2 0,-1-1 15,1-1-15,-3 3 0,-4 1 16,-2 1-16</inkml:trace>
  <inkml:trace contextRef="#ctx0" brushRef="#br0" timeOffset="735.0143">23407 13100 0,'0'0'0,"0"0"15,0 0-15,0 0 0,0 0 16,0 0-16,0 0 0,0 0 16,0 0-16,0 0 0,0 0 15,0 0-15,0 0 0,0 0 16,0 0-16,0 0 0,0 0 0,0 0 15,0 0-15,0 0 0,0 0 16,0 0-16,0 0 16,0 0-16,0 0 0,-23 13 0,23-13 15,-18 16-15,18-16 0,-32 24 16,10-6-16,1-2 0,1 0 16,-6 4-16,1 3 0,2-3 15,1 0-15,-6 5 0,1 0 16,2-2-16,3-3 0,-1 2 15,-1 2-15,2-2 0,1 1 0,-2 3 16,-1 1-16,2-1 16,1-2-16,-6 8 0,1 3 15,3-3-15,2-3 0,-3 4 0,0 3 16,1-3-16,1-2 0,-4 12 16,-1 4-16,4-6 0,2-4 0,-1 5 15,-1 3-15,3-4 16,1-4-16,-3 11 0,1 1 15,2-6-15,3-6 0,-1 2 16,1 1-16,0-4 0,2-5 0,-1 1 16,-2 0-16,4-5 0,1-4 15,0 1-15,1 0 16,1-4-16,1-2 0,0-2 0,0 0 16,1-2-16,2-2 0,-1 2 15,1 1-15,0-2 0,1-1 0,-2 0 16,0 1-16,2-2 15,0-1-15,1-1 0,1-1 16,1-2-16,0-1 0,2-1 16,2-1-16,0-3 0,2-2 0,-1 0 15,0 1-15,-1 0 0</inkml:trace>
  <inkml:trace contextRef="#ctx0" brushRef="#br0" timeOffset="1200.251">23353 12823 0,'0'0'0,"0"0"0,0 0 15,0 0-15,0 0 0,0 0 0,0 0 16,0 0-16,0 0 0,0 0 16,0 0-16,0 0 0,-9 24 0,9-24 15,-16 31-15,6-13 16,-1 1-16,-2 3 0,-3 5 15,1 0-15,0 1 0,-7 10 16,-3 5-16,-4 7 0,0-2 0,-10 13 16,-2 2-16,5-4 0,2-4 15,-8 16-15,-1 4 16,4-9-16,5-6 0,-7 14 0,1 5 16,-10 17-16,8-15 0,-1 4 15,1 2-15,6-12 0,5-7 0,-4 9 16,-3 7-16,6-12 15,3-8-15,9-20 0,6-13 16,5-10-16</inkml:trace>
  <inkml:trace contextRef="#ctx0" brushRef="#br0" timeOffset="2000.2727">22199 15026 0,'0'0'0,"0"0"15,0 0-15,0 0 0,0 0 16,0 0-16,0 0 0,0 0 15,0 0-15,0 0 0,0 0 16,16 19-16,-16-19 0,0 0 16,16 24-16,-16-24 0,13 18 0,-5-7 15,1 2-15,0-1 16,0 2-16,0 1 0,1 2 16,1 1-16,0 0 0,0 2 0,2 0 15,1 8-15,1 0 0,1 1 16,-1 3-16,0-1 0,-1-1 15,5 9-15,-1 2 0,0-3 16,-1-1-16,-1 0 0,1 0 16,1 5-16,0-3 0,1 0 15,-1-1-15,1-1 0,0-1 16,1 3-16,2 0 0,-2-3 16,-3-2-16,5 7 0,2 1 15,-2-2-15,0-3 0,-1 1 16,0 1-16,-1-2 0,0-1 0,0 0 15,0 0-15,-1-2 0,-1-1 16,1-2-16,0-1 0,-2-2 16,-2-3-16,-1-1 0,2-1 15,-3-1-15,0 1 0,-2-5 16,0-2-16,-1-2 0,-1-1 0,-4-4 16,0 0-16,-2-3 0,-1-1 15,1-1-15,-2-1 16,0 0-16,-1-3 0,1 2 15,-1-2-15,0 0 0,-2-1 0,2 1 16,-4-4-16,2 1 0,0 0 16,0-1-16,1 0 0,0 0 15,-1 1-15,2 0 0,0 0 16,0 1-16</inkml:trace>
  <inkml:trace contextRef="#ctx0" brushRef="#br0" timeOffset="3183.6139">21225 14969 0,'0'0'0,"0"0"15,0 0-15,0 0 16,0 0-16,0 0 0,0 0 16,0 0-16,0 0 0,29 9 15,-29-9-15,0 0 0,28 4 0,-28-4 16,23 2-16,-10 0 0,3-1 15,-1 1-15,2 0 0,0-2 16,2 0-16,1 1 0,2 0 16,0-1-16,1 1 0,7-1 0,0 1 15,-1 0-15,1 0 0,0 0 16,0 0-16,-2 1 0,0 1 16,0 0-16,-1 1 0,4 0 15,-1 0-15,-4 2 0,0-1 16,-3 0-16,-1 0 0,-1-2 15,0 1-15,-2-1 0,0 0 0,0-1 16,0 0-16,-5-1 0,0 0 16,0-1-16,0 0 0,-1 0 15,0 0-15,1 0 0,-1-1 16,-1 0-16,0 1 0,-1 0 16,-1 0-16,-1 1 0,0 0 15,0 1-15,-2 0 16,-1 0-16,-2-1 0,-1 1 15,0-1-15,-1-1 0,0 0 0,-2 0 16,2 1-16,-2-1 0,0 0 16,0 0-16,0 0 0,0 0 15,0 0-15,-2-1 0,2 1 16,0-3-16,0 3 0,0 0 0,-2-3 16,2 3-16,-2-2 0,2 2 15,0 0-15,-1-3 0,1 3 0,0 0 16,0 0-16,0 0 15,0 0-15,0 0 0,0 0 16,0 0-16,0 0 0,0 0 0,0 0 16,0 0-16,0 0 0,3-7 15,-3 7-15,6-10 0,-1 2 16,-1-1-16,2-2 0,-1 0 16,2-2-16,0-1 0,0-2 15,1 0-15,0-3 0,1-1 16,-1-2-16,1 1 0,0-1 15,2-6-15,0 1 0,1 0 0,0-1 16,0 0-16,1-2 16,-1 0-16,-1 1 0,4-9 15,3 0-15,-2 0 0,1 0 0,2-3 16,-1-2-16,4-5 0,0 4 16,2-1-16,-1 0 15,0 5-15,0 1 0,4-5 16,-1 0-16,-2 5 0,-1 2 0,1 2 15,-1-1-15,-1 3 0,-1 0 16,2-2-16,2 0 0,-1 0 16,1-2-16,0 2 0,2 0 15,-1 0-15,-1 0 0,5-4 0,0 0 16,-1 3-16,-2 2 0,1-2 16,-1 2-16,-1 2 0,-2 4 15,-3 2-15,-2 0 0,-5 7 16,-4 6-16,-4 4 0</inkml:trace>
  <inkml:trace contextRef="#ctx0" brushRef="#br0" timeOffset="7817.2604">20512 14879 0,'0'0'0,"0"0"16,0 0-16,0 0 0,0 0 0,0 0 15,0 0-15,0 0 0,0 0 16,0 0-16,0 0 0,0 0 16,32-4-16,-32 4 0,26-3 15,-26 3-15,33-5 0,-12 3 16,3-1-16,2 0 0,3 1 0,3-2 15,2 0-15,11-1 16,1 1-16,11-3 0,1 0 16,0 2-16,-2 2 0,11 0 15,0 1-15,-3 1 0,-3 2 0,8 0 16,0 0-16,-6 0 0,-4 0 16,2-2-16,-1 0 0,7-5 15,-3-2-15,-19 1 0,-12 2 16,-10 2-16</inkml:trace>
  <inkml:trace contextRef="#ctx0" brushRef="#br0" timeOffset="8233.0684">23539 12875 0,'0'0'0,"0"0"0,0 0 16,0 0-16,0 0 0,0 0 15,0 0-15,0 0 0,0 0 16,-29 32-16,4-11 0,-3 6 0,-2 6 16,-7 13-16,-1 2 15,4-2-15,1-3 0,-8 12 0,-7 13 16,5-7-16,4-5 0,-4 6 16,4-1-16,4-5 0,6-2 15,-11 13-15,-3 4 0,2-5 16,4-2-16,-23 35 0,3-2 15,9-11-15,9-8 0,-1 4 0,0 3 16,6-8-16,4-4 0,4-1 16,3 1-16,6-23 0,6-16 15,3-11-15</inkml:trace>
  <inkml:trace contextRef="#ctx0" brushRef="#br0" timeOffset="13754.0292">20269 14984 0,'0'0'0,"0"0"0,0 0 15,0 0-15,0 0 0,0 0 0,27 3 16,-27-3-16,0 0 0,20 6 0</inkml:trace>
  <inkml:trace contextRef="#ctx0" brushRef="#br0" timeOffset="14554.6343">23359 13069 0,'0'0'0,"0"0"0,0 0 0,0 0 0,0 0 16,0 0-16,-14 21 16,14-21-16,-20 24 0,5-5 0,-3 2 15,-1 1-15,0-1 0,-6 12 16,-3 2-16,3 1 0,1-1 16,-7 11-16,-1 3 15,2-3-15,3-1 0,-10 13 0,-1 3 16,-3 5-16,4-8 0,-8 16 15,-2 3-15,4-9 0,4-7 0,-21 36 16,1-2-16,13-15 16,7-11-16,3-3 0,2 0 15,7-12-15,5-6 0,1-2 0,1 2 16,4-7-16,4-4 0,0 7 16,-1 4-16,5-5 0,0-5 0,1-1 15,2 1-15,0-9 16,2-7-16,1-6 0,0-6 15,1-2-15</inkml:trace>
  <inkml:trace contextRef="#ctx0" brushRef="#br0" timeOffset="15183.348">20053 14908 0,'0'0'0,"0"0"0,0 0 16,0 0-16,0 0 0,31 11 16,-31-11-16,25 7 0,-10-4 0,4 1 15,2 0-15,2 0 16,0 0-16,5 1 0,4 0 16,10-1-16,-1 0 0,13 2 15,3 0-15,-1-1 0,-1-1 0,14 1 16,0-1-16,-4-1 0,-3-2 15,12 2-15,0-1 0,-7 1 16,-4 0-16,8-2 0,0 1 0,-9-1 16,-6 0-16,1-1 0,3 2 15,-5 1-15,-4-1 0,26 3 16,-6 0-16,-7-2 0,-6-2 16,-1 1-16,0 0 0,-7 0 15,-5-4-15,1 5 0,2 1 16,-16-1-16,-10-1 0,-7-1 15</inkml:trace>
  <inkml:trace contextRef="#ctx0" brushRef="#br0" timeOffset="15733.4675">22350 15001 0,'0'0'0,"0"0"0,0 0 16,0 0-16,0 0 0,0 0 0,0 0 16,0 0-16,0 0 0,0 0 15,6 26-15,-6-26 0,0 0 16,4 32-16,-2-14 0,2 2 15,-1-2-15,1 4 0,2 2 16,-1 2-16,1 0 0,4 11 0,1-1 16,1 0-16,1 1 0,5 9 15,1-1-15,-1-1 0,2 0 16,1 0-16,1-1 0,3 7 16,1-3-16,0 1 0,2-2 15,2 6-15,-2-5 0,2 2 16,1 3-16,-1-2 0,-2 0 15,2 6-15,-2 0 0,-2-5 16,0-4-16,-2 0 0,1-1 16,-3-4-16,-3-5 0,0-2 15,-2-2-15,0-2 0,-1-2 16,1 0-16,1 0 0,-4-4 0,-1-5 16,0 1-16,1-1 0,-6-4 15,0 0-15,1-1 0,0 0 16,-3-3-16,-1-1 0,-2-3 0,-1-4 15,-2-4-15,0 0 0,0 0 16,-2-1-16,0-2 0,-1-3 16,-1 1-16,2 2 0,0 0 15</inkml:trace>
  <inkml:trace contextRef="#ctx0" brushRef="#br0" timeOffset="16115.3112">22336 15129 0,'0'0'0,"0"0"15,0 0-15,0 0 0,0 0 0,0 0 16,0 0-16,16 29 15,-16-29-15,17 35 0,-6-10 16,1 4-16,1 3 0,5 17 16,2 6-16,0 2 0,-1 0 0,7 19 15,0 4-15,5 13 0,0-3 16,3 14-16,-1-1 0,3 5 16,-3-10-16,11 26 15,-6-19-15,-7-25 0,-4-18 0,-5-9 16,-1-7-16,-5-12 0,-3-7 15,0-9-15,-1-4 0,-2-7 16,-2-3-16,1-8 0,0-6 16,-3-5-16,1-8 0,-1 7 15,-2 4-15,0 4 0</inkml:trace>
  <inkml:trace contextRef="#ctx0" brushRef="#br0" timeOffset="16466.1943">22331 15220 0,'0'0'0,"0"0"0,0 0 15,0 0-15,0 0 0,18 34 16,-9-12-16,1 3 0,1 3 15,3 9-15,4 7 0,6 15 0,0 2 16,8 21-16,8 19 16,-1-4-16,-2-4 0,7 17 15,5 13-15,10 25 0,-9-26 0,-5-9 16,-3-7-16,-7-19 0,-4-12 16,-1-8-16,0-5 0,-7-14 15,-6-9-15,0-10 0,-1-7 16,-1-7-16,-3-6 0,-1-7 15,0-6-15,-2-10 0,-2-5 0,-1 5 16,-3 4-16,0 4 0</inkml:trace>
  <inkml:trace contextRef="#ctx0" brushRef="#br0" timeOffset="16733.7909">22457 15500 0,'0'0'0,"0"0"0,0 0 16,10 22-16,-10-22 0,14 33 15,-3-5-15,2 4 0,0 4 16,7 21-16,2 9 0,5 16 15,1 0-15,9 24 0,8 21 16,1-11-16,-1-8 0,31 49 16,14 9-16,-7-31 0,-6-20 0,-24-36 15,-17-25-15,-10-17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19T12:05:15"/>
    </inkml:context>
    <inkml:brush xml:id="br0">
      <inkml:brushProperty name="width" value="0.03844" units="cm"/>
      <inkml:brushProperty name="height" value="0.03844" units="cm"/>
      <inkml:brushProperty name="color" value="#F2385B"/>
    </inkml:brush>
  </inkml:definitions>
  <inkml:trace contextRef="#ctx0" brushRef="#br0">6877 17321 572,'-6'-12'5,"2"5"12,4 6 11,3 6 10,1 3 3,1 1-6,2 2-7,0 0-5,1 1-6,0 1-3,0 1-4,-1 2-3,2 1-1,0 5-1,1 3 1,2 5 0,0 2 0,1 2 0,1 2-2,1 3 0,1-1-1,0 0 1,-1-2-1,1 1-1,-1-4 1,-3-4 0,-1-3 0,-2-6 0,-1-1-1,0-3-1,0-1 0,0-2-2,-1-2-1,1 1 0,0 0 0,0 0-1,0-1 0,0 1 1,-1 0 1,1 0 1,0-1 1,0 1 0,0 0 0,0 0 0,-1-1 0,1-1 0,0 0 0,0-2 0,-1 0 1,-1 0-1,0 0 0,-1-1 0,-1 1 0,1 0 0,2 0 0,0 0 0,1 0 0,0-1 2,0 1 0,-1 0 1,2-1 0,0-2 2,1-3 0,2 0 1,-1-4 0,1 0 0,0-3-1,0-2-1,-1-2 0,1-2-1,0-2 0,0-1-1,0-3-1,3-1 1,2-3 0,1-1 0,3-3 0,1-3-2,3-3 0,1-3-2,2-2 1,1-2 0,1-1 0,1-3 1,1-3 0,0-1-1,2-2 0,0-1-1,2-2 0,1 3 0,0 2 1,2 3 0,-1 0 1,-1 3-1,-3 2-1,-2 2-1,6-4 0,12-8 1,14-10 0,12-7 0,0-1 0,-11 9 0,-12 8-1,-12 10 0,-9 7-1,-5 7-1,-7 7 0,-5 7 0,-7 6-13,-6 8-21,-8 6-23,-6 7-22,-4 3-4,1-3 17,-1-1 17,0-2 15,1-2 12,1-1 5,1 0 7,1-2 5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33:35"/>
    </inkml:context>
    <inkml:brush xml:id="br0">
      <inkml:brushProperty name="width" value="0.04481" units="cm"/>
      <inkml:brushProperty name="height" value="0.04481" units="cm"/>
      <inkml:brushProperty name="color" value="#00BFF3"/>
    </inkml:brush>
  </inkml:definitions>
  <inkml:trace contextRef="#ctx0" brushRef="#br0">40790 28277 490,'-28'-13'0,"7"2"-2,7 2-2,7 4-1,4 2 8,3 2 17,4 2 18,2 2 18,3 1 2,0 0-11,1 0-12,2 0-13,0 0-6,1 1-2,1 1-1,1 1-3,1 0 0,0 0-2,-1-2 0,1 0-1,0-2 0,1-1-3,2 0 0,0-2-2,1 0-1,1-2 1,1 0 1,1-1 0,2-2 0,3-2 0,3-2 0,3-1 0,0-1 1,0 1-1,-1 0 1,-1 2 0,-2 1-1,2 1 1,-1 0-1,0 2 0,0 0 0,-1 2 0,-1 0 0,-1 2 1,-2 0-1,-1 0 1,-3 0-1,-1 0 0,-2 0 0,-1 2 0,-1 0 0,0 2 1,-2 0-1,1 0 0,0-1 1,-1 1 0,1 1 1,2 0-1,0 1 0,1 2 0,0-1-1,-1-1 1,-1 0 0,0-2-1,-2-1 0,1 1-1,0 0-2,-1 0 0,3 0-1,3 0 0,5 0-1,3 0 0,1-1-1,-1-1 0,-3 0 0,-1-2 0,0 0 0,3-2 0,3 0 0,3-1 1,0-1 0,0 2 0,-1 0 0,-1 2 0,-2 0 0,0 0 0,-2 0-1,1 0 1,-2 0 0,1 0 0,-1 0 1,0 0 0,0 0 1,-1 2 0,-1 0-1,-1 2 2,-1-1 0,-1 1 1,-1 0 3,0 0 1,-3 0 0,1 0 0,-2 0-2,-1 0 0,-1-1-1,-1 0-2,-1-2 0,0 0-1,-1-1-4,0 0-5,-1 0-5,1 0-6,-3 0-12,-6 0-21,-6 0-21,-6 0-21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19T12:05:16"/>
    </inkml:context>
    <inkml:brush xml:id="br0">
      <inkml:brushProperty name="width" value="0.02815" units="cm"/>
      <inkml:brushProperty name="height" value="0.02815" units="cm"/>
      <inkml:brushProperty name="color" value="#F2385B"/>
    </inkml:brush>
  </inkml:definitions>
  <inkml:trace contextRef="#ctx0" brushRef="#br0">7050 24821 781,'2'17'14,"4"5"1,4 3-1,3 4 0,3 4-1,0 4-2,-1 4 0,1 4-3,0 3 0,-1 0-1,1 2-1,0 0 0,-1 0-1,1-2-2,0-2-1,0-2-1,-1-4 0,-1-4-1,-1-5 0,-1-5 0,-1-4 1,0-1-1,-2-2 1,0-2 1,-2-3-1,1-3 1,0-3 1,0-2 0,2-7 1,3-8 0,5-10 2,4-7 0,8-16 2,14-22 0,14-21 1,14-22 1,14-18-2,16-14-4,14-15-5,18-14-4,-4 6-3,-22 30 1,-20 29 0,-22 30 1,-14 16-9,-3 6-16,-4 4-17,-3 6-16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2:10"/>
    </inkml:context>
    <inkml:brush xml:id="br0">
      <inkml:brushProperty name="width" value="0.03582" units="cm"/>
      <inkml:brushProperty name="height" value="0.03582" units="cm"/>
      <inkml:brushProperty name="color" value="#F2395B"/>
    </inkml:brush>
  </inkml:definitions>
  <inkml:trace contextRef="#ctx0" brushRef="#br0">77577 28780 614,'-14'0'-49,"2"2"14,4 0 12,3 2 14,1 0 7,0 0 1,0-1 2,0 2 0,1-1 3,0 1 2,2 2 3,0 0 3,2 0 6,2-2 13,2-3 11,2 0 12,1-3-1,1-1-12,2 0-14,0-1-12,1-2-7,0 0-1,-1-1-1,1-2-1,0 0-2,0-2 1,-1 0-1,1-1-1,-1 0 0,-1 1 1,0 0 1,-2 2 1,0 0-1,0 0-1,0 1 0,0-1-2,0 0 1,1 0-1,2 0 1,0 0 0,0 1 0,-3-1 0,-1 0-1,-2 0 0,0 0 0,2-2 0,2 0 2,2-1-1,0-2 2,-1 0 0,-1-1 0,0-1 1,-1 0 0,1 1-1,2 0 0,0 2-1,1 0 0,0 1 0,-1-1 0,1 0 0,-1 1 0,-1 1 0,0 0-1,-2 2 0,0 0-1,2-2 0,0 0 0,2-1 0,-2 0-1,-1 0 1,-2 2 1,-2 1 0,-1 0 0,2 0 1,0 0-1,1 0 1,2 1 0,0 1 0,1 0-1,2 2 0,-1-1-1,1-2 0,0-2 0,0-1 0,-1-2-1,1 0 0,0 0 0,0 1 1,-1-1-1,2 2 0,1 0 0,2 2-1,-1 0 0,-1-2 0,-1 0 0,-1-1 1,0 0-1,0 1 0,0 0 1,-1 2-1,1 0 1,0-2 0,0 0 0,0-1 0,-1 0 0,1 0 0,0 2 0,0 1 0,-1 0 0,-1 0 0,-1 0 1,0 0 0,-1 1-1,1-1 2,2 0-1,0 0 0,0 0 0,-1 0 1,0 1-1,-2-1 0,0 0-1,2 0 1,0 0-1,1 0 0,1 1 0,0-1 0,-1 0 0,1 0 0,0 0 0,0 0 0,0 1-1,-1-1 1,2-1 0,0 0-1,1-2 1,1 1 0,0-2 0,0 0 0,-2 0 1,-1 1-1,0-1 1,0 0 0,-1 0 0,1 1 0,-1-1-1,0 2 1,-2 0 0,-1 2-1,1 0 1,0-2-1,1 0 1,2-1-1,-1 0 1,1 1-1,0 0 1,0 2-1,-1 0 1,1-2-1,0 0 0,0 0-1,-1-3 0,1 0 1,0-1 0,0-1 0,0-1 0,1 1 0,1-1 1,2 0-1,0 0 1,1-1 0,1-1-1,1-1 1,1-1-1,-1 1 0,1-1 0,0 1 1,-2 0-1,1 2 0,-2 2 0,-1 3 0,0 0 0,1 0 0,2 0 0,0 1 0,0-1 0,-1 0 1,-1 0-2,-1 1 1,-1 0 0,-1 0 0,0 2 0,-2 1 0,0 0 0,0 0 0,-1 0-1,1 0 1,-1 0-1,0-2 0,-2 0 0,-1-1 1,1-1-1,0 1 0,1-1 0,2 0-1,-1 0 0,1 1 0,0-1 1,-1 0 0,1 0 1,1-2 1,1 0 0,2-1 1,-1 0 0,1-1-1,0 0 1,-1 1-1,1-1-1,0 0 0,-1 1 0,1-1 0,0 0-1,-1-2-1,1 0 0,0 0 0,-1-1 0,1 2 0,0 2 0,-1 3 1,1-1 0,0 0 0,0-1 1,-1-1-1,0 0 1,-1 1 0,0 0 0,-2 2 0,0 1 0,1 1 1,2 0-1,0 2 1,0 0 0,-1-2-1,-1 0 1,0-1 0,-2 0-1,-1 0 1,0 2 0,-2 1-1,0 0 1,2 0 0,0 0 0,1 0-1,0 1 1,0-1-1,-2 0-1,-1 0 0,1 0-1,0 0 1,1 1 0,2-1 0,-1 0 0,-1 0 0,-1 0 0,0 0-1,-4 2-1,-2 2-1,-6 4-1,-2 3-1,-3 1 0,0 1 1,0 1 1,0 2 1,0 0 0,-1 0 0,-2 0-1,0-1-1,0 1 1,1-2-1,0-1 0,2 0 0,0-1 1,-2 2 1,0 0 1,-1 1 1,0 1 0,0 0 0,2 0 1,1 0-2,-1 0 1,-2 1 1,-2 2 0,-1 0 0,-2 0 0,2 1 0,1 0 0,1 0 0,0-1-1,0-1 1,0 0 0,1-2 0,-1 0 0,2 0 0,1 0 1,1-1-1,-1 1 1,0 2-1,-2 0 0,0 2 0,-1-1 0,-1 1 1,-2 0-1,0 0 1,0 0 0,-1 1 0,0 1-1,1 1 1,-2 1-1,0 2 0,-1 0-1,-1 1 0,-1 0 0,1-1 0,-1-1-1,1-1 1,0 0 0,0 0 2,3-1 1,0 1 2,0-1 1,1-1-1,-1-1-1,0 0 0,1-2 0,1 1-1,1 0 1,1 0-1,0-1 0,0-1 0,0 0 0,1-2-1,-2 1 0,0 1-1,-1 3-1,-1 2-1,-1 0 0,0-1 1,1-1-1,-1 0 0,0-1 1,-2 1 0,0 1 0,-1 2 1,0-1-1,1 1 1,1 0 1,1-1-1,-1 1 1,0 0 1,-1-1-1,-1 1 1,0 0 0,1-1 0,1 1-1,1 0 0,0-1 0,2 1 0,1 0 0,1-1-1,-1 1 0,0 0 0,-1-1 1,-1 1-1,-1 0 0,1-1 1,-1 1-2,0 0 1,1-1 0,-1 2 0,0 1-1,0 1 1,0 1 0,-1-1 0,-1 1 1,-1 0 1,-1-1-1,1 1 1,-1-1-1,1 1 0,-1-1 0,0-1-1,1-1 1,-1-1-1,0 0 0,-1 0 0,-1-1-1,-1 1 0,-1 0 0,1 1 0,-1 1 1,1 2-1,-1-2 1,1 0 0,-1 0-1,1-2 1,-1 0 0,1-1-1,-1 1 1,1 0-1,-1-1 1,2 1-1,1 0 1,1-1-1,2 1 1,-2 0 2,0-1 0,1 1 3,-1 0-1,1-1 0,-1 1-1,1 0-1,-2 0 0,0 3 0,-1 1-1,-1 3 1,0 1-1,1-1-1,1 1 0,1-1 0,1 0-1,1-1 0,0-1 1,3-1-1,-2-1 1,0-3 0,-1-1-1,-1-2 1,0-2 0,1 1 0,0 0 0,2 0 0,1-1 0,-1-1 0,0 0 1,1-2 0,-1 0 1,2 0-1,1 0 1,1-1-1,0 1 0,2-2 0,1-1 0,1 0 0,0-1 0,0 2-1,0 0 1,0 1-1,0 1 0,1-2 0,-1-1 0,0 0-1,2-2-1,4-2-2,4-2-2,4-2-2,3-2-1,1-2 0,3-2 1,2-1-1,1-2 1,-1 0 1,1 0 0,0 1 2,0-2 1,3 0 1,1-1 1,3-1 1,0-2 0,-1-2 0,-1-1 0,-1-3 0,0-1-1,1-1 0,1-1-2,2 0 0,1-4-3,6-3-6,5-4-5,5-4-5,-2 1-1,-8 9 4,-7 8 3,-8 7 5,-4 4-2,1 0-11,1 0-9,1 1-10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2:1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22650 38546 999,'2'-14'-72,"4"4"28,4 4 26,3 4 29,4 2 11,1-2-4,3 0-3,2-1-3,2-2-3,2-1-1,5 0-2,1-1-1,4-1 0,5-2-1,3 0 1,4-1 0,3 0 0,3 3-3,4 1-2,2 3-2,3-1-1,5 2 0,3-1 1,5 0 0,-1 0-1,-3 0 0,-5 0-2,-3 0 0,4-1-3,13-2-3,12-2-4,14-1-3,2-1-2,-7 2 0,-6 2 1,-7 3 0,-7 1 2,-1 3 2,-3 4 2,-3 2 3,-5 2 2,-9 2 2,-7 0 1,-8 2 2,-7-2 2,-5 1 0,-7-2 0,-5 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2:14"/>
    </inkml:context>
    <inkml:brush xml:id="br0">
      <inkml:brushProperty name="width" value="0.04129" units="cm"/>
      <inkml:brushProperty name="height" value="0.04129" units="cm"/>
      <inkml:brushProperty name="color" value="#F2395B"/>
    </inkml:brush>
  </inkml:definitions>
  <inkml:trace contextRef="#ctx0" brushRef="#br0">28675 43505 532,'-7'-13'9,"2"6"16,2 6 16,2 6 18,0 6 2,0 5-10,-2 7-11,0 5-10,-2 4-8,-2-1-1,-2 0-4,-1 1-2,-2 0-2,-1 2-5,-1 2-2,-1 3-3,-1-1-5,0 0-6,1-2-6,-1 0-5,2-3-3,-1-6-2,2-4 0,1-5-3,3-5-4,6-6-12,6-6-9,6-6-10,3-4 1,-1 0 13,1-1 14,0-1 14,-2 0 14,0 4 17,0 2 16,-2 4 16,-1 2 7,-2 2-1,-2 2-3,-2 2-1,-1 2-3,0 3-5,0 3-4,0 4-4,0 1-4,0 1-4,0 1-4,0 1-4,0 2-1,0 2 0,0 4 0,0 3 1,-1 1-7,-2 1-13,-2-1-13,-2 0-15,0-1-9,1-3-5,0-3-7,2-3-4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2:14"/>
    </inkml:context>
    <inkml:brush xml:id="br0">
      <inkml:brushProperty name="width" value="0.03741" units="cm"/>
      <inkml:brushProperty name="height" value="0.03741" units="cm"/>
      <inkml:brushProperty name="color" value="#F2395B"/>
    </inkml:brush>
  </inkml:definitions>
  <inkml:trace contextRef="#ctx0" brushRef="#br0">29000 44412 588,'0'-15'26,"2"2"-4,0 2-6,2 3-6,1 0 3,6 2 10,2 1 11,5 0 10,3 0 2,5-1-5,3-3-6,5-1-5,2-2-5,2 0-5,2 0-6,2 1-5,0-1-5,-2 0-7,-2 0-5,-2 1-7,-1-1-4,-3 2-5,-2 1-5,-1 1-5,-4 1-3,-3 1-2,-5 0-2,-3 2-2,-5-1 0,-4 0 3,-6-1 3,-4-2 3,-2 1 4,0-1 6,2 0 6,1 0 6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2:14"/>
    </inkml:context>
    <inkml:brush xml:id="br0">
      <inkml:brushProperty name="width" value="0.05194" units="cm"/>
      <inkml:brushProperty name="height" value="0.05194" units="cm"/>
      <inkml:brushProperty name="color" value="#F2395B"/>
    </inkml:brush>
  </inkml:definitions>
  <inkml:trace contextRef="#ctx0" brushRef="#br0">30482 43146 423,'-2'-16'0,"-4"-1"0,-4-2 0,-3 1 0,-1-1 1,1 2 3,2 2 2,2 3 3,2 1 3,2 0 3,-1 2 5,2 1 3,0 0 5,0 0 6,0 0 5,0 0 7,1 5 1,2 8-2,2 9-3,2 10-2,1 7-4,2 10-6,0 9-7,2 8-5,-3 8-4,0 7-1,-2 7 0,-2 6-2,0 5-4,0 5-7,2 4-8,0 4-8,1 8-7,0 11-7,0 12-8,0 12-6,0-1-4,0-12 1,0-14 1,0-12 1,0-13 2,1-14 5,1-13 6,1-14 4,0-12 2,0-10-1,-2-9 0,0-10-1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2:14"/>
    </inkml:context>
    <inkml:brush xml:id="br0">
      <inkml:brushProperty name="width" value="0.03454" units="cm"/>
      <inkml:brushProperty name="height" value="0.03454" units="cm"/>
      <inkml:brushProperty name="color" value="#F2395B"/>
    </inkml:brush>
  </inkml:definitions>
  <inkml:trace contextRef="#ctx0" brushRef="#br0">29791 44683 636,'-9'-6'86,"0"4"-15,-2 4-16,1 4-15,-3 4-10,-2 7-4,-2 6-5,-1 5-4,-3 5-6,-3 4-5,-3 4-6,-2 4-5,-1 2-6,1 0-7,3 0-5,1 0-6,3-3-6,1-3-3,3-4-5,1-3-3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2:14"/>
    </inkml:context>
    <inkml:brush xml:id="br0">
      <inkml:brushProperty name="width" value="0.03756" units="cm"/>
      <inkml:brushProperty name="height" value="0.03756" units="cm"/>
      <inkml:brushProperty name="color" value="#F2395B"/>
    </inkml:brush>
  </inkml:definitions>
  <inkml:trace contextRef="#ctx0" brushRef="#br0">30850 45050 585,'22'0'64,"-1"0"-10,-3 0-11,-1 0-9,0 1-5,1 2 3,3 2 2,2 2 2,-1 1-2,-1 3-8,0 2-9,0 1-6,-3 2-10,-1 1-12,-2 1-11,-2 1-11,-3-1-2,-1-3 7,-2-3 9,-2-3 6,-2-1-3,-1 0-18,0 0-17,-1 0-16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2:15"/>
    </inkml:context>
    <inkml:brush xml:id="br0">
      <inkml:brushProperty name="width" value="0.038" units="cm"/>
      <inkml:brushProperty name="height" value="0.038" units="cm"/>
      <inkml:brushProperty name="color" value="#F2395B"/>
    </inkml:brush>
  </inkml:definitions>
  <inkml:trace contextRef="#ctx0" brushRef="#br0">29767 46477 579,'-43'7'6,"9"-2"13,9-3 12,9 0 13,7-3 7,6 0 2,6-2 3,6 0 2,7-1-8,9 2-16,9 0-16,9 2-18,4-1-13,4-4-14,4-2-12,2-3-13,-2 0-3,-6 1 7,-8 2 8,-6 2 7,-6 1 3,-4-2-3,-3 0-3,-4-1-2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2:15"/>
    </inkml:context>
    <inkml:brush xml:id="br0">
      <inkml:brushProperty name="width" value="0.04585" units="cm"/>
      <inkml:brushProperty name="height" value="0.04585" units="cm"/>
      <inkml:brushProperty name="color" value="#F2395B"/>
    </inkml:brush>
  </inkml:definitions>
  <inkml:trace contextRef="#ctx0" brushRef="#br0">32473 45075 479,'-13'-28'5,"4"5"9,6 7 9,4 5 10,6 3 2,6 0-4,5 1-4,7-1-4,3 1-4,-1 2-5,0 2-5,1 2-5,-3 2-1,-2 2 0,-3 2 0,-3 2 0,-3 2 2,-4 3 0,-5 3 1,-2 4 0,-6 2 5,-2 5 6,-5 3 6,-4 3 7,-3 5 1,-3 3-2,-3 2-3,-2 4-2,-1-1-4,3-2-4,3-3-3,3-3-5,0-4-7,-4 1-10,-2-1-12,-3-1-11,2-6-6,2-7-4,5-10-3,3-8-3,3-10 0,0-8 0,2-9 1,1-9 2,2-4 2,4 0 6,4 1 4,4-1 6,2 3 6,1 7 5,2 7 6,0 7 6,1 4 5,1 2 7,2 2 6,0 2 7,0 3 7,2 4 8,1 4 8,2 4 9,-2 2 2,1 1-5,-2 2-5,-1 0-6,-1 1-4,-1-1-5,-1 1-5,0 0-6,-1-2-7,-1-1-12,0-2-11,1-2-11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33:37"/>
    </inkml:context>
    <inkml:brush xml:id="br0">
      <inkml:brushProperty name="width" value="0.03894" units="cm"/>
      <inkml:brushProperty name="height" value="0.03894" units="cm"/>
      <inkml:brushProperty name="color" value="#00BFF3"/>
    </inkml:brush>
  </inkml:definitions>
  <inkml:trace contextRef="#ctx0" brushRef="#br0">13809 28241 564,'-68'7'-44,"16"-2"19,17-2 21,19-2 20,9-2 12,4-2 5,3-2 5,2-2 5,4 0-1,4-1-6,3 1-6,5-1-7,2 0-3,1 0-3,1 1-2,0-1-1,4 1-3,5 2-3,5 2-2,5 2-2,1 1-1,-2 0 1,-2 0 2,-1 0 2,-2 0-1,0 0-2,0 0-1,1 0-3,-3 0 0,1 0-1,-1 0 0,-1 0 0,-2 0-1,-3 0-2,-3 0-3,-3 0-2,-8 1 0,-14 4 0,-14 2 0,-13 4 0,-9 0 0,-3 1 0,-2 0 0,-4-1-1,-2 0 0,-5-1-2,-4-1 0,-4 0-2,3-2 2,8-1 2,10 0 3,8-2 3,4 0 1,-1 0-1,0 0-1,-2 0 0,1-1 0,1-1 3,3 0 4,1-1 3,3-2 2,3-1 3,3 0 3,3-1 2,3-2 2,4 0 2,4-1 0,4-2 2,4 1-2,6 1-3,4 0-4,5 2-4,4 0-3,3 2-2,3 0-2,3 2-2,2 0 0,1 0 1,3 0 2,3 0 1,0 0 1,0 0 0,0 0-1,0 0 0,-1 0-1,-3 0 1,-4 0 1,-2 0 0,-3 0-1,-2 2-1,-2 0-3,-1 2 0,-10 0-4,-16 0-2,-18-1-4,-15 2-2,-9-2-2,-3-1 0,-3 0-1,0-2 1,-2 0 0,3 0 3,2 0 3,2 0 1,3 0 3,4-2 1,3 0 1,6-1 1,2-2 1,3 2 0,3-1-1,3 0-1,7-1 3,14 0 4,12-1 4,13-2 5,7 1 0,1 1-2,4 1-2,1 1-4,0 0-1,0 2 0,-1 0-1,-1 2 0,-3 0 0,-2 0-2,-3 0 1,-3 0-2,-4 0 0,-3 0-2,-4 0-1,-5 0-1,-5 1-1,-7 2 0,-6 2 0,-6 1-1,-8 2-1,-6 1-1,-5 2 0,-6 0-1,-5 0 0,-3-3-1,-2-1 0,-4-2-1,1-1 1,2 0 1,3 0 0,5 0 1,2-1 2,3-1 1,5 0 1,3-1 1,9-3 3,13-2 4,12-4 3,13-2 5,11-3-1,9-1-3,8-3-4,9-1-5,5 0-4,3 1-7,2 2-7,1 3-6,-3 1-5,-10 2 0,-11 2-2,-9 3 0,-6 0-2,-5 0-3,-3 0-2,-4 0-3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2:16"/>
    </inkml:context>
    <inkml:brush xml:id="br0">
      <inkml:brushProperty name="width" value="0.05907" units="cm"/>
      <inkml:brushProperty name="height" value="0.05907" units="cm"/>
      <inkml:brushProperty name="color" value="#F2395B"/>
    </inkml:brush>
  </inkml:definitions>
  <inkml:trace contextRef="#ctx0" brushRef="#br0">33450 44358 372,'30'-29'20,"-3"6"-5,-3 4-5,-3 5-5,0 2 1,5 1 8,2-1 7,6 0 9,1 1 1,0 1-4,1 0-3,-1 2-5,0 1-3,1 2-3,-1 2-4,-1 2-2,0 1-3,-5 0-1,-4 0-1,-3 0-1,-6-1-8,-8-3-16,-8-4-15,-8-2-15,-5-5-2,-2-5 9,-1-7 10,-3-5 9,0-3 8,3 0 4,1-1 5,2 1 4,2 2 7,1 3 12,1 5 10,1 3 10,1 4 7,0 3 2,2 3 0,1 3 3,0 8 2,3 15 4,2 15 4,3 15 5,-1 7-3,1 1-10,0 2-10,0 0-10,1 0-7,0 0-3,1-2-4,2 0-4,-2-1-3,0 0-5,0 3-5,-2 0-4,-1 0-5,0-2-6,-1-3-5,-2 0-6,0-5-4,-2-4-1,-1-6-2,0-4-1,-2-5 2,-4-5 6,-1-4 4,-4-6 6,-3-5 1,-3-2 0,-3-6-1,-3-2-1,-1-4 2,1-2 6,1-2 5,1-1 5,1-3 5,1-3 4,1-4 4,0-1 3,4-4 2,6-1-1,3-2 0,6-3-2,5 1 0,6 0 1,5 1 1,6 1 1,5 1-4,3 2-8,3 0-7,3 1-8,1 0-6,1-1-5,-1 0-5,0-2-4,-3 1-1,-2 3 6,-5 4 5,-3 2 4,-4 2 1,-3 2-3,-2 3-4,-4 1-4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2:16"/>
    </inkml:context>
    <inkml:brush xml:id="br0">
      <inkml:brushProperty name="width" value="0.0622" units="cm"/>
      <inkml:brushProperty name="height" value="0.0622" units="cm"/>
      <inkml:brushProperty name="color" value="#F2395B"/>
    </inkml:brush>
  </inkml:definitions>
  <inkml:trace contextRef="#ctx0" brushRef="#br0">36540 42628 353,'8'-14'2,"0"1"5,0 2 4,0 2 4,0 2 4,1 1 4,2 0 3,0 2 4,1 0 0,1 2-4,1 0-4,2 2-4,0 1 0,1 2 1,1 2 3,2 2 2,-2 1-1,0 3-3,-1 2-5,-1 2-3,-1 1-8,-1 1-9,0 1-11,-2 1-10,-2 2-5,-4 1 1,-4 3 2,-4 1 0,-4 2 2,-2 3-1,-3 0 0,-3 4 0,-3-1 2,-2-2 2,-2-1 3,0-3 3,-2-3 2,-1-3 4,0-4 3,1-5 4,0-1 2,1 0 2,1 0 3,1-1 2,0 0 7,2 0 9,1-2 10,2 0 10,0-1 6,2 3 0,3 2 0,1 2 1,1 1-1,2 1-5,1 1-3,0 1-3,1 2-4,0 3 0,0 3-3,1 3-1,-2 2-4,2 1-4,-1-1-7,0 3-4,0 0-6,2 1-4,0-1-6,2 0-4,0-1-3,0-1 2,0-3 0,0-1 2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2:17"/>
    </inkml:context>
    <inkml:brush xml:id="br0">
      <inkml:brushProperty name="width" value="0.06089" units="cm"/>
      <inkml:brushProperty name="height" value="0.06089" units="cm"/>
      <inkml:brushProperty name="color" value="#F2395B"/>
    </inkml:brush>
  </inkml:definitions>
  <inkml:trace contextRef="#ctx0" brushRef="#br0">36750 44172 361,'37'-44'11,"-3"7"2,-5 7 2,-4 7 2,0 4 1,1-1-1,3 1-2,1-1-2,2 1 0,3 3-2,1 1 0,2 2 0,-1 2-2,-1 3-1,-1 1-1,-3 2-1,-2 2 0,-3 2-1,-3 2 0,-3 2 0,-2 2 1,-3 4 1,-1 2 2,-2 3 0,-2 3 2,-1 1 0,0 3 0,-2 2 1,-1 0 2,-1 1 4,0-1 4,-1 1 5,-2 0 3,1 4 0,0 3 0,0 3 2,-1 2-2,0 0-5,-2 2-3,0 1-5,-1-2-3,2 1-3,0-1-1,2-1-2,-1-1-3,-1 0-3,0 0-4,-1 1-4,-1-3 0,0-4 0,0-3 2,0-5 1,-3-2-6,-2-2-12,-5-3-14,-4-1-12,-2-3-2,-1-4 7,-1-4 7,-1-4 7,-3-6 5,-3-8 2,-5-7 1,-3-9 1,-2-4 3,1-2 2,2-2 3,0-2 2,2 0 2,4 3 3,2 4 3,3 2 1,2 2 4,3 1 3,1 1 4,2 2 3,3 0 2,2 1 0,4 1 0,3 2-1,2-1 0,3 2-2,4 1-2,2 1-2,3 2 0,2 1-1,1 2-1,3 3 0,1 1-1,1 2-3,0 2-1,2 2-2,0 2-2,-1 2-2,-1 2-2,-1 2-2,-2 4 0,-4 6 0,-5 5 0,-3 7 1,-5 4-2,-8 5-1,-6 3-4,-7 4-2,-4 1-1,-1-2-2,-1-3-1,-1 0 0,1-4 1,0-2 3,1-3 4,1-3 5,2-3 1,3-3 0,3-3 0,3-2 1,6-6 6,10-8 15,10-8 15,9-8 14,6-4 1,1-1-12,1-1-13,1-1-11,-2 0-9,-1 3-4,-1 1-4,-2 3-4,-4 1-5,-3 2-8,-5 2-7,-3 3-7,-3 0-3,-2 1 6,-2-1 3,-2 0 5,-2 0 2,0 1 1,-2-1 0,0 0 1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2:17"/>
    </inkml:context>
    <inkml:brush xml:id="br0">
      <inkml:brushProperty name="width" value="0.0505" units="cm"/>
      <inkml:brushProperty name="height" value="0.0505" units="cm"/>
      <inkml:brushProperty name="color" value="#F2395B"/>
    </inkml:brush>
  </inkml:definitions>
  <inkml:trace contextRef="#ctx0" brushRef="#br0">37927 44231 435,'-21'-35'1,"3"7"11,4 9 11,6 7 12,1 6 10,2 6 9,2 4 9,2 6 9,1 7-2,0 13-10,0 11-12,0 12-10,0 10-12,2 11-12,0 9-11,2 10-11,-1 12-8,0 12-5,-2 15-6,0 14-5,-2-6-11,0-25-15,-2-26-17,0-25-16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2:18"/>
    </inkml:context>
    <inkml:brush xml:id="br0">
      <inkml:brushProperty name="width" value="0.04846" units="cm"/>
      <inkml:brushProperty name="height" value="0.04846" units="cm"/>
      <inkml:brushProperty name="color" value="#F2395B"/>
    </inkml:brush>
  </inkml:definitions>
  <inkml:trace contextRef="#ctx0" brushRef="#br0">40702 42697 453,'-8'-21'34,"0"7"1,0 5 1,0 6 2,-2 6-4,-3 7-7,-4 8-8,-4 6-7,-3 5-7,0 5-3,1 3-4,-1 4-4,3-1-2,2-4-2,3-6-1,3-4-2,3-4-2,6-3-2,4-3-2,6-2-2,2-3 1,2 1 7,0 0 7,1 0 6,0 0 6,-2 3 4,-3 2 6,-1 1 4,-2 3 4,1 1 2,0 3 2,0 1 3,-1 2 0,0 1-1,-2 1-3,0 1-1,-1 1-2,0 0-1,0 2 0,0 1-2,0 0-1,0 0-3,0 0-3,0 0-3,0-1-1,0-3-1,0-3-1,0-3 0,-1-3-6,0-1-10,-2-3-11,0-1-10,-1-5-8,-2-8-2,0-8-4,-1-8-2,1-5 0,1-3 1,2-3 2,2-3 1,1 0 2,0 3 0,0 3 1,0 3 1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2:18"/>
    </inkml:context>
    <inkml:brush xml:id="br0">
      <inkml:brushProperty name="width" value="0.0593" units="cm"/>
      <inkml:brushProperty name="height" value="0.0593" units="cm"/>
      <inkml:brushProperty name="color" value="#F2395B"/>
    </inkml:brush>
  </inkml:definitions>
  <inkml:trace contextRef="#ctx0" brushRef="#br0">41097 42960 370,'8'-9'0,"3"-1"0,2-3 0,2-2 0,1 0 3,1-1 6,1 0 6,1 1 6,2-2 3,1 1 2,3-2 1,1-1 1,2 0-1,-1 1-6,0 1-3,1 1-6,-3 1-4,-3 4-5,-4 3-4,-5 2-5,-3 5-3,-4 6-1,-4 6 0,-4 6-2,-5 7 0,-7 10-3,-7 10-1,-7 9-1,-5 6-1,-1 0 3,-3 0 2,0-1 2,-2-2 4,1-8 3,1-6 4,2-7 3,1-6 5,5-2 6,3-3 4,5-2 5,3-5 3,2-3-2,4-4 0,3-4-1,3-4 0,6-1 2,4-2 1,6-1 1,6-6-2,11-6-5,9-7-5,10-7-5,8-6-5,6-5-5,5-4-3,7-6-4,0-1-3,-5 0-3,-6 2-3,-3 1-2,-7 3-4,-8 9-3,-8 8-5,-8 7-3,-11 3-3,-14-1-3,-15-2-3,-15-2-1,-7-3 2,1-1 9,1-3 10,2-1 8,-1 0 7,1 1 5,0 3 6,0 2 5,0 0 3,1 2 1,2 1 0,0 1 2,2 1 2,3 1 5,2 1 5,5 1 5,1 1 0,2 4-2,2 3-4,2 3-3,5 4 1,8 7 6,8 7 4,8 8 5,5 7 1,3 8-4,3 10-4,2 8-5,3 9-3,-1 8-1,0 7-2,0 7-2,0 7-2,2 4-2,1 4-3,0 4-3,2 1-7,-1-3-9,0-1-9,0-2-11,-1-6-8,-3-9-5,-4-8-5,-2-9-7,-3-9 1,-3-8 7,-3-9 5,-2-9 7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2:19"/>
    </inkml:context>
    <inkml:brush xml:id="br0">
      <inkml:brushProperty name="width" value="0.05309" units="cm"/>
      <inkml:brushProperty name="height" value="0.05309" units="cm"/>
      <inkml:brushProperty name="color" value="#F2395B"/>
    </inkml:brush>
  </inkml:definitions>
  <inkml:trace contextRef="#ctx0" brushRef="#br0">43076 44789 414,'0'-15'2,"0"1"6,0 1 4,0 0 6,0 2 3,0 1 3,0 0 3,0 2 3,-2 6 6,-2 12 10,-4 11 9,-2 13 10,-4 7-1,-5 6-10,-5 4-13,-5 6-10,-4 2-9,0 1-6,-3 0-6,-2 2-7,-1-2-6,3-8-7,2-7-9,1-6-8,2-6-7,1-7-7,3-6-8,-1-5-6,2-6-1,5-4 7,3-6 7,4-4 8,3-4 1,1-2-2,0-2-2,2-1-2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2:19"/>
    </inkml:context>
    <inkml:brush xml:id="br0">
      <inkml:brushProperty name="width" value="0.03707" units="cm"/>
      <inkml:brushProperty name="height" value="0.03707" units="cm"/>
      <inkml:brushProperty name="color" value="#F2395B"/>
    </inkml:brush>
  </inkml:definitions>
  <inkml:trace contextRef="#ctx0" brushRef="#br0">42750 42078 593,'7'-16'5,"-1"2"11,0 1 11,-1 2 11,-1 0 6,3 4 2,2 2 2,2 4 2,2 4-4,5 6-8,3 5-9,4 6-10,1 3-20,-5-1-33,-3-2-32,-4 1-34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2:19"/>
    </inkml:context>
    <inkml:brush xml:id="br0">
      <inkml:brushProperty name="width" value="0.03952" units="cm"/>
      <inkml:brushProperty name="height" value="0.03952" units="cm"/>
      <inkml:brushProperty name="color" value="#F2395B"/>
    </inkml:brush>
  </inkml:definitions>
  <inkml:trace contextRef="#ctx0" brushRef="#br0">45331 43820 556,'-22'-1'8,"3"-1"15,3 0 16,3-1 15,6-2 6,11 0-3,12-1-5,10-2-4,8-1-7,8-3-10,6-4-11,7-1-9,2-1-12,-2 1-11,-4 2-12,-2 3-11,-6 1-8,-5 2-5,-6 2-5,-5 3-4,-6 0-1,-3 0 7,-4 0 5,-4 0 6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2:19"/>
    </inkml:context>
    <inkml:brush xml:id="br0">
      <inkml:brushProperty name="width" value="0.03822" units="cm"/>
      <inkml:brushProperty name="height" value="0.03822" units="cm"/>
      <inkml:brushProperty name="color" value="#F2395B"/>
    </inkml:brush>
  </inkml:definitions>
  <inkml:trace contextRef="#ctx0" brushRef="#br0">47544 42547 575,'-8'-8'7,"2"0"14,1 1 14,0-1 13,3 1 6,4 2-2,4 2-2,4 2-2,3 3-7,3 4-10,3 4-10,3 3-11,1 4-6,-2 1-2,0 3-2,-1 2-2,-2-1-9,-2-1-13,-4 0-15,-3 0-14,-2-3-8,0-3 0,-2-3 0,0-2-2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33:41"/>
    </inkml:context>
    <inkml:brush xml:id="br0">
      <inkml:brushProperty name="width" value="0.0348" units="cm"/>
      <inkml:brushProperty name="height" value="0.0348" units="cm"/>
      <inkml:brushProperty name="color" value="#00BFF3"/>
    </inkml:brush>
  </inkml:definitions>
  <inkml:trace contextRef="#ctx0" brushRef="#br0">11568 55777 632,'-42'0'-8,"11"-2"12,11 0 10,11-1 11,6 0 4,2 3-3,2 4-2,2 2-4,2 2-3,2 2-1,1 0-2,3 1-2,0 0-1,0-3-2,-2-1-1,0-2-2,-2-1-1,1 1 0,0 2-3,0 0 0,0 0 0,2-2 0,0-3 0,1 0 2,0-2-1,0 0 1,-2 0-1,-1 0-1,1 0 1,0 0-1,1 0 0,2 0 0,-1-1-1,-1 0 0,-1-2 0,0 0 0,-1-1 0,1 2 0,2 0 0,0 2 0,0-1 1,-1 0-2,0-2 1,-2 0-2,0 0 1,2 0-1,0 2 1,1 0 0,2 1 0,1 0 0,2 0 2,3 0 0,0 0 0,-1 0 2,-1 0 1,0 0 2,-3 1-1,-1 0-1,-2 2 0,-2 0-1,-1 0-1,1 0 0,2-2-1,0 0 1,1-1 0,-1 0-2,1 0 1,0 0-2,-1-1 0,-1-2 0,0-2 0,-2-2 0,0 0-1,2 1 0,0 0 1,1 2-1,2 1 0,0 1 0,1 1 0,1 0 0,0 1 0,-1 0 0,0 0 0,-2 0 1,0 0 1,0 0 1,-1 0 1,1 0 2,-1 1 1,0 0-1,-2 1 0,-1 1-1,2 0-1,2 0-1,3-2-1,3 0-1,1-1-1,-3 0 0,-1 0 0,-2 0-1,-1 0 0,0 0 0,-1 0 0,1 0-1,0 0 0,0 0 1,-1 0 0,1 0 0,0 0 0,0 0 1,-1 0 0,1 0 0,0 0 0,-1 0 0,0 0 0,1 0 1,0 0 0,0 2 0,-1 0 0,1 2 0,0-1 1,0-1 0,-1 0 0,1-2 1,1 1 0,2 0 0,1 2 0,3 0 0,0 0 0,-1 0-1,-1-2 0,0 0 0,-2-1-1,-1 0 0,-1 0-1,-1 0 0,0 0-2,0 0-4,0 0-3,-1 0-3,0 1-12,0 2-17,-2 2-19,0 2-18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2:20"/>
    </inkml:context>
    <inkml:brush xml:id="br0">
      <inkml:brushProperty name="width" value="0.0499" units="cm"/>
      <inkml:brushProperty name="height" value="0.0499" units="cm"/>
      <inkml:brushProperty name="color" value="#F2395B"/>
    </inkml:brush>
  </inkml:definitions>
  <inkml:trace contextRef="#ctx0" brushRef="#br0">47807 41940 440,'13'-19'45,"-3"10"9,-4 10 9,-4 10 10,-5 8-4,-6 7-15,-6 7-16,-5 6-16,-4 4-9,-2-2 0,-3 0-3,-1-1 0,-1-2-6,-1 0-8,1-1-10,0-1-8,-1-2-4,1-2 2,-1-3 1,1 0 2,0-3 3,1-1 3,1-3 6,1-1 3,4-4 6,2-3 6,4-4 7,5-4 7,6-5 4,10-6 2,10-6 2,9-6 2,9-3-2,6-3-5,7-1-6,8-2-5,5-2-3,4 1-1,3 0-1,5 0-1,-2 2-1,-8 5-3,-5 4-2,-7 6-3,-9 6-6,-10 6-12,-9 8-10,-10 6-11,-11 5-2,-10 5 5,-11 3 6,-11 4 7,-8 3 3,-4 4 4,-6 2 2,-3 4 3,-5-1 3,-2-2 3,-1-4 1,-3-2 3,2-3 5,4-5 8,7-4 7,4-3 7,3-4 3,5-3-3,4-3-2,4-2-3,11-5 2,22-2 7,20-6 6,21-2 7,12-4-1,4-2-10,3-2-9,4-1-9,2-2-7,-1-2-4,0 0-3,-2-1-5,-3 1-5,-5 1-9,-5 2-8,-4 3-8,-7 1-3,-6 4 3,-7 3 3,-7 2 3,-7 0-3,-8-4-7,-8-4-10,-8-3-7,-3-2 1,1 1 12,1 0 11,1 2 11,0 0 8,2 1 3,1-1 4,0 0 3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2:20"/>
    </inkml:context>
    <inkml:brush xml:id="br0">
      <inkml:brushProperty name="width" value="0.05471" units="cm"/>
      <inkml:brushProperty name="height" value="0.05471" units="cm"/>
      <inkml:brushProperty name="color" value="#F2395B"/>
    </inkml:brush>
  </inkml:definitions>
  <inkml:trace contextRef="#ctx0" brushRef="#br0">48568 41624 402,'-29'-85'4,"5"17"9,5 18 10,6 18 8,1 10 4,2 1 1,1 2-1,1 3 1,0 3 0,2 8 2,1 7 3,0 6 1,3 9-2,4 11-5,4 11-6,4 10-5,1 13-3,-1 13-2,-1 14-3,0 14-1,-3 17-2,-1 22-4,-2 22-4,-1 21-3,-2 20-9,0 16-12,0 19-13,0 17-13,-2-15-12,-1-49-11,-2-50-13,-1-47-11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2:34"/>
    </inkml:context>
    <inkml:brush xml:id="br0">
      <inkml:brushProperty name="width" value="0.03863" units="cm"/>
      <inkml:brushProperty name="height" value="0.03863" units="cm"/>
      <inkml:brushProperty name="color" value="#F2395B"/>
    </inkml:brush>
  </inkml:definitions>
  <inkml:trace contextRef="#ctx0" brushRef="#br0">71698 25203 569,'1'-15'15,"1"2"2,3 3 0,2 1 1,1 0-2,-2-2-3,-1-2-4,0-1-3,-2-2-3,-1 1-2,0-1-1,-1 0-1,-1 0-1,0-1-1,0-1-1,0-1 0,-1 0 0,-1 2 2,0 3 1,-1 1 1,-2 2 2,0 2 1,-1 2 1,-2 3 2,0 0 0,-2 0 0,0 0-1,-1 0 1,-1 1 0,-2 2 0,0 2-1,-1 2 0,-2 3 0,-3 4 0,-3 3-1,-3 5 1,-2 4-1,1 5 0,1 5 1,-2 5 1,1 2-1,-1 0-2,1 0 0,0 0-2,1-1 0,2-2 1,4-2 1,3-2 0,2-2 0,1-1 1,1-3-1,1-1 1,1-3-1,4-1 0,2-3-2,4-1 1,3-3-2,6-2-1,4-4-2,5-3-1,5-5 0,3-7-2,4-9 0,5-8-1,1-4-1,0-3-1,1-1 0,-1-2 0,-1-1-1,-4 0 2,-3-1 0,-1 2 2,-5 0 1,-3 3 1,-5 3 2,-3 4 1,-3 2 2,0 4 4,-2 5 3,0 3 3,-2 6 6,-2 8 7,-2 7 6,-2 9 7,-1 4 1,2 1-6,0 1-6,2 1-5,0 1-4,2 1-3,0 0-3,2 2-2,0 0-6,3 0-4,2 1-7,2-1-6,2 1-1,1 2 2,3 3 4,2 1 3,-1-2-10,-3-8-24,-3-6-23,-2-6-24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2:36"/>
    </inkml:context>
    <inkml:brush xml:id="br0">
      <inkml:brushProperty name="width" value="0.03876" units="cm"/>
      <inkml:brushProperty name="height" value="0.03876" units="cm"/>
      <inkml:brushProperty name="color" value="#F2395B"/>
    </inkml:brush>
  </inkml:definitions>
  <inkml:trace contextRef="#ctx0" brushRef="#br0">10834 45876 567,'-23'-8'5,"1"0"9,1 0 10,1 0 9,7 0 6,16-2 2,14 0 4,15-1 2,10 0-2,6 3-8,6 2-7,6 1-7,3 0-6,5 0-3,2-1-4,3-2-4,2 0-4,2-2-4,3 0-4,1-1-4,0 0-2,-2 0 3,-2 2 1,-1 1 3,-2-1-4,1-2-8,-1-2-9,1-1-8,-4-1-5,-5 0-2,-6-1-2,-7 0-2,-6 2 1,-10 2 4,-8 4 5,-8 3 3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2:37"/>
    </inkml:context>
    <inkml:brush xml:id="br0">
      <inkml:brushProperty name="width" value="0.03803" units="cm"/>
      <inkml:brushProperty name="height" value="0.03803" units="cm"/>
      <inkml:brushProperty name="color" value="#F2395B"/>
    </inkml:brush>
  </inkml:definitions>
  <inkml:trace contextRef="#ctx0" brushRef="#br0">13212 47771 578,'-22'0'3,"1"-2"6,3 0 6,1-1 7,3-2 3,4-1 2,5 0 2,3-1 2,5-1-1,7 0-4,7 1-4,8-1-4,3 0-3,2 0-2,3 0-2,1 0-2,-1 2-2,0 2-1,-3 4-1,-1 3-2,-4 2-2,-2 3-1,-2 3-3,-4 4-1,-4 1-2,-3 3 0,-4 1 0,-4 3-1,-5 2 0,-6 5 2,-5 3 1,-7 4 0,-3 1 1,-1-1 0,-1-4 1,-1-1-1,-1-1 1,-1-1 2,0-1 1,-1-1 1,-1-2 3,3-3 5,1-3 4,3-3 4,2-3 2,4-1 0,5-2-2,3-2 0,4-2-3,6-2-4,4-3-5,6 0-4,5-4-4,7-2-3,7-4-1,7-2-2,4-3-1,4-1 0,2-3 0,3-1 0,2-1-2,0 2-7,0 2-5,0 3-7,-1 0-3,-2 0-2,-2 0-1,-3 1-2,-3-1 0,-5 0 2,-7 0 2,-5 1 1,-5 0 3,-3 0 5,-3 2 3,-2 1 5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2:37"/>
    </inkml:context>
    <inkml:brush xml:id="br0">
      <inkml:brushProperty name="width" value="0.03821" units="cm"/>
      <inkml:brushProperty name="height" value="0.03821" units="cm"/>
      <inkml:brushProperty name="color" value="#F2395B"/>
    </inkml:brush>
  </inkml:definitions>
  <inkml:trace contextRef="#ctx0" brushRef="#br0">11386 42978 575,'-7'-8'0,"0"2"0,2 0 0,1 2 0,-1-1 4,-1-2 6,0-2 6,-1-1 8,2-1 4,6 2 3,6 2 4,6 2 3,3 3-3,3 4-7,2 4-8,1 4-8,2 3-5,1 1-5,1 3-3,1 2-4,0 0-1,-1 1 0,-1-1 0,-1 1 2,-3-2-1,-3-3 1,-4-3 1,-4-2 0,-4-5 1,-1-2 2,-2-6 1,-2-2 2,-3-6 0,-4-8-1,-4-6-2,-3-6-2,-4-8 0,-3-5-2,-4-6 0,-1-5-1,-2-5-1,3 0 1,1-1 1,3-1 0,1 0 0,0 0 1,2 2 0,1 2-1,1 2 2,2 6 4,3 6 2,1 6 4,2 4 1,0 3 3,2 3 1,1 4 2,0 0 0,3-2-2,2 0-1,3 0-1,0 0 0,3 3 0,2 3 1,2 3 1,1 2-2,1 4-2,1 3-2,2 2-3,2 2-1,5-2-1,5 0 0,5-1 0,2-1-1,2 0 2,1 0 0,1 1 0,0-1 1,2 0-1,1 0 0,-1 0-1,2 0-3,0-2-4,0 0-3,1-1-5,-3 0-3,-2 1-3,-3 0-2,-3 2-4,-3 0 0,-2 0 0,-1 0 0,-3 1 0,-2 0 0,-4 2-3,-5 2-2,-3 2-3,-5 2-1,-4 4 0,-6 2 0,-4 3-1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2:38"/>
    </inkml:context>
    <inkml:brush xml:id="br0">
      <inkml:brushProperty name="width" value="0.04369" units="cm"/>
      <inkml:brushProperty name="height" value="0.04369" units="cm"/>
      <inkml:brushProperty name="color" value="#F2395B"/>
    </inkml:brush>
  </inkml:definitions>
  <inkml:trace contextRef="#ctx0" brushRef="#br0">12955 42687 503,'-14'-1'3,"3"-2"5,2-2 6,4-2 6,2-1 3,2 1-1,2-1 1,2 0-1,3 0-1,6-2 0,4 0-2,5-1-1,3 0-1,-2 2 0,2 2 0,-1 3-1,-1 1-2,-3 3-5,-3 4-4,-2 2-6,-4 4-2,-3 6-2,-2 4-2,-4 5-1,-3 4-2,-6 4 0,-4 4-1,-5 5-2,-3 0 1,-1-2 2,-1-2 1,-1-2 2,1-3 1,3-5 2,3-5 1,3-5 2,5-5 4,8-6 8,8-6 9,8-6 8,4-4 2,2-2-2,2-2-4,3-1-2,0-1-4,-1 4-3,-1 3-2,-1 3-4,-2 2-2,-2 2-1,-1 2-1,-2 2-1,-3 2-1,-3 5 1,-3 4 0,-2 4 0,-3 3 0,-2 2 1,-2 4-1,-2 2 1,-2 4 0,-2 1-1,-2 2 1,-1 2-1,-3 0 0,0-1-1,-1-3-1,-1-2-1,-1-2-1,-1-1 1,-1-3 0,-1-1 0,0-3-1,2-1 0,3-3-1,1-1-2,2-2-3,0-2-9,2-3-8,1-1-7,2-4-5,4-8-1,4-6-1,4-7-1,1-3 3,-1 2 6,0 3 6,-2 1 7,1 1-2,0-2-10,1 0-10,2-1-10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16:02:39"/>
    </inkml:context>
    <inkml:brush xml:id="br0">
      <inkml:brushProperty name="width" value="0.05778" units="cm"/>
      <inkml:brushProperty name="height" value="0.05778" units="cm"/>
      <inkml:brushProperty name="color" value="#F2395B"/>
    </inkml:brush>
  </inkml:definitions>
  <inkml:trace contextRef="#ctx0" brushRef="#br0">17054 43129 380,'0'-23'39,"2"1"0,0 1 0,2 1 1,-1 0-3,-1 1-4,0-1-6,-1 1-5,-3-1-3,0 0-4,-3 1-4,-2-1-3,-2 1-2,-2 3-1,-2 1-2,-1 3-1,-3 1-1,-2 4 0,-1 2 0,-3 4 0,0 3 0,-1 4 0,1 4 0,0 3 1,0 8-1,-1 9 1,1 10-1,-1 10 1,1 6-1,1 2 0,1 2 1,1 1-2,2 0 1,5-7-1,2-4 0,6-4 0,1-5-1,2-4 2,0-4 1,2-3 2,1-4-1,4-3 1,2-3-1,4-3-1,0-4 0,1-2-1,0-6-2,0-3 0,1-4-1,3-3 0,3-6-1,3-2-1,3-7 0,1-9-1,3-9-1,0-8-2,1-8 0,-1-4-2,-3-5 1,-1-4-2,-4 0 1,-3 6 0,-4 8 1,-4 7 2,-4 7 1,-1 7 4,-2 9 4,-2 7 4,-1 9 6,-2 8 11,0 10 10,-2 8 10,2 5 2,2 2-8,4 3-6,2 1-8,3 3-4,2 3-3,2 3-1,1 2-2,4 2-2,4-1-2,3 1-2,4 1-1,4-2-5,1-1-9,2 0-8,3-1-8,-2-2-7,1-4-9,-1-2-7,-1-3-8,-4-4-6,-4-5-4,-5-5-3,-4-4-5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1:39"/>
    </inkml:context>
    <inkml:brush xml:id="br0">
      <inkml:brushProperty name="width" value="0.0236" units="cm"/>
      <inkml:brushProperty name="height" value="0.0236" units="cm"/>
      <inkml:brushProperty name="color" value="#F2395B"/>
    </inkml:brush>
  </inkml:definitions>
  <inkml:trace contextRef="#ctx0" brushRef="#br0">92488 16696 932,'-14'-2'4,"4"0"-2,4-3-1,4-2-2,3-2 0,0 0 0,2-1 0,0-1 0,1-1 0,0 2 0,0 1 0,0 1 0,0-1 1,2 0-1,0-2 1,2 0 0,-1 0 1,-1-1 0,-1 0 0,0 0 0,-1 1 0,2 1 0,0 0 0,2 2 0,-1 0-1,1-2 0,0 0 0,0-1 0,0 0 0,0 0-1,-2 2 1,2 1 1,-1 2-3,-4 6-3,-3 4-4,-2 6-3,-3 1 0,0 1 3,-1 0 4,0 0 2,-3 0 3,0 3 0,-2 2 1,0 1 1,0 0 0,3-4 0,1-5-2,2-3 1,0 0-1,0 2 1,-1 3 0,-1 4 1,-2 1 0,0 1 0,-2 1 0,0 1-1,0 0 1,1-1-1,0-1 1,2 0-2,0-2 1,0-1-1,1-1 0,-1-1 0,0-1 0,2-2 0,1-2 0,0-2 0,3-4 3,4-6 3,4-6 4,4-6 3,1-3 1,1-1-2,0-1-3,0-1-2,-1 0-1,-1 1-2,0 1 0,-2 1-2,1-1 0,3-1-1,4-3 0,2-1-1,2-2-1,3-3 1,1-1 0,2-2 0,3-4 0,3-3 0,2-4 1,4-4-1,3-2 0,1-4 1,2-4-2,2-2 1,0 1 0,-2 5-1,-2 4 1,-3 6 0,-2 4-5,-3 5-10,-5 5-10,-3 6-9,-5 3-3,-3 4 2,-4 5 4,-4 3 2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1:40"/>
    </inkml:context>
    <inkml:brush xml:id="br0">
      <inkml:brushProperty name="width" value="0.03182" units="cm"/>
      <inkml:brushProperty name="height" value="0.03182" units="cm"/>
      <inkml:brushProperty name="color" value="#F2395B"/>
    </inkml:brush>
  </inkml:definitions>
  <inkml:trace contextRef="#ctx0" brushRef="#br0">95454 12863 691,'-29'-15'0,"5"2"4,5 2 5,5 3 4,1 1 1,0 2 0,-1 2-2,-1 2-2,-2 3 1,-2 4 1,-1 4 0,-3 3 1,1 3-1,1 2-5,4 0-4,0 1-4,2 0-2,4 1 1,3-1-1,3 1 0,1-1 0,2-3 0,0-1-1,2-2 0,2-1 0,6 1 0,4 1 2,5 2 1,2-1 0,-2 1 2,0 0 1,0-1 0,-2 0 2,1-2 0,0-3-1,-1-1 2,0-1-1,-4 0-1,-3 0-1,-2 0-1,-3 0 0,-1 3-1,0 2 0,-2 2-1,-2 0 0,-6 1-1,-4 0 0,-5-1 0,-3 1-1,-3 1-2,-2 2 0,-1 0-1,0 0-1,0-1 0,1-1 1,1-1 0,2-1 0,1-1 1,2 0 2,3-2 0,4-3 2,8-4 4,8-6 3,8-4 4,7-6 1,9-6-3,7-5-1,8-6-3,4-5 0,1-3-1,2-3-1,0-2 1,-1-2-1,-6 1-1,-4 2-1,-5 0 0,-4 2-2,-2 2 1,-2 2-2,-1 1 1,-3 3-1,-3 1 1,-3 3 0,-3 2 2,-2 2-1,-2 4 1,-2 5 0,-2 3-1,-2 6 5,-1 8 9,0 8 9,-1 7 10,-1 6 1,0 3-6,0 3-7,0 3-7,0 2-3,0 4-2,0 3-3,0 2-1,-1 3-3,-1 2-4,0 2-4,-1 2-4,-2 2-1,0 1 1,-1 3 3,-2 2 2,-1 4-4,-1 6-8,-3 8-8,-2 6-9,-1 2-3,-1-6 0,-2-4 1,1-5 0,-1-6 3,3-8 3,1-9 4,3-6 4,1-9 4,0-8 4,2-7 4,1-8 5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33:43"/>
    </inkml:context>
    <inkml:brush xml:id="br0">
      <inkml:brushProperty name="width" value="0.04754" units="cm"/>
      <inkml:brushProperty name="height" value="0.04754" units="cm"/>
      <inkml:brushProperty name="color" value="#00BFF3"/>
    </inkml:brush>
  </inkml:definitions>
  <inkml:trace contextRef="#ctx0" brushRef="#br0">51834 47940 462,'-23'0'-1,"1"0"-2,1 0-3,0 0-2,3-1-1,1 0 1,2-2 1,3 0 2,0-1 2,2 0 4,1 0 4,1 0 3,0 0 3,0 0 1,0 0 1,0 1 1,0-1 1,1 0 3,-1 0 3,0 0 3,2 1 4,4 0 9,4 1 7,4 2 7,4 0 0,5 0-9,5 0-10,5 0-9,3 0-6,-1 0-2,1 0-2,-1 0-1,1-1-3,1-2-1,1-1-1,1-2-3,0-2 0,-2 2 0,0 0-1,-1 2 1,0-1-1,1 0-1,1-1 0,1-1-1,0 0 0,1 2 0,-1 2 0,0 2-1,1 1 1,-2 0-1,2 0 1,-1 0 0,1 0 1,1 0-1,0 0 1,2 0-1,0 0 1,1 0 0,-1 0-1,0 0 1,1 0-1,1 0 1,0 0 0,2 0 0,0 0-1,1 2 0,-1 0 0,0 2 0,0 0-2,1 0 1,-1-1-1,0 1 0,-1 0 0,0 0-1,-1 0 1,-1 0-1,0-1-1,2 0 1,2-2 0,3 0-1,-1-1 0,0 2 0,-1 0 0,-2 2-1,1-1 1,-1-1 1,0 0 0,-1-1 1,1-1 0,1 1 0,-1 2 0,0 0 1,-1 0-1,-2 1 0,-2 0 0,-1 0-1,-2-1 0,1 0 0,-1-2 0,1 0-1,-2-1 0,0 2 0,-1 0 1,-1 2-1,-2-1 1,-1-1-1,-2 0 0,-3-2 0,-1 0-1,-3 0 1,-1 0 0,-2 0 0,-5 0-10,-6 0-19,-8 0-20,-6 0-19,-3 0-6,3 0 9,1 0 10,2 0 8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1:40"/>
    </inkml:context>
    <inkml:brush xml:id="br0">
      <inkml:brushProperty name="width" value="0.02784" units="cm"/>
      <inkml:brushProperty name="height" value="0.02784" units="cm"/>
      <inkml:brushProperty name="color" value="#F2395B"/>
    </inkml:brush>
  </inkml:definitions>
  <inkml:trace contextRef="#ctx0" brushRef="#br0">97376 12522 790,'16'-56'2,"1"12"5,2 13 4,0 14 5,0 6 3,-1 4 3,-1 2 3,0 4 3,-3 2-1,0 2-7,-1 2-5,0 2-7,-3 2-3,-1 5-2,-2 4-1,-2 3-3,-2 3-2,-2 1 0,-2 1-3,-2 1 0,-3 0-2,-2 1 2,-3-1 1,-3 1 0,-2-1 0,0 3-2,2 3-1,-2 1-3,-1 0-2,0-3-2,-1-3-4,-1-3-2,-1-3-2,1-3 0,-1-3-2,2-3 0,-1-3 0,4-2 1,3-4 0,3-2 1,1-4 3,2-2 4,0-4 4,2-2 6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1:41"/>
    </inkml:context>
    <inkml:brush xml:id="br0">
      <inkml:brushProperty name="width" value="0.03027" units="cm"/>
      <inkml:brushProperty name="height" value="0.03027" units="cm"/>
      <inkml:brushProperty name="color" value="#F2395B"/>
    </inkml:brush>
  </inkml:definitions>
  <inkml:trace contextRef="#ctx0" brushRef="#br0">98633 11528 726,'8'-15'-1,"1"1"-2,2 1-2,0 0-2,0 3 6,-1 3 13,0 2 13,-2 4 14,-1 4 1,-4 7-11,-3 8-10,-2 6-12,-3 2-5,-4-1-2,-2-3-2,-3-1-2,-1-3-2,2-1-3,3-2-4,1-3-2,2-1-2,2 0 3,2-2 1,2 0 3,3-1 4,4 1 3,4 1 5,4 2 4,3-1 2,5-1 2,3-1 0,5 0 2,0-1 0,-3 0 2,0-1 0,-2 1 1,-3 0 1,-3 2-1,-3 0 1,-3 1-1,-4 2-1,-4-1-2,-6 2-4,-4 1-2,-6 2-2,-7 3-1,-8 3 1,-5 3-1,-5 2 0,0-1-1,-2 0 1,0 1 0,-2-1-5,-1-1-8,-1-1-7,0-1-9,4-3-3,6-3-1,9-5 1,7-3-1,4-2-2,1 0-2,-1 0-5,0 0-2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1:4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90746 39323 999,'-20'-8'-34,"6"0"5,5 0 5,6 0 6,3 1 5,0-1 3,0 0 4,0 0 4,0 0 0,2 1-3,0 0-2,2-1-2,-1 0-1,-1 0 1,-1 0 2,0 0 1,-2 1 0,0 1 0,-1 0-1,-1 2-1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1:42"/>
    </inkml:context>
    <inkml:brush xml:id="br0">
      <inkml:brushProperty name="width" value="0.03367" units="cm"/>
      <inkml:brushProperty name="height" value="0.03367" units="cm"/>
      <inkml:brushProperty name="color" value="#F2395B"/>
    </inkml:brush>
  </inkml:definitions>
  <inkml:trace contextRef="#ctx0" brushRef="#br0">89972 39058 653,'37'-8'76,"-4"0"-16,-4 0-18,-3 0-16,-3 1-10,-1 1 0,-1 0-2,-1 2-1,-1 0-2,-2 0-2,-3 0-2,-1 0-2,-1 0-3,0 0-2,-1 0-3,1 1-1,-3 1-9,-6 5-14,-6 6-15,-6 4-13,-4 3-5,-3 1 7,-3 1 7,-3 2 6,-3-2 7,0 1 8,-1-2 6,0-1 7,-3 0 5,1 0 2,-2 2 1,-1 2 1,2-2 3,0 1 0,3-2 3,1-1 1,3-2 3,1-1 4,2-2 4,3-2 4,4-2 6,8-2 11,8-3 9,8 0 11,4-4 0,3 0-8,2-3-9,1-2-7,4-1-7,7-2-2,4 0-5,7-1-3,2-1-3,-2 0-4,-2 0-5,-1 1-3,-3 0-5,-2 0-5,-2 2-7,-2 1-6,-2 0-3,-1 2-1,-3 1 1,-1 0-1,-6 2-4,-9 2-8,-8 2-7,-10 2-8,-3 0 2,1 0 12,0-2 11,2 0 11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1:43"/>
    </inkml:context>
    <inkml:brush xml:id="br0">
      <inkml:brushProperty name="width" value="0.03024" units="cm"/>
      <inkml:brushProperty name="height" value="0.03024" units="cm"/>
      <inkml:brushProperty name="color" value="#F2395B"/>
    </inkml:brush>
  </inkml:definitions>
  <inkml:trace contextRef="#ctx0" brushRef="#br0">90580 38461 727,'-7'-15'-4,"1"4"7,0 3 7,3 3 7,-1 3 5,2 5 6,0 6 4,2 4 5,0 5-2,2 5-6,0 5-6,2 5-8,-2 1-4,1 0-4,-2-1-4,0-2-3,-1-1-1,0-1 2,0-3 0,0-1 2,0-3-3,0-3-11,0-3-9,0-3-9,0-4-9,2-4-7,0-6-8,2-4-8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1:43"/>
    </inkml:context>
    <inkml:brush xml:id="br0">
      <inkml:brushProperty name="width" value="0.03173" units="cm"/>
      <inkml:brushProperty name="height" value="0.03173" units="cm"/>
      <inkml:brushProperty name="color" value="#F2395B"/>
    </inkml:brush>
  </inkml:definitions>
  <inkml:trace contextRef="#ctx0" brushRef="#br0">90645 38109 693,'7'-8'0,"-2"0"0,-2 0 0,-2 0 0,-1 2 6,2 2 12,0 4 11,2 3 13,-1 3 2,-1 7-7,0 5-6,-1 7-7,-3 5-5,0 5-3,-3 4-2,-2 6-3,-2 1-3,-4 0-3,-2-2-3,-3 0-3,-2-2-3,-1-1-5,-1 0-4,-1-1-4,0-2-4,0 0 0,-1-2-2,1 0-1,1-2-2,3-3-2,3-3-4,2-3-2,3-4 1,3-5 5,1-5 6,2-4 5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1:43"/>
    </inkml:context>
    <inkml:brush xml:id="br0">
      <inkml:brushProperty name="width" value="0.02787" units="cm"/>
      <inkml:brushProperty name="height" value="0.02787" units="cm"/>
      <inkml:brushProperty name="color" value="#F2395B"/>
    </inkml:brush>
  </inkml:definitions>
  <inkml:trace contextRef="#ctx0" brushRef="#br0">91350 40100 789,'22'15'31,"-1"-1"1,-3-1 3,-1 0 1,-2-1-4,1 1-8,0 1-9,-1 0-10,1 2-5,-2-2-5,-2-1-4,0-1-3,-1-2-5,0-2-5,-2-4-3,0-2-5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1:43"/>
    </inkml:context>
    <inkml:brush xml:id="br0">
      <inkml:brushProperty name="width" value="0.03653" units="cm"/>
      <inkml:brushProperty name="height" value="0.03653" units="cm"/>
      <inkml:brushProperty name="color" value="#F2395B"/>
    </inkml:brush>
  </inkml:definitions>
  <inkml:trace contextRef="#ctx0" brushRef="#br0">92783 39100 602,'0'44'146,"2"-4"-35,-1-5-38,3-5-35,-1-4-22,-2 2-6,-2-1-7,-2 1-5,-1-3-7,1-2-8,-1-3-7,0-2-8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1:44"/>
    </inkml:context>
    <inkml:brush xml:id="br0">
      <inkml:brushProperty name="width" value="0.0414" units="cm"/>
      <inkml:brushProperty name="height" value="0.0414" units="cm"/>
      <inkml:brushProperty name="color" value="#F2395B"/>
    </inkml:brush>
  </inkml:definitions>
  <inkml:trace contextRef="#ctx0" brushRef="#br0">93165 38125 531,'37'-29'5,"-3"5"2,-5 5 2,-4 5 1,-3 3 0,-2 2-5,-1 3-5,-2 1-5,-2 1-2,1 2 0,0 0 2,-1 2 0,-1 1 2,-2 2 3,-4 2 1,-2 2 2,-3 1 3,1 1 2,0 2 3,0 0 2,0 1 2,0 3 2,0 2 1,0 2 3,0 1 1,0 3-2,-1 1 0,2 3-1,-2 1 0,1-1 1,0 3 0,0 1 1,0 1-1,0-1-2,0 0-2,0 1-2,-1-1-1,0 0-1,-2 1 1,0-1-1,-1 1-1,0 1-1,0 0-2,0 2 0,0 0-2,0 0 0,0 0-1,0 0 0,0-1-1,0-3-5,0-3-3,0-3-4,-2-4-4,-2-5-5,-4-5-6,-2-4-6,-2-6-1,1-6 3,-1-6 3,0-6 2,-1-6 1,-3-7-3,-3-6-4,-3-8-3,-2-2 0,1 4 1,-1 3 1,1 3 1,0 2 4,3 5 3,2 3 5,1 5 4,1 2 3,-1 2-1,-1 3 1,-1 1-1,1 2 5,2 1 6,4 0 8,3 2 6,2 0 6,0 2 3,2 1 3,1 0 3,3 1 1,7-2 1,7 0-1,8-1 1,3-1-2,1 0-4,1 0-3,1 1-5,-2 0-4,-2 2-7,-4 2-4,-1 2-6,-6 3-7,-5 6-5,-6 4-8,-6 5-6,-4 3-3,-3-1-1,-4 1 1,0-1-1,-5 1 4,-2 0 5,-1-1 6,-2 1 6,-1-1 5,2-1 5,3-1 3,2-1 5,1-2 2,4-2 1,3-4-1,3-2 1,4-3 1,8-1 2,6 0 3,7-2 3,5-1 0,1-4 0,3-2-2,1-3-1,1-2-1,-1 0-1,-1 0-1,-1 1-2,-3 0-5,-3 0-9,-5 2-9,-3 1-9,-4 0-7,-3 0-7,-2 0-7,-3 0-6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1:44"/>
    </inkml:context>
    <inkml:brush xml:id="br0">
      <inkml:brushProperty name="width" value="0.03435" units="cm"/>
      <inkml:brushProperty name="height" value="0.03435" units="cm"/>
      <inkml:brushProperty name="color" value="#F2395B"/>
    </inkml:brush>
  </inkml:definitions>
  <inkml:trace contextRef="#ctx0" brushRef="#br0">93650 38895 640,'0'-21'0,"0"3"0,0 5 0,0 3 0,0 4 9,2 4 18,0 4 17,1 4 19,1 6 2,0 9-13,0 9-12,-1 9-13,0 6-9,-2 7-8,-2 6-5,-2 6-8,0-3-4,1-6-2,0-8-2,2-8-3,-1-4-10,0-3-18,-2-2-19,0-1-18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6:32"/>
    </inkml:context>
    <inkml:brush xml:id="br0">
      <inkml:brushProperty name="width" value="0.04443" units="cm"/>
      <inkml:brushProperty name="height" value="0.04443" units="cm"/>
      <inkml:brushProperty name="color" value="#00BFF3"/>
    </inkml:brush>
  </inkml:definitions>
  <inkml:trace contextRef="#ctx0" brushRef="#br0">6293 44580 495,'-83'-14'3,"21"4"8,22 4 8,22 4 7,13 4 4,8 4 0,6 4 1,7 4 0,4 3-1,1 3-3,1 3-3,1 3-3,1 2-3,-1 1-2,1 0-3,-1 1-3,0 1-1,-3-1 0,-1-1-1,-2-1 0,-1-1-3,1-1-3,1-1-3,1-1-4,0-2-2,-2-3 1,-3-3 1,-1-3 1,-1-2 1,2 0 0,0-2 1,1 0 0,3-6 2,7-9 6,5-8 4,7-9 5,3-8 2,2-6-2,2-8 0,2-6-1,4-7-1,6-6-1,6-4 0,4-8-1,6-1-2,3 1-2,3 3-3,3 2-3,-1 1-2,-5 2-6,-5 3-3,-5 2-5,-5 4-2,-7 6 1,-5 8-1,-5 6 1,-5 4-1,0 2-2,-1 0-2,-1 1-3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1:47"/>
    </inkml:context>
    <inkml:brush xml:id="br0">
      <inkml:brushProperty name="width" value="0.02753" units="cm"/>
      <inkml:brushProperty name="height" value="0.02753" units="cm"/>
      <inkml:brushProperty name="color" value="#F2395B"/>
    </inkml:brush>
  </inkml:definitions>
  <inkml:trace contextRef="#ctx0" brushRef="#br0">95500 38346 799,'71'-15'77,"-13"5"-19,-15 2-19,-12 3-19,-8 1-13,1 2-9,-1 0-8,1 2-8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1:47"/>
    </inkml:context>
    <inkml:brush xml:id="br0">
      <inkml:brushProperty name="width" value="0.03501" units="cm"/>
      <inkml:brushProperty name="height" value="0.03501" units="cm"/>
      <inkml:brushProperty name="color" value="#F2395B"/>
    </inkml:brush>
  </inkml:definitions>
  <inkml:trace contextRef="#ctx0" brushRef="#br0">95631 38550 628,'-8'15'2,"0"-1"6,1-1 4,-1 0 5,1-1 4,4 3 3,2 2 4,4 2 2,1 1 1,2 1-3,0 0-2,1 2-3,1 1-2,0 1-2,0 1-1,0 1-1,0-1-3,-1 0-2,1-1-4,0 0-2,-1-3-3,-2-2-3,-3-1-2,0-2-4,-4-1 0,0 1 1,-3 0 1,-2 2 1,-1 0 1,-2-1 2,0 0 1,-1-2 0,0-2 2,0-1 0,2-2 0,1-2 0,-1-2 1,0-2-1,-2-3 1,1 0-1,-2-4 0,0 0-3,0-3 0,2-2-2,-3-2-2,0-2 0,-1-2-1,-1-1-1,-1-3-1,2-1-5,1-3-3,1-1-4,1-3-4,0 0-4,2-4-3,1-1-3,1 0-2,2 3 1,2 3 1,2 3 2,1 2 0,2 3 1,0 1 1,2 2 1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1:48"/>
    </inkml:context>
    <inkml:brush xml:id="br0">
      <inkml:brushProperty name="width" value="0.03971" units="cm"/>
      <inkml:brushProperty name="height" value="0.03971" units="cm"/>
      <inkml:brushProperty name="color" value="#F2395B"/>
    </inkml:brush>
  </inkml:definitions>
  <inkml:trace contextRef="#ctx0" brushRef="#br0">97056 37381 554,'35'-13'13,"-6"3"1,-7 4 1,-7 4 1,-4 2 0,-1 2-1,-1 0-1,0 2-1,-3 1-1,-1 1-3,-2 3-1,-2 2-2,-1 1-1,-2 2-1,0 0 1,-1 1 0,-3 1-2,-2 1-5,-4 1-3,-2 1-6,0 1-1,-2 0-1,0-1-1,1 1 0,-1-1 0,2-1 1,1-1 2,1-1 1,1-1 1,2-2 1,2-3 2,3-1 0,-1-1 3,2 0 2,-1 0 4,0 0 2,0-1 4,2 1 3,0 0 4,2 0 4,0 0 2,0 1 1,0 2 0,0 0 2,0 1-1,0 1 0,0 1-2,0 1 0,0 1-1,0 1 0,0 1 0,0 1 0,-1 1-2,0 1-2,-2 1-2,0 2-3,0-1-2,0 1-2,2-1-3,0 1-1,1-2-4,-2-2-3,0-1-4,-1-2-4,0-5-8,3-5-12,4-6-14,2-5-12,4-8-3,4-8 8,3-7 6,5-8 8,2-5 5,1-1 1,1-1 1,1 0 2,-3 1 3,-4 4 6,-5 4 6,-5 4 5,-2 3 5,0 3 1,0 3 2,0 3 2,-1 2 4,-1 2 7,0 3 7,-2 1 6,1 3 8,2 4 9,2 4 7,2 4 9,-1 4-1,-1 5-9,-2 5-9,-2 5-9,-2 4-6,-2 1-2,-2 2-3,-2 2-2,-2 0-3,0-2-2,-1-1-3,-2-3-2,0-1-5,-1-1-4,-2-1-7,0-1-5,-1-2-5,1-3-3,-1-3-2,0-3-5,1-2-2,1-2-2,0-2-4,2-2-2,0-5-2,0-6 0,1-7-1,0-7 0,1-4 4,4 2 9,4 1 10,4 1 8,0 2 6,0 3 2,0 3 3,-2 3 1,0 1 4,0 2 7,0 0 7,0 2 6,-1 3 7,0 4 7,-2 5 6,0 6 8,-3 2-3,0 1-10,-3 1-12,-2 1-11,-3 1-6,-3 1-2,-4 1-2,-5 1-2,-1 1-4,1-1-7,1 1-6,1-1-7,1-1-5,3-3-3,1-3-3,3-2-4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1:48"/>
    </inkml:context>
    <inkml:brush xml:id="br0">
      <inkml:brushProperty name="width" value="0.03345" units="cm"/>
      <inkml:brushProperty name="height" value="0.03345" units="cm"/>
      <inkml:brushProperty name="color" value="#F2395B"/>
    </inkml:brush>
  </inkml:definitions>
  <inkml:trace contextRef="#ctx0" brushRef="#br0">97750 39750 657,'10'8'10,"4"0"18,3-1 19,5 1 20,0-1 1,0 0-16,-1-3-16,-1 1-16,-1-1-10,-3 1-5,-1 2-6,-2 0-5,-1 0-7,0-2-9,-1-3-9,0 0-8,1-2-6,0 0-2,-1 0-3,1 0-2,-1-1 4,-2 0 8,-2-2 8,-2 0 10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1:49"/>
    </inkml:context>
    <inkml:brush xml:id="br0">
      <inkml:brushProperty name="width" value="0.03952" units="cm"/>
      <inkml:brushProperty name="height" value="0.03952" units="cm"/>
      <inkml:brushProperty name="color" value="#F2395B"/>
    </inkml:brush>
  </inkml:definitions>
  <inkml:trace contextRef="#ctx0" brushRef="#br0">98668 37814 556,'8'-15'68,"1"2"-13,2 3-13,-1 2-14,1 1-8,-1 0-3,0 2-3,-2 1-4,-1-1-9,0 0-14,-2-2-16,0 0-14,-2-1-4,-2 0 4,-2 1 5,-2-1 6,-2-1 4,0-2 5,-2-2 5,0-1 5,-1-1 6,1 2 7,-1 3 7,0 1 6,0 1 7,2 2 5,2 1 6,-1 0 6,0 4 4,-1 6 3,-3 6 2,-2 6 4,0 4-3,0 2-7,2 4-8,1 3-7,0 2-5,2-1-5,1-1-4,0 2-4,2-2-3,2-2 0,2-1-2,2-3-1,2-1-2,2-3-5,2-1-5,2-2-5,0-2-3,1 1 0,0 0-1,0-1-2,-1 0 2,-2-2 2,0-3 2,0-1 2,-2 0 2,-1 0 1,0 1 2,-2 2 1,-2-1 1,-4-1 1,-4-2 2,-3 1 0,-4-1 1,-2 3-1,0 2 0,-4 2-2,-2 0 1,-1-1 0,-3-1 0,-1 0 1,0-2 0,3 1 0,3 0 0,3 0 1,2-2 0,2-1-1,3-2-1,1-2 0,3-2 3,4-1 6,4 0 5,4-1 7,4-2 1,5-1-2,5 0-1,5-1-3,3-1-1,-1 0-3,0 0-1,1 0-2,-1 0-3,1 0-6,-2 0-5,2 1-5,-2-2-3,0 2-2,0-1-1,-2 0-3,-1 0-1,-2 0-4,0 0-3,0 0-3,-3 0 2,-3 0 4,-3 0 7,-2 1 5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1:49"/>
    </inkml:context>
    <inkml:brush xml:id="br0">
      <inkml:brushProperty name="width" value="0.04977" units="cm"/>
      <inkml:brushProperty name="height" value="0.04977" units="cm"/>
      <inkml:brushProperty name="color" value="#F2395B"/>
    </inkml:brush>
  </inkml:definitions>
  <inkml:trace contextRef="#ctx0" brushRef="#br0">101065 37850 442,'6'8'23,"-1"0"13,-3 0 12,0-1 11,-2 2 3,0 2-9,0 2-7,0 1-8,0 3-5,0 3-5,0 4-4,0 2-3,0 1-4,0 5-2,0 3-2,0 3-2,-1 0-2,-1 0-2,0-1 0,0-1-2,-2-2-2,0-2-5,0-1-4,1-4-4,-1 0-2,2-3 0,0-1 1,2-3 1,0-1-6,0-3-11,0-1-10,0-2-11,0-4-7,2-6-4,0-6-2,2-6-4,-2-2 5,1 0 11,-2 2 11,0 1 12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1:50"/>
    </inkml:context>
    <inkml:brush xml:id="br0">
      <inkml:brushProperty name="width" value="0.05195" units="cm"/>
      <inkml:brushProperty name="height" value="0.05195" units="cm"/>
      <inkml:brushProperty name="color" value="#F2395B"/>
    </inkml:brush>
  </inkml:definitions>
  <inkml:trace contextRef="#ctx0" brushRef="#br0">100935 37478 423,'15'-14'3,"-1"1"5,0 2 7,-2 2 5,0 2 4,2 1 2,0 0 4,0 2 2,2 0 1,-1 2-3,1 0-2,0 2-2,-1 0-2,-1 2-4,-1 0-2,0 2-4,-3 1-3,-3 1-2,-2 3-3,-4 2-2,-2 2-4,-2 3-4,-2 3-5,-2 4-3,-2 0-4,-1 1-1,-3-1-2,-2 1-1,0-1 0,-1-1 1,0-1 2,1-2 0,0 0 2,2-1 1,3-1 0,2 0 0,1-2 3,2-1 4,2-1 4,2-1 5,3-1 3,4 0 2,4-2 4,3 0 2,2-3 1,3-1 0,0-2 0,1-2-1,1 0 0,1 0 0,1 2-1,1 0 0,-1 1 0,-1 0 2,-2 0 1,-2 0 0,-2 0 3,-1 3 0,-1 2 1,-1 2 1,-1 1 0,-2 0-2,-2-1-3,-2 1-3,-2 0 0,-1 2-1,0 0 0,-1 1 0,-3 1 0,0-1 0,-3 1 0,-2 0 0,-2 0-2,-4 1-4,-2 1-3,-3 1-5,-4 1-3,-5 1-3,-5 0-2,-5 2-4,-4 1-1,-6 1-1,-4 1-1,-5 1-1,0-1-5,6-3-7,6-3-8,6-2-7,6-4-6,7-3-3,7-3-5,7-2-3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1:52"/>
    </inkml:context>
    <inkml:brush xml:id="br0">
      <inkml:brushProperty name="width" value="0.02283" units="cm"/>
      <inkml:brushProperty name="height" value="0.02283" units="cm"/>
      <inkml:brushProperty name="color" value="#F2395B"/>
    </inkml:brush>
  </inkml:definitions>
  <inkml:trace contextRef="#ctx0" brushRef="#br0">90623 40216 963,'-8'-7'-6,"0"2"6,0 2 4,0 2 5,1 1 1,-1 0-3,0 0-3,0 0-4,1 1 0,1 2 1,1 2 1,1 2 1,-1 2 0,0 5-5,-2 3-3,0 5-5,0-1 0,0-3 1,2-5 0,1-4 2,0 0-4,0 0-9,0 1-8,0 2-8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1:55"/>
    </inkml:context>
    <inkml:brush xml:id="br0">
      <inkml:brushProperty name="width" value="0.02356" units="cm"/>
      <inkml:brushProperty name="height" value="0.02356" units="cm"/>
      <inkml:brushProperty name="color" value="#F2395B"/>
    </inkml:brush>
  </inkml:definitions>
  <inkml:trace contextRef="#ctx0" brushRef="#br0">90320 40637 933,'-15'-6'-38,"2"6"18,2 4 20,3 6 19,0 3 7,0 3-3,0 3-4,0 3-3,0 1-5,-1 2-4,-1 1-3,-1 1-6,-1 0 0,1-1 1,-1-1 2,0-2 2,1-1-8,3-3-15,1-3-16,2-2-16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1:5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90440 39179 999,'-22'-1'-3,"5"0"-6,3-2-8,4 0-5,4-1-1,2 0 9,4 0 6,3 0 8,2 1 4,3-1 0,3 0 0,4 1 1,3-1-2,7 2-2,5 0-3,6 2-3,2 0 0,-4 0 1,-3 0 2,-1 0 2,-4-1-3,-2 0-8,-1-2-8,-2 0-7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8-22T23:49:25.9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21294 14370 0,'0'0'0,"0"0"0,-5-20 15,0 7-15,1-1 0,-4-8 0,-2-2 16,0 2-16,-1 0 0,-2 0 16,-1-1-16,-5-2 0,1 3 15,-3 2-15,-2 1 16,-1 4-16,-2 3 0,-3 0 0,-4 1 15,0 5-15,-1 1 0,-3 7 16,-3 2-16,-6 6 0,2 4 0,-4 6 16,-1 7-16,4 2 15,4 1-15,-4 13 0,2 5 16,5-2-16,4 1 0,0 10 16,3 3-16,8-4 0,4-4 0,5 26 15,7-6-15,7-12 0,5-9 0,8-3 16,7-2-16,2-6 15,2-4-15,9-6 0,6-5 16,0-6-16,1-5 0,11-8 16,7-6-16,-1 0 0,0-1 0,5-4 15,6-1-15,-22 1 0,-14 2 0,-10 1 16</inkml:trace>
  <inkml:trace contextRef="#ctx0" brushRef="#br0" timeOffset="566.4695">21644 14476 0,'0'0'0,"0"0"0,0 0 16,0 0-16,0 0 0,-26 6 16,26-6-16,-23 14 0,11-4 0,-2 3 15,-3 3-15,0 0 0,1 1 16,-6 8-16,0 2 0,1 2 16,1-1-16,-2 11 0,1 2 15,3-3-15,4 0 0,1 0 16,1 0-16,1 2 0,1-3 0,4-3 15,4-1-15,1-7 16,2-3-16,1-4 0,3-2 16,0-5-16,2-1 0,1-3 15,1-2-15,2-2 0,2-1 0,1-6 16,2-3-16,1-3 0,0-4 16,0-5-16,1-5 0,-3-3 15,0 0-15,-2-3 0,-1-2 16,-2 3-16,-2 1 0,-3-3 15,-3 4-15,-2 4 0,-1 5 0,-1 5 16,-1 5-16,-5 4 16,-4 6-16,-6 5 0,-4 7 15,0 1-15,-1 3 0,-4 1 0,-1 3 16,-5 7-16,1 0 16,3-3-16,4-2 0,5-5 15,6-5-15,5-4 0,4-4 0,5-7 16,0 0-16,4-3 0,-4 3 15,2-3-15</inkml:trace>
  <inkml:trace contextRef="#ctx0" brushRef="#br0" timeOffset="783.4664">21936 14043 0,'0'0'0,"0"0"0,0 0 16,0 0-16,1 28 0,-3-10 16,-3 8-16,-1 6 0,-2 7 0,-4 18 15,-3 6-15,-2 15 0,0-1 16,1 13-16,2-2 0,3 5 16,4-11-16,0-13 0,3-19 15,0-14-15</inkml:trace>
  <inkml:trace contextRef="#ctx0" brushRef="#br0" timeOffset="953.3112">21856 14605 0,'0'0'0,"0"0"0,0 0 0,0 0 15,33-10-15,-33 10 0,37-14 16,-15 4-16,2-1 0,2-1 15,2-1-15,6-7 0,-1 0 0,-5 3 16,-5 3-16,-3 1 0</inkml:trace>
  <inkml:trace contextRef="#ctx0" brushRef="#br0" timeOffset="1183.2552">22342 13844 0,'0'0'15,"0"0"-15,0 0 0,-3 22 0,3-22 16,-11 42-16,3-9 16,-2 5-16,1 4 0,-6 24 0,0 9 15,-4 21-15,0 1 0,-1 28 16,1 25-16,2 9 0,6-16 16,6 52-16,7-21 0,5-26 15,6-18-15,9-8 0,6-6 16,2-30-16,1-20 0,-10-22 15,-7-13-15,-4-9 0</inkml:trace>
  <inkml:trace contextRef="#ctx0" brushRef="#br0" timeOffset="1416.9985">22559 14565 0,'0'0'0,"0"0"15,0 0-15,-4 27 0,4-27 0,-5 35 16,1-8-16,1 2 0,1 2 16,1 9-16,2 0 0,3 7 15,3-4-15,-2-8 16,0-7-16,-1-5 0</inkml:trace>
  <inkml:trace contextRef="#ctx0" brushRef="#br0" timeOffset="1784.8224">22754 14761 0,'0'0'0,"0"0"16,0 0-16,0 0 0,0 0 0,4 20 15,-4-20-15,3 21 0,-3-21 16,8 23-16,-2-9 16,-1-2-16,2 1 0,0-1 0,2-1 15,0-1-15,1-2 0,1-1 16,0-2-16,0-2 0,0-3 16,0-4-16,0-5 15,-1-4-15,-1-1 0,0-7 16,-2-2-16,0 1 0,-1-1 0,-3 2 15,-1 3-15,-2 3 0,0 2 16,0 3-16,-1 0 0,0 3 16,0 3-16,0 0 0,0 2 15,-5 1-15,-2 1 0,-3 3 16,-2 2-16,1 1 0,1-2 0,0 3 16,1 1-16,1 0 0,3-1 15,0 0-15,1-2 0,0 0 16</inkml:trace>
  <inkml:trace contextRef="#ctx0" brushRef="#br0" timeOffset="2251.1333">23361 14170 0,'0'0'16,"0"0"-16,0 0 0,0 0 0,0 0 16,0 0-16,0 0 15,-5 25-15,5-25 0,-10 31 0,4-11 16,1 4-16,-1 3 0,1 3 16,0 4-16,2 6 0,1-1 15,3 1-15,2 2 0,4 1 16,0-4-16,5-4 0,1-3 15,0-5-15,0-5 0,5-2 16,1-5-16,-3-6 0,1-4 0,2-6 16,4-8-16,-1-5 0,0-6 15,1-8-15,0-7 0,2-9 16,-3-4-16,-2-4 0,-2-5 16,-4-3-16,-4 6 0,-6 1 15,-4 3-15,-1 7 0,-2 6 16,-5 2-16,-2 4 0,-1 6 15,0 6-15,-2 5 0,-2 4 0,0 5 16,0 3-16,-5 8 16,-3 4-16,5-2 0,2 2 0,-2 4 15,2 2-15,2 2 0,4-1 16,3-3-16,1-3 0,2-3 16</inkml:trace>
  <inkml:trace contextRef="#ctx0" brushRef="#br0" timeOffset="2583.5421">23973 14458 0,'0'0'0,"0"0"16,0 0-16,0 0 0,0 0 16,7 25-16,-7-25 0,7 18 15,-2-8-15,1 1 0,2 3 16,0 0-16,1 0 0,2 1 0,1 1 15,0 1-15,-1 2 0,3 5 16,1 1-16,-3-1 16,-2-2-16,-2 0 0,0-1 15,-2-1-15,-2-4 0,-1-2 0,0-1 16,-2-2-16,-1-1 0,-1-2 16,0-1-16,-2-2 0,1-2 15,-5-1-15,-2 0 0,-6 1 16,-6 1-16,-6 1 0,-2 1 15,1-4-15,2-2 0,-2-1 16,6 1-16,5-1 0</inkml:trace>
  <inkml:trace contextRef="#ctx0" brushRef="#br0" timeOffset="2783.7272">24099 14333 0,'0'0'0,"0"0"15,0 0-15,0 0 0,0 0 0,0 0 16,0 0-16,18 14 0,-18-14 16,0 0-16,29 7 15,-29-7-15,30 0 0,-11-2 0,3-3 16,0 0-16,0 0 0,1-2 16,1-1-16,4-5 0,-4-2 0,-3 4 15,-3 0-15,-4 2 0</inkml:trace>
  <inkml:trace contextRef="#ctx0" brushRef="#br0" timeOffset="3083.6239">24609 13704 0,'0'0'0,"0"0"0,0 0 0,0 0 16,0 0-16,25 18 0,-25-18 15,24 15-15,-24-15 0,29 21 0,-10-6 16,1 2-16,1 1 0,2 4 16,1 3-16,6 9 0,0-1 15,4 11-15,-2 4 0,-3 0 16,-4 1-16,2 10 0,-5-1 16,-6-1-16,-3-1 0,-5 11 15,-7-1-15,-5-3 0,-6-3 16,-14 13-16,-11 1 0,-10-2 15,-9-1-15,-48 31 0,-9-9 16,35-29-16,24-20 0,17-14 0</inkml:trace>
  <inkml:trace contextRef="#ctx0" brushRef="#br0" timeOffset="3533.5042">19867 13976 0,'0'0'0,"0"0"0,-38 15 0,20-5 16,-1 4-16,-9 8 0,-3 6 15,-1 3-15,-1 3 0,-9 18 0,-1 7 16,-3 12-16,3-1 0,-3 18 15,6 4-15,3 1 0,11-9 16,2 29-16,11-13 16,10-21-16,6-13 0,12-12 0,8-6 15,6-7-15,4-6 0,14-3 16,12-5-16,2-4 0,3-6 0,20-8 16,13-5-16,-31-1 0,-20-1 15,-15-1-15</inkml:trace>
  <inkml:trace contextRef="#ctx0" brushRef="#br0" timeOffset="5066.3669">25449 14888 0,'0'0'16,"0"0"-16,0 0 0,0 0 0,0 0 15,0 0-15,0 0 0,1 32 16,-1-32-16,-1 27 0,1-27 16,-2 33-16,1-15 0,-1 1 15,-1 2-15,0-1 0,1-2 16,-1 5-16,-1-1 0,2-3 15,0-1-15,0-5 0,0-2 16,0-3-16,1 0 0,0-4 16,0-1-16,1-3 0,0 0 0,-1-3 15,2-4-15,2-4 0,3-4 16,1-3-16,0-3 0,3-6 0,-1 0 16,2-3-16,1-1 15,-1 0-15,0 1 0,4-4 0,0 3 16,-2 5-16,-1 4 0,0 4 15,1 3-15,-2 4 0,-1 1 0,-1 5 16,1 2-16,-1 3 16,0 2-16,-2 3 0,0 2 15,0 2-15,0 1 0,-2 3 16,1 2-16,-2 0 0,0 2 0,0 2 16,-1 2-16,-1 2 15,0 0-15,1 9 0,-1 0 16,1 0-16,0 0 0,0-7 0,-1-4 15,0-5-15</inkml:trace>
  <inkml:trace contextRef="#ctx0" brushRef="#br0" timeOffset="18415.0622">17971 13865 0,'0'0'16,"0"0"-16,0 0 0,0 0 16,0 0-16,-17 12 0,17-12 0,-22 19 15,7-7-15,-1 5 0,-4 2 16,-1 3-16,-2 2 0,-10 13 15,-3 5-15,-8 14 0,0 2 16,-5 11-16,0-1 0,7-4 16,5-4-16,-2 5 0,6-6 0,2-5 15,7-12-15,5-12 16,5-7-16,2-8 0,2-6 0,1-6 16,-1-4-16,2 1 0,3-1 15,0 0-15</inkml:trace>
  <inkml:trace contextRef="#ctx0" brushRef="#br0" timeOffset="18631.5761">17222 13901 0,'0'0'0,"0"0"15,0 0-15,0 0 0,0 0 0,14 20 16,-14-20-16,21 21 0,-21-21 16,27 29-16,-8-9 0,1 1 15,2 0-15,9 11 0,3 4 16,0-3-16,-1-1 0,1 1 16,-6-6-16,-6-6 0</inkml:trace>
  <inkml:trace contextRef="#ctx0" brushRef="#br0" timeOffset="18864.8673">18376 14015 0,'0'0'0,"0"0"0,0 0 16,0 0-16,0 0 0,0 0 0,-18 24 16,18-24-16,-26 26 0,12-13 15,3-2-15,2-2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1:58"/>
    </inkml:context>
    <inkml:brush xml:id="br0">
      <inkml:brushProperty name="width" value="0.02537" units="cm"/>
      <inkml:brushProperty name="height" value="0.02537" units="cm"/>
      <inkml:brushProperty name="color" value="#F2395B"/>
    </inkml:brush>
  </inkml:definitions>
  <inkml:trace contextRef="#ctx0" brushRef="#br0">92662 39455 867,'0'-13'3,"0"6"7,0 6 6,0 6 7,-2 5 1,0 5-5,-3 5-4,-2 5-6,-1 1-3,2-5-2,2-3-3,0-4-2,-1-2 0,2 1 1,-1 1 1,0 2 1,0 1-1,2 5-1,0 3-3,2 5-2,0 0-2,0 3-4,0 1-4,0 1-3,0-2-1,2-2 0,0-3 1,2-3 0,-1-4-2,-1-3-4,0-4-5,-1-4-3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09"/>
    </inkml:context>
    <inkml:brush xml:id="br0">
      <inkml:brushProperty name="width" value="0.03353" units="cm"/>
      <inkml:brushProperty name="height" value="0.03353" units="cm"/>
      <inkml:brushProperty name="color" value="#F2395B"/>
    </inkml:brush>
  </inkml:definitions>
  <inkml:trace contextRef="#ctx0" brushRef="#br0">88722 43169 656,'-7'-16'-1,"2"2"0,2-2 0,2 0-1,0-1 3,0-1 6,-2-3 7,0-1 7,-2-2 1,0 1-2,-1-1-2,-1 1-4,-3-1-1,0 1-2,-2-1-2,-3 1-2,-1 0-1,-3 3 0,-2 1 0,-1 3-1,-1 1 0,3 2 1,1 2-1,3 3 1,1 1-1,2 2-1,2 2-2,3 2 0,1 2-1,-1 2 1,0 2 1,0 2 2,1 2-1,2 3 1,2 3 0,2 3 1,2 3 0,0 3 1,2 3 1,0 3 1,3 1 0,4-1-1,3-1-1,4-1 0,3-2-1,1 0 0,1-1 0,2 0-1,-2-2 0,-1 1 0,-3-2-1,-1 1-1,-3 1-2,-2 1-2,-4 1-3,-3 1-3,-2 1-2,0-1-1,-1 0-2,-2 1-1,-2-1 0,-6-1 0,-4-1 0,-5-1 1,-4-2-1,-1-3-1,-3-3-2,-1-3 0,-1-3 0,1-2 3,1-4 4,2-2 2,0-3 3,3-1 1,1 0 2,2-1 1,4-3 2,3-4 1,4-4 1,4-3 2,5-4-1,7-1 0,8-3-2,6-1 0,5-2-2,5-1-2,2-1-2,5-1-1,2 0-5,0 2-4,0 0-6,0 1-5,-5 2-4,-8 5-3,-9 4-2,-8 4-4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10"/>
    </inkml:context>
    <inkml:brush xml:id="br0">
      <inkml:brushProperty name="width" value="0.02933" units="cm"/>
      <inkml:brushProperty name="height" value="0.02933" units="cm"/>
      <inkml:brushProperty name="color" value="#F2395B"/>
    </inkml:brush>
  </inkml:definitions>
  <inkml:trace contextRef="#ctx0" brushRef="#br0">90221 42300 750,'-17'38'90,"-2"-4"-20,-1-2-23,-3-3-22,-2 0-13,-5 5-7,-3 3-5,-4 4-7,0 3-3,2 2-3,4 1-2,2 3-2,3-1-4,5-4-3,3-4-5,4-4-4,4-5-1,2-7 4,4-7 3,3-7 2,0-3 3,0 0 1,-2 0-1,0 0 2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10"/>
    </inkml:context>
    <inkml:brush xml:id="br0">
      <inkml:brushProperty name="width" value="0.02788" units="cm"/>
      <inkml:brushProperty name="height" value="0.02788" units="cm"/>
      <inkml:brushProperty name="color" value="#F2395B"/>
    </inkml:brush>
  </inkml:definitions>
  <inkml:trace contextRef="#ctx0" brushRef="#br0">90900 42850 789,'17'0'23,"1"0"2,3 0 2,1 0 1,3 1 0,1 2-3,3 2-4,0 2-3,1 1-6,-3 1-9,-3 1-8,-3 1-10,-4 2-7,-3 1-6,-4 3-6,-4 2-7,-3-2-1,-1-2 2,0-3 2,-1-2 3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10"/>
    </inkml:context>
    <inkml:brush xml:id="br0">
      <inkml:brushProperty name="width" value="0.03624" units="cm"/>
      <inkml:brushProperty name="height" value="0.03624" units="cm"/>
      <inkml:brushProperty name="color" value="#F2395B"/>
    </inkml:brush>
  </inkml:definitions>
  <inkml:trace contextRef="#ctx0" brushRef="#br0">91001 43650 607,'-22'0'3,"6"0"9,2 0 6,4 0 9,5 3 5,6 7 4,6 8 4,6 6 4,0 7-1,-4 8-7,-3 8-7,-4 8-7,-3 7-6,-2 5-2,-2 6-3,-2 7-4,1 7-5,0 10-7,0 9-8,2 10-8,0-3-6,2-18-5,0-18-6,2-17-4,0-13-5,2-6-1,0-7-3,2-7-2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11"/>
    </inkml:context>
    <inkml:brush xml:id="br0">
      <inkml:brushProperty name="width" value="0.03181" units="cm"/>
      <inkml:brushProperty name="height" value="0.03181" units="cm"/>
      <inkml:brushProperty name="color" value="#F2395B"/>
    </inkml:brush>
  </inkml:definitions>
  <inkml:trace contextRef="#ctx0" brushRef="#br0">92601 42638 691,'1'-26'52,"2"11"-8,2 10-9,2 12-8,-1 7-5,-1 7-2,-2 4-2,-2 8-2,-1 1-4,-2-2-6,0-1-4,-2-3-7,0-2-4,1-3-6,-2-3-3,2-2-6,1-8-3,6-9-4,4-10-2,5-9-3,4-8 1,1-5 6,3-5 5,2-4 5,-1-2 5,-2 3 4,-2 4 5,-1 3 3,-2 2 5,-1 5 6,-1 3 5,0 5 6,-1 2 5,-1 2 1,1 2 3,0 3 2,0 1 0,-1 2-1,1 2-1,0 2-2,-1 2-3,-3 2-4,-1 2-6,-2 2-5,-2 2-2,-4 3 3,-2 3 1,-3 4 3,-4 1-6,-2 1-15,-3 1-13,-3 1-15,-3 0-5,-2 0 3,-1 0 2,-2 1 3,-1-1 4,1-1 3,1-1 4,2-1 4,1-2 3,4-3 1,5-2 2,3-4 2,2-2 2,2-1 0,1 0 1,0-2 2,2 1 0,2 0 1,2 1 0,2 2 1,-2 3-1,-8 7-1,-6 7-1,-7 7-1,-3 2 0,-1-1 2,1-4 1,-1 0 2,2-4 2,1-3 1,2-5 2,3-3 1,0-2 2,2 1 1,1 2 3,1 0 2,4-2 4,8-5 5,8-4 6,8-6 5,4-4 0,2-3-6,3-5-5,2-4-7,-2 0-2,-1 3-1,-4 3-1,-3 3-1,-3 2-2,-1 2-6,-2 2-5,-2 2-5,-3 3-2,-1 4 1,-2 3-1,-1 5 2,-2 1-1,0-1 2,0 0 1,0-2 0,1-1 0,5-2 0,4-3 0,4-1-2,3-3 0,5-6-1,4-4-2,3-5-1,0-3 0,0 1 0,-3-1 1,-1 0 1,-3 1 2,-3 3 4,-3 1 4,-3 2 3,-2 4 7,0 4 8,-2 6 7,0 4 9,-3 2 2,-1-1-4,-2 0-3,-2-2-3,0 0-3,0 0-3,2 0-4,0 0-2,1-1-5,2-1-5,0-1-6,2 0-7,-1-2-5,1 0-7,0-2-7,0 0-6,0-2-3,1-2-1,2-2 1,0-2-1,0-1 3,-1 1 4,0-1 5,-2 0 3,0-1 4,0 0 3,0-1 1,0-1 3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12"/>
    </inkml:context>
    <inkml:brush xml:id="br0">
      <inkml:brushProperty name="width" value="0.03451" units="cm"/>
      <inkml:brushProperty name="height" value="0.03451" units="cm"/>
      <inkml:brushProperty name="color" value="#F2395B"/>
    </inkml:brush>
  </inkml:definitions>
  <inkml:trace contextRef="#ctx0" brushRef="#br0">95634 42489 637,'7'-14'3,"-2"1"8,-3 2 6,0 2 7,-4 6 3,-2 8 1,-4 9-1,-2 10 1,-3 3-3,-1 0-4,-3 1-5,-1-1-5,-2 1-4,1-1-4,0 0-3,-1 1-4,1-3-2,3-3-4,1-4-3,3-5-3,1-2-2,4-1-3,2-1-2,4-1-2,2-3-1,4-6 1,2-6 2,4-5 1,-1-2 5,1 3 9,-2 3 8,0 3 9,-1 1 7,-1 0 3,1 0 3,0 0 4,-1 2 1,-1 4 1,0 4-1,-1 4 0,-2 2-1,-1 0 0,0 2-2,-2 1 0,1 1-3,-1 2-4,3 0-5,0 1-4,0 1-2,0 1-2,-2 1-2,0 1-1,-2 1-2,0-1 1,-2 1-2,0-1 1,0-1-3,0-3-5,3-3-5,-1-2-5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12"/>
    </inkml:context>
    <inkml:brush xml:id="br0">
      <inkml:brushProperty name="width" value="0.03537" units="cm"/>
      <inkml:brushProperty name="height" value="0.03537" units="cm"/>
      <inkml:brushProperty name="color" value="#F2395B"/>
    </inkml:brush>
  </inkml:definitions>
  <inkml:trace contextRef="#ctx0" brushRef="#br0">95593 42961 622,'1'-13'27,"-1"8"3,3 7 3,0 6 3,1 5-1,0 3-3,0 3-3,0 3-3,-1 3-4,-1 3-2,0 3-3,-1 3-4,-2 2 0,-1 0-1,0 2 1,-1 0-1,-2 0-4,-2 0-10,-2-2-8,-1 0-9,-1-3-6,1-5-2,0-5-1,2-5-3,0-3-2,1-1-4,0 0-4,-1-2-3,1-3 0,2-6 5,2-6 5,2-6 3,1-2 6,0 0 5,0 2 6,0 1 6,0 0 3,2 0 1,0 0 1,2 1 1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13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96097 42475 565,'8'-8'1,"0"-2"4,0 0 3,-1-1 3,1 0 1,0 1 0,0 0-1,0 2-1,0 1 1,-1 2-2,1 2 1,0 2-1,-1 3 0,-2 4 0,-2 4-1,-2 4 1,-1 2 0,0 1 2,0 1 1,0 1 2,0 2 0,0 5 0,0 3 0,0 5-1,0 1 2,0 0 0,0 0 2,0 1 1,0-1-1,0 2-3,0 1-3,0-1-3,0 3-2,0 1 0,0 0-2,0 2-1,-1-2-1,-2-2 0,-2-3-1,-2-3 0,0-4-1,0-3-3,2-5-1,1-3-3,-2-5-3,-2-3-6,-3-4-4,-4-4-6,0-5-1,1-8 3,1-6 3,1-7 4,1-5 0,4-4 1,2-5 0,4-3 0,1-2 0,2 0 2,0 0 1,2 0 1,0 2 3,2 4 5,0 3 6,1 6 4,0 3 4,-2 5-1,-2 5 0,-2 5 0,-1 4 0,2 6 1,0 4-1,2 5 0,-1 5-1,-2 6-2,-2 3-2,-2 7-2,-2-1-1,0-1-2,-1-2 0,-2-1 0,1-3-2,2-3 0,3-3-1,1-2-1,3-7-1,5-9-3,6-8-2,4-9-2,3-7-2,1-7-2,1-5 0,1-6-3,1-3 0,-2-3 0,2-2 0,-1-1 0,0 0 2,-1 6 4,-1 4 5,0 5 3,-3 6 6,1 4 9,-2 5 7,-1 5 7,-2 6 7,-2 8 4,-4 8 3,-3 8 5,-1 3-2,0 1-8,0 0-9,0-1-8,1 1-5,4 0-3,2-1-2,3 1-2,2-2-2,0-1 1,-1-2 0,0-2 1,0-1 0,-1 0-1,-1-1 0,0 1-1,-2 0 0,-3 2 0,-1 0 0,-2 1 0,-2 1 0,0 0-2,-2 0-1,0-1-1,-2 2-2,-4 0-1,-2 1-1,-3 1-2,-3 0-1,0-1-2,-1 0-1,-1-2-1,-1-1 0,3-1 0,0 0 1,1-2 0,0-1 1,2-2 0,1-2 1,1-2-1,1-3 2,2-2 3,2-4 1,2-2 3,1-2 2,2 1 0,0-1 2,2 0 1,0 1 2,1 1 2,2 0 3,0 2 2,1 1 2,2 0 0,0 2 1,1 1 0,-1 2 0,-3 6-4,-3 4-3,-2 5-4,-3 3-3,-2 1-4,-2 2-3,-1 0-4,-2-1-2,-2 1 1,0-2-1,-1-2 2,0 1-1,0-1 1,2 1 1,1 0 0,0-2 2,2-1 2,1-2 2,0-2 2,1-3-1,-2-1-2,0-2-4,-1-2-3,-1-2 1,2-3 2,1-4 3,0-2 3,2-2 2,0 0 3,2 1 2,0-1 2,1 1 1,0 0 0,0 2-1,0 1-1,0 4 7,0 8 14,0 7 12,0 9 13,-1 5 3,-2 3-9,-2 3-10,-1 3-8,-1 0-6,2-2-1,2-2-2,2-1-2,1-2-1,0-1-4,0-1-2,0-1-3,2-2-4,4-3-3,4-3-5,3-3-4,4-3-2,3-2 2,4-4 2,2-2 1,1-4-3,1 0-8,-2-3-9,2-2-8,-2-2-3,-2-2 2,-1-2 2,-2-1 1,-4-1 0,-3 2-3,-4 3-4,-4 1-3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14"/>
    </inkml:context>
    <inkml:brush xml:id="br0">
      <inkml:brushProperty name="width" value="0.03004" units="cm"/>
      <inkml:brushProperty name="height" value="0.03004" units="cm"/>
      <inkml:brushProperty name="color" value="#F2395B"/>
    </inkml:brush>
  </inkml:definitions>
  <inkml:trace contextRef="#ctx0" brushRef="#br0">98577 43440 732,'1'-27'8,"0"11"11,1 9 10,1 10 9,0 7 2,0 4-6,-2 3-6,0 5-6,-1 2-6,0 1-2,0 1-4,0 0-3,-1 1-4,0-2-7,-2 0-4,0-1-6,-1 0-6,1 1-5,-1 1-6,0 1-5,2-3-3,2-7-2,4-7-3,2-6-1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19T12:04:01"/>
    </inkml:context>
    <inkml:brush xml:id="br0">
      <inkml:brushProperty name="width" value="0.022" units="cm"/>
      <inkml:brushProperty name="height" value="0.022" units="cm"/>
      <inkml:brushProperty name="color" value="#F2385B"/>
    </inkml:brush>
  </inkml:definitions>
  <inkml:trace contextRef="#ctx0" brushRef="#br0">43627 28110 999,'-8'-21'-4,"2"3"-10,1 4-9,1 5-10,-1 3 0,0 1 7,-1 2 7,-2 2 8,1 0 3,0 0-2,-1-2 0,0 0-3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15"/>
    </inkml:context>
    <inkml:brush xml:id="br0">
      <inkml:brushProperty name="width" value="0.03052" units="cm"/>
      <inkml:brushProperty name="height" value="0.03052" units="cm"/>
      <inkml:brushProperty name="color" value="#F2395B"/>
    </inkml:brush>
  </inkml:definitions>
  <inkml:trace contextRef="#ctx0" brushRef="#br0">98409 43540 720,'9'-21'3,"1"2"4,3 3 4,2 3 5,2 1 4,3 2 1,3 1 2,3 0 2,1 2-1,2 1-1,1 0-4,1 2-1,-1 0-3,-2 2-1,-1 0-1,-2 2-2,-4 1-2,-5 4-3,-5 2-4,-5 4-4,-3 1-3,-4 3-2,-2 1-4,-3 3-2,-5 3-2,-4 2-2,-5 6 0,-5 3-3,-3 2 1,-3-2 1,-1 0 1,-2-1 2,-2-2 1,1-3 3,1-4 2,-2-2 2,2-2 3,0-2 1,1-3 3,1-1 2,3-2 1,5-2 3,5-3 1,5-1 2,7-2 1,10-4 3,10-2 1,9-3 1,7-3 1,5-2-4,3-2-2,4-1-2,1-1-3,-5 2-3,-5 2-4,-2 3-2,-4 0-3,-2 2-2,-1 0-2,-2 2-2,-3 0-3,-3 1-5,-3-1-5,-2 0-5,-4-1-3,-1-2 2,-2-1 0,-2-3 1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15"/>
    </inkml:context>
    <inkml:brush xml:id="br0">
      <inkml:brushProperty name="width" value="0.03314" units="cm"/>
      <inkml:brushProperty name="height" value="0.03314" units="cm"/>
      <inkml:brushProperty name="color" value="#F2395B"/>
    </inkml:brush>
  </inkml:definitions>
  <inkml:trace contextRef="#ctx0" brushRef="#br0">99316 42591 663,'-1'-15'0,"0"1"0,-2 1 0,0 0 0,-1 1 1,2-1 0,0-1 2,2-2 1,0 8 6,0 14 15,0 15 12,0 15 14,0 13 2,0 12-8,0 11-8,0 13-8,0 7-8,2 7-8,0 6-6,2 6-8,0 3-9,2 0-9,-1 2-11,3 1-10,-1-6-4,1-13 0,0-12 2,0-13 1,-2-13 1,1-12 4,-2-14 2,0-11 4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1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103116 43070 999,'6'-36'-3,"-3"7"-6,-2 7-6,-4 8-6,-1 3 0,-2 2 5,0 2 5,-1 3 5,-2 0 1,-4 0-3,-2 0-3,-3 0-3,-2 0-2,-1 0 1,0 0 2,-2 0 1,1 0 1,2 0 2,4 0 2,3 1 1,2-1 2,1 0 1,0 0 1,2 0 1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16"/>
    </inkml:context>
    <inkml:brush xml:id="br0">
      <inkml:brushProperty name="width" value="0.03117" units="cm"/>
      <inkml:brushProperty name="height" value="0.03117" units="cm"/>
      <inkml:brushProperty name="color" value="#F2395B"/>
    </inkml:brush>
  </inkml:definitions>
  <inkml:trace contextRef="#ctx0" brushRef="#br0">101217 42192 705,'-12'-1'3,"8"0"7,8-2 6,8 0 7,6-1 2,7-1 0,4-1-1,7-1-1,5-1-2,3 2-3,2 1-3,4 0-3,0 1-5,-2 0-4,-2 0-6,-3 0-5,-3 1-1,-7 1 1,-7 0 3,-7 2 1,-5-1-3,-1-1-11,-2 0-10,-2-1-11,-4-1-3,-6 0 2,-6 0 3,-6 0 3,-4-1 4,-1-2 6,-3-2 5,-1-1 7,-1-2 3,3 0 2,1 0 3,2 1 1,2-2 1,0 0 1,-1-1 0,1-1 0,1 0 3,4 0 3,4 2 4,4 1 3,2 4 10,0 6 13,0 7 14,0 8 13,0 5 3,-2 5-11,0 5-10,-2 5-11,-3 3-7,-5 2-7,-7 2-6,-5 2-6,-5 2-3,-1 3-2,-3 4-1,-1 2 0,-1 2-3,-1-2-2,1-1-3,1 0-2,0-4-1,5-4-3,3-5 0,5-5-2,3-5-2,2-5-1,4-2-2,3-4-2,5-6-5,8-7-8,8-6-7,7-8-8,6-5 1,3-7 12,3-5 10,3-6 10,-1-1 8,-4 2 1,-4 3 3,-3 3 2,-4 3 2,-5 5 2,-3 3 3,-4 4 3,-2 5 8,2 8 15,0 6 13,2 8 15,-2 4 2,-1 3-9,-2 2-9,-2 5-10,-1-1-6,0 0-4,0-2-4,0 0-4,-1-1-4,-2 1-6,-2-1-4,-1 1-6,-2-2-5,2-3-5,0-3-4,2-3-5,1-3-3,0-1-4,2-2-2,0-2-3,2-4-1,2-4 3,2-6 0,2-4 3,0-2 4,-1 1 6,0 0 6,-2 2 7,1 0 3,0-2 2,1 0 1,2-1 1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17"/>
    </inkml:context>
    <inkml:brush xml:id="br0">
      <inkml:brushProperty name="width" value="0.03535" units="cm"/>
      <inkml:brushProperty name="height" value="0.03535" units="cm"/>
      <inkml:brushProperty name="color" value="#F2395B"/>
    </inkml:brush>
  </inkml:definitions>
  <inkml:trace contextRef="#ctx0" brushRef="#br0">102760 43228 622,'8'-21'-5,"-1"3"4,1 4 6,0 5 4,0 2 3,0 2-2,0 2-1,-1 2 0,1 1-1,1 2 0,1 0 0,2 2 0,-1 1 0,-1 1 1,-1 3-2,0 2 1,-2 2 0,-1 3 1,0 3 0,-2 4 1,0 2 1,0 5-1,0 3 2,0 3 0,-1 3 0,0 0 1,-2 1 2,0-1 0,-1-1 1,0-2-1,0-2-1,0-1 0,-1-4-2,0-3-1,-2-5-1,0-3-1,0-3-2,0-1 0,1-2-2,2 1-1,0 0-1,-2 3-1,-1 3-1,0 3-2,-1 0-2,0-3-1,0-3-2,1-2-2,-1-3-3,0-1-2,0 0-3,0-2-2,-1-1-3,0-2-1,-1-3-1,-2 0-1,1-3 0,-1-1 2,0 0 1,0-1 1,0-4 1,1-6-1,0-5-2,-1-7 0,1-4 0,2-3 2,2-2 2,2-4 1,1 0 2,0 0 1,0 2 1,0 0 0,0 3 1,0 3 3,0 5 3,0 3 1,0 4 4,2 3 4,0 3 4,2 2 3,-1 3 4,0-1 0,-2 0 2,0 0 2,0 0 0,2-2 1,2 0 1,1-1 1,1 1-1,1 2 0,0 4-2,0 2 0,-2 3-3,-1 2-3,-2 2-3,-2 2-4,-3 5-2,-3 7-5,-5 9-2,-4 7-4,-2 4-2,-2 1-2,-3-1-1,-1 0-2,-1-2 1,2-4 0,3-3 2,1-5 1,4-4 1,3-4 1,4-3 0,4-4 2,2-3 1,2-1 4,0 0 3,2-2 4,2-1 0,7-4-1,6-2-1,6-3-2,2-4-2,2-2-4,1-3-4,0-3-4,0-4-2,-1 0-2,-3-5-1,-1-3-2,-4 0 1,-5 5 4,-5 3 4,-4 5 4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17"/>
    </inkml:context>
    <inkml:brush xml:id="br0">
      <inkml:brushProperty name="width" value="0.03238" units="cm"/>
      <inkml:brushProperty name="height" value="0.03238" units="cm"/>
      <inkml:brushProperty name="color" value="#F2395B"/>
    </inkml:brush>
  </inkml:definitions>
  <inkml:trace contextRef="#ctx0" brushRef="#br0">104603 42800 679,'13'1'60,"-3"2"-12,-4 2-12,-4 2-11,-3 1-8,-2 3-3,-2 2-2,-2 2-4,-2 2-1,-1 5-2,-3 3-2,-1 5-1,-3 3-1,-1 3 0,-3 5-1,-1 4-1,0 0-1,3-6-2,3-4-3,3-5-3,2-4 0,4-5 1,2-3 1,4-4 2,2-4 1,2-1 2,2-2 2,2-2 2,3-2 0,7 0 0,5-2 0,7 0-1,1-1-1,-1 0-1,-4 0-3,0 0-2,-3-2-2,-1-2-2,-3-4-3,-1-2-3,-3-1-2,-1 1-3,-2 0-3,-2 2-3,-2-1-1,-2-2 1,-3-1 1,0-3 2,-2-2 3,0-1 5,0-3 5,0-1 5,0-2 2,0-1 2,0-1 1,0-1 0,0 1 1,0 3 1,0 3-1,0 3 1,0 2 1,0 1 1,0 1 3,0 1 2,-1 2 10,-1 6 17,0 4 18,-1 6 18,-1 6 2,0 7-13,0 8-13,0 8-12,-1 5-9,-2 4-4,-1 3-4,-3 2-5,0 0-4,0-2-6,2-3-5,1-5-5,1-2-5,2-5-5,2-5-4,2-5-4,1-4-4,0-3-1,0-3-1,0-2-3,1-5 0,2-2-2,2-6-1,2-2-1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18"/>
    </inkml:context>
    <inkml:brush xml:id="br0">
      <inkml:brushProperty name="width" value="0.03058" units="cm"/>
      <inkml:brushProperty name="height" value="0.03058" units="cm"/>
      <inkml:brushProperty name="color" value="#F2395B"/>
    </inkml:brush>
  </inkml:definitions>
  <inkml:trace contextRef="#ctx0" brushRef="#br0">106024 42561 719,'6'-13'21,"-3"8"1,-2 7 0,-3 6 1,-4 5 1,-2 3 0,-4 3 0,-2 3 0,-1 3-2,-1 1-2,0 3-4,1 1-2,-1 1-4,0-3-2,2 1-3,-2-1-3,0-1-4,1-3-3,-1-1-4,0-3-3,2-1-5,3-3-4,2-1-6,4-2-4,2-5-4,2-6-4,2-8-4,2-6-4,1-3 3,2 1 8,0 1 9,2 0 9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18"/>
    </inkml:context>
    <inkml:brush xml:id="br0">
      <inkml:brushProperty name="width" value="0.03214" units="cm"/>
      <inkml:brushProperty name="height" value="0.03214" units="cm"/>
      <inkml:brushProperty name="color" value="#F2395B"/>
    </inkml:brush>
  </inkml:definitions>
  <inkml:trace contextRef="#ctx0" brushRef="#br0">106500 42900 684,'22'1'52,"-1"2"-7,-3 2-8,-1 2-6,-1 1-5,0 1-2,-1 2-2,1 0-2,-1 1-3,2 1-2,2 1-3,0 1-3,-1 0-4,-1-1-5,-2-1-4,-3-1-6,-1-1 0,0-2 2,-2-2 3,0-2 2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18"/>
    </inkml:context>
    <inkml:brush xml:id="br0">
      <inkml:brushProperty name="width" value="0.0379" units="cm"/>
      <inkml:brushProperty name="height" value="0.0379" units="cm"/>
      <inkml:brushProperty name="color" value="#F2395B"/>
    </inkml:brush>
  </inkml:definitions>
  <inkml:trace contextRef="#ctx0" brushRef="#br0">106560 43550 580,'0'16'50,"2"-1"-6,0 1-8,2 0-6,-1 0-4,0 1 0,-2 1-1,0 1-1,-3 3-1,0 3-2,-3 4-2,-2 5-1,-1 2-3,0 0 0,1 2-3,-1 1-1,1 4-1,1 9-3,1 9-2,0 9-3,2 9-3,2 8-9,2 10-7,2 8-7,0 4-9,-2-2-8,-2-3-9,-2-1-9,-1-7 0,0-11 6,0-10 8,1-10 6,-1-10 6,0-5 7,0-6 6,0-5 5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40"/>
    </inkml:context>
    <inkml:brush xml:id="br0">
      <inkml:brushProperty name="width" value="0.03816" units="cm"/>
      <inkml:brushProperty name="height" value="0.03816" units="cm"/>
      <inkml:brushProperty name="color" value="#F2395B"/>
    </inkml:brush>
  </inkml:definitions>
  <inkml:trace contextRef="#ctx0" brushRef="#br0">89817 50307 576,'6'-15'30,"-1"2"0,-2 2-2,-2 3 0,-1-1-3,-2 0-5,0-1-4,-1-1-5,-2-1-3,-1 2-1,0 1-2,-1 0-1,-2 2-1,-2 1 1,-2 0 0,-1 2 1,-2 0 1,-2 2-2,0 0 0,-1 2 0,0 0 0,-1 2 0,0 0 1,1 2 1,-1 1 1,1 1 0,-1 3 2,0 2 0,1 1 1,2 2-2,0 0-1,1 1-1,0 1-1,1 1 1,-1 1 0,0 2 0,1-2 1,3 1-1,1-2 0,2-1 1,1 0-2,0 1-1,1 2-3,-1 0-2,1 1 0,2 1 0,2 0 2,2 2 1,1 0 0,0-1 1,0-1-1,0-1 1,0 0-1,0 1 1,0 1 0,0 1 0,2 0 0,4-3-1,4-1 1,3-2 1,4-3-2,2-1-1,1-2-1,3-2-1,3-3-2,5-3-4,3-2-3,7-4-2,3-2-2,2-3 1,2-4 1,2-2 1,0 0-6,-2 1-14,-2 2-12,-2 2-13,-5 1-4,-8 1 7,-7-1 7,-9 0 7,-4 0 6,0 2 5,-2 1 7,0 0 6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19T12:04:04"/>
    </inkml:context>
    <inkml:brush xml:id="br0">
      <inkml:brushProperty name="width" value="0.022" units="cm"/>
      <inkml:brushProperty name="height" value="0.022" units="cm"/>
      <inkml:brushProperty name="color" value="#F2385B"/>
    </inkml:brush>
  </inkml:definitions>
  <inkml:trace contextRef="#ctx0" brushRef="#br0">17095 28077 999,'-17'-9'0,"0"0"0,-1-1 0,-1-1 0,0 0-3,0 4-8,-1 0-8,1 2-6,-1 1-4,0 2 2,1 0 2,-1 2 2,2 0 2,2 0 5,1 0 3,2 0 5,2 0 2,3 2 1,1 0 2,2 2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41"/>
    </inkml:context>
    <inkml:brush xml:id="br0">
      <inkml:brushProperty name="width" value="0.03301" units="cm"/>
      <inkml:brushProperty name="height" value="0.03301" units="cm"/>
      <inkml:brushProperty name="color" value="#F2395B"/>
    </inkml:brush>
  </inkml:definitions>
  <inkml:trace contextRef="#ctx0" brushRef="#br0">91981 50796 666,'-36'0'1,"7"0"4,7 0 2,7 0 3,4 0 3,0 0 3,2 0 3,1 0 2,3-1 3,8 0 3,6-2 3,7 0 3,6-1-2,5 0-4,5 0-4,5 1-4,4-1-5,4 1-5,4-1-5,4 0-4,1 0-6,-1 2-3,-1 0-5,-1 2-5,-2 0 0,-4 0 1,-4 0 2,-3 0 2,-4 0-5,-2 0-8,-1 0-10,-3 0-8,-3 0-3,-5 2 5,-5 0 5,-4 2 5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41"/>
    </inkml:context>
    <inkml:brush xml:id="br0">
      <inkml:brushProperty name="width" value="0.03805" units="cm"/>
      <inkml:brushProperty name="height" value="0.03805" units="cm"/>
      <inkml:brushProperty name="color" value="#F2395B"/>
    </inkml:brush>
  </inkml:definitions>
  <inkml:trace contextRef="#ctx0" brushRef="#br0">95676 49797 578,'-8'-21'61,"0"7"-11,0 5-11,0 6-12,1 6-4,-1 6 1,1 5 3,-1 7 2,1 3-1,0-1-3,2 1-4,1-1-3,0 2-4,2 1-2,0 1-2,2 4-4,0 0-1,0 2-3,0 1-2,0 1-1,0 0-4,0 1-2,0-1-3,0 0-3,0 0-3,0 0-2,0 0-3,0 0-3,-1-1-1,0-3-1,-2-3-2,0-3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41"/>
    </inkml:context>
    <inkml:brush xml:id="br0">
      <inkml:brushProperty name="width" value="0.03617" units="cm"/>
      <inkml:brushProperty name="height" value="0.03617" units="cm"/>
      <inkml:brushProperty name="color" value="#F2395B"/>
    </inkml:brush>
  </inkml:definitions>
  <inkml:trace contextRef="#ctx0" brushRef="#br0">95874 49460 608,'24'-36'28,"0"9"5,-1 7 4,1 9 5,-2 4 0,0 2-6,-1 2-5,-1 2-5,-2 2-4,-1 4-2,-2 2-2,-3 4-2,-1 1-4,-4 3-5,-3 1-4,-2 3-5,-5 2-2,-6 3-2,-6 3-1,-5 3-1,-4 0-3,-1-1-3,0-3-4,-2-1-3,0-3-2,3-1 2,1-3 1,3-1 2,2-3 3,2-1 3,4-2 4,3-2 4,6-2 3,10-1 2,10 0 3,9-1 3,6-2 3,1-1 5,1 0 5,0-2 5,0 0 2,-2 0-3,-2 0-3,-1 0-3,-4 2-2,-3 2-3,-5 4-3,-3 2-2,-5 2-3,-4 6-1,-6 3-2,-4 5 0,-5 1-4,-3-1-2,-5-1-4,-4-1-3,-2 0-3,-1-1-1,-1 1-3,-1-1-1,0 1-4,2 1-3,0 1-5,2 1-4,1-2-1,4-5 3,5-5 2,3-5 3,2-2 1,2 0-2,1 0 0,0 0-1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42"/>
    </inkml:context>
    <inkml:brush xml:id="br0">
      <inkml:brushProperty name="width" value="0.04076" units="cm"/>
      <inkml:brushProperty name="height" value="0.04076" units="cm"/>
      <inkml:brushProperty name="color" value="#F2395B"/>
    </inkml:brush>
  </inkml:definitions>
  <inkml:trace contextRef="#ctx0" brushRef="#br0">99128 49005 539,'-10'0'8,"13"-2"14,10 0 16,13-1 15,6-2 2,4-2-11,3-2-11,3-2-11,0-1-9,-2 1-4,-2-1-6,-2 0-6,-4 1-3,-6 3-3,-5 1-2,-7 2-4,-6 4 0,-8 6-1,-8 5 1,-7 7-1,-7 3 2,-1 1 5,-3 1 4,-4 1 4,-1 2 3,1 1 1,1 2 2,1 2 1,1 2 2,-1-1 0,1 0 3,0 1 0,0-1 1,1 0 0,1 1-1,1-1 1,2-1-2,6-1-1,5-3-2,5-1-2,2-3-1,2-3-4,0-3-2,2-3-2,3-3-2,6-2 1,5-4-1,7-2 1,3-5-2,1-2-1,1-5-1,1-4-3,-1-1 1,-1-1 0,-3 0 1,-1 1 1,-3 0 1,-3 4 0,-3 3 0,-2 2 1,-6 4 3,-6 2 7,-8 4 8,-6 2 6,-3 3 3,1 2-4,1 2-2,1 1-2,0 2-3,2 2 0,1 0 0,1 1-1,1 0-2,0-1-2,2-1-2,1-1-3,0-1-2,2-2-3,1-3-2,0-1-3,2-6-5,2-8-6,2-9-7,2-9-7,3-8-2,4-6 2,3-8 4,5-6 2,1-6 2,-1-4 2,-1-4 2,0-3 2,-3-2 3,-3 3 5,-3 2 4,-2 1 4,-2 5 3,0 5 1,0 6 0,0 6 0,-1 5 2,-1 7 5,0 6 5,-2 5 4,2 6 10,2 4 15,4 6 16,2 5 16,3 7 1,5 11-11,4 11-10,3 10-12,3 9-7,0 4-3,2 5-4,1 6-3,0 1-4,-2 0-6,0 0-6,-1 1-6,0 1-5,1 3-6,1 3-6,1 3-7,-2 1-2,-5-2-2,-5 0-1,-5 0-1,-4-3 1,-2-2-1,-4-2 1,-2-1 0,-4-4 2,-2-3 2,-4-4 2,-2-4 3,-1-6 0,2-8-3,3-8-2,1-7-2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43"/>
    </inkml:context>
    <inkml:brush xml:id="br0">
      <inkml:brushProperty name="width" value="0.03384" units="cm"/>
      <inkml:brushProperty name="height" value="0.03384" units="cm"/>
      <inkml:brushProperty name="color" value="#F2395B"/>
    </inkml:brush>
  </inkml:definitions>
  <inkml:trace contextRef="#ctx0" brushRef="#br0">100469 50581 650,'-15'-7'0,"2"1"0,2 0 0,3 2 0,0 0 6,0 2 12,0 0 14,0 2 11,-1 2 4,-3 4-6,-4 4-5,-2 3-6,-2 4-4,-1 3-5,-1 4-3,-1 2-5,-2 1-3,-1 2-4,-2 1-3,-3 1-4,-1 1-3,-1 0-2,-4 2-3,-1 0-1,0 0-8,2-3-10,2-3-12,1-3-11,4-4-4,3-3 4,5-4 3,3-4 3,4-4 5,2-3 9,4-2 8,3-4 8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43"/>
    </inkml:context>
    <inkml:brush xml:id="br0">
      <inkml:brushProperty name="width" value="0.02304" units="cm"/>
      <inkml:brushProperty name="height" value="0.02304" units="cm"/>
      <inkml:brushProperty name="color" value="#F2395B"/>
    </inkml:brush>
  </inkml:definitions>
  <inkml:trace contextRef="#ctx0" brushRef="#br0">101250 48621 954,'8'-15'0,"0"1"0,-1 1 0,1 1 0,0 0-1,2 2-2,0 0-1,1 2-3,1 2 4,0 2 7,-1 4 8,0 3 8,1 3-1,0 7-10,-1 5-10,1 7-10,-2 2-5,-2-4 0,-4 0 0,-2-3 1,-2-1-3,2-1-5,0-1-4,2 0-5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44"/>
    </inkml:context>
    <inkml:brush xml:id="br0">
      <inkml:brushProperty name="width" value="0.03725" units="cm"/>
      <inkml:brushProperty name="height" value="0.03725" units="cm"/>
      <inkml:brushProperty name="color" value="#F2395B"/>
    </inkml:brush>
  </inkml:definitions>
  <inkml:trace contextRef="#ctx0" brushRef="#br0">103035 48000 590,'-15'10'83,"1"3"-18,1 5-17,0 4-19,2 0-10,1-1-3,0-3-3,2-1-4,1-2-1,0-1-3,2-1-1,1 0-3,2-2 0,6-1-2,4 0-1,5-2-1,3-1-2,1-2-1,2-3-3,0 0-2,0-2 0,1 2 1,-2 0 1,2 1 0,-2 1 2,-3-2-1,-2 0 0,-4-2 1,-4 2-3,-4 4-3,-6 4-4,-4 4-4,-3 1 0,-1-1 3,-2-1 3,0-1 3,0 1 3,2 2 0,0 1 1,0 3 2,2 1 1,1-1 2,0 1 3,2-1 1,1 0 3,2-3 3,3-1 2,1-2 2,1-2 3,1-1-1,2 0 2,0-2 0,1 1-2,-2 2-8,0 1-7,-2 3-7,-3 2-2,-6 1 0,-5 3 0,-7 2 2,-1 0-2,1 1-4,2-1-3,3 1-4,1-3 0,2-4 3,2-4 3,3-3 4,1-2 3,2 0 5,2 0 4,2 0 4,2-2 4,2-1 2,2-2 1,2-2 3,1-1 0,3-2-2,2-1-1,2 0-1,1-2-2,1-3-2,1-4-1,1-2-2,0-2-3,-1 0-2,0-3-4,-2 1-2,-3-2-2,-3 1 0,-4-1-1,-4 0 0,-2 2 0,-2 1 2,0 2 2,-2 3 1,0 1 3,-2 2 3,0 2 4,-1 2 3,-1 2 4,0 0 2,0 2 4,1 1 4,-1 1 1,2 3 2,0 4 1,2 2 2,0 2 0,0 1-2,0 2 0,0 0-2,1 2-1,0 3 1,2 3 0,0 3 0,1 2-1,-2 2-4,0 2-2,-1 2-4,-1 2-2,0 3-3,0 1-3,0 2-2,0-1-2,0-2 0,0-3 0,0-3 0,3-7-4,4-7-7,5-10-7,6-8-7,3-11-3,3-10-1,3-11 1,3-10-1,1-7 2,1-2 3,-2-2 4,2-2 3,-2 2 1,-3 4 0,-3 7 0,-3 3-1,-2 5 2,-3 3 7,-1 5 6,-2 3 5,-2 4 9,0 3 9,-2 3 9,0 3 10,0 3 2,3 4-5,4 4-4,2 4-5,1 2-6,-1 3-4,-1 2-5,0 2-5,-2 1-3,-1 3 0,0 1-1,-2 3 0,-1 0-1,0 1 1,-2-1-1,0 1 1,-3-2-1,-1 2 0,-2-1-1,-1 1 0,-2-1-1,0 1-2,0-1-1,0 1-2,-2 0-2,-2 3-1,-3 1-2,-3 2-2,-3 0-2,0-5-2,-1-3-3,-1-5-2,-1-2-3,1-4-2,-1-3-3,1-2-2,0-5-1,0-2-1,2-5 1,1-4 1,1-4 0,1-6 3,0-3 1,2-6 3,1-2 2,2 1 3,4 1 1,0 1 3,1 3 2,2 3 3,0 4 2,2 5 3,2 2 6,4 2 10,3 2 10,4 3 9,4 1 5,3 2 0,4 2 0,2 2 0,2 4-1,0 7-5,2 7-3,1 7-3,0 6-5,-1 5-4,-1 4-6,-1 6-4,1 1-3,2 1-3,4 0-2,3 0-3,0-3-3,-2-4-5,-2-5-3,-2-5-6,-1-5-3,-1-3-2,-1-5-4,-1-3-3,-3-4 1,-5-1 3,-5-2 2,-4-2 4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45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104887 48799 547,'-6'-15'2,"6"1"7,4 1 5,6 1 6,5 0 4,7 2 2,7 1 2,7 0 3,4 2-1,2-1-4,2 0-4,2 0-3,-2 1-3,-7 2-1,-4 2 0,-7 2-1,-5 3-4,-7 4-7,-5 4-8,-6 4-7,-7 3-6,-10 3-2,-7 3-4,-10 3-2,-5 1-2,0-1 1,-2-1 0,0-2 0,1-1 3,3-1 3,5-3 3,3-1 5,8-3 4,9-2 5,10-4 5,10-3 5,7-3 4,5-4 1,5-4 0,5-3 1,1-3 1,-2 2 1,-1 1-1,-3 1 0,-4 0 0,-4 2-1,-5 0 0,-4 2-1,-8 2-4,-9 4-6,-8 4-6,-9 4-6,-4 3-4,-2 3 0,0 3 0,-2 3 1,0 1 0,1-1 3,1-1 1,1-1 3,3-1 1,3-1 4,4 0 1,5-2 3,3-2 2,4-1 0,4-2 2,4-2 0,4-3 1,4-1 0,3-2 1,5-1 0,3-4-1,3-2 0,3-4-2,3-2-1,1-3-2,-1-2-3,-2-1-2,1-3-3,-4-1-3,-2-1-3,-3-1-3,-3-1-4,-3-2-1,-3-1-2,-2-2-1,-4-2-1,-2-3 1,-2-1 3,-2-2 3,-2-2 3,-2 1 3,-4 4 3,-2 3 2,-3 5 3,-2 3 2,1 3 4,0 3 3,-1 3 3,1 2 1,3 2 2,1 2 0,2 2 0,3 4 8,2 6 14,4 6 13,2 6 14,3 5 2,2 6-11,2 7-11,2 5-11,1 5-6,1 4-1,1 3-1,1 5-1,-1 0-1,-1-3-4,-2-2-2,-2-4-2,-3-2-4,-1-2-3,-2-2-4,-2-1-4,-1-2-4,-2 2-4,0 1-5,-2-1-3,-1 0-2,-1-2-1,-3-3 0,-2-3 0,-1-4 0,1-5 0,0-5-1,-1-5 0,1-4 1,0-2 1,2-4 2,1-2 2,-1-4 0,0-2 1,-1-4 0,-1-2 0,-1-5 2,2-5 3,1-7 3,0-5 3,4-3 2,3 0 1,4-1 1,3 1 2,5 1-1,4 0 2,4 2 1,3 0 0,3 2 2,-1 1 1,0 3 2,0 1 2,0 3 2,-1 3 2,-1 3 2,0 3 2,-7 5 1,-11 8 0,-10 8-1,-11 7 1,-7 6-5,-1 3-6,-3 3-7,0 3-7,0-1-3,5-5 1,5-5 1,5-5 0,3-1 2,4 2 3,2 1 3,4 3 3,2-1 1,4-2 0,2-1 0,4-2 0,1-3-1,3-1 1,2-2-1,1-2-1,5-3-2,4-2-7,7-3-5,7-4-6,0-1-2,-2-2 2,-3 0 1,-3-1 2,-5 0 1,-5 2 4,-7 2 1,-5 3 3,-4 0-3,0-1-11,-2-2-9,0 0-11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47"/>
    </inkml:context>
    <inkml:brush xml:id="br0">
      <inkml:brushProperty name="width" value="0.03681" units="cm"/>
      <inkml:brushProperty name="height" value="0.03681" units="cm"/>
      <inkml:brushProperty name="color" value="#F2395B"/>
    </inkml:brush>
  </inkml:definitions>
  <inkml:trace contextRef="#ctx0" brushRef="#br0">35858 24210 597,'-8'-29'5,"0"5"9,0 5 8,0 5 10,-1 3 5,-1 4 0,-3 2-1,-2 4 0,-2 3-1,-1 6-5,-3 4-4,-1 5-3,-2 5-4,-1 7-3,-1 5-3,-1 7-2,-1 3-4,-1 3-3,0 4-6,-2 2-3,0 2-3,1 0 0,2-1-1,0 1 0,1-2-4,3-3-4,1-2-5,3-4-6,1-2-2,4-3-2,3-4-2,3-2-1,2-4-1,2-7 0,2-5 1,2-6 0,1-5 2,2-3 5,0-2 4,2-4 5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48"/>
    </inkml:context>
    <inkml:brush xml:id="br0">
      <inkml:brushProperty name="width" value="0.03569" units="cm"/>
      <inkml:brushProperty name="height" value="0.03569" units="cm"/>
      <inkml:brushProperty name="color" value="#F2395B"/>
    </inkml:brush>
  </inkml:definitions>
  <inkml:trace contextRef="#ctx0" brushRef="#br0">35000 24853 616,'3'-18'15,"6"14"14,5 12 16,7 13 13,4 9 3,3 5-10,3 4-10,3 6-10,2 3-9,5 2-5,4 2-7,4 2-6,4 0-9,2 0-11,3 1-11,4 0-11,-6-5-2,-11-10 4,-12-10 6,-11-9 5,-7-5-2,-1-1-7,-1 1-9,0 0-7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19T21:04:13"/>
    </inkml:context>
    <inkml:brush xml:id="br0">
      <inkml:brushProperty name="width" value="0.022" units="cm"/>
      <inkml:brushProperty name="height" value="0.022" units="cm"/>
      <inkml:brushProperty name="color" value="#F2385B"/>
    </inkml:brush>
  </inkml:definitions>
  <inkml:trace contextRef="#ctx0" brushRef="#br0">19414 36155 999,'-8'-7'0,"2"0"0,1 2 0,0 1 0,-1 0 0,-6 0 0,-4 0-1,-4 0 0,-2 1-3,5 2-6,3 2-5,4 2-6,2 2-2,-2 2 2,0 1 2,-1 3 2,-1 1 2,0 0 3,0-1 3,2 0 4,-1 0 0,0-1-2,2 0-1,1-2-2,0-1 0,2 0 2,0-2 2,2 0 2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19T12:04:13"/>
    </inkml:context>
    <inkml:brush xml:id="br0">
      <inkml:brushProperty name="width" value="0.022" units="cm"/>
      <inkml:brushProperty name="height" value="0.022" units="cm"/>
      <inkml:brushProperty name="color" value="#F2385B"/>
    </inkml:brush>
  </inkml:definitions>
  <inkml:trace contextRef="#ctx0" brushRef="#br0">19414 36155 999,'-8'-7'0,"2"0"0,1 2 0,0 1 0,-1 0 0,-6 0 0,-4 0-1,-4 0 0,-2 1-3,5 2-6,3 2-5,4 2-6,2 2-2,-2 2 2,0 1 2,-1 3 2,-1 1 2,0 0 3,0-1 3,2 0 4,-1 0 0,0-1-2,2 0-1,1-2-2,0-1 0,2 0 2,0-2 2,2 0 2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49"/>
    </inkml:context>
    <inkml:brush xml:id="br0">
      <inkml:brushProperty name="width" value="0.03702" units="cm"/>
      <inkml:brushProperty name="height" value="0.03702" units="cm"/>
      <inkml:brushProperty name="color" value="#F2395B"/>
    </inkml:brush>
  </inkml:definitions>
  <inkml:trace contextRef="#ctx0" brushRef="#br0">19446 23157 594,'7'-29'2,"-2"5"4,-2 5 5,-2 4 5,-2 4 4,0-1 6,-2 0 4,0 0 6,-1 2 0,-2 3-4,0 2-5,-1 4-5,-2 2-5,0 2-7,-2 2-7,1 2-6,-2 2-3,0 5 1,0 4 0,0 3 0,1 2 0,-1-1-2,0-1-2,0-1-2,1-1-1,3-2 0,1-3-1,2-1-1,2-2 2,2-1 3,2 0 2,2-2 4,3 0 1,4 0 2,3 0 0,5 0 2,2-2 1,1-1 1,1-2 2,1-2 2,0-1 0,-1 0-1,-1 0-1,0 0-1,-4 1-2,-1 2-5,-4 2-2,-3 2-5,-2 3-1,-2 3 0,-2 5 0,-2 4 0,-3 1 0,-6 2-1,-4 1-1,-5 1-1,-2 0 1,1-3 2,0-1 2,2-3 2,2-2 4,1-2 4,2-4 3,2-3 5,4-6 3,4-8 4,6-9 4,4-9 3,6-6-1,5-3-8,7-3-8,5-2-7,2-2-5,-1 1-1,-3 2-1,-1 0-2,-4 2-2,-1 1-2,-5 3-3,-2 2-2,-3 2 1,-3 5 5,-3 3 5,-2 4 6,-3 3 3,0 1 0,-2 0 1,0 2 0,-1 4 5,0 8 11,0 8 8,0 8 11,0 4 1,0 4-7,0 3-5,0 3-7,1 4-4,2 4 1,2 6-1,2 4 0,1 7-2,3 8-2,2 7-5,2 8-2,1 3-5,1-4-5,1-3-6,1-2-5,1-4-6,1-5-5,1-5-6,1-4-5,0-6-2,-1-2 0,-1-6 0,0-2 1,-4-7 0,-3-8 3,-4-7 1,-4-8 2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49"/>
    </inkml:context>
    <inkml:brush xml:id="br0">
      <inkml:brushProperty name="width" value="0.03278" units="cm"/>
      <inkml:brushProperty name="height" value="0.03278" units="cm"/>
      <inkml:brushProperty name="color" value="#F2395B"/>
    </inkml:brush>
  </inkml:definitions>
  <inkml:trace contextRef="#ctx0" brushRef="#br0">20930 23307 671,'-1'-15'0,"0"4"0,-2 3 0,0 3 0,0-1 3,0-2 6,2-4 7,0-2 5,1 0 4,0 1-1,0 2 1,0 2-1,1 2 0,4 1-2,2 0-1,4 2-1,0 0-2,1 2-1,0 0-2,-1 2-1,0 1-3,1 2-2,0 2-3,0 2-3,-1 1-2,-1 3-1,0 2-2,-2 2-2,-1 1-3,-2 1-3,-3 1-4,0 1-5,-4 1-1,0 1 0,-3 1 1,-2 0 1,-2 1-1,-2-1 0,-2-1 0,-1 0-1,-2-3 0,1-1-1,0-3 1,-1-1-1,1-3 0,1-2-3,1-4-2,0-2-3,2-3 3,3-1 4,1 0 6,2-1 6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49"/>
    </inkml:context>
    <inkml:brush xml:id="br0">
      <inkml:brushProperty name="width" value="0.03219" units="cm"/>
      <inkml:brushProperty name="height" value="0.03219" units="cm"/>
      <inkml:brushProperty name="color" value="#F2395B"/>
    </inkml:brush>
  </inkml:definitions>
  <inkml:trace contextRef="#ctx0" brushRef="#br0">21950 22028 683,'10'-15'5,"4"1"10,3 1 11,5 1 9,0 1 5,-1 4-3,-3 2-3,-2 4-1,-2 3-6,-2 6-8,-4 4-8,-3 5-9,-3 4-5,-2 3-3,-3 3-4,-4 3-4,-1 1-1,-1-2 1,-2-1-1,0 1 1,1-4 0,2-3 1,1-5 0,2-3 1,2-3 2,4-3 5,2-1 5,4-2 4,2-2 7,1-2 5,2-2 8,3-2 5,0 0 2,1 0-4,0 2-6,-1 1-4,0 2-7,-4 5-9,-3 5-11,-2 6-9,-6 3-7,-8 5-6,-8 3-4,-7 4-6,-3 0 0,2-4 4,4-3 3,4-5 3,1-2 3,1-1 3,1-1 0,1 0 3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50"/>
    </inkml:context>
    <inkml:brush xml:id="br0">
      <inkml:brushProperty name="width" value="0.03335" units="cm"/>
      <inkml:brushProperty name="height" value="0.03335" units="cm"/>
      <inkml:brushProperty name="color" value="#F2395B"/>
    </inkml:brush>
  </inkml:definitions>
  <inkml:trace contextRef="#ctx0" brushRef="#br0">12593 23205 659,'-2'-14'1,"-6"3"2,-4 2 2,-5 4 2,-1 2-1,2 2-2,4 2-2,3 2-3,1 3-2,-5 4 0,-2 3-1,-3 5 0,-1 2-1,1 1 3,0 1 1,2 1 1,2-1 2,1-1 2,2-2 2,2-2 2,3-3 1,2-1-2,4-3-1,3 0-1,2-3 0,3-1 0,3-1 1,4 0 0,1-2 0,3 0 2,2-2-1,1 0 2,0-1-1,-1 0-1,-3 0-1,-1 0-2,-3 0-1,-1 2-2,-2 0-3,-2 2-3,-3 2 0,-1 5 1,-2 5 1,-2 6 1,-3 2-2,-3 4-4,-5 3-4,-4 3-4,-1 0-2,1-2 2,0-1 1,3-3 1,-1-2 2,1-3 2,-1-4 3,0-2 2,1-2 3,2-4 2,2-3 2,3-2 2,1-4 2,2-1-1,2-2 0,2-1 0,2-5 1,3-6 2,3-6 2,4-4 2,2-6 0,3-5-2,2-3-3,4-4-1,2-2-3,1 0-3,1 0-2,1 0-4,-1 1-1,-3 5-1,-3 4-1,-3 4 0,-3 2 0,-3 3 1,-3 1 1,-2 3 1,-4 1 1,-1 2-1,-2 3 0,-1 1-1,-2 2 4,0 0 7,0 2 6,0 1 8,0 2 5,0 6 7,0 4 5,0 6 6,0 3-1,0 5-7,0 3-9,0 5-7,0 3-4,0 3-2,0 2-1,0 4-2,0 3-1,1 4-1,2 4-1,0 4-1,2 4-1,2 4 2,1 3 0,3 4 2,0 0-2,1-3-5,0-5-3,0-3-6,-1-4-5,1-4-8,0-4-8,0-4-7,-1-3-5,-1-1-1,0-3-1,-2-2-1,-1-3 2,0-7 6,-2-5 5,0-6 5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51"/>
    </inkml:context>
    <inkml:brush xml:id="br0">
      <inkml:brushProperty name="width" value="0.03019" units="cm"/>
      <inkml:brushProperty name="height" value="0.03019" units="cm"/>
      <inkml:brushProperty name="color" value="#F2395B"/>
    </inkml:brush>
  </inkml:definitions>
  <inkml:trace contextRef="#ctx0" brushRef="#br0">13850 23134 728,'1'-50'6,"2"8"5,2 10 5,2 8 5,2 5 3,3 3 0,4 1 2,1 3 1,2 1-3,1 4-3,0 2-6,-1 4-3,0 2-4,-2 4-1,-4 2-2,0 4-2,-2 1 1,0 1 0,-2 1 1,0 1 0,-3 2-2,-3 1-5,-2 3-6,-4 1-7,-2 2-2,-3 2-2,-4 3-2,-2 1 0,-2 1-1,0-1 2,-3-1 2,0-1 2,0-2-1,-1 0-3,0-1-3,1-1-2,2-3-2,1-5 0,4-5 1,3-4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51"/>
    </inkml:context>
    <inkml:brush xml:id="br0">
      <inkml:brushProperty name="width" value="0.0297" units="cm"/>
      <inkml:brushProperty name="height" value="0.0297" units="cm"/>
      <inkml:brushProperty name="color" value="#F2395B"/>
    </inkml:brush>
  </inkml:definitions>
  <inkml:trace contextRef="#ctx0" brushRef="#br0">14599 21669 740,'8'-23'-3,"3"-1"-5,2 1-7,2-1-5,0 3 2,-2 5 10,0 4 9,0 6 11,-2 4 6,-1 4 5,0 4 3,-2 4 6,-1 4-3,0 5-7,-2 5-8,0 5-8,-3 2-4,-1 1-3,-2-1-3,-1 0-2,-2-2 0,0-5-1,0-5 1,0-5 1,1-3 2,4-2 2,2-2 3,4-2 3,2-3 3,3-2 3,4-4 4,2-2 2,2-2 1,1 2 0,0 1-2,2 0-1,-1 2-1,-5 1 0,-3 0-1,-4 2-1,-5 5-5,-4 13-9,-6 11-10,-4 13-11,-6 6-4,-7 3-2,-7 3-1,-6 3-1,-5 2-2,-1 0-1,-1-1-2,0 1-2,4-5 2,6-10 7,9-10 6,7-9 7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52"/>
    </inkml:context>
    <inkml:brush xml:id="br0">
      <inkml:brushProperty name="width" value="0.02714" units="cm"/>
      <inkml:brushProperty name="height" value="0.02714" units="cm"/>
      <inkml:brushProperty name="color" value="#F2395B"/>
    </inkml:brush>
  </inkml:definitions>
  <inkml:trace contextRef="#ctx0" brushRef="#br0">87677 25941 810,'-6'-8'0,"2"2"0,4 1 0,3 0 0,1 2 0,1 1 0,2 1 0,0 0 0,6 0 4,9-2 9,10-2 9,11-1 8,4-2 2,2 2-4,-1 0-5,3 2-4,1 1-6,2 0-8,1 2-6,3 0-7,0 1-4,0-2 1,-2 0 0,-1-2 1,-3 1-4,-6 0-10,-6-2-10,-6 2-9,-5-1-2,-7 0 6,-5 0 5,-6 0 7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53"/>
    </inkml:context>
    <inkml:brush xml:id="br0">
      <inkml:brushProperty name="width" value="0.04093" units="cm"/>
      <inkml:brushProperty name="height" value="0.04093" units="cm"/>
      <inkml:brushProperty name="color" value="#F2395B"/>
    </inkml:brush>
  </inkml:definitions>
  <inkml:trace contextRef="#ctx0" brushRef="#br0">90974 24377 537,'-15'0'2,"1"-2"3,0 0 4,2-1 3,-1 0 3,0 3 1,-4 4 0,-2 2 1,0 2-1,1 2-3,1 0-1,1 2-3,0 0-2,1 1-1,-1 1-2,0 1-2,1 1 0,1 2-1,1 0 2,0 1-1,3-1 0,2-1-1,4-2-1,3-2-1,3-3 0,4 1-2,3-2-1,5 0 0,3-2-1,1-1 2,3-1 1,2 0 1,-1-1 2,0 0-1,-1 0 2,0 0-1,-3 0 1,-3 2 0,-3 0-1,-2 1 0,-4 2-1,0 2 0,-1 2-1,0 1-1,-4 3 0,-6 1 0,-6 3 1,-4 2 1,-6 0-1,0-2-1,-1 0-2,0 0-2,-2-3-1,1-1 1,-1-2-1,0-2 1,2-3 1,1 1 2,3-2 1,1 0 2,8-5 3,14-6 4,14-8 4,13-6 5,8-5-1,2-1-4,2-3-5,3-1-3,-2-2-3,-3-3-4,-3-1-1,-2-2-4,-4-1 0,-3 3-1,-5 2 2,-3 2-1,-5 1 2,-3 2 0,-4 3 2,-4 2 0,-3 1 6,-2 4 7,-2 3 9,-2 3 8,-2 2 3,0 4-2,-1 2-4,-2 4-2,1 2-2,-1 3 0,0 4 0,0 2 0,1 4 0,0 3 0,2 5-1,1 3 0,0 3-1,2 2-1,0 3-3,2 1-1,-1 2-2,0 4-2,-2 3-2,0 2-2,-1 4-2,2 2-3,0 2-1,2 4-3,0 3-5,0 1-9,0 3-11,0 2-9,0-2-4,0-3 0,0-5 0,0-3 0,0-7 3,0-12 7,0-10 8,0-10 6,-1-8 2,0 1-4,-2-2-3,0 0-3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53"/>
    </inkml:context>
    <inkml:brush xml:id="br0">
      <inkml:brushProperty name="width" value="0.03689" units="cm"/>
      <inkml:brushProperty name="height" value="0.03689" units="cm"/>
      <inkml:brushProperty name="color" value="#F2395B"/>
    </inkml:brush>
  </inkml:definitions>
  <inkml:trace contextRef="#ctx0" brushRef="#br0">92114 24653 596,'1'-17'0,"0"-3"0,2-4 0,0 0 0,1-1 3,0 4 8,0 6 6,0 5 7,2 2 3,4 0-1,2 1-1,6-1 0,1 1 0,-1 2 1,-1 2 3,0 2 1,-1 2-1,1 2-3,1 2-5,1 2-4,-1 3-3,-3 5-2,-3 5-4,-2 5-2,-4 3-3,-3 0-4,-2 2-2,-4 1-3,-3 1-4,-5 1-2,-5 0-3,-6 2-2,-1-1-3,-2-3-2,-1-4 0,-1-2-3,1-3 1,3-3 2,3-3 1,4-2 2,1-4-3,2-1-4,2-2-5,3-2-6,0-2 0,2-2 7,0-2 6,2-2 7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2:54"/>
    </inkml:context>
    <inkml:brush xml:id="br0">
      <inkml:brushProperty name="width" value="0.04141" units="cm"/>
      <inkml:brushProperty name="height" value="0.04141" units="cm"/>
      <inkml:brushProperty name="color" value="#F2395B"/>
    </inkml:brush>
  </inkml:definitions>
  <inkml:trace contextRef="#ctx0" brushRef="#br0">93291 23278 531,'2'-15'0,"4"1"0,4 1 0,4 1 0,1 1 6,1 4 12,0 2 11,-1 4 13,1 1 3,-1 0-3,0 0-5,1 0-4,-1 2-5,-3 4-5,-1 4-5,-2 3-5,-3 3-3,-2 2-1,-4 0 0,-2 1-1,-4 0-2,-2 1-2,-3-1-2,-3 1-3,-2-1-4,2-3-6,1-2-5,1-1-7,3-2-1,5 1 6,4 0 3,6 0 5,3-2 4,5-3 3,3-2 4,5-4 2,2-1 5,1 0 6,1 0 6,1 0 6,-2 1 2,-3 0-2,-5 2-2,-3 0-2,-5 4-3,-4 6-5,-6 5-5,-4 7-4,-6 3-7,-6 1-4,-5 0-6,-6 2-5,-5 2-5,-3 3-4,-3 3-3,-2 2-5,-1-1-2,0-2-1,1-5-2,2-4-2,2-3 0,7-5-1,6-3 0,5-4-1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8-22T23:52:24.9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21420 16269 0,'0'0'16,"0"0"-16,0 0 0,0 0 0,0 0 15,0 0-15,0 0 0,0 0 16,0 0-16,31 8 0,-31-8 16,24 2-16,-24-2 0,36 4 15,-10-3-15,4 1 0,6 0 16,24 4-16,15 2 0,10 3 15,10 5-15,1-1 0,-6-1 16,-18-3-16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3:09"/>
    </inkml:context>
    <inkml:brush xml:id="br0">
      <inkml:brushProperty name="width" value="0.06071" units="cm"/>
      <inkml:brushProperty name="height" value="0.06071" units="cm"/>
      <inkml:brushProperty name="color" value="#F2395B"/>
    </inkml:brush>
  </inkml:definitions>
  <inkml:trace contextRef="#ctx0" brushRef="#br0">4411 29110 362,'-28'-1'0,"5"-1"2,7 0 1,5-1 0,5 1 12,4 7 21,4 6 22,4 6 21,2 4 3,1 5-17,2 3-15,0 5-17,1 1-10,1 5-5,2 2-5,0 4-5,1 1-4,-1 0 0,1 0-2,0 0-2,-1 0 0,-1 0 0,-1 0 0,0 0 1,-2-2-1,1-4 1,0-4 0,0-3 1,0-5 0,1-5 1,1-5 0,2-5 1,0-5 1,3-6 1,1-6 2,3-6 0,3-8 1,5-11-1,4-11 0,5-10 0,7-9 1,6-6-1,7-5 1,8-6-1,3-4 1,3-1-2,1-1-1,3-1-2,-1 3-1,0 3-5,-1 3-4,-1 5-4,-2 4-6,-3 6-8,-3 6-7,-3 6-9,-4 4-2,-5 0 0,-4 1 3,-5 2 1,-7 3 4,-8 7 7,-7 7 6,-9 7 7,-4 3-4,0 1-13,-2-1-12,0 0-14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1T23:53:09"/>
    </inkml:context>
    <inkml:brush xml:id="br0">
      <inkml:brushProperty name="width" value="0.06071" units="cm"/>
      <inkml:brushProperty name="height" value="0.06071" units="cm"/>
      <inkml:brushProperty name="color" value="#F2395B"/>
    </inkml:brush>
  </inkml:definitions>
  <inkml:trace contextRef="#ctx0" brushRef="#br0">4411 29110 362,'-28'-1'0,"5"-1"2,7 0 1,5-1 0,5 1 12,4 7 21,4 6 22,4 6 21,2 4 3,1 5-17,2 3-15,0 5-17,1 1-10,1 5-5,2 2-5,0 4-5,1 1-4,-1 0 0,1 0-2,0 0-2,-1 0 0,-1 0 0,-1 0 0,0 0 1,-2-2-1,1-4 1,0-4 0,0-3 1,0-5 0,1-5 1,1-5 0,2-5 1,0-5 1,3-6 1,1-6 2,3-6 0,3-8 1,5-11-1,4-11 0,5-10 0,7-9 1,6-6-1,7-5 1,8-6-1,3-4 1,3-1-2,1-1-1,3-1-2,-1 3-1,0 3-5,-1 3-4,-1 5-4,-2 4-6,-3 6-8,-3 6-7,-3 6-9,-4 4-2,-5 0 0,-4 1 3,-5 2 1,-7 3 4,-8 7 7,-7 7 6,-9 7 7,-4 3-4,0 1-13,-2-1-12,0 0-14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5:56"/>
    </inkml:context>
    <inkml:brush xml:id="br0">
      <inkml:brushProperty name="width" value="0.04735" units="cm"/>
      <inkml:brushProperty name="height" value="0.04735" units="cm"/>
      <inkml:brushProperty name="color" value="#F2395B"/>
    </inkml:brush>
  </inkml:definitions>
  <inkml:trace contextRef="#ctx0" brushRef="#br0">58997 24277 464,'-11'-6'30,"8"2"6,9 4 6,10 3 6,3 1 0,1 1-8,0 1-8,-1 2-8,-1 0-5,-2 0-5,-4-1-3,-3 1-5,-2 0-2,0 2-3,-2 0-2,-1 1-2,-1 2-2,-1 0-2,0 1-1,-1 1-2,-3 2-1,-2 1 1,-3 3 1,-3 2 0,-3-1 1,-2 0-2,-1-1 0,-3-1-1,-1-1 0,-3 1 3,-1-1 1,-3 1 2,0-1 1,1-1 1,1-1 1,1-1 1,0 0 1,0 0 0,-2-1 0,-1 1 2,2-2 0,3-1 2,4-2 2,5-2 1,5-2 6,8-2 9,8-3 9,8 0 9,4-3 2,1-1-6,1 0-6,1-1-6,2-2-5,4 0-3,4-1-3,4-2-4,-1 1-3,-5 1-1,-7 0-1,-5 2-2,-1 0-4,3 2-7,5 0-8,3 2-7,-1 0-5,-4 0-4,-5 0-4,-5 0-3,-2 0 1,0 2 3,0 0 3,-1 2 5,0-1-2,0-2-7,-2-2-7,0-2-6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5:57"/>
    </inkml:context>
    <inkml:brush xml:id="br0">
      <inkml:brushProperty name="width" value="0.0414" units="cm"/>
      <inkml:brushProperty name="height" value="0.0414" units="cm"/>
      <inkml:brushProperty name="color" value="#F2395B"/>
    </inkml:brush>
  </inkml:definitions>
  <inkml:trace contextRef="#ctx0" brushRef="#br0">61142 24200 531,'-9'9'117,"0"3"-25,-2 4-23,1 2-24,-2 2-14,0 3-4,0 1-4,1 3-4,-2 0-4,0 4-3,-1 1-3,-1 2-3,-1 2-3,1 1-2,0 1-5,-1 0-2,0 0-1,-1-4 0,-2-2 1,1-3 0,0-4-1,4-3-2,4-5-3,5-3-2,3-5-11,5-6-20,6-6-18,4-6-20,1-3 0,-3 1 16,-2-1 17,-4 0 18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5:57"/>
    </inkml:context>
    <inkml:brush xml:id="br0">
      <inkml:brushProperty name="width" value="0.0441" units="cm"/>
      <inkml:brushProperty name="height" value="0.0441" units="cm"/>
      <inkml:brushProperty name="color" value="#F2395B"/>
    </inkml:brush>
  </inkml:definitions>
  <inkml:trace contextRef="#ctx0" brushRef="#br0">61600 24167 498,'7'-22'18,"-2"5"-2,-3 4-1,0 3-3,-1 4 4,1 4 10,3 4 9,2 4 9,1 4 3,0 5-6,0 5-5,0 5-5,-2 4-4,-1 2-4,-2 4-3,-2 3-4,-1 0-2,0 0-1,0-1-1,0-1-1,0-2-2,0-3-2,0 0-1,0-3-3,1-2 0,0-3-2,2-3-2,0-3-1,3-3-1,2-4-1,3-5-3,4-2 0,0-8 0,4-8 1,1-9 1,3-9 2,0-8 1,1-6 1,0-6 0,-1-9 1,1-2-1,-1 1 0,1 1-1,-2 0 0,0 5-1,-1 7 1,-2 7 1,-2 6-1,-3 6 1,-1 5-1,-2 5-2,-2 5-1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5:58"/>
    </inkml:context>
    <inkml:brush xml:id="br0">
      <inkml:brushProperty name="width" value="0.04631" units="cm"/>
      <inkml:brushProperty name="height" value="0.04631" units="cm"/>
      <inkml:brushProperty name="color" value="#F2395B"/>
    </inkml:brush>
  </inkml:definitions>
  <inkml:trace contextRef="#ctx0" brushRef="#br0">63403 24619 475,'-13'5'3,"3"-8"9,4-6 7,4-7 7,2-3 3,2 1-5,1 0-4,0 2-4,0 1-3,0-1-2,-2 0-2,0 1-2,-1 0-2,0 2-1,0 2-1,0 3-2,-2 1-1,-2 2 0,-4 2-1,-2 2 0,-3 2 0,-1 4 1,-3 2 1,-1 3 0,-3 5 2,0 6 0,-1 5 3,0 6 0,-1 4 2,-1-1-1,1 0 1,-1 0 1,1 1 0,1-1 0,1-1 1,1 1 0,1 0 0,3-1 0,1-1 0,3-1-1,1-4 0,4-4 0,2-5 0,4-4-1,5-6-2,8-5-5,7-4-6,9-5-6,3-6-2,2-6 0,1-6-1,1-5-1,-1-4 1,-2-3 0,-2-1 1,-2-2 1,-3 1 0,-5 5 0,-5 2 0,-4 5 0,-4 3 3,-1 5 5,0 3 5,-2 4 5,-1 6 9,0 6 11,-1 7 12,-2 8 12,0 3 1,0 1-10,0 1-9,0 1-10,0 1-5,0 0-3,0 2-2,0 1-3,1 0-4,4 1-5,2-1-7,4 0-5,0 0-7,1-1-7,0-1-7,0-1-7,-1-2-5,1-3-4,0-3-2,0-2-4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5:58"/>
    </inkml:context>
    <inkml:brush xml:id="br0">
      <inkml:brushProperty name="width" value="0.03916" units="cm"/>
      <inkml:brushProperty name="height" value="0.03916" units="cm"/>
      <inkml:brushProperty name="color" value="#F2395B"/>
    </inkml:brush>
  </inkml:definitions>
  <inkml:trace contextRef="#ctx0" brushRef="#br0">65259 25129 561,'-25'-8'9,"11"2"17,12 1 17,12 0 17,7 2 5,3 1-10,3 1-8,3 0-9,4 1-7,2 0-6,5 0-6,5 0-6,0 1-7,-2 0-4,-2 1-7,-1 1-6,-5 0-4,-5 0-6,-4-2-5,-4 0-5,-4-1-4,-1 0-3,-1 0-5,0 0-4,-3-1 0,-1-2 3,-2-2 2,-2-1 3,-2-1 5,-2 1 6,-2 0 7,-2 2 6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5:58"/>
    </inkml:context>
    <inkml:brush xml:id="br0">
      <inkml:brushProperty name="width" value="0.04348" units="cm"/>
      <inkml:brushProperty name="height" value="0.04348" units="cm"/>
      <inkml:brushProperty name="color" value="#F2395B"/>
    </inkml:brush>
  </inkml:definitions>
  <inkml:trace contextRef="#ctx0" brushRef="#br0">65889 24080 505,'-22'-15'5,"4"2"7,5 3 10,3 1 7,3 3 8,2 4 4,2 4 4,2 4 6,1 5-2,0 7-7,0 7-7,0 7-7,-1 6-5,-2 4-2,-1 5-3,-2 5-2,-2 3-4,0 0-5,0 0-5,0 0-6,1-1-8,0-1-14,2-1-12,1-1-12,0-5-10,0-10-3,0-9-5,0-10-5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00"/>
    </inkml:context>
    <inkml:brush xml:id="br0">
      <inkml:brushProperty name="width" value="0.03643" units="cm"/>
      <inkml:brushProperty name="height" value="0.03643" units="cm"/>
      <inkml:brushProperty name="color" value="#F2395B"/>
    </inkml:brush>
  </inkml:definitions>
  <inkml:trace contextRef="#ctx0" brushRef="#br0">68662 24168 603,'0'-22'-7,"3"3"13,2 3 15,2 2 13,1 3 5,2 3-5,0 1-4,0 2-5,4 2-3,2 2-2,3 2-1,3 2-3,0 2-1,-3 2-3,-3 1-2,-3 3-3,-2 2-1,0 0-1,-2 1 1,0 1 0,-3 1-2,-1 0-3,-2-1-3,-2 1-3,-3 0-2,-4 4-2,-4 3 0,-3 3-1,-4 2-1,-2-1-1,-1 0-1,-2 1-1,-3-1 1,0-1 0,-1-1 1,1-1 0,-4-1 2,1-2 0,-2 0 1,-1-1 0,1-1 2,1-1 1,3-1 1,2 0 1,1-3 3,4-3 3,3-3 2,3-2 4,5-3 5,6-1 6,7 0 8,8-1 6,5-3 0,5 0-4,5-3-6,5-2-5,2 0-4,2 2 0,1 2-1,1 2-1,-2 1-5,-3 0-12,-2 0-11,-3 0-10,-3 0-8,0 0-5,-1 0-4,0 0-4,-3 0-2,0 0 1,-1 0 2,0 0 0,-4 0 6,-3-2 8,-4 0 8,-4-2 9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01"/>
    </inkml:context>
    <inkml:brush xml:id="br0">
      <inkml:brushProperty name="width" value="0.04632" units="cm"/>
      <inkml:brushProperty name="height" value="0.04632" units="cm"/>
      <inkml:brushProperty name="color" value="#F2395B"/>
    </inkml:brush>
  </inkml:definitions>
  <inkml:trace contextRef="#ctx0" brushRef="#br0">70722 24200 474,'-7'22'111,"1"-3"-28,0-3-25,2-3-26,-1-1-14,0 0-3,-2 0-3,0-1-3,-1 0-2,1 0-1,-1-2-2,0 0-1,0-1-2,2 1-1,1 2 0,0 0-2,1 1 0,-2 3 0,0 2 0,-1 1 0,-1 2 0,0 0-2,0-2 0,1 2-1,-1-2-1,2-1 0,0-2-1,2-3 0,-1 0 1,-2 0-1,-2-1 1,-1 1 1,-2-1-1,2 0 1,1-2 0,0 0 0,2-1 1,-1 1 0,0 1 0,0 2 1,0-1-1,0 1 0,1 0 0,-1 0-1,0-1-1,0-1 1,0-1 0,0 0 0,2-4-3,2-2-7,4-6-6,3-2-7,2-5-1,3-4 3,3-3 3,4-5 3,1-4 2,3-7-2,2-5-1,1-6-1,0-1 2,-3 4 6,-3 5 4,-2 3 5,-3 3 5,1 3 4,0 3 5,0 3 4,-2 3 3,-1 2 1,-2 4 0,-2 3 2,-1 3 5,2 6 7,0 4 10,2 6 8,-1 3 0,-1 5-5,-1 3-8,0 5-5,-2 1-6,0 1-2,-2-1-3,0 1-2,-1-3-3,2 1-2,0-1-2,2 0-1,0-3-2,2-2-1,0-1-1,1-2-1,1-3-2,2-1-2,0-2-1,2-2-3,0-4-2,1-4-2,1-6-1,1-4-2,2-7-2,3-7-3,3-8-4,3-9-3,-1-1-1,-1 2 0,-4 4 1,-3 3-1,-3 1 4,-1 1 4,-2 1 5,-2 1 5,-2 2 3,-1 5 2,0 3 2,-2 5 2,1 5 7,0 10 14,1 8 13,2 9 13,-1 5 1,-1-1-11,0 1-11,-2-1-11,-1 2-8,-2 1-4,-2 3-4,-2 1-5,-2 1 0,-1 3 1,-3 3 1,-2 1 1,-1-1-2,1-6-9,-1-4-7,0-5-8,3-8-11,6-14-11,6-12-14,6-13-12,3-5 1,0 3 17,-1 3 16,1 3 16,0 1 13,0 1 8,-1-1 8,1 1 9,0 0 5,2 3 3,0 2 1,1 1 3,1 2 0,-1 0-2,1 2-3,0 1-2,-1 1-2,-1 2-4,-1 2-4,0 2-3,-2 2-8,-1 2-15,-1 2-15,0 2-14,-4 0-6,-2-2 1,-6-3 2,-2 0 2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7:05:23"/>
    </inkml:context>
    <inkml:brush xml:id="br0">
      <inkml:brushProperty name="width" value="0.04303" units="cm"/>
      <inkml:brushProperty name="height" value="0.04303" units="cm"/>
      <inkml:brushProperty name="color" value="#F2395B"/>
    </inkml:brush>
  </inkml:definitions>
  <inkml:trace contextRef="#ctx0" brushRef="#br0">17426 38015 511,'-41'-37'3,"15"6"8,13 4 8,14 6 6,8 2 4,4 0-2,2 2 0,3 1-2,3 1-1,1 1-3,3 1-3,1 0-2,2 3-2,1 3-2,1 2-2,1 4-2,0 2-2,2 2-1,1 2-1,1 2-2,0 1 0,1 1 0,-1 2 1,0 0 0,1 0 1,1 1 1,0 0-1,2 0 2,1-2-1,0-1 1,2-2-1,1-2 0,-1-2 0,0 0-1,-1-2-1,-2 0 0,0-1-1,-1 0 0,-2 0-1,0 0 0,-1-1 0,1-2 1,-1-2 0,0-2 0,0 0 1,1 2-1,-1 3 0,0 1 0,0 1-1,-1 0 1,-1 0 0,-1 0 1,3 1-1,10 1 0,8 3 0,10 2-1,2 1-1,-3 2-2,-3 0-1,-2 1-2,-2 0 0,-1 1-1,1-1 0,0 1 0,-2-2 1,-4-2 0,-4-4 1,-4-2 0,1-2 1,6 0 1,6 0 1,6 0 1,1-1 0,-2 0 0,-4-2 0,-3 0-1,-1 1 1,0 4 1,0 4 0,0 4 0,-1 1 1,-2 1-1,-2 0 0,-2 0-1,0-2 0,1-1 1,0-2-1,2-2 0,-1-2 2,0-1 6,-2 0 3,0-1 6,-2-1-1,1 0-4,0 0-5,0 0-4,1-1-2,1-1-2,0 0 0,2-1-1,-1-1 1,-2 2-1,-2 0 2,-2 2-1,3-1 2,6 0 0,8-2 0,6 0 1,-3 0 1,-13 0-1,-12 2-1,-12 0 0,-8 1 0,-1 0 0,-1 0 0,-1 0-1,3 0 1,4-2 1,4 0 1,7-1 1,4-2 1,8-2-1,6-2 0,8-2-1,3-1 0,3-1 0,2-1 1,2-2 0,0 2 0,1 1-2,0 2-2,-1 4 0,0-1-1,-1 2 0,0 0 1,-2 2 0,-2 1 1,-1 0-1,-2 2-1,-2 0 1,-2 1-2,0-2 0,-2 0-1,0-2-1,-3 1-1,-2 0 1,-4 2 0,-2 1 0,-2 0 0,-2 0 0,0 0-1,-1 0 0,-1 0 0,-2 0 2,0 0 2,-1 0 0,0-1 2,-1-1 1,0 0 1,1-1 1,-1-1 0,0 2-1,1 0 0,-1 2-1,1 0 0,-1 0 0,0 0 0,1 0 1,-2 0-1,0 0-1,-1 0 0,-1 0-2,-1 0 0,1 0-1,-1 0-1,1 0 0,-2 0-2,-1 2-1,-3 0-2,-1 2-1,-3-1-5,-1-1-10,-2 0-8,-2-1-10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02"/>
    </inkml:context>
    <inkml:brush xml:id="br0">
      <inkml:brushProperty name="width" value="0.05187" units="cm"/>
      <inkml:brushProperty name="height" value="0.05187" units="cm"/>
      <inkml:brushProperty name="color" value="#F2395B"/>
    </inkml:brush>
  </inkml:definitions>
  <inkml:trace contextRef="#ctx0" brushRef="#br0">73155 23478 424,'1'-23'0,"0"1"2,2 1 1,0 1 1,1 2 4,0 2 6,0 4 6,0 3 6,-1 3 9,-1 6 10,0 4 10,-1 6 11,-2 4-1,-1 7-11,0 5-12,-1 7-11,-1 4-8,0 6-1,0 4-3,0 6-3,-1 4-3,0 5-4,-1 4-6,0 6-3,-3 4-8,0 1-8,-2 2-9,0 3-9,0 1-6,1 0-4,0 2-3,2 1-4,0-4 1,1-3 4,-1-5 4,0-5 4,1-9 3,-1-12 0,0-14 1,0-11 1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02"/>
    </inkml:context>
    <inkml:brush xml:id="br0">
      <inkml:brushProperty name="width" value="0.03823" units="cm"/>
      <inkml:brushProperty name="height" value="0.03823" units="cm"/>
      <inkml:brushProperty name="color" value="#F2395B"/>
    </inkml:brush>
  </inkml:definitions>
  <inkml:trace contextRef="#ctx0" brushRef="#br0">73881 25347 575,'15'-21'81,"-2"7"-17,-4 5-17,1 6-19,-3 4-8,-1 4-3,-1 2-2,0 4-1,-3 2-5,-2 5-8,-3 3-7,-4 5-8,-1-1-3,-2-4 0,0-3 1,0-5 1,-2-1 0,0 0 1,1-1 1,-1 1 0,4-1 4,8 0 7,8-2 7,8 0 8,2-2 5,-1-1 7,-3-1 6,-2 0 6,-1 0 0,-2 2-3,-2 2-5,-2 1-4,-2 3-8,-2 2-8,-2 1-11,-2 2-10,-3 1-3,-2-1 0,-3-1 2,-3 0 2,-2-2-5,1-1-10,-1-1-9,1 0-10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03"/>
    </inkml:context>
    <inkml:brush xml:id="br0">
      <inkml:brushProperty name="width" value="0.03918" units="cm"/>
      <inkml:brushProperty name="height" value="0.03918" units="cm"/>
      <inkml:brushProperty name="color" value="#F2395B"/>
    </inkml:brush>
  </inkml:definitions>
  <inkml:trace contextRef="#ctx0" brushRef="#br0">75428 24850 561,'-10'0'22,"12"0"15,12 0 14,11 0 16,6 0 1,-1 0-11,-1 0-12,-1 0-11,0 0-10,6 0-6,3 0-7,4 0-7,3 0-5,2 2-4,2 0-4,3 2-5,-3-2-4,-7 0-7,-5 0-6,-6-1-6,-4-1-4,-3 0 0,-3 0-2,-2 0-1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03"/>
    </inkml:context>
    <inkml:brush xml:id="br0">
      <inkml:brushProperty name="width" value="0.03824" units="cm"/>
      <inkml:brushProperty name="height" value="0.03824" units="cm"/>
      <inkml:brushProperty name="color" value="#F2395B"/>
    </inkml:brush>
  </inkml:definitions>
  <inkml:trace contextRef="#ctx0" brushRef="#br0">75032 25846 575,'-19'0'7,"9"0"15,8 0 13,10 0 16,7-1 4,9-2-6,7-2-4,8-2-5,6 1-5,4 0-6,3 0-6,5 2-6,3 0-6,2 2-6,1 0-5,3 2-8,-3 1-6,-6 2-9,-9 2-7,-5 2-10,-6 0-3,-2-2 1,-3 0 0,-3 0 0,-4-1 1,-5 0 0,-5 0 1,-4 0 1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05"/>
    </inkml:context>
    <inkml:brush xml:id="br0">
      <inkml:brushProperty name="width" value="0.03656" units="cm"/>
      <inkml:brushProperty name="height" value="0.03656" units="cm"/>
      <inkml:brushProperty name="color" value="#F2395B"/>
    </inkml:brush>
  </inkml:definitions>
  <inkml:trace contextRef="#ctx0" brushRef="#br0">79353 24377 601,'18'-6'90,"3"2"-17,5 4-17,3 3-17,0 2-10,-3 3-3,-5 3-4,-3 4-3,-3 1-3,-3 1-4,-1 1-3,-2 1-4,-2 1-3,-4 3-2,-3 1-4,-2 3-3,-4 0-1,-4 1 0,-3-2 0,-5 2 1,-3-2-2,-3-2-2,-3-1-3,-3-2-3,-1-3 0,1-1 2,1-3 1,1-1 3,2-2 1,0 0 3,1-2 1,1-1 4,2 0 0,3-2 1,3-1 2,3 0-1,5-2 5,8-1 7,8 0 8,8-1 6,5-1 2,6 0-5,5 0-5,5 0-5,3-2-4,5 0 0,4-3-1,4-2-2,0 0-9,-4 0-18,-4 2-18,-4 1-17,-5 0-8,-6 2 5,-5 0 4,-7 2 4,-3-1 6,-4 0 7,-3-2 7,-2 0 8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05"/>
    </inkml:context>
    <inkml:brush xml:id="br0">
      <inkml:brushProperty name="width" value="0.04147" units="cm"/>
      <inkml:brushProperty name="height" value="0.04147" units="cm"/>
      <inkml:brushProperty name="color" value="#F2395B"/>
    </inkml:brush>
  </inkml:definitions>
  <inkml:trace contextRef="#ctx0" brushRef="#br0">81599 24291 530,'13'-29'8,"-5"8"15,-4 7 15,-6 7 15,-3 5 4,-1 4-9,-3 4-9,-2 4-8,-2 3-4,-2 5-2,-1 3-1,-2 5-2,-1 3-1,1 3-4,1 2-3,1 4-4,0 2-3,0 1-3,1-1-3,-1 3-3,0-2-4,1-2-5,0-3-6,-1-3-5,1-4-5,2-2-4,3-3-4,1-3-4,3-4-4,6-6-4,4-6-3,6-6-4,0-4 2,-1 0 10,-2-2 8,-2 0 9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05"/>
    </inkml:context>
    <inkml:brush xml:id="br0">
      <inkml:brushProperty name="width" value="0.04462" units="cm"/>
      <inkml:brushProperty name="height" value="0.04462" units="cm"/>
      <inkml:brushProperty name="color" value="#F2395B"/>
    </inkml:brush>
  </inkml:definitions>
  <inkml:trace contextRef="#ctx0" brushRef="#br0">82050 24318 493,'8'-36'22,"0"9"8,0 7 9,-1 9 9,1 6 1,0 6-7,0 6-5,0 6-7,0 4-3,-1 5-4,1 3-2,0 5-2,-1 1-2,0 2-1,-2 0 1,0 2-2,-2-1-1,2-2-2,-2-1-3,1-3-1,1-2-3,0-3-2,0-3-1,3-3-1,0-2-1,1-2-1,2-3 1,0-1-1,1-4 1,2-8 0,0-6 0,1-7 1,2-6 0,3-5 0,3-5-2,3-5 0,1-4-1,-1-4 2,-1-4 1,-2-3 0,0-1 0,-3 2-5,-1 4-4,-2 2-5,-2 5-2,-1 6-3,-1 5-2,0 7-2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07"/>
    </inkml:context>
    <inkml:brush xml:id="br0">
      <inkml:brushProperty name="width" value="0.05422" units="cm"/>
      <inkml:brushProperty name="height" value="0.05422" units="cm"/>
      <inkml:brushProperty name="color" value="#F2395B"/>
    </inkml:brush>
  </inkml:definitions>
  <inkml:trace contextRef="#ctx0" brushRef="#br0">83762 24655 405,'22'-2'20,"-3"-2"-2,-3-3-2,-3-3-1,-1-3-2,0 0-2,-1-1-1,1-1-2,-2-1 0,-2 2-1,-4 1 0,-2 1 0,-2 1-1,0 1 0,0 1 0,0 1-1,-1 0 0,0 0 1,-2 0 0,0 0 0,-4 3 2,-6 6 2,-5 6 3,-7 6 3,-2 5-1,-1 5-2,1 4-3,0 6-3,0 2-1,1 0-2,0 0-1,3 1-2,0-3 0,2-1 0,3-5-1,1-3 1,2-2 0,3-2 0,1-4 1,2-3 0,7-6-4,12-8-7,11-10-9,13-7-8,4-7-3,-4 0 4,-2 0 3,-3-1 3,-3 0 2,-5 2 2,-3 4 2,-4 3 2,-3 3 4,-1 3 5,-1 3 6,0 2 6,-3 4 7,-1 2 8,-2 3 7,-2 4 8,-1 2 0,0 3-7,0 4-7,0 2-8,0 1-4,0-1-3,0-1-2,0-1-4,1 0-2,0-1-2,2 0-1,0 1-3,4-1-4,6-3-5,5-1-6,7-2-5,2-3-3,1-4 0,-1-4 0,1-4 1,0-3 0,2-3 1,3-4-1,1-2 0,0-3 1,-1-4 2,-3-4 2,-1-4 2,-3-2 2,-2 1 2,-1 1 1,-2 1 2,-4 2 4,-3 3 6,-5 3 7,-3 4 6,-2 2 6,0 1 4,-1 2 5,1 3 4,0 0 1,-2 2 0,0 1-1,-2 1-2,-1 4 2,-2 11 3,-2 10 5,-1 10 3,-4 4-1,-2 2-7,-2 0-6,-4 2-8,-3 1-5,-2 0-5,-1 2-6,-2 1-4,-1-1-4,3-2-1,1-3-2,3 0 0,0-4-3,2-5-3,1-5-2,1-5-3,6-8-8,12-12-10,12-12-11,11-11-12,5-7 2,-1-1 11,-3 1 11,-1-3 13,-3 2 6,-1 5 1,-2 5 1,-2 6 2,-2 2 4,-1 2 8,-1 2 8,-1 3 7,0 1 6,-1 2 4,1 2 2,-1 2 5,0 5 3,0 6 5,-2 7 5,0 8 4,-3 2-2,-1 1-9,-2-1-9,-2 1-9,0-2-6,0-1-2,2-3-3,0-1-2,1-1-3,0-1-5,0 1-4,0-1-5,1-3-4,3-7-6,4-6-5,2-7-6,3-7-1,1-3 3,3-6 1,1-5 2,1-3 3,-1-2 3,-1-3 2,0-1 3,-2 0 2,1 4 3,-1 3 2,1 2 2,-2 3 5,-3 3 5,-2 3 6,-4 3 6,-2 6 8,-1 10 12,0 10 12,-2 10 11,-1 5 1,-2 2-11,-2 3-11,-2 1-11,-1 1-8,-2 2-4,0 1-4,-1 1-5,-1-1-4,0-2-6,0-2-5,1-1-5,-1-3-6,0-2-4,0-2-6,0-1-5,1-6-4,2-9-2,2-8-3,3-9-3,2-6 3,5-3 7,5-3 8,6-2 7,2-2 9,1 3 8,1 1 8,1 3 9,1 1 6,1 2 2,1 2 4,1 3 2,0 2 1,1 2-1,-1 4-2,1 2-1,-2 2-3,0 0-4,-1 0-3,0 0-4,-4 1-11,-1 0-22,-4 2-21,-3 0-22,-4 0-4,-6 0 9,-6-2 11,-6 0 9,-2-3 9,0-6 5,2-4 7,1-5 6,0-1 4,2 2 3,1 4 2,0 3 2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07"/>
    </inkml:context>
    <inkml:brush xml:id="br0">
      <inkml:brushProperty name="width" value="0.06473" units="cm"/>
      <inkml:brushProperty name="height" value="0.06473" units="cm"/>
      <inkml:brushProperty name="color" value="#F2395B"/>
    </inkml:brush>
  </inkml:definitions>
  <inkml:trace contextRef="#ctx0" brushRef="#br0">88639 23319 339,'0'-15'0,"2"2"0,0 3 0,2 1 0,-1-1 1,2-4 1,-2-4 1,1-3 2,1-2 2,0 1 4,1 1 3,1 1 4,1 0 2,0 1 2,-1-1 1,1 1 1,0 0 4,-2 4 8,-1 3 6,0 3 8,-2 4 0,-1 8-7,0 6-5,-1 7-7,-3 5-4,0 3-4,-3 3-3,-2 3-3,-1 3-2,0 5 1,0 3 0,1 4 0,-2 6-1,0 7-3,-1 9-3,-1 6-4,-1 8-4,1 3-4,-1 4-4,0 4-5,0 2-6,-1-2-9,-2 0-8,0-2-7,1-2-5,2-3 0,1-6 1,2-3-1,2-6 1,0-9 1,2-8 0,1-9 1,0-9 2,0-8 4,0-7 4,0-8 3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08"/>
    </inkml:context>
    <inkml:brush xml:id="br0">
      <inkml:brushProperty name="width" value="0.04435" units="cm"/>
      <inkml:brushProperty name="height" value="0.04435" units="cm"/>
      <inkml:brushProperty name="color" value="#F2395B"/>
    </inkml:brush>
  </inkml:definitions>
  <inkml:trace contextRef="#ctx0" brushRef="#br0">89258 25055 496,'1'-14'32,"3"3"-8,4 2-7,2 4-10,3 2 2,1 2 11,2 2 9,3 2 11,-1 2 6,-3 4-1,-3 2 0,-2 3 0,-4 3-5,-1 1-8,-2 3-9,-2 2-9,-3 0-5,-6 2-1,-4 0 1,-5 2-1,-3 0-7,-1-3-12,0-1-12,-2-3-14,1-2-3,1-3 4,2-2 4,3-4 5,3-2 9,8-2 15,7-3 14,6 0 14,5-3 4,3-1-8,3 0-8,3-1-7,2-1-10,-2 0-10,2 0-11,-1 0-10,-1 1-7,-3 0-4,-3 2-5,-2 0-4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7:05:25"/>
    </inkml:context>
    <inkml:brush xml:id="br0">
      <inkml:brushProperty name="width" value="0.04609" units="cm"/>
      <inkml:brushProperty name="height" value="0.04609" units="cm"/>
      <inkml:brushProperty name="color" value="#F2395B"/>
    </inkml:brush>
  </inkml:definitions>
  <inkml:trace contextRef="#ctx0" brushRef="#br0">42991 33076 477,'-16'-11'6,"2"-6"13,1-5 12,1-7 13,2-1 3,4 1-5,4 3-7,4 2-5,5-5-3,8-7-2,5-10-1,9-7-1,0-1-3,-2 8-2,-3 10-2,-2 8-2,-3 5-2,1 2-2,-2 3-1,2 1-1,-1 4-1,-1 3-1,-1 4-2,-1 4 0,-1 2-1,-1 0-1,0 0-1,-2 0 0,0 1-1,0 4 1,-1 2 0,1 4 0,-2 1 2,-2 1 3,-4 1 3,-2 1 3,-4-2-10,-2-4-24,-4-6-24,-2-4-23,-2-3-10,1 2 3,-1 0 3,0 2 3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08"/>
    </inkml:context>
    <inkml:brush xml:id="br0">
      <inkml:brushProperty name="width" value="0.04107" units="cm"/>
      <inkml:brushProperty name="height" value="0.04107" units="cm"/>
      <inkml:brushProperty name="color" value="#F2395B"/>
    </inkml:brush>
  </inkml:definitions>
  <inkml:trace contextRef="#ctx0" brushRef="#br0">90566 25246 535,'-12'-8'43,"8"2"-7,8 1-9,8 1-8,6 0-1,5 1 8,5-1 8,5 0 6,2 0 4,0 2-3,0 0-2,0 2-2,0 0-6,0 2-11,0 0-10,1 2-12,-3 0-5,-3 0-1,-5-1-1,-3 1-2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08"/>
    </inkml:context>
    <inkml:brush xml:id="br0">
      <inkml:brushProperty name="width" value="0.04908" units="cm"/>
      <inkml:brushProperty name="height" value="0.04908" units="cm"/>
      <inkml:brushProperty name="color" value="#F2395B"/>
    </inkml:brush>
  </inkml:definitions>
  <inkml:trace contextRef="#ctx0" brushRef="#br0">91357 24326 448,'-15'-8'5,"4"0"11,4 0 10,1 1 10,3 4 11,0 11 9,2 11 10,1 11 10,-1 7-3,-1 5-16,0 2-15,-1 6-17,-2 1-10,0 3-6,-2 1-6,0 3-7,-1-2-10,0-5-14,1-4-13,0-5-14,-1-6-10,2-8-3,0-6-5,2-6-3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10"/>
    </inkml:context>
    <inkml:brush xml:id="br0">
      <inkml:brushProperty name="width" value="0.04235" units="cm"/>
      <inkml:brushProperty name="height" value="0.04235" units="cm"/>
      <inkml:brushProperty name="color" value="#F2395B"/>
    </inkml:brush>
  </inkml:definitions>
  <inkml:trace contextRef="#ctx0" brushRef="#br0">93613 24400 519,'-1'59'148,"-1"-8"-35,0-8-34,-1-8-34,0-3-20,-1 1-5,0 0-6,0 1-6,0 0-2,3-1 0,-1-3 1,2-1 1,0-3-7,0 0-14,0-1-15,0-1-14,-1-1-9,0-3-3,-2-1-3,0-2-3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10"/>
    </inkml:context>
    <inkml:brush xml:id="br0">
      <inkml:brushProperty name="width" value="0.03568" units="cm"/>
      <inkml:brushProperty name="height" value="0.03568" units="cm"/>
      <inkml:brushProperty name="color" value="#F2395B"/>
    </inkml:brush>
  </inkml:definitions>
  <inkml:trace contextRef="#ctx0" brushRef="#br0">93550 25106 616,'8'-16'0,"0"2"0,0 1 0,-1 1 0,2 0 7,2 1 14,2-1 13,2 1 14,0 0 4,4 2-7,1 2-6,3 3-6,0-1-6,-1 2-3,-1-1-4,-1 0-4,-2 0-4,-1 2-7,-3 0-4,-1 2-7,-2 1-13,-2 2-19,-2 2-20,-2 2-20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10"/>
    </inkml:context>
    <inkml:brush xml:id="br0">
      <inkml:brushProperty name="width" value="0.05576" units="cm"/>
      <inkml:brushProperty name="height" value="0.05576" units="cm"/>
      <inkml:brushProperty name="color" value="#F2395B"/>
    </inkml:brush>
  </inkml:definitions>
  <inkml:trace contextRef="#ctx0" brushRef="#br0">94394 23765 394,'1'-22'2,"0"3"4,2 3 4,0 3 3,1 3 10,0 6 14,0 4 13,0 6 15,-1 5 2,0 5-9,-2 7-10,0 5-8,-1 5-8,0 3-3,0 2-5,0 4-4,-2 2-2,0 2-3,-3 2-1,-2 2-2,0 1-2,0-1-3,2 1-3,1 0-2,0-3-5,0-5-2,1-4-4,-1-5-3,-1-3-5,0-1-4,-1-2-5,-2 1-5,1-4-3,1-2-3,0-3-3,2-2-3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10"/>
    </inkml:context>
    <inkml:brush xml:id="br0">
      <inkml:brushProperty name="width" value="0.04099" units="cm"/>
      <inkml:brushProperty name="height" value="0.04099" units="cm"/>
      <inkml:brushProperty name="color" value="#F2395B"/>
    </inkml:brush>
  </inkml:definitions>
  <inkml:trace contextRef="#ctx0" brushRef="#br0">94950 25310 536,'16'-29'5,"-1"5"9,1 5 9,0 5 10,0 3 6,1 4 5,0 2 5,2 4 4,-1 3-2,-4 4-8,-4 4-9,-4 3-9,-4 4-6,-1 3-5,-2 4-5,-1 2-5,-4 0-2,-2-1-1,-4 0 0,-2 0 0,0-3-2,1-3-3,2-3-3,3-3-3,6-4 0,9-4 2,12-6 3,11-4 1,5-4-7,1-2-16,-1-2-17,-1-1-16,-1 0-7,-7 2 4,-5 4 4,-6 3 4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11"/>
    </inkml:context>
    <inkml:brush xml:id="br0">
      <inkml:brushProperty name="width" value="0.04083" units="cm"/>
      <inkml:brushProperty name="height" value="0.04083" units="cm"/>
      <inkml:brushProperty name="color" value="#F2395B"/>
    </inkml:brush>
  </inkml:definitions>
  <inkml:trace contextRef="#ctx0" brushRef="#br0">97642 23274 538,'0'-11'21,"0"10"14,0 10 14,0 10 14,-1 5 2,-1 4-10,0 3-10,-1 3-10,-1 3-8,0 2-4,0 4-5,0 3-4,-1 5-5,0 12-6,-1 11-6,-1 11-6,-1 1-5,1-10-6,-1-8-6,0-8-4,1-7-3,0 0 2,2-5 2,1 1 2,0-5-4,2-2-7,0-5-9,2-4-8,-1-4 1,0-7 11,-2-5 11,0-6 10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11"/>
    </inkml:context>
    <inkml:brush xml:id="br0">
      <inkml:brushProperty name="width" value="0.02582" units="cm"/>
      <inkml:brushProperty name="height" value="0.02582" units="cm"/>
      <inkml:brushProperty name="color" value="#F2395B"/>
    </inkml:brush>
  </inkml:definitions>
  <inkml:trace contextRef="#ctx0" brushRef="#br0">97044 23190 852,'-2'-26'-10,"0"9"17,-3 10 15,-2 10 16,-2 6 2,-4 3-12,-2 4-11,-3 2-12,-2 0-6,-1 0-2,-1-1-2,-1 0-2,1-1-6,-2 3-11,1 1-10,-1 3-12,2-3-1,5-4 6,3-5 7,4-4 7,3-3 5,-1 0 6,0 0 4,0 0 4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11"/>
    </inkml:context>
    <inkml:brush xml:id="br0">
      <inkml:brushProperty name="width" value="0.03608" units="cm"/>
      <inkml:brushProperty name="height" value="0.03608" units="cm"/>
      <inkml:brushProperty name="color" value="#F2395B"/>
    </inkml:brush>
  </inkml:definitions>
  <inkml:trace contextRef="#ctx0" brushRef="#br0">98100 23066 609,'8'-7'-5,"0"2"17,0 2 18,-1 2 17,2 2 6,1 4-7,3 2-5,2 3-7,0 3-4,-1 2-2,-1 1-2,0 3-2,-3 1-6,0 0-12,-1 2-10,0 1-11,-2-1-11,-2-3-13,-3-3-11,0-2-13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15"/>
    </inkml:context>
    <inkml:brush xml:id="br0">
      <inkml:brushProperty name="width" value="0.04294" units="cm"/>
      <inkml:brushProperty name="height" value="0.04294" units="cm"/>
      <inkml:brushProperty name="color" value="#F2395B"/>
    </inkml:brush>
  </inkml:definitions>
  <inkml:trace contextRef="#ctx0" brushRef="#br0">60197 32966 512,'-7'-10'0,"0"-3"2,2-5 0,1-3 2,0-1 1,4 4 3,0 5 4,4 3 2,-1 1 1,1-2-1,0-2-2,0-1-1,0-1 0,0 2 1,0 3 1,0 1 1,-2 5 4,-2 8 7,-4 8 7,-2 7 6,-3 6 0,-2 3-5,-1 3-5,-3 3-6,-1 2-5,1 0-2,-1 2-3,1 1-3,-1-2-2,-1-1-1,-1-2-2,-1-1 0,0-3-5,2 0-5,2-1-7,3-1-6,1-2-4,0-3-3,2-3-3,1-3-3,1-7-5,2-10-9,2-11-8,2-11-9,2-7 3,2-1 11,2-2 11,2-3 12,1 1 10,-1 0 6,1 1 7,0 1 6,0 2 5,2 2 1,0 2 1,1 2 3,2 1 2,0 2 6,1 3 4,1 1 4,0 3 3,-1 3-1,0 2 1,-3 4-1,1 3-1,0 4-3,-1 4-1,1 4-3,-1 4-2,-2 5 0,-2 5-2,-2 5 0,-2 3-2,1 2 0,0 2-2,0 2-1,-1 0-1,0-4-2,-1-2 0,-2-3-3,0-3 0,2-1-2,1-3 0,0-1-2,2-3-2,2-3 0,1-2-3,3-4 0,3-5-1,2-8 1,3-8 2,3-7 1,3-7 0,1-5-1,2-5 0,3-5-1,0-3 0,1-4 0,-2-2 0,1-2 0,-1-2 0,-5 4 0,-3 2-1,-4 4 1,-4 3-2,-3 7-2,-3 6-3,-2 5-1,-4 8-11,-4 7-17,-4 8-17,-4 8-17,-1 3-6,0 1 8,2 0 6,1 0 8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7:05:25"/>
    </inkml:context>
    <inkml:brush xml:id="br0">
      <inkml:brushProperty name="width" value="0.03421" units="cm"/>
      <inkml:brushProperty name="height" value="0.03421" units="cm"/>
      <inkml:brushProperty name="color" value="#F2395B"/>
    </inkml:brush>
  </inkml:definitions>
  <inkml:trace contextRef="#ctx0" brushRef="#br0">43084 32150 643,'-16'11'64,"0"5"-8,1 7-10,-1 5-10,-1 6-6,-1 3-5,-3 4-3,-1 4-4,-2 4-3,-2 6-1,1 4-1,-1 5-1,-1-1-6,1-4-14,1-4-12,1-6-12,2-4-9,5-4-6,3-4-4,4-3-5,4-6 1,2-6 7,4-5 9,3-6 7,1-4 7,1-2 5,1-3 6,2 0 6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15"/>
    </inkml:context>
    <inkml:brush xml:id="br0">
      <inkml:brushProperty name="width" value="0.04" units="cm"/>
      <inkml:brushProperty name="height" value="0.04" units="cm"/>
      <inkml:brushProperty name="color" value="#F2395B"/>
    </inkml:brush>
  </inkml:definitions>
  <inkml:trace contextRef="#ctx0" brushRef="#br0">62464 33497 550,'8'-9'0,"2"-2"3,0-2 1,1-1 1,1-2 5,0 2 5,0 1 6,-1 1 6,0-1 2,0 0-4,-2-1-4,0-1-3,-2 1-3,-1 0-1,-1 0-3,0 2-2,-3 0-1,-2 1-2,-3-1-1,-4 0 0,-1 1-2,-2 2 1,0 3 0,-1 1-1,-1 1 1,-2 2 2,0 0 0,-1 2 3,-2 2 0,-1 6 0,-3 4 0,-1 5 0,-1 4 0,1 1 1,1 3-1,2 0 0,-1 3 0,0 1-3,1 1-1,-1 1-2,1-1-1,3-2 1,1-1-1,2-2 1,2-4 0,3 0 0,1-3-1,2-1 0,5-5-3,10-6-6,8-8-4,9-6-6,3-6-3,-1-4-1,-3-3 1,-1-4-1,-3 0 2,-4 3 4,-2 5 5,-3 3 3,-3 6 8,-2 6 10,-4 7 10,-2 8 11,-2 3 2,2-1-5,0 1-5,2 0-5,-1-1-4,1-2-4,0 0-3,0-1-3,1 0-3,2 0-2,2 0-1,2-1-2,1 0 0,1-2 0,1-2 0,2-2 0,1-2-5,3-1-11,3 0-10,3-1-12,1-3-5,1 0 0,-1-3-1,1-2-1,-1-3 3,1-4 5,2-3 5,1-5 6,-3 1 3,-5 3 3,-6 5 3,-6 4 3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16"/>
    </inkml:context>
    <inkml:brush xml:id="br0">
      <inkml:brushProperty name="width" value="0.05048" units="cm"/>
      <inkml:brushProperty name="height" value="0.05048" units="cm"/>
      <inkml:brushProperty name="color" value="#F2395B"/>
    </inkml:brush>
  </inkml:definitions>
  <inkml:trace contextRef="#ctx0" brushRef="#br0">64477 33054 435,'21'-36'-4,"-3"5"4,-5 4 3,-3 5 3,-3 4 3,-2 2 2,-2 4 3,-2 3 3,-4 5 7,-4 8 13,-5 8 12,-5 7 12,-3 6 1,1 1-11,-1 3-12,0 1-12,1 0-8,-2 2-5,-1-1-5,-1 0-6,0 0-5,1-1-4,1-1-4,1-1-4,1-2-3,2-3-3,3-3-1,1-3-3,5-7-5,6-12-9,7-12-9,8-11-10,3-6 1,1 1 10,1 1 10,1 1 10,0 2 9,-1 1 4,0 3 6,-2 1 5,-1 2 6,-1 3 5,-1 1 6,0 3 5,-2 1 3,-2 3 2,1 1 1,-2 2 1,0 2 1,0 2 0,0 2 2,0 2 0,-1 3-1,-1 3-2,-1 4-3,0 5-2,-2 2-2,0-1-2,-2 1-3,0 0-1,-1-2-2,2-1 0,0-3 0,2-1-1,0-2-2,3-1-4,2 0-6,2-2-4,3-3-5,4-6-4,3-6-4,5-5-4,0-5-4,0-2 0,-1-1-2,0-3-2,-2-2 1,1-4 1,-1-5 2,1-2 2,-2-3 3,-3 2 5,-3 0 5,-4 1 5,-1 3 3,-2 4 1,-2 3 2,-2 5 0,-2 2 4,1 2 5,0 3 6,0 1 6,-1 5 7,0 6 9,-1 7 8,-2 8 10,0 4 0,-2 3-10,-1 3-10,0 3-10,-1 2-5,0 3-4,0 1-2,1 2-2,-2 1-3,-2 1-4,-2-1-3,-2-1-2,0 1-4,0 1 0,-1-1-1,0 0 0,1-2-5,2-3-6,3-5-6,1-3-6,2-9-8,2-11-10,2-12-10,2-11-9,1-5 2,2 1 13,0 3 14,1 1 13,1 1 10,2 1 11,0-1 8,2 1 9,-1 1 6,-2 2 2,0 4 3,0 3 1,0 2 0,3 0-1,3 2-1,4 1-2,-1 0-4,-1 2-6,-2 0-7,-3 2-6,0 0-8,0 0-8,0 0-8,-1 0-8,0-2-6,-2-4-7,-2-3-5,-2-5-5,-2 0 3,-1 1 11,0 2 12,-1 2 12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16"/>
    </inkml:context>
    <inkml:brush xml:id="br0">
      <inkml:brushProperty name="width" value="0.05868" units="cm"/>
      <inkml:brushProperty name="height" value="0.05868" units="cm"/>
      <inkml:brushProperty name="color" value="#F2395B"/>
    </inkml:brush>
  </inkml:definitions>
  <inkml:trace contextRef="#ctx0" brushRef="#br0">66839 32289 374,'7'-16'0,"-1"2"0,0 1 0,-2 1 0,1-2 0,0-3 0,1-5 0,1-3 0,0-2 1,-1 3 4,0 1 3,-2 3 5,1 1 2,0 2 3,1 2 3,2 3 2,-1 3 8,-2 6 12,-3 6 12,0 6 12,-4 5 1,0 7-10,-3 5-9,-2 7-11,-1 6-7,-2 8-6,0 8-5,-1 8-5,-2 6-4,-1 6-4,-3 6-4,-1 6-3,-1 6-5,1 6-9,0 5-8,2 7-9,2-1-6,4-6-4,1-8-4,4-6-5,1-8 1,0-7 6,0-6 6,0-6 6,0-11 5,1-10 6,-2-13 4,2-11 6,-1-7-3,0 1-8,0 0-10,0 0-9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17"/>
    </inkml:context>
    <inkml:brush xml:id="br0">
      <inkml:brushProperty name="width" value="0.03073" units="cm"/>
      <inkml:brushProperty name="height" value="0.03073" units="cm"/>
      <inkml:brushProperty name="color" value="#F2395B"/>
    </inkml:brush>
  </inkml:definitions>
  <inkml:trace contextRef="#ctx0" brushRef="#br0">67804 33963 715,'-7'-8'1,"2"0"2,2 0 1,2 0 2,2 1 1,2 1 1,2 0 1,2 2 2,2 0 0,0 2 4,4 0 1,2 2 3,0 1 1,-1 2 1,-1 2-1,0 2 1,-3 1 0,-2 1-1,-4 2 0,-2 0-1,-4 2-6,-1 2-14,-2 4-11,-1 3-14,-4 1-5,-2-1-1,-3-1 0,-3 0 0,-1-3-1,1-2 2,1-1-1,1-3 0,1-1 5,3-2 9,1-2 8,2-2 8,5-2 14,8-1 19,8 0 17,7-1 19,4-2-3,-1-1-23,-2 0-23,1-1-24,-1-1-15,1 2-7,1 0-7,1 2-8,0 0-1,-3 0 3,-2 0 3,-1 0 4,-2 0 4,-1 0 7,-1 0 7,0 0 6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17"/>
    </inkml:context>
    <inkml:brush xml:id="br0">
      <inkml:brushProperty name="width" value="0.02973" units="cm"/>
      <inkml:brushProperty name="height" value="0.02973" units="cm"/>
      <inkml:brushProperty name="color" value="#F2395B"/>
    </inkml:brush>
  </inkml:definitions>
  <inkml:trace contextRef="#ctx0" brushRef="#br0">69313 33912 740,'-21'-8'0,"8"0"1,7 0 1,7 1 1,4 0 3,5 1 6,4 0 5,4 2 6,1 0 2,1 2-1,-1 0-1,1 2 0,0 0-2,1 0 0,1 0-1,1 0-1,1 1-4,-1 2-10,0 2-10,0 2-8,1 1-9,-1-1-7,1 0-7,-1 1-7,0-1-2,-3-2 3,-1-3 3,-2 0 4,-3-3 4,-1-1 5,-2 0 5,-2-1 6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17"/>
    </inkml:context>
    <inkml:brush xml:id="br0">
      <inkml:brushProperty name="width" value="0.03787" units="cm"/>
      <inkml:brushProperty name="height" value="0.03787" units="cm"/>
      <inkml:brushProperty name="color" value="#F2395B"/>
    </inkml:brush>
  </inkml:definitions>
  <inkml:trace contextRef="#ctx0" brushRef="#br0">70123 33095 580,'-21'-29'-26,"6"5"2,7 5 3,5 5 2,3 6 16,0 10 27,0 8 28,0 9 27,0 7 7,0 7-14,0 5-14,0 6-13,-2 3-12,-2 3-6,-4 2-7,-2 2-7,0 1-9,0-1-12,0 1-12,2 0-11,1-5-9,0-5-8,2-7-8,1-7-8,0-6 1,0-2 9,0-3 9,0-2 9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18"/>
    </inkml:context>
    <inkml:brush xml:id="br0">
      <inkml:brushProperty name="width" value="0.04952" units="cm"/>
      <inkml:brushProperty name="height" value="0.04952" units="cm"/>
      <inkml:brushProperty name="color" value="#F2395B"/>
    </inkml:brush>
  </inkml:definitions>
  <inkml:trace contextRef="#ctx0" brushRef="#br0">72793 32896 444,'-7'-8'9,"4"2"20,3 1 18,2 0 19,2 4 5,0 6-9,0 6-10,0 6-8,-1 3-7,-1 3-4,0 1-4,-1 3-4,-3 0-5,-2 3-4,-4 2-6,-2 3-5,-1-1-4,1 0-6,0-1-3,3-1-5,-1-3-5,0-2-4,1-3-5,-1-3-4,1-2-6,2-3-6,2-1-6,2-2-7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18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72700 33906 602,'0'-16'1,"2"2"2,0 1 1,2 1 1,0 1 5,0 0 6,-1 3 5,1 0 7,1 0 3,2 0 0,2 0 1,2 0 0,0 1-1,1 2-3,0 3-2,-1 1-3,0 0-2,1-1-3,0 0-2,0-1-3,-1-1-6,1 2-7,0 0-7,0 2-8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18"/>
    </inkml:context>
    <inkml:brush xml:id="br0">
      <inkml:brushProperty name="width" value="0.06017" units="cm"/>
      <inkml:brushProperty name="height" value="0.06017" units="cm"/>
      <inkml:brushProperty name="color" value="#F2395B"/>
    </inkml:brush>
  </inkml:definitions>
  <inkml:trace contextRef="#ctx0" brushRef="#br0">73458 32169 365,'0'-28'13,"2"5"10,0 7 8,2 5 10,-1 7 8,-1 8 9,0 8 8,-1 7 9,-1 5-3,0 1-15,0 1-14,0 1-14,-2 2-10,0 3-3,-3 2-4,-2 4-4,-1 2-2,2 1 0,2 0-2,-1 2 0,1 0-1,-2 2-4,0 0-3,-1 1-2,-1 0-5,2-2-3,1-2-5,0-2-3,1-1-2,1-2 3,-1 0 3,1-1 2,-2-2-1,2-2-6,-1-1-4,0-3-6,0-2-2,2-5-2,0-3 0,2-4-2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19"/>
    </inkml:context>
    <inkml:brush xml:id="br0">
      <inkml:brushProperty name="width" value="0.05643" units="cm"/>
      <inkml:brushProperty name="height" value="0.05643" units="cm"/>
      <inkml:brushProperty name="color" value="#F2395B"/>
    </inkml:brush>
  </inkml:definitions>
  <inkml:trace contextRef="#ctx0" brushRef="#br0">73750 33573 389,'15'-35'50,"-1"8"-5,-1 7-4,0 9-5,-2 5-3,1 4-3,0 4-3,0 4-3,-2 3-4,-4 3-4,-5 3-5,-2 3-3,-3 0-5,0-1-2,0-3-3,0-1-2,3-4-2,8-6-2,6-6 0,7-6-2,4-3-1,1-2-1,1 0-3,1 0-2,-1-2 0,-1-1 3,-3-1 2,-1-1 3,-2 0 3,-1 0 5,-1 2 5,-1 1 5,-1 1 4,-1 1 2,-1 1 2,0 0 2,-2 2 3,-1 1 4,-1 0 4,0 2 4,-3 5 1,-3 8-4,-2 9-2,-3 9-4,-3 4-3,0-1-3,-2-1-4,0-1-4,0-1-2,0-1-2,2-1 0,1-1-2,0-2-1,2 0-1,0 0 0,2-2 0,2-1-3,4-1-2,3-1-5,5 0-3,4-5-2,3-8-2,5-8-2,3-8-1,0-4 0,-3 1 4,-5-1 3,-3 1 3,-2-2 3,0 1 3,-1-1 2,1-2 2,-2-1 2,-1 2 1,-2 1 0,-2 1 1,-2 0 0,-2-1-1,-3-1 0,0-1-2,-3 2 0,-1 0 0,0 2-1,-1 3 0,-3 1-1,-4 2-2,-4 3-3,-3 1-1,-5 3-8,-1 4-11,-4 4-11,-3 4-12,-3 4-5,-3 5 4,-3 5 4,-2 5 3,2 0 0,9-5-3,9-5-4,10-5-4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7:05:26"/>
    </inkml:context>
    <inkml:brush xml:id="br0">
      <inkml:brushProperty name="width" value="0.03561" units="cm"/>
      <inkml:brushProperty name="height" value="0.03561" units="cm"/>
      <inkml:brushProperty name="color" value="#F2395B"/>
    </inkml:brush>
  </inkml:definitions>
  <inkml:trace contextRef="#ctx0" brushRef="#br0">42471 32413 617,'-43'-15'-8,"9"2"6,9 2 7,9 3 8,8 1 9,6 2 12,7 2 13,8 2 12,5 5 2,7 8-12,5 7-10,7 9-11,2 7-8,5 10-9,2 7-6,4 11-9,0 2-2,-2-3 0,-2-3 2,-3-3 1,-3-7-12,-7-8-25,-7-11-24,-7-9-24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20"/>
    </inkml:context>
    <inkml:brush xml:id="br0">
      <inkml:brushProperty name="width" value="0.04253" units="cm"/>
      <inkml:brushProperty name="height" value="0.04253" units="cm"/>
      <inkml:brushProperty name="color" value="#F2395B"/>
    </inkml:brush>
  </inkml:definitions>
  <inkml:trace contextRef="#ctx0" brushRef="#br0">78261 33796 517,'-15'-1'4,"4"0"8,3-2 9,3 0 9,3-1 4,5 0 4,6 0 1,4 1 4,4-1-1,3 1-3,3-1-4,3 0-3,4 0-3,3 2-4,3 0-3,6 2-4,2 0-5,2 0-6,2 0-8,2 0-6,-1 0-4,-2 0-2,-4 0-2,-3 0-3,-3 0-4,-3 2-9,-5 0-8,-3 2-9,-5 0-5,-5 1-2,-5 2-2,-4-1-2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20"/>
    </inkml:context>
    <inkml:brush xml:id="br0">
      <inkml:brushProperty name="width" value="0.04042" units="cm"/>
      <inkml:brushProperty name="height" value="0.04042" units="cm"/>
      <inkml:brushProperty name="color" value="#F2395B"/>
    </inkml:brush>
  </inkml:definitions>
  <inkml:trace contextRef="#ctx0" brushRef="#br0">78158 34596 544,'-23'7'5,"3"-2"9,1-3 10,2 0 9,8-3 7,12-1 2,13 0 4,14-1 2,6-2-1,4 0-6,3-1-5,1-1-6,5 0-7,2 1-7,4 0-7,2 2-8,0 0-4,-4 2-5,-4 0-3,-4 2-3,-5 0-5,-3 2-5,-3 0-7,-5 2-5,-4 0-7,-5 0-8,-5-1-9,-4 2-9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21"/>
    </inkml:context>
    <inkml:brush xml:id="br0">
      <inkml:brushProperty name="width" value="0.03971" units="cm"/>
      <inkml:brushProperty name="height" value="0.03971" units="cm"/>
      <inkml:brushProperty name="color" value="#F2395B"/>
    </inkml:brush>
  </inkml:definitions>
  <inkml:trace contextRef="#ctx0" brushRef="#br0">84007 33477 554,'-8'-6'8,"2"2"19,1 4 18,0 3 17,1 3 4,0 5-12,0 5-11,0 5-11,-1 3-8,-3-1-4,-4 1-3,-2-1-4,-2 1-3,-1 1-1,-1 1-1,-1 1-2,-2 1-5,-2 0-6,0 1-8,-3 2-7,-1 1-6,1-1-4,1 0-3,1 1-4,2-3-2,5-3-1,3-5-1,4-3-1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21"/>
    </inkml:context>
    <inkml:brush xml:id="br0">
      <inkml:brushProperty name="width" value="0.04586" units="cm"/>
      <inkml:brushProperty name="height" value="0.04586" units="cm"/>
      <inkml:brushProperty name="color" value="#F2395B"/>
    </inkml:brush>
  </inkml:definitions>
  <inkml:trace contextRef="#ctx0" brushRef="#br0">85113 33192 479,'-21'-13'40,"8"6"4,7 6 3,7 6 3,2 4-1,1 3-7,0 4-6,0 2-8,-1 2-4,0 2-3,-1 2-3,-2 3-2,0-1-3,-2 0-2,-1 0-2,0-2-3,0-1-1,0-2-2,2 0-2,0 0-2,3-3-1,4-3-2,4-3-3,4-2-2,2-4 0,-1-3 4,1-2 3,0-4 3,0-2 2,3-5 2,0-4 1,4-3 1,2-5 2,1-2-1,2-3-1,3-2 1,1-4 0,1-3 0,0-3-1,2-2 1,-2-1-2,-2-1-2,-3-1-2,-3 2-3,-4 1-6,-5 5-8,-5 5-10,-4 5-9,-5 7-11,-4 7-15,-4 8-14,-4 8-15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23"/>
    </inkml:context>
    <inkml:brush xml:id="br0">
      <inkml:brushProperty name="width" value="0.06076" units="cm"/>
      <inkml:brushProperty name="height" value="0.06076" units="cm"/>
      <inkml:brushProperty name="color" value="#F2395B"/>
    </inkml:brush>
  </inkml:definitions>
  <inkml:trace contextRef="#ctx0" brushRef="#br0">86725 33289 362,'22'-22'36,"-3"3"-4,-3 3-6,-2 3-5,-5 1-4,-3 2-2,-4 1-1,-4 1-4,-3 1-1,-3 1-3,-4 0-1,-2 2-3,-3 1-1,-1 2 0,-3 2 2,-1 2-1,-2 2 2,0 4 2,-3 1 3,1 4 1,-2 3 1,-1 1-1,-1 3 0,-1 2-2,1 0 0,1 1-1,3-1 0,1 1 0,3-2-1,3-1-2,3-3-1,3-1-2,3-3-2,6-1-3,4-2-3,6-2-3,4-3-1,3-4-1,5-4 0,4-4-1,1-2 0,1-2 1,-1 0 0,1-1 0,1-2 1,3-2 1,3-1 2,2-3 0,0 1 3,-7 3 5,-5 2 4,-6 4 5,-6 4 5,0 4 7,-2 6 6,-2 4 6,-1 3 1,2 2-6,0 0-6,1 1-5,2-1-5,2-3-7,2-2-6,2-4-5,1-2-7,5-2-4,2-2-6,3-2-5,2-2-2,1-4 0,0-2 1,2-3 0,-1-2 3,-3 1 3,-3-1 5,-3 0 4,-2 1 2,-3-1 2,-1 0 2,-2 1 1,-3-1 5,-2 2 9,-4 1 7,-2 1 9,-5 4 10,-2 10 14,-5 8 13,-4 9 14,0 5-1,1-1-14,2 1-14,2-1-14,2 0-11,2-3-5,2-1-5,3-2-7,0-2-6,3-1-6,2-1-6,2 0-7,2-4-2,2-3 2,2-4 1,1-4 3,2-3 1,2-2-1,0-2 0,1-1 0,0-3 0,-1-2 4,-1-1 2,-1-3 3,-1-1 3,0-1 1,-2-1 1,-1-1 2,-1-1 1,0 1-1,-2-1 0,0 1 0,-2 0 0,-1 4 0,-1 0 1,0 3 1,-2 0 1,0 2 4,-2 1 3,0 1 4,0-1 1,2 0 0,2-1 0,2-1 1,1 0-1,4 4 1,3 3-1,3 3 1,0 5 0,-2 8 1,-4 7 2,-3 9 1,-2 2-1,-2 0-4,-2-1-2,-2 0-2,-2-2-4,-2 0-4,-2 0-2,-2 1-4,-1-2-2,-2 0-4,0-1-3,-1 0-3,3-5-4,6-7-6,7-6-6,8-8-6,3-2 2,1 1 10,1 0 10,2 2 9,-2 0 5,-1 2-2,-3 0-1,-1 2-2,-2-1-5,0-2-9,-2-2-9,0-2-8,-3-1-2,-1-2 5,-2 0 6,-2-1 6,0-2 3,2-1 4,2-3 2,2-2 3,1 0 3,0-2 3,-1-1 2,1-1 3,0 0 1,0-1-1,0 1 0,0-1-1,-1 2 4,-1 1 8,-1 2 9,0 3 8,-2 1 5,0 2 2,-2 3 2,0 1 2,-1 3 4,2 4 4,0 4 6,2 4 4,-1 4 0,-1 3-7,0 5-8,-1 4-6,-2 3-5,-1 4-4,0 5-2,-1 3-4,-2 3-3,0 4-4,-1 2-4,-2 3-5,0 3-4,-2 4-7,0 2-6,-1 3-7,-1 2-8,1 0-11,-1-1-9,0 1-11,0-3-3,1-1 2,-1-4 2,0-3 3,1-6 3,0-10 5,2-9 6,1-10 5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23"/>
    </inkml:context>
    <inkml:brush xml:id="br0">
      <inkml:brushProperty name="width" value="0.03739" units="cm"/>
      <inkml:brushProperty name="height" value="0.03739" units="cm"/>
      <inkml:brushProperty name="color" value="#F2395B"/>
    </inkml:brush>
  </inkml:definitions>
  <inkml:trace contextRef="#ctx0" brushRef="#br0">92250 33962 588,'2'-15'66,"6"4"-9,4 4-9,5 2-8,6 0-7,7 2-4,7-1-2,6 0-4,5 0-2,2 2-2,2 0-1,1 2-1,0 0-5,-2 0-10,-4 0-11,-2 0-9,-5 0-9,-7 2-10,-7 0-9,-7 2-10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24"/>
    </inkml:context>
    <inkml:brush xml:id="br0">
      <inkml:brushProperty name="width" value="0.03997" units="cm"/>
      <inkml:brushProperty name="height" value="0.03997" units="cm"/>
      <inkml:brushProperty name="color" value="#F2395B"/>
    </inkml:brush>
  </inkml:definitions>
  <inkml:trace contextRef="#ctx0" brushRef="#br0">93320 32975 550,'-16'-8'0,"3"0"0,0 1 0,1-1 0,0 0 0,2 2 0,2 1 0,-1 0 0,3 3 9,2 4 19,4 4 17,3 4 19,1 4 5,3 7-9,2 5-10,1 7-8,1 4-9,-1 3-9,0 5-7,-2 4-9,-2 1-7,-1 0-9,-2-1-8,-2-2-8,-1-2-10,0-3-11,0-2-12,0-3-11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25"/>
    </inkml:context>
    <inkml:brush xml:id="br0">
      <inkml:brushProperty name="width" value="0.05726" units="cm"/>
      <inkml:brushProperty name="height" value="0.05726" units="cm"/>
      <inkml:brushProperty name="color" value="#F2395B"/>
    </inkml:brush>
  </inkml:definitions>
  <inkml:trace contextRef="#ctx0" brushRef="#br0">95478 32568 384,'-7'-11'9,"-1"10"19,0 10 19,0 9 19,-2 7 2,-4 3-13,-3 3-14,-5 3-13,-3 1-9,-3 0-4,-3 0-3,-1 1-5,-4-2-2,1 0-1,0-1-2,-1-1-1,2-3-4,2 0-7,1-3-6,3-1-7,6-6-8,10-7-11,12-8-10,10-8-11,9-7 1,5-6 10,7-5 11,5-6 11,3-3 7,-2 2 6,0 0 4,-1 1 6,-2 2 4,-2 1 4,-2 3 4,-1 1 5,-4 2 5,-3 3 8,-5 1 8,-3 3 7,-3 1 3,-1 4-2,0 2-1,-2 4-2,0 4 0,-2 6 2,-1 5 3,0 7 2,-1 3-2,0-1-8,0 1-7,0-1-7,-1 0-6,-1-1-2,0-1-3,-2-1-3,1-1-5,2-4-10,2 0-10,2-2-8,1-3-5,2-5 3,0-3 3,1-4 2,2-3 1,2-5 2,1-4 2,3-3 1,1-3 1,-1-1 3,1-1 1,0-1 3,-2 0 2,1-1 3,-2 1 4,-1-1 2,-1 2 5,-1 1 4,-1 3 3,0 1 5,-1 4 7,0 6 10,-1 6 11,1 6 9,-2 5 0,-2 4-10,-4 3-9,-2 5-11,-4 2-6,0 3-6,-3 1-5,-2 3-4,-2-1-6,0-2-4,-1-1-4,-1-4-5,0 0-6,2-3-9,2-1-8,2-2-8,4-6-1,4-9 6,5-8 8,6-9 6,2-4 6,-1 2 7,1 3 5,0 1 7,-1 1 5,0 1 2,1-1 3,-1 1 3,1 0 1,0 1-3,-1 0-3,1 2-2,-1 1-7,-1 2-14,-1 2-14,0 2-12,-3 0-4,-2-2 9,-4-2 7,-2-1 8,-1-3 4,1 0 3,3-1 3,2-1 1,1-3 3,0-2 2,0-3 2,0-3 2,-1-2 2,1-1 1,0-1 0,0-1 0,-1 0 1,0-1-1,-2 1 1,0 0 0,-2 0 1,1 1 1,0 1 2,0 1 2,-1 1 2,0 1 3,-2 1 3,0 1 4,-1 1 2,2 4 3,0 3 3,2 3 3,-1 3 6,-2 4 8,-2 4 9,-2 4 9,-2 4 0,0 5-10,-1 5-8,-2 5-9,1 5-6,-1 5-3,0 4-2,0 6-4,0 2-2,-2 2-2,0 0-1,-1 2-2,-1 0-3,0 0-5,0-1-4,1 2-6,-1-2-5,0 4-6,0 2-5,1 2-5,-1 0-4,0 1-3,0 0-2,1 0-2,0-5 1,2-9 7,2-8 5,2-9 7,1-6-5,0-3-12,0-3-14,1-2-14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25"/>
    </inkml:context>
    <inkml:brush xml:id="br0">
      <inkml:brushProperty name="width" value="0.04412" units="cm"/>
      <inkml:brushProperty name="height" value="0.04412" units="cm"/>
      <inkml:brushProperty name="color" value="#F2395B"/>
    </inkml:brush>
  </inkml:definitions>
  <inkml:trace contextRef="#ctx0" brushRef="#br0">99016 33678 498,'1'-14'3,"2"1"6,2 2 7,1 2 5,4 2 8,3 1 9,5 0 9,3 2 9,2 0-1,-2 2-10,-3 0-12,-2 2-10,-2 2-7,-2 4-3,-4 4-4,-3 3-2,-3 3-4,-6 2-4,-4 0-3,-5 1-4,-4-1-2,1-1-2,-2-2-1,-1-3-1,1-1 0,2 0 0,4-2 0,3 0 2,3-2 3,6 1 8,4 0 8,6 0 7,1-1 3,1-1 0,0 0-1,0-2-2,-1 0 1,-1 3 1,0 2 2,-2 2 0,-3 1-1,-3 3-3,-4 2-3,-3 1-3,-4 1-5,-1-1-7,-3-1-6,-2 0-6,-1-2-8,1-1-9,-1-1-10,1 0-9,0-2-5,3-1-3,1-1-2,2 0-3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26"/>
    </inkml:context>
    <inkml:brush xml:id="br0">
      <inkml:brushProperty name="width" value="0.05191" units="cm"/>
      <inkml:brushProperty name="height" value="0.05191" units="cm"/>
      <inkml:brushProperty name="color" value="#F2395B"/>
    </inkml:brush>
  </inkml:definitions>
  <inkml:trace contextRef="#ctx0" brushRef="#br0">100690 32391 423,'14'-29'-8,"-1"9"7,-2 5 9,-2 8 6,-2 5 9,-2 4 9,-3 4 8,0 4 8,-3 4 3,-1 7-5,0 5-5,-1 7-5,-1 4-3,0 6-2,0 4-2,0 6-2,1 2-2,0-1-3,2 1-3,0-1-1,1 0-4,0-2-3,0-2-3,0-2-3,-1 0-3,-2 2 0,-2 2-1,-1 2-2,-3 1-3,0-1-8,-2 1-8,1-1-7,-2-1-6,1-4-6,-1-4-6,1-4-6,-1-4 0,2-6 2,0-4 2,2-4 4,1-6 2,-1-3 2,0-4 1,0-4 3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7:05:28"/>
    </inkml:context>
    <inkml:brush xml:id="br0">
      <inkml:brushProperty name="width" value="0.03505" units="cm"/>
      <inkml:brushProperty name="height" value="0.03505" units="cm"/>
      <inkml:brushProperty name="color" value="#F2395B"/>
    </inkml:brush>
  </inkml:definitions>
  <inkml:trace contextRef="#ctx0" brushRef="#br0">90476 36955 627,'-51'0'68,"8"2"-12,7 1-12,9 0-13,4 2-7,1 2-4,1 1-2,1 3-3,2 3-3,1 2-1,2 3-1,3 3-3,0 1 1,2 0 0,1 0 1,0 1 1,2 3 0,1 9-4,0 7-2,2 8-3,0 1-1,2-2 0,0-6 0,2-3 0,1-4-1,4-4 0,2-3 0,4-5-1,2-3 1,3-5 0,3-3 1,3-4 0,5-5-1,4-6-4,7-6-3,6-6-5,3-7-1,-2-9 2,0-9 1,-1-8 2,-4-5-2,-5-3-5,-4-2-4,-5-1-4,-4 0-1,-6 4 2,-5 4 4,-5 4 2,-4 4 3,-6 2 1,-4 3 1,-5 4 2,-6 3 1,-5 7 0,-7 5 1,-5 6 1,-4 8-3,-3 8-3,-4 9-4,-3 10-5,4 1-1,8-3 1,9-5 1,9-3 1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26"/>
    </inkml:context>
    <inkml:brush xml:id="br0">
      <inkml:brushProperty name="width" value="0.03263" units="cm"/>
      <inkml:brushProperty name="height" value="0.03263" units="cm"/>
      <inkml:brushProperty name="color" value="#F2395B"/>
    </inkml:brush>
  </inkml:definitions>
  <inkml:trace contextRef="#ctx0" brushRef="#br0">100233 32211 674,'-2'-13'111,"0"8"-26,-3 7-27,-2 6-26,-2 5-15,-4 3-5,-2 3-4,-3 3-6,-1 0-4,3 0-8,1-1-6,3 0-7,-1-1-5,-3 1-1,-3 1-3,-3 0-2,1-1 1,5-3 5,4-4 4,6-4 4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26"/>
    </inkml:context>
    <inkml:brush xml:id="br0">
      <inkml:brushProperty name="width" value="0.03843" units="cm"/>
      <inkml:brushProperty name="height" value="0.03843" units="cm"/>
      <inkml:brushProperty name="color" value="#F2395B"/>
    </inkml:brush>
  </inkml:definitions>
  <inkml:trace contextRef="#ctx0" brushRef="#br0">100950 32100 572,'15'0'0,"-1"0"12,-1 0 13,0 0 11,-1 2 7,1 4-2,1 4 0,2 3-1,0 3-3,1 0-3,0-2-5,2 2-3,0 0-4,-1 0-4,0-1-4,-2 1-4,-2 0-13,-3-1-20,-3 0-20,-2 1-21,-2-2-9,0-1 5,0-2 5,0-2 4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31"/>
    </inkml:context>
    <inkml:brush xml:id="br0">
      <inkml:brushProperty name="width" value="0.04556" units="cm"/>
      <inkml:brushProperty name="height" value="0.04556" units="cm"/>
      <inkml:brushProperty name="color" value="#F2395B"/>
    </inkml:brush>
  </inkml:definitions>
  <inkml:trace contextRef="#ctx0" brushRef="#br0">9147 15918 482,'-7'-8'0,"0"0"-2,2 0-1,1 0-1,-1 1 2,2 0 3,-1 2 5,0 2 3,0-2 9,2 0 13,0-2 13,2 0 12,0-1 2,0-2-10,0 0-11,0-1-10,1 0-5,2 0-3,2 2-2,2 1-2,1 1-3,1 1-1,2 1-1,0 0-3,0 1-1,1 0-3,0 0-1,0 1-2,0-1-1,1 2 1,1 0 0,2 2 2,-1 0-1,-1 0 1,-1 0-1,0 0-1,-1-1 1,1-1 1,1 0 1,2-1 1,-1-1 1,-1 2-1,-1 0-1,-1 2 0,0 0 0,0 0-1,0 0-1,0 0-1,0 0 1,1 0-1,1 0 0,1 0 1,0 0-1,0 2 0,-2 0-2,-1 2 1,0 0-1,0 0 1,-1-1 1,1 2 0,0-2 1,0-1 0,-1 0 0,0-2 0,1 0 0,0 0 1,0 0 0,-1 0 1,2 0 1,2 0-2,1 0 1,3 0-2,1 0 1,-1 0-1,1 0 0,0 0 0,-1 1-1,1 0 0,-1 2 0,1 0 0,0 0 0,1 0 0,1-2-1,1 0 1,1-1 0,-1 0 0,1 0-1,-1 0 1,1 0 0,1 0 0,1 0 1,1 0 0,1 0 1,-1 0 0,0 0-1,1 0 1,-1 0-1,1 0 0,-1 0 0,1 0-1,0 0 0,1 0 0,0 0 0,2 0 0,0 0 0,-1 0-1,-1 0 1,-1 0-1,0 0 1,3 0 0,1 0-1,2 0 1,0 0 0,0 0 0,-1 0-1,-1 0 1,-2 0 0,0 0-1,-1 0 0,-1 0 0,-1 0-1,-1 0 1,-1 0-1,-1 0-1,-1 0 1,-3 0 1,-1 0-1,-2 0 1,-2 0 0,-1 0 0,-1 0-1,0 0 1,-2 0-1,1 0 1,0 0-1,0 0 0,-1 0-3,1 0-3,0 0-5,0 0-3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33"/>
    </inkml:context>
    <inkml:brush xml:id="br0">
      <inkml:brushProperty name="width" value="0.04104" units="cm"/>
      <inkml:brushProperty name="height" value="0.04104" units="cm"/>
      <inkml:brushProperty name="color" value="#F2395B"/>
    </inkml:brush>
  </inkml:definitions>
  <inkml:trace contextRef="#ctx0" brushRef="#br0">34130 12400 536,'0'24'142,"0"-1"-32,0 1-33,0-1-31,-1 1-19,-1 0-5,0 2-5,0 1-5,-2 2-4,0 2-6,0 4-3,1 3-6,-1 0-5,2-3-6,0-5-5,2-1-5,0-3-4,0-3-3,0-3-1,0-2-3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34"/>
    </inkml:context>
    <inkml:brush xml:id="br0">
      <inkml:brushProperty name="width" value="0.03314" units="cm"/>
      <inkml:brushProperty name="height" value="0.03314" units="cm"/>
      <inkml:brushProperty name="color" value="#F2395B"/>
    </inkml:brush>
  </inkml:definitions>
  <inkml:trace contextRef="#ctx0" brushRef="#br0">33900 12874 663,'2'-16'13,"4"1"7,4 0 8,3-1 8,3 1 2,0 4-4,-1 4-3,0 2-4,2 0-3,1 2-2,3-1-2,2 0-3,0 0-4,-2 2-4,1 0-4,-3 2-6,-1 0-2,-1 0-2,-2 0-1,-2 0-1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34"/>
    </inkml:context>
    <inkml:brush xml:id="br0">
      <inkml:brushProperty name="width" value="0.05013" units="cm"/>
      <inkml:brushProperty name="height" value="0.05013" units="cm"/>
      <inkml:brushProperty name="color" value="#F2395B"/>
    </inkml:brush>
  </inkml:definitions>
  <inkml:trace contextRef="#ctx0" brushRef="#br0">34916 11850 438,'-7'-26'25,"2"10"19,2 12 19,2 11 21,2 7 2,2 7-16,2 5-15,2 7-14,-1 4-12,-1 4-5,-2 4-6,-2 4-6,0 4-5,0 5-4,2 5-3,-1 5-3,1 4-4,0 3-4,-2 3-3,0 2-3,-1 0-7,0-7-9,0-5-10,0-7-9,0-5-4,2-5 4,1-4 2,0-6 4,0-4 4,0-5 7,-2-5 7,0-5 6,-1-4 4,2-3-1,0-3 0,2-2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34"/>
    </inkml:context>
    <inkml:brush xml:id="br0">
      <inkml:brushProperty name="width" value="0.03041" units="cm"/>
      <inkml:brushProperty name="height" value="0.03041" units="cm"/>
      <inkml:brushProperty name="color" value="#F2395B"/>
    </inkml:brush>
  </inkml:definitions>
  <inkml:trace contextRef="#ctx0" brushRef="#br0">35650 12459 723,'1'-16'4,"4"2"10,2 1 9,4 2 8,2 0 5,3 0-1,3 2-2,3 1 0,3 1-5,1 2-8,2 2-6,2 2-9,0 1-5,-3 0-7,-4 0-6,-1 0-5,-5 1-7,-3 2-4,-4 2-5,-4 2-6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34"/>
    </inkml:context>
    <inkml:brush xml:id="br0">
      <inkml:brushProperty name="width" value="0.0377" units="cm"/>
      <inkml:brushProperty name="height" value="0.0377" units="cm"/>
      <inkml:brushProperty name="color" value="#F2395B"/>
    </inkml:brush>
  </inkml:definitions>
  <inkml:trace contextRef="#ctx0" brushRef="#br0">36320 11679 583,'-15'0'3,"4"-2"4,4 0 5,2-1 6,1 1 7,0 5 11,0 6 11,0 4 10,1 6 1,2 5-10,2 6-9,2 7-11,0 2-7,0 2-9,-2 0-7,0 2-7,-1 1-10,2 3-11,0 3-12,2 4-11,-1-4-7,1-10-4,-1-10-5,1-9-3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35"/>
    </inkml:context>
    <inkml:brush xml:id="br0">
      <inkml:brushProperty name="width" value="0.04445" units="cm"/>
      <inkml:brushProperty name="height" value="0.04445" units="cm"/>
      <inkml:brushProperty name="color" value="#F2395B"/>
    </inkml:brush>
  </inkml:definitions>
  <inkml:trace contextRef="#ctx0" brushRef="#br0">30850 15743 494,'-16'0'2,"2"0"5,1 0 3,1 0 4,2 0 6,6 0 5,4 0 6,6 0 6,4-2 1,5 0-3,5-3-3,6-2-4,1 0-2,0 0-1,1 2-3,-1 1-1,1 0-1,3 2-1,1 1-1,3 1-1,1 0-2,4 0-2,3 0-4,2 0-2,2-1-3,0 0 0,0-2-1,0 0-1,1-1-1,0 0-1,2 0 0,0 0-1,1 0-1,-2 1 0,0-1 0,-2 0 0,-1 0-2,-4 2-2,-2 0-3,-3 2-3,-2 0-1,1 2 1,-1 0 1,0 2 1,-1-1 1,-1-1 0,-4 0 2,0-1 0,-2-1 1,0 0 1,1 0 1,-1 0 1,1 0 1,-1 0 0,0 0 1,1 0 1,-1 0 1,1 0 0,-1 0 1,1 0 0,0-1 0,1-1 0,0 0 0,2-1-1,1-1-1,1 2 1,1 0-1,1 2-1,0 0 0,2 0-1,1 0 0,1 0-1,0 0 0,0 0-3,0 0-2,0 0-1,0 0-1,-1 2 0,-2 0 1,0 2-1,-1 0 1,-1 0 1,-1-1 0,-1 1 1,-2 0 0,-2-2-2,-2 0-2,-1-2 0,-2 0-2,-3 0-3,-1 0-2,-2 0-2,-3 1-5,-1 2-7,-2 2-7,-2 2-6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6:36"/>
    </inkml:context>
    <inkml:brush xml:id="br0">
      <inkml:brushProperty name="width" value="0.04025" units="cm"/>
      <inkml:brushProperty name="height" value="0.04025" units="cm"/>
      <inkml:brushProperty name="color" value="#F2395B"/>
    </inkml:brush>
  </inkml:definitions>
  <inkml:trace contextRef="#ctx0" brushRef="#br0">39383 14933 546,'-5'-6'8,"6"4"17,6 4 16,6 4 17,2 2 3,1 1-10,0 2-9,-1 0-9,2 1-7,0 0-5,4-1-5,2 1-4,0 0-2,1 1 0,-1 1 1,1 2 0,-1-1-2,-1-1-3,-2-1-4,0 0-2,-1-2-3,-3 1 0,-1 0-1,-2 0-1,-3 0-1,-4 3 1,-4 2-1,-4 1 0,-5 3-1,-4 1-4,-5 3-3,-5 1-4,-5 2-1,-2 6-1,-6 3-1,-3 4 0,-1 1 1,2-2 4,1-1 2,4-3 4,1-3-7,3-3-13,3-5-16,3-3-14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7:05:30"/>
    </inkml:context>
    <inkml:brush xml:id="br0">
      <inkml:brushProperty name="width" value="0.03021" units="cm"/>
      <inkml:brushProperty name="height" value="0.03021" units="cm"/>
      <inkml:brushProperty name="color" value="#F2395B"/>
    </inkml:brush>
  </inkml:definitions>
  <inkml:trace contextRef="#ctx0" brushRef="#br0">82347 39267 728,'-15'-8'12,"-1"2"-3,1 0-3,0 2-4,-1 1 0,0 0 2,1 1 1,-1 2 3,-1 0 1,-1 2 1,-3 1 0,-1 0 1,-2 2 1,1 2 1,-1 1 0,0 3 1,2 2 1,1 2-3,3 1-1,1 3-1,1 1-1,1 3-2,-1 1 0,0 3-1,2 1 0,3 3 0,3 0 0,2 3 0,4 2 0,4 1 0,4 0 0,4 2 0,4 0-1,7-2-3,5 0-4,7-1-2,3-4-1,0-5-1,2-7 1,1-5-1,1-6 0,4-4 1,3-6 0,2-4 0,0-7 0,1-7-3,-2-9-2,0-7-1,-3-7-3,-4-6-1,-4-6-2,-3-6-1,-5-1-2,-5 1 1,-5 3-1,-5 1 0,-4 3 1,-4 2 3,-4 4 2,-4 2 2,-6 4 2,-8 4 3,-7 3 1,-9 5 2,-5 5 1,-2 5-1,-4 6 1,-2 7-1,-1 5-1,2 7-2,1 7-1,3 8-2,5 1-2,5-1 0,5-3-1,7-1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7:03"/>
    </inkml:context>
    <inkml:brush xml:id="br0">
      <inkml:brushProperty name="width" value="0.03526" units="cm"/>
      <inkml:brushProperty name="height" value="0.03526" units="cm"/>
      <inkml:brushProperty name="color" value="#00BFF3"/>
    </inkml:brush>
  </inkml:definitions>
  <inkml:trace contextRef="#ctx0" brushRef="#br0">65600 30745 623,'16'-15'120,"-1"4"-27,1 3-27,0 3-27,-1 2-16,-1 0-6,-1 2-6,0 1-5,-1 0-4,3 1-5,2 2-4,1 0-4,1 1-3,-1-3-2,-1 1-3,-1-2-2,1 0-1,1 0-2,3 0 0,1 0-1,1-1-2,-3-1-3,-1-3-5,-2-1-2,-2-2-2,-1 2 5,-1 0 2,0 2 4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7:03"/>
    </inkml:context>
    <inkml:brush xml:id="br0">
      <inkml:brushProperty name="width" value="0.03874" units="cm"/>
      <inkml:brushProperty name="height" value="0.03874" units="cm"/>
      <inkml:brushProperty name="color" value="#00BFF3"/>
    </inkml:brush>
  </inkml:definitions>
  <inkml:trace contextRef="#ctx0" brushRef="#br0">67633 29709 567,'6'-25'34,"1"11"8,-2 12 8,-1 12 9,-1 7-1,-2 1-11,-2 3-9,-2 1-12,-1 3-5,1 1-3,-1 2-4,0 2-2,0 2-3,2 1-5,1 1-3,1 0-5,0 1-5,0 1-6,0-1-6,0 0-6,0-2-1,0-2 5,0-3 4,0-3 5,-1-4-6,0-3-16,-2-4-17,0-4-16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7:12"/>
    </inkml:context>
    <inkml:brush xml:id="br0">
      <inkml:brushProperty name="width" value="0.0289" units="cm"/>
      <inkml:brushProperty name="height" value="0.0289" units="cm"/>
      <inkml:brushProperty name="color" value="#00BFF3"/>
    </inkml:brush>
  </inkml:definitions>
  <inkml:trace contextRef="#ctx0" brushRef="#br0">72571 30332 761,'-19'-1'17,"8"0"28,7-1 29,8-1 28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7:13"/>
    </inkml:context>
    <inkml:brush xml:id="br0">
      <inkml:brushProperty name="width" value="0.04146" units="cm"/>
      <inkml:brushProperty name="height" value="0.04146" units="cm"/>
      <inkml:brushProperty name="color" value="#00BFF3"/>
    </inkml:brush>
  </inkml:definitions>
  <inkml:trace contextRef="#ctx0" brushRef="#br0">72637 30815 530,'-6'-6'9,"6"3"17,4 2 17,6 4 18,3-1 4,3 1-11,3-2-9,3 0-10,2-1-8,-1 0-4,1 0-5,-1 0-4,0-1-3,0 0 0,1-2-1,-1 1 1,0-2-5,-3 2-7,-1 0-9,-2 2-8,-3 1-10,-1 2-14,-2 2-12,-2 1-13,-4 1-3,-2 0 7,-6-3 6,-2 1 8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7:14"/>
    </inkml:context>
    <inkml:brush xml:id="br0">
      <inkml:brushProperty name="width" value="0.04293" units="cm"/>
      <inkml:brushProperty name="height" value="0.04293" units="cm"/>
      <inkml:brushProperty name="color" value="#00BFF3"/>
    </inkml:brush>
  </inkml:definitions>
  <inkml:trace contextRef="#ctx0" brushRef="#br0">73295 30042 512,'-8'-8'4,"2"-2"8,1 0 7,0-1 8,2 3 8,2 6 7,2 7 7,2 8 7,0 6-2,0 9-8,-2 7-10,0 8-9,-2 3-5,-2 0-3,-2-2-1,-2-1-2,1 1-10,-1 0-20,2 2-19,1 0-19,0-3-11,0-10-5,0-8-4,0-8-4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9:07"/>
    </inkml:context>
    <inkml:brush xml:id="br0">
      <inkml:brushProperty name="width" value="0.06155" units="cm"/>
      <inkml:brushProperty name="height" value="0.06155" units="cm"/>
      <inkml:brushProperty name="color" value="#00BFF3"/>
    </inkml:brush>
  </inkml:definitions>
  <inkml:trace contextRef="#ctx0" brushRef="#br0">41525 32776 357,'15'-21'4,"-1"5"8,0 5 9,-2 5 7,-3 4 9,-4 5 7,-6 6 7,-4 4 8,-4 4-2,-2 1-11,-2 3-10,-1 1-11,-2 1-7,1-3-2,-1-1-3,0-2-4,1-2 0,-1 1-1,0 0-1,0-1 0,1 0 0,-2-2-3,-1-3-1,-1-1-2,-1-1-1,1 2-2,-1 0-1,0 2-1,-1-1-1,-3 1 1,-3 0 2,-3-1 0,-1 1 1,2 0 2,0 0 1,1-1 1,2 1 2,2 0 0,1 0 1,3-1 1,0 1-1,2 0 0,1 0-1,1-2-2,1 2 0,2 0 0,3 0 0,1-1-1,3 2 0,6 0 0,4 1-1,6 1 1,2-1-1,3-2 1,2-4 1,2-3 0,1-1 2,1 0 1,1 0 1,1 0 2,1 1 0,0 4-1,2 2-1,1 3-1,0 1-2,-1-1 0,-1 0-2,-1-2-1,-1 0-2,-1 1-1,-1 2 0,-1 0-3,0 1-1,1 1-4,1 1-4,1 1-4,0 0-2,-2-1-1,0 0-2,0-2-1,-2-1 2,-1-1 1,-1-1 4,-1 0 2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9:18"/>
    </inkml:context>
    <inkml:brush xml:id="br0">
      <inkml:brushProperty name="width" value="0.03477" units="cm"/>
      <inkml:brushProperty name="height" value="0.03477" units="cm"/>
      <inkml:brushProperty name="color" value="#00BFF3"/>
    </inkml:brush>
  </inkml:definitions>
  <inkml:trace contextRef="#ctx0" brushRef="#br0">29150 42874 632,'1'-11'49,"2"10"3,2 10 2,2 10 3,-1 5-5,0 2-11,0 3-12,-2 1-10,0 3-9,0 5-5,0 2-6,0 5-6,0 2-3,0 0-5,-1 0-3,1 0-3,-1 0-3,0 0-2,-2 0-2,0 0-2,-1-3-1,0-3 2,0-4 1,0-3 1,0-5 0,2-3-1,0-5 0,2-3-1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9:19"/>
    </inkml:context>
    <inkml:brush xml:id="br0">
      <inkml:brushProperty name="width" value="0.03817" units="cm"/>
      <inkml:brushProperty name="height" value="0.03817" units="cm"/>
      <inkml:brushProperty name="color" value="#00BFF3"/>
    </inkml:brush>
  </inkml:definitions>
  <inkml:trace contextRef="#ctx0" brushRef="#br0">29550 43207 576,'14'-15'31,"-1"4"-2,-2 3-2,-2 3-1,1 0-1,4 2 0,3-1 1,5 0-1,2 0 0,1 0-2,1 0-2,1 0-1,1 0-3,2 0 1,3 0-2,0 1 0,2-1-2,-1 2-1,-2 0-3,0 2-2,-2 1-2,-3 1-5,-3 3-2,-3 2-4,-2 1-2,-2 0 0,-3 0 0,-1 0 0,-2 2-1,-2 5-1,-3 5-2,-1 5-1,-2 2 0,-4-1 0,-2-1 1,-3-1 0,-6 1 0,-6 5 0,-7 3 0,-7 4-1,-4 1 0,-2-1 1,-2-4 0,-2-1 1,0-3-1,3-5 2,4-5-1,3-5 1,2-3 1,5-4 2,3-3 2,5-2 1,1-2 1,0 0 0,0 0 0,1 0-1,0-1 1,4-2 0,3-2 3,3-2 0,1-2 1,2-1-1,0-3 0,2-2 0,2-2 1,5-3 0,6-3 2,4-3 1,2 0 1,1 2 4,0 2 2,-1 1 2,1 2 2,0 1 1,-1 1 0,1 1 0,-1 1 0,-1 4 0,-1 3 0,-1 3 0,-2 0-2,0 2-5,0-1-5,-2 0-5,-1 2-4,-2 4-6,-2 3-4,-2 6-6,-4 2-3,-2 5-2,-5 3-2,-4 5-3,-4 2 1,-2 2 4,-3 3 2,-2 0 4,-3 1 3,-1-1 3,-1-3 3,-1-2 4,1-1 4,1-3 4,3-1 5,1-3 5,2-1 2,1-2-1,1-3 0,1-1 0,1-2 0,2-2 0,2-3 1,3-1 1,2-1-1,6-2 1,4 0 0,6-2 0,4-2-1,7-6-2,5-4-1,7-5-2,1-4-3,0-1-5,-1-3-5,-1-1-5,-3-2-5,-3-3-7,-5-1-7,-4-2-6,-4-3-3,-5-1-2,-4-1 0,-5-3-1,-5 0 2,-2 2 5,-4 2 4,-1 2 6,-2 2 5,-1 3 6,0 3 5,1 3 5,-1 2 5,0 3 3,1 1 4,-1 3 3,1 0 2,4 2 0,3 1 1,3 1-1,1 4 7,0 8 13,0 8 12,0 8 14,1 7 2,0 10-9,1 9-9,2 8-10,0 7-6,0 4-7,0 3-6,0 5-5,0-2-6,-2-2-4,-1-4-5,0-4-4,-1-5-4,0-5-3,0-4-3,1-5-2,-1-6-3,0-4-3,0-5-2,0-4-2,0-9-5,2-11-4,0-10-7,2-11-5,0-4 2,2 5 9,0 3 9,2 5 9,-1 0 7,0 0 2,-2-1 2,0-1 3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9:19"/>
    </inkml:context>
    <inkml:brush xml:id="br0">
      <inkml:brushProperty name="width" value="0.04001" units="cm"/>
      <inkml:brushProperty name="height" value="0.04001" units="cm"/>
      <inkml:brushProperty name="color" value="#00BFF3"/>
    </inkml:brush>
  </inkml:definitions>
  <inkml:trace contextRef="#ctx0" brushRef="#br0">29805 43304 549,'35'-77'24,"-8"21"5,-7 18 3,-8 21 6,-4 10 0,0 2-3,3 2-2,0 2-3,0 3-3,-1 6-3,0 4-2,-2 5-3,-1 5-2,0 5 0,-2 5-1,0 5-1,-3 4-2,-4 6-3,-4 4-3,-4 6-3,-4 1-4,-3 1-2,-5-1-3,-2 1-4,-4-4-1,1-5-2,-1-6 0,1-5-2,0-5-2,1 0-5,2-1-5,0-1-5,1-3-3,4-3-3,3-5-2,3-3-2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9:19"/>
    </inkml:context>
    <inkml:brush xml:id="br0">
      <inkml:brushProperty name="width" value="0.03502" units="cm"/>
      <inkml:brushProperty name="height" value="0.03502" units="cm"/>
      <inkml:brushProperty name="color" value="#00BFF3"/>
    </inkml:brush>
  </inkml:definitions>
  <inkml:trace contextRef="#ctx0" brushRef="#br0">30450 45350 628,'31'2'0,"-1"4"0,-2 4 0,1 3 0,-2 4 9,2 3 20,0 3 18,2 4 20,0 1 2,-3 2-12,-1 2-13,-3 2-14,-2 0-13,0-2-15,-1-1-14,0-3-15,-3-3-9,-3-5-2,-3-5-3,-2-4-3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7:05:23"/>
    </inkml:context>
    <inkml:brush xml:id="br0">
      <inkml:brushProperty name="width" value="0.04303" units="cm"/>
      <inkml:brushProperty name="height" value="0.04303" units="cm"/>
      <inkml:brushProperty name="color" value="#F2395B"/>
    </inkml:brush>
  </inkml:definitions>
  <inkml:trace contextRef="#ctx0" brushRef="#br0">17426 38015 511,'-41'-37'3,"15"6"8,13 4 8,14 6 6,8 2 4,4 0-2,2 2 0,3 1-2,3 1-1,1 1-3,3 1-3,1 0-2,2 3-2,1 3-2,1 2-2,1 4-2,0 2-2,2 2-1,1 2-1,1 2-2,0 1 0,1 1 0,-1 2 1,0 0 0,1 0 1,1 1 1,0 0-1,2 0 2,1-2-1,0-1 1,2-2-1,1-2 0,-1-2 0,0 0-1,-1-2-1,-2 0 0,0-1-1,-1 0 0,-2 0-1,0 0 0,-1-1 0,1-2 1,-1-2 0,0-2 0,0 0 1,1 2-1,-1 3 0,0 1 0,0 1-1,-1 0 1,-1 0 0,-1 0 1,3 1-1,10 1 0,8 3 0,10 2-1,2 1-1,-3 2-2,-3 0-1,-2 1-2,-2 0 0,-1 1-1,1-1 0,0 1 0,-2-2 1,-4-2 0,-4-4 1,-4-2 0,1-2 1,6 0 1,6 0 1,6 0 1,1-1 0,-2 0 0,-4-2 0,-3 0-1,-1 1 1,0 4 1,0 4 0,0 4 0,-1 1 1,-2 1-1,-2 0 0,-2 0-1,0-2 0,1-1 1,0-2-1,2-2 0,-1-2 2,0-1 6,-2 0 3,0-1 6,-2-1-1,1 0-4,0 0-5,0 0-4,1-1-2,1-1-2,0 0 0,2-1-1,-1-1 1,-2 2-1,-2 0 2,-2 2-1,3-1 2,6 0 0,8-2 0,6 0 1,-3 0 1,-13 0-1,-12 2-1,-12 0 0,-8 1 0,-1 0 0,-1 0 0,-1 0-1,3 0 1,4-2 1,4 0 1,7-1 1,4-2 1,8-2-1,6-2 0,8-2-1,3-1 0,3-1 0,2-1 1,2-2 0,0 2 0,1 1-2,0 2-2,-1 4 0,0-1-1,-1 2 0,0 0 1,-2 2 0,-2 1 1,-1 0-1,-2 2-1,-2 0 1,-2 1-2,0-2 0,-2 0-1,0-2-1,-3 1-1,-2 0 1,-4 2 0,-2 1 0,-2 0 0,-2 0 0,0 0-1,-1 0 0,-1 0 0,-2 0 2,0 0 2,-1 0 0,0-1 2,-1-1 1,0 0 1,1-1 1,-1-1 0,0 2-1,1 0 0,-1 2-1,1 0 0,-1 0 0,0 0 0,1 0 1,-2 0-1,0 0-1,-1 0 0,-1 0-2,-1 0 0,1 0-1,-1 0-1,1 0 0,-2 0-2,-1 2-1,-3 0-2,-1 2-1,-3-1-5,-1-1-10,-2 0-8,-2-1-10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9:21"/>
    </inkml:context>
    <inkml:brush xml:id="br0">
      <inkml:brushProperty name="width" value="0.04762" units="cm"/>
      <inkml:brushProperty name="height" value="0.04762" units="cm"/>
      <inkml:brushProperty name="color" value="#00BFF3"/>
    </inkml:brush>
  </inkml:definitions>
  <inkml:trace contextRef="#ctx0" brushRef="#br0">32837 42450 462,'16'1'66,"-1"2"-13,1 2-13,0 2-14,-1 1-8,1 3-5,0 2-5,0 2-4,-2 0-4,-3 1-4,-3 0-4,-2-1-5,-5 2-2,-4 1-2,-6 3-3,-4 2-1,-4 1-1,-3 2 2,-3 3 1,-3 0 1,-2 3 1,1-1 1,-1 0 0,2 1 1,-1-2 3,1-3 4,1-4 5,1-1 4,1-3 4,1 1 4,1-1 4,1 1 3,6-3 5,14-7 7,12-5 5,13-6 7,8-5 0,1-6-6,2-4-6,3-5-6,-4 0-5,-3 3-3,-5 5-3,-5 3-3,-7 1-12,-8-2-20,-10-2-20,-8-1-20,-5-1-3,1 2 13,-1 3 14,0 1 13,1 1 11,1 0 5,2 0 7,-1 0 5,2 2 7,1 1 5,0 2 7,2 2 5,1 2 6,2 2 7,2 2 5,2 1 7,1 4 0,0 6-7,0 4-5,0 5-7,1 2-6,0 1-5,2-1-6,0 1-5,0-1-2,0 0-2,-1 1 0,-2-1 0,0-1-4,0-3-5,0-3-5,0-2-6,2-6-8,4-7-11,4-6-11,4-8-11,3-9-1,6-11 9,5-12 9,5-12 9,1-4 5,-2 5 0,-1 2 0,-3 6 0,-3 3 3,-3 7 10,-4 5 7,-4 7 9,-4 5 8,1 4 8,-2 3 7,0 4 8,-3 5 4,-1 6 4,-2 6 3,-2 6 3,-1 2-4,0 2-10,0 1-10,0 1-10,-1 1-8,-2 1-4,-2 1-4,-1 1-5,2-5-8,8-11-12,7-11-12,9-10-13,4-7 0,-1-1 9,0-3 10,0-1 9,0 0 9,-3 2 4,-1 4 5,-2 3 6,-3 3 7,-1 5 11,-2 2 10,-2 6 12,-3 3-1,-2 5-11,-4 5-10,-2 5-10,-5 5-9,-4 5-4,-5 5-6,-5 5-5,-4 1-2,-3-2 0,-3-2-1,-2-2 0,-4-1 2,-3-1 1,-2-1 3,-4-1 1,0-2 4,2-2 4,2-2 5,2-2 4,3-2 4,8-3 3,4-3 2,7-2 4,5-4 2,6-3 0,6-2 1,6-4 1,6-3-1,7-4-3,7-4-4,6-3-2,6-3-2,1 1-2,2-1-1,2 0-2,-1 2-2,-5-2-5,-5 0-6,-5 1-4,-5 0-5,-3 4-3,-5 3-4,-3 2-4,-5 1-4,-6-2-5,-6-1-5,-5-3-4,-5 0 2,0 0 7,-1 2 10,-1 1 7,0 0 6,1 0 5,1 0 3,1 1 3,1 0 8,2 2 9,2 2 10,3 2 10,0 3 8,2 4 4,0 3 5,2 5 5,1 4-1,0 3-6,1 5-6,2 3-6,1 3-5,2-1-4,2-1-4,2 2-4,1-1-4,0 0-4,-1 1-3,1-1-5,0-1-2,2-3 0,0-4 0,1-1-2,2-5-1,0-3-6,1-4-6,1-4-4,2-4-6,3-4-6,4-4-6,2-4-6,2-5-4,1-7-1,4-7-1,1-7 0,-2 0 2,-7 7 9,-7 7 9,-7 7 7,-2 4 3,0-1-5,1 0-4,2 0-5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9:21"/>
    </inkml:context>
    <inkml:brush xml:id="br0">
      <inkml:brushProperty name="width" value="0.041" units="cm"/>
      <inkml:brushProperty name="height" value="0.041" units="cm"/>
      <inkml:brushProperty name="color" value="#00BFF3"/>
    </inkml:brush>
  </inkml:definitions>
  <inkml:trace contextRef="#ctx0" brushRef="#br0">35721 43743 536,'16'-8'38,"-1"2"3,1 1 3,0 1 4,0 1 0,1 3-3,1 4-5,0 2-4,1 2-5,-3 2-9,-1 0-7,-2 1-8,-2 2-7,-1 2-5,0 1-7,-2 3-6,-2 1-7,-4 3-9,-4 1-9,-4 3-8,-4 0-3,-6 1 6,-4-2 5,-4 2 4,-5-3 5,0-1 4,-4-4 4,-1-3 4,0-2 4,3 1 3,3 0 5,4-1 4,1 0 3,2-2 3,3-3 1,1-1 3,3-1 5,2-2 8,4-1 8,3 0 7,6-2 9,10-1 8,9 0 10,11-1 7,5-3 0,2-2-13,2-4-12,3-2-11,0-1-9,2 2-3,-1 3-5,3 1-3,-2 1-2,-4 2-1,-4 0 1,-3 2-1,-5 0-17,-4 0-31,-3 0-32,-4 0-33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9:22"/>
    </inkml:context>
    <inkml:brush xml:id="br0">
      <inkml:brushProperty name="width" value="0.04694" units="cm"/>
      <inkml:brushProperty name="height" value="0.04694" units="cm"/>
      <inkml:brushProperty name="color" value="#00BFF3"/>
    </inkml:brush>
  </inkml:definitions>
  <inkml:trace contextRef="#ctx0" brushRef="#br0">40995 42661 468,'0'-13'15,"0"8"19,0 7 21,0 6 19,0 8 5,0 7-13,0 9-13,0 7-12,0 8-9,0 9-6,0 10-4,0 7-5,-2 6-6,0 2-5,-3 2-5,-2 3-7,-1-2-4,0-4-3,1-4-3,0-3-5,0-7-8,2-4-16,2-6-14,2-6-15,0-8-3,0-10 10,-2-9 10,0-10 10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9:22"/>
    </inkml:context>
    <inkml:brush xml:id="br0">
      <inkml:brushProperty name="width" value="0.04618" units="cm"/>
      <inkml:brushProperty name="height" value="0.04618" units="cm"/>
      <inkml:brushProperty name="color" value="#00BFF3"/>
    </inkml:brush>
  </inkml:definitions>
  <inkml:trace contextRef="#ctx0" brushRef="#br0">42328 43624 476,'-7'-7'6,"1"1"12,0 0 12,2 2 12,0 4 4,0 8-6,0 7-6,0 9-4,0 5-3,-2 2 1,0 4 1,-1 3 1,0 0-1,2-2-3,2-2-2,2-2-3,1-1-3,0-1-3,0-1-3,0-1-2,1-2-4,2-1-3,2-3-4,2-1-3,1-3-2,1-3-1,2-3-2,0-2-1,1-4-1,1-3 0,1-2-2,1-4 0,3-5-1,5-9-1,5-9-2,5-9 0,0-5 1,-3-4 1,-6-3 3,-2-2 2,-5 0 2,-3 1 3,-4 2 3,-4 2 3,-3 3 2,-2 7 1,-2 6 1,-2 6 1,-4 4 0,-4 4-3,-5 4-3,-5 5-2,-3 2-4,0 3-7,-2 4-4,-1 2-7,0 4-4,1 4-5,1 3-5,1 5-4,4-1-2,4-3 5,4-4 2,6-4 4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9:23"/>
    </inkml:context>
    <inkml:brush xml:id="br0">
      <inkml:brushProperty name="width" value="0.04664" units="cm"/>
      <inkml:brushProperty name="height" value="0.04664" units="cm"/>
      <inkml:brushProperty name="color" value="#00BFF3"/>
    </inkml:brush>
  </inkml:definitions>
  <inkml:trace contextRef="#ctx0" brushRef="#br0">45805 43042 471,'-13'-3'101,"6"8"-12,6 9-11,6 10-10,3 4-12,0 4-10,-2 3-10,2 2-10,-1 3-10,-2 2-6,-3 2-8,0 2-6,-3 1-3,0-2 3,-2 0 1,0-2 2,-2-2-5,-2-4-14,-1-4-12,-2-3-15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9:24"/>
    </inkml:context>
    <inkml:brush xml:id="br0">
      <inkml:brushProperty name="width" value="0.05015" units="cm"/>
      <inkml:brushProperty name="height" value="0.05015" units="cm"/>
      <inkml:brushProperty name="color" value="#00BFF3"/>
    </inkml:brush>
  </inkml:definitions>
  <inkml:trace contextRef="#ctx0" brushRef="#br0">46054 42652 438,'9'-10'2,"1"-2"5,3-3 5,2-3 4,2-1 4,5 3 3,3 2 4,5 1 2,1 2 0,-3 3-3,1 1-3,-1 2-4,0 3 0,-1 2 1,1 3 2,-1 4 2,-2 3 0,-7 3-3,-5 4-2,-6 5-2,-5 2-6,-4 4-8,-4 3-8,-4 3-9,-4 1-3,-3-2-1,-5 0 0,-3-1-1,-2-2 1,3-3 1,1-3 2,3-3 0,-2-2 2,-1-1-1,-3-1 2,-4 0 0,0-4 0,5-3 1,3-4 1,5-4 0,2-3 1,4-2 0,3-2-1,3-2 1,2-4-2,3-5 1,4-7-2,2-5 0,4-3 0,4 1 1,4 1-1,3 1 1,2 2 4,-1 3 6,-1 3 8,-1 3 6,-2 3 5,0 1 2,0 2 2,-2 2 2,-2 3-2,-3 4-5,-3 4-6,-2 4-4,-4 4-5,-4 6-3,-4 4-3,-4 5-3,-3 4-1,-5 2-1,-4 4-1,-2 3-1,-3 0 0,3-4 1,1-2 0,3-3 1,0-3 1,1-2 3,-1-1 3,1-3 2,0-1 3,2-3 0,2-1 0,3-2 1,3-3 1,6-4-1,6-5 0,6-2 0,3-6-3,3-4-4,2-5-4,2-5-5,0-4-2,1-3-1,-1-2-1,1-4-1,-2-3 0,-1-4-1,-2-4-2,-2-4 0,-3-1 1,-1 2 4,-2 2 5,-2 2 3,-1 2 4,-1 5 0,1 4 1,0 5 0,-1 1 2,-1 1-1,0 1 2,-1 1-1,-1 1 3,0 3 4,0 1 5,0 2 5,0 3 7,0 1 11,0 2 11,0 2 10,-2 6 1,-2 8-9,-4 9-10,-1 10-9,-3 5-4,1 6 1,-1 5 3,0 5 0,-1 4 1,0 4-3,-1 6-1,-1 6-2,1 0-2,2-1-5,4-2-4,3-3-4,2-3-3,2-6-1,2-7-1,2-4-2,2-6-4,2-2-7,1-3-5,3-3-7,2-4-6,0-5-6,1-5-6,1-4-7,1-4 0,1-2 7,2-2 5,-1-2 6,0-2-1,-1 0-7,-2-1-8,-3-2-9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9:24"/>
    </inkml:context>
    <inkml:brush xml:id="br0">
      <inkml:brushProperty name="width" value="0.0515" units="cm"/>
      <inkml:brushProperty name="height" value="0.0515" units="cm"/>
      <inkml:brushProperty name="color" value="#00BFF3"/>
    </inkml:brush>
  </inkml:definitions>
  <inkml:trace contextRef="#ctx0" brushRef="#br0">47943 43514 427,'9'-6'59,"3"4"-1,3 4-1,3 4-2,1 3-3,-1 2-5,-1 1-7,-1 3-6,-2 2-4,-1 3-2,-2 3-2,-2 3-2,-2 2-4,-1 1-4,0 1-4,-2 1-5,0 0-3,-2 0-2,0 0-1,-2 0-1,-2 0-2,-4-1-4,-4-2-2,-3 1-4,-4-3-3,-1-2-5,-3-1-5,0-2-5,-3-3-2,1-1 3,-1-3 1,1-1 3,0-3 3,2-2 3,3-4 4,1-2 4,3-5 4,2-6 3,4-6 5,3-5 4,5-5 2,10-3 3,8-3 3,9-3 1,5-3 0,0-2-3,2-4-3,1-2-2,0-1-4,-3-1-4,1 0-3,-1 0-4,-3 3-1,-5 7-3,-5 8 0,-4 6-1,-5 4-8,1 2-15,-2 3-13,0 1-15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9:25"/>
    </inkml:context>
    <inkml:brush xml:id="br0">
      <inkml:brushProperty name="width" value="0.03631" units="cm"/>
      <inkml:brushProperty name="height" value="0.03631" units="cm"/>
      <inkml:brushProperty name="color" value="#00BFF3"/>
    </inkml:brush>
  </inkml:definitions>
  <inkml:trace contextRef="#ctx0" brushRef="#br0">51034 41610 605,'8'-23'4,"-1"2"8,1 3 7,0 1 9,0 4 4,0 3 1,0 4 3,0 4 2,-2 5-3,-3 6-4,-2 5-5,-4 7-6,-3 5-2,-7 5-1,-6 4-2,-5 6-1,-4 2-3,-1 0-6,0 0-5,-2 0-7,2-2-4,6-5-5,3-5-3,6-5-5,4-4-2,5-3 0,2-3 0,6-3 0,2-3 2,5-2 4,4-4 4,4-2 5,1-3 3,2-1 5,1 0 5,1-1 3,-1-1 4,-5 2 2,-3 0 1,-4 2 2,-5 3-1,-6 7-1,-6 8-1,-6 6-3,-2 2-1,1-1-1,1-3-1,0-1 0,3-2-3,2 1-1,4-1-3,3 1-3,2-1 0,2-1 1,2-1 2,1 0 0,3-1 3,0 1 3,1 1 3,2 1 2,-2 2 3,-1 4-2,-2 4 0,-2 5-1,-3 2-1,-2 2-2,-3 2-2,-4 2-2,-3 3-3,-3 4-5,-5 4-5,-4 4-4,0 1-3,1-3-1,3-1-1,2-2 0,1-2-1,2-4 0,3-2-1,1-3 0,2-6 0,2-6 1,2-7 1,2-7 1,1-4 0,2-2-3,0-2-4,2-2-2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9:26"/>
    </inkml:context>
    <inkml:brush xml:id="br0">
      <inkml:brushProperty name="width" value="0.04662" units="cm"/>
      <inkml:brushProperty name="height" value="0.04662" units="cm"/>
      <inkml:brushProperty name="color" value="#00BFF3"/>
    </inkml:brush>
  </inkml:definitions>
  <inkml:trace contextRef="#ctx0" brushRef="#br0">52086 42343 471,'7'-22'0,"0"5"0,-2 3 0,0 4 0,-3 7 7,-4 10 14,-4 9 15,-4 11 13,-2 4 2,1-1-11,-1-3-11,0 2-10,1-3-7,0-2-1,2-1-1,1-2-2,0-3-2,2-1-4,1-3-3,0-1-3,5-3-4,8-4-7,8-4-7,7-4-5,6-4-2,1-4 4,2-4 4,3-3 4,-2-2 1,-4 1-2,-3 0-1,-5 2-2,-3 2 1,-2 1 6,-4 2 4,-3 2 6,-1 4 9,-2 4 12,-1 6 12,0 4 12,-2 4 3,0 2-7,-2 1-6,0 3-7,-2 0-4,0-1-3,-2-1-2,0-1-3,-2-1-4,0-2-8,-1-3-6,-2-1-7,0-3-8,-2-4-6,0-4-8,-1-4-7,0-4-1,2-5 4,3-5 6,1-5 4,1-4 4,2-1 3,0-2 3,2-2 4,0-2 3,0 2 3,0-1 4,0 0 3,0 1 2,0 5 3,0 3 0,0 5 3,0 3 4,0 2 7,0 4 8,0 3 6,0 4 8,2 6 6,0 6 8,2 6 6,-1 4-2,-1 5-11,0 3-12,-1 5-12,-4 2-9,-4 4-7,-6 3-7,-4 2-6,-3 2-6,-1 4-6,-1 0-5,-1 4-5,0-3-4,1-2 0,1-5-1,1-4-1,2-4 2,2-6 4,4-3 4,3-6 4,3-5 3,6-5 3,5-4 3,4-6 3,3-2 2,1-2 1,1 0 2,2-1 2,-4 3 4,-5 10 6,-6 8 7,-5 8 5,-6 5 3,-2-1-5,-3-1-4,-3-1-4,-1-1-2,2-1-2,2-1-2,3-1-1,1-2-1,2-3 0,2-3-1,3-2 0,2-5 0,5-2 0,6-6 0,4-2 0,4-5 0,1-2 1,3-3 1,1-3 0,2-2 0,1 1 2,1-1 1,1 1 2,0-1 0,-1 0 2,-1 1 1,-1-1 1,0 0-1,1-2-2,1-2-1,1-3-3,0-1-1,-2-3 1,0-1 2,-1-2 0,-2-1-3,-1-1-6,-2 1-6,-3 0-7,-1 1-3,-2 3 1,-3 3 2,0 3 0,-3 4 5,-1 3 7,-1 4 8,0 5 7,-2 4 10,0 5 13,-2 4 11,0 5 13,0 2-1,2 1-14,2 0-12,2 0-14,0-1-7,1 1-2,0 0-1,0 0-1,1-1-3,1 1-3,3 0-3,2 0-3,0 0-2,-1 1 2,-1 1 2,0 1 1,-3 1 1,-1 2 2,-2 0 3,-2 1 1,-1 0 1,0 1 0,0 0-1,0-1 0,-1 1-1,-1-1-1,0 1-2,-1 0-2,-4 0-2,-4 1-1,-6 1-3,-4 0-1,-3 1-3,-3-1-4,-1-1-4,-3-1-4,0-2-1,0-3 1,-1-3 2,1-2 2,0-3-1,3-1-2,1 0-1,3-2-2,1-1-2,2-4-1,2-2-2,3-3 0,1-5-1,2-6 3,2-6 1,3-5 3,1-3 3,3-1 4,4 2 6,2-1 3,3 1 4,0 3 1,1 3 3,2 3 1,-1 3 8,1 5 11,0 3 12,0 4 11,0 4 7,1 4-1,1 4-1,1 4 1,1 3-3,2 3-2,0 3-4,1 3-3,1 2-6,1-1-8,1 1-8,1-1-9,0 0-8,-3 0-10,-1 1-9,-2-1-11,-3-1-11,-1-3-17,-2-3-15,-2-2-15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9:26"/>
    </inkml:context>
    <inkml:brush xml:id="br0">
      <inkml:brushProperty name="width" value="0.03996" units="cm"/>
      <inkml:brushProperty name="height" value="0.03996" units="cm"/>
      <inkml:brushProperty name="color" value="#00BFF3"/>
    </inkml:brush>
  </inkml:definitions>
  <inkml:trace contextRef="#ctx0" brushRef="#br0">56277 42845 550,'-6'-7'8,"2"0"15,4 2 17,3 1 14,2 2 7,3 5-3,3 6-3,3 4-4,1 3-8,-1 1-12,-1 1-12,0 2-13,-3-2-9,-2 2-6,-1-1-8,-2 1-7,0-2-12,0-3-16,1-3-18,2-2-16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7:05:25"/>
    </inkml:context>
    <inkml:brush xml:id="br0">
      <inkml:brushProperty name="width" value="0.04609" units="cm"/>
      <inkml:brushProperty name="height" value="0.04609" units="cm"/>
      <inkml:brushProperty name="color" value="#F2395B"/>
    </inkml:brush>
  </inkml:definitions>
  <inkml:trace contextRef="#ctx0" brushRef="#br0">42991 33076 477,'-16'-11'6,"2"-6"13,1-5 12,1-7 13,2-1 3,4 1-5,4 3-7,4 2-5,5-5-3,8-7-2,5-10-1,9-7-1,0-1-3,-2 8-2,-3 10-2,-2 8-2,-3 5-2,1 2-2,-2 3-1,2 1-1,-1 4-1,-1 3-1,-1 4-2,-1 4 0,-1 2-1,-1 0-1,0 0-1,-2 0 0,0 1-1,0 4 1,-1 2 0,1 4 0,-2 1 2,-2 1 3,-4 1 3,-2 1 3,-4-2-10,-2-4-24,-4-6-24,-2-4-23,-2-3-10,1 2 3,-1 0 3,0 2 3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9:27"/>
    </inkml:context>
    <inkml:brush xml:id="br0">
      <inkml:brushProperty name="width" value="0.03885" units="cm"/>
      <inkml:brushProperty name="height" value="0.03885" units="cm"/>
      <inkml:brushProperty name="color" value="#00BFF3"/>
    </inkml:brush>
  </inkml:definitions>
  <inkml:trace contextRef="#ctx0" brushRef="#br0">57008 42366 566,'6'-12'70,"-3"8"-6,-2 8-6,-4 8-7,-2 5-6,-5 3-4,-4 3-7,-4 3-4,-2 3-8,-1 2-8,0 4-10,-2 3-7,-1 2-6,-1-1-2,-1 3 0,-1 1-3,1-3-3,3-6-6,4-5-7,2-7-7,2-4-3,2-3-1,2-2-1,3-4-2,0-4 1,2-6 4,0-6 2,2-6 4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9:27"/>
    </inkml:context>
    <inkml:brush xml:id="br0">
      <inkml:brushProperty name="width" value="0.04667" units="cm"/>
      <inkml:brushProperty name="height" value="0.04667" units="cm"/>
      <inkml:brushProperty name="color" value="#00BFF3"/>
    </inkml:brush>
  </inkml:definitions>
  <inkml:trace contextRef="#ctx0" brushRef="#br0">56931 41390 471,'1'-27'17,"3"11"15,4 9 14,2 10 13,1 9 4,-3 7-9,-1 9-9,-2 7-8,-2 6-7,-1 4-3,0 4-5,-1 4-3,-3 5-4,-2 5 0,-4 7-1,-1 5 0,-2 7-3,0 9-5,2 6-4,1 9-3,1-1-6,1-5-6,0-8-5,2-6-6,0-5-5,2-2-1,0-1-3,2-3-2,0-7 1,2-15 8,0-12 5,2-15 7,-1-7-4,0-1-14,-2-1-14,0 0-14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9:27"/>
    </inkml:context>
    <inkml:brush xml:id="br0">
      <inkml:brushProperty name="width" value="0.0399" units="cm"/>
      <inkml:brushProperty name="height" value="0.0399" units="cm"/>
      <inkml:brushProperty name="color" value="#00BFF3"/>
    </inkml:brush>
  </inkml:definitions>
  <inkml:trace contextRef="#ctx0" brushRef="#br0">55700 43891 551,'2'-23'-1,"4"1"-1,4 2-1,3 0-1,3 2-1,0 3-1,-1 2 0,1 4-1,4-1 8,11-3 16,9-5 17,10-3 15,5-3 4,1-2-10,1 0-9,2 0-10,-4 0-9,-8 5-6,-8 3-9,-8 5-6,-9 5-3,-11 10 2,-10 8 2,-11 9 2,-8 6 4,-4 3 5,-3 3 6,-4 3 5,-2 0 2,3-2 0,1-2-1,3-1 0,0-3-1,1 0 1,-1-1 1,1-1 1,-1-1-1,2 1-5,-2-1-4,1 1-4,-2-1-5,0 1-8,-1-1-6,0 1-7,-1-2-4,3-3-2,1-3-1,3-3-1,1-2-1,4-2-1,3-3 0,3-1-1,3-2 0,4-4 0,4-2-1,4-3 0,2-2 3,-1 2 5,1 1 6,0 0 5,0 0 3,0-2-3,0-2-2,-1-1-2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9:27"/>
    </inkml:context>
    <inkml:brush xml:id="br0">
      <inkml:brushProperty name="width" value="0.03159" units="cm"/>
      <inkml:brushProperty name="height" value="0.03159" units="cm"/>
      <inkml:brushProperty name="color" value="#00BFF3"/>
    </inkml:brush>
  </inkml:definitions>
  <inkml:trace contextRef="#ctx0" brushRef="#br0">57700 43140 696,'30'-35'4,"-2"4"8,-2 7 8,-1 5 8,-4 6 4,-4 3-1,-3 4 0,-4 4-1,-3 6-1,-2 10-2,-3 8-3,0 9-3,-4 7-7,-2 5-14,-4 7-12,-2 6-15,-1-3-2,0-11 6,3-11 7,0-9 7,0-7-5,0-1-15,0-1-16,0 0-16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9:28"/>
    </inkml:context>
    <inkml:brush xml:id="br0">
      <inkml:brushProperty name="width" value="0.03436" units="cm"/>
      <inkml:brushProperty name="height" value="0.03436" units="cm"/>
      <inkml:brushProperty name="color" value="#00BFF3"/>
    </inkml:brush>
  </inkml:definitions>
  <inkml:trace contextRef="#ctx0" brushRef="#br0">56950 44252 640,'14'-28'2,"-1"7"3,-2 7 5,-2 7 3,0 3 3,1 0 4,3 0 2,2 0 4,1 1 2,-1 2 1,0 2 1,1 2 1,-2 3-1,-1 4-3,-2 3-4,-2 5-4,-1 1-4,-1 1-6,1-2-4,0 2-7,-1-1-4,0-3-4,-2-1-4,0-2-4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9:29"/>
    </inkml:context>
    <inkml:brush xml:id="br0">
      <inkml:brushProperty name="width" value="0.04555" units="cm"/>
      <inkml:brushProperty name="height" value="0.04555" units="cm"/>
      <inkml:brushProperty name="color" value="#00BFF3"/>
    </inkml:brush>
  </inkml:definitions>
  <inkml:trace contextRef="#ctx0" brushRef="#br0">57810 41791 483,'9'-36'4,"3"5"8,4 7 9,2 5 8,0 6 3,-3 3-2,-3 4-2,-2 4-2,-3 3-3,1 2-2,0 2-2,-1 2-4,-1 4-1,-2 7-1,-4 7 0,-2 7-1,-5 3-2,-3 0-7,-6 0-6,-5 1-6,-4-1-9,-3 0-13,-3 0-11,-3 1-13,-1-3-1,2-4 10,0-3 11,1-5 10,2-2 8,4-1 3,2 0 5,3-2 5,3-2 3,5-1 5,3-2 3,4-3 5,3-2 2,4-1 3,2-2 2,4-1 2,4-4-1,7-2-4,7-4-3,7-1-5,2-4-3,2-2-3,-1-1-3,0-3-4,-2 1-3,-3 1-1,-5 2-3,-3 3-1,-5 3 4,-7 6 11,-5 6 11,-6 6 10,-4 4 6,-3 5-2,-4 3-1,-2 5-1,-2 1-2,1 0-1,-1 0-1,0 1-2,1-1-2,1 0-2,1 1-3,1-1-4,0-1 0,2-3 0,0-3 1,2-3 0,3-2-5,6-4-12,6-3-12,6-2-11,4-5-6,3-6 2,3-6 0,3-6 1,1-2 3,-3 3 3,-1 1 4,-3 3 3,-1 0 5,-2 2 7,-3 1 5,-1 0 7,-4 4 9,-3 5 11,-4 4 11,-4 5 11,-5 4 1,-3 3-9,-6 4-10,-5 2-9,-3 1-6,1 1-3,-1-1-4,1 1-2,-2-1-3,-1-1-2,-3-1-1,-1-1-2,-1-1-1,1-1 1,2-1 0,0-1 1,2-1 2,1 0 3,3-2 4,1-1 2,4 0 5,5 0 4,4-1 3,6 1 4,5-2 1,7-2-5,8-4-2,6-2-5,6-4-1,6-2-1,6-4-1,6-2 0,3-2 0,0 1-2,0-1 0,0 0-2,-4 1-1,-7 2-3,-6 3-4,-7 1-2,-5 1-6,-3 2-7,-3 0-8,-3 2-7,-2 1-11,-2 4-13,-2 2-15,-2 4-14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9:29"/>
    </inkml:context>
    <inkml:brush xml:id="br0">
      <inkml:brushProperty name="width" value="0.03567" units="cm"/>
      <inkml:brushProperty name="height" value="0.03567" units="cm"/>
      <inkml:brushProperty name="color" value="#00BFF3"/>
    </inkml:brush>
  </inkml:definitions>
  <inkml:trace contextRef="#ctx0" brushRef="#br0">62000 44061 616,'2'-13'95,"6"8"-14,4 7-14,5 6-15,2 4-12,-1 1-12,-2 1-12,1 2-12,-3 0-8,-3 1-5,-3 1-6,-2 0-5,-3 1-3,-2-1 1,-2-1 0,-2 0 0,-2-3-6,0-3-12,-1-3-12,-2-2-12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9:29"/>
    </inkml:context>
    <inkml:brush xml:id="br0">
      <inkml:brushProperty name="width" value="0.04002" units="cm"/>
      <inkml:brushProperty name="height" value="0.04002" units="cm"/>
      <inkml:brushProperty name="color" value="#00BFF3"/>
    </inkml:brush>
  </inkml:definitions>
  <inkml:trace contextRef="#ctx0" brushRef="#br0">61750 45300 549,'22'8'148,"-3"0"-35,-4-1-36,-1 1-34,-2 0-20,3 0-4,2-1-3,2 0-5,-2 1-17,-2 0-33,-3 0-33,-2 0-32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9:30"/>
    </inkml:context>
    <inkml:brush xml:id="br0">
      <inkml:brushProperty name="width" value="0.03147" units="cm"/>
      <inkml:brushProperty name="height" value="0.03147" units="cm"/>
      <inkml:brushProperty name="color" value="#00BFF3"/>
    </inkml:brush>
  </inkml:definitions>
  <inkml:trace contextRef="#ctx0" brushRef="#br0">57450 49150 699,'28'45'12,"-6"-2"14,-5-3 14,-6-3 15,-4-6 0,-1-3-11,0-5-11,-3-4-11,1-4-11,0 1-8,0 0-11,0-1-9,0-2-11,0-6-16,0-6-14,0-6-16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9:31"/>
    </inkml:context>
    <inkml:brush xml:id="br0">
      <inkml:brushProperty name="width" value="0.03369" units="cm"/>
      <inkml:brushProperty name="height" value="0.03369" units="cm"/>
      <inkml:brushProperty name="color" value="#00BFF3"/>
    </inkml:brush>
  </inkml:definitions>
  <inkml:trace contextRef="#ctx0" brushRef="#br0">56909 48622 652,'7'-7'2,"-1"1"3,0 0 4,-2 2 3,1 0 3,0 0 5,1 0 5,2 0 4,0 2 1,0 2-1,0 3-2,-1 4-1,1 2-3,0 3-4,0 4-4,0 2-4,-1 2-4,-1 3-4,0 1-4,-2 3-4,-1 0-1,-2-1 3,-2-1 1,-2-1 3,-1-2-5,0-3-15,0-3-13,1-3-13,0-7-7,6-14 1,2-12 1,5-13 1,3-5 5,2 0 10,1 1 9,3 2 10,2-1 8,3 1 3,3 0 4,3 0 4,0 2 5,-3 7 4,-4 5 5,-1 7 5,-4 3 3,-3 4 0,-3 2 1,-2 4 1,-4 3-1,-3 4 0,-2 4-1,-4 3-2,-4 6-2,-7 7-5,-7 7-4,-7 7-6,-5 4-4,-1 4-6,-2 2-4,-2 4-6,-1-2-3,1-2-1,2-6 0,0-2-2,0-5 2,-1-2 3,0-3 2,-2-3 4,1-3 3,4-3 2,3-4 3,2-2 4,3-2 2,5-3 5,3-1 3,4-2 4,7-4 4,10-6 4,10-6 2,10-5 5,7-7-1,8-4-3,7-4-5,5-5-3,3-2-5,-4 3-8,-4 3-6,-4 3-8,-5 4-3,-5 5 2,-7 5 1,-5 4 1,-7 6 2,-6 6 4,-8 6 3,-6 6 3,-6 4 1,-6 5-2,-3 3-1,-6 4-1,-5 4-1,-3 2-1,-4 3-2,-4 4 1,-2 1-2,1 0 1,-1 0 0,0 0 0,0 0-1,0 2-1,0 0-2,0 2-1,2-3-5,3-4-6,5-6-7,4-4-5,4-5-7,7-7-5,5-5-4,7-6-6,2-5 1,2-3 6,0-2 5,2-4 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19T21:04:15"/>
    </inkml:context>
    <inkml:brush xml:id="br0">
      <inkml:brushProperty name="width" value="0.04679" units="cm"/>
      <inkml:brushProperty name="height" value="0.04679" units="cm"/>
      <inkml:brushProperty name="color" value="#F2385B"/>
    </inkml:brush>
  </inkml:definitions>
  <inkml:trace contextRef="#ctx0" brushRef="#br0">18540 35837 470,'-22'-7'-11,"5"2"3,3 2 4,4 2 3,4 0 11,2 0 21,4-2 21,3 0 21,1-1 2,3 0-16,2 0-15,2 1-16,1-1-10,3 2-3,2 0-4,2 2-3,0-1-3,1 0-1,-1-2-1,1 0-1,-1-2 0,-1 0 1,-1-1-1,0-2 1,-2 2 0,-1 1 1,-1 2 0,-1 3 0,0 0 0,0 0 1,0 0-1,-1 0 1,2-1 0,2 0-1,1-2-2,3 0 0,0 0 0,-3 0-1,-1 2-1,-2 0 0,-1 1 0,3 0 0,2 0 0,2 0-1,0 1 1,1 0 0,-1 2 0,1 0 0,-2 1 1,-1 0-1,-2-1 1,-2 1 0,-2-1 0,1-1 0,0 0 0,0-2-1,-1 0 1,1 0 0,0 0 1,0 0-1,-1 0 0,1 0 0,0 0 0,0 0 0,1 1-1,3 0 1,3 2-1,3 0 0,0 0 0,-3 0 0,-3-1 0,-2-2 0,-3 0 0,1 2 0,0 1 0,0 0-1,-1 0 1,1 0 0,0-2 0,0 0 0,0-1 0,-1 0 0,1 0 0,0 0 0,0 0 0,-1 0 0,1 0 0,0 0 0,0 0 0,-1 0 0,1 0 0,0 0 1,0 0 0,0 0-1,-1 0 0,1 0 1,0 0-1,1 2 0,2 0 0,0 2 0,0-1 0,-1-1 0,-1 0 0,0-2 0,-1 0 0,3 0 0,2 0 0,1 0 0,2 0 0,0-2 1,-1 0 0,1-1 0,-1-1 1,1 0 1,0 0-1,-1 0 2,1 0-1,-1 0 0,1 0 0,0 0-1,-1 1 0,1 0-1,-2 2 0,2 0 0,-1 1 0,1-2-1,0 0 0,-1-1-2,1-1 1,0 2 1,-1 1-1,1 1 1,-1 0 0,1 0 0,-1 0 0,1 0-1,-1-1 1,-1 0-1,-1-2 1,0 0 0,-2 0 0,1 0 0,0 2 0,-1 0 0,1 1 1,0 0-1,-1 0 0,1 0 0,0 0 0,0 0 1,-1 0-1,1 0 1,0 0-1,-1 0 1,1 0 0,0 0-1,-1 0 1,1 0 0,0 0 0,-1 0-1,0 0 1,-1 0 0,0 0-1,-2 0 1,0 0-1,2 0 0,0 0 0,1 0 1,1 0-1,-1 0 0,1 0 0,0 0 1,-1 0-1,-1 0 0,-1 0 0,0 0 1,-1 0-1,1 0 0,1 0 0,1 0 0,1 0 0,-2 0 0,-1 0 0,-1 0 0,0 0 0,0 0 0,-1 0 0,1 0 0,1 0 0,0 0 0,1 0 0,1 0 1,0 0-2,-1 0 1,0 0 0,-2 0 0,0 0-1,0 0 1,-1 0-1,1 0 0,0 0 1,0 0-1,-1 0 1,1 0 0,0 0-1,2 0 1,0 0 0,1 0-1,0 0 1,-1 0-1,-1 0 0,0 0 0,-1 0-1,1 0 0,1 0 1,2 0 0,-1 0-1,-1 0 0,-1 0 0,0 0 0,-2 0-1,1 0 1,0 0 0,0 0 1,0 0-1,1 0 0,1 0-1,2 0 1,-1 0-1,1 0-1,0 0 1,-1 0-1,0 0 0,-1-2 0,0 0-1,-2-2-1,-2-1-7,-2-2-16,-4-1-16,-2-3-14,-4 0-8,0 1 4,-3 0 1,-2 2 3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7:05:25"/>
    </inkml:context>
    <inkml:brush xml:id="br0">
      <inkml:brushProperty name="width" value="0.03421" units="cm"/>
      <inkml:brushProperty name="height" value="0.03421" units="cm"/>
      <inkml:brushProperty name="color" value="#F2395B"/>
    </inkml:brush>
  </inkml:definitions>
  <inkml:trace contextRef="#ctx0" brushRef="#br0">43084 32150 643,'-16'11'64,"0"5"-8,1 7-10,-1 5-10,-1 6-6,-1 3-5,-3 4-3,-1 4-4,-2 4-3,-2 6-1,1 4-1,-1 5-1,-1-1-6,1-4-14,1-4-12,1-6-12,2-4-9,5-4-6,3-4-4,4-3-5,4-6 1,2-6 7,4-5 9,3-6 7,1-4 7,1-2 5,1-3 6,2 0 6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9:31"/>
    </inkml:context>
    <inkml:brush xml:id="br0">
      <inkml:brushProperty name="width" value="0.03502" units="cm"/>
      <inkml:brushProperty name="height" value="0.03502" units="cm"/>
      <inkml:brushProperty name="color" value="#00BFF3"/>
    </inkml:brush>
  </inkml:definitions>
  <inkml:trace contextRef="#ctx0" brushRef="#br0">58550 50645 628,'51'-13'53,"-8"4"-3,-8 6-2,-7 5-3,-5 3-3,0 3-6,1 3-6,-1 4-5,-1 0-6,-1-1-5,-2-1-6,-2-1-7,-3 1-4,-1 0-8,-2 0-5,-2 2-6,-3 1-7,-3 0-10,-2-1-9,-4 1-9,-2-1-1,-1-1 7,-3-1 6,-2 0 6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9:31"/>
    </inkml:context>
    <inkml:brush xml:id="br0">
      <inkml:brushProperty name="width" value="0.04222" units="cm"/>
      <inkml:brushProperty name="height" value="0.04222" units="cm"/>
      <inkml:brushProperty name="color" value="#00BFF3"/>
    </inkml:brush>
  </inkml:definitions>
  <inkml:trace contextRef="#ctx0" brushRef="#br0">57696 51794 521,'-29'13'2,"7"-3"5,5-4 4,6-4 5,5-2 4,5 0 3,2 0 3,5 0 4,5-1 0,6 0 1,5-2-1,7 0 1,2-2-2,-2 0-3,-1-1-3,1-1-2,-4-1-5,-3 2-4,-5 1-5,-3 0-5,-4 3-6,-4 4-7,-4 4-7,-4 4-6,-6 4-5,-6 5 0,-7 5-1,-7 5-1,-3 1 1,0 2 2,0-1 1,0 0 3,-1-1 2,-1-1 4,-1-3 4,-1-2 5,1-2 3,1-1 4,4-3 3,1-1 4,2-3 5,6-4 5,5-5 6,5-2 5,4-3 1,4 0-2,4 0-3,4 0-2,5-2 1,7 0 6,7-3 5,7-2 7,5-1-1,4-2-4,4 0-6,4-1-5,-2 0-6,-6 2-8,-7 2-8,-8 3-6,-2-1-7,-1 2-3,1-1-5,-1 0-3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9:32"/>
    </inkml:context>
    <inkml:brush xml:id="br0">
      <inkml:brushProperty name="width" value="0.04142" units="cm"/>
      <inkml:brushProperty name="height" value="0.04142" units="cm"/>
      <inkml:brushProperty name="color" value="#00BFF3"/>
    </inkml:brush>
  </inkml:definitions>
  <inkml:trace contextRef="#ctx0" brushRef="#br0">58474 51241 531,'-9'-16'1,"0"2"4,-2 1 3,1 1 4,-1 2 8,1 4 13,0 4 14,2 4 14,1 6 2,2 10-10,2 8-8,3 8-10,0 12-7,0 14-6,0 13-6,0 15-6,0 11-4,0 13-3,0 11-3,0 13-2,-1 4-8,-2 0-12,-2 1-13,-1 0-11,-1-13-5,2-28 3,2-28 3,2-27 4,1-15 1,0-1-1,0-3-2,0-1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9:33"/>
    </inkml:context>
    <inkml:brush xml:id="br0">
      <inkml:brushProperty name="width" value="0.0632" units="cm"/>
      <inkml:brushProperty name="height" value="0.0632" units="cm"/>
      <inkml:brushProperty name="color" value="#00BFF3"/>
    </inkml:brush>
  </inkml:definitions>
  <inkml:trace contextRef="#ctx0" brushRef="#br0">60755 50178 348,'0'-12'1,"2"6"5,0 8 3,2 6 4,-1 4 1,-1 2 1,0 0-1,-1 1 1,-4 3-4,-4 5-5,-6 5-6,-4 5-6,-1 0-4,1-2-2,2-3-3,3-3-1,1-3-1,2-5 1,2-4 2,2-3 0,3-3 4,2 0 4,4-2 5,2 0 6,2-2 3,0-1 2,0 0 3,-1-2 2,1 3 3,-2 4 4,-1 5 4,0 6 4,-3 4-1,-2 4-3,-4 6-4,-2 5-4,-2 2-4,-2-2-3,0 0-3,-1-1-2,0-4-4,2-5-2,2-7-2,3-5-2,2-10-7,5-12-11,6-13-11,4-13-10,4-8-2,1-4 5,3-4 6,1-4 7,1 0 5,-1 2 5,-1 4 4,0 2 6,-2 6 3,-1 5 0,-1 5 2,-2 7 0,1 3 4,0 1 6,-1 0 7,1 2 5,0 2 4,-1 1-1,1 2 2,0 2-1,-3 3-2,-3 5-8,-4 2-6,-4 5-7,-3 3-4,-2 0 2,-2 1 0,-2 2 0,0-1 2,1-1 1,0-1 1,2 0 2,0-1 0,2-1 1,0 1 0,2 0 0,1-1 0,4 0 1,2-2 0,4 0 0,0-1 1,-1 1 0,-1 2 0,0 0 0,-1 1 2,1 0 0,2 0 1,0-1 1,0 2 0,-3 2 1,-1 1-1,-2 2 0,-1 3 0,-2 2 0,0 1-2,-2 3 0,-1 2-2,-4 2-2,-2 4-1,-3 3-1,-3 1-3,-2-1-2,-2-1-2,-1-2-3,-3 1-1,-3-1 1,-3 0-1,-3 1 1,-1-3-1,1-3 0,2-5 0,0-3-1,2-4-1,3-3 1,3-3 0,3-2-1,2-7 0,3-8-5,1-9-2,2-9-4,4-5 1,6-1 2,6-1 4,6 0 4,2 0 3,1 3 3,0 3 5,0 3 3,-1 3 4,-1 3 0,-1 3 2,-1 3 2,0 2 3,0 2 5,0 2 4,-1 3 7,0 2-1,1 7-6,0 6-4,0 6-5,-2 2-4,-1-1-1,-2-1-2,-2-1-2,-1 0-3,0-2-6,-1-1-5,2-1-7,-1-1-2,3-2-2,2-2-1,2-2-1,1-4 1,3-6 0,2-6 2,2-6 2,0-3 0,1-3 2,-1-1 1,1-3 1,-2 1 2,-3 1 5,-2 3 5,-4 1 3,-1 5 10,0 7 12,-1 6 12,1 8 13,0 5 2,-2 5-10,-1 5-10,0 5-10,-2 2-6,-1-1-5,0-1-3,-1-1-5,0-2-5,1-1-5,3-2-5,2-3-5,3-6-6,4-12-9,3-11-8,5-13-7,0-7-2,-1-4 7,-3-5 7,-2-3 6,0-2 5,-2 0 3,-1 0 3,-1 0 4,0 3 1,0 3 0,-1 4 1,1 4 0,-1 1 1,0 1 0,-2 0 0,0-1 1,-2 3 7,1 4 12,0 3 13,0 4 13,-1 3 9,-2 1 2,-3 1 5,0 1 3,-1 5 0,1 11-4,3 12-3,2 10-5,0 6-5,-2 4-6,-2 3-5,-2 3-6,-1 4-5,2 7-3,0 7-3,2 7-3,-1 4-4,-1 3-6,0 1-4,-1 2-5,-2 2-6,-1-1-4,0 0-7,-1 1-4,-2-1-5,-2 2-3,-2 0-5,-2 2-2,0-7 1,1-15 5,0-15 7,2-13 6,0-10 0,1 0-5,-1-1-5,0 0-5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9:34"/>
    </inkml:context>
    <inkml:brush xml:id="br0">
      <inkml:brushProperty name="width" value="0.03518" units="cm"/>
      <inkml:brushProperty name="height" value="0.03518" units="cm"/>
      <inkml:brushProperty name="color" value="#00BFF3"/>
    </inkml:brush>
  </inkml:definitions>
  <inkml:trace contextRef="#ctx0" brushRef="#br0">66500 51863 625,'9'-21'9,"1"8"18,3 7 18,2 7 18,1 3 4,-2 3-12,2 2-10,0 2-10,-2 1-14,-3 1-13,-3 1-16,-2 2-13,-3 0-11,-2 2-6,-2 3-8,-2 1-5,-1-1-3,0-3 3,0-4 3,0-4 2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8:59:34"/>
    </inkml:context>
    <inkml:brush xml:id="br0">
      <inkml:brushProperty name="width" value="0.04134" units="cm"/>
      <inkml:brushProperty name="height" value="0.04134" units="cm"/>
      <inkml:brushProperty name="color" value="#00BFF3"/>
    </inkml:brush>
  </inkml:definitions>
  <inkml:trace contextRef="#ctx0" brushRef="#br0">66345 53050 532,'-13'0'6,"4"2"11,6 0 13,5 2 11,2 0 6,3 0-2,2-1-1,2 1 0,0 1-4,1 0-3,-1 1-4,1 2-5,0 0-5,0 1-6,-1 1-6,0 1-7,0 2-9,-2 1-15,-2 3-13,-2 2-15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3:35"/>
    </inkml:context>
    <inkml:brush xml:id="br0">
      <inkml:brushProperty name="width" value="0.03686" units="cm"/>
      <inkml:brushProperty name="height" value="0.03686" units="cm"/>
      <inkml:brushProperty name="color" value="#F2395B"/>
    </inkml:brush>
  </inkml:definitions>
  <inkml:trace contextRef="#ctx0" brushRef="#br0">19775 45200 596,'-13'-14'44,"8"4"-2,7 4-1,6 4-1,5 1-2,2 0-4,2-1-3,2-2-5,0 0-3,0 2-3,-2 1-4,-1 0-3,1 2-2,0 0-3,2 1-2,-1 2-2,2 0-1,-2 0-1,-1 0-1,0 0 0,-2 0-2,0 0-2,-2 0-2,0 0-2,-1 0-3,0 0-4,0 0-3,0 0-5,-4-2-7,-8 1-9,-8-2-10,-8 0-10,-4 0-1,0 2 7,0 2 7,0 2 8,1 1 6,2 0 7,2 0 6,2 0 8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3:36"/>
    </inkml:context>
    <inkml:brush xml:id="br0">
      <inkml:brushProperty name="width" value="0.03782" units="cm"/>
      <inkml:brushProperty name="height" value="0.03782" units="cm"/>
      <inkml:brushProperty name="color" value="#F2395B"/>
    </inkml:brush>
  </inkml:definitions>
  <inkml:trace contextRef="#ctx0" brushRef="#br0">19621 45677 581,'-15'-7'4,"2"2"9,2 2 7,2 2 9,2 2 2,2 2-4,2 2-3,2 2-4,1 2-2,0 4-1,0 2 0,0 4-1,0 0-1,0 0 0,0-2-1,0 0-1,0 1-1,0 7 0,0 6-1,0 6-1,0 3 0,0 0-3,0-1-2,0 2-1,0-3-3,0 2-1,0 0-1,0 0-3,0-1 0,0-2 1,0-3 0,0-1 1,0-2-3,0-4-6,0-3-6,0-2-7,0-3-3,0 0 0,0-2-1,0 0 0,-1-5-3,0-6-5,-2-8-5,0-6-6,-1-6 3,0-4 8,0-4 9,0-4 9,0-2 5,0 0 4,0 0 2,0 0 2,0 1 3,2-1 0,0 0 1,2 0 0,0 0 2,0 2 2,0 1 4,0 0 3,0 3 0,2 4 1,0 5-1,2 3-1,1 3 3,0 0 4,1 2 6,2 0 4,1 1 3,2 1-1,2-1 0,2-1-1,1 2 0,2 1-2,0 0-1,1 2 0,2-1-2,-2-1-2,1 0-2,0-2-1,0 1-2,0 1-3,0 0-1,0 2-2,-1-1-2,0 0-4,-2-2-3,-1 0-4,0-1-1,0 2-2,-1 0-2,1 2-1,0 0-1,-1 0-1,-2 0-1,-1 0-1,0 0 0,-2 0 0,0 0 2,-2 0 0,0-2 0,0-2-1,0-4-2,0-2-1,-1-3 0,-2 0 2,-2-2 2,-2 0 2,-2-1 1,-2 0 2,-2 0 2,-2 0 1,-1 1 1,-2 2 1,0 2 0,-2 3 0,0 0 2,0 1 4,1 2 2,-2 0 4,1 2 3,0 0 3,1 2 4,-1 1 3,-1 0 2,2 1-2,-1 2-1,0 0-2,0 2-2,3 2-2,-1 2-2,2 2-2,0 3-1,2 2 1,0 4-1,2 2 1,0 3-1,0 0-2,0 1-2,0 2-1,1 0-2,0 0 0,2 0 1,0-2-2,2 1 1,0-2 0,2-2-1,0-2 0,2-2 0,4-2-4,2-2-2,4-2-2,2-3-3,1-2-5,3-4-3,1-2-5,4-3-6,1 0-7,1-2-9,3 0-8,1-3-2,0-2 4,0-4 5,0-2 4,-3-1 6,-6 2 4,-6 2 7,-6 2 4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3:37"/>
    </inkml:context>
    <inkml:brush xml:id="br0">
      <inkml:brushProperty name="width" value="0.02975" units="cm"/>
      <inkml:brushProperty name="height" value="0.02975" units="cm"/>
      <inkml:brushProperty name="color" value="#F2395B"/>
    </inkml:brush>
  </inkml:definitions>
  <inkml:trace contextRef="#ctx0" brushRef="#br0">21570 44590 739,'23'-21'50,"-4"6"-10,-3 6-9,-2 6-9,-4 4-5,1 2 0,-2 2 1,0 2 0,-2 2-1,0 2-4,-2 2-3,0 2-4,-3 1-5,-2 1-6,-4 2-8,-2 0-6,-3 1-3,0-4 0,-2-1 0,0-2 1,0-1 1,1 0 5,0 0 2,2 0 4,0 0 3,0-3 5,0 0 4,0 0 4,3-2 3,6 0 3,6-2 2,6 0 2,2-1 0,0 0-2,-2 0-2,-1 0-2,-1 0-3,0 2-1,-2 0-2,0 2-2,-2 0-1,-2 0 0,-2 0-1,-2 0-1,-2 0 0,-2 2-2,-2 0-1,-2 2-1,-2-1-2,-2 1 0,-2 0-2,-1 0-2,-2 0 0,0-2-2,0 0-2,0-2-1,1-1-3,0-4-3,2-2-3,0-4-3,2-1-3,1-2 0,1 0-1,0-2-1,2 0 3,0 0 6,2 0 7,0 0 6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3:37"/>
    </inkml:context>
    <inkml:brush xml:id="br0">
      <inkml:brushProperty name="width" value="0.02642" units="cm"/>
      <inkml:brushProperty name="height" value="0.02642" units="cm"/>
      <inkml:brushProperty name="color" value="#F2395B"/>
    </inkml:brush>
  </inkml:definitions>
  <inkml:trace contextRef="#ctx0" brushRef="#br0">22307 45065 832,'22'0'2,"-4"0"5,-4 0 4,-4 0 4,-2-1 2,-1 0-2,1-2-2,0 1-1,1-1-1,2 0 1,2 2 1,2 0 1,0 1-2,0 0-3,-2 0-5,0 0-4,-1 0-4,-1 0-5,1 0-5,0 0-5,-1 1-5,0 0-3,-2 2-3,0 0-4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7:05:26"/>
    </inkml:context>
    <inkml:brush xml:id="br0">
      <inkml:brushProperty name="width" value="0.03561" units="cm"/>
      <inkml:brushProperty name="height" value="0.03561" units="cm"/>
      <inkml:brushProperty name="color" value="#F2395B"/>
    </inkml:brush>
  </inkml:definitions>
  <inkml:trace contextRef="#ctx0" brushRef="#br0">42471 32413 617,'-43'-15'-8,"9"2"6,9 2 7,9 3 8,8 1 9,6 2 12,7 2 13,8 2 12,5 5 2,7 8-12,5 7-10,7 9-11,2 7-8,5 10-9,2 7-6,4 11-9,0 2-2,-2-3 0,-2-3 2,-3-3 1,-3-7-12,-7-8-25,-7-11-24,-7-9-24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3:37"/>
    </inkml:context>
    <inkml:brush xml:id="br0">
      <inkml:brushProperty name="width" value="0.0327" units="cm"/>
      <inkml:brushProperty name="height" value="0.0327" units="cm"/>
      <inkml:brushProperty name="color" value="#F2395B"/>
    </inkml:brush>
  </inkml:definitions>
  <inkml:trace contextRef="#ctx0" brushRef="#br0">22931 44202 672,'-14'-12'2,"5"8"19,3 8 17,4 8 19,2 6 3,0 4-10,0 4-12,0 4-11,0 0-8,0 1-8,0-2-7,0-1-6,0 1-9,0 2-7,0 2-8,0 1-8,0-1-7,-2-6-7,-1-6-6,0-6-8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3:38"/>
    </inkml:context>
    <inkml:brush xml:id="br0">
      <inkml:brushProperty name="width" value="0.0334" units="cm"/>
      <inkml:brushProperty name="height" value="0.0334" units="cm"/>
      <inkml:brushProperty name="color" value="#F2395B"/>
    </inkml:brush>
  </inkml:definitions>
  <inkml:trace contextRef="#ctx0" brushRef="#br0">23654 46577 658,'-11'0'43,"10"0"1,10 0 1,10 0 2,5 0-4,2 0-6,0 0-6,2 0-8,-1 0-6,-1 2-8,-1 0-7,-1 2-7,-1-1-6,-2-1-5,-2-1-4,-2 0-5,-2-1-4,0 2-3,-2 0-3,0 2-4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3:38"/>
    </inkml:context>
    <inkml:brush xml:id="br0">
      <inkml:brushProperty name="width" value="0.03414" units="cm"/>
      <inkml:brushProperty name="height" value="0.03414" units="cm"/>
      <inkml:brushProperty name="color" value="#F2395B"/>
    </inkml:brush>
  </inkml:definitions>
  <inkml:trace contextRef="#ctx0" brushRef="#br0">24185 45859 644,'-8'-7'2,"2"1"6,0 0 5,3 2 5,-1 2 6,0 5 7,0 6 8,0 4 6,0 5 0,2 2-7,1 4-7,0 2-8,1 3-7,0 2-4,0 2-4,0 2-6,0 3-4,0 3-7,0 5-6,0 3-6,0 3-2,0 0 1,0 0 2,0-1 0,0-4-5,0-12-12,0-10-13,0-12-12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3:40"/>
    </inkml:context>
    <inkml:brush xml:id="br0">
      <inkml:brushProperty name="width" value="0.03476" units="cm"/>
      <inkml:brushProperty name="height" value="0.03476" units="cm"/>
      <inkml:brushProperty name="color" value="#F2395B"/>
    </inkml:brush>
  </inkml:definitions>
  <inkml:trace contextRef="#ctx0" brushRef="#br0">26843 44694 632,'-8'9'31,"0"2"-4,0 2-3,0 2-3,-1 1-3,0 2-1,-2 0-1,0 2 0,-1-1-3,0 0-3,0-2-4,0-1-3,1 0-1,-3 0-1,0 0 1,-2-1 1,1 1-1,0-2 0,2 0 0,0-2-1,1 0 0,-1 2 2,-2 0 0,-1 1 1,1 1 1,-1-1 0,0-2 1,0-1 0,1 0 1,4-2-1,2 0 1,4-2-1,5 0 0,8-2 1,8 0 0,8-2 1,4-1 0,2-2 0,0-2-1,1-2 0,1 0-1,0 0 0,-1 2-1,1 0-1,-3 2 0,-6 0-1,-6 2 0,-6 0-1,-2 1-2,2-2-1,2 0-2,2-2-3,1 1-2,2 0-3,0 2-4,1 0-2,-2-1-9,-8-6-16,-6-5-16,-8-4-14,-4-2-1,-2 0 15,-2 2 15,-2 0 16,1 2 9,3 0 4,2 2 4,4 0 4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3:40"/>
    </inkml:context>
    <inkml:brush xml:id="br0">
      <inkml:brushProperty name="width" value="0.03558" units="cm"/>
      <inkml:brushProperty name="height" value="0.03558" units="cm"/>
      <inkml:brushProperty name="color" value="#F2395B"/>
    </inkml:brush>
  </inkml:definitions>
  <inkml:trace contextRef="#ctx0" brushRef="#br0">27422 45476 618,'-15'-15'-11,"4"2"4,2 2 4,5 2 5,0 1 5,2 0 7,0 0 7,2 0 7,0 3 6,0 6 3,0 6 4,0 6 3,0 3-1,0 2-8,0 0-7,0 1-7,0 3-5,0 3-3,0 2-3,0 2-4,-1 3-4,0-2-3,-2-1-5,0 0-5,-1 2-3,0 6-3,0 5-3,0 7-3,0-2-4,2-5-5,0-8-3,2-6-4,1-7-3,2-4-1,2-6 0,2-4-1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3:41"/>
    </inkml:context>
    <inkml:brush xml:id="br0">
      <inkml:brushProperty name="width" value="0.04184" units="cm"/>
      <inkml:brushProperty name="height" value="0.04184" units="cm"/>
      <inkml:brushProperty name="color" value="#F2395B"/>
    </inkml:brush>
  </inkml:definitions>
  <inkml:trace contextRef="#ctx0" brushRef="#br0">28927 45347 525,'14'-23'-9,"-2"4"3,-4 2 1,-3 4 3,-1 1 7,-2 0 10,0 0 11,-1 0 11,-3 1 3,0 4-2,-3 3-4,-2 2-2,-2 4-5,-2 2-3,-2 3-4,-2 4-4,-1 2-3,2 4-1,0 2 0,2 4-2,0 1-1,0 1 0,0 2 0,0 0-1,1 1-1,2-2 0,2 0-2,2-3 0,2 1-1,0 2 1,2 0-1,0 1 1,2 0-1,0-2-1,2-2-1,0-2 0,2-3-2,2-2-2,2-4-3,2-2-2,2-3-2,2-2-2,2-2-2,2-2-1,1-3-2,2-4-2,0-4 0,2-4-2,-1-4-1,-1-4-1,-1-4-3,-1-4-1,0-1 1,-2-1 2,0 0 2,-2 0 2,0 1 3,-2 1 3,-1 1 1,0 0 3,-2 2 1,-2 0 0,-2 2 1,-2 1-1,-1 1 4,0 4 4,0 2 5,0 4 5,-1 5 11,0 8 15,-2 8 15,0 8 16,-1 3 1,0 0-13,0-2-12,0 0-14,0 0-7,0 5-6,0 4-4,0 4-5,0 1-3,0-2-3,0-3-1,0-1-1,0-1-5,0 0-4,0-1-6,0 2-5,0-2-1,2-1 0,0 0 3,2-2 0,0-1-2,0-2-8,0-2-7,0-2-7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3:41"/>
    </inkml:context>
    <inkml:brush xml:id="br0">
      <inkml:brushProperty name="width" value="0.03047" units="cm"/>
      <inkml:brushProperty name="height" value="0.03047" units="cm"/>
      <inkml:brushProperty name="color" value="#F2395B"/>
    </inkml:brush>
  </inkml:definitions>
  <inkml:trace contextRef="#ctx0" brushRef="#br0">30904 44689 722,'1'-15'2,"0"4"4,1 2 5,2 5 4,1 0 7,4 0 8,2 0 8,3 0 9,2 1-3,0 0-11,0 1-12,0 2-13,0 0-12,-1-2-13,1-1-14,0 0-14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3:42"/>
    </inkml:context>
    <inkml:brush xml:id="br0">
      <inkml:brushProperty name="width" value="0.03585" units="cm"/>
      <inkml:brushProperty name="height" value="0.03585" units="cm"/>
      <inkml:brushProperty name="color" value="#F2395B"/>
    </inkml:brush>
  </inkml:definitions>
  <inkml:trace contextRef="#ctx0" brushRef="#br0">32379 45368 613,'32'-8'115,"-2"2"-26,-1 0-25,0 2-26,-1 0-14,1 1-4,1-1-4,1 0-4,1 0-5,0 0-6,0 0-4,0 0-5,-1 0-3,-2 2 2,-2 0 2,-3 2 1,-1 0-1,-2 2-6,-2 0-6,-2 2-5,-2-1-4,0 0-4,-2-2-4,0 0-3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3:42"/>
    </inkml:context>
    <inkml:brush xml:id="br0">
      <inkml:brushProperty name="width" value="0.03005" units="cm"/>
      <inkml:brushProperty name="height" value="0.03005" units="cm"/>
      <inkml:brushProperty name="color" value="#F2395B"/>
    </inkml:brush>
  </inkml:definitions>
  <inkml:trace contextRef="#ctx0" brushRef="#br0">34035 44542 732,'-10'0'43,"10"2"0,12 0-2,10 2 0,5 0-4,-2 0-10,-2 0-7,-2 0-9,-2 0-6,1 0-7,0 0-4,0 0-6,-1 0-4,-2 2 0,-2 0-2,-2 2-1,-3-1-3,-2 1-5,-4 0-7,-2 0-5,-2 0-1,0 0 2,0 0 4,0 0 2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3:42"/>
    </inkml:context>
    <inkml:brush xml:id="br0">
      <inkml:brushProperty name="width" value="0.03311" units="cm"/>
      <inkml:brushProperty name="height" value="0.03311" units="cm"/>
      <inkml:brushProperty name="color" value="#F2395B"/>
    </inkml:brush>
  </inkml:definitions>
  <inkml:trace contextRef="#ctx0" brushRef="#br0">31917 45927 664,'-29'-1'3,"8"0"8,7-2 7,6 0 7,10-2 6,10 0 2,11-2 3,12 1 3,4-2-1,-2 2-7,-3 0-6,-1 2-6,3 1-5,6 0-6,7 2-3,7 0-6,0 1-4,-6 0-5,-8 0-5,-7 0-3,-4 1-5,-2 0-4,-2 2-3,-2 0-4,-3 1-2,-4 2 2,-4 0 1,-4 2 1,-3-2 2,0 1 1,-2-2 3,0 0 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7:05:28"/>
    </inkml:context>
    <inkml:brush xml:id="br0">
      <inkml:brushProperty name="width" value="0.03505" units="cm"/>
      <inkml:brushProperty name="height" value="0.03505" units="cm"/>
      <inkml:brushProperty name="color" value="#F2395B"/>
    </inkml:brush>
  </inkml:definitions>
  <inkml:trace contextRef="#ctx0" brushRef="#br0">90476 36955 627,'-51'0'68,"8"2"-12,7 1-12,9 0-13,4 2-7,1 2-4,1 1-2,1 3-3,2 3-3,1 2-1,2 3-1,3 3-3,0 1 1,2 0 0,1 0 1,0 1 1,2 3 0,1 9-4,0 7-2,2 8-3,0 1-1,2-2 0,0-6 0,2-3 0,1-4-1,4-4 0,2-3 0,4-5-1,2-3 1,3-5 0,3-3 1,3-4 0,5-5-1,4-6-4,7-6-3,6-6-5,3-7-1,-2-9 2,0-9 1,-1-8 2,-4-5-2,-5-3-5,-4-2-4,-5-1-4,-4 0-1,-6 4 2,-5 4 4,-5 4 2,-4 4 3,-6 2 1,-4 3 1,-5 4 2,-6 3 1,-5 7 0,-7 5 1,-5 6 1,-4 8-3,-3 8-3,-4 9-4,-3 10-5,4 1-1,8-3 1,9-5 1,9-3 1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3:43"/>
    </inkml:context>
    <inkml:brush xml:id="br0">
      <inkml:brushProperty name="width" value="0.03515" units="cm"/>
      <inkml:brushProperty name="height" value="0.03515" units="cm"/>
      <inkml:brushProperty name="color" value="#F2395B"/>
    </inkml:brush>
  </inkml:definitions>
  <inkml:trace contextRef="#ctx0" brushRef="#br0">32165 46271 625,'-19'1'6,"10"0"15,10 2 15,10 0 16,6 2 2,0 2-8,1 2-9,2 2-9,0 2-5,2 2-1,0 2-2,1 2-1,2 1-8,-1 1-14,3 1-13,0 1-13,-1-2-8,-2-4-2,-4-6-2,-2-4-2,-4-3-2,0 2 0,-3 0 0,-2 2-1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3:44"/>
    </inkml:context>
    <inkml:brush xml:id="br0">
      <inkml:brushProperty name="width" value="0.04418" units="cm"/>
      <inkml:brushProperty name="height" value="0.04418" units="cm"/>
      <inkml:brushProperty name="color" value="#F2395B"/>
    </inkml:brush>
  </inkml:definitions>
  <inkml:trace contextRef="#ctx0" brushRef="#br0">37056 43972 498,'14'-8'-14,"-4"0"12,-4 0 11,-4 0 12,-3 0 6,0 0 0,-2 0 1,0 0 0,-2 2-3,0 2-5,-2 4-6,0 3-4,-2 1-4,-4 2-1,-3 0 0,-2 1-1,-2 2-2,0 0-5,0 2-4,1 0-4,0 1-1,0-2 1,2-1 3,1 0 1,1-2 2,2 0 1,2-2 2,2 0 1,2 0 8,2 2 11,2 2 13,2 2 13,0 1 2,0 2-8,-1 0-7,-2 2-7,0 1-5,2 1-2,1 3-3,0 2-2,0 2-2,0 0 0,-1 1-1,-2 1 0,1 0-2,0 0-2,2-2-1,0-1-2,1 1-2,0 0 0,0 1-2,0 2 0,0-1-2,0-2 0,0-2-1,0-2-2,1-2-3,0-1-9,1 0-7,2-2-8,2-2-5,6-6-3,4-4-2,6-6-3,0-2 2,-4-2 4,-4 0 5,-4-2 5,-3 0 2,2 0 2,-2 1 0,2-2 2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3:45"/>
    </inkml:context>
    <inkml:brush xml:id="br0">
      <inkml:brushProperty name="width" value="0.0457" units="cm"/>
      <inkml:brushProperty name="height" value="0.0457" units="cm"/>
      <inkml:brushProperty name="color" value="#F2395B"/>
    </inkml:brush>
  </inkml:definitions>
  <inkml:trace contextRef="#ctx0" brushRef="#br0">38465 43709 481,'9'-8'22,"4"2"4,2 1 4,4 0 4,1 1 0,2 2-5,-1 0-5,2 2-5,2 0-4,-2 0-2,1 0-4,0 0-2,0 0-4,-2 0-6,0 0-4,-2 0-6,-1 1-6,-4 2-7,-2 2-9,-4 2-7,-4 2-2,-6 2 5,-6 2 3,-6 2 5,-3 0 5,-2-3 6,0-1 5,-2-1 7,0-3 2,1 2 2,-2-2 1,1 1 2,1 0 0,0-2 0,2 0 0,0-2 1,2 0 4,-1 0 8,1 0 7,-1 0 9,1 1 4,2 0 1,2 2 1,2 0 0,1 1-1,2 0-2,1 0-3,0 0-2,1 2-1,2 6 0,0 4 0,2 6-1,0 2 0,0 0-3,0-1-3,0 1-2,0 0-1,0 1-3,0 1 0,0 2-2,-1 0-1,0 1 1,-2 2 1,0 0 0,-1 0-4,0-4-8,0-3-8,0-2-9,0-4-8,2-2-12,0-4-9,2-3-11,0-3-1,2-7 8,0-6 7,2-7 9,0-3 4,0-3 3,0-4 2,0-2 2,-1-1 4,0 0 5,-2 2 5,0 0 5,-1 2 4,0 2 5,0 3 4,0 0 3,0 3 5,0 0 5,0 2 3,0 1 6,1 0 1,4 0-1,3 0-2,2 0-2,2 0 0,2 2-2,0 0-1,2 2-2,2 0-1,3 0-2,5 0-2,3 0-2,3 0-2,-2 2-3,0 0-3,-2 2-1,-1-1-3,-2 0-3,-2-2-1,-3 0-3,0-1-4,-2 2-4,-1 0-5,0 2-5,-3-1-1,-2-2 0,-4-2 1,-2-2 0,-2-1 3,0 0 2,0 0 2,0 0 4,-1 0 1,0-2 2,-2 1 1,0-3 1,-2 0 2,-2 1 4,-2-1 2,-2-1 2,-1 2 4,0 0 4,0 2 2,0 1 4,0 1 1,-2 2-1,-1 2-2,0 2-2,-1 1 2,-2 0 6,0 0 6,-1 0 5,0 1 1,0 4-4,2 2-5,0 4-4,1 3-3,-2 3-2,0 5-1,-1 4-2,-1 0-1,3-1-2,2-2 0,2-2-2,2-1-1,0 2 0,2 0 0,1 2 0,0-1-2,1-1-4,2 0-2,0-2-5,3-1-3,2-4-4,4-2-3,2-4-5,4-1-3,2-2-4,4 0-5,2-2-4,3-1-2,2-2-2,2-2-1,1-2-1,-1-1 0,-6 0 3,-6 0 2,-6 0 2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3:46"/>
    </inkml:context>
    <inkml:brush xml:id="br0">
      <inkml:brushProperty name="width" value="0.05058" units="cm"/>
      <inkml:brushProperty name="height" value="0.05058" units="cm"/>
      <inkml:brushProperty name="color" value="#F2395B"/>
    </inkml:brush>
  </inkml:definitions>
  <inkml:trace contextRef="#ctx0" brushRef="#br0">41072 43912 434,'-15'-15'4,"0"2"8,2 2 8,0 2 7,1 2 3,0 2-2,1 2-3,-1 2-2,0 2-1,2 2-2,0 2-1,1 2-1,1 3 0,-3 4-1,-2 4 0,-1 4 0,-2 2-1,0 1 0,0 1 0,0 1-1,0 1-1,2 0 0,0 0-1,2 0-2,1-1 0,2 0-2,2-2-1,2 0-2,1-2 0,2-1 1,1 0 2,0-2 0,4-2-2,4-2-5,6-4-7,4-2-5,5-4-5,2-2-3,3-4-4,4-2-3,0-4-2,3-4-3,0-4-3,1-4-2,1-3 0,-2-4 0,0-2 2,-2-3 0,-1-3 3,-2 0 4,-3-2 3,-1 0 4,-2-4 2,-4-6 0,-3-5 2,-2-6 0,-4 0 4,-2 8 5,-4 8 5,-2 8 5,-2 5 5,0 3 7,0 1 5,0 2 6,0 2 3,0 2 0,0 2 0,0 2-1,-1 6 5,0 10 7,-2 10 7,0 10 9,-1 7-2,0 4-9,0 4-11,0 3-10,-1 4-7,0 0-3,-2 1-3,0 2-3,0-2-5,2-4-5,2-1-5,2-4-7,1-2-4,0-2-5,0-2-5,0-3-4,0-1-3,2-2-1,0-2 1,2-2-2,1-3 0,2-2-3,2-4-2,2-2-3,0-3 0,0-2 4,-2-2 3,0-2 2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3:46"/>
    </inkml:context>
    <inkml:brush xml:id="br0">
      <inkml:brushProperty name="width" value="0.04322" units="cm"/>
      <inkml:brushProperty name="height" value="0.04322" units="cm"/>
      <inkml:brushProperty name="color" value="#F2395B"/>
    </inkml:brush>
  </inkml:definitions>
  <inkml:trace contextRef="#ctx0" brushRef="#br0">43204 44972 508,'0'-20'10,"-2"8"18,0 8 20,-2 8 18,0 5 4,-4 4-12,0 2-12,-3 4-13,-1 0-7,-1 0-3,2-2-3,-1 0-2,0-1-3,0 0-3,0 3-3,0 0-3,1 0-3,2-2-3,2-2-1,2-2-3,5-2-2,10-2-2,8-2-3,10-2-3,3-1-1,0 0-2,-2 0-2,-1 0-1,-1-1-4,-1 0-6,-1-2-5,0 0-6,-3-1-1,-2 0 1,-4 0 1,-2 0 2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3:46"/>
    </inkml:context>
    <inkml:brush xml:id="br0">
      <inkml:brushProperty name="width" value="0.04298" units="cm"/>
      <inkml:brushProperty name="height" value="0.04298" units="cm"/>
      <inkml:brushProperty name="color" value="#F2395B"/>
    </inkml:brush>
  </inkml:definitions>
  <inkml:trace contextRef="#ctx0" brushRef="#br0">43750 45207 511,'-8'-16'4,"0"2"1,0 0 2,0 2 2,0 3 9,2 6 14,1 6 16,1 6 15,0 5 3,0 4-10,0 4-10,0 4-10,0 3-7,0 2-4,0 1-6,0 3-4,1 2-6,0 2-8,1 2-6,2 2-8,0 1-6,0 2-3,0 3-5,0 2-4,0-1-1,0-5 1,0-3 2,0-4 1,0-5-4,-2-6-9,-1-6-10,0-6-8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3:48"/>
    </inkml:context>
    <inkml:brush xml:id="br0">
      <inkml:brushProperty name="width" value="0.0487" units="cm"/>
      <inkml:brushProperty name="height" value="0.0487" units="cm"/>
      <inkml:brushProperty name="color" value="#F2395B"/>
    </inkml:brush>
  </inkml:definitions>
  <inkml:trace contextRef="#ctx0" brushRef="#br0">43797 43591 451,'-5'-7'27,"7"2"3,4 2 4,7 2 4,4 1-1,1 0-7,3 0-8,2 0-7,0 0-4,-2 0 0,-2 0-1,-2 0 0,-2 2-2,0 2-5,-2 3-5,0 4-4,-3 2-1,-2 2 5,-4 2 5,-2 2 3,-2 1 4,0 1 2,0 2 3,0 0 2,-1 1 0,0 0 0,-2 0-2,0 0-1,-1-1-1,2-3-1,0-1 0,2-2-2,0 1 0,0 4 0,0 3-1,0 6-1,0-1 1,0-1-1,0-2 1,0-2-1,0-1 0,0 0-1,0 0-2,0 0 0,0-1-2,0 1 0,0 0-1,0 0-1,0 0 0,0 0-1,0 0 1,0 0-2,0-1 1,0 0-1,0-3 0,0 1 0,-1-1-1,-2-1 1,-2 1-2,-2 0 1,-2 0-2,0-2-3,-2 0-2,0-2-2,-3 0-4,-2 0-2,-3 0-3,-4 0-3,-2-2-4,-4-2-4,-1-4-4,-4-2-4,0-2-1,4 0 3,4 0 2,4 0 3,3-2-1,4 0-2,2-4-1,4 0-4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3:48"/>
    </inkml:context>
    <inkml:brush xml:id="br0">
      <inkml:brushProperty name="width" value="0.04012" units="cm"/>
      <inkml:brushProperty name="height" value="0.04012" units="cm"/>
      <inkml:brushProperty name="color" value="#F2395B"/>
    </inkml:brush>
  </inkml:definitions>
  <inkml:trace contextRef="#ctx0" brushRef="#br0">45809 43470 548,'24'-8'73,"2"2"-8,0 0-7,2 3-8,-1-1-7,0 0-6,-2 0-6,-1 0-5,-1 0-6,1 2-3,0 0-3,0 2-4,-1 0-4,-4 0-5,-3 0-3,-2 0-6,-5 1-14,-4 2-25,-6 2-26,-4 2-26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3:55"/>
    </inkml:context>
    <inkml:brush xml:id="br0">
      <inkml:brushProperty name="width" value="0.03911" units="cm"/>
      <inkml:brushProperty name="height" value="0.03911" units="cm"/>
      <inkml:brushProperty name="color" value="#F2395B"/>
    </inkml:brush>
  </inkml:definitions>
  <inkml:trace contextRef="#ctx0" brushRef="#br0">32796 16863 562,'0'-40'-2,"0"16"21,0 16 23,0 16 22,0 11 5,0 4-12,0 5-12,0 6-13,-1 4-8,-2 4-3,-2 3-3,-2 5-3,-3 4-4,-2 5-1,-4 5-3,-2 5-3,-2 5-3,-2 6-2,0 4-3,-2 5-3,1 1-2,0-4 0,-1-5 1,0-4-1,1-6 0,4-8 0,2-10 0,4-9-1,2-7 0,2-6-2,2-6-2,2-6-1,1-9-2,2-12-5,1-12-3,0-12-4,3-10-3,2-8-3,3-8-2,4-8-2,0 2 1,0 9 3,-2 10 5,0 11 4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3:55"/>
    </inkml:context>
    <inkml:brush xml:id="br0">
      <inkml:brushProperty name="width" value="0.03462" units="cm"/>
      <inkml:brushProperty name="height" value="0.03462" units="cm"/>
      <inkml:brushProperty name="color" value="#F2395B"/>
    </inkml:brush>
  </inkml:definitions>
  <inkml:trace contextRef="#ctx0" brushRef="#br0">33030 16537 635,'0'-15'0,"0"1"0,0 0 0,0 2 1,-1 0-1,0 0 0,-2 0 0,0 0 0,-2 1 6,0 4 9,-2 3 10,0 2 10,-2 3 6,-2 2 0,-2 2 1,-2 2 0,-1 3-3,-2 6-9,0 4-9,-2 6-8,0 2-6,0-1-3,0 1-1,2 0-4,-3 0-3,0 1-4,-2 2-6,0 0-5,0-1-5,4-3-5,2-2-7,4-4-5,2-3-3,2-2 3,2-4 1,2-2 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0T07:05:30"/>
    </inkml:context>
    <inkml:brush xml:id="br0">
      <inkml:brushProperty name="width" value="0.03021" units="cm"/>
      <inkml:brushProperty name="height" value="0.03021" units="cm"/>
      <inkml:brushProperty name="color" value="#F2395B"/>
    </inkml:brush>
  </inkml:definitions>
  <inkml:trace contextRef="#ctx0" brushRef="#br0">82347 39267 728,'-15'-8'12,"-1"2"-3,1 0-3,0 2-4,-1 1 0,0 0 2,1 1 1,-1 2 3,-1 0 1,-1 2 1,-3 1 0,-1 0 1,-2 2 1,1 2 1,-1 1 0,0 3 1,2 2 1,1 2-3,3 1-1,1 3-1,1 1-1,1 3-2,-1 1 0,0 3-1,2 1 0,3 3 0,3 0 0,2 3 0,4 2 0,4 1 0,4 0 0,4 2 0,4 0-1,7-2-3,5 0-4,7-1-2,3-4-1,0-5-1,2-7 1,1-5-1,1-6 0,4-4 1,3-6 0,2-4 0,0-7 0,1-7-3,-2-9-2,0-7-1,-3-7-3,-4-6-1,-4-6-2,-3-6-1,-5-1-2,-5 1 1,-5 3-1,-5 1 0,-4 3 1,-4 2 3,-4 4 2,-4 2 2,-6 4 2,-8 4 3,-7 3 1,-9 5 2,-5 5 1,-2 5-1,-4 6 1,-2 7-1,-1 5-1,2 7-2,1 7-1,3 8-2,5 1-2,5-1 0,5-3-1,7-1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3:56"/>
    </inkml:context>
    <inkml:brush xml:id="br0">
      <inkml:brushProperty name="width" value="0.04311" units="cm"/>
      <inkml:brushProperty name="height" value="0.04311" units="cm"/>
      <inkml:brushProperty name="color" value="#F2395B"/>
    </inkml:brush>
  </inkml:definitions>
  <inkml:trace contextRef="#ctx0" brushRef="#br0">33498 16693 510,'8'-22'0,"0"6"1,0 4 1,0 6 1,0 2 3,0 0 9,0 0 7,0 0 8,1 1 2,2 0-3,2 2-3,2 0-4,1 3 0,0 4 1,0 4 1,0 4 1,0 3 1,0 2-1,3 2-1,0 2-1,0 1-2,-2-1-3,-2 0-3,-2 1-4,-1-1-1,2-2-1,0-2-1,2-2 0,-1-2-2,-2 0-3,-2-2-2,-2 0-3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3:56"/>
    </inkml:context>
    <inkml:brush xml:id="br0">
      <inkml:brushProperty name="width" value="0.04627" units="cm"/>
      <inkml:brushProperty name="height" value="0.04627" units="cm"/>
      <inkml:brushProperty name="color" value="#F2395B"/>
    </inkml:brush>
  </inkml:definitions>
  <inkml:trace contextRef="#ctx0" brushRef="#br0">38244 22197 475,'-15'-1'3,"4"0"7,2-2 6,4 0 7,6-2 7,8 0 7,10-2 7,8 0 7,7-1 0,6 1-6,4-1-7,5 0-6,4 0-4,2 2-4,2 0-1,2 2-4,0-1-2,2 0-4,2-2-4,0 0-3,1-1-3,2 3-1,0-1-2,1 2 0,0 0-3,-2 0-3,-2 0-4,-3 0-3,-1 1-3,-4 0-3,-2 1-2,-5 2-2,-1 0-2,-2 0-3,-3 0-2,-1 0-2,-2 0-1,-4 0 1,-2 0 0,-4 0 1,-3 0 0,-2 0 0,-4 0 1,-2 0-1,-4 0 1,-2-2 4,-4-1 2,-2 0 2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3:57"/>
    </inkml:context>
    <inkml:brush xml:id="br0">
      <inkml:brushProperty name="width" value="0.04946" units="cm"/>
      <inkml:brushProperty name="height" value="0.04946" units="cm"/>
      <inkml:brushProperty name="color" value="#F2395B"/>
    </inkml:brush>
  </inkml:definitions>
  <inkml:trace contextRef="#ctx0" brushRef="#br0">43051 21141 444,'23'1'94,"-2"0"-18,-1 1-19,-4 2-18,1 0-10,2 0-1,2 0-3,2 0-2,2 1-2,0 2-1,1 2-4,1 2-1,1 0-1,0 0-1,0-2 0,0 0 0,0 0 0,-1 2-3,1 1-2,0 4-1,-1-1-1,-2-1-2,-2 0 0,-2-2-1,-2 1 0,-2 2-2,-2 2 0,-2 2-2,-4 0 1,-4 0 0,-6-2 0,-4 0 0,-7 1 0,-6 4-3,-7 4-1,-8 3-2,-7 4-4,-8 5-7,-8 4-7,-7 4-6,-8 2-4,-3 2 4,-6 0 1,-6 1 2,7-4-5,17-10-13,17-10-15,16-10-13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7:37"/>
    </inkml:context>
    <inkml:brush xml:id="br0">
      <inkml:brushProperty name="width" value="0.03822" units="cm"/>
      <inkml:brushProperty name="height" value="0.03822" units="cm"/>
      <inkml:brushProperty name="color" value="#00BFF3"/>
    </inkml:brush>
  </inkml:definitions>
  <inkml:trace contextRef="#ctx0" brushRef="#br0">20159 51924 575,'-25'0'35,"11"0"5,12 0 4,12 0 5,6 0-1,-1 0-8,1 0-8,0 0-6,0-1-6,3 0 0,1-2-2,2 0-1,3 0-3,1 2-3,3 2-4,1 2-4,-1 1-3,-3 2-4,-6 0-3,-2 1-5,-2 1-5,0 0-8,-1-1-8,1 1-9,-4-2-5,-8-3-3,-8-2-4,-8-4-4,-4 1 4,1 2 10,-1 4 10,0 2 9,1 1 8,3 0 4,2-2 3,1 0 4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7:38"/>
    </inkml:context>
    <inkml:brush xml:id="br0">
      <inkml:brushProperty name="width" value="0.04279" units="cm"/>
      <inkml:brushProperty name="height" value="0.04279" units="cm"/>
      <inkml:brushProperty name="color" value="#00BFF3"/>
    </inkml:brush>
  </inkml:definitions>
  <inkml:trace contextRef="#ctx0" brushRef="#br0">20078 52677 514,'-20'-10'7,"5"10"16,6 12 15,6 10 15,3 5 3,0 1-10,0-1-10,0 1-10,0 0-7,0 2-2,0 2-3,0 3-4,0 2-2,0 2-2,0 4-2,0 2-2,0 0-2,0-1-1,0-2-1,0-1-1,0-3-1,0-2 1,0-2 0,0-1 0,0-3-4,0-3-6,0-4-8,0-1-6,0-4-4,0-3-1,0-3 0,0-3 0,0-6 0,-2-11 1,0-12 0,-1-9 1,-1-9 3,2-3 3,0-4 4,2-4 3,-1 1 4,-1 6 1,0 6 2,-1 6 2,-1 5 4,2 4 5,0 6 5,2 6 6,0 2 6,2 0 7,0 2 8,2 1 8,1 0 0,3 2-5,4 0-6,2 2-5,3 0-4,1 0 0,3 0-1,2 0-2,-1 0 0,0 0-2,-2 0-1,1 0-2,-2 0-1,1 0-4,0 0-3,-1 0-4,1-1-1,0 0 1,-1-2 0,1 0 1,-1-1-2,-1 2-4,-1 0-3,-1 2-4,-1-1-1,0 0-2,-2-2-2,-1 0 0,-1-1-1,0-2 0,-2 0 0,0-1 0,-3-1 1,-1 0 6,-3 0 4,-1 0 4,-2 0 4,-1-1 1,-3-2 2,-1 0 2,-2 0 1,0 1 1,0 0-1,0 2 2,0 1-1,-2 2 1,0 2 0,-1 2 1,-1 1 0,0 0 0,0 0 0,1 0 1,-2 1 1,0 0 4,-1 2 4,-1 0 3,0 3-1,2 2-3,3 3-5,1 3-4,1 3-3,0 1 1,0 3-1,0 2 0,2 0-1,1-1-1,2-1-2,2-2-1,1 0-1,2 1-3,0 0 0,2-1-2,0 0-2,3-1-3,2-1-2,2 0-3,2-2-1,3 1 2,3 0 0,4-1 1,0 0-4,3-4-10,0-3-10,1-2-10,1-3-5,0-1 1,1 0 0,2-2 1,-2 0 5,-5-2 7,-5 0 9,-4-1 8,-4-2 5,1-2 1,0-2 1,0-2 1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7:39"/>
    </inkml:context>
    <inkml:brush xml:id="br0">
      <inkml:brushProperty name="width" value="0.03494" units="cm"/>
      <inkml:brushProperty name="height" value="0.03494" units="cm"/>
      <inkml:brushProperty name="color" value="#00BFF3"/>
    </inkml:brush>
  </inkml:definitions>
  <inkml:trace contextRef="#ctx0" brushRef="#br0">22399 51247 629,'1'-21'35,"5"7"-4,4 5-3,4 6-3,1 3-4,0 2-2,1 0-4,0 2-1,-1 1-2,-1 3 0,-1 4 2,0 2 0,-3 2-1,-2 1-5,-5 1-3,-2 1-4,-2 1-3,-2 0-3,-5-1-2,-2 1-3,-2-1-2,0-1 2,0-1 0,1-1 2,-1-1 0,0-1 2,0 0 0,1-2 2,3-1 5,10-2 6,8-3 9,9-1 6,3-1 3,-1-2-4,-2-1-4,-2-1-3,-4 1-2,0 2-2,-2 2-2,-2 2 0,-2 2-2,-1 1 0,0 3 0,-2 2 0,-1 1-2,-4-1-2,-2 1-2,-3 0-2,-3 0-1,-2 1 0,-2 1 1,-2 1 1,1 0-2,0-3-3,1-1-4,0-2-3,1-2-4,-3 1-2,-2 0-5,-1 0-3,0-1-3,3-1-3,3-1-3,3 0-3,1-4 0,2-2 0,0-6 2,2-2 2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7:39"/>
    </inkml:context>
    <inkml:brush xml:id="br0">
      <inkml:brushProperty name="width" value="0.02848" units="cm"/>
      <inkml:brushProperty name="height" value="0.02848" units="cm"/>
      <inkml:brushProperty name="color" value="#00BFF3"/>
    </inkml:brush>
  </inkml:definitions>
  <inkml:trace contextRef="#ctx0" brushRef="#br0">23250 51880 772,'8'-7'-13,"0"1"9,0 0 10,-1 3 10,2-1 5,2 2 1,2 0 2,1 2 1,2 0-1,2 0-2,0 0-3,0 0-3,1 0-2,-1 0-2,-1 0-2,0 0-1,-3 0-4,-1 0-6,-2 0-6,-2 0-5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7:39"/>
    </inkml:context>
    <inkml:brush xml:id="br0">
      <inkml:brushProperty name="width" value="0.03388" units="cm"/>
      <inkml:brushProperty name="height" value="0.03388" units="cm"/>
      <inkml:brushProperty name="color" value="#00BFF3"/>
    </inkml:brush>
  </inkml:definitions>
  <inkml:trace contextRef="#ctx0" brushRef="#br0">23596 50883 649,'-20'-6'39,"6"4"4,5 4 3,6 4 3,3 4-1,0 3-9,0 5-7,0 4-9,0 3-6,0 4-7,0 4-5,0 4-7,0 2-7,0 2-8,0 1-8,0 1-9,0-2-3,0-2 0,0-4 1,0-3 0,0-3 1,0-5-3,0-5-1,0-4-1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7:41"/>
    </inkml:context>
    <inkml:brush xml:id="br0">
      <inkml:brushProperty name="width" value="0.03381" units="cm"/>
      <inkml:brushProperty name="height" value="0.03381" units="cm"/>
      <inkml:brushProperty name="color" value="#00BFF3"/>
    </inkml:brush>
  </inkml:definitions>
  <inkml:trace contextRef="#ctx0" brushRef="#br0">24890 53027 650,'-19'-8'5,"10"2"16,10 1 17,10 1 17,6 0 3,1 0-10,3 0-11,1 0-9,4 0-7,3 0-5,4 0-4,5 1-4,1 0-6,2-1-6,0 0-7,1 0-7,-3 0-4,-7 2-1,-9 0-3,-7 2 0,-4 0-5,1 0-4,1 0-5,2 0-5,-2 0 0,-1 0 6,-2 0 5,-2 0 5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7:42"/>
    </inkml:context>
    <inkml:brush xml:id="br0">
      <inkml:brushProperty name="width" value="0.03547" units="cm"/>
      <inkml:brushProperty name="height" value="0.03547" units="cm"/>
      <inkml:brushProperty name="color" value="#00BFF3"/>
    </inkml:brush>
  </inkml:definitions>
  <inkml:trace contextRef="#ctx0" brushRef="#br0">25862 51839 620,'-28'-5'17,"10"6"11,6 6 10,8 6 10,4 4 3,0 5-6,0 3-7,0 5-5,0 2-7,0 2-5,0 2-5,0 2-5,0 3-5,0 4-5,0 4-2,0 4-5,0 3-6,0 1-8,0 3-7,0 2-7,0-5-4,2-6 2,0-8 2,2-7 3,0-6-2,0-3-3,-1-4-5,2-1-2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6:40"/>
    </inkml:context>
    <inkml:brush xml:id="br0">
      <inkml:brushProperty name="width" value="0.04156" units="cm"/>
      <inkml:brushProperty name="height" value="0.04156" units="cm"/>
      <inkml:brushProperty name="color" value="#00BFF3"/>
    </inkml:brush>
  </inkml:definitions>
  <inkml:trace contextRef="#ctx0" brushRef="#br0">5523 21215 529,'-28'-21'1,"7"5"1,7 4 2,7 6 2,3 1 1,0 0 1,0-1 3,0-1 1,0-1 1,0 0 1,0 0 1,1 0 0,1 3 4,5 4 4,6 6 5,4 4 5,2 4 0,-3 1-6,-1 3-5,-2 2-6,-1 0-3,2 1-2,0-1-2,1 1-3,0 0 1,0 3-1,-2 1 1,0 2 1,-1 1-1,1 1-3,1-1-2,2 1-2,-1-1-2,-1 1 0,-1-1 1,0 1 1,-1-3-1,2-2 1,0-2 0,1-4 0,2-3 0,1-3 2,3-3 2,2-2 0,1-3 2,3-2 1,0-2 0,4-2 2,1-4-1,1-4 1,1-5-1,1-5-1,1-4-1,2-1-1,2-3-2,3-1-1,0-2-2,2-2 0,1-3 0,0-1 0,2-2-2,2-1-2,2-3-1,3-2-2,-1 1-2,-1 6 1,-1 4 0,0 5-1,-3 3-4,0 3-8,-3 1-9,-2 3-9,-3 2-2,-6 5 6,-4 3 4,-4 4 6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7:43"/>
    </inkml:context>
    <inkml:brush xml:id="br0">
      <inkml:brushProperty name="width" value="0.03719" units="cm"/>
      <inkml:brushProperty name="height" value="0.03719" units="cm"/>
      <inkml:brushProperty name="color" value="#00BFF3"/>
    </inkml:brush>
  </inkml:definitions>
  <inkml:trace contextRef="#ctx0" brushRef="#br0">29165 51766 591,'-8'-7'46,"0"2"-8,0 2-8,0 2-7,1 1-5,-1 0-2,0 0 0,0 0-3,-1 0-1,-2 0-4,-2 0-4,-1 0-3,-2 1 0,1 2 1,-1 2 2,0 2 3,1 1 0,0 3 2,-1 2 1,1 2 2,-1 1-1,0 1 0,1 1 0,-1 1-1,2 1-1,2-1-3,4 1-1,3 0-4,1-2 0,2 1 1,0-2-1,2-1 1,1-1 0,2-1-2,2-1-1,2 0-1,1-2-1,3 1 0,2-1 0,2 1 0,1-1 2,1 1 0,1 0 1,1 0 1,-1-1 2,-2-1 0,-1 0 1,-2-2 2,-2 0-1,-1 0 0,0 0 1,-2-1-1,-1 2 0,-2 0 0,-3 1-1,0 2 0,-4 0 0,0 3 0,-3 1 0,-2 3 0,-2 0-1,-4-3-2,-2-1-2,-3-2-2,-2-2-1,2-3-2,-2-1-2,1-2-1,-1-1-2,1 0-1,-1 0-2,0 0-2,2-1-2,3-2-2,3-2-3,3-2-3,1-2-4,2-2-5,0-2-5,2-1-5,1-2 0,2 2 7,2 1 7,2 0 6,1 2 5,2-1 3,0 0 3,2 0 3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7:44"/>
    </inkml:context>
    <inkml:brush xml:id="br0">
      <inkml:brushProperty name="width" value="0.0461" units="cm"/>
      <inkml:brushProperty name="height" value="0.0461" units="cm"/>
      <inkml:brushProperty name="color" value="#00BFF3"/>
    </inkml:brush>
  </inkml:definitions>
  <inkml:trace contextRef="#ctx0" brushRef="#br0">30697 51545 477,'-2'-13'4,"-2"3"10,-4 4 8,-2 4 10,-1 2 2,1 0-5,0 0-4,3 0-5,-2 1-3,-2 4 0,-1 2 0,-3 4 0,0 0-2,1 1-1,1 0-1,0 0-1,1 2-2,-1 5 0,-2 5 0,0 5 0,1 2-1,1-2-1,2 0-1,2-1-1,2-1-1,1-1-3,0-1 0,2-2-3,0 0 0,2-1 1,0-1 0,2 0 1,0-3-2,0-1-5,0-3-3,0-1-6,3-4-1,7-4 0,8-6 0,6-4-1,4-5 2,1-3-1,0-5 2,3-4 1,-3-1 1,-2-1 0,-4 1 2,-2-1 1,0 1 1,1-4 0,3-1 1,2-2 0,-2-1 1,-3 5 2,-5 2 1,-3 3 2,-3 2 1,-1 4-1,0 3 0,-2 3 0,-1 1 2,0 0 4,-2 0 5,0 0 4,-2 3 7,-1 4 7,0 6 8,-1 4 8,-3 6-1,-2 5-10,-4 7-8,-2 5-10,-2 3-5,1-1-1,-1-1-1,0-1-1,-1-2-3,0-1-2,-1 0-4,-1-1-2,0-1-2,2-3-1,3-1-1,1-3-1,2-1-2,0-3-1,2-1-1,1-2-2,2-8-5,5-14-7,6-14-8,4-13-8,3-7 0,1 0 9,1 0 8,2 1 9,-2 0 4,1 3 2,-2 3 0,-1 4 1,-1 2 3,-3 5 6,-1 3 7,-2 5 6,-1 3 7,2 4 10,0 4 8,1 4 10,0 4 0,-2 2-8,-2 4-9,-2 2-7,-1 3-5,0 5 0,-1 4-1,1 3 1,0 3-2,-2-1-1,0 1-2,-2-1-2,1-1-1,0-1-2,2-3-1,0-2-2,0-1-1,0-3-1,-2-1 0,0-2-2,1-2-1,4-3-6,4-1-3,3-2-6,3-4 0,0-4 3,-2-5 2,2-5 2,0-6 2,-1-7-2,1-7 0,0-6 0,0-6-2,-1-4 1,1-4-1,0-4 0,-2 0-2,-1 2 0,-2 4-1,-2 4-1,-2 2-2,1 7 0,0 6-2,0 6 0,-1 3-7,-2 4-12,-3 3-12,0 3-13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7:45"/>
    </inkml:context>
    <inkml:brush xml:id="br0">
      <inkml:brushProperty name="width" value="0.03656" units="cm"/>
      <inkml:brushProperty name="height" value="0.03656" units="cm"/>
      <inkml:brushProperty name="color" value="#00BFF3"/>
    </inkml:brush>
  </inkml:definitions>
  <inkml:trace contextRef="#ctx0" brushRef="#br0">34318 51213 601,'-8'6'2,"1"-3"4,-1-2 4,0-4 4,2 0 5,6 0 6,4 2 7,6 1 6,2 0 2,1 0-4,1 0-4,2 0-4,0 0-3,1 0-4,1 0-5,1 0-3,-1-1-3,0 0-1,-1-1 1,0-1-2,-2-1-4,-1 0-7,-1 0-10,0 0-7,-3 1-13,1-1-17,-2 0-16,0 0-18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7:46"/>
    </inkml:context>
    <inkml:brush xml:id="br0">
      <inkml:brushProperty name="width" value="0.04042" units="cm"/>
      <inkml:brushProperty name="height" value="0.04042" units="cm"/>
      <inkml:brushProperty name="color" value="#00BFF3"/>
    </inkml:brush>
  </inkml:definitions>
  <inkml:trace contextRef="#ctx0" brushRef="#br0">36368 51873 544,'-17'0'2,"-3"0"5,-4 0 4,-1 0 4,1-2 7,10 0 9,9-3 9,8-2 8,6 0 0,2 0-9,2 2-9,2 1-9,3-2-5,8-2 1,7-3-1,7-3 1,3 0-1,-3 3-3,1 3-3,-1 2-2,-1 2-1,-2 0-1,0 0 1,-1 1-1,-2 0-3,-2 2-7,-1 2-7,-3 2-6,0 0-5,-1 1-1,1 0-1,-1 0-2,0-1-1,-4 0 0,0-1 1,-3-2 0,-1 0 1,-1 0 2,0 0 1,-2 0 2,0 0 0,-1-2-3,1-1-2,0 0-3,-2-1 2,-3 0 2,-3 0 4,-2 1 2,-2-1 3,0 0 2,0 0 1,0 0 1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7:46"/>
    </inkml:context>
    <inkml:brush xml:id="br0">
      <inkml:brushProperty name="width" value="0.03414" units="cm"/>
      <inkml:brushProperty name="height" value="0.03414" units="cm"/>
      <inkml:brushProperty name="color" value="#00BFF3"/>
    </inkml:brush>
  </inkml:definitions>
  <inkml:trace contextRef="#ctx0" brushRef="#br0">38540 51083 644,'-5'-6'71,"8"4"-12,6 4-13,7 4-14,3 2-6,-1 0-4,-1-1-3,0 1-2,0 0-3,5 1-3,3 1-3,5 1-2,0 0-1,-3 0 0,0-2 1,-3 0 0,-1-2-4,-1-1-9,-1-1-11,0 0-10,-3 0-7,-1 2-4,-3 1-5,-1 2-4,-2 1-1,-2 0 3,-2-2 3,-2 0 3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7:47"/>
    </inkml:context>
    <inkml:brush xml:id="br0">
      <inkml:brushProperty name="width" value="0.03585" units="cm"/>
      <inkml:brushProperty name="height" value="0.03585" units="cm"/>
      <inkml:brushProperty name="color" value="#00BFF3"/>
    </inkml:brush>
  </inkml:definitions>
  <inkml:trace contextRef="#ctx0" brushRef="#br0">36475 52867 613,'-21'-1'-8,"5"0"3,4-2 6,6 0 3,4-1 9,4 0 12,4 0 13,4 0 12,4 0 2,7-2-10,5 0-8,7-1-10,4 0-5,2 1-2,4 1-2,2 0-2,2 1-1,2 1 0,0-2 0,2 2-1,-1-1-5,-1 0-12,0 0-10,-1 0-10,-4 1-9,-3 2-3,-4 2-3,-4 2-5,-3 0 0,-5 0 2,-3-2 3,-5 0 3,-2-1 4,-4 2 5,-3 0 4,-2 2 6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7:47"/>
    </inkml:context>
    <inkml:brush xml:id="br0">
      <inkml:brushProperty name="width" value="0.03586" units="cm"/>
      <inkml:brushProperty name="height" value="0.03586" units="cm"/>
      <inkml:brushProperty name="color" value="#00BFF3"/>
    </inkml:brush>
  </inkml:definitions>
  <inkml:trace contextRef="#ctx0" brushRef="#br0">36724 53227 613,'-14'0'1,"1"-2"0,2 0 2,2-1 1,3 0 6,2 3 12,4 4 12,3 2 13,2 2 2,3 2-6,3 0-6,4 1-7,2 2-4,3 0-2,3 1-3,3 1-2,1 1-6,1 1-10,-1 1-11,0 1-9,1 0-8,0 1-9,2-1-8,1 1-8,-2-2-3,-7-3 0,-5-3 2,-6-2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7:58"/>
    </inkml:context>
    <inkml:brush xml:id="br0">
      <inkml:brushProperty name="width" value="0.0394" units="cm"/>
      <inkml:brushProperty name="height" value="0.0394" units="cm"/>
      <inkml:brushProperty name="color" value="#00BFF3"/>
    </inkml:brush>
  </inkml:definitions>
  <inkml:trace contextRef="#ctx0" brushRef="#br0">42481 50616 558,'-12'0'17,"5"2"-1,6 0-2,6 2-1,4-1 1,3-1 2,3 0 2,4-2 1,0 0 1,1-2 0,-1 0-1,1-1-1,0-1-2,1 2-1,1 0-2,1 2-2,-1-1-1,-2-1 0,-1 0-1,-2-1 0,-2-1-2,1 2-4,0 0-5,-1 2-3,0 1-9,-1 2-11,0 2-12,-2 2-11,-4 1-3,-6 1 7,-7 2 7,-8 0 7,-4 0 5,-1-1 3,-3 0 2,-1-2 3,-1-1 2,1 0 2,1-2 3,2 0 3,0-2 1,0 1 1,2 0 2,1 0 1,1-1 3,1 0 1,0-2 4,2 0 2,1-1 1,1 0 0,0 0 1,2 0 1,1 0 5,0 2 12,2 0 12,1 2 12,0 1 1,2 2-9,0 1-9,2 3-8,0 3-5,0 4-2,0 3-2,0 4-1,0 3-1,2 0-1,0 2 0,2 1 0,-1 2-3,-1 3-5,0 2-3,-2 4-5,0 1-2,0-2-3,0 0-2,0-1-1,0-2-2,0-3-2,0-1-1,0-1-1,0-3-1,0-3-2,0-4-1,0-1-1,0-4-1,0-3-2,0-3-2,0-2-1,-1-4-2,-2-3-2,-2-2-3,-1-4-2,-2-3 2,2-5 5,1-5 6,0-5 5,0-4 4,0 0 3,-1-1 3,-1 0 3,0-1 1,2 1 1,2 1 1,2 2 0,1 0 1,0 1 0,0 1 1,0 1 0,1 0 4,4 0 8,2 1 5,4-1 8,0 2 4,1 3-1,0 2-1,0 4 1,0 2-2,1 1-1,1 0-1,1 2-2,2 1-2,2 2-2,1 2-2,3 2-2,0 0-2,-1-1-1,-1 0-2,-2-1-2,1-1-1,1 0-3,1 0-1,1 0-3,0 0-2,-3 0-1,-1 0-1,-2 0-2,-2-2-2,-1 0-3,-1-3-4,-1-2-2,-1-1-3,-2 0 0,-2 0-1,-2 1-1,-2-2 1,-1-2 1,0-2 3,-1-1 1,-2-2 1,-1 0 2,0 1 2,-1-1 0,-2 1 3,-2 0 3,-2 2 2,-2 1 4,0 1 3,-1 2 2,0 2 3,0 3 2,1 0 3,-1 0 1,0 1 2,0-1 2,1 1 0,-1 2-1,0 2-1,0 2-1,0 2 0,1 1 3,-1 2 1,0 3 3,1 3-1,1 2 0,0 3-2,2 3-1,1 1-1,0 1-2,-1-1-1,0 1-1,0 0-2,2 1 0,1 1 0,0 1-1,2 0-1,0-1-5,2-1-2,0-1-5,3-1-4,2 1-5,4-1-5,2 1-5,3-3-5,3 0-3,2-3-2,5-1-4,2-3-2,4-2 1,5-4-1,3-3 0,-1-1 0,-7-2 0,-8 0 1,-5-2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8:00"/>
    </inkml:context>
    <inkml:brush xml:id="br0">
      <inkml:brushProperty name="width" value="0.03435" units="cm"/>
      <inkml:brushProperty name="height" value="0.03435" units="cm"/>
      <inkml:brushProperty name="color" value="#00BFF3"/>
    </inkml:brush>
  </inkml:definitions>
  <inkml:trace contextRef="#ctx0" brushRef="#br0">45759 50247 640,'-2'-21'9,"0"7"6,-3 5 8,-2 6 6,-1 3 3,-2 2-5,0 0-3,-1 2-3,-1 1-3,0 1 0,0 3-1,1 2-1,-1 1-1,0 2-3,0 0-1,2 1-3,-2 1-1,0 1-1,0 1-1,1 2-1,-1 0 1,0 1-1,0 0 2,1 2-1,0 0 1,2 1-3,2-1 0,2 1-3,1 0 1,0 1 0,0 1 2,1 1 0,0 0 0,3 1-5,4-1-4,2 1-4,3-2-1,2 0 2,2-2 2,1 0 1,2-1-3,2-3-7,0-1-8,1-2-8,0-2-3,-2-1-2,0-1-2,0 0 0,-3-3 2,-1-1 7,-2-2 5,-2-2 7,-2-1 2,-1 0 0,-1 0-2,0 0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8:01"/>
    </inkml:context>
    <inkml:brush xml:id="br0">
      <inkml:brushProperty name="width" value="0.03439" units="cm"/>
      <inkml:brushProperty name="height" value="0.03439" units="cm"/>
      <inkml:brushProperty name="color" value="#00BFF3"/>
    </inkml:brush>
  </inkml:definitions>
  <inkml:trace contextRef="#ctx0" brushRef="#br0">47059 50327 639,'-16'-6'23,"0"2"1,1 4 0,-1 3 1,1 1-1,0 3-3,2 2-3,1 2-4,0 0 0,1 1-1,0 0 1,-1 0 0,1 0 0,2 1-1,2 1-1,3 2-1,0-1-1,2-1-1,0-1-2,2-1-1,1-1-1,2 0-1,2-2 0,1 0-1,3-1-1,2 1 0,2 2-1,1 0 0,1 0 0,-1-1 0,-1 0 0,-1-2 0,0 0 0,0 0 0,0-1-1,-1 0 0,0 2 0,-4 2 2,-3 2 0,-2 1 2,-4 2 0,-2 2 0,-3 0-1,-4 1-1,-1 0-1,-3-1-1,-2-1-1,-1-1-1,-2-1-3,1-1-2,0 0-3,-1-2-3,1 0-1,3 0-1,1-1 1,3 1-1,0-1 0,2-2-3,1-3 0,0-1-3,3-3-3,2-6-6,4-4-5,3-5-7,1-2 0,1 2 5,2 3 5,0 1 4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6:45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94182 6050 999,'-5'7'-86,"3"-3"22,4-2 22,3 0 21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8:02"/>
    </inkml:context>
    <inkml:brush xml:id="br0">
      <inkml:brushProperty name="width" value="0.04841" units="cm"/>
      <inkml:brushProperty name="height" value="0.04841" units="cm"/>
      <inkml:brushProperty name="color" value="#00BFF3"/>
    </inkml:brush>
  </inkml:definitions>
  <inkml:trace contextRef="#ctx0" brushRef="#br0">48084 50596 454,'8'-9'0,"-2"0"0,-1-2 0,0 0 0,-3 2 6,-4 6 12,-4 6 11,-4 6 13,-2 4 2,-1 0-5,-1 1-5,-1 1-5,0 1-5,1 2-3,1 0-3,0 0-3,1 2-3,1 3-1,-1 1-3,0 3-1,0 0-1,1 1-3,-1-1-1,0 1-1,1-1-2,2 1-1,3-2-1,1 2-2,1-3 0,2-3-1,0-5 0,2-3-1,4-5-1,8-4-3,7-6-4,9-4-3,3-6-1,-2-7 0,0-8 1,-1-5-1,-1-4 1,-2 2 0,0 0 1,-1 1-1,-1 1 2,-3 1 2,-1 2 2,-2 0 2,-3 2 1,-1 2 1,-2 4 0,-2 4 0,-1 1 4,0 1 6,-1 1 5,1 0 8,-1 2 2,0 1 0,-2 0 0,0 2 1,-1 2 1,0 4 4,-1 4 4,1 4 4,-1 4-1,-4 4-5,-2 3-4,-3 5-6,-3 2-2,0 0-3,-2 2-2,0 1-2,-1 1-1,-1 3-1,-1 1-1,-1 3-1,0-1-1,2-2-2,2-3-2,2 0-1,2-3-2,-1-3 1,0-3-2,0-3 0,2-4-6,4-8-13,4-7-13,4-6-12,3-7-2,2-9 6,1-7 7,3-9 7,0 0 6,-3 1 2,-1 3 4,-2 3 2,-1 3 4,0 3 3,0 3 3,0 3 4,-1 2 2,1 1 3,0 2 2,0 0 2,-1 0 5,-1 2 5,0 1 6,-2 1 7,1 1 4,0 2 6,1 2 6,2 2 4,-1 3-1,0 2-7,-2 4-8,0 2-8,-2 3-4,1 2 0,0 2-1,0 1 0,0 3-2,0 1 0,0 2-1,0 3-2,-1 0 0,0 1 0,-2-1 0,0 1 0,-1-1-1,2 1 1,0 0-1,2-1-1,-1 0 0,-1-1-4,0-1-1,-2-2-3,1 0-4,2-2-3,2-3-4,2-1-4,3-6-1,4-10 1,3-10 2,4-9 1,2-7 2,-1-2 1,-1-4 2,-1-3 1,-1-1 0,-3 2-1,-1 0-2,-2 1-2,-2 2-3,-1 4-3,0 2-5,-2 4-3,-1 1-4,0 4-3,-2 3-1,0 3-4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8:03"/>
    </inkml:context>
    <inkml:brush xml:id="br0">
      <inkml:brushProperty name="width" value="0.04341" units="cm"/>
      <inkml:brushProperty name="height" value="0.04341" units="cm"/>
      <inkml:brushProperty name="color" value="#00BFF3"/>
    </inkml:brush>
  </inkml:definitions>
  <inkml:trace contextRef="#ctx0" brushRef="#br0">51116 49966 506,'14'-7'42,"-1"2"-5,-2 2-6,-2 2-5,-1 2-2,2 2 0,3 2 1,2 2 0,0 1 0,-1 1-2,-1 2-1,0 0-2,-1 1 0,-1 1-1,1 1 0,0 2 0,-2-1-1,0 1-4,0 0-1,-2-1-4,0 1-1,-2 1 0,-1 1-1,0 1 0,-2 0-2,-1-1-2,0-1-3,-1-1-1,-3 1-4,0 3-3,-3 4-4,-2 2-3,-3 2-4,-6 2-6,-4 3-4,-4 1-5,-4 2-2,-1 1-1,-1 3 0,0 3-1,2-5-1,5-8-3,7-9-3,5-8-2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8:04"/>
    </inkml:context>
    <inkml:brush xml:id="br0">
      <inkml:brushProperty name="width" value="0.05019" units="cm"/>
      <inkml:brushProperty name="height" value="0.05019" units="cm"/>
      <inkml:brushProperty name="color" value="#00BFF3"/>
    </inkml:brush>
  </inkml:definitions>
  <inkml:trace contextRef="#ctx0" brushRef="#br0">52100 48781 438,'8'-7'4,"2"1"9,0 0 9,1 2 8,1 0 2,2 2-5,0 0-4,1 2-5,1 0-2,-1 0-3,1 0 0,0 0-2,-1 0-2,0 0-1,1 0-2,0 0-2,-2 1-3,-3 2-3,-3 2-4,-2 2-3,-2 1-2,0-1 1,-1 1 2,1 0 0,0 0 3,-2 2 3,0 0 3,-2 1 3,0 1 2,0 2 3,0 0 2,0 1 2,0 2 1,0 1 1,0 3 1,0 1 0,0 2 1,0-1 0,0 1 1,0-1 0,0 0 0,0 2-2,0 1-1,0 1-1,1 0-1,0-1-1,2-1-1,0-1-1,0 0 0,0 1 0,-2 1 0,0 1 0,-1 0 0,2 1-2,0-1-2,2 1-1,-1 0-1,-1 0-1,0 2 1,-1 1 0,-1 1-1,0 1-1,0 1-3,0 0 0,-1 0-2,-1-2 0,0-2 1,-1-1-1,-1-3 0,2 0-2,0 0-2,2-2-2,-1-2-1,0-1-3,-2-3-2,0-1-2,-2-4 0,-4-2 1,-2-6 1,-3-3 1,-5-1-3,-7 0-9,-7 2-9,-6 0-9,-1 2-6,4 0-3,5 1-2,5 2-2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8:06"/>
    </inkml:context>
    <inkml:brush xml:id="br0">
      <inkml:brushProperty name="width" value="0.03586" units="cm"/>
      <inkml:brushProperty name="height" value="0.03586" units="cm"/>
      <inkml:brushProperty name="color" value="#00BFF3"/>
    </inkml:brush>
  </inkml:definitions>
  <inkml:trace contextRef="#ctx0" brushRef="#br0">54331 48381 613,'15'-13'75,"1"3"-14,-1 4-12,1 4-14,0 3-7,-1 4-3,1 2-3,0 4-3,-2 1-2,-3 1-3,-3 1-2,-2 1-2,-4 2-4,-4 1-6,-4 3-5,-4 2-5,-3 0-4,-1-3-2,-3 1-1,-1 0-3,-2-2 1,0-1 1,0-1 1,2-1 3,-1-1 1,3-2 1,1-3 3,2-1 0,2-1 6,1-2 6,0-1 8,2 0 6,2-2 3,6-1-2,4 0-2,6-1-3,3-3-1,3 0 2,3-3-1,3-2 2,2 0-1,-1 0-1,0 2-1,1 1-1,-1 0-4,1 2-7,-1 0-9,1 2-7,-2 0-7,-1 0-7,-4 0-6,0 0-7,-2 0-2,0 0 1,-2 0 2,-1 0 2,-1-1 2,-2-1 3,-2 0 5,-2-1 2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8:07"/>
    </inkml:context>
    <inkml:brush xml:id="br0">
      <inkml:brushProperty name="width" value="0.03064" units="cm"/>
      <inkml:brushProperty name="height" value="0.03064" units="cm"/>
      <inkml:brushProperty name="color" value="#00BFF3"/>
    </inkml:brush>
  </inkml:definitions>
  <inkml:trace contextRef="#ctx0" brushRef="#br0">55250 48546 718,'10'-15'59,"4"5"-9,3 2-8,5 3-10,1 1-6,1 2-3,-1 0-4,1 2-3,-2 0-5,-1 0-8,0 0-5,0 0-8,-3 0-5,-1 0-4,-2 0-3,-2 0-4,-3 0-4,1 2-2,-2 0-4,0 2-3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8:07"/>
    </inkml:context>
    <inkml:brush xml:id="br0">
      <inkml:brushProperty name="width" value="0.03353" units="cm"/>
      <inkml:brushProperty name="height" value="0.03353" units="cm"/>
      <inkml:brushProperty name="color" value="#00BFF3"/>
    </inkml:brush>
  </inkml:definitions>
  <inkml:trace contextRef="#ctx0" brushRef="#br0">55880 47783 656,'-13'-6'28,"4"4"2,3 4 2,4 4 2,2 4 1,0 5-1,0 5-1,0 5-2,0 5-2,0 7-6,0 4-6,0 7-4,0 5-9,2 4-8,0 3-11,2 5-9,-2-5-12,1-11-13,-2-12-12,0-11-12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8:09"/>
    </inkml:context>
    <inkml:brush xml:id="br0">
      <inkml:brushProperty name="width" value="0.03848" units="cm"/>
      <inkml:brushProperty name="height" value="0.03848" units="cm"/>
      <inkml:brushProperty name="color" value="#00BFF3"/>
    </inkml:brush>
  </inkml:definitions>
  <inkml:trace contextRef="#ctx0" brushRef="#br0">41644 49797 571,'-7'-8'-16,"0"2"8,2 1 7,1 0 8,0 1 4,0 1 1,0-1-1,0 0 1,-1 0-2,0 2 0,-1 0-3,-2 2 0,0 0-3,-2 2 0,0 0-2,-1 2-1,-1 0-2,-2 0 0,0-1-2,-1 1-1,1 0 1,1 0 0,2 0 1,2 0 2,1-1-1,2 0 1,-2-2-2,0 0 0,0-1 3,0 2 7,0 0 6,0 2 6,1 1 2,1 3-2,0 4-3,2 2-3,0 2-1,0 1 0,0 1 0,0 1-1,0 2 0,0 1 1,0 3-1,1 1 0,-2 2 0,2-1-1,-1 1 0,0-1 0,0 1-2,2 1-3,0 1-3,2 1-3,0 1-2,0 2-1,0 2-1,0 3-1,0-1 0,0 0 1,0-2 2,0 0 1,0-1 1,2 1 2,0-1 1,2 0 2,0-1 0,0 0 1,-1-1 0,2-2 1,-2 0-2,-1-1-1,0-1-2,-2-1-2,1-1-1,0-1 1,2-1 0,0-1 1,0-1-1,0 1 1,-2-1 0,0 1 0,-1-1 0,0 1 1,0-1 0,0 1 2,0-1-1,0-1 0,0-1 0,0-1 0,0-2 0,0-1-1,0-2 1,0-2 0,0-1-1,0 1 0,0 1-1,0 1-1,-1 0-1,0 0-1,-2-2-3,0-1-1,1-2 2,4-4 5,4-4 6,4-4 5,3-1 2,5 2-3,4 2-4,2 2-2,3 1-4,-1 2-4,-1 0-4,-1 1-2,1 2-5,1 0-4,3 1-3,1 2-5,0-1-3,-2 1-2,-2 0-2,-1 0-3,-4-2-2,-3 1-5,-4-2-5,-4 0-3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8:25"/>
    </inkml:context>
    <inkml:brush xml:id="br0">
      <inkml:brushProperty name="width" value="0.03486" units="cm"/>
      <inkml:brushProperty name="height" value="0.03486" units="cm"/>
      <inkml:brushProperty name="color" value="#FED406"/>
    </inkml:brush>
  </inkml:definitions>
  <inkml:trace contextRef="#ctx0" brushRef="#br0">20008 41816 631,'-45'-15'87,"5"17"-18,5 16-19,6 17-19,0 8-10,-1 2-2,-3 0-2,-1 2-2,-1-2-3,3 0-2,-1-4-4,1 0-2,2-1-1,1 4-1,3 2 0,1 3 0,3 2 0,1 0 0,2 0 0,3 0 1,1-3-1,4-5 0,3-4 1,3-5-1,0-4-2,2-3-9,-1-3-6,0-3-8,0-5-9,2-7-10,0-6-10,2-8-10,0-4 1,0-3 12,0-4 12,0-2 11,0 0 7,0 1 1,0 2 2,0 3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8:25"/>
    </inkml:context>
    <inkml:brush xml:id="br0">
      <inkml:brushProperty name="width" value="0.03418" units="cm"/>
      <inkml:brushProperty name="height" value="0.03418" units="cm"/>
      <inkml:brushProperty name="color" value="#FED406"/>
    </inkml:brush>
  </inkml:definitions>
  <inkml:trace contextRef="#ctx0" brushRef="#br0">18785 42694 643,'-7'-8'0,"0"2"-2,2 1 0,1 0-2,0 3 5,2 4 10,0 4 9,2 4 10,-1 2 2,0 3-2,-2 2-3,0 2-3,-2 1-2,0 2-2,-1 3 0,-2 2-2,1 2-1,-1 6-1,0 4-2,0 5-1,0 3-2,-2 0-2,0 0-1,-1 1-1,-1-1-2,0 0-1,0 0-2,1 0-2,0-2 0,0-3 0,2-3 1,1-2 0,1-4 0,2-5-1,2-5-1,2-5-1,2-4 0,2-1 0,2-2 2,2-2 0,2-4 0,5-6 1,4-6-1,3-6 0,5-5 0,3-5 0,4-5 0,5-5 1,2-3-3,2 0-8,2-2-8,1 1-7,2-2-5,0 3-4,0 2-3,0 2-4,-4 2-2,-7 7 0,-9 3-1,-7 6-1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8:27"/>
    </inkml:context>
    <inkml:brush xml:id="br0">
      <inkml:brushProperty name="width" value="0.03401" units="cm"/>
      <inkml:brushProperty name="height" value="0.03401" units="cm"/>
      <inkml:brushProperty name="color" value="#FED406"/>
    </inkml:brush>
  </inkml:definitions>
  <inkml:trace contextRef="#ctx0" brushRef="#br0">28644 42424 646,'-23'-1'3,"3"-1"5,1 0 5,3-1 5,4 0 4,8 2 0,8 2 2,8 2 0,4 0 0,3-1-3,1 0-2,3-1-3,1-2-2,1-1-1,1 0-1,1-1-2,1-1 0,3 0-1,1 0-1,2 0 0,2 0 0,-1 1 1,0-1 0,1 0 1,0 0-1,2 1-3,2-2-2,2 2-3,2-1-2,2 2-1,2 0 0,2 2 0,2-1 0,1-2 0,3-2 0,2-2 1,0 0 0,-3 0-2,-1 3 1,-2 0-2,-2-1 0,-4 2-2,-2-1-2,-3 0 0,-3 0-3,0 2 0,-1 0-1,-1 2-2,-3 0 0,-4 0 0,-3 0-1,-5 0-1,-2 0 0,-2 2-1,-3 0-1,-1 2-1,-4 0-3,-4 0-5,-6-1-3,-4 2-5,-3-2 1,0 1 3,1-1 6,-1 1 3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6:48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93915 5400 999,'-1'24'-4,"0"3"-8,-2 1-8,1 3-8,-2-1-3,2 1 4,0 1 2,2-1 4,0 1 3,2-1 4,0 0 4,2 1 4,-1-4 3,1-3-1,0-3 1,0-4 1,0-4 0,-1-1 0,1-2 0,0-2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8:27"/>
    </inkml:context>
    <inkml:brush xml:id="br0">
      <inkml:brushProperty name="width" value="0.03371" units="cm"/>
      <inkml:brushProperty name="height" value="0.03371" units="cm"/>
      <inkml:brushProperty name="color" value="#FED406"/>
    </inkml:brush>
  </inkml:definitions>
  <inkml:trace contextRef="#ctx0" brushRef="#br0">29101 40906 652,'0'-15'1,"-2"1"3,0 1 3,-1 1 2,-3 1 4,-2 2 5,-3 2 4,-4 2 6,0 3 0,1 4-2,1 4-4,1 4-3,-2 2-3,-2 3-2,-3 2-1,-3 2-3,-2 1-2,-1 1-2,-1 1-2,-1 1-3,0 0 0,-1 1 0,2-1 2,-2 1 1,1-2-1,1 2-1,1-1 0,2 1-2,-1-1-1,2-1-1,1-2 0,1 1-2,1-2 1,1-1 0,1-1 1,1-1 0,0-1 1,2 0 0,1-2 0,1-1 2,1-1-1,0-1 1,2 0 0,1-2 0,1 0 1,2 0 2,2 0 0,2 0 2,2 0 1,4 1 0,2 2 1,4 0 2,1 0-1,3-1-2,1 0-2,3-2-1,1 1-1,1 1-1,1 3 0,1 2-2,1 1 0,1-1-1,1 0-2,1 1-2,0-1 0,-1 1-1,-1 0-1,-1-1 0,-1 0-2,2-1-4,1 0-3,1-2-3,1 0-2,1 0-2,1-1 0,1 1-2,-1-1-1,0-1-4,-1 0-3,-1-2-3,-2 0 1,-5 0 2,-3 0 4,-4 0 3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9:48"/>
    </inkml:context>
    <inkml:brush xml:id="br0">
      <inkml:brushProperty name="width" value="0.03304" units="cm"/>
      <inkml:brushProperty name="height" value="0.03304" units="cm"/>
    </inkml:brush>
  </inkml:definitions>
  <inkml:trace contextRef="#ctx0" brushRef="#br0">21277 57370 665,'-6'-15'-9,"2"4"12,4 3 12,3 3 14,1 0 4,3 2-3,2-1-2,2 0-3,0 0-3,1 0-2,0 0-2,0 0-3,0 0 0,1-2 1,1 0 0,2-1 0,-1 0-1,1-1-3,0 0-3,-1 0-4,0 1-3,1 1-3,-1 0-2,1 2-3,-1 0-1,-1 0-3,-1 0-1,0 0-1,-2 0-2,-1 0-1,0 0-1,-2 1-1,0-1 0,0 2-1,0 0 1,-1 2-1,1-1-5,0 0-9,0-2-10,0 0-8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9:48"/>
    </inkml:context>
    <inkml:brush xml:id="br0">
      <inkml:brushProperty name="width" value="0.02493" units="cm"/>
      <inkml:brushProperty name="height" value="0.02493" units="cm"/>
    </inkml:brush>
  </inkml:definitions>
  <inkml:trace contextRef="#ctx0" brushRef="#br0">21580 58040 882,'-13'-5'-56,"4"8"29,3 6 32,4 7 29,2 4 12,0-1-9,0 1-9,0 0-9,0 0-5,0 2-5,0 3-3,0 1-3,0 3-5,0 1-5,0 2-4,0 3-4,0-2-2,0 1 2,0-1 2,0-1 2,0-2-1,0-2-3,0-1-4,0-2-4,0-3-1,0-2 0,0-1-1,0-2 0,0-2 3,2-1 5,0-1 4,2 0 6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9:49"/>
    </inkml:context>
    <inkml:brush xml:id="br0">
      <inkml:brushProperty name="width" value="0.03166" units="cm"/>
      <inkml:brushProperty name="height" value="0.03166" units="cm"/>
    </inkml:brush>
  </inkml:definitions>
  <inkml:trace contextRef="#ctx0" brushRef="#br0">21500 58469 694,'14'0'3,"-1"0"2,-2 0 3,-2 0 3,-1 1 2,2 0 1,0 2 0,1 0 1,1 0 0,2 0 0,0-2 0,1 0 0,1-1 0,1 0-1,2 0 0,0 0 0,0-1-2,-1 0-4,-1-2-2,-1 0-5,0 0-1,-1 0-2,0 2-1,1 0-1,-1 1-1,-1-2-2,-1 0-1,0-1-3,-2-2 1,-1 2 0,0-1 1,-2 0 1,-1-1 1,0 0 1,-2-1 0,0-2 1,-2 0 1,-1-2 1,0 0 1,-2-1 1,-1-1 0,-2 1 1,-2-1 1,-1 0 0,-2 1 1,0 1 0,0 0 0,0 2 0,1 0 0,-1 2 2,0 1 2,0 1 0,0-1 2,0 2 0,0-1 1,1 0 0,-1 0 0,0 2-1,0 0-1,0 2-1,0 0 0,1 0 0,-1 0 0,1 0 1,-1 1 0,0 4-2,0 2 0,1 4-1,-1 2-1,0 3 1,0 3 0,0 3 0,1 2 0,0-1 1,2 1-1,1-1 1,0 1-1,2-1-1,0 0-1,2 0 0,0-1-1,0-1 1,0-3 0,0-1 0,0-2-1,0-1-2,0 0-2,0-2-4,1 0-1,3 0-1,4-1-2,2 1-2,4-2-1,2-2-2,3-4-3,3-2-1,2-2-4,6 0-7,3 0-6,4 0-6,0-1-1,-5-1 6,-5 0 7,-5-1 5,-4-2 5,-1 0 4,-2-1 4,-2-2 5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9:49"/>
    </inkml:context>
    <inkml:brush xml:id="br0">
      <inkml:brushProperty name="width" value="0.02272" units="cm"/>
      <inkml:brushProperty name="height" value="0.02272" units="cm"/>
    </inkml:brush>
  </inkml:definitions>
  <inkml:trace contextRef="#ctx0" brushRef="#br0">23396 56739 968,'15'-5'-16,"-5"6"1,-2 6 3,-2 6 1,-4 3 2,-2 1 0,-4 1 1,-2 1 1,-1 0 0,-1-1 1,0-1 1,0 0 0,0-3 1,1-1 1,0-3 0,-1 0 2,1-2 1,4 1 0,2 1 2,4 2 2,2-1 0,2-1 3,0-1 2,4-1 2,0-1 1,0-1 1,-2 0 0,-1-2 2,-1 1-1,-2 0-3,-3 1-1,0 2-2,-2 1-2,0 1-1,0 3-1,0 2-1,-2 1-2,-2 1-1,-4 1-1,-1 1-2,-2 0-3,0-1-4,2-1-4,1 0-3,1-3-3,-1-1-1,0-2-1,0-2-1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9:49"/>
    </inkml:context>
    <inkml:brush xml:id="br0">
      <inkml:brushProperty name="width" value="0.02302" units="cm"/>
      <inkml:brushProperty name="height" value="0.02302" units="cm"/>
    </inkml:brush>
  </inkml:definitions>
  <inkml:trace contextRef="#ctx0" brushRef="#br0">23850 57177 955,'16'-15'-5,"1"3"6,1 1 5,2 2 6,0 2 1,1 2-4,1-1-3,1 2-3,-1 0-7,0 2-6,-1 0-8,-1 2-8,-2 1-1,-3 2 1,-2 2 4,-4 2 2,-2 0 1,-2 0 1,-3 1 0,0 0 1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9:50"/>
    </inkml:context>
    <inkml:brush xml:id="br0">
      <inkml:brushProperty name="width" value="0.02464" units="cm"/>
      <inkml:brushProperty name="height" value="0.02464" units="cm"/>
    </inkml:brush>
  </inkml:definitions>
  <inkml:trace contextRef="#ctx0" brushRef="#br0">24179 56478 892,'-27'-10'4,"10"12"8,7 12 8,10 11 8,3 9-2,0 3-11,-2 3-13,0 5-10,-1 0-6,2-4 0,0-4 2,2-4 0,-1-4-5,-1-3-8,0-5-9,-2-3-9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9:50"/>
    </inkml:context>
    <inkml:brush xml:id="br0">
      <inkml:brushProperty name="width" value="0.02822" units="cm"/>
      <inkml:brushProperty name="height" value="0.02822" units="cm"/>
    </inkml:brush>
  </inkml:definitions>
  <inkml:trace contextRef="#ctx0" brushRef="#br0">24805 59200 779,'-13'0'-36,"6"0"22,6 0 23,6 0 23,5 0 8,4 0-5,3 0-7,5 0-5,2 0-4,4 0-4,3 0-2,3 0-3,0 0-2,-4 0 2,-2 0 1,-3 0 1,-2 0-6,-2 2-17,0 0-14,0 1-15,-3 1-7,-3 0 1,-3-1 3,-2 1 2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9:50"/>
    </inkml:context>
    <inkml:brush xml:id="br0">
      <inkml:brushProperty name="width" value="0.02987" units="cm"/>
      <inkml:brushProperty name="height" value="0.02987" units="cm"/>
    </inkml:brush>
  </inkml:definitions>
  <inkml:trace contextRef="#ctx0" brushRef="#br0">25512 58495 736,'-15'-7'0,"2"0"0,3 2 0,2 1 0,1 2 6,2 5 11,2 6 13,2 4 11,1 5 2,2 5-6,0 5-6,2 5-7,-1 4-7,-1 6-5,0 4-6,-1 6-7,-1 1-5,2 2-6,0 2-5,2 0-5,-1-5-9,1-10-10,-1-12-10,1-9-11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9:51"/>
    </inkml:context>
    <inkml:brush xml:id="br0">
      <inkml:brushProperty name="width" value="0.03227" units="cm"/>
      <inkml:brushProperty name="height" value="0.03227" units="cm"/>
    </inkml:brush>
  </inkml:definitions>
  <inkml:trace contextRef="#ctx0" brushRef="#br0">29637 56992 681,'-6'-7'5,"6"-1"7,4 1 10,6-1 8,1 0 3,1 2-2,0 1-3,0 0-2,1 1-2,4 0-3,5 1-1,4 0-1,0-2-5,0 2-3,-1-1-5,0 0-4,-3 0-2,-2 2 3,-2 0 2,-1 2 1,-3 1-6,-2 2-17,-4 2-17,-3 2-16,-2 2-7,-4 2 3,-2 4 4,-3 4 4,-2-2 5,0-4 6,0-3 8,0-4 6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6:49"/>
    </inkml:context>
    <inkml:brush xml:id="br0">
      <inkml:brushProperty name="width" value="0.0232" units="cm"/>
      <inkml:brushProperty name="height" value="0.0232" units="cm"/>
      <inkml:brushProperty name="color" value="#00BFF3"/>
    </inkml:brush>
  </inkml:definitions>
  <inkml:trace contextRef="#ctx0" brushRef="#br0">93239 5335 948,'-15'-15'-46,"5"3"9,2 1 9,2 3 10,1 0 8,0 3 7,0-1 5,-3 2 8,2 1 4,2 2 4,4 2 3,3 2 4,0 2 0,1 2-4,0 0-4,0 4-4,0 0-2,1 0-4,1-3-1,2 1-2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9:51"/>
    </inkml:context>
    <inkml:brush xml:id="br0">
      <inkml:brushProperty name="width" value="0.03768" units="cm"/>
      <inkml:brushProperty name="height" value="0.03768" units="cm"/>
    </inkml:brush>
  </inkml:definitions>
  <inkml:trace contextRef="#ctx0" brushRef="#br0">29843 57600 583,'-22'0'2,"5"0"4,3 0 2,5 0 5,2 1 4,1 4 8,0 2 5,2 3 8,0 3 0,2 2-5,0 1-5,2 3-6,0 2-2,0 3 0,0 3 0,0 3 0,0 1-1,0 1-2,0-1-2,0 0-2,0 1-3,2 1-7,0 1-7,2 0-6,0 1-6,0 0-7,0 0-5,0 0-7,-1 1-5,2 3-3,2 1-5,0 2-3,0-3 2,-2-7 8,-2-9 10,-2-7 9,-1-5 4,2 1 1,1 0 0,0 0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9:51"/>
    </inkml:context>
    <inkml:brush xml:id="br0">
      <inkml:brushProperty name="width" value="0.02873" units="cm"/>
      <inkml:brushProperty name="height" value="0.02873" units="cm"/>
    </inkml:brush>
  </inkml:definitions>
  <inkml:trace contextRef="#ctx0" brushRef="#br0">29750 58562 765,'9'-15'41,"1"2"-4,3 3-3,2 2-5,2 1-2,1 2-5,3 2-4,1 2-3,2 1-6,0 0-7,2 0-6,1 0-8,-1 0-6,-3 2-6,-3 0-7,-2 2-7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9:51"/>
    </inkml:context>
    <inkml:brush xml:id="br0">
      <inkml:brushProperty name="width" value="0.03048" units="cm"/>
      <inkml:brushProperty name="height" value="0.03048" units="cm"/>
    </inkml:brush>
  </inkml:definitions>
  <inkml:trace contextRef="#ctx0" brushRef="#br0">31627 57062 721,'-6'-8'6,"2"0"11,4 0 11,3 1 12,1 0 2,1 2-7,2 3-7,0 1-7,2 0-4,3-1-2,3 0-3,3-1-2,1-1-4,-1 2-5,-1 0-5,0 2-5,-2 0-7,0 2-7,1 0-8,0 2-8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9:52"/>
    </inkml:context>
    <inkml:brush xml:id="br0">
      <inkml:brushProperty name="width" value="0.0311" units="cm"/>
      <inkml:brushProperty name="height" value="0.0311" units="cm"/>
    </inkml:brush>
  </inkml:definitions>
  <inkml:trace contextRef="#ctx0" brushRef="#br0">34750 58093 707,'24'-22'80,"3"5"-17,1 4-18,3 3-17,1 3-10,4 0-2,3 2-2,3 1-2,0 0-2,0 2-5,-3 0-4,1 2-3,-2 0-4,-1 2-6,-3 0-5,-2 2-5,-2 0-4,-3 1-3,-3 2-3,-3 0-3,-3 1 0,-2 0 4,-4-1 4,-3 0 5,-2 1 1,0-2-2,-2-1 0,0 0-2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9:52"/>
    </inkml:context>
    <inkml:brush xml:id="br0">
      <inkml:brushProperty name="width" value="0.02938" units="cm"/>
      <inkml:brushProperty name="height" value="0.02938" units="cm"/>
    </inkml:brush>
  </inkml:definitions>
  <inkml:trace contextRef="#ctx0" brushRef="#br0">36372 57405 748,'-19'-14'5,"7"3"10,8 2 10,8 4 9,6 2 3,4 2-5,3 2-4,5 2-6,2 2-4,0 2-4,2 1-4,1 3-4,-1 2-3,-1-1-1,-3 2-2,-1 1 0,-3 1-5,0 2-7,-1 0-9,-1 1-8,-1-1-2,-4 0 3,-3-1 3,-2 0 2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9:53"/>
    </inkml:context>
    <inkml:brush xml:id="br0">
      <inkml:brushProperty name="width" value="0.02903" units="cm"/>
      <inkml:brushProperty name="height" value="0.02903" units="cm"/>
    </inkml:brush>
  </inkml:definitions>
  <inkml:trace contextRef="#ctx0" brushRef="#br0">35031 58877 757,'-13'-2'4,"3"0"5,4-3 8,4-2 5,3 0 3,4 1-2,2 1-3,4 0-2,3 1-1,5 0 1,5 0 0,5 1 1,3 0-3,4-1-5,3 0-6,3 0-4,0 0-6,-1 2-2,-1 0-4,0 2-3,-2 1-6,-3 2-6,-4 2-7,-2 2-6,-4-1-1,-7 0 6,-5 0 5,-6-2 5,-3 0 4,0 0-1,0 0 0,0 0 1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9:53"/>
    </inkml:context>
    <inkml:brush xml:id="br0">
      <inkml:brushProperty name="width" value="0.02951" units="cm"/>
      <inkml:brushProperty name="height" value="0.02951" units="cm"/>
    </inkml:brush>
  </inkml:definitions>
  <inkml:trace contextRef="#ctx0" brushRef="#br0">35109 59224 745,'-14'-1'4,"3"0"8,3-2 7,2 0 9,4 0 3,4 2-1,4 2 0,4 2 0,3 2-4,3 2-5,3 1-7,3 3-5,3 3-8,1 1-11,2 4-8,2 3-11,-2 0-3,-5-3 4,-7-3 2,-5-3 4,-3-3-2,0 1-6,0-2-7,0 0-5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9:54"/>
    </inkml:context>
    <inkml:brush xml:id="br0">
      <inkml:brushProperty name="width" value="0.03642" units="cm"/>
      <inkml:brushProperty name="height" value="0.03642" units="cm"/>
    </inkml:brush>
  </inkml:definitions>
  <inkml:trace contextRef="#ctx0" brushRef="#br0">42494 56781 604,'-16'-13'18,"0"3"2,1 4 1,-1 4 2,0 3-1,1 2-7,-1 2-5,0 2-6,0 1-2,-1-1 0,0 1 0,-2 0 0,0 0-1,1 0 0,0 0-2,2-1 0,1 1-1,1 0 2,1 0 0,1 0 2,1 0 2,4 1 2,2 2 2,4 0 2,1 0 2,0 1 0,0 0 2,0 0 0,0 0 0,2 2 3,0 3 0,2 2 1,-1 1 0,-1 3-2,0 1-2,-1 3-2,-1 1-1,0 0-1,0 2-2,0 1 0,0-1-2,0-1-2,0-3-3,0-1-1,0-3-3,2-1-2,0-4-2,2 0-2,-1-1-1,-1 0 2,0-1 0,-2 1 2,0-1-1,0-1-4,0-1-3,0 0-4,2-2-3,2-1-2,3 0-3,4-2-3,1-1-2,1-2-2,1-3-3,2 0-1,-2-2 0,-1 0 3,-2 0 5,-2 0 2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9:55"/>
    </inkml:context>
    <inkml:brush xml:id="br0">
      <inkml:brushProperty name="width" value="0.03494" units="cm"/>
      <inkml:brushProperty name="height" value="0.03494" units="cm"/>
    </inkml:brush>
  </inkml:definitions>
  <inkml:trace contextRef="#ctx0" brushRef="#br0">44850 56329 629,'17'0'102,"3"0"-23,3 0-22,3 0-22,1 0-12,-1 0-2,-2 0-2,0 0-1,-1 0-6,-1-2-7,-1 0-10,-1-1-8,-5 1-14,-8 5-20,-10 6-18,-8 3-19,-4 2-1,3-4 19,1-5 19,2-3 19,2-2 11,0 2 4,2 0 3,1 2 5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9:55"/>
    </inkml:context>
    <inkml:brush xml:id="br0">
      <inkml:brushProperty name="width" value="0.04003" units="cm"/>
      <inkml:brushProperty name="height" value="0.04003" units="cm"/>
    </inkml:brush>
  </inkml:definitions>
  <inkml:trace contextRef="#ctx0" brushRef="#br0">44656 56550 549,'-28'1'8,"9"2"15,7 2 17,8 2 16,3 2 3,0 5-8,-2 4-9,0 3-8,-1 4-8,1 3-3,-1 3-6,1 3-4,-2 2-3,2 0-2,-1 2-3,0 1-1,0-1 0,0-1 1,0-1 1,0 0 2,0-1-1,0-3-5,0-2-6,1-1-3,-1-3-5,2-1-2,0-3-2,2-1-3,-1-2-3,-1-1-3,0-1-4,-1-1-2,-1-3-7,2-6-8,0-6-9,2-6-8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6:51"/>
    </inkml:context>
    <inkml:brush xml:id="br0">
      <inkml:brushProperty name="width" value="0.0268" units="cm"/>
      <inkml:brushProperty name="height" value="0.0268" units="cm"/>
      <inkml:brushProperty name="color" value="#00BFF3"/>
    </inkml:brush>
  </inkml:definitions>
  <inkml:trace contextRef="#ctx0" brushRef="#br0">92521 5078 821,'0'-14'-24,"2"3"10,0 2 9,2 4 9,1 2 4,1 0 0,3 2-1,2 0 0,1 2 0,0 2-2,-1 2 0,1 2-1,-1 1-1,-2 2 0,-2 0-1,-2 1-1,-2 0-1,-1-1-1,0 0-2,-2-2 0,0 0-2,-2 0 2,0 0 0,-1 0 1,-2-1 0,0-1 1,-2-1 0,0 0 0,-1-1 0,-2 0 0,0 0 1,-1 0 0,0-1 1,0-2 1,2-2 1,1-2 2,1-2 0,2-2 1,2-2-1,2-2 2,2-1-1,2-1-1,2-1-1,2-1 0,1-1-1,3 2 0,2 1 1,2 1 1,0 1 0,-1 4-1,-1 3-1,0 2 1,-2 2-1,1-2-1,0 0 0,0-2 0,-2 2-1,-1 4 1,-2 4-1,-2 4 0,-1 2-1,0 0 1,0-1 0,0 1-1,-1 0 1,-1 0-1,0-1-1,-1 1 1,-3 0-1,-2 0 0,-4-1 0,-2 1 0,-2-1 0,0-1 0,1 0 0,-1-2-1,-1-1 0,0-2 1,-1-2-1,-1-2 1,0-2 1,1 0 1,0-2 2,2 0 1,1-2 0,1-2-1,0-2 0,2-1-1,1-3-1,4-2 1,3-1-1,2-3-1,3 0 1,4 1 0,2 1-1,3 1 1,2 1 0,2 2 0,0 2 1,1 3 1,-1 1 0,-3 2-1,-3 2 0,-2 2-1,-2 1 0,-1 2 0,1 0 0,0 2-1,-1 1 0,0 1 0,-2 3 1,0 2-1,-2 1 1,-1 2-1,0 0 0,-1 1 0,-3 0-1,-1-1-1,-2-1-2,-1 0 0,-3-2-1,0-1 1,-1 0 1,-1-2 1,-2-1 0,0-1 1,-1 0-1,-1-2 0,-1 0 1,2-2 1,1 0 1,1-2 2,1-1 0,0-4 1,2-2 1,1-3 0,1-2 0,2 0-1,2 0 1,2 1-2,2-1 1,2 0-1,2 0-1,2 1 1,1 0-1,1 0 0,2 2 0,0 1 0,0 1 0,-1 2 0,0 2 0,-2 2 0,0 1-1,2 2 0,0 0 0,1 2-1,0 1-1,-2 1 1,-2 3-1,-2 2 0,-2 1 0,-1 0 0,0-1 0,-2 1-1,0 0 1,0 2-1,0 0 0,0 1 1,-2 0-2,-3-1 1,-5-1 0,-4 0-1,-2-2 0,1-1 1,-1 0-1,0-2 1,1-1 0,-1-2 0,0-3 0,1 0 1,0-4 0,2 0 2,2-3 2,3-2 1,0-2 2,2-2 0,0-2 1,2-1 1,1-2 0,2 1-2,2-1-2,2 0-2,1 2-1,2 1 0,0 2 0,2 2 0,0 2-2,1 1-3,2 0-2,0 2-2,0 0-2,-1 2-3,0 0-2,-2 2-3,-1 1-2,0 4-6,-2 2-3,0 3-5,-2 1 0,1-2 4,0-2 4,0-2 5,0-1 6,0 0 8,0-1 8,0 1 9,0 1 3,0 2-1,0 2-1,0 2-1,0 0-2,3 1-3,2 0-3,2 0-3,1 0-2,1 1-2,1 1-2,2 2-2,-1-1-1,-1 1-1,-2 0 0,1-1 0,-2 1 0,-1 0 1,0-1 3,-2 1 2,0 0 1,0-1 1,-1 1 1,1 0 1,0-2 0,2-1 1,0-2 0,2-2 1,0-2 0,1 1-1,1 0 1,1 0 0,0 0 0,0 0 0,-2-1 1,-1 1-1,-1 0 0,0 2 1,-2 0-2,0 1 1,-2 0 0,1 0 2,0-2 2,0 0 1,-1-2 1,-1 1 0,0 0 1,-2 0 0,0 0 0,0 0 0,0-1-1,0 1 0,1-1 0,0 0 0,1-2-1,2-1 0,-1 0-1,1 1-3,0 2-2,0 0-2,0 1-2,2 2 2,0 0 0,1 1 0,1 2 1,0 0 0,-1 1 1,1 1 0,-1 1 0,0 0 0,-2-1 0,-1 1 0,0 0 0,0-1 1,0 1-1,0 0 0,0 0 0,0 1 1,3 1-1,0 1-1,1 0 1,0-1 0,-1-1-1,1 0 1,-1-2-1,-2-1 0,-3-1 1,-1-1 0,0 0-1,0 0 1,1-1 0,2 1 0,-1-1 0,-1 0 1,0-2 1,-1 0 0,-2-2 1,1 1 0,0 0-1,0 0-1,1 0 1,0 1 1,1 2 0,2 0 0,-1 0 1,-1-1-1,0 0 0,-2-2-1,0 0 0,0 0 0,0 0 0,0 0-1,0-1 1,0 1 0,0 0-1,0 0 0,-1-1 0,1-1-2,0 0 0,0-2-2,0 0 0,0 0 0,0 0-1,0 0-1,0 0 1,0 0-2,0 0-1,0 0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9:56"/>
    </inkml:context>
    <inkml:brush xml:id="br0">
      <inkml:brushProperty name="width" value="0.04052" units="cm"/>
      <inkml:brushProperty name="height" value="0.04052" units="cm"/>
    </inkml:brush>
  </inkml:definitions>
  <inkml:trace contextRef="#ctx0" brushRef="#br0">44700 57513 542,'0'-22'4,"2"4"7,0 5 7,2 3 7,1 2 3,1 2-3,3 1-2,2 0-2,1 2-2,2 0-2,0 2-2,1 0-1,0 1-2,1 0 1,-1 0 0,1 0 1,0 0-2,-1 0-3,1 0-2,0 0-4,-1 0-3,-1 0-3,-1 0-4,0 0-3,-2 0-1,1 0 2,0 0 1,-1 0 2,0-1-2,-1-2-4,-1-2-6,0-1-5,-2-2-2,-1 0 2,0 0 2,-2 0 1,0-1 2,-2-1 2,0-3 2,-2-1 1,0-1 3,0 1 2,0 1 2,0 1 2,-1 0 2,-4 2 0,-2 1 1,-3 0 0,-2 2 4,0 1 5,0 0 5,1 2 5,0 0 3,1 2 0,1 0 1,0 2 1,1 0 0,-1 0 0,-2 0 0,0 0 0,0 1 0,1 4-2,0 2 0,2 4-1,0 1-1,0 3-4,0 1-2,1 3-3,-1 1-2,0 1 1,0 0-1,0 2 1,0 1-1,1-1 0,-1 1-2,0 0 0,2-2 0,1 0-3,2-1 0,2 0-1,1-2-1,2-1 2,1-1 1,0-2 1,2 0-3,5-1-10,3 0-8,5-2-9,2-1-6,3-1-4,2 0-4,1-2-4,2 0-2,-1-2 1,-1-1 2,2 0 0,-3-2 2,-5-1 4,-5 0 4,-4-1 3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9:59"/>
    </inkml:context>
    <inkml:brush xml:id="br0">
      <inkml:brushProperty name="width" value="0.03075" units="cm"/>
      <inkml:brushProperty name="height" value="0.03075" units="cm"/>
    </inkml:brush>
  </inkml:definitions>
  <inkml:trace contextRef="#ctx0" brushRef="#br0">47193 55930 715,'-7'-6'3,"0"0"4,2 0 6,1 2 5,1 0 2,3 2-2,4 0-1,2 2-2,3 0 1,4 2 4,2 0 3,3 2 4,2 0-1,-1 0-5,1-1-3,0 2-5,0-2-5,0 0-7,2 1-5,1 0-8,-1 0-4,-1 0-3,-3 0-3,-1 0-3,-3 1-5,-2 2-8,-4 1-8,-3 3-8,-2-1 2,-4-1 10,-2-2 11,-3-2 10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9:59"/>
    </inkml:context>
    <inkml:brush xml:id="br0">
      <inkml:brushProperty name="width" value="0.03664" units="cm"/>
      <inkml:brushProperty name="height" value="0.03664" units="cm"/>
    </inkml:brush>
  </inkml:definitions>
  <inkml:trace contextRef="#ctx0" brushRef="#br0">46953 56400 600,'-23'0'-13,"4"0"4,3 0 5,3 0 5,2 0 5,1 0 7,1 0 5,1 0 7,0 1 2,2 2-2,1 2-3,1 2-1,0 2-1,2 3 1,0 3 2,2 3 0,-1 3 0,-1 3-1,0 3 0,-1 3-1,-1 4-1,0 7-3,0 5-2,0 6-2,0 4-2,0 3-3,0 3-2,1 3-3,-2 2-5,2 0-5,-1-2-7,0 2-5,0-1-6,2 1-2,0-1-4,2 1-2,0-3-4,2-7 0,0-5-2,2-6-2,-1-6 2,-1-5 3,0-7 4,-1-5 3,-1-6 5,2-3 4,0-4 5,2-4 4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49:59"/>
    </inkml:context>
    <inkml:brush xml:id="br0">
      <inkml:brushProperty name="width" value="0.02951" units="cm"/>
      <inkml:brushProperty name="height" value="0.02951" units="cm"/>
    </inkml:brush>
  </inkml:definitions>
  <inkml:trace contextRef="#ctx0" brushRef="#br0">47000 57556 745,'0'-23'0,"0"4"-1,0 3 0,0 3 0,1 3-1,2 1 1,2 3 0,2 1 1,3 0 5,5 0 13,5-1 10,5-2 13,2 1 2,0 1-5,0 0-7,1 2-5,-1 0-8,-1 2-7,-1 0-9,-1 2-7,-3 1-8,0 4-5,-2 2-6,-3 4-6,-1-1-1,-4 1 6,-3-2 5,-2 0 4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00"/>
    </inkml:context>
    <inkml:brush xml:id="br0">
      <inkml:brushProperty name="width" value="0.04177" units="cm"/>
      <inkml:brushProperty name="height" value="0.04177" units="cm"/>
    </inkml:brush>
  </inkml:definitions>
  <inkml:trace contextRef="#ctx0" brushRef="#br0">48834 56890 526,'-9'-5'7,"-2"8"14,-2 6 14,-1 7 13,-1 5 4,1 1-7,1 3-6,1 1-7,0 2-5,0 2-2,0 2-2,0 3-3,0-1-2,1 0-2,0-1-2,-1-1-2,1-1-1,2 0-2,3 1-1,1-2-1,1-1-3,2-3-4,0-5-2,2-3-4,1-4-2,2-1-2,2-2-2,2-2-3,2-2-1,1-2-2,3-3-2,1 0-2,2-3-1,1-1 1,1 0 0,2-1 2,-2-3 0,-1-2 1,-3-3 1,-2-3 1,-1-2 2,-2 2 2,-2 1 5,-2 1 2,-2 0 3,-1 0 3,0 0 2,-1 1 3,-4 1 1,-2 3 1,-5 3 0,-4 2 1,-2 2-1,0 0-2,-3 0-3,1 0-1,-2 1-4,2 2-6,1 1-5,1 3-6,2 1-5,1 0-6,3 0-6,1-1-5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01"/>
    </inkml:context>
    <inkml:brush xml:id="br0">
      <inkml:brushProperty name="width" value="0.04341" units="cm"/>
      <inkml:brushProperty name="height" value="0.04341" units="cm"/>
    </inkml:brush>
  </inkml:definitions>
  <inkml:trace contextRef="#ctx0" brushRef="#br0">49702 55966 506,'-14'-1'5,"6"-1"9,5 0 9,4-1 10,5-1 3,4 2-5,3 0-5,5 2-4,1 0-2,-1 0-3,-1 0-3,0 0-1,-3 0-4,0 2-7,-1 0-6,0 2-7,-3 1 1,-1 1 7,-2 3 8,-2 2 8,-2 1 3,-2 2 0,-2 0-1,-2 1 1,0 3 0,0 3 3,2 5 1,0 3 3,1 1-1,0-3-4,0-4-3,0-1-3,0-2-3,0 3-1,0 1-2,0 3-2,1 1-1,0 0-2,2 2-3,0 1-2,1 1 0,0-2 0,0 1 0,0 0 1,-1 0 0,-1-3 0,0-2 1,-1-1 0,-1-1 0,0 1 1,0 1 0,0 1 1,-1-1 0,-1-1-1,0-3 1,-1-1-1,-2-2-1,0-1-1,-1-1-1,-2-1-2,0-1-1,-2-2 1,0-3-1,-1-1 0,-1-1 0,1-2 0,-1-1 0,1 0-1,-2-2 0,0-1 1,-1 0 1,-1-1 0,-3-2-4,-5-1-11,-5 0-10,-5-1-11,0-1-1,6 0 6,4 0 6,5 0 7,3-1 1,0 0-5,2-1-5,1-1-5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02"/>
    </inkml:context>
    <inkml:brush xml:id="br0">
      <inkml:brushProperty name="width" value="0.03137" units="cm"/>
      <inkml:brushProperty name="height" value="0.03137" units="cm"/>
    </inkml:brush>
  </inkml:definitions>
  <inkml:trace contextRef="#ctx0" brushRef="#br0">51463 55133 701,'14'-6'70,"-1"4"-13,-3 4-14,-1 4-14,-2 4-10,-1 3-5,0 5-5,-2 4-5,-1 0-4,-2 0-1,-2-1-3,-2-1-1,-2-2-2,-2-1 0,-1-2-2,-3-3-1,1-1 1,-1 0 0,2-2 3,1 0 0,2-2 2,6-1 3,4-1 2,6 0 3,2-1 2,1 2 0,0 0 1,2 2 1,0-1 1,-2 1-1,-3 0 1,-1 0 0,-1 0 0,-2 0-1,-1-1 0,0 1 0,-2 0-1,-2 2 0,-2 0-1,-2 1-1,-3 1-1,-2 0-2,-3-1-1,-3 0-3,-2 2 0,0 0 1,1 1 1,0 1 2,0 0-4,1-2-9,0-3-8,2-1-8,1-1-10,1 0-9,0 0-8,2 0-10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02"/>
    </inkml:context>
    <inkml:brush xml:id="br0">
      <inkml:brushProperty name="width" value="0.0308" units="cm"/>
      <inkml:brushProperty name="height" value="0.0308" units="cm"/>
    </inkml:brush>
  </inkml:definitions>
  <inkml:trace contextRef="#ctx0" brushRef="#br0">52550 55730 714,'24'-1'3,"-1"-1"8,1 0 7,-2 0 8,0-2 5,-1 2 3,-2 0 4,-2 2 4,-1-1-5,1 0-10,1-2-12,0 1-12,0-2-7,-3 2-5,-2 0-5,-4 2-5,-2 1-9,0 2-14,-2 1-12,0 3-13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09"/>
    </inkml:context>
    <inkml:brush xml:id="br0">
      <inkml:brushProperty name="width" value="0.03266" units="cm"/>
      <inkml:brushProperty name="height" value="0.03266" units="cm"/>
      <inkml:brushProperty name="color" value="#FED406"/>
    </inkml:brush>
  </inkml:definitions>
  <inkml:trace contextRef="#ctx0" brushRef="#br0">18196 51040 673,'-13'-5'-1,"1"8"9,4 6 10,3 7 10,1 5 5,2 3-2,0 3-1,2 3 0,0 2-3,0 2-3,0 3-3,0 1-4,0 1-2,0 2-3,0 1-3,0 0-2,0 1-1,0-2-2,0 0 0,0-2-1,0 0-2,0 0-4,0 0-3,0 1-3,0-3-2,2 0 0,0-3 1,2-1-1,0-3 1,2 0-1,0-1 0,1-1 1,0-2-1,-1-1 2,-1-3 0,0-1 2,-1-2-4,0-3-8,0-1-6,0-2-8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09"/>
    </inkml:context>
    <inkml:brush xml:id="br0">
      <inkml:brushProperty name="width" value="0.03543" units="cm"/>
      <inkml:brushProperty name="height" value="0.03543" units="cm"/>
      <inkml:brushProperty name="color" value="#FED406"/>
    </inkml:brush>
  </inkml:definitions>
  <inkml:trace contextRef="#ctx0" brushRef="#br0">17313 53495 620,'-22'-13'4,"6"4"5,5 6 7,5 5 6,2 3 3,2 3 0,0 3-1,2 4 0,1 1-2,4 1-1,2 1-3,4 1-2,0 1-1,1 1-2,0 1-1,0 1-1,-1 2-1,1 3 0,0 3 0,0 3 0,-1 1 0,-1 0 0,-1 0 1,0 0 1,-1-1-2,0-3-3,3-3-4,0-3-4,0-3-3,-1-1 0,0-3-1,-2-1-1,0-3 0,0-1 2,0-2 0,0-2 2,1-4 0,5-6 0,4-6-1,3-6 0,3-7-2,-1-9-4,1-9-4,0-8-3,0-7-4,2-2-5,2-3-4,2-2-6,0 0-2,-5 6 0,-3 6 0,-5 6 0,-2 6 2,-4 7 4,-3 7 3,-2 7 4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6:52"/>
    </inkml:context>
    <inkml:brush xml:id="br0">
      <inkml:brushProperty name="width" value="0.03066" units="cm"/>
      <inkml:brushProperty name="height" value="0.03066" units="cm"/>
      <inkml:brushProperty name="color" value="#00BFF3"/>
    </inkml:brush>
  </inkml:definitions>
  <inkml:trace contextRef="#ctx0" brushRef="#br0">96027 6231 717,'-6'-8'16,"2"0"-3,4 0-3,3 0-4,1-1-1,1-1 0,2-3 0,0-2 0,1-1 1,0-1-3,0-1 0,-1-1-1,1-2-2,0-3-1,0-3-2,0-3-2,0-1 0,1 1 2,2 1 0,0 1 2,0 2 0,-1-1 1,0-1 0,-2 1 0,0-1 1,0 1-1,0-1 1,0 1-1,-1 0 1,0 1 1,1 1 0,0 1 1,0 1 0,2 1 0,0 1-1,1 1 0,1 0 0,2-1-1,0-1 0,1-1 0,1-1 0,-1-1-1,1-1 0,0-1 0,-1-1-1,1-1 0,0-1 0,0-1 0,-1 1 1,1 2-1,0 1 0,-1 4 1,0-1 0,-1 1 0,0-1-1,-2 1 1,-1 0 0,0 2 0,-2 3 0,-1 1 0,0 2 0,-2-1 0,-1 0 1,0 1-1,-2 0 1,3 2 0,0 2-1,1 3 1,1-1-1,-2 0 0,-1-2 1,0 1-1,-1-2 1,0 2 0,0 0 0,0 2-1,0 1 2,1 2 2,2 3 1,0 1 2,1 1 0,0 0 0,0 0-2,0 0 0,-1 0-1,1 0 0,0 0 1,0 0-1,-1 1 0,-1 1-1,0 3-2,-2 2-2,-1 1 0,-4 0 0,-2 0 0,-3 0-1,-3 0 1,0-1-1,-2 1 1,0 0 1,-1-1-1,1-1 1,-1 0-1,0-1 1,1-2-1,1-1 1,0 0 0,2-2 0,1-1 0,0-2-1,2-2 0,1-1-1,1-3 0,6-2 1,2-2-1,5-1 1,3-1 0,0 2 0,1 2 1,1 3 1,0 1 1,-1 2 2,0 2 2,-2 2 1,-1 1 2,-1 2 0,0 0 1,-2 2 0,0 1 0,-2 1-1,-1 3-1,0 2-1,-2 1-2,-1 0-1,0-1-1,-1 1-2,-3 0-1,0 0 1,-3-1 0,-2 1-1,-1 0 1,-2 0 0,0-1 0,-1 1 0,-1-2 0,0-2 0,0-4 1,1-2-1,-1-2 1,0 0-1,0 0 1,1 0 0,0-2-1,2 0 1,2-3-1,2-2 1,2-2-1,0-2 0,2-2-1,0-1 0,2-1 0,0 2 0,2 3 0,0 1 0,2 1 0,2 0 1,2 1-1,2-1-1,0 1 2,1 2 0,0 2 0,0 2 2,-1 1 0,-1 2 0,-1 0-1,0 2 1,-2 0-1,-1 2 0,0 0 0,-2 1-1,0 1-1,-2 2 1,0 0-1,-2 2 1,0-2-2,-2 1 1,0-2-1,-2 0 0,-1-1 0,-1-1 0,-3 1 0,-2 0 0,-1-1 0,1-2 0,-1-3-1,0 0-1,0-2 1,1 0 0,-1 0 1,0 0 0,1-2 0,2-4-1,2-4 0,3-4-1,0-1-2,2 1-4,0 1-4,2 1-3,0 0-5,0 2-5,0 0-5,0 2-4,-1 1-3,-2 1 0,-1 0-1,-3 2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12"/>
    </inkml:context>
    <inkml:brush xml:id="br0">
      <inkml:brushProperty name="width" value="0.03479" units="cm"/>
      <inkml:brushProperty name="height" value="0.03479" units="cm"/>
      <inkml:brushProperty name="color" value="#FED406"/>
    </inkml:brush>
  </inkml:definitions>
  <inkml:trace contextRef="#ctx0" brushRef="#br0">28228 49943 632,'-22'-1'2,"3"-2"4,3-2 3,3-2 5,5 1 6,8 2 8,8 4 9,8 2 9,4 2-1,1-2-8,1 0-10,1-2-8,2 0-6,6 0-1,5 0-2,5 0-1,0 0-2,-4 0 0,-3 0 0,-5 0-1,-1 1-2,1 0-2,1 2-2,1 0-2,0 1-2,2 0-1,0 0-1,2 0-2,-1-1-1,0-2-2,-1 1-3,-1-2-2,0 0 0,1-2 0,1 1 2,0-2 1,0-1 0,-5 0 0,-4 0 0,-3 0 0,-3 1 0,-3 0 1,-1 2-1,-2 0 1,-2 1 1,-1 0 1,0 0 1,-2 0 2,-1 1-2,-2 2-6,-3 2-5,0 2-6,-3 0-2,-1-2 2,0 1 3,-1-2 1,-2 1 3,0 0 3,-1 1 4,-2 2 3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12"/>
    </inkml:context>
    <inkml:brush xml:id="br0">
      <inkml:brushProperty name="width" value="0.03664" units="cm"/>
      <inkml:brushProperty name="height" value="0.03664" units="cm"/>
      <inkml:brushProperty name="color" value="#FED406"/>
    </inkml:brush>
  </inkml:definitions>
  <inkml:trace contextRef="#ctx0" brushRef="#br0">28253 48674 600,'-3'-11'36,"-4"10"1,-5 10-1,-5 10 2,-2 3-5,0 0-6,3-1-6,0 0-8,-2 0-4,-3 5-2,-5 3-2,-3 4-3,-2 1 0,3-1 0,1-3 1,3-1 0,1-4-1,3-2 0,1-2 0,4-4-2,-2-1 0,0 1 0,-1 1 0,-1 0-1,1 0 1,2-3 1,4-2 1,3-4 1,3-1 3,6 2 3,4 0 3,6 1 3,2 1 1,1 0-3,1-1-2,2 1-1,0-1-3,3-1-2,2 0-1,1-2-1,1 0-2,2 2 0,1 0 0,1 1-1,1 1-1,-1 0-2,0 0-3,1-1-3,-1 2-3,-1 0-5,-1 1-3,-2 1-6,0 2-2,-1 3-4,-1 3-2,-1 3-3,-3 0-3,-4-5-2,-6-3-3,-4-4-2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15"/>
    </inkml:context>
    <inkml:brush xml:id="br0">
      <inkml:brushProperty name="width" value="0.03398" units="cm"/>
      <inkml:brushProperty name="height" value="0.03398" units="cm"/>
      <inkml:brushProperty name="color" value="#FED406"/>
    </inkml:brush>
  </inkml:definitions>
  <inkml:trace contextRef="#ctx0" brushRef="#br0">28092 56659 647,'-2'-31'2,"0"1"5,-3 1 4,-2 1 5,-2 6 4,-2 9 4,-2 10 5,-1 10 3,-1 6 1,1 5-4,1 4-4,1 3-4,0 4-3,0 3-3,1 2-3,-1 4-3,0 2-2,0 1 0,0 0 0,1 2 0,-1 1-1,0 2-1,0 2-1,1 2-1,-1-1 0,1-1-3,-1-2 0,1-2-2,0-2-1,2-2 1,2-2 0,2-1-1,2-3 1,0-2 1,2-2 0,1-1 0,0-3 1,0-3 0,0-3 0,0-3 1,0-3-2,3-1-2,2-2-1,2-2-3,1-2-1,2-2 3,0-3 0,1 0 3,2-5 0,-1-2 1,2-5 1,1-4 0,1-3 0,2-1 1,0-3 1,1-1 0,-1-1 0,-1-1-1,-2 1 1,-2-1-1,-3 1 0,0 1 0,-1 1 0,0 1 0,-2 1 0,-2 2-1,-3 3 1,0 1 1,-4 2-1,-2 1-1,-4 0 1,-2 2-1,-2 1 0,2 2 0,-2 2 1,0 2-1,-1 1 0,0 0-3,-1 0-1,-1 0-2,-1 2-2,-1 4-2,-2 4-3,1 4-3,-2 3-4,3 3-7,0 3-7,1 3-6,1 0-2,4-1 6,3-3 6,3-1 6,1-3 2,0-1-1,0-2 0,0-2-1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28"/>
    </inkml:context>
    <inkml:brush xml:id="br0">
      <inkml:brushProperty name="width" value="0.04648" units="cm"/>
      <inkml:brushProperty name="height" value="0.04648" units="cm"/>
      <inkml:brushProperty name="color" value="#FED406"/>
    </inkml:brush>
  </inkml:definitions>
  <inkml:trace contextRef="#ctx0" brushRef="#br0">89347 27763 473,'-6'-8'8,"6"0"15,5 0 16,4 0 16,4 1 3,1 1-10,3 0-9,1 2-10,2 0-5,1 2-3,1 0-3,1 2-2,-1 0-2,-1 0-3,-2 0-2,-2 0-2,-1 0-2,1 2-3,0 0-1,2 2-2,0 0-4,-1 0-5,0-1-5,-2 1-5,-4 2-9,-8 4-11,-8 4-13,-8 3-11,-5 1-2,-2-2 10,-1-4 10,-3-3 9,2-2 8,0-2 6,3-2 6,1-2 7,1-1 4,1 0 1,-1 0 1,0 0 2,1 0 2,1 0 1,0 0 3,2 0 1,1 0 3,1 0 2,0 0 2,3 0 2,-1 0 2,0 0 2,0 0 0,1 0 1,0 1 1,2 2 2,2 2 2,2 2 0,1 1 2,0 3-2,0 2 0,0 2 0,-1 1-1,0 3 1,-2 1 0,0 3 0,-1 1 0,0 3 0,0 1-1,0 3-1,0 1-1,0 4-2,0 3-1,1 2-2,-2 1-1,2-1-2,-1-4 0,0-1-3,0 1-2,2 2-4,0 4-6,2 3-4,0 0-3,0-1-1,0 0 0,0-1-1,0-3-3,0-2-3,0-3-6,0-3-3,0-4-4,2-2 1,0-3-1,2-3-1,-1-6-3,0-8-9,-2-10-7,0-8-8,-1-4 2,0 3 11,0 1 12,0 2 10,0 1 7,0-2 4,0 0 4,0-1 2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29"/>
    </inkml:context>
    <inkml:brush xml:id="br0">
      <inkml:brushProperty name="width" value="0.04455" units="cm"/>
      <inkml:brushProperty name="height" value="0.04455" units="cm"/>
      <inkml:brushProperty name="color" value="#FED406"/>
    </inkml:brush>
  </inkml:definitions>
  <inkml:trace contextRef="#ctx0" brushRef="#br0">89300 29278 493,'1'-23'3,"2"1"4,2 1 4,2 1 6,1 3 2,3 5 3,2 4 1,2 6 2,0 2 2,1 0 0,0 0 1,-1 0 0,2 0-1,2 0-3,1 0-2,3 0-3,1-1-3,3 0-4,1-2-4,3 0-4,-2-2-3,-3 0-3,-2-1-2,-2-1-4,-4-1-4,-1 2-2,-3 0-4,-1 2-3,-3-2-2,-4-4-3,-4-3-3,-4-4-1,-3-2 0,-2 3 4,-2 1 4,-1 2 4,-2 2 4,0 2 6,0 3 6,1 1 7,-2 1 4,0 2 4,-1 0 4,-1 2 3,0 1 3,1 4 1,1 2 1,1 4 1,0 1-1,0 3-2,0 1 0,1 3-3,-1 1 0,2-1 1,1 0 1,1 1 2,1-1-2,2 1-3,2-1-3,2 1-3,1 0-3,2-1-1,0 1-2,2 0-3,1-3-1,5 2-3,4-2-1,4-1-3,3-2-3,5-2-4,3-4-4,4-3-5,1-2-4,0-4-4,-1-2-5,-1-3-3,-2-3-4,-2 0-2,-1-2-1,-2 0-3,-4-1 4,-3 1 6,-5-1 8,-3 0 7,-2 1 3,0 2-2,0-1 0,0 2-2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29"/>
    </inkml:context>
    <inkml:brush xml:id="br0">
      <inkml:brushProperty name="width" value="0.03225" units="cm"/>
      <inkml:brushProperty name="height" value="0.03225" units="cm"/>
      <inkml:brushProperty name="color" value="#FED406"/>
    </inkml:brush>
  </inkml:definitions>
  <inkml:trace contextRef="#ctx0" brushRef="#br0">91209 26928 682,'-6'-15'6,"6"1"11,4 1 12,6 1 12,2 1 4,-1 4-5,1 2-5,0 4-4,-2 2-6,-1 4-5,-3 2-5,-1 4-6,-2 2-5,-4 5-3,-2 3-4,-3 5-4,-3 0-1,0 0-2,-1 0-1,-1-2-1,0-2-1,3-3-1,1-3-1,2-3-1,1-2 1,2-2 2,0 1 1,2-2 2,2-1 4,6-2 4,4-2 5,5-2 4,2-1 4,-3 0 0,-2 0 1,-1 0 0,-4 3 1,-4 6-3,-6 5-1,-4 7-1,-5 2-3,-4 1-4,-3-1-2,-4 1-3,-1-2-4,1-1-5,2-3-3,3-1-4,0-3-4,3-2-2,0-4-3,1-3-1,1-2-3,4-4-1,2-2-1,4-3-1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29"/>
    </inkml:context>
    <inkml:brush xml:id="br0">
      <inkml:brushProperty name="width" value="0.02971" units="cm"/>
      <inkml:brushProperty name="height" value="0.02971" units="cm"/>
      <inkml:brushProperty name="color" value="#FED406"/>
    </inkml:brush>
  </inkml:definitions>
  <inkml:trace contextRef="#ctx0" brushRef="#br0">91700 27348 740,'29'-29'61,"-3"7"-11,-5 6-10,-4 5-10,0 3-7,2 0-4,1 1-3,3 0-3,-1-1-5,-1 2-9,-3 0-9,-2 2-7,-1 1-9,-2 2-10,-2 2-9,-2 2-10,-3 1 0,-3 0 8,-2 0 8,-4 0 9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30"/>
    </inkml:context>
    <inkml:brush xml:id="br0">
      <inkml:brushProperty name="width" value="0.03957" units="cm"/>
      <inkml:brushProperty name="height" value="0.03957" units="cm"/>
      <inkml:brushProperty name="color" value="#FED406"/>
    </inkml:brush>
  </inkml:definitions>
  <inkml:trace contextRef="#ctx0" brushRef="#br0">92229 26644 556,'-8'-8'0,"0"2"0,0 1 0,1 0 0,1 3 9,1 4 19,2 4 19,2 4 19,1 3 4,0 3-10,0 3-11,0 3-10,0 4-9,0 3-7,0 4-8,0 4-8,0 3-7,0 2-10,0 2-9,0 2-9,0-2-5,0-7 0,0-4 0,0-7 1,-1-3-5,0-3-8,-2-1-8,0-2-8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32"/>
    </inkml:context>
    <inkml:brush xml:id="br0">
      <inkml:brushProperty name="width" value="0.04009" units="cm"/>
      <inkml:brushProperty name="height" value="0.04009" units="cm"/>
      <inkml:brushProperty name="color" value="#FED406"/>
    </inkml:brush>
  </inkml:definitions>
  <inkml:trace contextRef="#ctx0" brushRef="#br0">86626 28263 548,'-17'-15'1,"-2"2"1,-1 2 2,-3 3 1,1 1 4,1 2 7,2 2 7,4 2 6,0 1 2,2 2-4,2 0-6,3 2-4,-2 1-2,-2 1-1,-3 3 0,-3 2 0,-3 2 0,0 3 0,-1 3-1,-1 4 1,0 1 0,1 2 0,1 3-1,1 1 0,0 3 0,0 3-2,-2 2 1,-1 4-2,1 1 0,2 0 0,4-1 0,3 1-1,2 0-1,2 1-3,3-1-3,1 0-2,1-2-3,2-4 0,0-4-1,2-3-2,3-5-1,6-3-5,5-5-3,7-3-4,4-4-4,3-4-3,3-4-3,2-4-3,3-5-3,4-4-3,3-5-2,3-5-2,-3-1 1,-6 3 6,-7 3 6,-7 2 6,-6 3 3,0-1 2,-2 0 0,-2 0 1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33"/>
    </inkml:context>
    <inkml:brush xml:id="br0">
      <inkml:brushProperty name="width" value="0.04141" units="cm"/>
      <inkml:brushProperty name="height" value="0.04141" units="cm"/>
      <inkml:brushProperty name="color" value="#FED406"/>
    </inkml:brush>
  </inkml:definitions>
  <inkml:trace contextRef="#ctx0" brushRef="#br0">88211 29083 531,'-15'-6'2,"0"4"7,2 4 7,2 4 7,-2 3 3,0 3 0,-1 4-2,-1 2 0,0 2 0,1 1 2,0 1 1,2 1 1,0 0 0,1 2-1,0 1-1,-1 1-1,1 1-2,2 1-2,2 0-3,3 2-3,1 0-3,3-1-3,4-1-3,2-1-3,4-3-5,4 0-10,4-3-8,2-1-10,4-3-5,1-3-6,1-2-3,1-4-5,-2-2-2,-2-2-1,-3-3 0,-2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19T21:04:16"/>
    </inkml:context>
    <inkml:brush xml:id="br0">
      <inkml:brushProperty name="width" value="0.04701" units="cm"/>
      <inkml:brushProperty name="height" value="0.04701" units="cm"/>
      <inkml:brushProperty name="color" value="#F2385B"/>
    </inkml:brush>
  </inkml:definitions>
  <inkml:trace contextRef="#ctx0" brushRef="#br0">19025 35593 468,'-14'0'-33,"1"2"7,2 0 7,2 2 7,2-1 6,-1-1 2,0 0 4,0-1 3,0-2 3,0-1 2,1 0 4,-1-1 1,1-2 4,2 0 1,2-1 2,2-2 3,2 2 1,2 2 2,2 4 1,2 3 1,1 1 0,-1 1-4,1 1-4,0 2-3,0-1-2,0-1 0,0 0 2,-1-1 0,2-1-1,2 1-1,2 1-2,1 2-2,2-1-2,0-1-1,-1-1-1,1 0-1,0-2-1,0 1 1,-1 0 0,1 0 1,-1 0 0,-1 0-1,-1 0-1,0 0 0,-1-1-2,1-1 1,1 0 0,2-1 0,0-1-1,1 2 0,1 0 0,1 2 0,0-1-1,-1-1-1,-1 0 1,0-2-2,-2 1 1,1 0-1,0 2 0,-1 0 0,0 0 0,0 0 0,-2-2 0,-1 0 1,0-1 0,0 2 0,-1 0 0,1 2 0,0-1 0,0-1 0,-1 0 0,1-1 1,0-1-1,0 0 1,-1 0 0,1 0 0,1 0 0,0 0 0,1 0 0,1 0 0,1 0 0,0 0-1,-1 0 1,1 0 0,0 0-1,-1 0 1,1 0-1,0 0 0,-1 0 0,1 0-1,0 0 0,-1 0-1,1 0 0,0 0 0,-1 0 1,1 0 1,0 0-1,1 0 1,2 0 0,0 0 0,0 0 0,1 0 0,-1 0 0,1 0 1,0 0-1,-1 0 1,1 0-1,-1 0 0,1-1 0,0-1 0,-1 0 0,1-1 0,-1-1 0,-1 2-1,-1 0 1,-1 2-1,0 0 0,0 0-1,-1 0 1,1 0-1,0 0 0,1 0 1,2 0-1,0 0 0,0 0 1,1 0 1,-1 0 0,1 0 0,-2-1 1,0 0-1,-1-2 0,0 0 0,-1 0-1,1 0 1,1 2-1,1 0 1,0 1-1,-1 0 0,-1 0 0,0 0 0,-1 0 0,1 0 0,1 0 0,1 0 1,1 0-1,1-2 0,1 0 0,2-1-1,-1-1 1,1 2-1,-1 0 1,1 2 0,-1-1-1,1-1 1,-1 0 0,1-1 0,-1-1 0,-1 0 0,-1 0 0,-1 0 0,0 0 0,1 0 1,1 0 0,1 1 0,0-1 1,-1 3-1,-1-1 0,-1 2 1,-1 0-1,-1 0 0,0 0 0,-2 0 1,0 0-1,-1 0-1,1 0 1,0 0 0,-1 0-1,1 0 1,0 0 0,-1 0 0,1-1-1,2-1 1,0 0-1,1-1 1,0-1-1,1 2 0,0 0 0,-1 2 0,1-1 1,-1 0-1,1-2 0,0 0 1,-1 0-1,-1 0 1,-1 2 0,-1 0-1,0 1 1,0 0 0,-1 0 0,1 0-1,0 0 0,-1 0 0,1 0 0,0 0 1,-1 0-1,-1 0 0,-1 0 0,0 0 0,-1 0 1,1 0-2,1 0 1,1 0-1,1 0 0,2-2 0,0 0 0,1-1 0,-1-1-2,-1 2-2,-2 0-3,-2 2-3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6:52"/>
    </inkml:context>
    <inkml:brush xml:id="br0">
      <inkml:brushProperty name="width" value="0.02984" units="cm"/>
      <inkml:brushProperty name="height" value="0.02984" units="cm"/>
      <inkml:brushProperty name="color" value="#00BFF3"/>
    </inkml:brush>
  </inkml:definitions>
  <inkml:trace contextRef="#ctx0" brushRef="#br0">92474 5249 737,'-7'-9'-2,"-1"0"-1,0-2-4,0 1-1,1-1 0,2 1 7,2 0 5,2 2 6,1 1 4,0-1 3,0 0 3,0 0 2,2 0 1,2 0-2,4 1-3,2-1-1,2 0-2,3 0 0,2 0-1,2 0 0,0 2 0,1 2-2,-1 4 0,0 3-1,-1 1-2,-3 3-3,-3 2-3,-2 2-3,-4 1-1,-1 1-2,-2 1 0,-2 2-2,-1-1 0,-2 1-1,0 0 0,-1-2-2,-2 2 1,-2 0 2,-2-1 0,-2 1 2,-2-2 1,-1-1 0,-2-2 1,-2-2 1,-2-2 0,2-2 1,1-3 1,1 0 0,1-2 0,2 0 2,3 0 1,1 0 0,2-3 1,0-2 0,2-5-1,1-4-1,1-2-1,3-1 0,4-1-1,2-1 0,3 0-1,2 2-1,2-1-1,1 2 0,2 2-2,0 3-1,-1 3-1,1 2-1,0 3-5,1 0-7,0 2-7,3 0-7,-1 2-2,1 0 1,-1 2 3,1 0 2,-2 0 1,-1 0-1,-2-2 0,-2 0-1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33"/>
    </inkml:context>
    <inkml:brush xml:id="br0">
      <inkml:brushProperty name="width" value="0.04054" units="cm"/>
      <inkml:brushProperty name="height" value="0.04054" units="cm"/>
      <inkml:brushProperty name="color" value="#FED406"/>
    </inkml:brush>
  </inkml:definitions>
  <inkml:trace contextRef="#ctx0" brushRef="#br0">92269 28655 542,'22'-13'68,"-3"6"-11,-3 6-9,-3 6-10,-1 3-7,0 0-4,-1 0-4,0-1-3,1 2-3,0 4 2,0 2-1,0 3 2,-2 1-3,-1-1-1,-2-1-4,-2 0-2,-2 0-2,-2 3-3,-2 3-2,-2 3-2,-5 3-5,-6 2-4,-7 4-5,-7 3-4,-3 1-4,-4 3-2,-1 2 0,-2 2-2,0-1 0,3-6 3,5-4 2,1-5 3,4-5-6,4-5-12,6-5-14,5-4-12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35"/>
    </inkml:context>
    <inkml:brush xml:id="br0">
      <inkml:brushProperty name="width" value="0.03866" units="cm"/>
      <inkml:brushProperty name="height" value="0.03866" units="cm"/>
      <inkml:brushProperty name="color" value="#FED406"/>
    </inkml:brush>
  </inkml:definitions>
  <inkml:trace contextRef="#ctx0" brushRef="#br0">94481 27707 569,'-3'-17'38,"-4"14"-1,-6 14-2,-4 13 0,-3 8-4,-2 1-6,-2 1-8,-3 1-6,1-2-4,3-4-3,3-3-1,4-5-3,1-3 0,2-2-1,3-4 0,1-3 0,5-2-1,8 0 0,7-2-2,9 0 0,3-2 0,-2-1 1,0 0 1,-1-2 1,-3 3 0,-4 4-2,-6 5-2,-4 6-1,-6 0-1,-4 1 1,-6-2 1,-4-1 0,-2-2 0,1 0 2,1-1 0,2 0 1,0-2 0,2-3-1,3-1 0,1-2 0,3-1 0,6-2 1,4 0 2,6-2 0,1 3 5,-1 6 8,-1 6 8,0 5 8,-3 6 3,-2 3-2,-1 4-3,-1 5-2,-2 2-3,0 2-4,0 2-3,0 2-3,0 2-2,0 2-2,0 2-2,0 2-2,0 0-1,0-1-4,0 0-3,0-2-3,0-1-3,0 0-5,0-3-4,0 1-5,-2-1-3,-1 0-1,-1 0-2,-2 0-1,-2-2-2,0-6-1,0-4 0,0-5 0,1-6-1,-1-5 0,0-6 1,0-6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35"/>
    </inkml:context>
    <inkml:brush xml:id="br0">
      <inkml:brushProperty name="width" value="0.04461" units="cm"/>
      <inkml:brushProperty name="height" value="0.04461" units="cm"/>
      <inkml:brushProperty name="color" value="#FED406"/>
    </inkml:brush>
  </inkml:definitions>
  <inkml:trace contextRef="#ctx0" brushRef="#br0">95272 28270 493,'1'-15'0,"0"1"0,2 1 0,0 1 0,4-1 3,4 0 5,5-1 6,5-1 6,1 0 2,-3 4 2,-3 3 0,-2 3 0,-3 3 0,-1 5-3,-1 6-2,0 4-4,-2 4-2,-1 3-3,0 3-4,-2 3-3,-2 2-2,-6 3-2,-4 1-1,-5 3-2,-4-1 0,-2 3 1,-1 1 0,-3 1 1,1-2-3,1-2-7,3-3-6,1-3-6,2-5-3,3-3 1,1-6 0,2-5 2,2-7 0,2-8 1,2-9 1,2-9 1,3-5 2,4 1 3,4 0 4,4-1 4,1 2 2,-1 1 3,-1 3 1,0 1 2,-3 3 1,-1 5 0,-2 3-1,-2 4-1,-3 3 0,-2 0 0,-4 2 1,-2 0 0,-3 2 0,-4 2 3,-2 2 2,-3 2 2,-1 0 0,3 0 0,1-2-1,3 0-1,0-2 0,0-1 0,0 0-1,1-2 0,0-1-1,2-2 2,2-2-1,2-1 1,1-2 1,0 0 2,0 0 0,1 0 3,-1 1 1,2-1 3,0 0 3,2 1 2,0 1 3,0 6 3,0 5 3,0 3 3,0 5 0,0 5-2,0 4-2,0 3-1,-1 4-3,-1 1-2,0 2-3,-1 3-1,-1 1-3,2 2-1,0 2 0,2 2-2,0 1-1,0 1 0,0-1 0,0-1-1,0-1-1,2-4-6,0-4-3,2-3-4,0-5-5,2-3-2,0-5-4,1-3-4,2-4-1,2-2-1,2-4 0,1-2-1,3-5 0,3-6 1,4-6 0,2-5 1,2-6 0,2-5 0,2-5 2,3-5 1,-1-1 0,-3 1 2,-4 0 2,-2 2 2,-4 2 2,-3 5 6,-5 5 4,-3 5 6,-3 4 2,-2 3 1,-2 3 0,-2 3 1,-3 2 2,-2 2 4,-4 2 3,-2 2 5,-3 1-1,-5 2-2,-4 0-4,-2 2-3,-4 0-3,-1 3-3,-1 2-2,-1 2-3,1 0-1,2-3-2,1-1-2,3-2 0,2 0-1,5 0 2,3 1 1,4 2 2,3 1 1,2 1 3,2 3 1,2 2 3,5 1 0,8-1-1,7 1 0,9 0-2,5-1-1,5 1-4,3 0-2,4-1-2,1-1-5,0 0-6,-3 0-5,1-2-5,-3 0-3,-2 0-1,-3-1-1,-3 1 0,-3-1-3,-3-2-5,-3-3-3,-3-1-5,-3-1-1,-3 0 3,-3 0 2,-2 0 3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36"/>
    </inkml:context>
    <inkml:brush xml:id="br0">
      <inkml:brushProperty name="width" value="0.04832" units="cm"/>
      <inkml:brushProperty name="height" value="0.04832" units="cm"/>
      <inkml:brushProperty name="color" value="#FED406"/>
    </inkml:brush>
  </inkml:definitions>
  <inkml:trace contextRef="#ctx0" brushRef="#br0">97847 28266 455,'-6'-12'7,"4"8"16,4 8 14,4 8 16,2 5 3,0 3-7,-1 3-8,1 3-8,0 2-5,0 3-2,0 1-3,0 1-2,-1 3-1,-1 3-2,-1 1 0,0 2-2,-1 0-2,0 0-1,0-1-3,0-1-2,-1-3-1,-1-2-1,0-4 1,-1-2 0,-1-3-4,0-1-4,0-3-5,0-1-5,-3-3-5,-4-5-5,-6-3-4,-4-4-6,-3-5-1,-1-4 0,-1-5 2,-1-6 1,-1-4 1,-1-5 1,-1-5 2,0-4 0,-1-4 2,1 2 2,1-1 1,1 0 3,3 1 3,3 5 3,4 3 5,5 5 5,2 7 9,2 14 18,2 12 16,2 13 17,1 7 1,2-1-13,0 0-14,2 1-15,-1-2-8,-1-1-7,0 0-6,-1-1-6,-1-2-6,0-3-5,0-3-5,0-3-6,1-2-1,3-4 3,4-3 3,2-2 3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36"/>
    </inkml:context>
    <inkml:brush xml:id="br0">
      <inkml:brushProperty name="width" value="0.04758" units="cm"/>
      <inkml:brushProperty name="height" value="0.04758" units="cm"/>
      <inkml:brushProperty name="color" value="#FED406"/>
    </inkml:brush>
  </inkml:definitions>
  <inkml:trace contextRef="#ctx0" brushRef="#br0">100050 29250 462,'29'22'72,"-3"-1"-6,-5-3-5,-3-1-6,-4-2-5,0-1-3,0 0-3,-2-2-3,0 0-6,0 0-6,-1 3-7,1 0-7,-2 1-15,-4-1-25,-4 1-24,-4 0-25,-3-2-10,0-3 5,-2-3 6,0-2 5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38"/>
    </inkml:context>
    <inkml:brush xml:id="br0">
      <inkml:brushProperty name="width" value="0.0392" units="cm"/>
      <inkml:brushProperty name="height" value="0.0392" units="cm"/>
      <inkml:brushProperty name="color" value="#FED406"/>
    </inkml:brush>
  </inkml:definitions>
  <inkml:trace contextRef="#ctx0" brushRef="#br0">89233 36308 561,'-11'0'13,"7"0"6,8 0 7,7 0 6,7 0 2,7-2-1,5 0-1,7-1-1,2-3-3,0-2-6,0-4-5,1-2-6,-5 0-5,-3 3-3,-5 3-4,-5 2-4,-7 5-2,-10 6 1,-10 6-1,-10 6 1,-5 3 2,-1 2 4,-1 3 5,-1 2 4,-2 1 2,-2 2 2,-4 2 2,-3 3 0,-1 1-1,0 4-1,-1 3-4,1 2-1,1 1-4,4-2-4,2-2-4,3-2-4,4-4-4,3-4-3,4-5-3,4-5-5,7-8-5,8-11-8,9-10-10,10-11-8,3-7 0,1-1 7,-1-2 9,0-2 8,-2 0 6,-1 2 5,-4 1 5,-3 3 4,-2 2 4,-1 5-1,-1 3 1,0 4 0,-2 3 8,-1 2 15,0 3 17,-2 1 15,0 2 8,0 5-3,0 4-1,-1 4-1,1 4-5,-2 5-6,-1 5-6,0 5-6,-2 4-5,0 3-3,-2 5-3,0 4-3,-3 3-7,-4 1-8,-4 3-8,-4 2-10,-1-2-7,1-4-6,1-6-6,1-4-6,0-6-4,2-8-2,0-6-3,2-6-1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38"/>
    </inkml:context>
    <inkml:brush xml:id="br0">
      <inkml:brushProperty name="width" value="0.03078" units="cm"/>
      <inkml:brushProperty name="height" value="0.03078" units="cm"/>
      <inkml:brushProperty name="color" value="#FED406"/>
    </inkml:brush>
  </inkml:definitions>
  <inkml:trace contextRef="#ctx0" brushRef="#br0">90500 37780 714,'7'-6'0,"-1"0"0,0 0 0,-1 2 0,0 0 3,5 2 4,4 0 5,4 2 6,0 1 3,0 2 5,0 2 3,-2 2 4,0 1 1,1 0-2,0 3-4,3 0-2,-1 0-9,1-1-19,-1 0-17,1-3-17,-2 0-6,-3 0 5,-3-2 5,-2 0 4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39"/>
    </inkml:context>
    <inkml:brush xml:id="br0">
      <inkml:brushProperty name="width" value="0.04288" units="cm"/>
      <inkml:brushProperty name="height" value="0.04288" units="cm"/>
      <inkml:brushProperty name="color" value="#FED406"/>
    </inkml:brush>
  </inkml:definitions>
  <inkml:trace contextRef="#ctx0" brushRef="#br0">91131 35856 513,'0'-18'9,"2"14"19,0 12 18,2 14 19,-1 6 2,-1 2-14,0 2-16,-1 3-14,-3-1-10,0-2-3,-3-1-5,-2-4-3,0-6-12,4-13-20,3-12-20,2-13-19,4-7-3,4-4 15,3-3 14,5-2 16,0-2 10,0 3 6,-1 1 6,0 3 6,-2 3 3,-1 3 1,-1 4-2,0 5 1,-3 2 5,-1 2 10,-2 2 10,-2 3 11,-1 1 3,0 3-5,-1 4-3,2 2-5,-3 4-3,-3 6-5,-2 4-4,-3 5-4,-3 2-3,0-1-2,-1-1-3,-1-1-2,-1-2-4,2-1-5,1-3-4,0-1-4,4-4-8,4-5-11,6-4-10,4-5-11,0-1 0,-4 5 10,-6 6 10,-4 4 11,-4 4 7,-4 0 4,-2 4 3,-3 1 4,-1 1 3,2-1 3,0-1 0,1 0 3,-1-3 1,0 1 1,-1-2 1,-1-1 0,0-1 2,3-1 2,1 0 3,2-2 2,3-3 1,5-4 1,3-6 1,4-4 1,4-4-2,5-2-2,5-2-3,6-1-2,0-2-4,-1 1-5,-3-1-4,-1 0-4,-3 2-3,-1 2 2,-2 4 1,-2 3 1,-3 3 5,-1 6 12,-3 4 11,0 6 11,-2 2 3,0 1-4,0 1-4,0 1-5,0 1-3,0 3-4,0 1-3,0 3-4,0 0-2,2-1-1,0-1-1,2-1-1,-1-2-3,1-1-4,0-3-5,0-1-5,2-4-6,4-6-9,3-6-10,5-6-7,1-5-3,-3-4 8,-1-3 6,-2-5 6,-2-1 6,1 1 3,0 1 5,0 1 5,-1 1 3,-3 3 3,-1 1 4,-2 2 4,-3 3 3,-2 3 2,-3 2 3,-4 4 2,-2 1 0,-3 0-2,-4 0-1,-1 0-3,-5 2-1,-2 4-2,-3 3-2,-2 5-1,-4 3-2,-2 1 0,-4 3-2,-2 2 0,-2-1 0,0 0 1,-1-1 2,1 0 1,1-2 1,2-1 1,2-1 0,2-1 0,3-1 1,5-2 3,5-3 0,5-1 3,5 0 0,8 2 0,7 2 0,6 1 1,7 2-2,7 0-2,7-2-2,7 2-3,5 0-3,4 1-3,4 1-4,4 2-4,3-1-4,1 1-7,3-1-6,2 1-5,0-1-3,2 1 4,1 0 1,2-1 3,-6-1 0,-9-2-3,-10-4-2,-9-3-3,-7-2-2,-2 0-3,-1-2-1,-2 0-2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40"/>
    </inkml:context>
    <inkml:brush xml:id="br0">
      <inkml:brushProperty name="width" value="0.04043" units="cm"/>
      <inkml:brushProperty name="height" value="0.04043" units="cm"/>
      <inkml:brushProperty name="color" value="#FED406"/>
    </inkml:brush>
  </inkml:definitions>
  <inkml:trace contextRef="#ctx0" brushRef="#br0">94674 37200 544,'0'59'151,"-2"-6"-36,0-8-36,-1-6-37,-2-7-20,0-2-4,-2-5-4,0-3-4,0-3-6,0-1-6,2-1-8,1-1-7,1-3-4,3-6-2,4-6-3,2-6-1,4-6-3,6-6-1,4-5-2,5-6-3,1-4 1,2-1 3,-1-1 1,1 0 3,-3 2 4,-3 5 4,-5 7 6,-4 5 5,-2 4 6,-2 2 4,-2 3 4,-2 1 6,-2 3 9,-1 6 12,0 4 12,-2 5 13,0 3 2,-2 2-8,0 0-10,-1 1-9,-1 0-6,2-1-7,0-2-6,2 1-5,0-2-7,0-1-5,0-1-7,0-1-6,0-4-11,0-10-18,0-8-16,0-9-17,1-7-1,3-2 15,4-6 15,2-3 16,1 2 10,-2 8 6,-2 7 5,-2 8 5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40"/>
    </inkml:context>
    <inkml:brush xml:id="br0">
      <inkml:brushProperty name="width" value="0.04284" units="cm"/>
      <inkml:brushProperty name="height" value="0.04284" units="cm"/>
      <inkml:brushProperty name="color" value="#FED406"/>
    </inkml:brush>
  </inkml:definitions>
  <inkml:trace contextRef="#ctx0" brushRef="#br0">95331 36671 513,'10'-9'0,"4"-3"0,3-4 0,5-2-1,-1 1 5,-3 3 8,-4 4 8,-4 5 9,-3 2 3,-1 3-2,0 4 0,-2 2-2,0 3-1,0 4 1,0 2 0,0 3 1,-1 2-2,-2 1-3,-2 1-3,-2 1-4,-2 2-2,-2 1 0,-2 3-1,-1 1-1,-4 2-1,-2 4-1,-3 3-2,-3 2 0,-3 1-5,-1 0-9,-3-2-7,-1 0-9,1-3-4,0-3 1,3-5 0,1-4 1,3-3-2,1-4-2,3-5-3,1-3-2,2-3-4,2-2-8,3-3-5,1 0-7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6:53"/>
    </inkml:context>
    <inkml:brush xml:id="br0">
      <inkml:brushProperty name="width" value="0.02828" units="cm"/>
      <inkml:brushProperty name="height" value="0.02828" units="cm"/>
      <inkml:brushProperty name="color" value="#00BFF3"/>
    </inkml:brush>
  </inkml:definitions>
  <inkml:trace contextRef="#ctx0" brushRef="#br0">97766 5063 777,'14'-7'-50,"-3"1"16,-4 1 16,-1 1 17,-2 0 8,0 0 1,0 0 0,0 0 2,0 0-1,1 0 1,2 0-1,0 0 0,0 0 1,0 0 1,-2 0 1,0 1 0,-1 0 3,0 6 4,-1 2 4,0 5 3,0 1 0,-2 0-5,-2-2-5,-2 0-4,0-3-4,-3 2-3,0 0-3,-1 0-2,-1-1-2,0-2 1,0-3 1,0 0 0,1-2 1,-1 0-1,0 0 0,0 0-1,1-1 0,-1-1 0,1 0 0,-1-1 0,1-3 0,2-2-2,2-3-1,2-2-1,2-3 0,2 2 1,2 1-1,2 1 1,1 0 1,1 0-1,1 0 1,1 1 0,1 0 2,-1 3 1,1 1 3,0 2 2,0 2 3,0 2 0,-2 2 3,2 2 1,-2 2-1,-2 2-1,-4 1-3,-2 3-2,-2 0-1,0-1-1,0-1-1,0 0-1,-1-1-2,-1-1 1,0 1-1,-1 0-1,-2-1 1,0 0-1,-1-2 1,-2 0-1,0-2 1,-1 2 1,-1-3 1,-1 2 0,-1 0 0,0-2-1,1 0 0,-1-2-1,1-1-1,3-2-2,1-2-2,3 0-2,0-3-1,3 0 2,2 0 2,3 0 1,0 1-8,1 0-16,2 2-17,-1 1-17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40"/>
    </inkml:context>
    <inkml:brush xml:id="br0">
      <inkml:brushProperty name="width" value="0.04308" units="cm"/>
      <inkml:brushProperty name="height" value="0.04308" units="cm"/>
      <inkml:brushProperty name="color" value="#FED406"/>
    </inkml:brush>
  </inkml:definitions>
  <inkml:trace contextRef="#ctx0" brushRef="#br0">95800 37800 510,'9'7'0,"1"-1"0,3 0-1,2-1 1,-1-2-1,-3 1 1,-3 0-1,-3 0 1,1 2 6,4 4 12,3 3 12,5 5 13,1 1 4,-1 2-2,0 1-2,-2 2-2,0-1-4,-1 2-3,0 1-5,1 0-4,-1 0-2,-1-3 0,-1-3 1,0-2 1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40"/>
    </inkml:context>
    <inkml:brush xml:id="br0">
      <inkml:brushProperty name="width" value="0.0364" units="cm"/>
      <inkml:brushProperty name="height" value="0.0364" units="cm"/>
      <inkml:brushProperty name="color" value="#FED406"/>
    </inkml:brush>
  </inkml:definitions>
  <inkml:trace contextRef="#ctx0" brushRef="#br0">98233 36562 604,'-6'-8'6,"4"2"12,4 1 13,4 0 12,3 0 4,3 1-3,3-2-4,4-1-3,1 0-3,1 2-5,0 2-4,2 2-4,-1 1-7,-1 0-7,-3 0-10,-1 0-7,-5 0-14,-6 0-20,-8 0-18,-6 0-19,-3 0-3,0 0 17,2 0 16,1 0 16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41"/>
    </inkml:context>
    <inkml:brush xml:id="br0">
      <inkml:brushProperty name="width" value="0.0497" units="cm"/>
      <inkml:brushProperty name="height" value="0.0497" units="cm"/>
      <inkml:brushProperty name="color" value="#FED406"/>
    </inkml:brush>
  </inkml:definitions>
  <inkml:trace contextRef="#ctx0" brushRef="#br0">97457 35790 442,'-8'-8'3,"0"2"5,0 0 6,0 2 5,1 1 3,-1 2 1,0 2 0,0 2 1,1 3 1,0 4 2,2 3 2,1 5 3,0 3-1,2 5-1,0 3-3,2 5-1,0 1-3,0 0-1,0 0-3,0 0-2,0-1-1,2 0-2,0-1 0,2-1-2,1-2 0,3-1-2,3-3-1,4-1 0,1-2-2,1-1-2,1-1-1,1-1-3,1-1-1,0 1-1,-1 0-1,1-1-3,-2 0 1,-3-3-2,-3-1 1,-2-2 0,-4 0-2,-3 1-2,-2 3-1,-4 1-3,-2 1 1,-5-1 1,-4-1 3,-4-1 1,-2-1 1,-3-1-1,-1 0-2,-3-2 0,-2 1-1,-3 1 1,-2 3 0,-4 2 0,1-1-4,2-3-9,4-3-9,2-2-8,2-4-5,1-3 0,1-2-1,1-4 1,2-1 2,5-2 6,3 0 4,4-1 5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41"/>
    </inkml:context>
    <inkml:brush xml:id="br0">
      <inkml:brushProperty name="width" value="0.0312" units="cm"/>
      <inkml:brushProperty name="height" value="0.0312" units="cm"/>
      <inkml:brushProperty name="color" value="#FED406"/>
    </inkml:brush>
  </inkml:definitions>
  <inkml:trace contextRef="#ctx0" brushRef="#br0">96645 38207 705,'-3'-9'48,"11"0"-1,11-2-3,11 1-3,7-1-4,3 1-8,2 0-6,4 2-9,2 0-5,1 0-7,3 1-5,2 0-5,-5-1-13,-8 2-19,-11 0-18,-9 2-19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41"/>
    </inkml:context>
    <inkml:brush xml:id="br0">
      <inkml:brushProperty name="width" value="0.04949" units="cm"/>
      <inkml:brushProperty name="height" value="0.04949" units="cm"/>
      <inkml:brushProperty name="color" value="#FED406"/>
    </inkml:brush>
  </inkml:definitions>
  <inkml:trace contextRef="#ctx0" brushRef="#br0">100000 36260 444,'1'-23'4,"4"4"9,2 3 9,4 3 8,2 2 3,5 2-4,2 3-3,6 1-3,1 1-4,-1 2-3,-1 0-4,-1 2-3,-3 0-5,-2 0-4,-3 0-6,-2 0-5,-6 2 0,-6 6 6,-8 4 6,-6 5 6,-3 3 6,1 1 5,0 1 6,3 1 6,0 1 2,0-1 0,2 1-1,1-1 0,0 1-2,2 2-3,1 3-4,0 1-4,2 2-4,2-1-3,2 0-4,2 1-5,2-1-3,0 0-3,1 1-4,2-1-4,-1-1-5,-1-1-7,0-3-6,-2-1-7,0-3-2,-2 0 0,0-1 1,-2-1 1,-2-1 1,-4 1-1,-4 0-1,-3-1 1,-3-1 0,2-2 5,1-4 4,1-3 3,0-2 4,0 0 2,0-2 3,1 0 2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42"/>
    </inkml:context>
    <inkml:brush xml:id="br0">
      <inkml:brushProperty name="width" value="0.03673" units="cm"/>
      <inkml:brushProperty name="height" value="0.03673" units="cm"/>
      <inkml:brushProperty name="color" value="#FED406"/>
    </inkml:brush>
  </inkml:definitions>
  <inkml:trace contextRef="#ctx0" brushRef="#br0">99161 38954 598,'-16'7'0,"1"-2"0,-1-3 0,0 0 0,0-2 2,-1 0 3,-2 0 2,1 0 4,2-2 8,10-2 13,9-4 15,8-2 13,7-2 1,7 1-11,5-1-11,7 0-11,6-1-8,8 0-7,7-4-6,9-1-6,1 0-9,-4 4-9,-3 4-9,-4 5-10,-5 1-8,-6 2-3,-6 0-5,-6 2-4,-5-1 2,-5 0 7,-5-2 7,-4 0 7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42"/>
    </inkml:context>
    <inkml:brush xml:id="br0">
      <inkml:brushProperty name="width" value="0.03106" units="cm"/>
      <inkml:brushProperty name="height" value="0.03106" units="cm"/>
      <inkml:brushProperty name="color" value="#FED406"/>
    </inkml:brush>
  </inkml:definitions>
  <inkml:trace contextRef="#ctx0" brushRef="#br0">102350 36377 708,'2'-21'4,"4"3"7,4 4 9,3 6 7,4 1 4,3 2 1,3 2 0,4 2 0,0 1-2,0 0-4,0 0-4,0 0-5,-1 0-10,-5 2-15,-3 0-15,-4 2-17,-4 0-8,1 0-4,-2 0-3,0-1-3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44"/>
    </inkml:context>
    <inkml:brush xml:id="br0">
      <inkml:brushProperty name="width" value="0.03422" units="cm"/>
      <inkml:brushProperty name="height" value="0.03422" units="cm"/>
      <inkml:brushProperty name="color" value="#FED406"/>
    </inkml:brush>
  </inkml:definitions>
  <inkml:trace contextRef="#ctx0" brushRef="#br0">93628 41861 642,'1'-13'7,"2"8"11,2 7 13,2 6 11,0 3 3,-2-1-8,-2 0-9,-2-2-9,0 2-3,2 6 2,2 4 0,2 5 1,-2 3-1,0 0-4,-2 2-3,-2 1-4,-2 0-3,-2-1-1,-2-2-1,0 1-3,-3-3-1,0 0-2,0-1-4,0-1-2,6-6-2,12-12-2,11-12-4,12-12-1,6-5-1,-2-1 2,0 1 1,-1-1 2,-2 2 0,-3 1 0,-4 3 1,-2 1-1,-4 3 0,-3 2 1,-4 4 0,-4 3 1,-4 0-2,-3 0-6,-2-1-5,-4-2-6,-2 0 0,-5-1 5,-4-2 5,-4 0 4,-2-1 4,-1-1 3,-1-1 3,0-1 4,-1 0 1,3 2 1,1 2 0,3 3 1,1 0 3,4 2 3,3 0 4,2 2 4,3 3 7,2 8 11,2 6 10,2 7 10,0 5 3,0 3-5,-1 3-4,-2 3-6,-1 3-3,-2 4-5,-2 4-2,-2 4-5,-2 5-5,-3 5-8,-4 7-8,-1 5-9,-3 1-4,0-3-3,2-5-2,-2-3-2,1-6-6,3-6-8,1-8-8,2-6-9,2-8-3,1-7 3,0-8 3,2-8 2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44"/>
    </inkml:context>
    <inkml:brush xml:id="br0">
      <inkml:brushProperty name="width" value="0.0324" units="cm"/>
      <inkml:brushProperty name="height" value="0.0324" units="cm"/>
      <inkml:brushProperty name="color" value="#FED406"/>
    </inkml:brush>
  </inkml:definitions>
  <inkml:trace contextRef="#ctx0" brushRef="#br0">94104 43596 678,'43'-43'0,"-9"7"0,-7 9 0,-7 8 0,-1 4 1,5-1 2,6 0 1,7 1 2,-1 0 2,-7 4 4,-8 3 4,-5 3 3,-5 2 2,-3 3 1,-1 4 0,-2 2 1,-2 4-1,0 4-3,-2 3-3,0 5-2,-4 3-2,-6 2-1,-6 4-2,-5 3 0,-4 0-3,-1 0-5,-1-1-4,-1-1-6,-1-2-2,1-4-4,0-3-3,-1-1-2,1-5-3,1-3-2,2-4-1,0-4-2,2-4-1,1-4 1,2-4 1,3-4 0,1-3 1,2-3 2,3-3 1,1-3 3,1-1 4,2 3 5,1 2 6,0 1 7,3 3 6,4 2 7,4 4 8,4 3 8,3 3 5,3 2 2,3 3 4,3 4 2,3 2-1,3 3-2,3 4-3,2 2-3,4 1-6,2-2-10,4 0-9,3-1-9,0-1-3,0-2 2,-2-3 2,-1-1 3,-3-2-6,-5-2-11,-7-2-11,-5-2-12,-5-1-10,-3 0-5,-3 0-7,-2 0-7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44"/>
    </inkml:context>
    <inkml:brush xml:id="br0">
      <inkml:brushProperty name="width" value="0.0242" units="cm"/>
      <inkml:brushProperty name="height" value="0.0242" units="cm"/>
      <inkml:brushProperty name="color" value="#FED406"/>
    </inkml:brush>
  </inkml:definitions>
  <inkml:trace contextRef="#ctx0" brushRef="#br0">94887 41205 909,'-6'-13'-1,"6"6"-3,4 6-1,6 6-3,2 6 5,1 7 10,1 7 11,2 6 11,0 4 1,1 1-11,1-1-11,0 0-9,1-2-11,-1-8-10,-1-4-11,0-7-11,-3-3-1,-3-2 7,-3-2 7,-2-2 7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6:55"/>
    </inkml:context>
    <inkml:brush xml:id="br0">
      <inkml:brushProperty name="width" value="0.03768" units="cm"/>
      <inkml:brushProperty name="height" value="0.03768" units="cm"/>
      <inkml:brushProperty name="color" value="#00BFF3"/>
    </inkml:brush>
  </inkml:definitions>
  <inkml:trace contextRef="#ctx0" brushRef="#br0">100215 5772 583,'8'-10'-2,"-1"-3"-3,1-5-5,0-3-3,-1-2 0,-2 4 7,-2 3 7,-2 3 6,-2 2 3,-2 2 0,-2 3 0,-2 1 1,-2 1-1,-2 2 1,-2 0-1,-1 2 0,-2 1 0,1 4-1,-1 2 0,1 4 0,0 1-1,1 1-1,1 1-1,0 1 0,2 1-1,3 0 0,1-1-1,2 1 0,2-1-1,2-1 0,2-1 0,2 0-1,3-2 1,4 1-1,3 0 0,5 0-1,1-1 1,1-1-2,-1 0 1,0-2-2,0 0 0,-2 0 1,-3 0-2,-1-1 1,-3 2-1,-4 0-2,-4 0-1,-4 3-1,-4-1 0,-4 1 1,-4 0 2,-3 0 0,-4-1 2,-1 1 1,-2 0 0,-2 0 1,0-1 1,2-1-1,4-1-1,3 0 1,7-3-1,10-2 2,12-4 2,10-2 0,7-5-1,3-4-2,2-5-3,3-5-2,1-3-2,-1-1 0,-3-1 0,-1 0 0,-3-2 1,-2 1 0,-2-1 2,-1 1 0,-4 1 2,-3 3 1,-5 3 1,-3 3 2,-2 2 1,-2 2 1,-1 3 1,0 1 1,-2 1 3,-1 0 4,0 1 5,-1-1 3,-1 4 2,0 8 0,0 7-1,0 9 0,0 4-1,0 3-3,0 1-3,0 3-2,-1 1-1,-1 4-1,0 3 0,-1 2 0,-2 2-2,0 2-1,-1 0-2,-2 2-2,1 0-1,0 0-5,2 0-2,1 0-3,0 0-4,0 2-5,0 0-4,0 2-6,1-1-1,0-3 1,2-1 2,0-2 2,1-3-2,0-4-5,0-4-6,0-3-4,-1-5-2,-2-3 3,-2-5 1,-1-3 2,-2-4 5,0-2 5,0-4 5,0-2 7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45"/>
    </inkml:context>
    <inkml:brush xml:id="br0">
      <inkml:brushProperty name="width" value="0.0477" units="cm"/>
      <inkml:brushProperty name="height" value="0.0477" units="cm"/>
      <inkml:brushProperty name="color" value="#FED406"/>
    </inkml:brush>
  </inkml:definitions>
  <inkml:trace contextRef="#ctx0" brushRef="#br0">96050 42004 461,'14'0'10,"-1"2"2,-2 0 1,-2 2 1,-2 0 1,-1 3 0,0 2 1,-1 2-1,-2 1 1,-1 3 1,0 2 1,-2 2 1,0 1-1,-2 1-3,0 1-3,-1 1-3,-2-1-3,2-1 0,-1-3-1,0-1-1,2-3-2,6-3-3,4-2-2,5-4-3,5-4-1,5-6 0,5-6 1,5-5 0,2-4 1,1-1-1,-1-1 0,-1-1 0,-1 0 1,-3 2 0,-5 3 1,-3 1 0,-4 3 0,-5 1 0,-3 2-2,-4 2 0,-3 2-1,-2-1 1,-2 0 1,-2 0 1,-3 1 0,-2 0 1,-3 2 1,-3 1 0,-2-1 1,0 0 1,1-2 1,-1 0 0,1 0 1,1 0 1,0 2-1,2 1 1,2-1 1,2 0 3,1-2 1,2 0 3,2 3 6,4 8 10,2 8 9,4 7 10,0 5 1,-1 1-7,0 1-8,-3 1-6,0 2-6,0 3-1,-2 2-2,0 4-3,-1 2-2,0-1-3,0 0-3,0-1-4,-1 0-5,0-4-8,-2-2-8,0-3-7,0-3-5,-1-3 1,0-3 0,1-3 1,-2-3 0,-2-4-3,-2-5-1,-2-2-1,0-5 2,1-2 5,0-4 5,2-2 6,0-2 4,0-2 3,1 0 4,-1-1 4,1 0 3,4-1 4,2 0 4,4 1 4,3-2 4,4 0 1,3-1 3,5-1 2,2 0 1,3 3-3,1 1-1,2 3-2,0 1-3,-3 3-3,-3 1-5,-3 2-3,-2 3-4,-3 2-1,-1 3-4,-2 4-1,-3 2-2,-2 2-1,-4 5-1,-2 2 0,-4 2-1,-4 3 3,-3 1 0,-5 3 2,-2-1 1,1-1 2,-1-3 1,1-1 2,-2-2 1,1-1 2,-2-1 0,-1-1 1,1-1 1,1-2 3,3-3 1,1-1 3,4-1 1,6 0 1,6 0 0,6 0 2,6-2-2,6-3-5,5-2-4,7-4-4,3-1-7,2-2-7,2 0-8,2-1-9,0-1-5,-2 0-6,-2 1-6,-1-1-4,-5 0 1,-5 2 7,-7 1 9,-5 0 7,-4 1 4,0 0 1,-2 0-1,0 1 1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46"/>
    </inkml:context>
    <inkml:brush xml:id="br0">
      <inkml:brushProperty name="width" value="0.05312" units="cm"/>
      <inkml:brushProperty name="height" value="0.05312" units="cm"/>
      <inkml:brushProperty name="color" value="#FED406"/>
    </inkml:brush>
  </inkml:definitions>
  <inkml:trace contextRef="#ctx0" brushRef="#br0">98441 40784 414,'0'-15'0,"0"2"2,0 3 2,0 1 1,1 3 6,0 6 11,2 4 10,0 6 12,1 3 1,0 5-6,0 3-6,0 5-7,0 1-5,1-1-6,2-1-5,0-1-5,1-3-4,2-5-1,0-5-1,1-4-2,2-4-1,3 0-3,3-2-2,3 0-1,2-3-3,-1-4 0,1-4-2,-1-4 0,-1 0-1,-3 1 3,-3 2 1,-2 2 2,-5 3 1,-5 2 1,-4 4 1,-5 3 1,-5 2 1,-4 5 5,-4 4 2,-3 4 4,-2 1 2,1 1 1,1-2 2,1 2 0,1-2 1,2-3 0,2-3-1,3-2 1,5-4-2,10-3-1,10-2-3,9-3-1,7-4-2,3-2-2,3-3-1,3-4-2,0 1-1,-2 3 0,-2 3-1,-1 2 0,-4 3 0,-3 0 0,-5 2 0,-3 0 1,-4 3-2,-3 2-1,-4 4-3,-1 2-2,-6 3-2,-8 3-1,-6 3-1,-10 3-1,-4 1 0,-3-1 1,-1-1 1,-2 0 0,-2-3 2,1 1 0,0-2 2,-1-1 1,0-1 3,-2-1 3,-2-1 3,-2 0 4,1-2 4,4-1 5,3 0 4,5-2 5,4-1 0,3 0-1,4-2-2,5 0-2,5-2 1,8-3 4,8 0 4,8-3 4,6-3-2,8-2-8,7-3-7,7-3-9,3-2-3,1 0-1,1 0-1,2 1-1,-2-1-3,-2 2-7,-3 1-7,-4 1-6,-3 1-4,-3 0 2,-5 2 0,-3 1 1,-5 0 3,-4 2 5,-3 1 5,-4 0 4,-4 1 7,-1-2 8,-2 0 7,-2-1 8,-1 2 8,-2 6 7,0 6 7,-1 5 7,-1 6 0,2 4-6,0 3-7,2 4-6,1 3-6,3-1-2,4 1-4,2-1-3,2 0-3,0 1-2,-1-1-3,1 0-2,0-1-4,2 0-6,0-1-4,1-1-5,0-2-6,-1-1-11,0-3-8,-2-1-9,-3-3-8,-6-3-5,-6-3-6,-6-2-6,-2-4 3,0-3 13,2-2 12,1-4 13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47"/>
    </inkml:context>
    <inkml:brush xml:id="br0">
      <inkml:brushProperty name="width" value="0.04249" units="cm"/>
      <inkml:brushProperty name="height" value="0.04249" units="cm"/>
      <inkml:brushProperty name="color" value="#FED406"/>
    </inkml:brush>
  </inkml:definitions>
  <inkml:trace contextRef="#ctx0" brushRef="#br0">99004 42619 517,'-28'-22'3,"9"3"5,7 3 6,8 3 6,5 1 4,4 0 5,2 0 4,4 1 4,0 0 0,1 2-6,0 2-5,0 2-5,-1 3-3,-1 4 1,-1 4 0,0 4 1,-4 3-4,-5 3-8,-4 3-8,-5 3-8,-4 1-5,-3-1 1,-4-1 1,-2-1-1,0-1 1,3-2 2,3-3 1,3-1 3,6-4-1,12-6 0,10-6 0,11-6-2,3-1 1,-3 2 1,-5 4 1,-3 3 1,-5 2 1,-6 3 0,-6 4-1,-6 2 1,-5 3 1,-4 1 1,-4 3 3,-3 2 1,-2 0 1,1-1 1,1-1 0,1-1 1,2-2 0,2-2 3,4-4 1,3-3 2,5-2 1,8-2 1,8-2 0,7-2 1,6-2-2,1-1-4,3-3-3,1-2-5,0 0-3,-3 0 0,-3 2-1,-4 1 0,-3 2-3,-7 6-2,-5 4-2,-6 6-2,-5 3-1,-7 5 2,-6 3 2,-4 5 2,-5 0 2,1-1 1,-1-3 2,1-1 1,0-2 1,1 1 0,1 0 1,1-1 1,1 0 0,2-3 2,0-1 1,1-2 1,1-2 2,2-3 0,2-1 0,3-2 2,3-2 0,6 0 2,6-1 1,6-2 1,5-1-1,7-2-2,5-2-4,7-1-3,2-2-3,3 0-2,3 0-3,1 0-2,-1 1-5,-2 0-5,-3 2-7,-4 1-4,-3 0-5,-3 0-4,-5 0-2,-3 0-3,-6-2-1,-8-2 2,-8-3 1,-8-3 1,-4-2 4,-2-2 9,0 0 7,-1-1 8,-1 0 7,-1 1 7,0 1 6,-2 1 7,1 1 5,3 2 3,3 3 5,3 1 2,1 2 3,2 2-1,1 2 0,0 2-1,3 6 2,2 10 1,4 9 1,3 11 2,1 6-3,3 4-8,2 4-6,2 4-8,0 4-5,-1 7-2,0 5-1,-2 7-2,-1 6-9,-2 11-14,-2 10-16,-2 9-13,-1 2-9,2-6 1,0-8 0,2-7 0,-1-11 3,1-19 5,0-17 7,0-17 5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48"/>
    </inkml:context>
    <inkml:brush xml:id="br0">
      <inkml:brushProperty name="width" value="0.05386" units="cm"/>
      <inkml:brushProperty name="height" value="0.05386" units="cm"/>
      <inkml:brushProperty name="color" value="#FED406"/>
    </inkml:brush>
  </inkml:definitions>
  <inkml:trace contextRef="#ctx0" brushRef="#br0">101268 41859 408,'-8'-15'0,"2"4"0,1 3 0,0 3 0,1 2 4,0 3 8,0 4 8,0 2 8,-1 3 2,-3 4-4,-4 2-5,-2 3-4,-2 3-2,-1 3-1,-2 3-1,1 3-1,0-1 0,4-5-1,4-5 1,5-5-1,3-4-7,5-2-13,6-4-13,4-2-13,3-2-2,-1 0 8,1 0 10,0 0 9,-2 2 4,-3 7 2,-3 6 1,-2 6 1,-3 4 3,-2 4 5,-2 5 4,-2 2 5,-2 2 1,-2 0 1,-2-1 0,-1-1-1,-2-3-1,0-2-4,0-3-3,1-3-3,0-3-3,2-5-1,2-3-3,2-4-1,6-8-2,8-10-2,9-11-4,9-11-2,6-6 1,3-1 2,2 0 3,4-2 4,0 1 2,2 4 4,-2 2 4,2 3 2,-2 4 3,-2 2-2,-2 3-1,-1 3 0,-4 3-2,-4 2 1,-3 4-1,-4 3-1,-8 0-4,-10 0-9,-8-2-10,-10 0-9,-6 0-1,2 1 3,1 0 5,1 2 4,0-1 4,-2-2 1,0-2 2,-1-2 1,0 0 3,3 1 5,1 0 3,3 2 4,0 2 8,2 4 11,0 4 10,2 4 13,1 4 0,1 6-6,0 4-8,2 5-7,0 3-4,0 2-1,0 3-1,0 1-2,1 1-1,0 1-1,2 2-2,0 1-2,2-1-1,0-2-1,2-2-1,0-1-1,2-3-4,4-3-5,2-4-5,3-1-5,4-5-5,4-3-3,3-4-1,4-4-4,5-6-5,5-8-7,5-8-9,4-7-8,-1-4 0,-7 1 8,-6 1 7,-7 1 8,-4 1 0,-3 3-7,-1 1-7,-2 3-8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49"/>
    </inkml:context>
    <inkml:brush xml:id="br0">
      <inkml:brushProperty name="width" value="0.04442" units="cm"/>
      <inkml:brushProperty name="height" value="0.04442" units="cm"/>
      <inkml:brushProperty name="color" value="#FED406"/>
    </inkml:brush>
  </inkml:definitions>
  <inkml:trace contextRef="#ctx0" brushRef="#br0">103387 41572 495,'17'13'63,"1"-5"-12,3-4-10,2-5-11,2-5-6,4-2-2,5-4-1,3-2-2,1-1-3,-3 1-4,-1 1-6,-1 1-4,-4 1-1,-3 2 0,-5 2 2,-3 2 1,-5 3 2,-4 4 1,-6 4 2,-4 4 1,-5 2 1,-2 3-1,-3 2 0,-3 2-1,-5 2 1,-4 5 1,-5 3 0,-4 4 2,-2 1-1,5-3-3,4-3-2,4-3-3,2-2-1,2-2 1,3 0-1,1 0 1,2-4-5,2 0-8,2-2-8,3-2-8,2-4-7,7-5-3,6-4-3,6-6-5,2-2 1,-1-2 4,-1 0 4,0-1 3,-3 0 5,-1 1 4,-3 1 3,-1 1 5,-3 2 8,-3 4 11,-2 4 11,-3 4 13,-4 2 2,-2 1-4,-3 1-5,-3 1-5,1-2-8,7-4-13,5-6-14,6-4-12,3-3-4,-1 0 7,1 1 6,0-1 7,-1 1 3,1 3 1,0 1 2,-1 2 0,1 1 5,0 0 7,0 0 8,0 0 6,0 0 4,-1 2 0,1 0-1,0 2 0,0-2-1,0 0-3,0 0-2,-1-1-3,3-1-3,2 0-5,3 0-4,3 0-4,0 0-4,-2 0-2,-4 0-3,-3 0-2,-3 0-3,-6 0-3,-5 0-4,-4 0-2,-4 1 0,-3 1 2,-3 3 4,-3 2 2,-3 1 3,-1-2 2,-3-1 2,-1 0 2,-1-2 2,2-1 0,0 0 1,1-1 1,1-1 1,1 0 2,1 0 1,2 0 3,0 1 4,2 1 4,3 3 5,1 2 6,2 1 3,1-2 4,0-1 3,2 0 3,1 0 1,1 3-4,0 4-1,2 2-4,1 2 0,0-1 2,2 1 2,1 0 2,1 0-1,3 1-1,4 1-1,2 1-2,4 0-3,6-1-2,4-1-4,5 0-2,4-3-3,5-1-2,3-2-3,4-2-2,3-3-3,0-3-8,2-2-5,-1-4-7,0-1-7,-3-2-6,-5 0-7,-4-1-7,-3-2-1,-1-2 3,-3-2 5,-1-1 4,-4-1 0,-3 1-3,-4 0-4,-4 2-2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50"/>
    </inkml:context>
    <inkml:brush xml:id="br0">
      <inkml:brushProperty name="width" value="0.04121" units="cm"/>
      <inkml:brushProperty name="height" value="0.04121" units="cm"/>
      <inkml:brushProperty name="color" value="#FED406"/>
    </inkml:brush>
  </inkml:definitions>
  <inkml:trace contextRef="#ctx0" brushRef="#br0">105700 40931 533,'36'-13'81,"-8"3"-19,-6 4-19,-7 4-19,-3 2-13,0 2-10,-2 0-8,2 2-10,-2 0-6,-2 2-4,-4 0-4,-2 1-4,-4 1 0,-2 0 5,-4 0 5,-2 0 5,-1 0 5,1-1 5,1 1 4,1 0 6,0 0 4,0 2 6,0 0 4,1 1 6,-1 2 4,2 3 3,0 3 5,2 4 3,1 1 1,0 4-3,1 3-2,2 3-3,0 1 0,0 4 0,0 1 1,0 2 0,0 3-1,0 4-3,0 4-4,0 4-3,-1 2-4,0 1-6,-1 1-5,-1 2-4,0-5-7,0-4-5,2-6-8,0-6-5,1-5-6,0-5-3,0-5-4,0-5-3,-1-4-3,-2-3-4,-2-3-4,-1-2-4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50"/>
    </inkml:context>
    <inkml:brush xml:id="br0">
      <inkml:brushProperty name="width" value="0.03971" units="cm"/>
      <inkml:brushProperty name="height" value="0.03971" units="cm"/>
      <inkml:brushProperty name="color" value="#FED406"/>
    </inkml:brush>
  </inkml:definitions>
  <inkml:trace contextRef="#ctx0" brushRef="#br0">105935 42210 553,'22'-29'0,"-2"7"0,-4 5 0,-3 6 0,-1 4 4,1 1 8,2 0 7,0 2 7,-1 0 4,-1 2-3,-2 0-1,-2 2-2,-3 1-2,-1 2-3,-2 2-4,-1 2-2,-5 3-4,-2 5-3,-5 5-4,-4 5-3,-3 2-2,-1 1 0,-3-1-1,-1 1-1,-1-3-1,1-3-1,1-6-3,1-2-2,4-4-3,10-2-4,9-4-5,8-2-5,4-2 2,1 0 7,0 0 7,-1 0 7,0 1 6,-4 1 3,-3 3 2,-2 2 4,-3 2 2,-1 4 0,0 2 0,-1 3 1,-2 1 2,-1-1 4,0-1 3,-1 0 5,0-3 2,2-1 3,2-2 3,2-2 2,3-3-2,7-3-6,6-2-6,5-4-7,5-2-4,3-3-3,2-4-2,4-2-3,-1 0-6,-4 3-9,-4 2-9,-3 4-8,-5 1-8,-3 0-4,-4 0-6,-4 0-5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51"/>
    </inkml:context>
    <inkml:brush xml:id="br0">
      <inkml:brushProperty name="width" value="0.04539" units="cm"/>
      <inkml:brushProperty name="height" value="0.04539" units="cm"/>
      <inkml:brushProperty name="color" value="#FED406"/>
    </inkml:brush>
  </inkml:definitions>
  <inkml:trace contextRef="#ctx0" brushRef="#br0">101616 45694 484,'29'-14'48,"-3"2"-4,-5 4-5,-3 3-5,0 0-2,7 0 1,5-1 2,6-2 0,1 1-2,-2 1-4,-3 0-6,-3 2-4,-4 0-8,-3 2-11,-5 0-12,-3 2-12,-4 1-4,-4 4 2,-4 2 3,-4 3 1,-6 3-2,-6 2-10,-7 1-8,-7 3-9,-3 0 0,0-1 8,-1-1 9,1 0 9,2-3 6,2-1 3,3-2 3,3-2 4,1-2 4,1 1 7,-1 0 8,1 0 6,1 1 7,4 1 7,4 3 7,5 2 6,0 2 3,2 1-2,-1 3-2,0 1-2,0 3-3,2 3-3,0 3-2,2 3-3,0 2-4,0 2-3,0 2-4,0 2-3,0 2-2,2 1 0,0 3 0,2 2-1,0 1-6,2 0-16,0 0-14,1 0-15,0-1-6,-2-2 1,-2-2 1,-2-2 1,-2-3 2,0-4 0,-2-4 0,0-3 2,-2-6 1,0-7 2,-1-7 1,-1-6 3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52"/>
    </inkml:context>
    <inkml:brush xml:id="br0">
      <inkml:brushProperty name="width" value="0.0405" units="cm"/>
      <inkml:brushProperty name="height" value="0.0405" units="cm"/>
      <inkml:brushProperty name="color" value="#FED406"/>
    </inkml:brush>
  </inkml:definitions>
  <inkml:trace contextRef="#ctx0" brushRef="#br0">101800 47269 543,'9'-17'2,"3"0"6,4-1 5,2-1 5,3-1 3,5 1-1,3 0-1,5 0-1,-1 1 1,-2 4 5,-3 4 3,-4 5 3,-1 2 2,-3 3-3,-1 4-3,-2 2-2,-4 4-2,-3 4-1,-4 3-2,-4 5-2,-4 2-2,-6 2-3,-4 2-2,-5 3-3,-4-1-4,-3-2-3,-3-1-5,-2-3-4,-1-2-2,3-3 0,3-3 2,3-3 1,2-3-5,1-2-9,0-4-8,2-2-10,2-5-4,3-2 1,3-5 2,2-4 1,4-3 4,2-1 3,3-3 6,4 0 4,2-1 6,1 3 7,3 3 8,2 2 8,1 4 6,-1 2 6,1 4 6,0 3 5,0 2 5,1 3 0,1 4 1,1 2 1,0 1-1,-1 0-3,-1-2-3,-1 0-2,0-2-4,-1-1-1,1-1-3,0 0-2,-1-2-4,1 0-9,0-2-7,-1 0-8,0-3-8,0-4-8,-2-4-9,-1-3-7,0-5-6,0-4 0,-1-3-1,1-5 0,-2 0 2,-2 3 8,-4 5 6,-2 1 8,-2 1 5,2 2 4,0 1 5,2 1 3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52"/>
    </inkml:context>
    <inkml:brush xml:id="br0">
      <inkml:brushProperty name="width" value="0.0454" units="cm"/>
      <inkml:brushProperty name="height" value="0.0454" units="cm"/>
      <inkml:brushProperty name="color" value="#FED406"/>
    </inkml:brush>
  </inkml:definitions>
  <inkml:trace contextRef="#ctx0" brushRef="#br0">102652 45702 484,'8'-15'0,"0"1"0,0 1 0,0 0 0,1 2 4,3 3 9,3 1 8,4 2 8,-2 2 2,-1 2-2,-4 2-3,-3 2-3,-2 2-4,-2 4-3,-2 2-3,-2 3-4,-3 4-3,-6 5-3,-4 5-4,-5 5-2,-3 1-2,-1-2-1,-1-1 1,-1-3-1,1-2 0,4-3 2,5-3 0,3-3 1,5-4 0,6-6 2,6-6 0,6-6 2,5-5-1,7-6-2,5-4-2,6-4-1,2-3-2,-1 3-2,-3 1-1,-1 3-2,-5 2 2,-6 4 5,-5 4 5,-6 5 4,-6 3 8,-6 6 9,-6 4 10,-6 5 9,-4 5 3,-3 3-3,-3 5-4,-3 3-2,-2 3-4,-1 1-5,-1 1-4,-1 0-5,0 2-4,2 1-3,0 0-2,1 2-4,0 0-3,1 3-5,0 2-6,0 2-4,-2 1-5,-1 0-2,-2 0-3,-2 0-3,0-2-3,3-3-4,3-6-5,3-2-5,3-6-2,3-7 1,3-7 0,2-7 1,3-4 4,3-4 7,1-2 7,2-3 7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6:56"/>
    </inkml:context>
    <inkml:brush xml:id="br0">
      <inkml:brushProperty name="width" value="0.03331" units="cm"/>
      <inkml:brushProperty name="height" value="0.03331" units="cm"/>
      <inkml:brushProperty name="color" value="#00BFF3"/>
    </inkml:brush>
  </inkml:definitions>
  <inkml:trace contextRef="#ctx0" brushRef="#br0">101130 5530 660,'0'-15'0,"2"0"0,0-1 0,2 0 0,0 1-1,2-1-2,0 0-1,0 1-3,3 0 3,0 2 9,1 2 6,2 3 9,-1 0 3,1 2 1,0 1-1,0 0 1,0 1-1,0 0-1,-1 0-1,1 1 0,0 0-3,-1 3 0,0 4-2,1 2-2,-1 2-1,-2 0-1,-2 0-1,-2 0 0,-1 1-2,0 3-1,-1 3-2,1 3-2,-1 2-2,-4 0-6,-2-1-5,-3 1-4,-5 0-2,-4 0 3,-5 2 2,-4 1 2,-5 0-1,-1-1-6,-3-1-6,-1-1-6,1-1-4,4-3 0,3-1-3,5-2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0:53"/>
    </inkml:context>
    <inkml:brush xml:id="br0">
      <inkml:brushProperty name="width" value="0.04952" units="cm"/>
      <inkml:brushProperty name="height" value="0.04952" units="cm"/>
      <inkml:brushProperty name="color" value="#FED406"/>
    </inkml:brush>
  </inkml:definitions>
  <inkml:trace contextRef="#ctx0" brushRef="#br0">103066 47297 444,'36'-14'8,"-5"5"2,-7 3 2,-5 4 1,-3 2 4,0 0 4,-1 0 3,1 0 4,0 0 0,1 2-3,0 0-4,2 2-4,1-1-3,0-1-2,-1 0-3,1-2-1,0-1-2,1-2-3,1-2-1,1-1-2,-1-1-1,-1 2-1,-2 2 1,-3 2-1,-1 3 0,-4 4-1,-3 4 1,-2 3-1,-5 3 1,-6 2 0,-6-1 2,-6 2 0,-3 0 0,-3 1 1,-1 0-1,-3-1-1,0 0 1,-1-2 0,1-3-1,-1-2 1,0-1-1,-1-1 0,1 0-1,-3-2 0,0 0 1,3-2 1,2-1 3,1 0 3,3-2 3,3-1 8,3 0 6,3-1 8,5-1 0,10 0-4,8 0-4,9 0-4,8-2-3,7 0 2,6-3 0,8-2 0,3-1-1,3 2-4,2 1-3,2 0-5,-1 2-3,-1 1-4,-2 0-3,-2 2-4,-4 0-5,-3 2-6,-4 0-8,-3 1-7,-6 1-11,-6 0-13,-5 0-15,-6 0-13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1:06"/>
    </inkml:context>
    <inkml:brush xml:id="br0">
      <inkml:brushProperty name="width" value="0.05019" units="cm"/>
      <inkml:brushProperty name="height" value="0.05019" units="cm"/>
      <inkml:brushProperty name="color" value="#6ADCAB"/>
    </inkml:brush>
  </inkml:definitions>
  <inkml:trace contextRef="#ctx0" brushRef="#br0">68008 45500 438,'-34'0'83,"13"0"-13,11 0-14,12 0-14,7 0-7,2 0-2,1 0-1,3 0-1,1 0-3,1 2-4,2 0-4,0 2-3,1-1-2,1 0-2,1-2-1,1 0 0,0-1-2,-2 0-2,0 0-1,-1 0-1,0 0-2,-1 0-2,1 0 0,0 0-3,-2 0-5,1 0-13,-2 0-11,-1 0-12,-4 1-10,-6 2-9,-8 5-9,-6 2-8,-3 1 3,0-3 12,2-1 14,1-2 14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1:06"/>
    </inkml:context>
    <inkml:brush xml:id="br0">
      <inkml:brushProperty name="width" value="0.05188" units="cm"/>
      <inkml:brushProperty name="height" value="0.05188" units="cm"/>
      <inkml:brushProperty name="color" value="#6ADCAB"/>
    </inkml:brush>
  </inkml:definitions>
  <inkml:trace contextRef="#ctx0" brushRef="#br0">67761 46184 424,'-14'-1'1,"1"-2"3,3-2 3,2-2 3,1-1 3,2 1 7,2-1 5,2 0 6,1 2 5,0 6 6,0 4 5,0 6 6,0 4-1,0 5-8,0 5-6,0 5-7,0 4-5,0 4-4,0 5-2,0 3-5,0 3-2,0 1-3,0 3-2,0 2-3,0 2-2,0 2-4,0 2-3,0 0-3,0 3-3,0 0-1,0-1-3,0 1-1,1-3-6,2-7-8,2-5-9,2-5-9,0-7-2,0-6 1,1-5 3,0-7 1,-1-5 3,-1-6 0,-1-6 1,0-6 1,-2-3 4,-1 0 7,0 0 6,-1 1 7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1:07"/>
    </inkml:context>
    <inkml:brush xml:id="br0">
      <inkml:brushProperty name="width" value="0.05009" units="cm"/>
      <inkml:brushProperty name="height" value="0.05009" units="cm"/>
      <inkml:brushProperty name="color" value="#6ADCAB"/>
    </inkml:brush>
  </inkml:definitions>
  <inkml:trace contextRef="#ctx0" brushRef="#br0">67850 47456 439,'0'-15'6,"0"3"11,0 1 12,0 2 11,1 2 4,4 2-5,2 2-4,4 2-6,1 1-3,3-2 0,1 0-2,3-1-1,1-1-1,1 0-2,0 0-3,3 0-2,-1 0-1,3 0-1,0 0-1,1 0 0,-1 0-1,-1 0-2,-3 0-2,-1 1-2,-2-2-3,-1 0-4,-1-2-4,-2 0-3,1 0-8,-2 0-10,-1-1-9,-1 0-9,-1-1-2,-2 0 6,-2-1 7,-2-1 7,-3-2 5,-2 0 3,-4-1 3,-2-1 3,-3-1 4,0-2 3,-1 0 2,-1-1 4,-2 1 0,0 3 0,-1 3 0,0 3-2,-2 2 3,0 2 7,1 2 5,-1 2 7,0 2 3,-2 4 2,0 2 1,-1 3 3,1 3-1,1 2 0,2 1-1,3 3-1,0 1 0,0 1-2,0 1-2,0 1-1,2 0-1,3-1-2,2-1-2,4-1-2,1-1-2,0 0-3,0 1-3,0 0-2,2-2-5,4 1-2,4-2-5,3-1-3,4 0-4,3-1-5,4 1-6,2 0-4,2-2-6,2-3-3,3-3-6,1-2-4,0-3 0,-4-1 4,-2 0 5,-3-1 3,-4-1 3,-3 0 1,-4 0 2,-4 0 2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1:08"/>
    </inkml:context>
    <inkml:brush xml:id="br0">
      <inkml:brushProperty name="width" value="0.04266" units="cm"/>
      <inkml:brushProperty name="height" value="0.04266" units="cm"/>
      <inkml:brushProperty name="color" value="#6ADCAB"/>
    </inkml:brush>
  </inkml:definitions>
  <inkml:trace contextRef="#ctx0" brushRef="#br0">69995 45200 515,'22'0'102,"-3"2"-21,-3 0-22,-3 2-21,-1 0-13,-2 2-6,-1 0-4,0 1-6,-4 1-4,0 2-2,-2 0-4,-1 2-2,-4-1-1,-2 1-1,-3 0 0,-3 0 0,-3-1-1,0 1-2,-1 0-3,-1 0-1,0-2-1,2 1 2,3-2 3,1 0 1,3-1 5,6-1 8,4 1 8,6 0 7,1-1 2,1-2-3,0-3-3,0 0-3,0-1-2,1 3-1,1 4 0,2 2-2,-3 1 0,0-2 0,-2 1-2,-2-2 0,-2 0 0,-2 2-1,-3 0 1,0 2-1,-4 0 0,-2 3-2,-4 1-1,-2 3-2,-2 0-3,-2-1-2,1-1-3,-2 0-3,-1-2-3,-2 1-6,0 0-5,-1-1-5,0-1-5,4-4-4,0-5-4,2-2-6,2-6-1,3-2 0,1-5 1,2-4-1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1:08"/>
    </inkml:context>
    <inkml:brush xml:id="br0">
      <inkml:brushProperty name="width" value="0.03531" units="cm"/>
      <inkml:brushProperty name="height" value="0.03531" units="cm"/>
      <inkml:brushProperty name="color" value="#6ADCAB"/>
    </inkml:brush>
  </inkml:definitions>
  <inkml:trace contextRef="#ctx0" brushRef="#br0">70650 45531 623,'15'6'8,"-1"-3"15,-1-2 17,0-4 16,-1 0 3,3 0-10,2 2-9,2 1-10,1-1-7,0-1-4,2 0-4,1-1-4,-1 0-7,-3-1-12,-3 0-11,-3 0-11,-2 0-11,0 2-11,-2 0-12,0 2-10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1:08"/>
    </inkml:context>
    <inkml:brush xml:id="br0">
      <inkml:brushProperty name="width" value="0.04223" units="cm"/>
      <inkml:brushProperty name="height" value="0.04223" units="cm"/>
      <inkml:brushProperty name="color" value="#6ADCAB"/>
    </inkml:brush>
  </inkml:definitions>
  <inkml:trace contextRef="#ctx0" brushRef="#br0">71027 44846 520,'-15'-8'5,"3"2"7,1 1 8,2 0 9,2 4 9,2 6 9,-1 6 11,2 6 8,0 3-1,2 3-15,0 1-14,2 3-13,0 1-10,0 5-3,0 4-5,0 5-3,0 1-8,2 3-15,0 2-14,2 2-13,0-4-10,0-8-6,0-10-5,-1-7-5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1:08"/>
    </inkml:context>
    <inkml:brush xml:id="br0">
      <inkml:brushProperty name="width" value="0.04134" units="cm"/>
      <inkml:brushProperty name="height" value="0.04134" units="cm"/>
      <inkml:brushProperty name="color" value="#6ADCAB"/>
    </inkml:brush>
  </inkml:definitions>
  <inkml:trace contextRef="#ctx0" brushRef="#br0">71648 47429 532,'-22'0'1,"1"0"5,2 0 2,3 0 5,5 0 9,8 0 17,9 0 16,10 0 17,5-1 1,5 0-14,3-2-14,3 0-13,4-2-12,-1 0-5,0-1-8,1-1-7,-3 1-4,-2 1-3,-4 2-3,-2 2-4,-2 0-6,-3 0-10,-1-2-9,-2 0-10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1:09"/>
    </inkml:context>
    <inkml:brush xml:id="br0">
      <inkml:brushProperty name="width" value="0.04247" units="cm"/>
      <inkml:brushProperty name="height" value="0.04247" units="cm"/>
      <inkml:brushProperty name="color" value="#6ADCAB"/>
    </inkml:brush>
  </inkml:definitions>
  <inkml:trace contextRef="#ctx0" brushRef="#br0">72209 46244 518,'-17'-14'4,"0"1"8,-1 2 8,0 2 8,1 8 10,5 14 12,4 13 12,6 15 12,2 8-3,0 3-16,0 5-16,0 3-17,0 5-16,2 5-12,0 5-15,2 5-13,0-3-5,0-9 5,-1-12 4,2-7 6,-2-8-5,1-4-13,0-4-13,0-3-14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1:14"/>
    </inkml:context>
    <inkml:brush xml:id="br0">
      <inkml:brushProperty name="width" value="0.05063" units="cm"/>
      <inkml:brushProperty name="height" value="0.05063" units="cm"/>
      <inkml:brushProperty name="color" value="#6ADCAB"/>
    </inkml:brush>
  </inkml:definitions>
  <inkml:trace contextRef="#ctx0" brushRef="#br0">71222 47507 434,'-19'0'11,"7"0"22,8 0 21,8 0 23,5-2 3,2 0-15,1-3-13,3-2-15,1-1-10,0 0-3,-1 1-5,1 0-3,-1-1-4,0 2-1,1 0-1,0 2-2,0 0-1,1 0-1,1 0-2,1 0-1,0-1-1,-1 0 0,-1 0-1,0-2 0,-2 0-1,1 2 1,0 2 0,0 2 0,-1 1-1,2 0-4,1 0-4,1 0-4,0-1-1,-1 0 0,-1-2-1,0 0 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6:56"/>
    </inkml:context>
    <inkml:brush xml:id="br0">
      <inkml:brushProperty name="width" value="0.03031" units="cm"/>
      <inkml:brushProperty name="height" value="0.03031" units="cm"/>
      <inkml:brushProperty name="color" value="#00BFF3"/>
    </inkml:brush>
  </inkml:definitions>
  <inkml:trace contextRef="#ctx0" brushRef="#br0">101885 4194 725,'2'-15'-3,"2"1"-8,4 0-7,1 2-7,2 1 3,1 2 15,0 3 13,0 1 14,0 1 8,1 2 2,1 0 2,2 2 3,-1 0-1,-1 2-3,-1 0-2,0 2-3,-2 1-4,-1 1-4,0 3-5,-2 2-5,-1 1-3,-2 2-2,-3 0-2,0 1-2,-4 1-2,-2 1-4,-4 1-3,-2 2-4,-2-2 0,-2-1 2,0-3 1,-1-1 2,0-2 1,3-2 2,1-3 3,2 0 1,4-2 3,6 1 3,6 1 3,6 2 3,3-1 3,1-1-1,1 0 0,1-1 0,0-1-1,-2 1 0,-3 1-1,-1 2-1,-4 1-3,-4 1-5,-6 2-4,-4 3-6,-9 3-5,-11 7-6,-13 5-5,-10 7-5,-7 1-1,2-2 5,1-2 5,1-1 5,2-4-1,5-3-9,6-5-7,4-3-9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1:14"/>
    </inkml:context>
    <inkml:brush xml:id="br0">
      <inkml:brushProperty name="width" value="0.05147" units="cm"/>
      <inkml:brushProperty name="height" value="0.05147" units="cm"/>
      <inkml:brushProperty name="color" value="#6ADCAB"/>
    </inkml:brush>
  </inkml:definitions>
  <inkml:trace contextRef="#ctx0" brushRef="#br0">72162 45793 427,'-8'-8'-3,"2"2"-1,1 1-2,0 1-2,2 1 13,0 3 29,3 4 28,-1 2 28,1 3 6,-2 4-16,0 2-17,-1 3-15,-1 2-12,2 1-9,0 1-7,2 1-8,-1 0-4,-1-1-3,0-1-1,-1 0-1,-1-1-2,2 3-2,0 1-2,2 2-1,0 2-2,0 4-1,0 3-1,0 3-1,0 1 0,0 0 0,0 0 0,0 1 2,0 0-3,2 2-4,0 2-4,2 2-4,-1 1-5,-1 0-3,0 0-3,-1-1-4,-1 0-2,0 0-1,0-2-1,0 0-2,0-4 2,2-7 2,0-7 2,2-7 3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1:40"/>
    </inkml:context>
    <inkml:brush xml:id="br0">
      <inkml:brushProperty name="width" value="0.04174" units="cm"/>
      <inkml:brushProperty name="height" value="0.04174" units="cm"/>
      <inkml:brushProperty name="color" value="#6ADCAB"/>
    </inkml:brush>
  </inkml:definitions>
  <inkml:trace contextRef="#ctx0" brushRef="#br0">75350 45750 527,'15'7'125,"-1"-2"-30,-1-3-29,0 0-29,-1-2-17,-1 0-4,0 0-3,1 0-4,1 0-3,1 0-3,3 0-3,2 0-3,0 0-4,-1 0-3,-1 0-4,-1 0-5,-2-1-2,-1-1-2,-2 0-3,-2-1-2,-4 0 3,-2 4 9,-6 2 8,-2 4 9,-3 0 5,0 1 1,0 0 0,0 0 2,1 0 0,1 0 2,0-1 0,2 1 2,-1 0 2,1 2 3,-3 0 2,0 1 2,0 1 1,2 0-4,3 0-3,1-1-3,1 1-2,0 0-1,0 0 0,0-1-2,0 2-1,0 2 0,0 1-3,0 3 0,0 0-2,0 1-3,0 0-2,0-1-2,0 1-2,0 2 0,0 3-2,0 1-1,0 1 0,0-3-2,0-1-1,0-3-1,0-1 0,0-1 1,0-1 1,0 0 0,-1-2-2,-1-1-3,0-1-4,-1 0-4,0-2-5,2-1-7,2-1-5,2 0-7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1:40"/>
    </inkml:context>
    <inkml:brush xml:id="br0">
      <inkml:brushProperty name="width" value="0.04517" units="cm"/>
      <inkml:brushProperty name="height" value="0.04517" units="cm"/>
      <inkml:brushProperty name="color" value="#6ADCAB"/>
    </inkml:brush>
  </inkml:definitions>
  <inkml:trace contextRef="#ctx0" brushRef="#br0">75204 48050 487,'-28'7'0,"8"0"0,6-2 0,7-1 0,2-1 1,-2 1 1,-2 0 3,-2 0 2,0 0 2,1 0 1,0 0 1,2 0 2,0-1 2,1-1 4,-1-1 5,0 0 3,2-1 4,4 2 1,4 0 1,4 2 3,2-1-2,1-1-4,2 0-3,0-1-5,1-1-2,1 0-3,2 0-1,0 0-3,2-1-2,1-1-2,2 0-2,2-1-2,2-1-1,-1 2 1,1 0 1,0 2 0,-1 0-1,1 0-4,-1 0-6,1 0-3,-1 0-4,-2 0-3,-1 0-1,1 0-4,-3 0-1,-1 0-2,-2 0-2,-2 0-1,-2 0-3,1 0-3,0 0-3,0 0-3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1:41"/>
    </inkml:context>
    <inkml:brush xml:id="br0">
      <inkml:brushProperty name="width" value="0.04264" units="cm"/>
      <inkml:brushProperty name="height" value="0.04264" units="cm"/>
      <inkml:brushProperty name="color" value="#6ADCAB"/>
    </inkml:brush>
  </inkml:definitions>
  <inkml:trace contextRef="#ctx0" brushRef="#br0">76909 45780 515,'-15'-7'2,"4"1"4,3 0 3,3 3 4,2-1 5,3 2 5,4 0 6,2 2 6,2 0 2,0 2-4,0 0-2,0 2-4,0-1-1,1 1-2,2 0-1,0 0-2,0-2-1,1 0-2,0 0-1,0-1-1,-2-1-2,2 0-2,0 0-2,0 0-2,-1 0-2,1 0-2,0 0-2,0 0-2,-1-1-3,1-1-7,0 0-5,0 0-5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1:42"/>
    </inkml:context>
    <inkml:brush xml:id="br0">
      <inkml:brushProperty name="width" value="0.04604" units="cm"/>
      <inkml:brushProperty name="height" value="0.04604" units="cm"/>
      <inkml:brushProperty name="color" value="#6ADCAB"/>
    </inkml:brush>
  </inkml:definitions>
  <inkml:trace contextRef="#ctx0" brushRef="#br0">78566 46996 477,'-12'-7'10,"8"2"20,8 2 19,8 2 20,3 1 3,-1 0-13,-1 0-15,0 0-14,0 0-7,3 0-3,3 0 0,3 0-3,0 0-1,-2 0-3,-1 0-2,-2 0-3,-1 0-2,1-2 0,1-1-2,1 1 0,1-2-1,-1 1 0,1-1-1,0 0 1,-1 0-3,1 2-3,-1 0-4,1 2-4,-1 0-2,-1 0 0,-1 0-1,-1 0-1,-1 0 1,-1 0 1,-1 0 3,0 0 1,-2 0 1,1 2-3,0 0-1,0 2-3,-1 0-3,1 0-6,0-1-6,0 1-7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1:42"/>
    </inkml:context>
    <inkml:brush xml:id="br0">
      <inkml:brushProperty name="width" value="0.04017" units="cm"/>
      <inkml:brushProperty name="height" value="0.04017" units="cm"/>
      <inkml:brushProperty name="color" value="#6ADCAB"/>
    </inkml:brush>
  </inkml:definitions>
  <inkml:trace contextRef="#ctx0" brushRef="#br0">80211 45950 547,'-13'1'18,"8"2"12,7 2 11,6 2 12,4 1 2,0-1-9,-1 1-9,1 0-8,0 0-5,2 0-2,0-1-1,0 0-2,2 2-3,-1 0-1,1 1-3,0 2-3,0-1-4,-1 1-5,1 0-7,0 0-5,-1-1-6,1-1-4,0-1-5,-2-1-4,1 0-4,0 0-3,-2-1-5,-1 1-3,-1 0-1,-2 0 1,-2 0 2,-2 0 1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1:43"/>
    </inkml:context>
    <inkml:brush xml:id="br0">
      <inkml:brushProperty name="width" value="0.04373" units="cm"/>
      <inkml:brushProperty name="height" value="0.04373" units="cm"/>
      <inkml:brushProperty name="color" value="#6ADCAB"/>
    </inkml:brush>
  </inkml:definitions>
  <inkml:trace contextRef="#ctx0" brushRef="#br0">78567 47823 503,'-15'0'3,"-1"0"9,0 0 7,1 0 8,2-1 6,6 0 4,6-1 4,6-1 3,4 0 0,1 2-5,3 2-5,2 2-5,2 0-4,1-1-3,3-1-3,1 0-2,3-1-2,1 2-3,3 0-2,1 2-3,1-2-2,1 0-2,-1 0-4,1-1-1,-2-1-4,1 0-4,1 0-3,-1 0-4,-1 0-2,-1 0 2,-3 0 2,-1 0 1,-2 0-2,-2 0-7,0 0-6,0 0-6,-3 0-4,-3 0 0,-3 0-1,-2 0 1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1:43"/>
    </inkml:context>
    <inkml:brush xml:id="br0">
      <inkml:brushProperty name="width" value="0.04225" units="cm"/>
      <inkml:brushProperty name="height" value="0.04225" units="cm"/>
      <inkml:brushProperty name="color" value="#6ADCAB"/>
    </inkml:brush>
  </inkml:definitions>
  <inkml:trace contextRef="#ctx0" brushRef="#br0">78422 47950 520,'-16'8'3,"1"0"6,-1-1 6,0 1 5,2 0 6,3 0 3,3 0 4,2 0 4,4-1 2,4 1 0,4 0 0,4 0-1,2 0-2,1 1-5,1 2-5,2 0-5,0 1-4,1 1-5,1 0-5,1 3-4,1-1-4,1-1-1,0-1-1,2 0-1,1-2-5,-1 1-12,1 0-9,-1 0-12,-1-1-8,-3-1-9,-3-1-9,-2 0-8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1:45"/>
    </inkml:context>
    <inkml:brush xml:id="br0">
      <inkml:brushProperty name="width" value="0.0235" units="cm"/>
      <inkml:brushProperty name="height" value="0.0235" units="cm"/>
      <inkml:brushProperty name="color" value="#6ADCAB"/>
    </inkml:brush>
  </inkml:definitions>
  <inkml:trace contextRef="#ctx0" brushRef="#br0">78139 47946 936,'-5'-15'12,"6"5"1,6 2 1,6 3 1,2 1-6,2 2-12,1 0-12,2 2-13,-4 0-6,-2 2 0,-4 0-1,-4 2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1:53"/>
    </inkml:context>
    <inkml:brush xml:id="br0">
      <inkml:brushProperty name="width" value="0.04804" units="cm"/>
      <inkml:brushProperty name="height" value="0.04804" units="cm"/>
      <inkml:brushProperty name="color" value="#6ADCAB"/>
    </inkml:brush>
  </inkml:definitions>
  <inkml:trace contextRef="#ctx0" brushRef="#br0">83500 45500 457,'15'0'57,"-1"0"-11,-1 0-12,0 0-10,0 0-6,5 2-2,4 0-1,3 2-1,0 0-3,-2 0-2,-3-1-3,-2 1-3,-3 1-3,1 0-4,0 1-2,-1 2-4,0 0-1,-2 0 0,-3-1 1,0 1 1,-3 0-3,-1 0-5,-1 0-5,0 0-5,-3-1-2,-2 1 1,-3 0 0,-4 0 2,-2-1 1,-3-1 4,-4 0 4,-2-2 3,-2 0 3,-1 0 2,-1 0 3,-1 0 3,0-1 1,3 0 2,2-2 3,2 0 0,0-1 4,2 0 2,1 0 2,1 0 4,0 0 2,2 0 0,1 0 1,0 0 2,2 2 3,2 6 7,3 4 6,1 5 7,1 4 0,0 3-6,0 3-6,0 3-6,0 2-4,0 2-2,0 3-2,0 1-3,0 0-1,0 0-2,0-2-1,0 0-1,0-1-3,0 2-2,0 1-2,0 0-4,0 0-2,0-1-6,0-3-5,0-2-4,0-1-2,0-1 1,0-1 0,0-1 2,0-2-1,0-3-2,0-3-2,0-3-2,0-5-2,0-8 0,0-8-1,0-8 0,0-7 0,0-7-1,0-7 2,0-6 0,0-3 2,0 3 6,0 3 6,0 4 5,-1 2 3,-1 5 1,0 3 1,-1 5 2,-1 2 3,2 2 8,0 3 6,2 1 8,0 1 6,2 0 5,0 0 7,2 0 6,1 2-2,1 1-7,3 2-8,2 2-8,2 1-4,2 0-2,1 0-2,3 0-1,0 0-1,1 0 0,-1 0-1,0 0-1,2 0 0,0 0-2,1 0-1,1 0-1,0-1-3,1 0-2,-1-2-2,1 0-4,-2-1-2,-1 0-3,-3 0-2,-1 0-3,-2 0-2,0-2 0,-3 0 0,0-1-1,-2-3-1,-2-2-3,-4-3-2,-2-2-2,-4-2 2,-4 1 6,-4 1 5,-4 1 6,0 0 4,-2 2-1,0 1 1,1 1 0,0 0 4,2 2 3,2 1 6,3 1 5,0 0 3,0 2 1,0 0 2,0 2 0,0 2 3,1 2 3,-1 3 3,0 4 2,0 2-1,2 3-4,1 4-5,0 2-5,2 2-3,0 3 0,2 1-1,0 3-1,1-1-3,0-1-3,0 0-5,0-1-3,2-1-3,2-1-1,4-1-2,2 0-1,3-4 0,3-1 0,3-4 1,4-3 1,2-2-8,6-2-17,5-2-16,4-2-16,0-2-7,-8-2 3,-5-2 2,-8-2 4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6:58"/>
    </inkml:context>
    <inkml:brush xml:id="br0">
      <inkml:brushProperty name="width" value="0.03221" units="cm"/>
      <inkml:brushProperty name="height" value="0.03221" units="cm"/>
      <inkml:brushProperty name="color" value="#00BFF3"/>
    </inkml:brush>
  </inkml:definitions>
  <inkml:trace contextRef="#ctx0" brushRef="#br0">32156 23733 682,'-9'-6'59,"0"4"-12,-2 4-10,0 4-12,-1 3-5,-3 3-2,-2 3-3,-1 4-1,-4 3 0,-2 6 0,-2 7 1,-3 5 0,-4 5-1,-3 6-6,-3 4-6,-2 6-4,-2-1-6,1 0-5,1-3-6,3 0-6,1-5-3,5-5-1,5-4-1,5-5-2,4-6 1,5-6 0,3-5-1,4-6 1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1:53"/>
    </inkml:context>
    <inkml:brush xml:id="br0">
      <inkml:brushProperty name="width" value="0.03543" units="cm"/>
      <inkml:brushProperty name="height" value="0.03543" units="cm"/>
      <inkml:brushProperty name="color" value="#6ADCAB"/>
    </inkml:brush>
  </inkml:definitions>
  <inkml:trace contextRef="#ctx0" brushRef="#br0">85154 44697 621,'-8'-7'0,"2"0"0,1 2 0,0 1 0,4-1 6,4 2 14,5-1 13,6 0 13,1 0 4,1 2-7,0 0-6,-1 2-7,0 1-6,0 4-3,-2 2-4,-2 4-4,0 1-3,-2 1-1,-2 1-1,-2 1-1,-3 0-2,-1 3-6,-2 0-4,-1 1-4,-4 0-3,-2 1-1,-3 0-2,-3-1 0,-1 0-1,-1-2 2,0-4 1,1 0 0,-1-2 2,0-1 1,1 0 0,-1-2 1,1 0 2,3-2 7,1-1 5,2 0 6,5-2 6,8-1 4,8 0 4,7-1 6,4-1-4,-1 0-9,-1 0-9,0 0-11,-1 0-8,1 0-7,0 0-6,2 0-7,0 0-4,-1 0-3,-1 0-3,-1 0-2,-2 0 0,-1 0 1,-2 0 1,-2 0 3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1:54"/>
    </inkml:context>
    <inkml:brush xml:id="br0">
      <inkml:brushProperty name="width" value="0.03045" units="cm"/>
      <inkml:brushProperty name="height" value="0.03045" units="cm"/>
      <inkml:brushProperty name="color" value="#6ADCAB"/>
    </inkml:brush>
  </inkml:definitions>
  <inkml:trace contextRef="#ctx0" brushRef="#br0">85897 44993 722,'-14'-2'0,"2"0"0,4-3 0,3-2 0,1-1 4,2 0 8,0 1 9,2 0 7,2-1 5,6 2 0,4 1 0,5 0 1,3 1-4,1 1-7,1-1-7,1 0-7,1 0-8,1 2-7,0 0-8,2 2-8,-1 0-6,-3 0-2,-3 0-2,-2 0-3,-4 0-1,-1 0-3,-2 0-1,-2 0-2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1:54"/>
    </inkml:context>
    <inkml:brush xml:id="br0">
      <inkml:brushProperty name="width" value="0.03662" units="cm"/>
      <inkml:brushProperty name="height" value="0.03662" units="cm"/>
      <inkml:brushProperty name="color" value="#6ADCAB"/>
    </inkml:brush>
  </inkml:definitions>
  <inkml:trace contextRef="#ctx0" brushRef="#br0">86385 44268 600,'-9'-8'2,"1"1"1,-3-1 3,0 0 2,0 2 10,4 6 14,0 4 15,2 6 16,2 3 1,2 3-11,2 3-12,2 3-11,1 3-10,0 2-9,0 4-9,-1 3-10,0 2-9,-1 0-12,0 2-11,-1 1-11,-1-4-3,0-5 4,0-5 5,0-6 4,-1-5 4,-1-1 3,0-2 3,-1-2 3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1:54"/>
    </inkml:context>
    <inkml:brush xml:id="br0">
      <inkml:brushProperty name="width" value="0.04037" units="cm"/>
      <inkml:brushProperty name="height" value="0.04037" units="cm"/>
      <inkml:brushProperty name="color" value="#6ADCAB"/>
    </inkml:brush>
  </inkml:definitions>
  <inkml:trace contextRef="#ctx0" brushRef="#br0">86609 46862 545,'-14'-1'8,"3"-1"16,3 0 16,2-1 16,4-1 4,4 0-7,4 0-9,4 0-8,3 0-6,3 1-6,3-1-6,3 1-5,1-2-3,2 2 1,1-1-1,1 0 1,0 0-4,-1 2-10,-1 0-8,-1 2-9,-2 1-7,-2 2-6,-1 2-6,-2 2-5,-3 1-3,-1-1 0,-2 0 0,-2 1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1:55"/>
    </inkml:context>
    <inkml:brush xml:id="br0">
      <inkml:brushProperty name="width" value="0.04365" units="cm"/>
      <inkml:brushProperty name="height" value="0.04365" units="cm"/>
      <inkml:brushProperty name="color" value="#6ADCAB"/>
    </inkml:brush>
  </inkml:definitions>
  <inkml:trace contextRef="#ctx0" brushRef="#br0">87193 46071 503,'-16'-8'3,"3"0"6,0 1 6,0-1 6,2 3 10,4 8 13,0 6 15,2 7 13,1 6 1,2 3-13,0 4-14,2 5-13,0 1-12,0 3-12,0 2-11,0 3-12,0 0-8,2 0-5,0 0-5,2 0-4,-1-2-6,0 1-7,-2-1-8,0-1-8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1:55"/>
    </inkml:context>
    <inkml:brush xml:id="br0">
      <inkml:brushProperty name="width" value="0.04796" units="cm"/>
      <inkml:brushProperty name="height" value="0.04796" units="cm"/>
      <inkml:brushProperty name="color" value="#6ADCAB"/>
    </inkml:brush>
  </inkml:definitions>
  <inkml:trace contextRef="#ctx0" brushRef="#br0">89716 45247 458,'-7'-8'6,"2"0"11,2 1 12,2-1 11,2 1 3,2 2-5,2 2-5,2 2-5,1 1-5,3 0-4,2 0-5,2 0-5,0 0-4,1 0-3,-1 0-4,0 0-3,0 0-3,-1 0-5,0 0-3,-2 0-3,-2 1-2,-2 4 1,-4 2 2,-2 4 1,-4 0 1,0 1 3,-3 0 2,-2 0 3,-1 0 6,-2 1 9,0 1 9,-1 1 9,0 1 7,2 2 5,2 0 4,3 1 5,-1 1-1,2 1-5,-1 1-7,1 1-6,-1 1-5,2 1-4,0 1-4,2 1-4,0-1-3,2 2-3,0-1-4,2 1-2,-2-2-6,0-2-8,0-1-7,-1-2-9,-1-2-4,2 1-2,0-1-3,2 1-1,-1-2-2,-1-1 1,0-2 1,-2-2 0,0-3 2,-2 1 2,0-2 3,-1 0 1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1:55"/>
    </inkml:context>
    <inkml:brush xml:id="br0">
      <inkml:brushProperty name="width" value="0.04175" units="cm"/>
      <inkml:brushProperty name="height" value="0.04175" units="cm"/>
      <inkml:brushProperty name="color" value="#6ADCAB"/>
    </inkml:brush>
  </inkml:definitions>
  <inkml:trace contextRef="#ctx0" brushRef="#br0">89485 47750 526,'-35'14'6,"7"-3"4,9-3 3,7-3 3,8-2 11,8-4 17,8-2 16,7-3 17,5-1 0,0 3-17,-1 1-16,1 2-17,-1 1-14,5 0-14,3 0-12,3 0-13,1 0-4,-1 2 3,-1 0 5,-1 1 3,-3 0-4,-2-1-13,-4 0-14,-1-1-14,-4-1-1,-3 0 10,-3 0 10,-2 0 10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1:56"/>
    </inkml:context>
    <inkml:brush xml:id="br0">
      <inkml:brushProperty name="width" value="0.04842" units="cm"/>
      <inkml:brushProperty name="height" value="0.04842" units="cm"/>
      <inkml:brushProperty name="color" value="#6ADCAB"/>
    </inkml:brush>
  </inkml:definitions>
  <inkml:trace contextRef="#ctx0" brushRef="#br0">91224 47245 454,'15'-13'116,"1"4"-26,0 6-25,0 5-26,-2 2-14,-1 3-4,-3 2-2,0 2-4,-3 1-1,1-1-3,0 1 0,0 0-3,-2 0 0,-1 0-2,-2 3-1,-1 0-2,-4 1-1,-2 1-2,-4 1-2,-2 2-1,-2 0-2,-2 1-1,0 1-2,-1 1-1,0-2 1,-1-2 0,0-3 2,0-3 0,2-2 3,1 0 1,2-2 3,2 0 1,6-3 6,8-3 8,9-2 9,10-4 8,2 0-1,0 1-10,-1 0-10,0 2-9,-2 0-10,2 0-6,0 0-8,2 0-7,1 0-5,-1 0-4,1 0-3,-1 0-4,-2 0-4,-5 2-6,-5 0-6,-4 1-6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1:57"/>
    </inkml:context>
    <inkml:brush xml:id="br0">
      <inkml:brushProperty name="width" value="0.022" units="cm"/>
      <inkml:brushProperty name="height" value="0.022" units="cm"/>
      <inkml:brushProperty name="color" value="#6ADCAB"/>
    </inkml:brush>
  </inkml:definitions>
  <inkml:trace contextRef="#ctx0" brushRef="#br0">65717 47691 999,'-23'-17'0,"4"-2"0,3-1 0,4-3 0,0 0-6,0-1-12,0 1-12,1-1-12,-1 2-1,2 4 11,1 2 13,0 3 10,2 0 6,-1-2 0,0-1 1,1-3-1,-1 1-1,0 3 0,0 2 0,1 4-1,-1 2 1,2-1 0,0 0 2,2 0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1:57"/>
    </inkml:context>
    <inkml:brush xml:id="br0">
      <inkml:brushProperty name="width" value="0.04097" units="cm"/>
      <inkml:brushProperty name="height" value="0.04097" units="cm"/>
      <inkml:brushProperty name="color" value="#6ADCAB"/>
    </inkml:brush>
  </inkml:definitions>
  <inkml:trace contextRef="#ctx0" brushRef="#br0">65075 46650 536,'-6'7'-8,"5"-1"14,2 0 15,5-1 16,3-1 3,2 1-5,2 1-6,1 2-6,2 0-3,0 0-1,0 0 0,-1-1-1,1 2 0,1 0-2,2 1-1,0 2-2,0 0 0,1 1-2,-1 1-1,1 1-2,-1 1-1,-3 2-2,-1 0-2,-2 1-2,-2 0-1,-3 4 0,-2 1-1,-1 3-1,-2 0 0,0 1 0,-2-1 0,0 1-1,-3 0 1,-4 0-2,-3 2 1,-4 1-1,-5 1 0,-3 1-1,-5 1 0,-3 0 0,-3 1 0,1-2 0,0 0 1,-1-1 1,1-3 0,1-2 1,2-3 1,0-3 0,1-2 2,2-2 2,3-3 1,2-1 3,4-3 3,8-2 5,8-4 4,8-2 5,5-3-1,3-1-4,3 0-5,3-1-5,7-2-5,9 0-4,10-1-3,10-2-4,0 1-4,-9 1-5,-8 0-3,-9 2-5,1 0-5,8 0-5,11 0-6,9 0-5,2 1 0,-6 0 6,-8 2 7,-6 0 7,-6 1 1,-6-2-3,-4 0-4,-4-2-3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6:58"/>
    </inkml:context>
    <inkml:brush xml:id="br0">
      <inkml:brushProperty name="width" value="0.03618" units="cm"/>
      <inkml:brushProperty name="height" value="0.03618" units="cm"/>
      <inkml:brushProperty name="color" value="#00BFF3"/>
    </inkml:brush>
  </inkml:definitions>
  <inkml:trace contextRef="#ctx0" brushRef="#br0">31680 23599 608,'-8'-16'0,"0"0"0,0 1 0,1-1 0,-1 1 2,2 2 3,0 3 5,2 1 4,4 4 7,8 6 10,8 6 11,7 6 10,5 4 1,1 5-9,1 3-7,1 5-9,1 3-7,2 4-5,3 4-6,1 4-5,2 5-6,1 6-7,3 6-8,2 4-7,0 2-6,-2-3-5,-2-4-5,-1-4-5,-5-7-3,-8-10-1,-6-10-1,-6-9-1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1:59"/>
    </inkml:context>
    <inkml:brush xml:id="br0">
      <inkml:brushProperty name="width" value="0.04274" units="cm"/>
      <inkml:brushProperty name="height" value="0.04274" units="cm"/>
      <inkml:brushProperty name="color" value="#6ADCAB"/>
    </inkml:brush>
  </inkml:definitions>
  <inkml:trace contextRef="#ctx0" brushRef="#br0">73190 46233 514,'-5'-6'63,"6"4"-12,6 4-13,5 4-13,4 2-5,0 1-1,-1 2 0,1 0 0,-1 0-1,1-1-2,-1 0-1,1-2-2,0 0-3,1 2-1,1 0-3,2 1-2,-2 1-1,-1 0 2,-3-1-1,-1 1 2,-2 2-1,-2 4-3,-2 3-2,-2 5-3,-3 2-1,-4 2-3,-4 3 0,-4 1-2,-4-1-1,-3 1 1,-5-1 1,-3-1 0,-2-1 1,0-1 1,2-2 0,2 1 2,-1-4 1,3-1 0,0-4 1,1-3 0,0-2 2,1-1 2,-1-1 3,1 0 2,0-2 1,2-1 1,3-1 1,1 0 0,2-4 2,0-2 4,2-6 3,1-2 4,2-3 0,4 0-3,4 0-4,4 1-4,5-2-3,5 0-2,7-2-3,5 0-3,6 0-1,3 1-3,4 0-1,4 2-3,4-1-3,9-3-4,6-4-5,7-2-5,4-1-6,-1 1-7,1 1-6,-2 1-8,-5 1-3,-14 4 0,-14 3 2,-13 3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00"/>
    </inkml:context>
    <inkml:brush xml:id="br0">
      <inkml:brushProperty name="width" value="0.04707" units="cm"/>
      <inkml:brushProperty name="height" value="0.04707" units="cm"/>
      <inkml:brushProperty name="color" value="#6ADCAB"/>
    </inkml:brush>
  </inkml:definitions>
  <inkml:trace contextRef="#ctx0" brushRef="#br0">81267 45487 467,'-5'-6'21,"6"6"13,6 4 15,6 6 13,3 2 3,3 1-9,2 1-9,1 2-8,1-1-8,-3-1-5,-2-1-5,-1 0-6,-2-1-4,-1 1-3,-1 1-3,-1 1-3,-1 1-3,0 2-1,-2 0-2,0 0-2,-2 2-1,-1 3 1,-1 1 1,0 3 0,-4 1-1,-6 3 0,-6 1-2,-5 2 0,-5 1-1,0-1 1,0-1 0,-2-1 0,-2-1 1,-2 0 1,-4 1 0,-3-2 0,-1 0 2,1-1-1,1-3 0,2-1 1,0-3 1,3-1 2,2-3 3,1-1 2,3-3 3,3-1 1,3-2 2,3-2 2,5-4 2,10-4 3,8-6 4,9-4 2,5-3 0,3 1-5,1-1-6,3 0-4,0 1-4,2 1-3,1 0-1,1 2-3,1 0-4,2 2-5,2 1-6,2 0-5,1 2-2,0 1 1,0 0 3,0 2 0,-2 0-2,-3 0-8,-5 0-8,-4 0-7,-3 0-4,-5 0 0,-3 0 0,-4 0-1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33"/>
    </inkml:context>
    <inkml:brush xml:id="br0">
      <inkml:brushProperty name="width" value="0.04109" units="cm"/>
      <inkml:brushProperty name="height" value="0.04109" units="cm"/>
      <inkml:brushProperty name="color" value="#6ADCAB"/>
    </inkml:brush>
  </inkml:definitions>
  <inkml:trace contextRef="#ctx0" brushRef="#br0">67144 51866 535,'-9'-8'6,"-2"-2"11,-2 0 11,-1-1 12,-1 1 3,2 2-4,3 4-6,1 3-4,1 2-4,-2 3-4,0 4-4,-1 2-4,-1 3-3,1 3-1,-1 3 0,1 4-1,-2 0-1,0 2 0,-1 1 0,-1 1-1,-1 1 0,2 1 0,1 1 0,1 1 0,1-1-1,0 2 0,2-1-2,1 0 0,1 0-1,2-1 0,2-2 1,2 1-1,1-3 0,0 0 1,0-1 0,0-1 0,0-1 0,2-3 1,0-1 0,2-2 1,1-2-1,1 1-1,3 0-1,2-1-1,1 0-1,2-2 0,0-3 0,1-1 0,1-1 0,0-2 1,-1-1-1,1 0 2,0-2-1,1-1-1,0 0 0,2-1 0,1-2-1,0-1 0,-1 0 0,1-1 0,-1-2 1,1-2-2,0-2 0,-1-1-1,1-2 0,0 2 0,-1 1-1,1 0 1,-2 1 0,-1-1-1,-2-2 1,-2 0 0,-2-1-1,1 1 1,0-1-1,0 0 1,-2 0 0,0 1 1,-1-1 1,0 0 2,-1 0 0,0-1-1,-1-2 0,1 0 0,0-1-1,2-1 1,0-1 1,1-1 0,0-1 1,0 1-2,-2-1-2,0 1 0,-2-3-1,-1-1-2,-1-4 0,0-3-1,-1-2 0,0-2 0,0-2 2,0-2 0,-1-1-1,-1 0-1,0-1-1,-1 1-3,-4 1 1,-2 4 2,-5 2 1,-4 3 2,-1 3 2,-1 3 1,0 3 3,1 3 2,-2 3 1,0 2 0,-1 4 1,-1 3 0,-1 1 1,2 2-1,-2 0 0,1 2 0,-1 1-2,0 4-2,1 2-3,-1 3-2,0 4-2,-1 2-3,-1 3-2,-1 3-2,-1 2-2,-1 3-3,-1 1-1,-1 3-3,1-1-1,3-2-1,4-1-2,2-3-1,3-2-1,4-1-1,4-2-1,4-2-1,2-3 1,0-1 1,0-3 1,0 0 2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33"/>
    </inkml:context>
    <inkml:brush xml:id="br0">
      <inkml:brushProperty name="width" value="0.03433" units="cm"/>
      <inkml:brushProperty name="height" value="0.03433" units="cm"/>
      <inkml:brushProperty name="color" value="#6ADCAB"/>
    </inkml:brush>
  </inkml:definitions>
  <inkml:trace contextRef="#ctx0" brushRef="#br0">67943 52700 640,'-14'1'78,"5"4"-12,3 2-11,4 3-12,1 4-10,0 2-6,-2 3-8,0 3-6,-1 3-5,-2 5-1,0 3-1,-1 4-1,0 5-8,1 3-12,0 7-12,2 4-14,0-3-8,2-10-5,0-12-6,2-9-5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34"/>
    </inkml:context>
    <inkml:brush xml:id="br0">
      <inkml:brushProperty name="width" value="0.03804" units="cm"/>
      <inkml:brushProperty name="height" value="0.03804" units="cm"/>
      <inkml:brushProperty name="color" value="#6ADCAB"/>
    </inkml:brush>
  </inkml:definitions>
  <inkml:trace contextRef="#ctx0" brushRef="#br0">70030 52941 578,'-7'-4'11,"3"8"23,1 8 23,2 7 23,1 6 2,0 3-17,0 3-17,0 3-17,-1 1-18,0 1-17,-2 2-19,1 0-17,-2-1-11,2-3-3,0-5-2,2-3-4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34"/>
    </inkml:context>
    <inkml:brush xml:id="br0">
      <inkml:brushProperty name="width" value="0.04308" units="cm"/>
      <inkml:brushProperty name="height" value="0.04308" units="cm"/>
      <inkml:brushProperty name="color" value="#6ADCAB"/>
    </inkml:brush>
  </inkml:definitions>
  <inkml:trace contextRef="#ctx0" brushRef="#br0">70144 52719 510,'11'-22'30,"7"1"4,7 3 4,7 1 6,2 2-2,-1 1-6,0 0-8,-1 2-6,1 0-4,1 1-2,2-1 0,2 0-2,0 1-1,-3 2-2,-4 3-3,-2 1-1,-4 1-2,-3 2-1,-5 0 0,-3 2-1,-4 2-2,-2 4-4,-4 4-4,-2 3-4,-5 5-2,-6 4 0,-6 3 0,-5 4-1,-6 4 0,-5 3 1,-5 3 1,-4 2 0,-2 1 2,0-3 2,1 0 2,2-3 1,1-2 2,3-3 2,3-3 0,4-3 2,2-3 2,1-1 4,3-3 4,1-1 3,3-3 2,5-1 1,3-2 1,4-2 1,4-4 0,4-4 1,4-6 0,4-4 1,3-4-1,3-1-4,3-3-3,3-1-2,3-2-5,3 2-4,2 1-4,4 1-4,1 1-5,-2 2-5,0 3-5,-1 1-5,-2 1-3,-3 2 0,-3 1 0,-3 0-1,-3 1-3,-3 1-4,-3-1-4,-3 0-5,-2-1 1,-2 0 3,-2-2 4,-2 0 3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35"/>
    </inkml:context>
    <inkml:brush xml:id="br0">
      <inkml:brushProperty name="width" value="0.04447" units="cm"/>
      <inkml:brushProperty name="height" value="0.04447" units="cm"/>
      <inkml:brushProperty name="color" value="#6ADCAB"/>
    </inkml:brush>
  </inkml:definitions>
  <inkml:trace contextRef="#ctx0" brushRef="#br0">70940 52140 494,'-8'-17'0,"0"-2"1,0-1 0,0-3 0,2 0 1,-1 1 2,2 1 1,1 1 2,-1 2 2,0 1 3,-2 2 3,0 3 3,-1 6 8,2 14 13,1 12 15,0 12 13,3 11 0,-1 6-13,2 8-13,0 6-13,1 11-9,-2 14-5,0 16-5,-1 14-5,-1 13-2,0 12 0,0 11 0,0 12 1,0 2-8,2-9-11,0-9-14,2-8-13,0-19-10,2-27-10,0-28-10,2-26-9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35"/>
    </inkml:context>
    <inkml:brush xml:id="br0">
      <inkml:brushProperty name="width" value="0.04003" units="cm"/>
      <inkml:brushProperty name="height" value="0.04003" units="cm"/>
      <inkml:brushProperty name="color" value="#6ADCAB"/>
    </inkml:brush>
  </inkml:definitions>
  <inkml:trace contextRef="#ctx0" brushRef="#br0">73072 52297 549,'1'-14'7,"2"2"13,2 4 14,2 3 13,1 1 2,-1 2-7,1 0-8,0 2-9,0 0-4,2 2-1,0 0 0,1 2 0,1 1-6,0 1-8,-2 3-10,2 2-9,-2 4-8,-2 5-8,-4 7-8,-2 5-7,-5 2-2,-2 2 2,-5-1 3,-4 0 3,-1 0 3,-2-3 5,-1-2 3,-1-1 5,-1-3 4,1-4 3,-1-2 5,1-3 4,0-2 5,2-1 8,2 0 6,3-2 7,2-1 10,4-2 13,4-3 14,4-1 12,4-2 4,6-4-10,4-2-7,5-3-10,3-2-8,1 2-10,1 1-9,1 0-10,1 2-7,1 0-7,-1 2-6,3 0-5,-1 1-8,-1 0-9,-3 0-8,-1 0-9,-4 0-5,-3 0-1,-4 0-1,-4 0-2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44"/>
    </inkml:context>
    <inkml:brush xml:id="br0">
      <inkml:brushProperty name="width" value="0.04014" units="cm"/>
      <inkml:brushProperty name="height" value="0.04014" units="cm"/>
      <inkml:brushProperty name="color" value="#6ADCAB"/>
    </inkml:brush>
  </inkml:definitions>
  <inkml:trace contextRef="#ctx0" brushRef="#br0">77029 51396 548,'14'-50'49,"-3"12"-9,-2 10-8,-4 12-10,-1 2-4,0-4-1,0-3-1,0-5-1,-1-1-1,-1 0-1,0-1 0,-1 1-1,-3 1-1,-2 5 1,-4 3 0,-2 4 0,-3 3 0,-3 3-1,-3 1 0,-3 2-1,-2 2-1,-2 2-1,0 2-3,0 2-2,-2 4 0,1 6-2,-1 5 1,1 7-1,0 4 0,0 2 0,0 4 2,-1 3 0,1 3 0,1 4 1,1 3-1,1 5 1,2 1-1,1-1 1,3 0-1,1-2 0,3-1 1,2-4-1,4-2 1,3-3 0,1-2-1,2 0 1,0 0 0,2 0 1,1-2-4,4 0-4,2-3-5,4-2-4,2-2-5,5-1-2,3-3-3,5-1-3,4-4-3,4-5-7,6-5-6,5-4-5,-1-4-1,-5-1 8,-4 0 7,-5-1 6,-5-2 3,-1-1-1,-4 0-2,-3-1-1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44"/>
    </inkml:context>
    <inkml:brush xml:id="br0">
      <inkml:brushProperty name="width" value="0.04126" units="cm"/>
      <inkml:brushProperty name="height" value="0.04126" units="cm"/>
      <inkml:brushProperty name="color" value="#6ADCAB"/>
    </inkml:brush>
  </inkml:definitions>
  <inkml:trace contextRef="#ctx0" brushRef="#br0">79335 52602 533,'-8'-35'3,"0"9"8,0 9 7,0 9 6,0 5 6,0 2 0,1 2 2,-1 2 1,-1 4-1,-2 5-4,-2 7-4,-1 6-4,-2 3-3,3 0 1,0 2-1,1 1 1,0 0-1,0-1 0,0-2-1,1 0-1,0-2-1,4 0-2,2-1-3,4-1-2,1-1-3,2-1-3,0-1-5,2 0-3,2-3-4,4-1-4,3-3-6,5-1-4,3-4-4,2-4-1,4-6-2,3-4-2,2-4-3,1-4-4,1-2-3,-1-3-4,0 0 2,-7 3 5,-5 3 8,-6 2 6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7:10"/>
    </inkml:context>
    <inkml:brush xml:id="br0">
      <inkml:brushProperty name="width" value="0.0424" units="cm"/>
      <inkml:brushProperty name="height" value="0.0424" units="cm"/>
      <inkml:brushProperty name="color" value="#00BFF3"/>
    </inkml:brush>
  </inkml:definitions>
  <inkml:trace contextRef="#ctx0" brushRef="#br0">4548 42918 518,'-15'-7'0,"2"2"0,2 2 0,3 2 0,-4-2-1,-8-6-2,-7-6-2,-9-5-2,2-1 3,8 5 10,8 4 8,10 6 10,6 5 4,4 8 3,4 6 2,4 7 2,3 5-2,3 3-5,3 3-5,3 3-5,2 2-5,-1 2 0,1 2-3,0 2-2,-2 1 0,0 1-1,-1 2 0,0 1-1,-2-3 0,-1-4-2,-1-6 0,-1-4-1,0-3-1,0-3 0,-1-1 0,1-2 0,1-5 0,1-3 0,3-6-1,1-4-1,5-8 1,5-10 5,6-10 3,7-9 4,4-10 2,10-8 1,8-9 0,7-9 1,9-7-3,11-6-3,8-6-5,11-6-3,7-6-7,5-5-6,5-7-7,5-5-8,-3 2-8,-6 13-9,-9 11-10,-7 12-9,-15 12-2,-20 12 5,-20 14 4,-21 12 5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45"/>
    </inkml:context>
    <inkml:brush xml:id="br0">
      <inkml:brushProperty name="width" value="0.0484" units="cm"/>
      <inkml:brushProperty name="height" value="0.0484" units="cm"/>
      <inkml:brushProperty name="color" value="#6ADCAB"/>
    </inkml:brush>
  </inkml:definitions>
  <inkml:trace contextRef="#ctx0" brushRef="#br0">80613 52207 454,'-8'-9'2,"2"0"2,1-2 4,0 1 3,2-2 4,2 2 6,2 0 6,2 2 6,4 1 0,4-1-2,5 0-3,5 0-4,3 0-4,0 0-4,2 1-6,1-1-4,-1 1-2,-3 2-1,-3 2 1,-2 2-1,-4 3-6,-3 4-13,-3 4-11,-2 3-13,-4 2-3,-4-2 6,-4-3 5,-4-1 6,-2-1 4,-2 0 4,0 0 3,-1 0 4,0 0 3,-1-1 5,0 1 2,0 0 5,1 0 4,1 2 6,1 0 6,0 1 6,2 1 4,2 2 1,-1 0 2,2 1 2,1 1-1,2-1-3,2 1-2,3 0-2,-1 0-2,-1 3-1,0 1 0,-1 3-1,-1 1-1,2 3-4,0 1-3,2 3-4,-1 2-1,0 3-3,-2 5-1,0 4-2,0 3-2,0 0-2,1 2-3,2 0-2,0-2-5,0-6-7,0-6-6,0-5-8,0-5-3,0-3-2,0-3-2,0-3-2,-1-5-2,0-8-4,-2-8-3,0-8-5,-1-6 3,-2-5 10,0-5 9,-1-5 11,0-2 5,2 2 5,2 0 2,2 1 4,1 2 4,0 3 4,0 3 4,0 3 4,1 2 6,2 1 5,2 1 7,2 1 6,1 0 3,3 2-2,2 1 0,2 1-2,1 1-2,3 2-4,1 2-3,2 3-5,2-1-3,1 2-4,1-1-3,1 0-4,0 0-1,-1 0-2,-1 0-1,-1 0 0,-3-1-4,-1 1-3,-4-2-4,-3-1-5,-1-2-4,0 0-8,-1-2-8,1 1-6,-3-3 0,-4 0 9,-6-1 8,-4-1 9,-3 0 5,-2 2 5,0 2 4,-1 3 4,-2 1 4,0 2 4,-1 2 4,-1 2 3,-1 1 3,1 2 0,0 0 0,-1 2 1,1 1 1,1 3 3,0 4 2,2 2 2,1 2 1,0-1-2,2 1-1,1 0-3,1-1-1,2 1-4,2 0-2,2-1-4,1 1-2,2 2-5,1 3-2,0 2-4,2-1-3,2-1-1,1-3-1,3-1-1,2-2-6,2-1-12,1-1-10,3 0-13,1-3-3,1-3 3,0-2 2,3-4 3,-3-1 5,-3 0 7,-5 0 6,-3 0 7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45"/>
    </inkml:context>
    <inkml:brush xml:id="br0">
      <inkml:brushProperty name="width" value="0.03496" units="cm"/>
      <inkml:brushProperty name="height" value="0.03496" units="cm"/>
      <inkml:brushProperty name="color" value="#6ADCAB"/>
    </inkml:brush>
  </inkml:definitions>
  <inkml:trace contextRef="#ctx0" brushRef="#br0">82229 51867 629,'0'-14'0,"0"1"0,0 2 0,0 2 0,1 2 5,4-1 11,2 0 11,4 0 10,-1 3 1,-1 6-7,-2 6-8,-2 6-8,-3 4-4,-2 5-1,-3 3-1,-4 5-2,-1-1-1,1-2-6,-1-4-3,0-1-6,1-4-1,2-1 1,2-2 0,2-3 2,4-1 3,6-2 7,5-2 6,7-2 8,1-2 2,-3 0 1,-3-2-1,-3 0-1,-2 0-2,-2 1-2,-3 3-4,-1 2-4,-2 2-1,-4 4 1,-2 2 1,-3 3 1,-4 2-2,-2-2-3,-3 2-3,-2 0-2,-3-2-2,2-1 0,1-2 0,1-3 1,1-1-5,3-2-12,1-2-10,3-2-11,0-3-7,2-4-5,0-4-4,2-4-3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46"/>
    </inkml:context>
    <inkml:brush xml:id="br0">
      <inkml:brushProperty name="width" value="0.03001" units="cm"/>
      <inkml:brushProperty name="height" value="0.03001" units="cm"/>
      <inkml:brushProperty name="color" value="#6ADCAB"/>
    </inkml:brush>
  </inkml:definitions>
  <inkml:trace contextRef="#ctx0" brushRef="#br0">82850 52324 733,'45'-35'69,"-7"6"-10,-3 7-10,-5 8-11,-3 3-11,-3 4-9,-1 2-11,-3 4-11,-2 1-6,-1 0-4,-3 0-4,-1 0-4,-3 1-4,-2 2-6,-4 2-5,-2 2-7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46"/>
    </inkml:context>
    <inkml:brush xml:id="br0">
      <inkml:brushProperty name="width" value="0.04062" units="cm"/>
      <inkml:brushProperty name="height" value="0.04062" units="cm"/>
      <inkml:brushProperty name="color" value="#6ADCAB"/>
    </inkml:brush>
  </inkml:definitions>
  <inkml:trace contextRef="#ctx0" brushRef="#br0">83370 51734 541,'-8'-15'0,"0"2"0,0 3 0,1 1 0,0 3 11,1 6 24,0 4 22,2 6 22,1 3 5,2 5-16,2 3-16,2 5-14,1 2-15,0 3-12,0 1-11,0 2-12,-1 0-5,-1 0 4,0-1 2,-2-1 4,0-4-11,-2-4-25,0-5-23,-1-4-26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46"/>
    </inkml:context>
    <inkml:brush xml:id="br0">
      <inkml:brushProperty name="width" value="0.04635" units="cm"/>
      <inkml:brushProperty name="height" value="0.04635" units="cm"/>
      <inkml:brushProperty name="color" value="#6ADCAB"/>
    </inkml:brush>
  </inkml:definitions>
  <inkml:trace contextRef="#ctx0" brushRef="#br0">83850 51455 474,'16'-13'8,"1"6"16,1 6 17,2 6 15,0 4 5,1 1-9,1 3-7,1 2-9,-2 2-5,0 1-3,-3 3-2,-1 1-4,-2 2-2,-1 1-1,0 1-2,-2 1-2,-1 2-2,-2 3-5,-3 2-4,-1 4-5,-3 2-4,-6 1-5,-4-1-5,-5 3-5,-5 0-6,-3 2-6,-5 0-7,-3 2-5,-1-2-1,6-4 7,2-4 7,5-3 7,1-5-2,2-3-7,1-5-8,1-3-9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48"/>
    </inkml:context>
    <inkml:brush xml:id="br0">
      <inkml:brushProperty name="width" value="0.02834" units="cm"/>
      <inkml:brushProperty name="height" value="0.02834" units="cm"/>
      <inkml:brushProperty name="color" value="#6ADCAB"/>
    </inkml:brush>
  </inkml:definitions>
  <inkml:trace contextRef="#ctx0" brushRef="#br0">86550 51650 776,'9'9'7,"2"3"16,1 4 15,2 2 16,0 1-2,-2 1-18,-4-1-18,-3 1-19,-2 1-10,-4 3-5,-2 2-5,-3 4-4,-2-1-4,0-3-4,0-5-4,0-3-3,1-4 1,-1-1 6,1-2 7,-1-2 6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49"/>
    </inkml:context>
    <inkml:brush xml:id="br0">
      <inkml:brushProperty name="width" value="0.03897" units="cm"/>
      <inkml:brushProperty name="height" value="0.03897" units="cm"/>
      <inkml:brushProperty name="color" value="#6ADCAB"/>
    </inkml:brush>
  </inkml:definitions>
  <inkml:trace contextRef="#ctx0" brushRef="#br0">86124 52675 564,'-21'-1'-4,"5"0"1,5-2 4,5 0 1,3-1 6,3 0 7,4 0 6,2 1 9,2 0 0,-2 3-3,-1 4-4,0 2-3,-1 4-2,0 4 0,-1 3 2,2 4 0,-2 4 0,-1 3-1,0 3-1,-2 3-1,0 2-2,-2 2-1,0 2-1,-1 2-1,-1 1-2,2 1 0,0-1-2,2 0 0,0-3-2,0-1-3,0-3-3,0-3-2,0-4-3,2-5-5,0-5-5,2-5-3,1-7-6,5-10-6,4-10-7,4-9-5,1-10-2,1-9 7,-1-9 4,1-8 6,-1-2 2,-1 0-1,-1 2-1,0 2-2,-2 3 3,0 4 5,1 4 6,-1 4 5,0 4 6,-2 6 8,-3 5 8,-1 4 7,-2 5 9,-4 8 11,-3 6 12,-2 8 11,-3 4-2,0 1-14,-1 3-15,-1 2-15,1-1-11,6-3-7,4-2-8,6-4-7,4-5-5,7-10-3,5-8-4,7-9-3,1-3 0,-2 1 5,-1 3 3,-3 2 4,-2 2 3,-3 4 2,-3 5 2,-3 3 2,-4 7 9,-4 8 18,-6 9 18,-4 9 16,-5 5 4,-4 1-10,-4 1-11,-3 1-11,-2-1-6,0-4 0,2-3-2,1-1-1,1-4-3,1-3-6,1-3-4,0-2-7,2-3-5,1-1-7,0-1-7,2 0-7,1-3-2,2-2 3,2-4 2,2-2 3,1-5 1,0-7 0,0-7 1,0-7 0,0-2 2,0 0 2,0 1 2,0 2 2,0 1 4,0 3 3,0 3 4,0 3 4,0 7 13,0 14 21,0 12 22,0 13 20,0 8 4,-2 3-13,0 3-16,-1 2-13,-1 2-9,0-1-3,0 1-4,0 1-3,0-1-2,0 2 0,0 0-1,0 2 0,1-2-4,0-6-8,2-4-9,0-5-8,3-7-6,4-6 0,4-7-2,4-6-2,4-9-1,7-10 0,5-9 0,7-10-1,2-5-2,0 0-2,0 0-2,0 0-3,-2 1 1,-5 3 7,-5 3 5,-6 3 7,-3 4 5,-5 3 7,-3 4 5,-4 5 7,-4 3 4,-4 2 1,-4 4 3,-4 2 1,-3 3 1,-3 0 2,-2 2 1,-4 0 2,-2 2-2,-1 2-2,-2 2-3,1 2-3,0-1-2,5-1-2,3-2 0,4-2-3,4 0 1,5 4 0,3 2 2,4 3 0,4 1 2,7-2 0,6-3 2,5-1 1,5-2 0,1-2 0,2-2-2,3-2-1,-1-2-4,-1 0-7,0-2-9,-1 0-7,-2-2-9,-1-2-9,-3-2-10,-1-1-10,-4-2-2,-3 2 5,-4 1 3,-4 1 6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49"/>
    </inkml:context>
    <inkml:brush xml:id="br0">
      <inkml:brushProperty name="width" value="0.04478" units="cm"/>
      <inkml:brushProperty name="height" value="0.04478" units="cm"/>
      <inkml:brushProperty name="color" value="#6ADCAB"/>
    </inkml:brush>
  </inkml:definitions>
  <inkml:trace contextRef="#ctx0" brushRef="#br0">89004 50956 491,'1'-22'0,"2"3"0,2 3 0,2 3 0,4 3 6,5 4 14,7 4 13,5 4 14,0 4-2,-7 6-15,-7 4-14,-6 5-16,-5 4-9,-2 5-2,-2 3-4,-2 4-2,-3 1-4,-2-1-3,-3-3-5,-3-2-3,-2-2 1,0-5 6,1-3 5,-1-6 5,1-1 5,1-4 3,0-3 4,2-2 2,4-4 11,6-4 16,7-4 17,8-4 17,3-2 2,1 0-11,1 2-10,2-2-12,-2 1-10,-1 2-8,-3 2-9,-1 3-10,-5 0-6,-6 2-6,-7 0-5,-8 2-6,-3 1 4,-1 3 14,-1 4 13,-1 2 12,1 2 10,5 0 4,2-2 5,6 2 4,0 2 0,0 4-2,-1 3-2,-2 5-4,2 3-2,0 6-2,0 5-4,2 4-2,-1 6-3,0 4-5,-2 5-4,0 6-3,-2 5-6,-3 6-7,-4 8-6,-2 7-6,0-3-7,3-9-6,3-9-6,3-10-7,1-11-1,2-8 2,0-11 4,2-9 2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50"/>
    </inkml:context>
    <inkml:brush xml:id="br0">
      <inkml:brushProperty name="width" value="0.04226" units="cm"/>
      <inkml:brushProperty name="height" value="0.04226" units="cm"/>
      <inkml:brushProperty name="color" value="#6ADCAB"/>
    </inkml:brush>
  </inkml:definitions>
  <inkml:trace contextRef="#ctx0" brushRef="#br0">88400 52679 520,'17'-17'1,"3"-2"4,3-2 1,3-1 4,3-1 4,5 1 6,3 1 7,3 1 5,4 0 2,1 1-6,0-1-5,2 1-5,-3 0-6,-6 1-6,-6 1-6,-5 1-7,-5 1-4,-4 3-2,-2 1-2,-2 2-3,-4 1-1,-3 0 0,-2 1 0,-4-1 0,-1 0 0,0 0-1,0 0 0,0 0-1,-1 0 2,-2-1 2,-2-2 1,-1 0 3,-2 0 4,0 2 5,0 3 5,0 1 5,0 1 2,0 0-2,2 0-2,-2 0-3,-1 2 7,0 4 14,-1 4 14,-1 4 14,-2 4 6,0 5-4,-1 5-3,-1 5-4,-1 2-4,2 1-8,1-1-6,1 0-8,1-1-4,4-2-4,2-2-3,4-1-3,5-5-8,8-7-14,7-6-13,9-8-14,3-5-4,-2-3 2,0-5 5,0-4 3,-5 0 4,0 1 4,-4 2 3,-3 3 5,-5 3 6,-5 6 12,-6 6 12,-5 6 10,-6 4 5,-4 3 0,-4 3-2,-3 3-1,-2 1-2,4-1-2,0-1-2,2-1-2,3-1-2,1-3-2,2-1 0,2-2-2,3-2-1,4-1-2,4 0-2,4-2-1,3-2-1,4-2 0,2-4 1,3-2 1,2-3-1,-2 0-1,2-1-1,0-1-1,-2-1 2,1 0 2,-2 0 4,-1 0 4,-1 2 4,-2 2 6,-3 4 7,-1 2 5,-3 4 1,-6 4-5,-4 4-5,-6 3-5,-3 4-5,-3 3-9,-3 3-7,-3 3-7,-2 1-6,1-1-2,-1-2-4,2 0-2,-2-3-2,-2-1-1,0-4-3,0-3-1,-2-4 0,1-5 2,-1-4 0,1-6 2,0-4 2,3-5 0,1-5 2,3-5 1,2-3 3,2-2 5,4 0 5,3 1 5,2-1 2,3 3-2,1 2-2,2 5-1,2 1 8,0 4 16,1 3 18,1 2 16,3 4 8,6 2 1,4 4 0,5 2-1,4 4-4,3 4-9,3 3-9,3 5-10,1 2-8,2 3-8,1 0-8,1 4-9,0-1-9,-1 0-12,1-1-11,1-1-12,-5-3-8,-8-5-3,-7-5-3,-8-4-3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50"/>
    </inkml:context>
    <inkml:brush xml:id="br0">
      <inkml:brushProperty name="width" value="0.03602" units="cm"/>
      <inkml:brushProperty name="height" value="0.03602" units="cm"/>
      <inkml:brushProperty name="color" value="#6ADCAB"/>
    </inkml:brush>
  </inkml:definitions>
  <inkml:trace contextRef="#ctx0" brushRef="#br0">91550 52826 610,'12'-15'10,"7"4"20,9 3 19,6 3 19,5 0 3,-2-1-16,0-3-14,-1-2-16,-2 0-10,-2 3-3,-2 1-3,-1 2-4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7:21"/>
    </inkml:context>
    <inkml:brush xml:id="br0">
      <inkml:brushProperty name="width" value="0.04522" units="cm"/>
      <inkml:brushProperty name="height" value="0.04522" units="cm"/>
      <inkml:brushProperty name="color" value="#00BFF3"/>
    </inkml:brush>
  </inkml:definitions>
  <inkml:trace contextRef="#ctx0" brushRef="#br0">7174 21806 486,'-23'-16'0,"1"0"0,1 1 0,1-1 0,2 1 2,2 2 3,4 3 4,3 1 4,3 2 6,4 2 9,4 2 10,4 2 9,4 4 1,3 6-7,5 6-9,4 5-7,0 6-6,0 5-1,-1 5-3,0 4-2,-2 3-1,-1 0-1,-1 0-1,-1 0 0,-1-2-1,0-2-1,-2-3-2,-1-3 0,0-4-1,2-2 0,0-3 0,1-2 0,1-4-1,-1-1-1,1-3-1,0-1-1,0-3-1,1-2 0,1-4 1,1-2 0,4-8 1,5-10 1,6-11 2,7-10 0,7-15 1,11-16 0,12-17-1,10-16-1,11-11-3,13-8-6,12-7-7,14-7-7,8-3-7,5 0-8,2 0-7,6 1-8,-14 12-6,-28 26-3,-28 28-4,-28 25-4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51"/>
    </inkml:context>
    <inkml:brush xml:id="br0">
      <inkml:brushProperty name="width" value="0.05073" units="cm"/>
      <inkml:brushProperty name="height" value="0.05073" units="cm"/>
      <inkml:brushProperty name="color" value="#6ADCAB"/>
    </inkml:brush>
  </inkml:definitions>
  <inkml:trace contextRef="#ctx0" brushRef="#br0">91450 51806 433,'-36'-22'0,"9"5"0,7 3 0,9 4 0,3 2 0,2 2 0,1 1 0,0 1 0,3 1 11,2 3 20,3 4 22,4 2 21,2 4 4,1 6-12,3 4-12,2 5-12,-1 4-9,-1 5-3,-2 3-4,-2 3-4,-3 2-4,-2 0-4,-4-1-5,-2-2-4,-4 1-5,-4 1-5,-4 0-6,-3 2-5,-3-1-3,1-2 1,-1-3 1,2 0 1,-2-5-6,2-4-14,1-5-14,1-4-14,1-5-4,2-3 5,3-3 4,1-2 6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51"/>
    </inkml:context>
    <inkml:brush xml:id="br0">
      <inkml:brushProperty name="width" value="0.03616" units="cm"/>
      <inkml:brushProperty name="height" value="0.03616" units="cm"/>
      <inkml:brushProperty name="color" value="#6ADCAB"/>
    </inkml:brush>
  </inkml:definitions>
  <inkml:trace contextRef="#ctx0" brushRef="#br0">92400 53800 608,'38'8'9,"-4"0"20,-2 0 18,-3-1 20,-4 2 3,-2 2-11,-3 2-11,-3 1-11,-1 2-15,-2 1-18,-1 1-19,-1 1-17,-1-1-14,-2-3-11,-2-3-9,-2-2-11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51"/>
    </inkml:context>
    <inkml:brush xml:id="br0">
      <inkml:brushProperty name="width" value="0.02847" units="cm"/>
      <inkml:brushProperty name="height" value="0.02847" units="cm"/>
      <inkml:brushProperty name="color" value="#6ADCAB"/>
    </inkml:brush>
  </inkml:definitions>
  <inkml:trace contextRef="#ctx0" brushRef="#br0">94800 53612 772,'0'-15'5,"2"2"9,0 3 10,2 2 9,-1 1 4,3 2 1,0 2 0,1 2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52"/>
    </inkml:context>
    <inkml:brush xml:id="br0">
      <inkml:brushProperty name="width" value="0.03967" units="cm"/>
      <inkml:brushProperty name="height" value="0.03967" units="cm"/>
      <inkml:brushProperty name="color" value="#6ADCAB"/>
    </inkml:brush>
  </inkml:definitions>
  <inkml:trace contextRef="#ctx0" brushRef="#br0">85187 56813 554,'-6'7'6,"6"-2"14,4-3 11,6 0 14,4-3 3,5 0-5,5-2-6,5 0-5,5-1-2,5 0 0,3 0 2,7 0 1,1 1-4,-2-1-9,-2 0-11,-2 1-9,-2-1-8,-4 2-10,-3 0-7,-2 2-10,-4 0-5,-3 0-2,-5 0-3,-3 0-3,-5-1 0,-6 0 1,-6-2 1,-6 0 1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52"/>
    </inkml:context>
    <inkml:brush xml:id="br0">
      <inkml:brushProperty name="width" value="0.04672" units="cm"/>
      <inkml:brushProperty name="height" value="0.04672" units="cm"/>
      <inkml:brushProperty name="color" value="#6ADCAB"/>
    </inkml:brush>
  </inkml:definitions>
  <inkml:trace contextRef="#ctx0" brushRef="#br0">86528 56750 470,'-8'15'17,"0"-1"3,0-1 4,0 0 5,0 0 0,-2 5-2,0 3-3,-1 5-2,0 2 0,3 3 3,1 1 3,3 2 2,0 3 1,2 3-1,0 2-1,2 4 0,0 1-3,0 2-3,0 0-4,0 2-3,0 1-4,2 4-3,0 5-3,2 4-4,-1-1-2,-1-3-1,0-4-2,-2-4-2,1-5-4,0-5-9,2-4-7,0-5-8,0-5-3,-4-5-1,-2-5-1,-4-5 1,-2-4 1,-1-2 3,-3-4 2,-2-2 4,-1-7 0,-1-8-3,-1-9-2,-1-9-2,0-4 1,1 2 5,1 0 5,1 1 5,1 2 3,2 3 4,3 3 3,1 3 3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53"/>
    </inkml:context>
    <inkml:brush xml:id="br0">
      <inkml:brushProperty name="width" value="0.03536" units="cm"/>
      <inkml:brushProperty name="height" value="0.03536" units="cm"/>
      <inkml:brushProperty name="color" value="#6ADCAB"/>
    </inkml:brush>
  </inkml:definitions>
  <inkml:trace contextRef="#ctx0" brushRef="#br0">85393 58043 622,'-8'-36'0,"2"10"0,0 6 0,2 9 0,0 2 6,0 0 12,0-1 12,0-1 12,0 4 4,-2 11-2,0 12-4,-1 10-3,-1 4-5,0-3-10,0 0-8,1-3-10,-1-2-5,2-4-3,0-5-4,2-3-2,4-5-6,8-4-7,8-6-6,7-4-8,5-3-2,1 1 5,1-1 4,0 0 4,0 1 5,-2 3 5,-1 1 7,-3 2 5,-6 4 7,-10 8 10,-12 6 10,-10 7 9,-7 4 4,-1-1-2,-3 1-2,-1-1-1,-1-1-3,4-4-4,0-2-4,3-2-3,2-3-2,3-1-1,2-1-1,4 0 0,6-4-12,8-2-23,9-6-23,9-2-24,3-3-5,-5 2 15,-3 1 15,-5 0 14,-2 1 7,-1-2-2,-1 0-1,0-1-1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54"/>
    </inkml:context>
    <inkml:brush xml:id="br0">
      <inkml:brushProperty name="width" value="0.05499" units="cm"/>
      <inkml:brushProperty name="height" value="0.05499" units="cm"/>
      <inkml:brushProperty name="color" value="#6ADCAB"/>
    </inkml:brush>
  </inkml:definitions>
  <inkml:trace contextRef="#ctx0" brushRef="#br0">88184 56400 400,'-16'1'3,"1"4"6,-1 2 7,0 4 6,-1 3 3,-1 5 1,-3 5 0,-1 5 0,-1 2-1,1 2-4,1 1-3,1 1-4,0-1-3,2 0-4,1-1-3,1-1-4,1-3-2,2-3 0,3-5 0,1-3 0,4-5-2,6-2-2,6-6-3,6-3-2,5-5-3,5-7-4,5-8-2,5-5-5,1-4 0,-2 1 1,-1 0 1,-3 3 2,-3 1 2,-3 6 2,-4 5 3,-5 5 3,-2 2 2,-2 0 3,-2 0 2,-2 0 4,-1-1 4,2 0 6,0-1 6,1-1 6,1-2 1,2 0-3,0-2-5,2 1-4,-2-1-2,2 2-1,0 2-1,0 2-1,-4 5-3,-7 10-2,-6 8-3,-7 9-2,-6 6-2,-2 2 1,-6 4 0,-3 3 2,-2-2-1,1-4-1,1-5-1,1-5-1,2-5-1,3-3 1,3-4-2,3-4 1,2-4 0,2-1 4,3-2 3,1-2 3,4-2 2,6-4 2,6-2 1,5-3 2,3 0 1,-2 2 0,-3 4 1,-1 2 2,-2 4 0,-2 2 1,-2 4 1,-2 2 2,-1 3 0,-2 3-1,-1 3 0,0 3-2,-1 2 0,-2-1-3,0 1-1,-1-1-3,-1-2 0,2-2 1,1-3 0,0-2 1,3-3-5,2-1-10,4 0-9,2-2-10,1 0-3,-2 2 4,-2 0 6,-2 1 4,2-4 1,5-8-4,7-10-3,6-7-4,2-6 1,1-2 2,-1 0 3,1 0 3,2-3 2,5-4 1,4-4 1,5-4 0,1-1 4,-6 6 7,-4 2 6,-5 5 6,-4 4 6,-2 5 4,-4 4 5,-3 6 4,-3 4-1,-2 5-3,-4 2-5,-2 5-4,-2 2-4,0 2-5,0 0-5,0 2-5,-2 0-3,-2 3 0,-4 1-2,-2 3-1,-3 2 0,-2 1 0,-1 3 0,-3 1 0,-1 2 1,-3 1 1,-1 1 1,-3 1 2,0-2 0,2 1-1,0-1-1,1-1-1,2-2 0,3-5 2,3-3 2,3-4 1,5-6 4,8-7 6,8-6 6,7-7 6,7-5 2,3-2-3,5-1-2,2-3-3,2 0-3,-1 1-5,-3 1-5,-1 1-4,-3 2-4,-2 0-1,-1 1-2,-2 1-2,-3 0-1,-1 2 1,-2 1 0,-3 1 0,-2-1-3,-2 0-7,-4-1-7,-2-1-7,-3-2-1,-2-3 3,-2-3 4,-2-3 4,-2-2 3,-1-1 4,-3-1 3,-2-1 5,0 2 2,-1 4 1,0 3 3,1 4 0,-1 4 6,2 3 8,1 2 8,1 4 9,0 3 8,2 2 6,1 3 7,0 4 6,2 4 1,1 5-7,0 7-7,2 5-6,0 5-5,0 1-1,0 2-2,0 2-2,1 0-2,2-1-3,2-3-1,2-2-3,3-2-3,2-1-3,3-3-3,3-1-3,2-3-1,0-4 1,-1-2 1,1-2 2,1-4-2,1 1-3,3-2-5,2 0-4,-1-1-3,0-1-1,-1 1-1,0 0-2,-2 0 0,-1 2 0,-1 0 0,-1 1 0,-2 1 0,-4 2 0,-5 0-1,-2 1 0,-5 2 1,-2 3-1,-4 3 2,-2 3 0,-4 3-1,-5 3-2,-5 2-1,-5 4-3,-3 2 0,-1 1 1,-1 0 1,0 2 1,2-4 2,7-8 3,6-7 1,8-8 4,4-6-7,-1 1-13,0-2-14,0 0-14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54"/>
    </inkml:context>
    <inkml:brush xml:id="br0">
      <inkml:brushProperty name="width" value="0.05318" units="cm"/>
      <inkml:brushProperty name="height" value="0.05318" units="cm"/>
      <inkml:brushProperty name="color" value="#6ADCAB"/>
    </inkml:brush>
  </inkml:definitions>
  <inkml:trace contextRef="#ctx0" brushRef="#br0">91386 56995 413,'-7'-16'0,"2"2"0,2 1 0,2 1 0,5 1 7,8 0 14,7 2 14,9 1 13,2 0 2,-1 2-12,-3 1-11,-2 0-12,-2 2-13,-3 0-11,-3 2-14,-3 0-12,-3 0-6,-6-2 2,-4-2 1,-6-1 1,-3-4 5,-3-2 5,-4-3 8,-2-3 6,-1-2 4,2 1 2,0-1 2,1 1 2,0 0 3,2 4 5,1 3 4,1 3 5,0 2 5,0 2 6,0 2 6,1 2 6,-1 2 3,0 2 2,0 2 1,1 2 1,-1 3-1,2 5-2,1 5-4,0 5-2,3 4-3,1 3-3,3 2-2,1 4-3,1 0-2,1-1-1,1-3-3,2-2-1,2-2-3,5-3-6,5-3-5,5-3-5,3-3-2,1-2 1,2-1 2,0-2 1,-1-2-1,0-1-4,-1 0-4,-1-2-3,-3 0-3,-1 2 0,-4 0-1,-3 1-1,-3 2 2,-2 0 3,-4 1 3,-2 1 2,-5 2 2,-4 1 0,-6 3 0,-4 2-1,-3 0 0,-3 1 0,-1-1-2,-2 1 1,-2-2-4,-1-3-3,-1-3-5,0-3-4,-1-2-4,3-2-2,1-3-1,4-1-3,0-2-1,2-4 0,3-2 0,1-3 0,3-2 2,3 0 3,2 0 3,4 0 3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55"/>
    </inkml:context>
    <inkml:brush xml:id="br0">
      <inkml:brushProperty name="width" value="0.03415" units="cm"/>
      <inkml:brushProperty name="height" value="0.03415" units="cm"/>
      <inkml:brushProperty name="color" value="#6ADCAB"/>
    </inkml:brush>
  </inkml:definitions>
  <inkml:trace contextRef="#ctx0" brushRef="#br0">90750 58687 644,'-26'-2'30,"10"0"9,12-3 9,11-2 7,7-1 0,7-2-10,5 0-10,7-1-9,8-3-10,12-1-9,11-4-11,12-2-9,-3 0-7,-17 6-6,-18 6-5,-17 7-5,-10 0-6,1 0-5,0-3-5,0-2-7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55"/>
    </inkml:context>
    <inkml:brush xml:id="br0">
      <inkml:brushProperty name="width" value="0.05346" units="cm"/>
      <inkml:brushProperty name="height" value="0.05346" units="cm"/>
      <inkml:brushProperty name="color" value="#6ADCAB"/>
    </inkml:brush>
  </inkml:definitions>
  <inkml:trace contextRef="#ctx0" brushRef="#br0">94027 56197 411,'-14'-7'0,"2"0"0,1 2 0,2 1 0,2 3 13,1 7 27,0 7 26,2 8 26,0 5 5,2 6-18,0 7-18,2 5-17,0 6-12,0 7-7,0 7-5,0 7-7,0 2-7,0 0-5,0-1-8,0 0-5,0-5-8,2-5-9,0-7-8,2-5-9,1-6-4,1-4-1,3-6 0,2-3 0,0-7 3,-2-4 5,1-4 5,-2-6 7,0-3 2,0-2 3,0-3 0,0 0 2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06:47:24"/>
    </inkml:context>
    <inkml:brush xml:id="br0">
      <inkml:brushProperty name="width" value="0.04278" units="cm"/>
      <inkml:brushProperty name="height" value="0.04278" units="cm"/>
      <inkml:brushProperty name="color" value="#00BFF3"/>
    </inkml:brush>
  </inkml:definitions>
  <inkml:trace contextRef="#ctx0" brushRef="#br0">80806 19907 514,'-2'18'110,"-3"5"-25,-5 5-26,-4 5-25,-2 1-14,-1 0-4,-2-1-4,1-1-4,-3 0-2,0 3-2,-1 4-1,-1 3-2,0 2-1,-1 2 1,1 2 1,-1 2 1,3-3-4,5-6-9,5-7-7,5-7-9,3-8-8,3-7-8,4-8-8,2-8-8,3-10 0,4-13 10,2-13 9,3-12 9,2-7 7,-1 2 5,1 1 6,0 0 4,-2 4 4,-1 4 2,-3 2 1,-1 5 3,-2 4 2,0 4 3,-2 3 3,-1 5 4,0 3 2,0 3 4,0 3 3,0 3 2,0 3 5,1 4 2,2 4 5,0 4 3,0 4-1,-1 4-3,0 3-6,-2 5-3,-1 3-4,0 5-1,-2 3-1,0 5-1,-3 0-1,0 0-2,0-1-3,0-1-1,-2-2-2,0-1-1,0 0-2,0-1-1,0-2-2,0-3-2,3-3-3,0-2-1,3-8 0,2-11 2,3-10 3,4-11 2,1-8-1,5-5-2,2-4-3,3-6-2,1-1-3,1-1-2,-1 0-2,0 0-3,-1 1 0,-3 2-1,-3 2 1,-2 2 0,-4 3-3,-1 7-6,-2 5-6,-2 7-6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55"/>
    </inkml:context>
    <inkml:brush xml:id="br0">
      <inkml:brushProperty name="width" value="0.04474" units="cm"/>
      <inkml:brushProperty name="height" value="0.04474" units="cm"/>
      <inkml:brushProperty name="color" value="#6ADCAB"/>
    </inkml:brush>
  </inkml:definitions>
  <inkml:trace contextRef="#ctx0" brushRef="#br0">94556 56852 491,'-1'-22'0,"-2"5"0,-2 3 0,-1 4 0,-3 5 12,-2 6 22,-2 6 24,-1 6 22,-4 5 2,-2 5-19,-3 5-20,-3 4-19,0 3-12,1-3-5,3-2-5,2-1-6,1-3-1,3-3 2,1 0 3,3-2 2,1-3 1,2 1 2,2-2 1,2-1 2,3 0 0,4 1 0,4 1 1,4 2 1,4-3-1,5-1 1,5-4 0,5-3 0,1-1-5,2-2-7,-1-1-9,1 0-8,-2-2-9,-2-1-8,-1 0-9,-3-1-8,-2-2-2,-2-1 5,-1 0 6,-2-1 5,-3-1 3,-1 0 1,-2 0 0,-2 0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56"/>
    </inkml:context>
    <inkml:brush xml:id="br0">
      <inkml:brushProperty name="width" value="0.05179" units="cm"/>
      <inkml:brushProperty name="height" value="0.05179" units="cm"/>
      <inkml:brushProperty name="color" value="#6ADCAB"/>
    </inkml:brush>
  </inkml:definitions>
  <inkml:trace contextRef="#ctx0" brushRef="#br0">95655 56097 424,'-21'-8'0,"5"2"0,5 1 0,4 1 0,4-1 9,2 2 16,2-1 17,2 0 17,4 0 2,4 2-11,5 0-12,5 2-12,2 0-8,-1 2-3,-1 0-3,-1 2-4,-2 1-4,-4 6-5,-5 2-6,-3 5-4,-4 0-1,-4-1 7,-4-2 6,-3-2 5,-2-1 5,2 3 6,2 1 4,2 3 5,2 2 3,0 0-2,2 4-2,1 1 0,0 2-3,1 3-6,2 1-5,0 3-5,1-1-4,0 0-3,0-1-2,0-1-3,-1-2-5,0-3-8,-2-4-9,0-2-8,-1-3-6,0-1-3,0-2-3,0-3-4,-2 0 0,-2 0 4,-4 0 3,-2-1 4,-2 0 4,-3-2 5,-2-2 7,-1-2 5,-3-1 5,0 2 5,-1 0 4,0 1 5,-1 1 6,4-2 6,3-1 8,3 0 6,2-2 6,0-1 3,2 0 2,1-1 4,2-2-1,4-1-3,4 0-5,4-1-4,5-2-2,7 0-3,7-1-1,7-2-3,5 1-1,4-1 1,4 0-1,4 0 0,1 1-5,-5 2-11,-1 2-11,-3 2-10,-4 2-11,-4 2-13,-4 2-12,-3 2-13,-5 0-1,-3-1 10,-4 0 10,-4-1 9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56"/>
    </inkml:context>
    <inkml:brush xml:id="br0">
      <inkml:brushProperty name="width" value="0.04511" units="cm"/>
      <inkml:brushProperty name="height" value="0.04511" units="cm"/>
      <inkml:brushProperty name="color" value="#6ADCAB"/>
    </inkml:brush>
  </inkml:definitions>
  <inkml:trace contextRef="#ctx0" brushRef="#br0">97698 56815 487,'-28'0'0,"6"0"0,5 0 0,6 0 0,4 0 9,-1 0 18,0 0 18,0 0 17,3 0 7,6 0-6,6 0-5,6 0-6,5 0-8,5 0-9,5 0-9,4 0-10,4-1-9,0-1-12,2 0-12,1 0-10,-3-2-2,-5 2 5,-4 0 7,-4 2 6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56"/>
    </inkml:context>
    <inkml:brush xml:id="br0">
      <inkml:brushProperty name="width" value="0.03487" units="cm"/>
      <inkml:brushProperty name="height" value="0.03487" units="cm"/>
      <inkml:brushProperty name="color" value="#6ADCAB"/>
    </inkml:brush>
  </inkml:definitions>
  <inkml:trace contextRef="#ctx0" brushRef="#br0">99716 55173 630,'1'-21'0,"3"2"0,4 3 0,2 3 0,2 2 0,0 2 0,-1 2 0,0 2 0,1 4 10,0 6 17,-1 6 19,1 6 18,-2 4 4,-4 2-13,-4 3-13,-4 4-11,-5 1-13,-4-1-9,-5-1-12,-5-1-10,0-4-10,4-2-9,3-4-7,4-5-10,2-2-3,1-2-1,-1-2 1,0-2 1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57"/>
    </inkml:context>
    <inkml:brush xml:id="br0">
      <inkml:brushProperty name="width" value="0.04657" units="cm"/>
      <inkml:brushProperty name="height" value="0.04657" units="cm"/>
      <inkml:brushProperty name="color" value="#6ADCAB"/>
    </inkml:brush>
  </inkml:definitions>
  <inkml:trace contextRef="#ctx0" brushRef="#br0">99516 55182 472,'-12'0'-5,"8"0"11,8 0 10,8 0 12,3 2 4,-1 2-2,-1 4-1,0 2-2,-3 3-2,-1 5-3,-2 4-2,-2 3-4,-2 5-1,-2 7-1,-2 5 0,-2 6-2,-2 2 1,0 0-1,-1-2 0,-2 0 0,1-5 0,1-5-2,0-6 0,2-5-2,4-13-7,8-18-12,7-20-13,9-17-13,3-12-5,-1-1 2,-1-4 2,-1-3 2,-2-1 1,-4 0 0,-2 2-1,-3 1-1,0 2 4,2 2 5,1 4 7,3 2 6,1 3 4,-1 3 4,1 1 4,0 2 3,-2 2 7,1 3 9,-2 4 9,-1 2 9,-1 3 6,-1 5 1,0 3 1,-2 5 1,-2 5-1,-4 10-2,-4 8-3,-4 9-3,-5 7-7,-4 5-12,-5 4-11,-5 6-11,-2 1-8,1-2-4,1-1-4,1-3-2,1-4-4,2-5-2,2-3-3,3-6-1,1-4 2,0-1 8,2-2 7,1-2 8,2-3 5,6-2 2,4-4 1,6-2 3,2-2 0,1 0 2,1 0 1,1 0 0,0 1 0,-2 0-2,-3 1-1,-1 2-3,-1 1 0,-2 4-1,-1 2 0,0 4-1,-2 0 1,-2 1-2,-2 0 0,-2 0-1,0-2 5,4-3 12,2-2 11,4-4 12,-1 1 4,-2 6 1,-4 4-1,-2 5-1,-2 3 0,0 1-3,0 1-2,0 2-3,1-2-2,0 0-3,1-1-4,2 0-2,0-3-5,2-1-4,1-2-3,0-3-5,2-2-5,2-2-8,1-4-7,3-2-7,1-3-8,0-2-8,-1-2-9,1-2-7,1-1 0,0-2 9,1 0 7,1-1 8,0-1 7,-2 1 6,-3-1 5,-1 0 5,-2 1 6,-2 0 5,-2 2 7,-2 1 5,-2 1 4,-2 2 3,-2 2 3,-2 2 2,-2 1 1,-3 0 0,-4 0-2,-2 0 0,-2 1-3,-3 2-1,-1 2-3,-3 2-3,0 1 0,-1 1-1,1 2 2,0 0 0,0 1 0,1 1 2,0 2 0,3 0 1,0 1 0,3-1 1,2 1-2,1 0 1,3-1-1,2-1-3,4-1-1,3-1-3,4 1-1,6 0-2,5 1 0,7 1-2,6 1 1,7-1 0,6 0 1,8 1 0,4 0-4,3 1-7,4 1-10,2 1-7,1 2-9,-2 3-8,-2 3-7,-3 3-8,-4-1-2,-6-5 4,-7-5 4,-7-4 5,-6-5 3,-3 1 3,-4-2 3,-4 0 3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58"/>
    </inkml:context>
    <inkml:brush xml:id="br0">
      <inkml:brushProperty name="width" value="0.06087" units="cm"/>
      <inkml:brushProperty name="height" value="0.06087" units="cm"/>
      <inkml:brushProperty name="color" value="#6ADCAB"/>
    </inkml:brush>
  </inkml:definitions>
  <inkml:trace contextRef="#ctx0" brushRef="#br0">102004 54904 361,'-22'-7'0,"5"2"0,3 2 0,4 2 0,6 1 9,8-2 19,8 0 18,7-2 18,6 1 1,3 2-15,2 2-17,4 2-15,1 1-12,-1-2-8,-2 0-6,0-2-8,-2 0-6,-6-2-5,-2 0-4,-4-2-6,-4 0 0,-3-2 3,-3 0 3,-2-1 3,-4-2 3,-4-2 3,-4-2 2,-4-1 2,-2-3 4,-2-3 2,0-4 4,-1-1 3,0-3 2,1-1 1,2-1 0,-1-1 1,2 1 3,1 1 4,0 3 4,2 2 5,0 1 5,0 4 5,1 3 5,-1 3 7,0 2 2,2 0 2,1 2 2,0 1 1,2 2 2,0 6 0,2 4 2,0 6 0,1 7-2,-2 11-6,0 10-7,-2 12-6,0 8-6,1 5-3,-1 7-3,0 5-4,0 4-3,0 3-4,0 1-2,0 1-4,1 2-5,2-2-7,2 0-6,2-1-8,2-6-4,0-9-4,1-11-2,2-8-4,-1-10 1,-1-6 5,-1-7 5,0-7 5,-3-8-2,-2-10-10,-3-10-9,-4-10-9,0-3 0,1 3 12,0 3 10,2 3 12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58"/>
    </inkml:context>
    <inkml:brush xml:id="br0">
      <inkml:brushProperty name="width" value="0.02552" units="cm"/>
      <inkml:brushProperty name="height" value="0.02552" units="cm"/>
      <inkml:brushProperty name="color" value="#6ADCAB"/>
    </inkml:brush>
  </inkml:definitions>
  <inkml:trace contextRef="#ctx0" brushRef="#br0">101916 55834 861,'-7'-77'0,"2"20"0,2 17 0,2 19 0,3 10 6,6 2 11,4 3 12,5 1 11,3 1-6,1 2-22,1 0-22,1 2-22,-1 0-11,-2 0 4,-1 0 2,-2 0 4,-3 0 3,-1 0 3,-2 0 4,-2 0 4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58"/>
    </inkml:context>
    <inkml:brush xml:id="br0">
      <inkml:brushProperty name="width" value="0.04711" units="cm"/>
      <inkml:brushProperty name="height" value="0.04711" units="cm"/>
      <inkml:brushProperty name="color" value="#6ADCAB"/>
    </inkml:brush>
  </inkml:definitions>
  <inkml:trace contextRef="#ctx0" brushRef="#br0">102272 55095 466,'-2'-13'9,"-2"4"5,-4 6 5,-2 5 5,-2 3 6,1 5 8,-1 4 6,0 4 7,0 2 2,-2 1-6,1 1-5,-2 1-6,-1 0-4,-1 4-4,-2 1-4,1 3-3,-3 0-6,0 2-9,-1 1-6,-1 1-9,0-2-6,2-3-7,0-2-6,1-3-7,2-2-6,2-3-6,4-1-7,3-2-6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58"/>
    </inkml:context>
    <inkml:brush xml:id="br0">
      <inkml:brushProperty name="width" value="0.02926" units="cm"/>
      <inkml:brushProperty name="height" value="0.02926" units="cm"/>
      <inkml:brushProperty name="color" value="#6ADCAB"/>
    </inkml:brush>
  </inkml:definitions>
  <inkml:trace contextRef="#ctx0" brushRef="#br0">102750 56600 751,'21'14'0,"-5"-3"0,-6-3 0,-3-2 0,-2 0 6,3 4 10,4 3 12,2 5 11,1 0 3,-2 0-4,-4-1-3,0-1-4,-1-2-17,0-4-32,0-4-31,0-4-30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2T13:52:58"/>
    </inkml:context>
    <inkml:brush xml:id="br0">
      <inkml:brushProperty name="width" value="0.04454" units="cm"/>
      <inkml:brushProperty name="height" value="0.04454" units="cm"/>
      <inkml:brushProperty name="color" value="#6ADCAB"/>
    </inkml:brush>
  </inkml:definitions>
  <inkml:trace contextRef="#ctx0" brushRef="#br0">103429 55800 493,'-8'44'174,"0"-7"-42,0-4-41,1-7-43,0-3-23,1-4-6,0 0-7,2-2-6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E7C0C-ED04-4F6B-ACAA-C88375A917E5}" type="datetimeFigureOut">
              <a:rPr lang="zh-CN" altLang="en-US" smtClean="0"/>
              <a:t>2025/8/23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4303-BA0F-4C34-838F-3E77255A13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E7C0C-ED04-4F6B-ACAA-C88375A917E5}" type="datetimeFigureOut">
              <a:rPr lang="zh-CN" altLang="en-US" smtClean="0"/>
              <a:t>2025/8/23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4303-BA0F-4C34-838F-3E77255A13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E7C0C-ED04-4F6B-ACAA-C88375A917E5}" type="datetimeFigureOut">
              <a:rPr lang="zh-CN" altLang="en-US" smtClean="0"/>
              <a:t>2025/8/23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4303-BA0F-4C34-838F-3E77255A13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5212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E7C0C-ED04-4F6B-ACAA-C88375A917E5}" type="datetimeFigureOut">
              <a:rPr lang="zh-CN" altLang="en-US" smtClean="0"/>
              <a:t>2025/8/23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4303-BA0F-4C34-838F-3E77255A13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E7C0C-ED04-4F6B-ACAA-C88375A917E5}" type="datetimeFigureOut">
              <a:rPr lang="zh-CN" altLang="en-US" smtClean="0"/>
              <a:t>2025/8/23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4303-BA0F-4C34-838F-3E77255A13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E7C0C-ED04-4F6B-ACAA-C88375A917E5}" type="datetimeFigureOut">
              <a:rPr lang="zh-CN" altLang="en-US" smtClean="0"/>
              <a:t>2025/8/23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4303-BA0F-4C34-838F-3E77255A13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E7C0C-ED04-4F6B-ACAA-C88375A917E5}" type="datetimeFigureOut">
              <a:rPr lang="zh-CN" altLang="en-US" smtClean="0"/>
              <a:t>2025/8/23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4303-BA0F-4C34-838F-3E77255A13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E7C0C-ED04-4F6B-ACAA-C88375A917E5}" type="datetimeFigureOut">
              <a:rPr lang="zh-CN" altLang="en-US" smtClean="0"/>
              <a:t>2025/8/23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4303-BA0F-4C34-838F-3E77255A13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E7C0C-ED04-4F6B-ACAA-C88375A917E5}" type="datetimeFigureOut">
              <a:rPr lang="zh-CN" altLang="en-US" smtClean="0"/>
              <a:t>2025/8/23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4303-BA0F-4C34-838F-3E77255A13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E7C0C-ED04-4F6B-ACAA-C88375A917E5}" type="datetimeFigureOut">
              <a:rPr lang="zh-CN" altLang="en-US" smtClean="0"/>
              <a:t>2025/8/23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4303-BA0F-4C34-838F-3E77255A13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E7C0C-ED04-4F6B-ACAA-C88375A917E5}" type="datetimeFigureOut">
              <a:rPr lang="zh-CN" altLang="en-US" smtClean="0"/>
              <a:t>2025/8/23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4303-BA0F-4C34-838F-3E77255A13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E7C0C-ED04-4F6B-ACAA-C88375A917E5}" type="datetimeFigureOut">
              <a:rPr lang="zh-CN" altLang="en-US" smtClean="0"/>
              <a:t>2025/8/23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D4303-BA0F-4C34-838F-3E77255A13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4.xml"/><Relationship Id="rId21" Type="http://schemas.openxmlformats.org/officeDocument/2006/relationships/customXml" Target="../ink/ink19.xml"/><Relationship Id="rId42" Type="http://schemas.openxmlformats.org/officeDocument/2006/relationships/customXml" Target="../ink/ink40.xml"/><Relationship Id="rId47" Type="http://schemas.openxmlformats.org/officeDocument/2006/relationships/customXml" Target="../ink/ink45.xml"/><Relationship Id="rId63" Type="http://schemas.openxmlformats.org/officeDocument/2006/relationships/customXml" Target="../ink/ink61.xml"/><Relationship Id="rId68" Type="http://schemas.openxmlformats.org/officeDocument/2006/relationships/customXml" Target="../ink/ink66.xml"/><Relationship Id="rId7" Type="http://schemas.openxmlformats.org/officeDocument/2006/relationships/customXml" Target="../ink/ink5.xml"/><Relationship Id="rId2" Type="http://schemas.openxmlformats.org/officeDocument/2006/relationships/image" Target="../media/image1.png"/><Relationship Id="rId16" Type="http://schemas.openxmlformats.org/officeDocument/2006/relationships/customXml" Target="../ink/ink14.xml"/><Relationship Id="rId29" Type="http://schemas.openxmlformats.org/officeDocument/2006/relationships/customXml" Target="../ink/ink27.xml"/><Relationship Id="rId11" Type="http://schemas.openxmlformats.org/officeDocument/2006/relationships/customXml" Target="../ink/ink9.xml"/><Relationship Id="rId24" Type="http://schemas.openxmlformats.org/officeDocument/2006/relationships/customXml" Target="../ink/ink22.xml"/><Relationship Id="rId32" Type="http://schemas.openxmlformats.org/officeDocument/2006/relationships/customXml" Target="../ink/ink30.xml"/><Relationship Id="rId37" Type="http://schemas.openxmlformats.org/officeDocument/2006/relationships/customXml" Target="../ink/ink35.xml"/><Relationship Id="rId40" Type="http://schemas.openxmlformats.org/officeDocument/2006/relationships/customXml" Target="../ink/ink38.xml"/><Relationship Id="rId45" Type="http://schemas.openxmlformats.org/officeDocument/2006/relationships/customXml" Target="../ink/ink43.xml"/><Relationship Id="rId53" Type="http://schemas.openxmlformats.org/officeDocument/2006/relationships/customXml" Target="../ink/ink51.xml"/><Relationship Id="rId58" Type="http://schemas.openxmlformats.org/officeDocument/2006/relationships/customXml" Target="../ink/ink56.xml"/><Relationship Id="rId66" Type="http://schemas.openxmlformats.org/officeDocument/2006/relationships/customXml" Target="../ink/ink64.xml"/><Relationship Id="rId5" Type="http://schemas.openxmlformats.org/officeDocument/2006/relationships/customXml" Target="../ink/ink3.xml"/><Relationship Id="rId61" Type="http://schemas.openxmlformats.org/officeDocument/2006/relationships/customXml" Target="../ink/ink59.xml"/><Relationship Id="rId19" Type="http://schemas.openxmlformats.org/officeDocument/2006/relationships/customXml" Target="../ink/ink17.xml"/><Relationship Id="rId14" Type="http://schemas.openxmlformats.org/officeDocument/2006/relationships/customXml" Target="../ink/ink12.xml"/><Relationship Id="rId22" Type="http://schemas.openxmlformats.org/officeDocument/2006/relationships/customXml" Target="../ink/ink20.xml"/><Relationship Id="rId27" Type="http://schemas.openxmlformats.org/officeDocument/2006/relationships/customXml" Target="../ink/ink25.xml"/><Relationship Id="rId30" Type="http://schemas.openxmlformats.org/officeDocument/2006/relationships/customXml" Target="../ink/ink28.xml"/><Relationship Id="rId35" Type="http://schemas.openxmlformats.org/officeDocument/2006/relationships/customXml" Target="../ink/ink33.xml"/><Relationship Id="rId43" Type="http://schemas.openxmlformats.org/officeDocument/2006/relationships/customXml" Target="../ink/ink41.xml"/><Relationship Id="rId48" Type="http://schemas.openxmlformats.org/officeDocument/2006/relationships/customXml" Target="../ink/ink46.xml"/><Relationship Id="rId56" Type="http://schemas.openxmlformats.org/officeDocument/2006/relationships/customXml" Target="../ink/ink54.xml"/><Relationship Id="rId64" Type="http://schemas.openxmlformats.org/officeDocument/2006/relationships/customXml" Target="../ink/ink62.xml"/><Relationship Id="rId69" Type="http://schemas.openxmlformats.org/officeDocument/2006/relationships/customXml" Target="../ink/ink67.xml"/><Relationship Id="rId8" Type="http://schemas.openxmlformats.org/officeDocument/2006/relationships/customXml" Target="../ink/ink6.xml"/><Relationship Id="rId51" Type="http://schemas.openxmlformats.org/officeDocument/2006/relationships/customXml" Target="../ink/ink49.xml"/><Relationship Id="rId3" Type="http://schemas.openxmlformats.org/officeDocument/2006/relationships/customXml" Target="../ink/ink1.xml"/><Relationship Id="rId12" Type="http://schemas.openxmlformats.org/officeDocument/2006/relationships/customXml" Target="../ink/ink10.xml"/><Relationship Id="rId17" Type="http://schemas.openxmlformats.org/officeDocument/2006/relationships/customXml" Target="../ink/ink15.xml"/><Relationship Id="rId25" Type="http://schemas.openxmlformats.org/officeDocument/2006/relationships/customXml" Target="../ink/ink23.xml"/><Relationship Id="rId33" Type="http://schemas.openxmlformats.org/officeDocument/2006/relationships/customXml" Target="../ink/ink31.xml"/><Relationship Id="rId38" Type="http://schemas.openxmlformats.org/officeDocument/2006/relationships/customXml" Target="../ink/ink36.xml"/><Relationship Id="rId46" Type="http://schemas.openxmlformats.org/officeDocument/2006/relationships/customXml" Target="../ink/ink44.xml"/><Relationship Id="rId59" Type="http://schemas.openxmlformats.org/officeDocument/2006/relationships/customXml" Target="../ink/ink57.xml"/><Relationship Id="rId67" Type="http://schemas.openxmlformats.org/officeDocument/2006/relationships/customXml" Target="../ink/ink65.xml"/><Relationship Id="rId20" Type="http://schemas.openxmlformats.org/officeDocument/2006/relationships/customXml" Target="../ink/ink18.xml"/><Relationship Id="rId41" Type="http://schemas.openxmlformats.org/officeDocument/2006/relationships/customXml" Target="../ink/ink39.xml"/><Relationship Id="rId54" Type="http://schemas.openxmlformats.org/officeDocument/2006/relationships/customXml" Target="../ink/ink52.xml"/><Relationship Id="rId62" Type="http://schemas.openxmlformats.org/officeDocument/2006/relationships/customXml" Target="../ink/ink60.xml"/><Relationship Id="rId70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.xml"/><Relationship Id="rId15" Type="http://schemas.openxmlformats.org/officeDocument/2006/relationships/customXml" Target="../ink/ink13.xml"/><Relationship Id="rId23" Type="http://schemas.openxmlformats.org/officeDocument/2006/relationships/customXml" Target="../ink/ink21.xml"/><Relationship Id="rId28" Type="http://schemas.openxmlformats.org/officeDocument/2006/relationships/customXml" Target="../ink/ink26.xml"/><Relationship Id="rId36" Type="http://schemas.openxmlformats.org/officeDocument/2006/relationships/customXml" Target="../ink/ink34.xml"/><Relationship Id="rId49" Type="http://schemas.openxmlformats.org/officeDocument/2006/relationships/customXml" Target="../ink/ink47.xml"/><Relationship Id="rId57" Type="http://schemas.openxmlformats.org/officeDocument/2006/relationships/customXml" Target="../ink/ink55.xml"/><Relationship Id="rId10" Type="http://schemas.openxmlformats.org/officeDocument/2006/relationships/customXml" Target="../ink/ink8.xml"/><Relationship Id="rId31" Type="http://schemas.openxmlformats.org/officeDocument/2006/relationships/customXml" Target="../ink/ink29.xml"/><Relationship Id="rId44" Type="http://schemas.openxmlformats.org/officeDocument/2006/relationships/customXml" Target="../ink/ink42.xml"/><Relationship Id="rId52" Type="http://schemas.openxmlformats.org/officeDocument/2006/relationships/customXml" Target="../ink/ink50.xml"/><Relationship Id="rId60" Type="http://schemas.openxmlformats.org/officeDocument/2006/relationships/customXml" Target="../ink/ink58.xml"/><Relationship Id="rId65" Type="http://schemas.openxmlformats.org/officeDocument/2006/relationships/customXml" Target="../ink/ink63.xml"/><Relationship Id="rId4" Type="http://schemas.openxmlformats.org/officeDocument/2006/relationships/customXml" Target="../ink/ink2.xml"/><Relationship Id="rId9" Type="http://schemas.openxmlformats.org/officeDocument/2006/relationships/customXml" Target="../ink/ink7.xml"/><Relationship Id="rId13" Type="http://schemas.openxmlformats.org/officeDocument/2006/relationships/customXml" Target="../ink/ink11.xml"/><Relationship Id="rId18" Type="http://schemas.openxmlformats.org/officeDocument/2006/relationships/customXml" Target="../ink/ink16.xml"/><Relationship Id="rId39" Type="http://schemas.openxmlformats.org/officeDocument/2006/relationships/customXml" Target="../ink/ink37.xml"/><Relationship Id="rId34" Type="http://schemas.openxmlformats.org/officeDocument/2006/relationships/customXml" Target="../ink/ink32.xml"/><Relationship Id="rId50" Type="http://schemas.openxmlformats.org/officeDocument/2006/relationships/customXml" Target="../ink/ink48.xml"/><Relationship Id="rId55" Type="http://schemas.openxmlformats.org/officeDocument/2006/relationships/customXml" Target="../ink/ink5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1.xml"/><Relationship Id="rId3" Type="http://schemas.openxmlformats.org/officeDocument/2006/relationships/customXml" Target="../ink/ink186.xml"/><Relationship Id="rId7" Type="http://schemas.openxmlformats.org/officeDocument/2006/relationships/customXml" Target="../ink/ink190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89.xml"/><Relationship Id="rId5" Type="http://schemas.openxmlformats.org/officeDocument/2006/relationships/customXml" Target="../ink/ink188.xml"/><Relationship Id="rId10" Type="http://schemas.openxmlformats.org/officeDocument/2006/relationships/image" Target="../media/image14.emf"/><Relationship Id="rId4" Type="http://schemas.openxmlformats.org/officeDocument/2006/relationships/customXml" Target="../ink/ink187.xml"/><Relationship Id="rId9" Type="http://schemas.openxmlformats.org/officeDocument/2006/relationships/customXml" Target="../ink/ink192.xml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16.xml"/><Relationship Id="rId21" Type="http://schemas.openxmlformats.org/officeDocument/2006/relationships/customXml" Target="../ink/ink211.xml"/><Relationship Id="rId42" Type="http://schemas.openxmlformats.org/officeDocument/2006/relationships/customXml" Target="../ink/ink232.xml"/><Relationship Id="rId47" Type="http://schemas.openxmlformats.org/officeDocument/2006/relationships/customXml" Target="../ink/ink237.xml"/><Relationship Id="rId63" Type="http://schemas.openxmlformats.org/officeDocument/2006/relationships/customXml" Target="../ink/ink253.xml"/><Relationship Id="rId68" Type="http://schemas.openxmlformats.org/officeDocument/2006/relationships/customXml" Target="../ink/ink258.xml"/><Relationship Id="rId84" Type="http://schemas.openxmlformats.org/officeDocument/2006/relationships/customXml" Target="../ink/ink274.xml"/><Relationship Id="rId89" Type="http://schemas.openxmlformats.org/officeDocument/2006/relationships/customXml" Target="../ink/ink279.xml"/><Relationship Id="rId16" Type="http://schemas.openxmlformats.org/officeDocument/2006/relationships/customXml" Target="../ink/ink206.xml"/><Relationship Id="rId11" Type="http://schemas.openxmlformats.org/officeDocument/2006/relationships/customXml" Target="../ink/ink201.xml"/><Relationship Id="rId32" Type="http://schemas.openxmlformats.org/officeDocument/2006/relationships/customXml" Target="../ink/ink222.xml"/><Relationship Id="rId37" Type="http://schemas.openxmlformats.org/officeDocument/2006/relationships/customXml" Target="../ink/ink227.xml"/><Relationship Id="rId53" Type="http://schemas.openxmlformats.org/officeDocument/2006/relationships/customXml" Target="../ink/ink243.xml"/><Relationship Id="rId58" Type="http://schemas.openxmlformats.org/officeDocument/2006/relationships/customXml" Target="../ink/ink248.xml"/><Relationship Id="rId74" Type="http://schemas.openxmlformats.org/officeDocument/2006/relationships/customXml" Target="../ink/ink264.xml"/><Relationship Id="rId79" Type="http://schemas.openxmlformats.org/officeDocument/2006/relationships/customXml" Target="../ink/ink269.xml"/><Relationship Id="rId5" Type="http://schemas.openxmlformats.org/officeDocument/2006/relationships/customXml" Target="../ink/ink195.xml"/><Relationship Id="rId90" Type="http://schemas.openxmlformats.org/officeDocument/2006/relationships/customXml" Target="../ink/ink280.xml"/><Relationship Id="rId22" Type="http://schemas.openxmlformats.org/officeDocument/2006/relationships/customXml" Target="../ink/ink212.xml"/><Relationship Id="rId27" Type="http://schemas.openxmlformats.org/officeDocument/2006/relationships/customXml" Target="../ink/ink217.xml"/><Relationship Id="rId43" Type="http://schemas.openxmlformats.org/officeDocument/2006/relationships/customXml" Target="../ink/ink233.xml"/><Relationship Id="rId48" Type="http://schemas.openxmlformats.org/officeDocument/2006/relationships/customXml" Target="../ink/ink238.xml"/><Relationship Id="rId64" Type="http://schemas.openxmlformats.org/officeDocument/2006/relationships/customXml" Target="../ink/ink254.xml"/><Relationship Id="rId69" Type="http://schemas.openxmlformats.org/officeDocument/2006/relationships/customXml" Target="../ink/ink259.xml"/><Relationship Id="rId8" Type="http://schemas.openxmlformats.org/officeDocument/2006/relationships/customXml" Target="../ink/ink198.xml"/><Relationship Id="rId51" Type="http://schemas.openxmlformats.org/officeDocument/2006/relationships/customXml" Target="../ink/ink241.xml"/><Relationship Id="rId72" Type="http://schemas.openxmlformats.org/officeDocument/2006/relationships/customXml" Target="../ink/ink262.xml"/><Relationship Id="rId80" Type="http://schemas.openxmlformats.org/officeDocument/2006/relationships/customXml" Target="../ink/ink270.xml"/><Relationship Id="rId85" Type="http://schemas.openxmlformats.org/officeDocument/2006/relationships/customXml" Target="../ink/ink275.xml"/><Relationship Id="rId93" Type="http://schemas.openxmlformats.org/officeDocument/2006/relationships/customXml" Target="../ink/ink283.xml"/><Relationship Id="rId3" Type="http://schemas.openxmlformats.org/officeDocument/2006/relationships/customXml" Target="../ink/ink193.xml"/><Relationship Id="rId12" Type="http://schemas.openxmlformats.org/officeDocument/2006/relationships/customXml" Target="../ink/ink202.xml"/><Relationship Id="rId17" Type="http://schemas.openxmlformats.org/officeDocument/2006/relationships/customXml" Target="../ink/ink207.xml"/><Relationship Id="rId25" Type="http://schemas.openxmlformats.org/officeDocument/2006/relationships/customXml" Target="../ink/ink215.xml"/><Relationship Id="rId33" Type="http://schemas.openxmlformats.org/officeDocument/2006/relationships/customXml" Target="../ink/ink223.xml"/><Relationship Id="rId38" Type="http://schemas.openxmlformats.org/officeDocument/2006/relationships/customXml" Target="../ink/ink228.xml"/><Relationship Id="rId46" Type="http://schemas.openxmlformats.org/officeDocument/2006/relationships/customXml" Target="../ink/ink236.xml"/><Relationship Id="rId59" Type="http://schemas.openxmlformats.org/officeDocument/2006/relationships/customXml" Target="../ink/ink249.xml"/><Relationship Id="rId67" Type="http://schemas.openxmlformats.org/officeDocument/2006/relationships/customXml" Target="../ink/ink257.xml"/><Relationship Id="rId20" Type="http://schemas.openxmlformats.org/officeDocument/2006/relationships/customXml" Target="../ink/ink210.xml"/><Relationship Id="rId41" Type="http://schemas.openxmlformats.org/officeDocument/2006/relationships/customXml" Target="../ink/ink231.xml"/><Relationship Id="rId54" Type="http://schemas.openxmlformats.org/officeDocument/2006/relationships/customXml" Target="../ink/ink244.xml"/><Relationship Id="rId62" Type="http://schemas.openxmlformats.org/officeDocument/2006/relationships/customXml" Target="../ink/ink252.xml"/><Relationship Id="rId70" Type="http://schemas.openxmlformats.org/officeDocument/2006/relationships/customXml" Target="../ink/ink260.xml"/><Relationship Id="rId75" Type="http://schemas.openxmlformats.org/officeDocument/2006/relationships/customXml" Target="../ink/ink265.xml"/><Relationship Id="rId83" Type="http://schemas.openxmlformats.org/officeDocument/2006/relationships/customXml" Target="../ink/ink273.xml"/><Relationship Id="rId88" Type="http://schemas.openxmlformats.org/officeDocument/2006/relationships/customXml" Target="../ink/ink278.xml"/><Relationship Id="rId91" Type="http://schemas.openxmlformats.org/officeDocument/2006/relationships/customXml" Target="../ink/ink28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96.xml"/><Relationship Id="rId15" Type="http://schemas.openxmlformats.org/officeDocument/2006/relationships/customXml" Target="../ink/ink205.xml"/><Relationship Id="rId23" Type="http://schemas.openxmlformats.org/officeDocument/2006/relationships/customXml" Target="../ink/ink213.xml"/><Relationship Id="rId28" Type="http://schemas.openxmlformats.org/officeDocument/2006/relationships/customXml" Target="../ink/ink218.xml"/><Relationship Id="rId36" Type="http://schemas.openxmlformats.org/officeDocument/2006/relationships/customXml" Target="../ink/ink226.xml"/><Relationship Id="rId49" Type="http://schemas.openxmlformats.org/officeDocument/2006/relationships/customXml" Target="../ink/ink239.xml"/><Relationship Id="rId57" Type="http://schemas.openxmlformats.org/officeDocument/2006/relationships/customXml" Target="../ink/ink247.xml"/><Relationship Id="rId10" Type="http://schemas.openxmlformats.org/officeDocument/2006/relationships/customXml" Target="../ink/ink200.xml"/><Relationship Id="rId31" Type="http://schemas.openxmlformats.org/officeDocument/2006/relationships/customXml" Target="../ink/ink221.xml"/><Relationship Id="rId44" Type="http://schemas.openxmlformats.org/officeDocument/2006/relationships/customXml" Target="../ink/ink234.xml"/><Relationship Id="rId52" Type="http://schemas.openxmlformats.org/officeDocument/2006/relationships/customXml" Target="../ink/ink242.xml"/><Relationship Id="rId60" Type="http://schemas.openxmlformats.org/officeDocument/2006/relationships/customXml" Target="../ink/ink250.xml"/><Relationship Id="rId65" Type="http://schemas.openxmlformats.org/officeDocument/2006/relationships/customXml" Target="../ink/ink255.xml"/><Relationship Id="rId73" Type="http://schemas.openxmlformats.org/officeDocument/2006/relationships/customXml" Target="../ink/ink263.xml"/><Relationship Id="rId78" Type="http://schemas.openxmlformats.org/officeDocument/2006/relationships/customXml" Target="../ink/ink268.xml"/><Relationship Id="rId81" Type="http://schemas.openxmlformats.org/officeDocument/2006/relationships/customXml" Target="../ink/ink271.xml"/><Relationship Id="rId86" Type="http://schemas.openxmlformats.org/officeDocument/2006/relationships/customXml" Target="../ink/ink276.xml"/><Relationship Id="rId94" Type="http://schemas.openxmlformats.org/officeDocument/2006/relationships/image" Target="../media/image15.emf"/><Relationship Id="rId4" Type="http://schemas.openxmlformats.org/officeDocument/2006/relationships/customXml" Target="../ink/ink194.xml"/><Relationship Id="rId9" Type="http://schemas.openxmlformats.org/officeDocument/2006/relationships/customXml" Target="../ink/ink199.xml"/><Relationship Id="rId13" Type="http://schemas.openxmlformats.org/officeDocument/2006/relationships/customXml" Target="../ink/ink203.xml"/><Relationship Id="rId18" Type="http://schemas.openxmlformats.org/officeDocument/2006/relationships/customXml" Target="../ink/ink208.xml"/><Relationship Id="rId39" Type="http://schemas.openxmlformats.org/officeDocument/2006/relationships/customXml" Target="../ink/ink229.xml"/><Relationship Id="rId34" Type="http://schemas.openxmlformats.org/officeDocument/2006/relationships/customXml" Target="../ink/ink224.xml"/><Relationship Id="rId50" Type="http://schemas.openxmlformats.org/officeDocument/2006/relationships/customXml" Target="../ink/ink240.xml"/><Relationship Id="rId55" Type="http://schemas.openxmlformats.org/officeDocument/2006/relationships/customXml" Target="../ink/ink245.xml"/><Relationship Id="rId76" Type="http://schemas.openxmlformats.org/officeDocument/2006/relationships/customXml" Target="../ink/ink266.xml"/><Relationship Id="rId7" Type="http://schemas.openxmlformats.org/officeDocument/2006/relationships/customXml" Target="../ink/ink197.xml"/><Relationship Id="rId71" Type="http://schemas.openxmlformats.org/officeDocument/2006/relationships/customXml" Target="../ink/ink261.xml"/><Relationship Id="rId92" Type="http://schemas.openxmlformats.org/officeDocument/2006/relationships/customXml" Target="../ink/ink282.xml"/><Relationship Id="rId2" Type="http://schemas.openxmlformats.org/officeDocument/2006/relationships/image" Target="../media/image13.png"/><Relationship Id="rId29" Type="http://schemas.openxmlformats.org/officeDocument/2006/relationships/customXml" Target="../ink/ink219.xml"/><Relationship Id="rId24" Type="http://schemas.openxmlformats.org/officeDocument/2006/relationships/customXml" Target="../ink/ink214.xml"/><Relationship Id="rId40" Type="http://schemas.openxmlformats.org/officeDocument/2006/relationships/customXml" Target="../ink/ink230.xml"/><Relationship Id="rId45" Type="http://schemas.openxmlformats.org/officeDocument/2006/relationships/customXml" Target="../ink/ink235.xml"/><Relationship Id="rId66" Type="http://schemas.openxmlformats.org/officeDocument/2006/relationships/customXml" Target="../ink/ink256.xml"/><Relationship Id="rId87" Type="http://schemas.openxmlformats.org/officeDocument/2006/relationships/customXml" Target="../ink/ink277.xml"/><Relationship Id="rId61" Type="http://schemas.openxmlformats.org/officeDocument/2006/relationships/customXml" Target="../ink/ink251.xml"/><Relationship Id="rId82" Type="http://schemas.openxmlformats.org/officeDocument/2006/relationships/customXml" Target="../ink/ink272.xml"/><Relationship Id="rId19" Type="http://schemas.openxmlformats.org/officeDocument/2006/relationships/customXml" Target="../ink/ink209.xml"/><Relationship Id="rId14" Type="http://schemas.openxmlformats.org/officeDocument/2006/relationships/customXml" Target="../ink/ink204.xml"/><Relationship Id="rId30" Type="http://schemas.openxmlformats.org/officeDocument/2006/relationships/customXml" Target="../ink/ink220.xml"/><Relationship Id="rId35" Type="http://schemas.openxmlformats.org/officeDocument/2006/relationships/customXml" Target="../ink/ink225.xml"/><Relationship Id="rId56" Type="http://schemas.openxmlformats.org/officeDocument/2006/relationships/customXml" Target="../ink/ink246.xml"/><Relationship Id="rId77" Type="http://schemas.openxmlformats.org/officeDocument/2006/relationships/customXml" Target="../ink/ink267.xml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08.xml"/><Relationship Id="rId21" Type="http://schemas.openxmlformats.org/officeDocument/2006/relationships/customXml" Target="../ink/ink303.xml"/><Relationship Id="rId42" Type="http://schemas.openxmlformats.org/officeDocument/2006/relationships/customXml" Target="../ink/ink324.xml"/><Relationship Id="rId47" Type="http://schemas.openxmlformats.org/officeDocument/2006/relationships/customXml" Target="../ink/ink329.xml"/><Relationship Id="rId63" Type="http://schemas.openxmlformats.org/officeDocument/2006/relationships/customXml" Target="../ink/ink345.xml"/><Relationship Id="rId68" Type="http://schemas.openxmlformats.org/officeDocument/2006/relationships/customXml" Target="../ink/ink350.xml"/><Relationship Id="rId84" Type="http://schemas.openxmlformats.org/officeDocument/2006/relationships/customXml" Target="../ink/ink366.xml"/><Relationship Id="rId89" Type="http://schemas.openxmlformats.org/officeDocument/2006/relationships/customXml" Target="../ink/ink371.xml"/><Relationship Id="rId16" Type="http://schemas.openxmlformats.org/officeDocument/2006/relationships/customXml" Target="../ink/ink298.xml"/><Relationship Id="rId107" Type="http://schemas.openxmlformats.org/officeDocument/2006/relationships/customXml" Target="../ink/ink389.xml"/><Relationship Id="rId11" Type="http://schemas.openxmlformats.org/officeDocument/2006/relationships/customXml" Target="../ink/ink293.xml"/><Relationship Id="rId32" Type="http://schemas.openxmlformats.org/officeDocument/2006/relationships/customXml" Target="../ink/ink314.xml"/><Relationship Id="rId37" Type="http://schemas.openxmlformats.org/officeDocument/2006/relationships/customXml" Target="../ink/ink319.xml"/><Relationship Id="rId53" Type="http://schemas.openxmlformats.org/officeDocument/2006/relationships/customXml" Target="../ink/ink335.xml"/><Relationship Id="rId58" Type="http://schemas.openxmlformats.org/officeDocument/2006/relationships/customXml" Target="../ink/ink340.xml"/><Relationship Id="rId74" Type="http://schemas.openxmlformats.org/officeDocument/2006/relationships/customXml" Target="../ink/ink356.xml"/><Relationship Id="rId79" Type="http://schemas.openxmlformats.org/officeDocument/2006/relationships/customXml" Target="../ink/ink361.xml"/><Relationship Id="rId102" Type="http://schemas.openxmlformats.org/officeDocument/2006/relationships/customXml" Target="../ink/ink384.xml"/><Relationship Id="rId5" Type="http://schemas.openxmlformats.org/officeDocument/2006/relationships/customXml" Target="../ink/ink287.xml"/><Relationship Id="rId90" Type="http://schemas.openxmlformats.org/officeDocument/2006/relationships/customXml" Target="../ink/ink372.xml"/><Relationship Id="rId95" Type="http://schemas.openxmlformats.org/officeDocument/2006/relationships/customXml" Target="../ink/ink377.xml"/><Relationship Id="rId22" Type="http://schemas.openxmlformats.org/officeDocument/2006/relationships/customXml" Target="../ink/ink304.xml"/><Relationship Id="rId27" Type="http://schemas.openxmlformats.org/officeDocument/2006/relationships/customXml" Target="../ink/ink309.xml"/><Relationship Id="rId43" Type="http://schemas.openxmlformats.org/officeDocument/2006/relationships/customXml" Target="../ink/ink325.xml"/><Relationship Id="rId48" Type="http://schemas.openxmlformats.org/officeDocument/2006/relationships/customXml" Target="../ink/ink330.xml"/><Relationship Id="rId64" Type="http://schemas.openxmlformats.org/officeDocument/2006/relationships/customXml" Target="../ink/ink346.xml"/><Relationship Id="rId69" Type="http://schemas.openxmlformats.org/officeDocument/2006/relationships/customXml" Target="../ink/ink351.xml"/><Relationship Id="rId80" Type="http://schemas.openxmlformats.org/officeDocument/2006/relationships/customXml" Target="../ink/ink362.xml"/><Relationship Id="rId85" Type="http://schemas.openxmlformats.org/officeDocument/2006/relationships/customXml" Target="../ink/ink367.xml"/><Relationship Id="rId12" Type="http://schemas.openxmlformats.org/officeDocument/2006/relationships/customXml" Target="../ink/ink294.xml"/><Relationship Id="rId17" Type="http://schemas.openxmlformats.org/officeDocument/2006/relationships/customXml" Target="../ink/ink299.xml"/><Relationship Id="rId33" Type="http://schemas.openxmlformats.org/officeDocument/2006/relationships/customXml" Target="../ink/ink315.xml"/><Relationship Id="rId38" Type="http://schemas.openxmlformats.org/officeDocument/2006/relationships/customXml" Target="../ink/ink320.xml"/><Relationship Id="rId59" Type="http://schemas.openxmlformats.org/officeDocument/2006/relationships/customXml" Target="../ink/ink341.xml"/><Relationship Id="rId103" Type="http://schemas.openxmlformats.org/officeDocument/2006/relationships/customXml" Target="../ink/ink385.xml"/><Relationship Id="rId108" Type="http://schemas.openxmlformats.org/officeDocument/2006/relationships/customXml" Target="../ink/ink390.xml"/><Relationship Id="rId54" Type="http://schemas.openxmlformats.org/officeDocument/2006/relationships/customXml" Target="../ink/ink336.xml"/><Relationship Id="rId70" Type="http://schemas.openxmlformats.org/officeDocument/2006/relationships/customXml" Target="../ink/ink352.xml"/><Relationship Id="rId75" Type="http://schemas.openxmlformats.org/officeDocument/2006/relationships/customXml" Target="../ink/ink357.xml"/><Relationship Id="rId91" Type="http://schemas.openxmlformats.org/officeDocument/2006/relationships/customXml" Target="../ink/ink373.xml"/><Relationship Id="rId96" Type="http://schemas.openxmlformats.org/officeDocument/2006/relationships/customXml" Target="../ink/ink37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88.xml"/><Relationship Id="rId15" Type="http://schemas.openxmlformats.org/officeDocument/2006/relationships/customXml" Target="../ink/ink297.xml"/><Relationship Id="rId23" Type="http://schemas.openxmlformats.org/officeDocument/2006/relationships/customXml" Target="../ink/ink305.xml"/><Relationship Id="rId28" Type="http://schemas.openxmlformats.org/officeDocument/2006/relationships/customXml" Target="../ink/ink310.xml"/><Relationship Id="rId36" Type="http://schemas.openxmlformats.org/officeDocument/2006/relationships/customXml" Target="../ink/ink318.xml"/><Relationship Id="rId49" Type="http://schemas.openxmlformats.org/officeDocument/2006/relationships/customXml" Target="../ink/ink331.xml"/><Relationship Id="rId57" Type="http://schemas.openxmlformats.org/officeDocument/2006/relationships/customXml" Target="../ink/ink339.xml"/><Relationship Id="rId106" Type="http://schemas.openxmlformats.org/officeDocument/2006/relationships/customXml" Target="../ink/ink388.xml"/><Relationship Id="rId10" Type="http://schemas.openxmlformats.org/officeDocument/2006/relationships/customXml" Target="../ink/ink292.xml"/><Relationship Id="rId31" Type="http://schemas.openxmlformats.org/officeDocument/2006/relationships/customXml" Target="../ink/ink313.xml"/><Relationship Id="rId44" Type="http://schemas.openxmlformats.org/officeDocument/2006/relationships/customXml" Target="../ink/ink326.xml"/><Relationship Id="rId52" Type="http://schemas.openxmlformats.org/officeDocument/2006/relationships/customXml" Target="../ink/ink334.xml"/><Relationship Id="rId60" Type="http://schemas.openxmlformats.org/officeDocument/2006/relationships/customXml" Target="../ink/ink342.xml"/><Relationship Id="rId65" Type="http://schemas.openxmlformats.org/officeDocument/2006/relationships/customXml" Target="../ink/ink347.xml"/><Relationship Id="rId73" Type="http://schemas.openxmlformats.org/officeDocument/2006/relationships/customXml" Target="../ink/ink355.xml"/><Relationship Id="rId78" Type="http://schemas.openxmlformats.org/officeDocument/2006/relationships/customXml" Target="../ink/ink360.xml"/><Relationship Id="rId81" Type="http://schemas.openxmlformats.org/officeDocument/2006/relationships/customXml" Target="../ink/ink363.xml"/><Relationship Id="rId86" Type="http://schemas.openxmlformats.org/officeDocument/2006/relationships/customXml" Target="../ink/ink368.xml"/><Relationship Id="rId94" Type="http://schemas.openxmlformats.org/officeDocument/2006/relationships/customXml" Target="../ink/ink376.xml"/><Relationship Id="rId99" Type="http://schemas.openxmlformats.org/officeDocument/2006/relationships/customXml" Target="../ink/ink381.xml"/><Relationship Id="rId101" Type="http://schemas.openxmlformats.org/officeDocument/2006/relationships/customXml" Target="../ink/ink383.xml"/><Relationship Id="rId4" Type="http://schemas.openxmlformats.org/officeDocument/2006/relationships/customXml" Target="../ink/ink286.xml"/><Relationship Id="rId9" Type="http://schemas.openxmlformats.org/officeDocument/2006/relationships/customXml" Target="../ink/ink291.xml"/><Relationship Id="rId13" Type="http://schemas.openxmlformats.org/officeDocument/2006/relationships/customXml" Target="../ink/ink295.xml"/><Relationship Id="rId18" Type="http://schemas.openxmlformats.org/officeDocument/2006/relationships/customXml" Target="../ink/ink300.xml"/><Relationship Id="rId39" Type="http://schemas.openxmlformats.org/officeDocument/2006/relationships/customXml" Target="../ink/ink321.xml"/><Relationship Id="rId109" Type="http://schemas.openxmlformats.org/officeDocument/2006/relationships/customXml" Target="../ink/ink391.xml"/><Relationship Id="rId34" Type="http://schemas.openxmlformats.org/officeDocument/2006/relationships/customXml" Target="../ink/ink316.xml"/><Relationship Id="rId50" Type="http://schemas.openxmlformats.org/officeDocument/2006/relationships/customXml" Target="../ink/ink332.xml"/><Relationship Id="rId55" Type="http://schemas.openxmlformats.org/officeDocument/2006/relationships/customXml" Target="../ink/ink337.xml"/><Relationship Id="rId76" Type="http://schemas.openxmlformats.org/officeDocument/2006/relationships/customXml" Target="../ink/ink358.xml"/><Relationship Id="rId97" Type="http://schemas.openxmlformats.org/officeDocument/2006/relationships/customXml" Target="../ink/ink379.xml"/><Relationship Id="rId104" Type="http://schemas.openxmlformats.org/officeDocument/2006/relationships/customXml" Target="../ink/ink386.xml"/><Relationship Id="rId7" Type="http://schemas.openxmlformats.org/officeDocument/2006/relationships/customXml" Target="../ink/ink289.xml"/><Relationship Id="rId71" Type="http://schemas.openxmlformats.org/officeDocument/2006/relationships/customXml" Target="../ink/ink353.xml"/><Relationship Id="rId92" Type="http://schemas.openxmlformats.org/officeDocument/2006/relationships/customXml" Target="../ink/ink374.xml"/><Relationship Id="rId2" Type="http://schemas.openxmlformats.org/officeDocument/2006/relationships/customXml" Target="../ink/ink284.xml"/><Relationship Id="rId29" Type="http://schemas.openxmlformats.org/officeDocument/2006/relationships/customXml" Target="../ink/ink311.xml"/><Relationship Id="rId24" Type="http://schemas.openxmlformats.org/officeDocument/2006/relationships/customXml" Target="../ink/ink306.xml"/><Relationship Id="rId40" Type="http://schemas.openxmlformats.org/officeDocument/2006/relationships/customXml" Target="../ink/ink322.xml"/><Relationship Id="rId45" Type="http://schemas.openxmlformats.org/officeDocument/2006/relationships/customXml" Target="../ink/ink327.xml"/><Relationship Id="rId66" Type="http://schemas.openxmlformats.org/officeDocument/2006/relationships/customXml" Target="../ink/ink348.xml"/><Relationship Id="rId87" Type="http://schemas.openxmlformats.org/officeDocument/2006/relationships/customXml" Target="../ink/ink369.xml"/><Relationship Id="rId110" Type="http://schemas.openxmlformats.org/officeDocument/2006/relationships/customXml" Target="../ink/ink392.xml"/><Relationship Id="rId61" Type="http://schemas.openxmlformats.org/officeDocument/2006/relationships/customXml" Target="../ink/ink343.xml"/><Relationship Id="rId82" Type="http://schemas.openxmlformats.org/officeDocument/2006/relationships/customXml" Target="../ink/ink364.xml"/><Relationship Id="rId19" Type="http://schemas.openxmlformats.org/officeDocument/2006/relationships/customXml" Target="../ink/ink301.xml"/><Relationship Id="rId14" Type="http://schemas.openxmlformats.org/officeDocument/2006/relationships/customXml" Target="../ink/ink296.xml"/><Relationship Id="rId30" Type="http://schemas.openxmlformats.org/officeDocument/2006/relationships/customXml" Target="../ink/ink312.xml"/><Relationship Id="rId35" Type="http://schemas.openxmlformats.org/officeDocument/2006/relationships/customXml" Target="../ink/ink317.xml"/><Relationship Id="rId56" Type="http://schemas.openxmlformats.org/officeDocument/2006/relationships/customXml" Target="../ink/ink338.xml"/><Relationship Id="rId77" Type="http://schemas.openxmlformats.org/officeDocument/2006/relationships/customXml" Target="../ink/ink359.xml"/><Relationship Id="rId100" Type="http://schemas.openxmlformats.org/officeDocument/2006/relationships/customXml" Target="../ink/ink382.xml"/><Relationship Id="rId105" Type="http://schemas.openxmlformats.org/officeDocument/2006/relationships/customXml" Target="../ink/ink387.xml"/><Relationship Id="rId8" Type="http://schemas.openxmlformats.org/officeDocument/2006/relationships/customXml" Target="../ink/ink290.xml"/><Relationship Id="rId51" Type="http://schemas.openxmlformats.org/officeDocument/2006/relationships/customXml" Target="../ink/ink333.xml"/><Relationship Id="rId72" Type="http://schemas.openxmlformats.org/officeDocument/2006/relationships/customXml" Target="../ink/ink354.xml"/><Relationship Id="rId93" Type="http://schemas.openxmlformats.org/officeDocument/2006/relationships/customXml" Target="../ink/ink375.xml"/><Relationship Id="rId98" Type="http://schemas.openxmlformats.org/officeDocument/2006/relationships/customXml" Target="../ink/ink380.xml"/><Relationship Id="rId3" Type="http://schemas.openxmlformats.org/officeDocument/2006/relationships/customXml" Target="../ink/ink285.xml"/><Relationship Id="rId25" Type="http://schemas.openxmlformats.org/officeDocument/2006/relationships/customXml" Target="../ink/ink307.xml"/><Relationship Id="rId46" Type="http://schemas.openxmlformats.org/officeDocument/2006/relationships/customXml" Target="../ink/ink328.xml"/><Relationship Id="rId67" Type="http://schemas.openxmlformats.org/officeDocument/2006/relationships/customXml" Target="../ink/ink349.xml"/><Relationship Id="rId20" Type="http://schemas.openxmlformats.org/officeDocument/2006/relationships/customXml" Target="../ink/ink302.xml"/><Relationship Id="rId41" Type="http://schemas.openxmlformats.org/officeDocument/2006/relationships/customXml" Target="../ink/ink323.xml"/><Relationship Id="rId62" Type="http://schemas.openxmlformats.org/officeDocument/2006/relationships/customXml" Target="../ink/ink344.xml"/><Relationship Id="rId83" Type="http://schemas.openxmlformats.org/officeDocument/2006/relationships/customXml" Target="../ink/ink365.xml"/><Relationship Id="rId88" Type="http://schemas.openxmlformats.org/officeDocument/2006/relationships/customXml" Target="../ink/ink37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9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17.xml"/><Relationship Id="rId21" Type="http://schemas.openxmlformats.org/officeDocument/2006/relationships/customXml" Target="../ink/ink412.xml"/><Relationship Id="rId42" Type="http://schemas.openxmlformats.org/officeDocument/2006/relationships/customXml" Target="../ink/ink433.xml"/><Relationship Id="rId47" Type="http://schemas.openxmlformats.org/officeDocument/2006/relationships/customXml" Target="../ink/ink438.xml"/><Relationship Id="rId63" Type="http://schemas.openxmlformats.org/officeDocument/2006/relationships/customXml" Target="../ink/ink454.xml"/><Relationship Id="rId68" Type="http://schemas.openxmlformats.org/officeDocument/2006/relationships/customXml" Target="../ink/ink459.xml"/><Relationship Id="rId84" Type="http://schemas.openxmlformats.org/officeDocument/2006/relationships/customXml" Target="../ink/ink475.xml"/><Relationship Id="rId89" Type="http://schemas.openxmlformats.org/officeDocument/2006/relationships/customXml" Target="../ink/ink480.xml"/><Relationship Id="rId112" Type="http://schemas.openxmlformats.org/officeDocument/2006/relationships/customXml" Target="../ink/ink503.xml"/><Relationship Id="rId16" Type="http://schemas.openxmlformats.org/officeDocument/2006/relationships/customXml" Target="../ink/ink407.xml"/><Relationship Id="rId107" Type="http://schemas.openxmlformats.org/officeDocument/2006/relationships/customXml" Target="../ink/ink498.xml"/><Relationship Id="rId11" Type="http://schemas.openxmlformats.org/officeDocument/2006/relationships/customXml" Target="../ink/ink402.xml"/><Relationship Id="rId32" Type="http://schemas.openxmlformats.org/officeDocument/2006/relationships/customXml" Target="../ink/ink423.xml"/><Relationship Id="rId37" Type="http://schemas.openxmlformats.org/officeDocument/2006/relationships/customXml" Target="../ink/ink428.xml"/><Relationship Id="rId53" Type="http://schemas.openxmlformats.org/officeDocument/2006/relationships/customXml" Target="../ink/ink444.xml"/><Relationship Id="rId58" Type="http://schemas.openxmlformats.org/officeDocument/2006/relationships/customXml" Target="../ink/ink449.xml"/><Relationship Id="rId74" Type="http://schemas.openxmlformats.org/officeDocument/2006/relationships/customXml" Target="../ink/ink465.xml"/><Relationship Id="rId79" Type="http://schemas.openxmlformats.org/officeDocument/2006/relationships/customXml" Target="../ink/ink470.xml"/><Relationship Id="rId102" Type="http://schemas.openxmlformats.org/officeDocument/2006/relationships/customXml" Target="../ink/ink493.xml"/><Relationship Id="rId5" Type="http://schemas.openxmlformats.org/officeDocument/2006/relationships/customXml" Target="../ink/ink396.xml"/><Relationship Id="rId90" Type="http://schemas.openxmlformats.org/officeDocument/2006/relationships/customXml" Target="../ink/ink481.xml"/><Relationship Id="rId95" Type="http://schemas.openxmlformats.org/officeDocument/2006/relationships/customXml" Target="../ink/ink486.xml"/><Relationship Id="rId22" Type="http://schemas.openxmlformats.org/officeDocument/2006/relationships/customXml" Target="../ink/ink413.xml"/><Relationship Id="rId27" Type="http://schemas.openxmlformats.org/officeDocument/2006/relationships/customXml" Target="../ink/ink418.xml"/><Relationship Id="rId43" Type="http://schemas.openxmlformats.org/officeDocument/2006/relationships/customXml" Target="../ink/ink434.xml"/><Relationship Id="rId48" Type="http://schemas.openxmlformats.org/officeDocument/2006/relationships/customXml" Target="../ink/ink439.xml"/><Relationship Id="rId64" Type="http://schemas.openxmlformats.org/officeDocument/2006/relationships/customXml" Target="../ink/ink455.xml"/><Relationship Id="rId69" Type="http://schemas.openxmlformats.org/officeDocument/2006/relationships/customXml" Target="../ink/ink460.xml"/><Relationship Id="rId113" Type="http://schemas.openxmlformats.org/officeDocument/2006/relationships/customXml" Target="../ink/ink504.xml"/><Relationship Id="rId80" Type="http://schemas.openxmlformats.org/officeDocument/2006/relationships/customXml" Target="../ink/ink471.xml"/><Relationship Id="rId85" Type="http://schemas.openxmlformats.org/officeDocument/2006/relationships/customXml" Target="../ink/ink476.xml"/><Relationship Id="rId12" Type="http://schemas.openxmlformats.org/officeDocument/2006/relationships/customXml" Target="../ink/ink403.xml"/><Relationship Id="rId17" Type="http://schemas.openxmlformats.org/officeDocument/2006/relationships/customXml" Target="../ink/ink408.xml"/><Relationship Id="rId33" Type="http://schemas.openxmlformats.org/officeDocument/2006/relationships/customXml" Target="../ink/ink424.xml"/><Relationship Id="rId38" Type="http://schemas.openxmlformats.org/officeDocument/2006/relationships/customXml" Target="../ink/ink429.xml"/><Relationship Id="rId59" Type="http://schemas.openxmlformats.org/officeDocument/2006/relationships/customXml" Target="../ink/ink450.xml"/><Relationship Id="rId103" Type="http://schemas.openxmlformats.org/officeDocument/2006/relationships/customXml" Target="../ink/ink494.xml"/><Relationship Id="rId108" Type="http://schemas.openxmlformats.org/officeDocument/2006/relationships/customXml" Target="../ink/ink499.xml"/><Relationship Id="rId54" Type="http://schemas.openxmlformats.org/officeDocument/2006/relationships/customXml" Target="../ink/ink445.xml"/><Relationship Id="rId70" Type="http://schemas.openxmlformats.org/officeDocument/2006/relationships/customXml" Target="../ink/ink461.xml"/><Relationship Id="rId75" Type="http://schemas.openxmlformats.org/officeDocument/2006/relationships/customXml" Target="../ink/ink466.xml"/><Relationship Id="rId91" Type="http://schemas.openxmlformats.org/officeDocument/2006/relationships/customXml" Target="../ink/ink482.xml"/><Relationship Id="rId96" Type="http://schemas.openxmlformats.org/officeDocument/2006/relationships/customXml" Target="../ink/ink487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97.xml"/><Relationship Id="rId15" Type="http://schemas.openxmlformats.org/officeDocument/2006/relationships/customXml" Target="../ink/ink406.xml"/><Relationship Id="rId23" Type="http://schemas.openxmlformats.org/officeDocument/2006/relationships/customXml" Target="../ink/ink414.xml"/><Relationship Id="rId28" Type="http://schemas.openxmlformats.org/officeDocument/2006/relationships/customXml" Target="../ink/ink419.xml"/><Relationship Id="rId36" Type="http://schemas.openxmlformats.org/officeDocument/2006/relationships/customXml" Target="../ink/ink427.xml"/><Relationship Id="rId49" Type="http://schemas.openxmlformats.org/officeDocument/2006/relationships/customXml" Target="../ink/ink440.xml"/><Relationship Id="rId57" Type="http://schemas.openxmlformats.org/officeDocument/2006/relationships/customXml" Target="../ink/ink448.xml"/><Relationship Id="rId106" Type="http://schemas.openxmlformats.org/officeDocument/2006/relationships/customXml" Target="../ink/ink497.xml"/><Relationship Id="rId114" Type="http://schemas.openxmlformats.org/officeDocument/2006/relationships/customXml" Target="../ink/ink505.xml"/><Relationship Id="rId10" Type="http://schemas.openxmlformats.org/officeDocument/2006/relationships/customXml" Target="../ink/ink401.xml"/><Relationship Id="rId31" Type="http://schemas.openxmlformats.org/officeDocument/2006/relationships/customXml" Target="../ink/ink422.xml"/><Relationship Id="rId44" Type="http://schemas.openxmlformats.org/officeDocument/2006/relationships/customXml" Target="../ink/ink435.xml"/><Relationship Id="rId52" Type="http://schemas.openxmlformats.org/officeDocument/2006/relationships/customXml" Target="../ink/ink443.xml"/><Relationship Id="rId60" Type="http://schemas.openxmlformats.org/officeDocument/2006/relationships/customXml" Target="../ink/ink451.xml"/><Relationship Id="rId65" Type="http://schemas.openxmlformats.org/officeDocument/2006/relationships/customXml" Target="../ink/ink456.xml"/><Relationship Id="rId73" Type="http://schemas.openxmlformats.org/officeDocument/2006/relationships/customXml" Target="../ink/ink464.xml"/><Relationship Id="rId78" Type="http://schemas.openxmlformats.org/officeDocument/2006/relationships/customXml" Target="../ink/ink469.xml"/><Relationship Id="rId81" Type="http://schemas.openxmlformats.org/officeDocument/2006/relationships/customXml" Target="../ink/ink472.xml"/><Relationship Id="rId86" Type="http://schemas.openxmlformats.org/officeDocument/2006/relationships/customXml" Target="../ink/ink477.xml"/><Relationship Id="rId94" Type="http://schemas.openxmlformats.org/officeDocument/2006/relationships/customXml" Target="../ink/ink485.xml"/><Relationship Id="rId99" Type="http://schemas.openxmlformats.org/officeDocument/2006/relationships/customXml" Target="../ink/ink490.xml"/><Relationship Id="rId101" Type="http://schemas.openxmlformats.org/officeDocument/2006/relationships/customXml" Target="../ink/ink492.xml"/><Relationship Id="rId4" Type="http://schemas.openxmlformats.org/officeDocument/2006/relationships/customXml" Target="../ink/ink395.xml"/><Relationship Id="rId9" Type="http://schemas.openxmlformats.org/officeDocument/2006/relationships/customXml" Target="../ink/ink400.xml"/><Relationship Id="rId13" Type="http://schemas.openxmlformats.org/officeDocument/2006/relationships/customXml" Target="../ink/ink404.xml"/><Relationship Id="rId18" Type="http://schemas.openxmlformats.org/officeDocument/2006/relationships/customXml" Target="../ink/ink409.xml"/><Relationship Id="rId39" Type="http://schemas.openxmlformats.org/officeDocument/2006/relationships/customXml" Target="../ink/ink430.xml"/><Relationship Id="rId109" Type="http://schemas.openxmlformats.org/officeDocument/2006/relationships/customXml" Target="../ink/ink500.xml"/><Relationship Id="rId34" Type="http://schemas.openxmlformats.org/officeDocument/2006/relationships/customXml" Target="../ink/ink425.xml"/><Relationship Id="rId50" Type="http://schemas.openxmlformats.org/officeDocument/2006/relationships/customXml" Target="../ink/ink441.xml"/><Relationship Id="rId55" Type="http://schemas.openxmlformats.org/officeDocument/2006/relationships/customXml" Target="../ink/ink446.xml"/><Relationship Id="rId76" Type="http://schemas.openxmlformats.org/officeDocument/2006/relationships/customXml" Target="../ink/ink467.xml"/><Relationship Id="rId97" Type="http://schemas.openxmlformats.org/officeDocument/2006/relationships/customXml" Target="../ink/ink488.xml"/><Relationship Id="rId104" Type="http://schemas.openxmlformats.org/officeDocument/2006/relationships/customXml" Target="../ink/ink495.xml"/><Relationship Id="rId7" Type="http://schemas.openxmlformats.org/officeDocument/2006/relationships/customXml" Target="../ink/ink398.xml"/><Relationship Id="rId71" Type="http://schemas.openxmlformats.org/officeDocument/2006/relationships/customXml" Target="../ink/ink462.xml"/><Relationship Id="rId92" Type="http://schemas.openxmlformats.org/officeDocument/2006/relationships/customXml" Target="../ink/ink483.xml"/><Relationship Id="rId2" Type="http://schemas.openxmlformats.org/officeDocument/2006/relationships/image" Target="../media/image16.png"/><Relationship Id="rId29" Type="http://schemas.openxmlformats.org/officeDocument/2006/relationships/customXml" Target="../ink/ink420.xml"/><Relationship Id="rId24" Type="http://schemas.openxmlformats.org/officeDocument/2006/relationships/customXml" Target="../ink/ink415.xml"/><Relationship Id="rId40" Type="http://schemas.openxmlformats.org/officeDocument/2006/relationships/customXml" Target="../ink/ink431.xml"/><Relationship Id="rId45" Type="http://schemas.openxmlformats.org/officeDocument/2006/relationships/customXml" Target="../ink/ink436.xml"/><Relationship Id="rId66" Type="http://schemas.openxmlformats.org/officeDocument/2006/relationships/customXml" Target="../ink/ink457.xml"/><Relationship Id="rId87" Type="http://schemas.openxmlformats.org/officeDocument/2006/relationships/customXml" Target="../ink/ink478.xml"/><Relationship Id="rId110" Type="http://schemas.openxmlformats.org/officeDocument/2006/relationships/customXml" Target="../ink/ink501.xml"/><Relationship Id="rId115" Type="http://schemas.openxmlformats.org/officeDocument/2006/relationships/customXml" Target="../ink/ink506.xml"/><Relationship Id="rId61" Type="http://schemas.openxmlformats.org/officeDocument/2006/relationships/customXml" Target="../ink/ink452.xml"/><Relationship Id="rId82" Type="http://schemas.openxmlformats.org/officeDocument/2006/relationships/customXml" Target="../ink/ink473.xml"/><Relationship Id="rId19" Type="http://schemas.openxmlformats.org/officeDocument/2006/relationships/customXml" Target="../ink/ink410.xml"/><Relationship Id="rId14" Type="http://schemas.openxmlformats.org/officeDocument/2006/relationships/customXml" Target="../ink/ink405.xml"/><Relationship Id="rId30" Type="http://schemas.openxmlformats.org/officeDocument/2006/relationships/customXml" Target="../ink/ink421.xml"/><Relationship Id="rId35" Type="http://schemas.openxmlformats.org/officeDocument/2006/relationships/customXml" Target="../ink/ink426.xml"/><Relationship Id="rId56" Type="http://schemas.openxmlformats.org/officeDocument/2006/relationships/customXml" Target="../ink/ink447.xml"/><Relationship Id="rId77" Type="http://schemas.openxmlformats.org/officeDocument/2006/relationships/customXml" Target="../ink/ink468.xml"/><Relationship Id="rId100" Type="http://schemas.openxmlformats.org/officeDocument/2006/relationships/customXml" Target="../ink/ink491.xml"/><Relationship Id="rId105" Type="http://schemas.openxmlformats.org/officeDocument/2006/relationships/customXml" Target="../ink/ink496.xml"/><Relationship Id="rId8" Type="http://schemas.openxmlformats.org/officeDocument/2006/relationships/customXml" Target="../ink/ink399.xml"/><Relationship Id="rId51" Type="http://schemas.openxmlformats.org/officeDocument/2006/relationships/customXml" Target="../ink/ink442.xml"/><Relationship Id="rId72" Type="http://schemas.openxmlformats.org/officeDocument/2006/relationships/customXml" Target="../ink/ink463.xml"/><Relationship Id="rId93" Type="http://schemas.openxmlformats.org/officeDocument/2006/relationships/customXml" Target="../ink/ink484.xml"/><Relationship Id="rId98" Type="http://schemas.openxmlformats.org/officeDocument/2006/relationships/customXml" Target="../ink/ink489.xml"/><Relationship Id="rId3" Type="http://schemas.openxmlformats.org/officeDocument/2006/relationships/customXml" Target="../ink/ink394.xml"/><Relationship Id="rId25" Type="http://schemas.openxmlformats.org/officeDocument/2006/relationships/customXml" Target="../ink/ink416.xml"/><Relationship Id="rId46" Type="http://schemas.openxmlformats.org/officeDocument/2006/relationships/customXml" Target="../ink/ink437.xml"/><Relationship Id="rId67" Type="http://schemas.openxmlformats.org/officeDocument/2006/relationships/customXml" Target="../ink/ink458.xml"/><Relationship Id="rId20" Type="http://schemas.openxmlformats.org/officeDocument/2006/relationships/customXml" Target="../ink/ink411.xml"/><Relationship Id="rId41" Type="http://schemas.openxmlformats.org/officeDocument/2006/relationships/customXml" Target="../ink/ink432.xml"/><Relationship Id="rId62" Type="http://schemas.openxmlformats.org/officeDocument/2006/relationships/customXml" Target="../ink/ink453.xml"/><Relationship Id="rId83" Type="http://schemas.openxmlformats.org/officeDocument/2006/relationships/customXml" Target="../ink/ink474.xml"/><Relationship Id="rId88" Type="http://schemas.openxmlformats.org/officeDocument/2006/relationships/customXml" Target="../ink/ink479.xml"/><Relationship Id="rId111" Type="http://schemas.openxmlformats.org/officeDocument/2006/relationships/customXml" Target="../ink/ink502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17.xml"/><Relationship Id="rId18" Type="http://schemas.openxmlformats.org/officeDocument/2006/relationships/customXml" Target="../ink/ink522.xml"/><Relationship Id="rId26" Type="http://schemas.openxmlformats.org/officeDocument/2006/relationships/customXml" Target="../ink/ink530.xml"/><Relationship Id="rId3" Type="http://schemas.openxmlformats.org/officeDocument/2006/relationships/customXml" Target="../ink/ink507.xml"/><Relationship Id="rId21" Type="http://schemas.openxmlformats.org/officeDocument/2006/relationships/customXml" Target="../ink/ink525.xml"/><Relationship Id="rId34" Type="http://schemas.openxmlformats.org/officeDocument/2006/relationships/customXml" Target="../ink/ink538.xml"/><Relationship Id="rId7" Type="http://schemas.openxmlformats.org/officeDocument/2006/relationships/customXml" Target="../ink/ink511.xml"/><Relationship Id="rId12" Type="http://schemas.openxmlformats.org/officeDocument/2006/relationships/customXml" Target="../ink/ink516.xml"/><Relationship Id="rId17" Type="http://schemas.openxmlformats.org/officeDocument/2006/relationships/customXml" Target="../ink/ink521.xml"/><Relationship Id="rId25" Type="http://schemas.openxmlformats.org/officeDocument/2006/relationships/customXml" Target="../ink/ink529.xml"/><Relationship Id="rId33" Type="http://schemas.openxmlformats.org/officeDocument/2006/relationships/customXml" Target="../ink/ink537.xml"/><Relationship Id="rId2" Type="http://schemas.openxmlformats.org/officeDocument/2006/relationships/image" Target="../media/image18.png"/><Relationship Id="rId16" Type="http://schemas.openxmlformats.org/officeDocument/2006/relationships/customXml" Target="../ink/ink520.xml"/><Relationship Id="rId20" Type="http://schemas.openxmlformats.org/officeDocument/2006/relationships/customXml" Target="../ink/ink524.xml"/><Relationship Id="rId29" Type="http://schemas.openxmlformats.org/officeDocument/2006/relationships/customXml" Target="../ink/ink53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10.xml"/><Relationship Id="rId11" Type="http://schemas.openxmlformats.org/officeDocument/2006/relationships/customXml" Target="../ink/ink515.xml"/><Relationship Id="rId24" Type="http://schemas.openxmlformats.org/officeDocument/2006/relationships/customXml" Target="../ink/ink528.xml"/><Relationship Id="rId32" Type="http://schemas.openxmlformats.org/officeDocument/2006/relationships/customXml" Target="../ink/ink536.xml"/><Relationship Id="rId5" Type="http://schemas.openxmlformats.org/officeDocument/2006/relationships/customXml" Target="../ink/ink509.xml"/><Relationship Id="rId15" Type="http://schemas.openxmlformats.org/officeDocument/2006/relationships/customXml" Target="../ink/ink519.xml"/><Relationship Id="rId23" Type="http://schemas.openxmlformats.org/officeDocument/2006/relationships/customXml" Target="../ink/ink527.xml"/><Relationship Id="rId28" Type="http://schemas.openxmlformats.org/officeDocument/2006/relationships/customXml" Target="../ink/ink532.xml"/><Relationship Id="rId36" Type="http://schemas.openxmlformats.org/officeDocument/2006/relationships/customXml" Target="../ink/ink540.xml"/><Relationship Id="rId10" Type="http://schemas.openxmlformats.org/officeDocument/2006/relationships/customXml" Target="../ink/ink514.xml"/><Relationship Id="rId19" Type="http://schemas.openxmlformats.org/officeDocument/2006/relationships/customXml" Target="../ink/ink523.xml"/><Relationship Id="rId31" Type="http://schemas.openxmlformats.org/officeDocument/2006/relationships/customXml" Target="../ink/ink535.xml"/><Relationship Id="rId4" Type="http://schemas.openxmlformats.org/officeDocument/2006/relationships/customXml" Target="../ink/ink508.xml"/><Relationship Id="rId9" Type="http://schemas.openxmlformats.org/officeDocument/2006/relationships/customXml" Target="../ink/ink513.xml"/><Relationship Id="rId14" Type="http://schemas.openxmlformats.org/officeDocument/2006/relationships/customXml" Target="../ink/ink518.xml"/><Relationship Id="rId22" Type="http://schemas.openxmlformats.org/officeDocument/2006/relationships/customXml" Target="../ink/ink526.xml"/><Relationship Id="rId27" Type="http://schemas.openxmlformats.org/officeDocument/2006/relationships/customXml" Target="../ink/ink531.xml"/><Relationship Id="rId30" Type="http://schemas.openxmlformats.org/officeDocument/2006/relationships/customXml" Target="../ink/ink534.xml"/><Relationship Id="rId35" Type="http://schemas.openxmlformats.org/officeDocument/2006/relationships/customXml" Target="../ink/ink539.xml"/><Relationship Id="rId8" Type="http://schemas.openxmlformats.org/officeDocument/2006/relationships/customXml" Target="../ink/ink512.xml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64.xml"/><Relationship Id="rId21" Type="http://schemas.openxmlformats.org/officeDocument/2006/relationships/customXml" Target="../ink/ink559.xml"/><Relationship Id="rId34" Type="http://schemas.openxmlformats.org/officeDocument/2006/relationships/customXml" Target="../ink/ink572.xml"/><Relationship Id="rId42" Type="http://schemas.openxmlformats.org/officeDocument/2006/relationships/customXml" Target="../ink/ink580.xml"/><Relationship Id="rId47" Type="http://schemas.openxmlformats.org/officeDocument/2006/relationships/customXml" Target="../ink/ink585.xml"/><Relationship Id="rId50" Type="http://schemas.openxmlformats.org/officeDocument/2006/relationships/customXml" Target="../ink/ink588.xml"/><Relationship Id="rId55" Type="http://schemas.openxmlformats.org/officeDocument/2006/relationships/customXml" Target="../ink/ink593.xml"/><Relationship Id="rId63" Type="http://schemas.openxmlformats.org/officeDocument/2006/relationships/customXml" Target="../ink/ink601.xml"/><Relationship Id="rId68" Type="http://schemas.openxmlformats.org/officeDocument/2006/relationships/image" Target="../media/image20.emf"/><Relationship Id="rId7" Type="http://schemas.openxmlformats.org/officeDocument/2006/relationships/customXml" Target="../ink/ink545.xml"/><Relationship Id="rId2" Type="http://schemas.openxmlformats.org/officeDocument/2006/relationships/image" Target="../media/image19.png"/><Relationship Id="rId16" Type="http://schemas.openxmlformats.org/officeDocument/2006/relationships/customXml" Target="../ink/ink554.xml"/><Relationship Id="rId29" Type="http://schemas.openxmlformats.org/officeDocument/2006/relationships/customXml" Target="../ink/ink567.xml"/><Relationship Id="rId11" Type="http://schemas.openxmlformats.org/officeDocument/2006/relationships/customXml" Target="../ink/ink549.xml"/><Relationship Id="rId24" Type="http://schemas.openxmlformats.org/officeDocument/2006/relationships/customXml" Target="../ink/ink562.xml"/><Relationship Id="rId32" Type="http://schemas.openxmlformats.org/officeDocument/2006/relationships/customXml" Target="../ink/ink570.xml"/><Relationship Id="rId37" Type="http://schemas.openxmlformats.org/officeDocument/2006/relationships/customXml" Target="../ink/ink575.xml"/><Relationship Id="rId40" Type="http://schemas.openxmlformats.org/officeDocument/2006/relationships/customXml" Target="../ink/ink578.xml"/><Relationship Id="rId45" Type="http://schemas.openxmlformats.org/officeDocument/2006/relationships/customXml" Target="../ink/ink583.xml"/><Relationship Id="rId53" Type="http://schemas.openxmlformats.org/officeDocument/2006/relationships/customXml" Target="../ink/ink591.xml"/><Relationship Id="rId58" Type="http://schemas.openxmlformats.org/officeDocument/2006/relationships/customXml" Target="../ink/ink596.xml"/><Relationship Id="rId66" Type="http://schemas.openxmlformats.org/officeDocument/2006/relationships/customXml" Target="../ink/ink604.xml"/><Relationship Id="rId5" Type="http://schemas.openxmlformats.org/officeDocument/2006/relationships/customXml" Target="../ink/ink543.xml"/><Relationship Id="rId61" Type="http://schemas.openxmlformats.org/officeDocument/2006/relationships/customXml" Target="../ink/ink599.xml"/><Relationship Id="rId19" Type="http://schemas.openxmlformats.org/officeDocument/2006/relationships/customXml" Target="../ink/ink557.xml"/><Relationship Id="rId14" Type="http://schemas.openxmlformats.org/officeDocument/2006/relationships/customXml" Target="../ink/ink552.xml"/><Relationship Id="rId22" Type="http://schemas.openxmlformats.org/officeDocument/2006/relationships/customXml" Target="../ink/ink560.xml"/><Relationship Id="rId27" Type="http://schemas.openxmlformats.org/officeDocument/2006/relationships/customXml" Target="../ink/ink565.xml"/><Relationship Id="rId30" Type="http://schemas.openxmlformats.org/officeDocument/2006/relationships/customXml" Target="../ink/ink568.xml"/><Relationship Id="rId35" Type="http://schemas.openxmlformats.org/officeDocument/2006/relationships/customXml" Target="../ink/ink573.xml"/><Relationship Id="rId43" Type="http://schemas.openxmlformats.org/officeDocument/2006/relationships/customXml" Target="../ink/ink581.xml"/><Relationship Id="rId48" Type="http://schemas.openxmlformats.org/officeDocument/2006/relationships/customXml" Target="../ink/ink586.xml"/><Relationship Id="rId56" Type="http://schemas.openxmlformats.org/officeDocument/2006/relationships/customXml" Target="../ink/ink594.xml"/><Relationship Id="rId64" Type="http://schemas.openxmlformats.org/officeDocument/2006/relationships/customXml" Target="../ink/ink602.xml"/><Relationship Id="rId8" Type="http://schemas.openxmlformats.org/officeDocument/2006/relationships/customXml" Target="../ink/ink546.xml"/><Relationship Id="rId51" Type="http://schemas.openxmlformats.org/officeDocument/2006/relationships/customXml" Target="../ink/ink589.xml"/><Relationship Id="rId3" Type="http://schemas.openxmlformats.org/officeDocument/2006/relationships/customXml" Target="../ink/ink541.xml"/><Relationship Id="rId12" Type="http://schemas.openxmlformats.org/officeDocument/2006/relationships/customXml" Target="../ink/ink550.xml"/><Relationship Id="rId17" Type="http://schemas.openxmlformats.org/officeDocument/2006/relationships/customXml" Target="../ink/ink555.xml"/><Relationship Id="rId25" Type="http://schemas.openxmlformats.org/officeDocument/2006/relationships/customXml" Target="../ink/ink563.xml"/><Relationship Id="rId33" Type="http://schemas.openxmlformats.org/officeDocument/2006/relationships/customXml" Target="../ink/ink571.xml"/><Relationship Id="rId38" Type="http://schemas.openxmlformats.org/officeDocument/2006/relationships/customXml" Target="../ink/ink576.xml"/><Relationship Id="rId46" Type="http://schemas.openxmlformats.org/officeDocument/2006/relationships/customXml" Target="../ink/ink584.xml"/><Relationship Id="rId59" Type="http://schemas.openxmlformats.org/officeDocument/2006/relationships/customXml" Target="../ink/ink597.xml"/><Relationship Id="rId67" Type="http://schemas.openxmlformats.org/officeDocument/2006/relationships/customXml" Target="../ink/ink605.xml"/><Relationship Id="rId20" Type="http://schemas.openxmlformats.org/officeDocument/2006/relationships/customXml" Target="../ink/ink558.xml"/><Relationship Id="rId41" Type="http://schemas.openxmlformats.org/officeDocument/2006/relationships/customXml" Target="../ink/ink579.xml"/><Relationship Id="rId54" Type="http://schemas.openxmlformats.org/officeDocument/2006/relationships/customXml" Target="../ink/ink592.xml"/><Relationship Id="rId62" Type="http://schemas.openxmlformats.org/officeDocument/2006/relationships/customXml" Target="../ink/ink600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44.xml"/><Relationship Id="rId15" Type="http://schemas.openxmlformats.org/officeDocument/2006/relationships/customXml" Target="../ink/ink553.xml"/><Relationship Id="rId23" Type="http://schemas.openxmlformats.org/officeDocument/2006/relationships/customXml" Target="../ink/ink561.xml"/><Relationship Id="rId28" Type="http://schemas.openxmlformats.org/officeDocument/2006/relationships/customXml" Target="../ink/ink566.xml"/><Relationship Id="rId36" Type="http://schemas.openxmlformats.org/officeDocument/2006/relationships/customXml" Target="../ink/ink574.xml"/><Relationship Id="rId49" Type="http://schemas.openxmlformats.org/officeDocument/2006/relationships/customXml" Target="../ink/ink587.xml"/><Relationship Id="rId57" Type="http://schemas.openxmlformats.org/officeDocument/2006/relationships/customXml" Target="../ink/ink595.xml"/><Relationship Id="rId10" Type="http://schemas.openxmlformats.org/officeDocument/2006/relationships/customXml" Target="../ink/ink548.xml"/><Relationship Id="rId31" Type="http://schemas.openxmlformats.org/officeDocument/2006/relationships/customXml" Target="../ink/ink569.xml"/><Relationship Id="rId44" Type="http://schemas.openxmlformats.org/officeDocument/2006/relationships/customXml" Target="../ink/ink582.xml"/><Relationship Id="rId52" Type="http://schemas.openxmlformats.org/officeDocument/2006/relationships/customXml" Target="../ink/ink590.xml"/><Relationship Id="rId60" Type="http://schemas.openxmlformats.org/officeDocument/2006/relationships/customXml" Target="../ink/ink598.xml"/><Relationship Id="rId65" Type="http://schemas.openxmlformats.org/officeDocument/2006/relationships/customXml" Target="../ink/ink603.xml"/><Relationship Id="rId4" Type="http://schemas.openxmlformats.org/officeDocument/2006/relationships/customXml" Target="../ink/ink542.xml"/><Relationship Id="rId9" Type="http://schemas.openxmlformats.org/officeDocument/2006/relationships/customXml" Target="../ink/ink547.xml"/><Relationship Id="rId13" Type="http://schemas.openxmlformats.org/officeDocument/2006/relationships/customXml" Target="../ink/ink551.xml"/><Relationship Id="rId18" Type="http://schemas.openxmlformats.org/officeDocument/2006/relationships/customXml" Target="../ink/ink556.xml"/><Relationship Id="rId39" Type="http://schemas.openxmlformats.org/officeDocument/2006/relationships/customXml" Target="../ink/ink57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611.xml"/><Relationship Id="rId13" Type="http://schemas.openxmlformats.org/officeDocument/2006/relationships/customXml" Target="../ink/ink616.xml"/><Relationship Id="rId3" Type="http://schemas.openxmlformats.org/officeDocument/2006/relationships/customXml" Target="../ink/ink606.xml"/><Relationship Id="rId7" Type="http://schemas.openxmlformats.org/officeDocument/2006/relationships/customXml" Target="../ink/ink610.xml"/><Relationship Id="rId12" Type="http://schemas.openxmlformats.org/officeDocument/2006/relationships/customXml" Target="../ink/ink615.xml"/><Relationship Id="rId2" Type="http://schemas.openxmlformats.org/officeDocument/2006/relationships/image" Target="../media/image21.png"/><Relationship Id="rId16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609.xml"/><Relationship Id="rId11" Type="http://schemas.openxmlformats.org/officeDocument/2006/relationships/customXml" Target="../ink/ink614.xml"/><Relationship Id="rId5" Type="http://schemas.openxmlformats.org/officeDocument/2006/relationships/customXml" Target="../ink/ink608.xml"/><Relationship Id="rId15" Type="http://schemas.openxmlformats.org/officeDocument/2006/relationships/customXml" Target="../ink/ink617.xml"/><Relationship Id="rId10" Type="http://schemas.openxmlformats.org/officeDocument/2006/relationships/customXml" Target="../ink/ink613.xml"/><Relationship Id="rId4" Type="http://schemas.openxmlformats.org/officeDocument/2006/relationships/customXml" Target="../ink/ink607.xml"/><Relationship Id="rId9" Type="http://schemas.openxmlformats.org/officeDocument/2006/relationships/customXml" Target="../ink/ink612.xml"/><Relationship Id="rId1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emf"/><Relationship Id="rId4" Type="http://schemas.openxmlformats.org/officeDocument/2006/relationships/customXml" Target="../ink/ink6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69.xml"/><Relationship Id="rId7" Type="http://schemas.openxmlformats.org/officeDocument/2006/relationships/image" Target="../media/image4.emf"/><Relationship Id="rId2" Type="http://schemas.openxmlformats.org/officeDocument/2006/relationships/customXml" Target="../ink/ink6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71.xml"/><Relationship Id="rId5" Type="http://schemas.openxmlformats.org/officeDocument/2006/relationships/image" Target="../media/image3.png"/><Relationship Id="rId4" Type="http://schemas.openxmlformats.org/officeDocument/2006/relationships/customXml" Target="../ink/ink70.xml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641.xml"/><Relationship Id="rId21" Type="http://schemas.openxmlformats.org/officeDocument/2006/relationships/customXml" Target="../ink/ink636.xml"/><Relationship Id="rId42" Type="http://schemas.openxmlformats.org/officeDocument/2006/relationships/customXml" Target="../ink/ink657.xml"/><Relationship Id="rId47" Type="http://schemas.openxmlformats.org/officeDocument/2006/relationships/customXml" Target="../ink/ink662.xml"/><Relationship Id="rId63" Type="http://schemas.openxmlformats.org/officeDocument/2006/relationships/customXml" Target="../ink/ink678.xml"/><Relationship Id="rId68" Type="http://schemas.openxmlformats.org/officeDocument/2006/relationships/customXml" Target="../ink/ink683.xml"/><Relationship Id="rId84" Type="http://schemas.openxmlformats.org/officeDocument/2006/relationships/customXml" Target="../ink/ink699.xml"/><Relationship Id="rId89" Type="http://schemas.openxmlformats.org/officeDocument/2006/relationships/customXml" Target="../ink/ink704.xml"/><Relationship Id="rId16" Type="http://schemas.openxmlformats.org/officeDocument/2006/relationships/customXml" Target="../ink/ink631.xml"/><Relationship Id="rId11" Type="http://schemas.openxmlformats.org/officeDocument/2006/relationships/customXml" Target="../ink/ink626.xml"/><Relationship Id="rId32" Type="http://schemas.openxmlformats.org/officeDocument/2006/relationships/customXml" Target="../ink/ink647.xml"/><Relationship Id="rId37" Type="http://schemas.openxmlformats.org/officeDocument/2006/relationships/customXml" Target="../ink/ink652.xml"/><Relationship Id="rId53" Type="http://schemas.openxmlformats.org/officeDocument/2006/relationships/customXml" Target="../ink/ink668.xml"/><Relationship Id="rId58" Type="http://schemas.openxmlformats.org/officeDocument/2006/relationships/customXml" Target="../ink/ink673.xml"/><Relationship Id="rId74" Type="http://schemas.openxmlformats.org/officeDocument/2006/relationships/customXml" Target="../ink/ink689.xml"/><Relationship Id="rId79" Type="http://schemas.openxmlformats.org/officeDocument/2006/relationships/customXml" Target="../ink/ink694.xml"/><Relationship Id="rId5" Type="http://schemas.openxmlformats.org/officeDocument/2006/relationships/customXml" Target="../ink/ink620.xml"/><Relationship Id="rId90" Type="http://schemas.openxmlformats.org/officeDocument/2006/relationships/customXml" Target="../ink/ink705.xml"/><Relationship Id="rId22" Type="http://schemas.openxmlformats.org/officeDocument/2006/relationships/customXml" Target="../ink/ink637.xml"/><Relationship Id="rId27" Type="http://schemas.openxmlformats.org/officeDocument/2006/relationships/customXml" Target="../ink/ink642.xml"/><Relationship Id="rId43" Type="http://schemas.openxmlformats.org/officeDocument/2006/relationships/customXml" Target="../ink/ink658.xml"/><Relationship Id="rId48" Type="http://schemas.openxmlformats.org/officeDocument/2006/relationships/customXml" Target="../ink/ink663.xml"/><Relationship Id="rId64" Type="http://schemas.openxmlformats.org/officeDocument/2006/relationships/customXml" Target="../ink/ink679.xml"/><Relationship Id="rId69" Type="http://schemas.openxmlformats.org/officeDocument/2006/relationships/customXml" Target="../ink/ink684.xml"/><Relationship Id="rId8" Type="http://schemas.openxmlformats.org/officeDocument/2006/relationships/customXml" Target="../ink/ink623.xml"/><Relationship Id="rId51" Type="http://schemas.openxmlformats.org/officeDocument/2006/relationships/customXml" Target="../ink/ink666.xml"/><Relationship Id="rId72" Type="http://schemas.openxmlformats.org/officeDocument/2006/relationships/customXml" Target="../ink/ink687.xml"/><Relationship Id="rId80" Type="http://schemas.openxmlformats.org/officeDocument/2006/relationships/customXml" Target="../ink/ink695.xml"/><Relationship Id="rId85" Type="http://schemas.openxmlformats.org/officeDocument/2006/relationships/customXml" Target="../ink/ink700.xml"/><Relationship Id="rId93" Type="http://schemas.openxmlformats.org/officeDocument/2006/relationships/customXml" Target="../ink/ink708.xml"/><Relationship Id="rId3" Type="http://schemas.openxmlformats.org/officeDocument/2006/relationships/image" Target="../media/image25.png"/><Relationship Id="rId12" Type="http://schemas.openxmlformats.org/officeDocument/2006/relationships/customXml" Target="../ink/ink627.xml"/><Relationship Id="rId17" Type="http://schemas.openxmlformats.org/officeDocument/2006/relationships/customXml" Target="../ink/ink632.xml"/><Relationship Id="rId25" Type="http://schemas.openxmlformats.org/officeDocument/2006/relationships/customXml" Target="../ink/ink640.xml"/><Relationship Id="rId33" Type="http://schemas.openxmlformats.org/officeDocument/2006/relationships/customXml" Target="../ink/ink648.xml"/><Relationship Id="rId38" Type="http://schemas.openxmlformats.org/officeDocument/2006/relationships/customXml" Target="../ink/ink653.xml"/><Relationship Id="rId46" Type="http://schemas.openxmlformats.org/officeDocument/2006/relationships/customXml" Target="../ink/ink661.xml"/><Relationship Id="rId59" Type="http://schemas.openxmlformats.org/officeDocument/2006/relationships/customXml" Target="../ink/ink674.xml"/><Relationship Id="rId67" Type="http://schemas.openxmlformats.org/officeDocument/2006/relationships/customXml" Target="../ink/ink682.xml"/><Relationship Id="rId20" Type="http://schemas.openxmlformats.org/officeDocument/2006/relationships/customXml" Target="../ink/ink635.xml"/><Relationship Id="rId41" Type="http://schemas.openxmlformats.org/officeDocument/2006/relationships/customXml" Target="../ink/ink656.xml"/><Relationship Id="rId54" Type="http://schemas.openxmlformats.org/officeDocument/2006/relationships/customXml" Target="../ink/ink669.xml"/><Relationship Id="rId62" Type="http://schemas.openxmlformats.org/officeDocument/2006/relationships/customXml" Target="../ink/ink677.xml"/><Relationship Id="rId70" Type="http://schemas.openxmlformats.org/officeDocument/2006/relationships/customXml" Target="../ink/ink685.xml"/><Relationship Id="rId75" Type="http://schemas.openxmlformats.org/officeDocument/2006/relationships/customXml" Target="../ink/ink690.xml"/><Relationship Id="rId83" Type="http://schemas.openxmlformats.org/officeDocument/2006/relationships/customXml" Target="../ink/ink698.xml"/><Relationship Id="rId88" Type="http://schemas.openxmlformats.org/officeDocument/2006/relationships/customXml" Target="../ink/ink703.xml"/><Relationship Id="rId91" Type="http://schemas.openxmlformats.org/officeDocument/2006/relationships/customXml" Target="../ink/ink706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621.xml"/><Relationship Id="rId15" Type="http://schemas.openxmlformats.org/officeDocument/2006/relationships/customXml" Target="../ink/ink630.xml"/><Relationship Id="rId23" Type="http://schemas.openxmlformats.org/officeDocument/2006/relationships/customXml" Target="../ink/ink638.xml"/><Relationship Id="rId28" Type="http://schemas.openxmlformats.org/officeDocument/2006/relationships/customXml" Target="../ink/ink643.xml"/><Relationship Id="rId36" Type="http://schemas.openxmlformats.org/officeDocument/2006/relationships/customXml" Target="../ink/ink651.xml"/><Relationship Id="rId49" Type="http://schemas.openxmlformats.org/officeDocument/2006/relationships/customXml" Target="../ink/ink664.xml"/><Relationship Id="rId57" Type="http://schemas.openxmlformats.org/officeDocument/2006/relationships/customXml" Target="../ink/ink672.xml"/><Relationship Id="rId10" Type="http://schemas.openxmlformats.org/officeDocument/2006/relationships/customXml" Target="../ink/ink625.xml"/><Relationship Id="rId31" Type="http://schemas.openxmlformats.org/officeDocument/2006/relationships/customXml" Target="../ink/ink646.xml"/><Relationship Id="rId44" Type="http://schemas.openxmlformats.org/officeDocument/2006/relationships/customXml" Target="../ink/ink659.xml"/><Relationship Id="rId52" Type="http://schemas.openxmlformats.org/officeDocument/2006/relationships/customXml" Target="../ink/ink667.xml"/><Relationship Id="rId60" Type="http://schemas.openxmlformats.org/officeDocument/2006/relationships/customXml" Target="../ink/ink675.xml"/><Relationship Id="rId65" Type="http://schemas.openxmlformats.org/officeDocument/2006/relationships/customXml" Target="../ink/ink680.xml"/><Relationship Id="rId73" Type="http://schemas.openxmlformats.org/officeDocument/2006/relationships/customXml" Target="../ink/ink688.xml"/><Relationship Id="rId78" Type="http://schemas.openxmlformats.org/officeDocument/2006/relationships/customXml" Target="../ink/ink693.xml"/><Relationship Id="rId81" Type="http://schemas.openxmlformats.org/officeDocument/2006/relationships/customXml" Target="../ink/ink696.xml"/><Relationship Id="rId86" Type="http://schemas.openxmlformats.org/officeDocument/2006/relationships/customXml" Target="../ink/ink701.xml"/><Relationship Id="rId94" Type="http://schemas.openxmlformats.org/officeDocument/2006/relationships/customXml" Target="../ink/ink709.xml"/><Relationship Id="rId4" Type="http://schemas.openxmlformats.org/officeDocument/2006/relationships/customXml" Target="../ink/ink619.xml"/><Relationship Id="rId9" Type="http://schemas.openxmlformats.org/officeDocument/2006/relationships/customXml" Target="../ink/ink624.xml"/><Relationship Id="rId13" Type="http://schemas.openxmlformats.org/officeDocument/2006/relationships/customXml" Target="../ink/ink628.xml"/><Relationship Id="rId18" Type="http://schemas.openxmlformats.org/officeDocument/2006/relationships/customXml" Target="../ink/ink633.xml"/><Relationship Id="rId39" Type="http://schemas.openxmlformats.org/officeDocument/2006/relationships/customXml" Target="../ink/ink654.xml"/><Relationship Id="rId34" Type="http://schemas.openxmlformats.org/officeDocument/2006/relationships/customXml" Target="../ink/ink649.xml"/><Relationship Id="rId50" Type="http://schemas.openxmlformats.org/officeDocument/2006/relationships/customXml" Target="../ink/ink665.xml"/><Relationship Id="rId55" Type="http://schemas.openxmlformats.org/officeDocument/2006/relationships/customXml" Target="../ink/ink670.xml"/><Relationship Id="rId76" Type="http://schemas.openxmlformats.org/officeDocument/2006/relationships/customXml" Target="../ink/ink691.xml"/><Relationship Id="rId7" Type="http://schemas.openxmlformats.org/officeDocument/2006/relationships/customXml" Target="../ink/ink622.xml"/><Relationship Id="rId71" Type="http://schemas.openxmlformats.org/officeDocument/2006/relationships/customXml" Target="../ink/ink686.xml"/><Relationship Id="rId92" Type="http://schemas.openxmlformats.org/officeDocument/2006/relationships/customXml" Target="../ink/ink707.xml"/><Relationship Id="rId2" Type="http://schemas.openxmlformats.org/officeDocument/2006/relationships/image" Target="../media/image24.png"/><Relationship Id="rId29" Type="http://schemas.openxmlformats.org/officeDocument/2006/relationships/customXml" Target="../ink/ink644.xml"/><Relationship Id="rId24" Type="http://schemas.openxmlformats.org/officeDocument/2006/relationships/customXml" Target="../ink/ink639.xml"/><Relationship Id="rId40" Type="http://schemas.openxmlformats.org/officeDocument/2006/relationships/customXml" Target="../ink/ink655.xml"/><Relationship Id="rId45" Type="http://schemas.openxmlformats.org/officeDocument/2006/relationships/customXml" Target="../ink/ink660.xml"/><Relationship Id="rId66" Type="http://schemas.openxmlformats.org/officeDocument/2006/relationships/customXml" Target="../ink/ink681.xml"/><Relationship Id="rId87" Type="http://schemas.openxmlformats.org/officeDocument/2006/relationships/customXml" Target="../ink/ink702.xml"/><Relationship Id="rId61" Type="http://schemas.openxmlformats.org/officeDocument/2006/relationships/customXml" Target="../ink/ink676.xml"/><Relationship Id="rId82" Type="http://schemas.openxmlformats.org/officeDocument/2006/relationships/customXml" Target="../ink/ink697.xml"/><Relationship Id="rId19" Type="http://schemas.openxmlformats.org/officeDocument/2006/relationships/customXml" Target="../ink/ink634.xml"/><Relationship Id="rId14" Type="http://schemas.openxmlformats.org/officeDocument/2006/relationships/customXml" Target="../ink/ink629.xml"/><Relationship Id="rId30" Type="http://schemas.openxmlformats.org/officeDocument/2006/relationships/customXml" Target="../ink/ink645.xml"/><Relationship Id="rId35" Type="http://schemas.openxmlformats.org/officeDocument/2006/relationships/customXml" Target="../ink/ink650.xml"/><Relationship Id="rId56" Type="http://schemas.openxmlformats.org/officeDocument/2006/relationships/customXml" Target="../ink/ink671.xml"/><Relationship Id="rId77" Type="http://schemas.openxmlformats.org/officeDocument/2006/relationships/customXml" Target="../ink/ink69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710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734.xml"/><Relationship Id="rId21" Type="http://schemas.openxmlformats.org/officeDocument/2006/relationships/customXml" Target="../ink/ink729.xml"/><Relationship Id="rId42" Type="http://schemas.openxmlformats.org/officeDocument/2006/relationships/customXml" Target="../ink/ink750.xml"/><Relationship Id="rId47" Type="http://schemas.openxmlformats.org/officeDocument/2006/relationships/customXml" Target="../ink/ink755.xml"/><Relationship Id="rId63" Type="http://schemas.openxmlformats.org/officeDocument/2006/relationships/customXml" Target="../ink/ink771.xml"/><Relationship Id="rId68" Type="http://schemas.openxmlformats.org/officeDocument/2006/relationships/customXml" Target="../ink/ink776.xml"/><Relationship Id="rId84" Type="http://schemas.openxmlformats.org/officeDocument/2006/relationships/customXml" Target="../ink/ink792.xml"/><Relationship Id="rId89" Type="http://schemas.openxmlformats.org/officeDocument/2006/relationships/customXml" Target="../ink/ink797.xml"/><Relationship Id="rId16" Type="http://schemas.openxmlformats.org/officeDocument/2006/relationships/customXml" Target="../ink/ink724.xml"/><Relationship Id="rId11" Type="http://schemas.openxmlformats.org/officeDocument/2006/relationships/customXml" Target="../ink/ink719.xml"/><Relationship Id="rId32" Type="http://schemas.openxmlformats.org/officeDocument/2006/relationships/customXml" Target="../ink/ink740.xml"/><Relationship Id="rId37" Type="http://schemas.openxmlformats.org/officeDocument/2006/relationships/customXml" Target="../ink/ink745.xml"/><Relationship Id="rId53" Type="http://schemas.openxmlformats.org/officeDocument/2006/relationships/customXml" Target="../ink/ink761.xml"/><Relationship Id="rId58" Type="http://schemas.openxmlformats.org/officeDocument/2006/relationships/customXml" Target="../ink/ink766.xml"/><Relationship Id="rId74" Type="http://schemas.openxmlformats.org/officeDocument/2006/relationships/customXml" Target="../ink/ink782.xml"/><Relationship Id="rId79" Type="http://schemas.openxmlformats.org/officeDocument/2006/relationships/customXml" Target="../ink/ink787.xml"/><Relationship Id="rId5" Type="http://schemas.openxmlformats.org/officeDocument/2006/relationships/customXml" Target="../ink/ink713.xml"/><Relationship Id="rId90" Type="http://schemas.openxmlformats.org/officeDocument/2006/relationships/customXml" Target="../ink/ink798.xml"/><Relationship Id="rId95" Type="http://schemas.openxmlformats.org/officeDocument/2006/relationships/customXml" Target="../ink/ink803.xml"/><Relationship Id="rId22" Type="http://schemas.openxmlformats.org/officeDocument/2006/relationships/customXml" Target="../ink/ink730.xml"/><Relationship Id="rId27" Type="http://schemas.openxmlformats.org/officeDocument/2006/relationships/customXml" Target="../ink/ink735.xml"/><Relationship Id="rId43" Type="http://schemas.openxmlformats.org/officeDocument/2006/relationships/customXml" Target="../ink/ink751.xml"/><Relationship Id="rId48" Type="http://schemas.openxmlformats.org/officeDocument/2006/relationships/customXml" Target="../ink/ink756.xml"/><Relationship Id="rId64" Type="http://schemas.openxmlformats.org/officeDocument/2006/relationships/customXml" Target="../ink/ink772.xml"/><Relationship Id="rId69" Type="http://schemas.openxmlformats.org/officeDocument/2006/relationships/customXml" Target="../ink/ink777.xml"/><Relationship Id="rId80" Type="http://schemas.openxmlformats.org/officeDocument/2006/relationships/customXml" Target="../ink/ink788.xml"/><Relationship Id="rId85" Type="http://schemas.openxmlformats.org/officeDocument/2006/relationships/customXml" Target="../ink/ink793.xml"/><Relationship Id="rId3" Type="http://schemas.openxmlformats.org/officeDocument/2006/relationships/customXml" Target="../ink/ink711.xml"/><Relationship Id="rId12" Type="http://schemas.openxmlformats.org/officeDocument/2006/relationships/customXml" Target="../ink/ink720.xml"/><Relationship Id="rId17" Type="http://schemas.openxmlformats.org/officeDocument/2006/relationships/customXml" Target="../ink/ink725.xml"/><Relationship Id="rId25" Type="http://schemas.openxmlformats.org/officeDocument/2006/relationships/customXml" Target="../ink/ink733.xml"/><Relationship Id="rId33" Type="http://schemas.openxmlformats.org/officeDocument/2006/relationships/customXml" Target="../ink/ink741.xml"/><Relationship Id="rId38" Type="http://schemas.openxmlformats.org/officeDocument/2006/relationships/customXml" Target="../ink/ink746.xml"/><Relationship Id="rId46" Type="http://schemas.openxmlformats.org/officeDocument/2006/relationships/customXml" Target="../ink/ink754.xml"/><Relationship Id="rId59" Type="http://schemas.openxmlformats.org/officeDocument/2006/relationships/customXml" Target="../ink/ink767.xml"/><Relationship Id="rId67" Type="http://schemas.openxmlformats.org/officeDocument/2006/relationships/customXml" Target="../ink/ink775.xml"/><Relationship Id="rId20" Type="http://schemas.openxmlformats.org/officeDocument/2006/relationships/customXml" Target="../ink/ink728.xml"/><Relationship Id="rId41" Type="http://schemas.openxmlformats.org/officeDocument/2006/relationships/customXml" Target="../ink/ink749.xml"/><Relationship Id="rId54" Type="http://schemas.openxmlformats.org/officeDocument/2006/relationships/customXml" Target="../ink/ink762.xml"/><Relationship Id="rId62" Type="http://schemas.openxmlformats.org/officeDocument/2006/relationships/customXml" Target="../ink/ink770.xml"/><Relationship Id="rId70" Type="http://schemas.openxmlformats.org/officeDocument/2006/relationships/customXml" Target="../ink/ink778.xml"/><Relationship Id="rId75" Type="http://schemas.openxmlformats.org/officeDocument/2006/relationships/customXml" Target="../ink/ink783.xml"/><Relationship Id="rId83" Type="http://schemas.openxmlformats.org/officeDocument/2006/relationships/customXml" Target="../ink/ink791.xml"/><Relationship Id="rId88" Type="http://schemas.openxmlformats.org/officeDocument/2006/relationships/customXml" Target="../ink/ink796.xml"/><Relationship Id="rId91" Type="http://schemas.openxmlformats.org/officeDocument/2006/relationships/customXml" Target="../ink/ink799.xml"/><Relationship Id="rId96" Type="http://schemas.openxmlformats.org/officeDocument/2006/relationships/customXml" Target="../ink/ink80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714.xml"/><Relationship Id="rId15" Type="http://schemas.openxmlformats.org/officeDocument/2006/relationships/customXml" Target="../ink/ink723.xml"/><Relationship Id="rId23" Type="http://schemas.openxmlformats.org/officeDocument/2006/relationships/customXml" Target="../ink/ink731.xml"/><Relationship Id="rId28" Type="http://schemas.openxmlformats.org/officeDocument/2006/relationships/customXml" Target="../ink/ink736.xml"/><Relationship Id="rId36" Type="http://schemas.openxmlformats.org/officeDocument/2006/relationships/customXml" Target="../ink/ink744.xml"/><Relationship Id="rId49" Type="http://schemas.openxmlformats.org/officeDocument/2006/relationships/customXml" Target="../ink/ink757.xml"/><Relationship Id="rId57" Type="http://schemas.openxmlformats.org/officeDocument/2006/relationships/customXml" Target="../ink/ink765.xml"/><Relationship Id="rId10" Type="http://schemas.openxmlformats.org/officeDocument/2006/relationships/customXml" Target="../ink/ink718.xml"/><Relationship Id="rId31" Type="http://schemas.openxmlformats.org/officeDocument/2006/relationships/customXml" Target="../ink/ink739.xml"/><Relationship Id="rId44" Type="http://schemas.openxmlformats.org/officeDocument/2006/relationships/customXml" Target="../ink/ink752.xml"/><Relationship Id="rId52" Type="http://schemas.openxmlformats.org/officeDocument/2006/relationships/customXml" Target="../ink/ink760.xml"/><Relationship Id="rId60" Type="http://schemas.openxmlformats.org/officeDocument/2006/relationships/customXml" Target="../ink/ink768.xml"/><Relationship Id="rId65" Type="http://schemas.openxmlformats.org/officeDocument/2006/relationships/customXml" Target="../ink/ink773.xml"/><Relationship Id="rId73" Type="http://schemas.openxmlformats.org/officeDocument/2006/relationships/customXml" Target="../ink/ink781.xml"/><Relationship Id="rId78" Type="http://schemas.openxmlformats.org/officeDocument/2006/relationships/customXml" Target="../ink/ink786.xml"/><Relationship Id="rId81" Type="http://schemas.openxmlformats.org/officeDocument/2006/relationships/customXml" Target="../ink/ink789.xml"/><Relationship Id="rId86" Type="http://schemas.openxmlformats.org/officeDocument/2006/relationships/customXml" Target="../ink/ink794.xml"/><Relationship Id="rId94" Type="http://schemas.openxmlformats.org/officeDocument/2006/relationships/customXml" Target="../ink/ink802.xml"/><Relationship Id="rId4" Type="http://schemas.openxmlformats.org/officeDocument/2006/relationships/customXml" Target="../ink/ink712.xml"/><Relationship Id="rId9" Type="http://schemas.openxmlformats.org/officeDocument/2006/relationships/customXml" Target="../ink/ink717.xml"/><Relationship Id="rId13" Type="http://schemas.openxmlformats.org/officeDocument/2006/relationships/customXml" Target="../ink/ink721.xml"/><Relationship Id="rId18" Type="http://schemas.openxmlformats.org/officeDocument/2006/relationships/customXml" Target="../ink/ink726.xml"/><Relationship Id="rId39" Type="http://schemas.openxmlformats.org/officeDocument/2006/relationships/customXml" Target="../ink/ink747.xml"/><Relationship Id="rId34" Type="http://schemas.openxmlformats.org/officeDocument/2006/relationships/customXml" Target="../ink/ink742.xml"/><Relationship Id="rId50" Type="http://schemas.openxmlformats.org/officeDocument/2006/relationships/customXml" Target="../ink/ink758.xml"/><Relationship Id="rId55" Type="http://schemas.openxmlformats.org/officeDocument/2006/relationships/customXml" Target="../ink/ink763.xml"/><Relationship Id="rId76" Type="http://schemas.openxmlformats.org/officeDocument/2006/relationships/customXml" Target="../ink/ink784.xml"/><Relationship Id="rId97" Type="http://schemas.openxmlformats.org/officeDocument/2006/relationships/customXml" Target="../ink/ink805.xml"/><Relationship Id="rId7" Type="http://schemas.openxmlformats.org/officeDocument/2006/relationships/customXml" Target="../ink/ink715.xml"/><Relationship Id="rId71" Type="http://schemas.openxmlformats.org/officeDocument/2006/relationships/customXml" Target="../ink/ink779.xml"/><Relationship Id="rId92" Type="http://schemas.openxmlformats.org/officeDocument/2006/relationships/customXml" Target="../ink/ink800.xml"/><Relationship Id="rId2" Type="http://schemas.openxmlformats.org/officeDocument/2006/relationships/image" Target="../media/image28.png"/><Relationship Id="rId29" Type="http://schemas.openxmlformats.org/officeDocument/2006/relationships/customXml" Target="../ink/ink737.xml"/><Relationship Id="rId24" Type="http://schemas.openxmlformats.org/officeDocument/2006/relationships/customXml" Target="../ink/ink732.xml"/><Relationship Id="rId40" Type="http://schemas.openxmlformats.org/officeDocument/2006/relationships/customXml" Target="../ink/ink748.xml"/><Relationship Id="rId45" Type="http://schemas.openxmlformats.org/officeDocument/2006/relationships/customXml" Target="../ink/ink753.xml"/><Relationship Id="rId66" Type="http://schemas.openxmlformats.org/officeDocument/2006/relationships/customXml" Target="../ink/ink774.xml"/><Relationship Id="rId87" Type="http://schemas.openxmlformats.org/officeDocument/2006/relationships/customXml" Target="../ink/ink795.xml"/><Relationship Id="rId61" Type="http://schemas.openxmlformats.org/officeDocument/2006/relationships/customXml" Target="../ink/ink769.xml"/><Relationship Id="rId82" Type="http://schemas.openxmlformats.org/officeDocument/2006/relationships/customXml" Target="../ink/ink790.xml"/><Relationship Id="rId19" Type="http://schemas.openxmlformats.org/officeDocument/2006/relationships/customXml" Target="../ink/ink727.xml"/><Relationship Id="rId14" Type="http://schemas.openxmlformats.org/officeDocument/2006/relationships/customXml" Target="../ink/ink722.xml"/><Relationship Id="rId30" Type="http://schemas.openxmlformats.org/officeDocument/2006/relationships/customXml" Target="../ink/ink738.xml"/><Relationship Id="rId35" Type="http://schemas.openxmlformats.org/officeDocument/2006/relationships/customXml" Target="../ink/ink743.xml"/><Relationship Id="rId56" Type="http://schemas.openxmlformats.org/officeDocument/2006/relationships/customXml" Target="../ink/ink764.xml"/><Relationship Id="rId77" Type="http://schemas.openxmlformats.org/officeDocument/2006/relationships/customXml" Target="../ink/ink785.xml"/><Relationship Id="rId8" Type="http://schemas.openxmlformats.org/officeDocument/2006/relationships/customXml" Target="../ink/ink716.xml"/><Relationship Id="rId51" Type="http://schemas.openxmlformats.org/officeDocument/2006/relationships/customXml" Target="../ink/ink759.xml"/><Relationship Id="rId72" Type="http://schemas.openxmlformats.org/officeDocument/2006/relationships/customXml" Target="../ink/ink780.xml"/><Relationship Id="rId93" Type="http://schemas.openxmlformats.org/officeDocument/2006/relationships/customXml" Target="../ink/ink80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920.xml"/><Relationship Id="rId21" Type="http://schemas.openxmlformats.org/officeDocument/2006/relationships/customXml" Target="../ink/ink824.xml"/><Relationship Id="rId42" Type="http://schemas.openxmlformats.org/officeDocument/2006/relationships/customXml" Target="../ink/ink845.xml"/><Relationship Id="rId63" Type="http://schemas.openxmlformats.org/officeDocument/2006/relationships/customXml" Target="../ink/ink866.xml"/><Relationship Id="rId84" Type="http://schemas.openxmlformats.org/officeDocument/2006/relationships/customXml" Target="../ink/ink887.xml"/><Relationship Id="rId138" Type="http://schemas.openxmlformats.org/officeDocument/2006/relationships/customXml" Target="../ink/ink941.xml"/><Relationship Id="rId159" Type="http://schemas.openxmlformats.org/officeDocument/2006/relationships/customXml" Target="../ink/ink962.xml"/><Relationship Id="rId170" Type="http://schemas.openxmlformats.org/officeDocument/2006/relationships/customXml" Target="../ink/ink973.xml"/><Relationship Id="rId191" Type="http://schemas.openxmlformats.org/officeDocument/2006/relationships/customXml" Target="../ink/ink994.xml"/><Relationship Id="rId205" Type="http://schemas.openxmlformats.org/officeDocument/2006/relationships/customXml" Target="../ink/ink1008.xml"/><Relationship Id="rId107" Type="http://schemas.openxmlformats.org/officeDocument/2006/relationships/customXml" Target="../ink/ink910.xml"/><Relationship Id="rId11" Type="http://schemas.openxmlformats.org/officeDocument/2006/relationships/customXml" Target="../ink/ink814.xml"/><Relationship Id="rId32" Type="http://schemas.openxmlformats.org/officeDocument/2006/relationships/customXml" Target="../ink/ink835.xml"/><Relationship Id="rId53" Type="http://schemas.openxmlformats.org/officeDocument/2006/relationships/customXml" Target="../ink/ink856.xml"/><Relationship Id="rId74" Type="http://schemas.openxmlformats.org/officeDocument/2006/relationships/customXml" Target="../ink/ink877.xml"/><Relationship Id="rId128" Type="http://schemas.openxmlformats.org/officeDocument/2006/relationships/customXml" Target="../ink/ink931.xml"/><Relationship Id="rId149" Type="http://schemas.openxmlformats.org/officeDocument/2006/relationships/customXml" Target="../ink/ink952.xml"/><Relationship Id="rId5" Type="http://schemas.openxmlformats.org/officeDocument/2006/relationships/customXml" Target="../ink/ink808.xml"/><Relationship Id="rId95" Type="http://schemas.openxmlformats.org/officeDocument/2006/relationships/customXml" Target="../ink/ink898.xml"/><Relationship Id="rId160" Type="http://schemas.openxmlformats.org/officeDocument/2006/relationships/customXml" Target="../ink/ink963.xml"/><Relationship Id="rId181" Type="http://schemas.openxmlformats.org/officeDocument/2006/relationships/customXml" Target="../ink/ink984.xml"/><Relationship Id="rId22" Type="http://schemas.openxmlformats.org/officeDocument/2006/relationships/customXml" Target="../ink/ink825.xml"/><Relationship Id="rId43" Type="http://schemas.openxmlformats.org/officeDocument/2006/relationships/customXml" Target="../ink/ink846.xml"/><Relationship Id="rId64" Type="http://schemas.openxmlformats.org/officeDocument/2006/relationships/customXml" Target="../ink/ink867.xml"/><Relationship Id="rId118" Type="http://schemas.openxmlformats.org/officeDocument/2006/relationships/customXml" Target="../ink/ink921.xml"/><Relationship Id="rId139" Type="http://schemas.openxmlformats.org/officeDocument/2006/relationships/customXml" Target="../ink/ink942.xml"/><Relationship Id="rId85" Type="http://schemas.openxmlformats.org/officeDocument/2006/relationships/customXml" Target="../ink/ink888.xml"/><Relationship Id="rId150" Type="http://schemas.openxmlformats.org/officeDocument/2006/relationships/customXml" Target="../ink/ink953.xml"/><Relationship Id="rId171" Type="http://schemas.openxmlformats.org/officeDocument/2006/relationships/customXml" Target="../ink/ink974.xml"/><Relationship Id="rId192" Type="http://schemas.openxmlformats.org/officeDocument/2006/relationships/customXml" Target="../ink/ink995.xml"/><Relationship Id="rId206" Type="http://schemas.openxmlformats.org/officeDocument/2006/relationships/customXml" Target="../ink/ink1009.xml"/><Relationship Id="rId12" Type="http://schemas.openxmlformats.org/officeDocument/2006/relationships/customXml" Target="../ink/ink815.xml"/><Relationship Id="rId33" Type="http://schemas.openxmlformats.org/officeDocument/2006/relationships/customXml" Target="../ink/ink836.xml"/><Relationship Id="rId108" Type="http://schemas.openxmlformats.org/officeDocument/2006/relationships/customXml" Target="../ink/ink911.xml"/><Relationship Id="rId129" Type="http://schemas.openxmlformats.org/officeDocument/2006/relationships/customXml" Target="../ink/ink932.xml"/><Relationship Id="rId54" Type="http://schemas.openxmlformats.org/officeDocument/2006/relationships/customXml" Target="../ink/ink857.xml"/><Relationship Id="rId75" Type="http://schemas.openxmlformats.org/officeDocument/2006/relationships/customXml" Target="../ink/ink878.xml"/><Relationship Id="rId96" Type="http://schemas.openxmlformats.org/officeDocument/2006/relationships/customXml" Target="../ink/ink899.xml"/><Relationship Id="rId140" Type="http://schemas.openxmlformats.org/officeDocument/2006/relationships/customXml" Target="../ink/ink943.xml"/><Relationship Id="rId161" Type="http://schemas.openxmlformats.org/officeDocument/2006/relationships/customXml" Target="../ink/ink964.xml"/><Relationship Id="rId182" Type="http://schemas.openxmlformats.org/officeDocument/2006/relationships/customXml" Target="../ink/ink985.xml"/><Relationship Id="rId6" Type="http://schemas.openxmlformats.org/officeDocument/2006/relationships/customXml" Target="../ink/ink809.xml"/><Relationship Id="rId23" Type="http://schemas.openxmlformats.org/officeDocument/2006/relationships/customXml" Target="../ink/ink826.xml"/><Relationship Id="rId119" Type="http://schemas.openxmlformats.org/officeDocument/2006/relationships/customXml" Target="../ink/ink922.xml"/><Relationship Id="rId44" Type="http://schemas.openxmlformats.org/officeDocument/2006/relationships/customXml" Target="../ink/ink847.xml"/><Relationship Id="rId65" Type="http://schemas.openxmlformats.org/officeDocument/2006/relationships/customXml" Target="../ink/ink868.xml"/><Relationship Id="rId86" Type="http://schemas.openxmlformats.org/officeDocument/2006/relationships/customXml" Target="../ink/ink889.xml"/><Relationship Id="rId130" Type="http://schemas.openxmlformats.org/officeDocument/2006/relationships/customXml" Target="../ink/ink933.xml"/><Relationship Id="rId151" Type="http://schemas.openxmlformats.org/officeDocument/2006/relationships/customXml" Target="../ink/ink954.xml"/><Relationship Id="rId172" Type="http://schemas.openxmlformats.org/officeDocument/2006/relationships/customXml" Target="../ink/ink975.xml"/><Relationship Id="rId193" Type="http://schemas.openxmlformats.org/officeDocument/2006/relationships/customXml" Target="../ink/ink996.xml"/><Relationship Id="rId207" Type="http://schemas.openxmlformats.org/officeDocument/2006/relationships/customXml" Target="../ink/ink1010.xml"/><Relationship Id="rId13" Type="http://schemas.openxmlformats.org/officeDocument/2006/relationships/customXml" Target="../ink/ink816.xml"/><Relationship Id="rId109" Type="http://schemas.openxmlformats.org/officeDocument/2006/relationships/customXml" Target="../ink/ink912.xml"/><Relationship Id="rId34" Type="http://schemas.openxmlformats.org/officeDocument/2006/relationships/customXml" Target="../ink/ink837.xml"/><Relationship Id="rId55" Type="http://schemas.openxmlformats.org/officeDocument/2006/relationships/customXml" Target="../ink/ink858.xml"/><Relationship Id="rId76" Type="http://schemas.openxmlformats.org/officeDocument/2006/relationships/customXml" Target="../ink/ink879.xml"/><Relationship Id="rId97" Type="http://schemas.openxmlformats.org/officeDocument/2006/relationships/customXml" Target="../ink/ink900.xml"/><Relationship Id="rId120" Type="http://schemas.openxmlformats.org/officeDocument/2006/relationships/customXml" Target="../ink/ink923.xml"/><Relationship Id="rId141" Type="http://schemas.openxmlformats.org/officeDocument/2006/relationships/customXml" Target="../ink/ink944.xml"/><Relationship Id="rId7" Type="http://schemas.openxmlformats.org/officeDocument/2006/relationships/customXml" Target="../ink/ink810.xml"/><Relationship Id="rId162" Type="http://schemas.openxmlformats.org/officeDocument/2006/relationships/customXml" Target="../ink/ink965.xml"/><Relationship Id="rId183" Type="http://schemas.openxmlformats.org/officeDocument/2006/relationships/customXml" Target="../ink/ink986.xml"/><Relationship Id="rId24" Type="http://schemas.openxmlformats.org/officeDocument/2006/relationships/customXml" Target="../ink/ink827.xml"/><Relationship Id="rId45" Type="http://schemas.openxmlformats.org/officeDocument/2006/relationships/customXml" Target="../ink/ink848.xml"/><Relationship Id="rId66" Type="http://schemas.openxmlformats.org/officeDocument/2006/relationships/customXml" Target="../ink/ink869.xml"/><Relationship Id="rId87" Type="http://schemas.openxmlformats.org/officeDocument/2006/relationships/customXml" Target="../ink/ink890.xml"/><Relationship Id="rId110" Type="http://schemas.openxmlformats.org/officeDocument/2006/relationships/customXml" Target="../ink/ink913.xml"/><Relationship Id="rId131" Type="http://schemas.openxmlformats.org/officeDocument/2006/relationships/customXml" Target="../ink/ink934.xml"/><Relationship Id="rId61" Type="http://schemas.openxmlformats.org/officeDocument/2006/relationships/customXml" Target="../ink/ink864.xml"/><Relationship Id="rId82" Type="http://schemas.openxmlformats.org/officeDocument/2006/relationships/customXml" Target="../ink/ink885.xml"/><Relationship Id="rId152" Type="http://schemas.openxmlformats.org/officeDocument/2006/relationships/customXml" Target="../ink/ink955.xml"/><Relationship Id="rId173" Type="http://schemas.openxmlformats.org/officeDocument/2006/relationships/customXml" Target="../ink/ink976.xml"/><Relationship Id="rId194" Type="http://schemas.openxmlformats.org/officeDocument/2006/relationships/customXml" Target="../ink/ink997.xml"/><Relationship Id="rId199" Type="http://schemas.openxmlformats.org/officeDocument/2006/relationships/customXml" Target="../ink/ink1002.xml"/><Relationship Id="rId203" Type="http://schemas.openxmlformats.org/officeDocument/2006/relationships/customXml" Target="../ink/ink1006.xml"/><Relationship Id="rId208" Type="http://schemas.openxmlformats.org/officeDocument/2006/relationships/customXml" Target="../ink/ink1011.xml"/><Relationship Id="rId19" Type="http://schemas.openxmlformats.org/officeDocument/2006/relationships/customXml" Target="../ink/ink822.xml"/><Relationship Id="rId14" Type="http://schemas.openxmlformats.org/officeDocument/2006/relationships/customXml" Target="../ink/ink817.xml"/><Relationship Id="rId30" Type="http://schemas.openxmlformats.org/officeDocument/2006/relationships/customXml" Target="../ink/ink833.xml"/><Relationship Id="rId35" Type="http://schemas.openxmlformats.org/officeDocument/2006/relationships/customXml" Target="../ink/ink838.xml"/><Relationship Id="rId56" Type="http://schemas.openxmlformats.org/officeDocument/2006/relationships/customXml" Target="../ink/ink859.xml"/><Relationship Id="rId77" Type="http://schemas.openxmlformats.org/officeDocument/2006/relationships/customXml" Target="../ink/ink880.xml"/><Relationship Id="rId100" Type="http://schemas.openxmlformats.org/officeDocument/2006/relationships/customXml" Target="../ink/ink903.xml"/><Relationship Id="rId105" Type="http://schemas.openxmlformats.org/officeDocument/2006/relationships/customXml" Target="../ink/ink908.xml"/><Relationship Id="rId126" Type="http://schemas.openxmlformats.org/officeDocument/2006/relationships/customXml" Target="../ink/ink929.xml"/><Relationship Id="rId147" Type="http://schemas.openxmlformats.org/officeDocument/2006/relationships/customXml" Target="../ink/ink950.xml"/><Relationship Id="rId168" Type="http://schemas.openxmlformats.org/officeDocument/2006/relationships/customXml" Target="../ink/ink971.xml"/><Relationship Id="rId8" Type="http://schemas.openxmlformats.org/officeDocument/2006/relationships/customXml" Target="../ink/ink811.xml"/><Relationship Id="rId51" Type="http://schemas.openxmlformats.org/officeDocument/2006/relationships/customXml" Target="../ink/ink854.xml"/><Relationship Id="rId72" Type="http://schemas.openxmlformats.org/officeDocument/2006/relationships/customXml" Target="../ink/ink875.xml"/><Relationship Id="rId93" Type="http://schemas.openxmlformats.org/officeDocument/2006/relationships/customXml" Target="../ink/ink896.xml"/><Relationship Id="rId98" Type="http://schemas.openxmlformats.org/officeDocument/2006/relationships/customXml" Target="../ink/ink901.xml"/><Relationship Id="rId121" Type="http://schemas.openxmlformats.org/officeDocument/2006/relationships/customXml" Target="../ink/ink924.xml"/><Relationship Id="rId142" Type="http://schemas.openxmlformats.org/officeDocument/2006/relationships/customXml" Target="../ink/ink945.xml"/><Relationship Id="rId163" Type="http://schemas.openxmlformats.org/officeDocument/2006/relationships/customXml" Target="../ink/ink966.xml"/><Relationship Id="rId184" Type="http://schemas.openxmlformats.org/officeDocument/2006/relationships/customXml" Target="../ink/ink987.xml"/><Relationship Id="rId189" Type="http://schemas.openxmlformats.org/officeDocument/2006/relationships/customXml" Target="../ink/ink992.xml"/><Relationship Id="rId3" Type="http://schemas.openxmlformats.org/officeDocument/2006/relationships/customXml" Target="../ink/ink806.xml"/><Relationship Id="rId25" Type="http://schemas.openxmlformats.org/officeDocument/2006/relationships/customXml" Target="../ink/ink828.xml"/><Relationship Id="rId46" Type="http://schemas.openxmlformats.org/officeDocument/2006/relationships/customXml" Target="../ink/ink849.xml"/><Relationship Id="rId67" Type="http://schemas.openxmlformats.org/officeDocument/2006/relationships/customXml" Target="../ink/ink870.xml"/><Relationship Id="rId116" Type="http://schemas.openxmlformats.org/officeDocument/2006/relationships/customXml" Target="../ink/ink919.xml"/><Relationship Id="rId137" Type="http://schemas.openxmlformats.org/officeDocument/2006/relationships/customXml" Target="../ink/ink940.xml"/><Relationship Id="rId158" Type="http://schemas.openxmlformats.org/officeDocument/2006/relationships/customXml" Target="../ink/ink961.xml"/><Relationship Id="rId20" Type="http://schemas.openxmlformats.org/officeDocument/2006/relationships/customXml" Target="../ink/ink823.xml"/><Relationship Id="rId41" Type="http://schemas.openxmlformats.org/officeDocument/2006/relationships/customXml" Target="../ink/ink844.xml"/><Relationship Id="rId62" Type="http://schemas.openxmlformats.org/officeDocument/2006/relationships/customXml" Target="../ink/ink865.xml"/><Relationship Id="rId83" Type="http://schemas.openxmlformats.org/officeDocument/2006/relationships/customXml" Target="../ink/ink886.xml"/><Relationship Id="rId88" Type="http://schemas.openxmlformats.org/officeDocument/2006/relationships/customXml" Target="../ink/ink891.xml"/><Relationship Id="rId111" Type="http://schemas.openxmlformats.org/officeDocument/2006/relationships/customXml" Target="../ink/ink914.xml"/><Relationship Id="rId132" Type="http://schemas.openxmlformats.org/officeDocument/2006/relationships/customXml" Target="../ink/ink935.xml"/><Relationship Id="rId153" Type="http://schemas.openxmlformats.org/officeDocument/2006/relationships/customXml" Target="../ink/ink956.xml"/><Relationship Id="rId174" Type="http://schemas.openxmlformats.org/officeDocument/2006/relationships/customXml" Target="../ink/ink977.xml"/><Relationship Id="rId179" Type="http://schemas.openxmlformats.org/officeDocument/2006/relationships/customXml" Target="../ink/ink982.xml"/><Relationship Id="rId195" Type="http://schemas.openxmlformats.org/officeDocument/2006/relationships/customXml" Target="../ink/ink998.xml"/><Relationship Id="rId209" Type="http://schemas.openxmlformats.org/officeDocument/2006/relationships/customXml" Target="../ink/ink1012.xml"/><Relationship Id="rId190" Type="http://schemas.openxmlformats.org/officeDocument/2006/relationships/customXml" Target="../ink/ink993.xml"/><Relationship Id="rId204" Type="http://schemas.openxmlformats.org/officeDocument/2006/relationships/customXml" Target="../ink/ink1007.xml"/><Relationship Id="rId15" Type="http://schemas.openxmlformats.org/officeDocument/2006/relationships/customXml" Target="../ink/ink818.xml"/><Relationship Id="rId36" Type="http://schemas.openxmlformats.org/officeDocument/2006/relationships/customXml" Target="../ink/ink839.xml"/><Relationship Id="rId57" Type="http://schemas.openxmlformats.org/officeDocument/2006/relationships/customXml" Target="../ink/ink860.xml"/><Relationship Id="rId106" Type="http://schemas.openxmlformats.org/officeDocument/2006/relationships/customXml" Target="../ink/ink909.xml"/><Relationship Id="rId127" Type="http://schemas.openxmlformats.org/officeDocument/2006/relationships/customXml" Target="../ink/ink930.xml"/><Relationship Id="rId10" Type="http://schemas.openxmlformats.org/officeDocument/2006/relationships/customXml" Target="../ink/ink813.xml"/><Relationship Id="rId31" Type="http://schemas.openxmlformats.org/officeDocument/2006/relationships/customXml" Target="../ink/ink834.xml"/><Relationship Id="rId52" Type="http://schemas.openxmlformats.org/officeDocument/2006/relationships/customXml" Target="../ink/ink855.xml"/><Relationship Id="rId73" Type="http://schemas.openxmlformats.org/officeDocument/2006/relationships/customXml" Target="../ink/ink876.xml"/><Relationship Id="rId78" Type="http://schemas.openxmlformats.org/officeDocument/2006/relationships/customXml" Target="../ink/ink881.xml"/><Relationship Id="rId94" Type="http://schemas.openxmlformats.org/officeDocument/2006/relationships/customXml" Target="../ink/ink897.xml"/><Relationship Id="rId99" Type="http://schemas.openxmlformats.org/officeDocument/2006/relationships/customXml" Target="../ink/ink902.xml"/><Relationship Id="rId101" Type="http://schemas.openxmlformats.org/officeDocument/2006/relationships/customXml" Target="../ink/ink904.xml"/><Relationship Id="rId122" Type="http://schemas.openxmlformats.org/officeDocument/2006/relationships/customXml" Target="../ink/ink925.xml"/><Relationship Id="rId143" Type="http://schemas.openxmlformats.org/officeDocument/2006/relationships/customXml" Target="../ink/ink946.xml"/><Relationship Id="rId148" Type="http://schemas.openxmlformats.org/officeDocument/2006/relationships/customXml" Target="../ink/ink951.xml"/><Relationship Id="rId164" Type="http://schemas.openxmlformats.org/officeDocument/2006/relationships/customXml" Target="../ink/ink967.xml"/><Relationship Id="rId169" Type="http://schemas.openxmlformats.org/officeDocument/2006/relationships/customXml" Target="../ink/ink972.xml"/><Relationship Id="rId185" Type="http://schemas.openxmlformats.org/officeDocument/2006/relationships/customXml" Target="../ink/ink988.xml"/><Relationship Id="rId4" Type="http://schemas.openxmlformats.org/officeDocument/2006/relationships/customXml" Target="../ink/ink807.xml"/><Relationship Id="rId9" Type="http://schemas.openxmlformats.org/officeDocument/2006/relationships/customXml" Target="../ink/ink812.xml"/><Relationship Id="rId180" Type="http://schemas.openxmlformats.org/officeDocument/2006/relationships/customXml" Target="../ink/ink983.xml"/><Relationship Id="rId210" Type="http://schemas.openxmlformats.org/officeDocument/2006/relationships/customXml" Target="../ink/ink1013.xml"/><Relationship Id="rId26" Type="http://schemas.openxmlformats.org/officeDocument/2006/relationships/customXml" Target="../ink/ink829.xml"/><Relationship Id="rId47" Type="http://schemas.openxmlformats.org/officeDocument/2006/relationships/customXml" Target="../ink/ink850.xml"/><Relationship Id="rId68" Type="http://schemas.openxmlformats.org/officeDocument/2006/relationships/customXml" Target="../ink/ink871.xml"/><Relationship Id="rId89" Type="http://schemas.openxmlformats.org/officeDocument/2006/relationships/customXml" Target="../ink/ink892.xml"/><Relationship Id="rId112" Type="http://schemas.openxmlformats.org/officeDocument/2006/relationships/customXml" Target="../ink/ink915.xml"/><Relationship Id="rId133" Type="http://schemas.openxmlformats.org/officeDocument/2006/relationships/customXml" Target="../ink/ink936.xml"/><Relationship Id="rId154" Type="http://schemas.openxmlformats.org/officeDocument/2006/relationships/customXml" Target="../ink/ink957.xml"/><Relationship Id="rId175" Type="http://schemas.openxmlformats.org/officeDocument/2006/relationships/customXml" Target="../ink/ink978.xml"/><Relationship Id="rId196" Type="http://schemas.openxmlformats.org/officeDocument/2006/relationships/customXml" Target="../ink/ink999.xml"/><Relationship Id="rId200" Type="http://schemas.openxmlformats.org/officeDocument/2006/relationships/customXml" Target="../ink/ink1003.xml"/><Relationship Id="rId16" Type="http://schemas.openxmlformats.org/officeDocument/2006/relationships/customXml" Target="../ink/ink819.xml"/><Relationship Id="rId37" Type="http://schemas.openxmlformats.org/officeDocument/2006/relationships/customXml" Target="../ink/ink840.xml"/><Relationship Id="rId58" Type="http://schemas.openxmlformats.org/officeDocument/2006/relationships/customXml" Target="../ink/ink861.xml"/><Relationship Id="rId79" Type="http://schemas.openxmlformats.org/officeDocument/2006/relationships/customXml" Target="../ink/ink882.xml"/><Relationship Id="rId102" Type="http://schemas.openxmlformats.org/officeDocument/2006/relationships/customXml" Target="../ink/ink905.xml"/><Relationship Id="rId123" Type="http://schemas.openxmlformats.org/officeDocument/2006/relationships/customXml" Target="../ink/ink926.xml"/><Relationship Id="rId144" Type="http://schemas.openxmlformats.org/officeDocument/2006/relationships/customXml" Target="../ink/ink947.xml"/><Relationship Id="rId90" Type="http://schemas.openxmlformats.org/officeDocument/2006/relationships/customXml" Target="../ink/ink893.xml"/><Relationship Id="rId165" Type="http://schemas.openxmlformats.org/officeDocument/2006/relationships/customXml" Target="../ink/ink968.xml"/><Relationship Id="rId186" Type="http://schemas.openxmlformats.org/officeDocument/2006/relationships/customXml" Target="../ink/ink989.xml"/><Relationship Id="rId211" Type="http://schemas.openxmlformats.org/officeDocument/2006/relationships/image" Target="../media/image30.emf"/><Relationship Id="rId27" Type="http://schemas.openxmlformats.org/officeDocument/2006/relationships/customXml" Target="../ink/ink830.xml"/><Relationship Id="rId48" Type="http://schemas.openxmlformats.org/officeDocument/2006/relationships/customXml" Target="../ink/ink851.xml"/><Relationship Id="rId69" Type="http://schemas.openxmlformats.org/officeDocument/2006/relationships/customXml" Target="../ink/ink872.xml"/><Relationship Id="rId113" Type="http://schemas.openxmlformats.org/officeDocument/2006/relationships/customXml" Target="../ink/ink916.xml"/><Relationship Id="rId134" Type="http://schemas.openxmlformats.org/officeDocument/2006/relationships/customXml" Target="../ink/ink937.xml"/><Relationship Id="rId80" Type="http://schemas.openxmlformats.org/officeDocument/2006/relationships/customXml" Target="../ink/ink883.xml"/><Relationship Id="rId155" Type="http://schemas.openxmlformats.org/officeDocument/2006/relationships/customXml" Target="../ink/ink958.xml"/><Relationship Id="rId176" Type="http://schemas.openxmlformats.org/officeDocument/2006/relationships/customXml" Target="../ink/ink979.xml"/><Relationship Id="rId197" Type="http://schemas.openxmlformats.org/officeDocument/2006/relationships/customXml" Target="../ink/ink1000.xml"/><Relationship Id="rId201" Type="http://schemas.openxmlformats.org/officeDocument/2006/relationships/customXml" Target="../ink/ink1004.xml"/><Relationship Id="rId17" Type="http://schemas.openxmlformats.org/officeDocument/2006/relationships/customXml" Target="../ink/ink820.xml"/><Relationship Id="rId38" Type="http://schemas.openxmlformats.org/officeDocument/2006/relationships/customXml" Target="../ink/ink841.xml"/><Relationship Id="rId59" Type="http://schemas.openxmlformats.org/officeDocument/2006/relationships/customXml" Target="../ink/ink862.xml"/><Relationship Id="rId103" Type="http://schemas.openxmlformats.org/officeDocument/2006/relationships/customXml" Target="../ink/ink906.xml"/><Relationship Id="rId124" Type="http://schemas.openxmlformats.org/officeDocument/2006/relationships/customXml" Target="../ink/ink927.xml"/><Relationship Id="rId70" Type="http://schemas.openxmlformats.org/officeDocument/2006/relationships/customXml" Target="../ink/ink873.xml"/><Relationship Id="rId91" Type="http://schemas.openxmlformats.org/officeDocument/2006/relationships/customXml" Target="../ink/ink894.xml"/><Relationship Id="rId145" Type="http://schemas.openxmlformats.org/officeDocument/2006/relationships/customXml" Target="../ink/ink948.xml"/><Relationship Id="rId166" Type="http://schemas.openxmlformats.org/officeDocument/2006/relationships/customXml" Target="../ink/ink969.xml"/><Relationship Id="rId187" Type="http://schemas.openxmlformats.org/officeDocument/2006/relationships/customXml" Target="../ink/ink990.xml"/><Relationship Id="rId1" Type="http://schemas.openxmlformats.org/officeDocument/2006/relationships/slideLayout" Target="../slideLayouts/slideLayout1.xml"/><Relationship Id="rId28" Type="http://schemas.openxmlformats.org/officeDocument/2006/relationships/customXml" Target="../ink/ink831.xml"/><Relationship Id="rId49" Type="http://schemas.openxmlformats.org/officeDocument/2006/relationships/customXml" Target="../ink/ink852.xml"/><Relationship Id="rId114" Type="http://schemas.openxmlformats.org/officeDocument/2006/relationships/customXml" Target="../ink/ink917.xml"/><Relationship Id="rId60" Type="http://schemas.openxmlformats.org/officeDocument/2006/relationships/customXml" Target="../ink/ink863.xml"/><Relationship Id="rId81" Type="http://schemas.openxmlformats.org/officeDocument/2006/relationships/customXml" Target="../ink/ink884.xml"/><Relationship Id="rId135" Type="http://schemas.openxmlformats.org/officeDocument/2006/relationships/customXml" Target="../ink/ink938.xml"/><Relationship Id="rId156" Type="http://schemas.openxmlformats.org/officeDocument/2006/relationships/customXml" Target="../ink/ink959.xml"/><Relationship Id="rId177" Type="http://schemas.openxmlformats.org/officeDocument/2006/relationships/customXml" Target="../ink/ink980.xml"/><Relationship Id="rId198" Type="http://schemas.openxmlformats.org/officeDocument/2006/relationships/customXml" Target="../ink/ink1001.xml"/><Relationship Id="rId202" Type="http://schemas.openxmlformats.org/officeDocument/2006/relationships/customXml" Target="../ink/ink1005.xml"/><Relationship Id="rId18" Type="http://schemas.openxmlformats.org/officeDocument/2006/relationships/customXml" Target="../ink/ink821.xml"/><Relationship Id="rId39" Type="http://schemas.openxmlformats.org/officeDocument/2006/relationships/customXml" Target="../ink/ink842.xml"/><Relationship Id="rId50" Type="http://schemas.openxmlformats.org/officeDocument/2006/relationships/customXml" Target="../ink/ink853.xml"/><Relationship Id="rId104" Type="http://schemas.openxmlformats.org/officeDocument/2006/relationships/customXml" Target="../ink/ink907.xml"/><Relationship Id="rId125" Type="http://schemas.openxmlformats.org/officeDocument/2006/relationships/customXml" Target="../ink/ink928.xml"/><Relationship Id="rId146" Type="http://schemas.openxmlformats.org/officeDocument/2006/relationships/customXml" Target="../ink/ink949.xml"/><Relationship Id="rId167" Type="http://schemas.openxmlformats.org/officeDocument/2006/relationships/customXml" Target="../ink/ink970.xml"/><Relationship Id="rId188" Type="http://schemas.openxmlformats.org/officeDocument/2006/relationships/customXml" Target="../ink/ink991.xml"/><Relationship Id="rId71" Type="http://schemas.openxmlformats.org/officeDocument/2006/relationships/customXml" Target="../ink/ink874.xml"/><Relationship Id="rId92" Type="http://schemas.openxmlformats.org/officeDocument/2006/relationships/customXml" Target="../ink/ink895.xml"/><Relationship Id="rId2" Type="http://schemas.openxmlformats.org/officeDocument/2006/relationships/image" Target="../media/image29.png"/><Relationship Id="rId29" Type="http://schemas.openxmlformats.org/officeDocument/2006/relationships/customXml" Target="../ink/ink832.xml"/><Relationship Id="rId40" Type="http://schemas.openxmlformats.org/officeDocument/2006/relationships/customXml" Target="../ink/ink843.xml"/><Relationship Id="rId115" Type="http://schemas.openxmlformats.org/officeDocument/2006/relationships/customXml" Target="../ink/ink918.xml"/><Relationship Id="rId136" Type="http://schemas.openxmlformats.org/officeDocument/2006/relationships/customXml" Target="../ink/ink939.xml"/><Relationship Id="rId157" Type="http://schemas.openxmlformats.org/officeDocument/2006/relationships/customXml" Target="../ink/ink960.xml"/><Relationship Id="rId178" Type="http://schemas.openxmlformats.org/officeDocument/2006/relationships/customXml" Target="../ink/ink98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14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emf"/><Relationship Id="rId4" Type="http://schemas.openxmlformats.org/officeDocument/2006/relationships/customXml" Target="../ink/ink1015.xml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30.xml"/><Relationship Id="rId21" Type="http://schemas.openxmlformats.org/officeDocument/2006/relationships/customXml" Target="../ink/ink1034.xml"/><Relationship Id="rId42" Type="http://schemas.openxmlformats.org/officeDocument/2006/relationships/customXml" Target="../ink/ink1055.xml"/><Relationship Id="rId63" Type="http://schemas.openxmlformats.org/officeDocument/2006/relationships/customXml" Target="../ink/ink1076.xml"/><Relationship Id="rId84" Type="http://schemas.openxmlformats.org/officeDocument/2006/relationships/customXml" Target="../ink/ink1097.xml"/><Relationship Id="rId138" Type="http://schemas.openxmlformats.org/officeDocument/2006/relationships/customXml" Target="../ink/ink1151.xml"/><Relationship Id="rId159" Type="http://schemas.openxmlformats.org/officeDocument/2006/relationships/customXml" Target="../ink/ink1172.xml"/><Relationship Id="rId170" Type="http://schemas.openxmlformats.org/officeDocument/2006/relationships/customXml" Target="../ink/ink1183.xml"/><Relationship Id="rId191" Type="http://schemas.openxmlformats.org/officeDocument/2006/relationships/customXml" Target="../ink/ink1204.xml"/><Relationship Id="rId205" Type="http://schemas.openxmlformats.org/officeDocument/2006/relationships/customXml" Target="../ink/ink1218.xml"/><Relationship Id="rId107" Type="http://schemas.openxmlformats.org/officeDocument/2006/relationships/customXml" Target="../ink/ink1120.xml"/><Relationship Id="rId11" Type="http://schemas.openxmlformats.org/officeDocument/2006/relationships/customXml" Target="../ink/ink1024.xml"/><Relationship Id="rId32" Type="http://schemas.openxmlformats.org/officeDocument/2006/relationships/customXml" Target="../ink/ink1045.xml"/><Relationship Id="rId53" Type="http://schemas.openxmlformats.org/officeDocument/2006/relationships/customXml" Target="../ink/ink1066.xml"/><Relationship Id="rId74" Type="http://schemas.openxmlformats.org/officeDocument/2006/relationships/customXml" Target="../ink/ink1087.xml"/><Relationship Id="rId128" Type="http://schemas.openxmlformats.org/officeDocument/2006/relationships/customXml" Target="../ink/ink1141.xml"/><Relationship Id="rId149" Type="http://schemas.openxmlformats.org/officeDocument/2006/relationships/customXml" Target="../ink/ink1162.xml"/><Relationship Id="rId5" Type="http://schemas.openxmlformats.org/officeDocument/2006/relationships/customXml" Target="../ink/ink1018.xml"/><Relationship Id="rId95" Type="http://schemas.openxmlformats.org/officeDocument/2006/relationships/customXml" Target="../ink/ink1108.xml"/><Relationship Id="rId160" Type="http://schemas.openxmlformats.org/officeDocument/2006/relationships/customXml" Target="../ink/ink1173.xml"/><Relationship Id="rId181" Type="http://schemas.openxmlformats.org/officeDocument/2006/relationships/customXml" Target="../ink/ink1194.xml"/><Relationship Id="rId216" Type="http://schemas.openxmlformats.org/officeDocument/2006/relationships/customXml" Target="../ink/ink1229.xml"/><Relationship Id="rId22" Type="http://schemas.openxmlformats.org/officeDocument/2006/relationships/customXml" Target="../ink/ink1035.xml"/><Relationship Id="rId43" Type="http://schemas.openxmlformats.org/officeDocument/2006/relationships/customXml" Target="../ink/ink1056.xml"/><Relationship Id="rId64" Type="http://schemas.openxmlformats.org/officeDocument/2006/relationships/customXml" Target="../ink/ink1077.xml"/><Relationship Id="rId118" Type="http://schemas.openxmlformats.org/officeDocument/2006/relationships/customXml" Target="../ink/ink1131.xml"/><Relationship Id="rId139" Type="http://schemas.openxmlformats.org/officeDocument/2006/relationships/customXml" Target="../ink/ink1152.xml"/><Relationship Id="rId85" Type="http://schemas.openxmlformats.org/officeDocument/2006/relationships/customXml" Target="../ink/ink1098.xml"/><Relationship Id="rId150" Type="http://schemas.openxmlformats.org/officeDocument/2006/relationships/customXml" Target="../ink/ink1163.xml"/><Relationship Id="rId171" Type="http://schemas.openxmlformats.org/officeDocument/2006/relationships/customXml" Target="../ink/ink1184.xml"/><Relationship Id="rId192" Type="http://schemas.openxmlformats.org/officeDocument/2006/relationships/customXml" Target="../ink/ink1205.xml"/><Relationship Id="rId206" Type="http://schemas.openxmlformats.org/officeDocument/2006/relationships/customXml" Target="../ink/ink1219.xml"/><Relationship Id="rId12" Type="http://schemas.openxmlformats.org/officeDocument/2006/relationships/customXml" Target="../ink/ink1025.xml"/><Relationship Id="rId33" Type="http://schemas.openxmlformats.org/officeDocument/2006/relationships/customXml" Target="../ink/ink1046.xml"/><Relationship Id="rId108" Type="http://schemas.openxmlformats.org/officeDocument/2006/relationships/customXml" Target="../ink/ink1121.xml"/><Relationship Id="rId129" Type="http://schemas.openxmlformats.org/officeDocument/2006/relationships/customXml" Target="../ink/ink1142.xml"/><Relationship Id="rId54" Type="http://schemas.openxmlformats.org/officeDocument/2006/relationships/customXml" Target="../ink/ink1067.xml"/><Relationship Id="rId75" Type="http://schemas.openxmlformats.org/officeDocument/2006/relationships/customXml" Target="../ink/ink1088.xml"/><Relationship Id="rId96" Type="http://schemas.openxmlformats.org/officeDocument/2006/relationships/customXml" Target="../ink/ink1109.xml"/><Relationship Id="rId140" Type="http://schemas.openxmlformats.org/officeDocument/2006/relationships/customXml" Target="../ink/ink1153.xml"/><Relationship Id="rId161" Type="http://schemas.openxmlformats.org/officeDocument/2006/relationships/customXml" Target="../ink/ink1174.xml"/><Relationship Id="rId182" Type="http://schemas.openxmlformats.org/officeDocument/2006/relationships/customXml" Target="../ink/ink1195.xml"/><Relationship Id="rId217" Type="http://schemas.openxmlformats.org/officeDocument/2006/relationships/customXml" Target="../ink/ink1230.xml"/><Relationship Id="rId6" Type="http://schemas.openxmlformats.org/officeDocument/2006/relationships/customXml" Target="../ink/ink1019.xml"/><Relationship Id="rId23" Type="http://schemas.openxmlformats.org/officeDocument/2006/relationships/customXml" Target="../ink/ink1036.xml"/><Relationship Id="rId119" Type="http://schemas.openxmlformats.org/officeDocument/2006/relationships/customXml" Target="../ink/ink1132.xml"/><Relationship Id="rId44" Type="http://schemas.openxmlformats.org/officeDocument/2006/relationships/customXml" Target="../ink/ink1057.xml"/><Relationship Id="rId65" Type="http://schemas.openxmlformats.org/officeDocument/2006/relationships/customXml" Target="../ink/ink1078.xml"/><Relationship Id="rId86" Type="http://schemas.openxmlformats.org/officeDocument/2006/relationships/customXml" Target="../ink/ink1099.xml"/><Relationship Id="rId130" Type="http://schemas.openxmlformats.org/officeDocument/2006/relationships/customXml" Target="../ink/ink1143.xml"/><Relationship Id="rId151" Type="http://schemas.openxmlformats.org/officeDocument/2006/relationships/customXml" Target="../ink/ink1164.xml"/><Relationship Id="rId172" Type="http://schemas.openxmlformats.org/officeDocument/2006/relationships/customXml" Target="../ink/ink1185.xml"/><Relationship Id="rId193" Type="http://schemas.openxmlformats.org/officeDocument/2006/relationships/customXml" Target="../ink/ink1206.xml"/><Relationship Id="rId207" Type="http://schemas.openxmlformats.org/officeDocument/2006/relationships/customXml" Target="../ink/ink1220.xml"/><Relationship Id="rId13" Type="http://schemas.openxmlformats.org/officeDocument/2006/relationships/customXml" Target="../ink/ink1026.xml"/><Relationship Id="rId109" Type="http://schemas.openxmlformats.org/officeDocument/2006/relationships/customXml" Target="../ink/ink1122.xml"/><Relationship Id="rId34" Type="http://schemas.openxmlformats.org/officeDocument/2006/relationships/customXml" Target="../ink/ink1047.xml"/><Relationship Id="rId55" Type="http://schemas.openxmlformats.org/officeDocument/2006/relationships/customXml" Target="../ink/ink1068.xml"/><Relationship Id="rId76" Type="http://schemas.openxmlformats.org/officeDocument/2006/relationships/customXml" Target="../ink/ink1089.xml"/><Relationship Id="rId97" Type="http://schemas.openxmlformats.org/officeDocument/2006/relationships/customXml" Target="../ink/ink1110.xml"/><Relationship Id="rId120" Type="http://schemas.openxmlformats.org/officeDocument/2006/relationships/customXml" Target="../ink/ink1133.xml"/><Relationship Id="rId141" Type="http://schemas.openxmlformats.org/officeDocument/2006/relationships/customXml" Target="../ink/ink1154.xml"/><Relationship Id="rId7" Type="http://schemas.openxmlformats.org/officeDocument/2006/relationships/customXml" Target="../ink/ink1020.xml"/><Relationship Id="rId162" Type="http://schemas.openxmlformats.org/officeDocument/2006/relationships/customXml" Target="../ink/ink1175.xml"/><Relationship Id="rId183" Type="http://schemas.openxmlformats.org/officeDocument/2006/relationships/customXml" Target="../ink/ink1196.xml"/><Relationship Id="rId218" Type="http://schemas.openxmlformats.org/officeDocument/2006/relationships/customXml" Target="../ink/ink1231.xml"/><Relationship Id="rId24" Type="http://schemas.openxmlformats.org/officeDocument/2006/relationships/customXml" Target="../ink/ink1037.xml"/><Relationship Id="rId45" Type="http://schemas.openxmlformats.org/officeDocument/2006/relationships/customXml" Target="../ink/ink1058.xml"/><Relationship Id="rId66" Type="http://schemas.openxmlformats.org/officeDocument/2006/relationships/customXml" Target="../ink/ink1079.xml"/><Relationship Id="rId87" Type="http://schemas.openxmlformats.org/officeDocument/2006/relationships/customXml" Target="../ink/ink1100.xml"/><Relationship Id="rId110" Type="http://schemas.openxmlformats.org/officeDocument/2006/relationships/customXml" Target="../ink/ink1123.xml"/><Relationship Id="rId131" Type="http://schemas.openxmlformats.org/officeDocument/2006/relationships/customXml" Target="../ink/ink1144.xml"/><Relationship Id="rId152" Type="http://schemas.openxmlformats.org/officeDocument/2006/relationships/customXml" Target="../ink/ink1165.xml"/><Relationship Id="rId173" Type="http://schemas.openxmlformats.org/officeDocument/2006/relationships/customXml" Target="../ink/ink1186.xml"/><Relationship Id="rId194" Type="http://schemas.openxmlformats.org/officeDocument/2006/relationships/customXml" Target="../ink/ink1207.xml"/><Relationship Id="rId208" Type="http://schemas.openxmlformats.org/officeDocument/2006/relationships/customXml" Target="../ink/ink1221.xml"/><Relationship Id="rId14" Type="http://schemas.openxmlformats.org/officeDocument/2006/relationships/customXml" Target="../ink/ink1027.xml"/><Relationship Id="rId35" Type="http://schemas.openxmlformats.org/officeDocument/2006/relationships/customXml" Target="../ink/ink1048.xml"/><Relationship Id="rId56" Type="http://schemas.openxmlformats.org/officeDocument/2006/relationships/customXml" Target="../ink/ink1069.xml"/><Relationship Id="rId77" Type="http://schemas.openxmlformats.org/officeDocument/2006/relationships/customXml" Target="../ink/ink1090.xml"/><Relationship Id="rId100" Type="http://schemas.openxmlformats.org/officeDocument/2006/relationships/customXml" Target="../ink/ink1113.xml"/><Relationship Id="rId8" Type="http://schemas.openxmlformats.org/officeDocument/2006/relationships/customXml" Target="../ink/ink1021.xml"/><Relationship Id="rId51" Type="http://schemas.openxmlformats.org/officeDocument/2006/relationships/customXml" Target="../ink/ink1064.xml"/><Relationship Id="rId72" Type="http://schemas.openxmlformats.org/officeDocument/2006/relationships/customXml" Target="../ink/ink1085.xml"/><Relationship Id="rId93" Type="http://schemas.openxmlformats.org/officeDocument/2006/relationships/customXml" Target="../ink/ink1106.xml"/><Relationship Id="rId98" Type="http://schemas.openxmlformats.org/officeDocument/2006/relationships/customXml" Target="../ink/ink1111.xml"/><Relationship Id="rId121" Type="http://schemas.openxmlformats.org/officeDocument/2006/relationships/customXml" Target="../ink/ink1134.xml"/><Relationship Id="rId142" Type="http://schemas.openxmlformats.org/officeDocument/2006/relationships/customXml" Target="../ink/ink1155.xml"/><Relationship Id="rId163" Type="http://schemas.openxmlformats.org/officeDocument/2006/relationships/customXml" Target="../ink/ink1176.xml"/><Relationship Id="rId184" Type="http://schemas.openxmlformats.org/officeDocument/2006/relationships/customXml" Target="../ink/ink1197.xml"/><Relationship Id="rId189" Type="http://schemas.openxmlformats.org/officeDocument/2006/relationships/customXml" Target="../ink/ink1202.xml"/><Relationship Id="rId219" Type="http://schemas.openxmlformats.org/officeDocument/2006/relationships/customXml" Target="../ink/ink1232.xml"/><Relationship Id="rId3" Type="http://schemas.openxmlformats.org/officeDocument/2006/relationships/customXml" Target="../ink/ink1016.xml"/><Relationship Id="rId214" Type="http://schemas.openxmlformats.org/officeDocument/2006/relationships/customXml" Target="../ink/ink1227.xml"/><Relationship Id="rId25" Type="http://schemas.openxmlformats.org/officeDocument/2006/relationships/customXml" Target="../ink/ink1038.xml"/><Relationship Id="rId46" Type="http://schemas.openxmlformats.org/officeDocument/2006/relationships/customXml" Target="../ink/ink1059.xml"/><Relationship Id="rId67" Type="http://schemas.openxmlformats.org/officeDocument/2006/relationships/customXml" Target="../ink/ink1080.xml"/><Relationship Id="rId116" Type="http://schemas.openxmlformats.org/officeDocument/2006/relationships/customXml" Target="../ink/ink1129.xml"/><Relationship Id="rId137" Type="http://schemas.openxmlformats.org/officeDocument/2006/relationships/customXml" Target="../ink/ink1150.xml"/><Relationship Id="rId158" Type="http://schemas.openxmlformats.org/officeDocument/2006/relationships/customXml" Target="../ink/ink1171.xml"/><Relationship Id="rId20" Type="http://schemas.openxmlformats.org/officeDocument/2006/relationships/customXml" Target="../ink/ink1033.xml"/><Relationship Id="rId41" Type="http://schemas.openxmlformats.org/officeDocument/2006/relationships/customXml" Target="../ink/ink1054.xml"/><Relationship Id="rId62" Type="http://schemas.openxmlformats.org/officeDocument/2006/relationships/customXml" Target="../ink/ink1075.xml"/><Relationship Id="rId83" Type="http://schemas.openxmlformats.org/officeDocument/2006/relationships/customXml" Target="../ink/ink1096.xml"/><Relationship Id="rId88" Type="http://schemas.openxmlformats.org/officeDocument/2006/relationships/customXml" Target="../ink/ink1101.xml"/><Relationship Id="rId111" Type="http://schemas.openxmlformats.org/officeDocument/2006/relationships/customXml" Target="../ink/ink1124.xml"/><Relationship Id="rId132" Type="http://schemas.openxmlformats.org/officeDocument/2006/relationships/customXml" Target="../ink/ink1145.xml"/><Relationship Id="rId153" Type="http://schemas.openxmlformats.org/officeDocument/2006/relationships/customXml" Target="../ink/ink1166.xml"/><Relationship Id="rId174" Type="http://schemas.openxmlformats.org/officeDocument/2006/relationships/customXml" Target="../ink/ink1187.xml"/><Relationship Id="rId179" Type="http://schemas.openxmlformats.org/officeDocument/2006/relationships/customXml" Target="../ink/ink1192.xml"/><Relationship Id="rId195" Type="http://schemas.openxmlformats.org/officeDocument/2006/relationships/customXml" Target="../ink/ink1208.xml"/><Relationship Id="rId209" Type="http://schemas.openxmlformats.org/officeDocument/2006/relationships/customXml" Target="../ink/ink1222.xml"/><Relationship Id="rId190" Type="http://schemas.openxmlformats.org/officeDocument/2006/relationships/customXml" Target="../ink/ink1203.xml"/><Relationship Id="rId204" Type="http://schemas.openxmlformats.org/officeDocument/2006/relationships/customXml" Target="../ink/ink1217.xml"/><Relationship Id="rId220" Type="http://schemas.openxmlformats.org/officeDocument/2006/relationships/customXml" Target="../ink/ink1233.xml"/><Relationship Id="rId15" Type="http://schemas.openxmlformats.org/officeDocument/2006/relationships/customXml" Target="../ink/ink1028.xml"/><Relationship Id="rId36" Type="http://schemas.openxmlformats.org/officeDocument/2006/relationships/customXml" Target="../ink/ink1049.xml"/><Relationship Id="rId57" Type="http://schemas.openxmlformats.org/officeDocument/2006/relationships/customXml" Target="../ink/ink1070.xml"/><Relationship Id="rId106" Type="http://schemas.openxmlformats.org/officeDocument/2006/relationships/customXml" Target="../ink/ink1119.xml"/><Relationship Id="rId127" Type="http://schemas.openxmlformats.org/officeDocument/2006/relationships/customXml" Target="../ink/ink1140.xml"/><Relationship Id="rId10" Type="http://schemas.openxmlformats.org/officeDocument/2006/relationships/customXml" Target="../ink/ink1023.xml"/><Relationship Id="rId31" Type="http://schemas.openxmlformats.org/officeDocument/2006/relationships/customXml" Target="../ink/ink1044.xml"/><Relationship Id="rId52" Type="http://schemas.openxmlformats.org/officeDocument/2006/relationships/customXml" Target="../ink/ink1065.xml"/><Relationship Id="rId73" Type="http://schemas.openxmlformats.org/officeDocument/2006/relationships/customXml" Target="../ink/ink1086.xml"/><Relationship Id="rId78" Type="http://schemas.openxmlformats.org/officeDocument/2006/relationships/customXml" Target="../ink/ink1091.xml"/><Relationship Id="rId94" Type="http://schemas.openxmlformats.org/officeDocument/2006/relationships/customXml" Target="../ink/ink1107.xml"/><Relationship Id="rId99" Type="http://schemas.openxmlformats.org/officeDocument/2006/relationships/customXml" Target="../ink/ink1112.xml"/><Relationship Id="rId101" Type="http://schemas.openxmlformats.org/officeDocument/2006/relationships/customXml" Target="../ink/ink1114.xml"/><Relationship Id="rId122" Type="http://schemas.openxmlformats.org/officeDocument/2006/relationships/customXml" Target="../ink/ink1135.xml"/><Relationship Id="rId143" Type="http://schemas.openxmlformats.org/officeDocument/2006/relationships/customXml" Target="../ink/ink1156.xml"/><Relationship Id="rId148" Type="http://schemas.openxmlformats.org/officeDocument/2006/relationships/customXml" Target="../ink/ink1161.xml"/><Relationship Id="rId164" Type="http://schemas.openxmlformats.org/officeDocument/2006/relationships/customXml" Target="../ink/ink1177.xml"/><Relationship Id="rId169" Type="http://schemas.openxmlformats.org/officeDocument/2006/relationships/customXml" Target="../ink/ink1182.xml"/><Relationship Id="rId185" Type="http://schemas.openxmlformats.org/officeDocument/2006/relationships/customXml" Target="../ink/ink1198.xml"/><Relationship Id="rId4" Type="http://schemas.openxmlformats.org/officeDocument/2006/relationships/customXml" Target="../ink/ink1017.xml"/><Relationship Id="rId9" Type="http://schemas.openxmlformats.org/officeDocument/2006/relationships/customXml" Target="../ink/ink1022.xml"/><Relationship Id="rId180" Type="http://schemas.openxmlformats.org/officeDocument/2006/relationships/customXml" Target="../ink/ink1193.xml"/><Relationship Id="rId210" Type="http://schemas.openxmlformats.org/officeDocument/2006/relationships/customXml" Target="../ink/ink1223.xml"/><Relationship Id="rId215" Type="http://schemas.openxmlformats.org/officeDocument/2006/relationships/customXml" Target="../ink/ink1228.xml"/><Relationship Id="rId26" Type="http://schemas.openxmlformats.org/officeDocument/2006/relationships/customXml" Target="../ink/ink1039.xml"/><Relationship Id="rId47" Type="http://schemas.openxmlformats.org/officeDocument/2006/relationships/customXml" Target="../ink/ink1060.xml"/><Relationship Id="rId68" Type="http://schemas.openxmlformats.org/officeDocument/2006/relationships/customXml" Target="../ink/ink1081.xml"/><Relationship Id="rId89" Type="http://schemas.openxmlformats.org/officeDocument/2006/relationships/customXml" Target="../ink/ink1102.xml"/><Relationship Id="rId112" Type="http://schemas.openxmlformats.org/officeDocument/2006/relationships/customXml" Target="../ink/ink1125.xml"/><Relationship Id="rId133" Type="http://schemas.openxmlformats.org/officeDocument/2006/relationships/customXml" Target="../ink/ink1146.xml"/><Relationship Id="rId154" Type="http://schemas.openxmlformats.org/officeDocument/2006/relationships/customXml" Target="../ink/ink1167.xml"/><Relationship Id="rId175" Type="http://schemas.openxmlformats.org/officeDocument/2006/relationships/customXml" Target="../ink/ink1188.xml"/><Relationship Id="rId196" Type="http://schemas.openxmlformats.org/officeDocument/2006/relationships/customXml" Target="../ink/ink1209.xml"/><Relationship Id="rId200" Type="http://schemas.openxmlformats.org/officeDocument/2006/relationships/customXml" Target="../ink/ink1213.xml"/><Relationship Id="rId16" Type="http://schemas.openxmlformats.org/officeDocument/2006/relationships/customXml" Target="../ink/ink1029.xml"/><Relationship Id="rId221" Type="http://schemas.openxmlformats.org/officeDocument/2006/relationships/customXml" Target="../ink/ink1234.xml"/><Relationship Id="rId37" Type="http://schemas.openxmlformats.org/officeDocument/2006/relationships/customXml" Target="../ink/ink1050.xml"/><Relationship Id="rId58" Type="http://schemas.openxmlformats.org/officeDocument/2006/relationships/customXml" Target="../ink/ink1071.xml"/><Relationship Id="rId79" Type="http://schemas.openxmlformats.org/officeDocument/2006/relationships/customXml" Target="../ink/ink1092.xml"/><Relationship Id="rId102" Type="http://schemas.openxmlformats.org/officeDocument/2006/relationships/customXml" Target="../ink/ink1115.xml"/><Relationship Id="rId123" Type="http://schemas.openxmlformats.org/officeDocument/2006/relationships/customXml" Target="../ink/ink1136.xml"/><Relationship Id="rId144" Type="http://schemas.openxmlformats.org/officeDocument/2006/relationships/customXml" Target="../ink/ink1157.xml"/><Relationship Id="rId90" Type="http://schemas.openxmlformats.org/officeDocument/2006/relationships/customXml" Target="../ink/ink1103.xml"/><Relationship Id="rId165" Type="http://schemas.openxmlformats.org/officeDocument/2006/relationships/customXml" Target="../ink/ink1178.xml"/><Relationship Id="rId186" Type="http://schemas.openxmlformats.org/officeDocument/2006/relationships/customXml" Target="../ink/ink1199.xml"/><Relationship Id="rId211" Type="http://schemas.openxmlformats.org/officeDocument/2006/relationships/customXml" Target="../ink/ink1224.xml"/><Relationship Id="rId27" Type="http://schemas.openxmlformats.org/officeDocument/2006/relationships/customXml" Target="../ink/ink1040.xml"/><Relationship Id="rId48" Type="http://schemas.openxmlformats.org/officeDocument/2006/relationships/customXml" Target="../ink/ink1061.xml"/><Relationship Id="rId69" Type="http://schemas.openxmlformats.org/officeDocument/2006/relationships/customXml" Target="../ink/ink1082.xml"/><Relationship Id="rId113" Type="http://schemas.openxmlformats.org/officeDocument/2006/relationships/customXml" Target="../ink/ink1126.xml"/><Relationship Id="rId134" Type="http://schemas.openxmlformats.org/officeDocument/2006/relationships/customXml" Target="../ink/ink1147.xml"/><Relationship Id="rId80" Type="http://schemas.openxmlformats.org/officeDocument/2006/relationships/customXml" Target="../ink/ink1093.xml"/><Relationship Id="rId155" Type="http://schemas.openxmlformats.org/officeDocument/2006/relationships/customXml" Target="../ink/ink1168.xml"/><Relationship Id="rId176" Type="http://schemas.openxmlformats.org/officeDocument/2006/relationships/customXml" Target="../ink/ink1189.xml"/><Relationship Id="rId197" Type="http://schemas.openxmlformats.org/officeDocument/2006/relationships/customXml" Target="../ink/ink1210.xml"/><Relationship Id="rId201" Type="http://schemas.openxmlformats.org/officeDocument/2006/relationships/customXml" Target="../ink/ink1214.xml"/><Relationship Id="rId17" Type="http://schemas.openxmlformats.org/officeDocument/2006/relationships/customXml" Target="../ink/ink1030.xml"/><Relationship Id="rId38" Type="http://schemas.openxmlformats.org/officeDocument/2006/relationships/customXml" Target="../ink/ink1051.xml"/><Relationship Id="rId59" Type="http://schemas.openxmlformats.org/officeDocument/2006/relationships/customXml" Target="../ink/ink1072.xml"/><Relationship Id="rId103" Type="http://schemas.openxmlformats.org/officeDocument/2006/relationships/customXml" Target="../ink/ink1116.xml"/><Relationship Id="rId124" Type="http://schemas.openxmlformats.org/officeDocument/2006/relationships/customXml" Target="../ink/ink1137.xml"/><Relationship Id="rId70" Type="http://schemas.openxmlformats.org/officeDocument/2006/relationships/customXml" Target="../ink/ink1083.xml"/><Relationship Id="rId91" Type="http://schemas.openxmlformats.org/officeDocument/2006/relationships/customXml" Target="../ink/ink1104.xml"/><Relationship Id="rId145" Type="http://schemas.openxmlformats.org/officeDocument/2006/relationships/customXml" Target="../ink/ink1158.xml"/><Relationship Id="rId166" Type="http://schemas.openxmlformats.org/officeDocument/2006/relationships/customXml" Target="../ink/ink1179.xml"/><Relationship Id="rId187" Type="http://schemas.openxmlformats.org/officeDocument/2006/relationships/customXml" Target="../ink/ink1200.xml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1225.xml"/><Relationship Id="rId28" Type="http://schemas.openxmlformats.org/officeDocument/2006/relationships/customXml" Target="../ink/ink1041.xml"/><Relationship Id="rId49" Type="http://schemas.openxmlformats.org/officeDocument/2006/relationships/customXml" Target="../ink/ink1062.xml"/><Relationship Id="rId114" Type="http://schemas.openxmlformats.org/officeDocument/2006/relationships/customXml" Target="../ink/ink1127.xml"/><Relationship Id="rId60" Type="http://schemas.openxmlformats.org/officeDocument/2006/relationships/customXml" Target="../ink/ink1073.xml"/><Relationship Id="rId81" Type="http://schemas.openxmlformats.org/officeDocument/2006/relationships/customXml" Target="../ink/ink1094.xml"/><Relationship Id="rId135" Type="http://schemas.openxmlformats.org/officeDocument/2006/relationships/customXml" Target="../ink/ink1148.xml"/><Relationship Id="rId156" Type="http://schemas.openxmlformats.org/officeDocument/2006/relationships/customXml" Target="../ink/ink1169.xml"/><Relationship Id="rId177" Type="http://schemas.openxmlformats.org/officeDocument/2006/relationships/customXml" Target="../ink/ink1190.xml"/><Relationship Id="rId198" Type="http://schemas.openxmlformats.org/officeDocument/2006/relationships/customXml" Target="../ink/ink1211.xml"/><Relationship Id="rId202" Type="http://schemas.openxmlformats.org/officeDocument/2006/relationships/customXml" Target="../ink/ink1215.xml"/><Relationship Id="rId18" Type="http://schemas.openxmlformats.org/officeDocument/2006/relationships/customXml" Target="../ink/ink1031.xml"/><Relationship Id="rId39" Type="http://schemas.openxmlformats.org/officeDocument/2006/relationships/customXml" Target="../ink/ink1052.xml"/><Relationship Id="rId50" Type="http://schemas.openxmlformats.org/officeDocument/2006/relationships/customXml" Target="../ink/ink1063.xml"/><Relationship Id="rId104" Type="http://schemas.openxmlformats.org/officeDocument/2006/relationships/customXml" Target="../ink/ink1117.xml"/><Relationship Id="rId125" Type="http://schemas.openxmlformats.org/officeDocument/2006/relationships/customXml" Target="../ink/ink1138.xml"/><Relationship Id="rId146" Type="http://schemas.openxmlformats.org/officeDocument/2006/relationships/customXml" Target="../ink/ink1159.xml"/><Relationship Id="rId167" Type="http://schemas.openxmlformats.org/officeDocument/2006/relationships/customXml" Target="../ink/ink1180.xml"/><Relationship Id="rId188" Type="http://schemas.openxmlformats.org/officeDocument/2006/relationships/customXml" Target="../ink/ink1201.xml"/><Relationship Id="rId71" Type="http://schemas.openxmlformats.org/officeDocument/2006/relationships/customXml" Target="../ink/ink1084.xml"/><Relationship Id="rId92" Type="http://schemas.openxmlformats.org/officeDocument/2006/relationships/customXml" Target="../ink/ink1105.xml"/><Relationship Id="rId213" Type="http://schemas.openxmlformats.org/officeDocument/2006/relationships/customXml" Target="../ink/ink1226.xml"/><Relationship Id="rId2" Type="http://schemas.openxmlformats.org/officeDocument/2006/relationships/image" Target="../media/image31.png"/><Relationship Id="rId29" Type="http://schemas.openxmlformats.org/officeDocument/2006/relationships/customXml" Target="../ink/ink1042.xml"/><Relationship Id="rId40" Type="http://schemas.openxmlformats.org/officeDocument/2006/relationships/customXml" Target="../ink/ink1053.xml"/><Relationship Id="rId115" Type="http://schemas.openxmlformats.org/officeDocument/2006/relationships/customXml" Target="../ink/ink1128.xml"/><Relationship Id="rId136" Type="http://schemas.openxmlformats.org/officeDocument/2006/relationships/customXml" Target="../ink/ink1149.xml"/><Relationship Id="rId157" Type="http://schemas.openxmlformats.org/officeDocument/2006/relationships/customXml" Target="../ink/ink1170.xml"/><Relationship Id="rId178" Type="http://schemas.openxmlformats.org/officeDocument/2006/relationships/customXml" Target="../ink/ink1191.xml"/><Relationship Id="rId61" Type="http://schemas.openxmlformats.org/officeDocument/2006/relationships/customXml" Target="../ink/ink1074.xml"/><Relationship Id="rId82" Type="http://schemas.openxmlformats.org/officeDocument/2006/relationships/customXml" Target="../ink/ink1095.xml"/><Relationship Id="rId199" Type="http://schemas.openxmlformats.org/officeDocument/2006/relationships/customXml" Target="../ink/ink1212.xml"/><Relationship Id="rId203" Type="http://schemas.openxmlformats.org/officeDocument/2006/relationships/customXml" Target="../ink/ink1216.xml"/><Relationship Id="rId19" Type="http://schemas.openxmlformats.org/officeDocument/2006/relationships/customXml" Target="../ink/ink1032.xml"/><Relationship Id="rId30" Type="http://schemas.openxmlformats.org/officeDocument/2006/relationships/customXml" Target="../ink/ink1043.xml"/><Relationship Id="rId105" Type="http://schemas.openxmlformats.org/officeDocument/2006/relationships/customXml" Target="../ink/ink1118.xml"/><Relationship Id="rId126" Type="http://schemas.openxmlformats.org/officeDocument/2006/relationships/customXml" Target="../ink/ink1139.xml"/><Relationship Id="rId147" Type="http://schemas.openxmlformats.org/officeDocument/2006/relationships/customXml" Target="../ink/ink1160.xml"/><Relationship Id="rId168" Type="http://schemas.openxmlformats.org/officeDocument/2006/relationships/customXml" Target="../ink/ink118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35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5" Type="http://schemas.openxmlformats.org/officeDocument/2006/relationships/customXml" Target="../ink/ink1236.xml"/><Relationship Id="rId4" Type="http://schemas.openxmlformats.org/officeDocument/2006/relationships/image" Target="../media/image34.emf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60.xml"/><Relationship Id="rId21" Type="http://schemas.openxmlformats.org/officeDocument/2006/relationships/customXml" Target="../ink/ink1255.xml"/><Relationship Id="rId42" Type="http://schemas.openxmlformats.org/officeDocument/2006/relationships/customXml" Target="../ink/ink1276.xml"/><Relationship Id="rId47" Type="http://schemas.openxmlformats.org/officeDocument/2006/relationships/customXml" Target="../ink/ink1281.xml"/><Relationship Id="rId63" Type="http://schemas.openxmlformats.org/officeDocument/2006/relationships/customXml" Target="../ink/ink1297.xml"/><Relationship Id="rId68" Type="http://schemas.openxmlformats.org/officeDocument/2006/relationships/customXml" Target="../ink/ink1302.xml"/><Relationship Id="rId7" Type="http://schemas.openxmlformats.org/officeDocument/2006/relationships/customXml" Target="../ink/ink1241.xml"/><Relationship Id="rId71" Type="http://schemas.openxmlformats.org/officeDocument/2006/relationships/customXml" Target="../ink/ink1305.xml"/><Relationship Id="rId2" Type="http://schemas.openxmlformats.org/officeDocument/2006/relationships/image" Target="../media/image36.png"/><Relationship Id="rId16" Type="http://schemas.openxmlformats.org/officeDocument/2006/relationships/customXml" Target="../ink/ink1250.xml"/><Relationship Id="rId29" Type="http://schemas.openxmlformats.org/officeDocument/2006/relationships/customXml" Target="../ink/ink1263.xml"/><Relationship Id="rId11" Type="http://schemas.openxmlformats.org/officeDocument/2006/relationships/customXml" Target="../ink/ink1245.xml"/><Relationship Id="rId24" Type="http://schemas.openxmlformats.org/officeDocument/2006/relationships/customXml" Target="../ink/ink1258.xml"/><Relationship Id="rId32" Type="http://schemas.openxmlformats.org/officeDocument/2006/relationships/customXml" Target="../ink/ink1266.xml"/><Relationship Id="rId37" Type="http://schemas.openxmlformats.org/officeDocument/2006/relationships/customXml" Target="../ink/ink1271.xml"/><Relationship Id="rId40" Type="http://schemas.openxmlformats.org/officeDocument/2006/relationships/customXml" Target="../ink/ink1274.xml"/><Relationship Id="rId45" Type="http://schemas.openxmlformats.org/officeDocument/2006/relationships/customXml" Target="../ink/ink1279.xml"/><Relationship Id="rId53" Type="http://schemas.openxmlformats.org/officeDocument/2006/relationships/customXml" Target="../ink/ink1287.xml"/><Relationship Id="rId58" Type="http://schemas.openxmlformats.org/officeDocument/2006/relationships/customXml" Target="../ink/ink1292.xml"/><Relationship Id="rId66" Type="http://schemas.openxmlformats.org/officeDocument/2006/relationships/customXml" Target="../ink/ink1300.xml"/><Relationship Id="rId5" Type="http://schemas.openxmlformats.org/officeDocument/2006/relationships/customXml" Target="../ink/ink1239.xml"/><Relationship Id="rId61" Type="http://schemas.openxmlformats.org/officeDocument/2006/relationships/customXml" Target="../ink/ink1295.xml"/><Relationship Id="rId19" Type="http://schemas.openxmlformats.org/officeDocument/2006/relationships/customXml" Target="../ink/ink1253.xml"/><Relationship Id="rId14" Type="http://schemas.openxmlformats.org/officeDocument/2006/relationships/customXml" Target="../ink/ink1248.xml"/><Relationship Id="rId22" Type="http://schemas.openxmlformats.org/officeDocument/2006/relationships/customXml" Target="../ink/ink1256.xml"/><Relationship Id="rId27" Type="http://schemas.openxmlformats.org/officeDocument/2006/relationships/customXml" Target="../ink/ink1261.xml"/><Relationship Id="rId30" Type="http://schemas.openxmlformats.org/officeDocument/2006/relationships/customXml" Target="../ink/ink1264.xml"/><Relationship Id="rId35" Type="http://schemas.openxmlformats.org/officeDocument/2006/relationships/customXml" Target="../ink/ink1269.xml"/><Relationship Id="rId43" Type="http://schemas.openxmlformats.org/officeDocument/2006/relationships/customXml" Target="../ink/ink1277.xml"/><Relationship Id="rId48" Type="http://schemas.openxmlformats.org/officeDocument/2006/relationships/customXml" Target="../ink/ink1282.xml"/><Relationship Id="rId56" Type="http://schemas.openxmlformats.org/officeDocument/2006/relationships/customXml" Target="../ink/ink1290.xml"/><Relationship Id="rId64" Type="http://schemas.openxmlformats.org/officeDocument/2006/relationships/customXml" Target="../ink/ink1298.xml"/><Relationship Id="rId69" Type="http://schemas.openxmlformats.org/officeDocument/2006/relationships/customXml" Target="../ink/ink1303.xml"/><Relationship Id="rId8" Type="http://schemas.openxmlformats.org/officeDocument/2006/relationships/customXml" Target="../ink/ink1242.xml"/><Relationship Id="rId51" Type="http://schemas.openxmlformats.org/officeDocument/2006/relationships/customXml" Target="../ink/ink1285.xml"/><Relationship Id="rId72" Type="http://schemas.openxmlformats.org/officeDocument/2006/relationships/customXml" Target="../ink/ink1306.xml"/><Relationship Id="rId3" Type="http://schemas.openxmlformats.org/officeDocument/2006/relationships/customXml" Target="../ink/ink1237.xml"/><Relationship Id="rId12" Type="http://schemas.openxmlformats.org/officeDocument/2006/relationships/customXml" Target="../ink/ink1246.xml"/><Relationship Id="rId17" Type="http://schemas.openxmlformats.org/officeDocument/2006/relationships/customXml" Target="../ink/ink1251.xml"/><Relationship Id="rId25" Type="http://schemas.openxmlformats.org/officeDocument/2006/relationships/customXml" Target="../ink/ink1259.xml"/><Relationship Id="rId33" Type="http://schemas.openxmlformats.org/officeDocument/2006/relationships/customXml" Target="../ink/ink1267.xml"/><Relationship Id="rId38" Type="http://schemas.openxmlformats.org/officeDocument/2006/relationships/customXml" Target="../ink/ink1272.xml"/><Relationship Id="rId46" Type="http://schemas.openxmlformats.org/officeDocument/2006/relationships/customXml" Target="../ink/ink1280.xml"/><Relationship Id="rId59" Type="http://schemas.openxmlformats.org/officeDocument/2006/relationships/customXml" Target="../ink/ink1293.xml"/><Relationship Id="rId67" Type="http://schemas.openxmlformats.org/officeDocument/2006/relationships/customXml" Target="../ink/ink1301.xml"/><Relationship Id="rId20" Type="http://schemas.openxmlformats.org/officeDocument/2006/relationships/customXml" Target="../ink/ink1254.xml"/><Relationship Id="rId41" Type="http://schemas.openxmlformats.org/officeDocument/2006/relationships/customXml" Target="../ink/ink1275.xml"/><Relationship Id="rId54" Type="http://schemas.openxmlformats.org/officeDocument/2006/relationships/customXml" Target="../ink/ink1288.xml"/><Relationship Id="rId62" Type="http://schemas.openxmlformats.org/officeDocument/2006/relationships/customXml" Target="../ink/ink1296.xml"/><Relationship Id="rId70" Type="http://schemas.openxmlformats.org/officeDocument/2006/relationships/customXml" Target="../ink/ink130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240.xml"/><Relationship Id="rId15" Type="http://schemas.openxmlformats.org/officeDocument/2006/relationships/customXml" Target="../ink/ink1249.xml"/><Relationship Id="rId23" Type="http://schemas.openxmlformats.org/officeDocument/2006/relationships/customXml" Target="../ink/ink1257.xml"/><Relationship Id="rId28" Type="http://schemas.openxmlformats.org/officeDocument/2006/relationships/customXml" Target="../ink/ink1262.xml"/><Relationship Id="rId36" Type="http://schemas.openxmlformats.org/officeDocument/2006/relationships/customXml" Target="../ink/ink1270.xml"/><Relationship Id="rId49" Type="http://schemas.openxmlformats.org/officeDocument/2006/relationships/customXml" Target="../ink/ink1283.xml"/><Relationship Id="rId57" Type="http://schemas.openxmlformats.org/officeDocument/2006/relationships/customXml" Target="../ink/ink1291.xml"/><Relationship Id="rId10" Type="http://schemas.openxmlformats.org/officeDocument/2006/relationships/customXml" Target="../ink/ink1244.xml"/><Relationship Id="rId31" Type="http://schemas.openxmlformats.org/officeDocument/2006/relationships/customXml" Target="../ink/ink1265.xml"/><Relationship Id="rId44" Type="http://schemas.openxmlformats.org/officeDocument/2006/relationships/customXml" Target="../ink/ink1278.xml"/><Relationship Id="rId52" Type="http://schemas.openxmlformats.org/officeDocument/2006/relationships/customXml" Target="../ink/ink1286.xml"/><Relationship Id="rId60" Type="http://schemas.openxmlformats.org/officeDocument/2006/relationships/customXml" Target="../ink/ink1294.xml"/><Relationship Id="rId65" Type="http://schemas.openxmlformats.org/officeDocument/2006/relationships/customXml" Target="../ink/ink1299.xml"/><Relationship Id="rId4" Type="http://schemas.openxmlformats.org/officeDocument/2006/relationships/customXml" Target="../ink/ink1238.xml"/><Relationship Id="rId9" Type="http://schemas.openxmlformats.org/officeDocument/2006/relationships/customXml" Target="../ink/ink1243.xml"/><Relationship Id="rId13" Type="http://schemas.openxmlformats.org/officeDocument/2006/relationships/customXml" Target="../ink/ink1247.xml"/><Relationship Id="rId18" Type="http://schemas.openxmlformats.org/officeDocument/2006/relationships/customXml" Target="../ink/ink1252.xml"/><Relationship Id="rId39" Type="http://schemas.openxmlformats.org/officeDocument/2006/relationships/customXml" Target="../ink/ink1273.xml"/><Relationship Id="rId34" Type="http://schemas.openxmlformats.org/officeDocument/2006/relationships/customXml" Target="../ink/ink1268.xml"/><Relationship Id="rId50" Type="http://schemas.openxmlformats.org/officeDocument/2006/relationships/customXml" Target="../ink/ink1284.xml"/><Relationship Id="rId55" Type="http://schemas.openxmlformats.org/officeDocument/2006/relationships/customXml" Target="../ink/ink128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12.xml"/><Relationship Id="rId3" Type="http://schemas.openxmlformats.org/officeDocument/2006/relationships/customXml" Target="../ink/ink1307.xml"/><Relationship Id="rId7" Type="http://schemas.openxmlformats.org/officeDocument/2006/relationships/customXml" Target="../ink/ink1311.xml"/><Relationship Id="rId12" Type="http://schemas.openxmlformats.org/officeDocument/2006/relationships/customXml" Target="../ink/ink1316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310.xml"/><Relationship Id="rId11" Type="http://schemas.openxmlformats.org/officeDocument/2006/relationships/customXml" Target="../ink/ink1315.xml"/><Relationship Id="rId5" Type="http://schemas.openxmlformats.org/officeDocument/2006/relationships/customXml" Target="../ink/ink1309.xml"/><Relationship Id="rId10" Type="http://schemas.openxmlformats.org/officeDocument/2006/relationships/customXml" Target="../ink/ink1314.xml"/><Relationship Id="rId4" Type="http://schemas.openxmlformats.org/officeDocument/2006/relationships/customXml" Target="../ink/ink1308.xml"/><Relationship Id="rId9" Type="http://schemas.openxmlformats.org/officeDocument/2006/relationships/customXml" Target="../ink/ink13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327.xml"/><Relationship Id="rId18" Type="http://schemas.openxmlformats.org/officeDocument/2006/relationships/customXml" Target="../ink/ink1332.xml"/><Relationship Id="rId26" Type="http://schemas.openxmlformats.org/officeDocument/2006/relationships/customXml" Target="../ink/ink1340.xml"/><Relationship Id="rId39" Type="http://schemas.openxmlformats.org/officeDocument/2006/relationships/customXml" Target="../ink/ink1353.xml"/><Relationship Id="rId21" Type="http://schemas.openxmlformats.org/officeDocument/2006/relationships/customXml" Target="../ink/ink1335.xml"/><Relationship Id="rId34" Type="http://schemas.openxmlformats.org/officeDocument/2006/relationships/customXml" Target="../ink/ink1348.xml"/><Relationship Id="rId42" Type="http://schemas.openxmlformats.org/officeDocument/2006/relationships/customXml" Target="../ink/ink1356.xml"/><Relationship Id="rId47" Type="http://schemas.openxmlformats.org/officeDocument/2006/relationships/customXml" Target="../ink/ink1361.xml"/><Relationship Id="rId50" Type="http://schemas.openxmlformats.org/officeDocument/2006/relationships/customXml" Target="../ink/ink1364.xml"/><Relationship Id="rId55" Type="http://schemas.openxmlformats.org/officeDocument/2006/relationships/customXml" Target="../ink/ink1369.xml"/><Relationship Id="rId63" Type="http://schemas.openxmlformats.org/officeDocument/2006/relationships/image" Target="../media/image41.emf"/><Relationship Id="rId7" Type="http://schemas.openxmlformats.org/officeDocument/2006/relationships/customXml" Target="../ink/ink1321.xml"/><Relationship Id="rId2" Type="http://schemas.openxmlformats.org/officeDocument/2006/relationships/image" Target="../media/image40.png"/><Relationship Id="rId16" Type="http://schemas.openxmlformats.org/officeDocument/2006/relationships/customXml" Target="../ink/ink1330.xml"/><Relationship Id="rId29" Type="http://schemas.openxmlformats.org/officeDocument/2006/relationships/customXml" Target="../ink/ink1343.xml"/><Relationship Id="rId11" Type="http://schemas.openxmlformats.org/officeDocument/2006/relationships/customXml" Target="../ink/ink1325.xml"/><Relationship Id="rId24" Type="http://schemas.openxmlformats.org/officeDocument/2006/relationships/customXml" Target="../ink/ink1338.xml"/><Relationship Id="rId32" Type="http://schemas.openxmlformats.org/officeDocument/2006/relationships/customXml" Target="../ink/ink1346.xml"/><Relationship Id="rId37" Type="http://schemas.openxmlformats.org/officeDocument/2006/relationships/customXml" Target="../ink/ink1351.xml"/><Relationship Id="rId40" Type="http://schemas.openxmlformats.org/officeDocument/2006/relationships/customXml" Target="../ink/ink1354.xml"/><Relationship Id="rId45" Type="http://schemas.openxmlformats.org/officeDocument/2006/relationships/customXml" Target="../ink/ink1359.xml"/><Relationship Id="rId53" Type="http://schemas.openxmlformats.org/officeDocument/2006/relationships/customXml" Target="../ink/ink1367.xml"/><Relationship Id="rId58" Type="http://schemas.openxmlformats.org/officeDocument/2006/relationships/customXml" Target="../ink/ink1372.xml"/><Relationship Id="rId5" Type="http://schemas.openxmlformats.org/officeDocument/2006/relationships/customXml" Target="../ink/ink1319.xml"/><Relationship Id="rId61" Type="http://schemas.openxmlformats.org/officeDocument/2006/relationships/customXml" Target="../ink/ink1375.xml"/><Relationship Id="rId19" Type="http://schemas.openxmlformats.org/officeDocument/2006/relationships/customXml" Target="../ink/ink1333.xml"/><Relationship Id="rId14" Type="http://schemas.openxmlformats.org/officeDocument/2006/relationships/customXml" Target="../ink/ink1328.xml"/><Relationship Id="rId22" Type="http://schemas.openxmlformats.org/officeDocument/2006/relationships/customXml" Target="../ink/ink1336.xml"/><Relationship Id="rId27" Type="http://schemas.openxmlformats.org/officeDocument/2006/relationships/customXml" Target="../ink/ink1341.xml"/><Relationship Id="rId30" Type="http://schemas.openxmlformats.org/officeDocument/2006/relationships/customXml" Target="../ink/ink1344.xml"/><Relationship Id="rId35" Type="http://schemas.openxmlformats.org/officeDocument/2006/relationships/customXml" Target="../ink/ink1349.xml"/><Relationship Id="rId43" Type="http://schemas.openxmlformats.org/officeDocument/2006/relationships/customXml" Target="../ink/ink1357.xml"/><Relationship Id="rId48" Type="http://schemas.openxmlformats.org/officeDocument/2006/relationships/customXml" Target="../ink/ink1362.xml"/><Relationship Id="rId56" Type="http://schemas.openxmlformats.org/officeDocument/2006/relationships/customXml" Target="../ink/ink1370.xml"/><Relationship Id="rId8" Type="http://schemas.openxmlformats.org/officeDocument/2006/relationships/customXml" Target="../ink/ink1322.xml"/><Relationship Id="rId51" Type="http://schemas.openxmlformats.org/officeDocument/2006/relationships/customXml" Target="../ink/ink1365.xml"/><Relationship Id="rId3" Type="http://schemas.openxmlformats.org/officeDocument/2006/relationships/customXml" Target="../ink/ink1317.xml"/><Relationship Id="rId12" Type="http://schemas.openxmlformats.org/officeDocument/2006/relationships/customXml" Target="../ink/ink1326.xml"/><Relationship Id="rId17" Type="http://schemas.openxmlformats.org/officeDocument/2006/relationships/customXml" Target="../ink/ink1331.xml"/><Relationship Id="rId25" Type="http://schemas.openxmlformats.org/officeDocument/2006/relationships/customXml" Target="../ink/ink1339.xml"/><Relationship Id="rId33" Type="http://schemas.openxmlformats.org/officeDocument/2006/relationships/customXml" Target="../ink/ink1347.xml"/><Relationship Id="rId38" Type="http://schemas.openxmlformats.org/officeDocument/2006/relationships/customXml" Target="../ink/ink1352.xml"/><Relationship Id="rId46" Type="http://schemas.openxmlformats.org/officeDocument/2006/relationships/customXml" Target="../ink/ink1360.xml"/><Relationship Id="rId59" Type="http://schemas.openxmlformats.org/officeDocument/2006/relationships/customXml" Target="../ink/ink1373.xml"/><Relationship Id="rId20" Type="http://schemas.openxmlformats.org/officeDocument/2006/relationships/customXml" Target="../ink/ink1334.xml"/><Relationship Id="rId41" Type="http://schemas.openxmlformats.org/officeDocument/2006/relationships/customXml" Target="../ink/ink1355.xml"/><Relationship Id="rId54" Type="http://schemas.openxmlformats.org/officeDocument/2006/relationships/customXml" Target="../ink/ink1368.xml"/><Relationship Id="rId62" Type="http://schemas.openxmlformats.org/officeDocument/2006/relationships/customXml" Target="../ink/ink1376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320.xml"/><Relationship Id="rId15" Type="http://schemas.openxmlformats.org/officeDocument/2006/relationships/customXml" Target="../ink/ink1329.xml"/><Relationship Id="rId23" Type="http://schemas.openxmlformats.org/officeDocument/2006/relationships/customXml" Target="../ink/ink1337.xml"/><Relationship Id="rId28" Type="http://schemas.openxmlformats.org/officeDocument/2006/relationships/customXml" Target="../ink/ink1342.xml"/><Relationship Id="rId36" Type="http://schemas.openxmlformats.org/officeDocument/2006/relationships/customXml" Target="../ink/ink1350.xml"/><Relationship Id="rId49" Type="http://schemas.openxmlformats.org/officeDocument/2006/relationships/customXml" Target="../ink/ink1363.xml"/><Relationship Id="rId57" Type="http://schemas.openxmlformats.org/officeDocument/2006/relationships/customXml" Target="../ink/ink1371.xml"/><Relationship Id="rId10" Type="http://schemas.openxmlformats.org/officeDocument/2006/relationships/customXml" Target="../ink/ink1324.xml"/><Relationship Id="rId31" Type="http://schemas.openxmlformats.org/officeDocument/2006/relationships/customXml" Target="../ink/ink1345.xml"/><Relationship Id="rId44" Type="http://schemas.openxmlformats.org/officeDocument/2006/relationships/customXml" Target="../ink/ink1358.xml"/><Relationship Id="rId52" Type="http://schemas.openxmlformats.org/officeDocument/2006/relationships/customXml" Target="../ink/ink1366.xml"/><Relationship Id="rId60" Type="http://schemas.openxmlformats.org/officeDocument/2006/relationships/customXml" Target="../ink/ink1374.xml"/><Relationship Id="rId4" Type="http://schemas.openxmlformats.org/officeDocument/2006/relationships/customXml" Target="../ink/ink1318.xml"/><Relationship Id="rId9" Type="http://schemas.openxmlformats.org/officeDocument/2006/relationships/customXml" Target="../ink/ink1323.xml"/></Relationships>
</file>

<file path=ppt/slides/_rels/slide3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400.xml"/><Relationship Id="rId21" Type="http://schemas.openxmlformats.org/officeDocument/2006/relationships/customXml" Target="../ink/ink1395.xml"/><Relationship Id="rId42" Type="http://schemas.openxmlformats.org/officeDocument/2006/relationships/customXml" Target="../ink/ink1416.xml"/><Relationship Id="rId47" Type="http://schemas.openxmlformats.org/officeDocument/2006/relationships/customXml" Target="../ink/ink1421.xml"/><Relationship Id="rId63" Type="http://schemas.openxmlformats.org/officeDocument/2006/relationships/customXml" Target="../ink/ink1437.xml"/><Relationship Id="rId68" Type="http://schemas.openxmlformats.org/officeDocument/2006/relationships/customXml" Target="../ink/ink1442.xml"/><Relationship Id="rId7" Type="http://schemas.openxmlformats.org/officeDocument/2006/relationships/customXml" Target="../ink/ink1381.xml"/><Relationship Id="rId71" Type="http://schemas.openxmlformats.org/officeDocument/2006/relationships/customXml" Target="../ink/ink1445.xml"/><Relationship Id="rId2" Type="http://schemas.openxmlformats.org/officeDocument/2006/relationships/image" Target="../media/image40.png"/><Relationship Id="rId16" Type="http://schemas.openxmlformats.org/officeDocument/2006/relationships/customXml" Target="../ink/ink1390.xml"/><Relationship Id="rId29" Type="http://schemas.openxmlformats.org/officeDocument/2006/relationships/customXml" Target="../ink/ink1403.xml"/><Relationship Id="rId11" Type="http://schemas.openxmlformats.org/officeDocument/2006/relationships/customXml" Target="../ink/ink1385.xml"/><Relationship Id="rId24" Type="http://schemas.openxmlformats.org/officeDocument/2006/relationships/customXml" Target="../ink/ink1398.xml"/><Relationship Id="rId32" Type="http://schemas.openxmlformats.org/officeDocument/2006/relationships/customXml" Target="../ink/ink1406.xml"/><Relationship Id="rId37" Type="http://schemas.openxmlformats.org/officeDocument/2006/relationships/customXml" Target="../ink/ink1411.xml"/><Relationship Id="rId40" Type="http://schemas.openxmlformats.org/officeDocument/2006/relationships/customXml" Target="../ink/ink1414.xml"/><Relationship Id="rId45" Type="http://schemas.openxmlformats.org/officeDocument/2006/relationships/customXml" Target="../ink/ink1419.xml"/><Relationship Id="rId53" Type="http://schemas.openxmlformats.org/officeDocument/2006/relationships/customXml" Target="../ink/ink1427.xml"/><Relationship Id="rId58" Type="http://schemas.openxmlformats.org/officeDocument/2006/relationships/customXml" Target="../ink/ink1432.xml"/><Relationship Id="rId66" Type="http://schemas.openxmlformats.org/officeDocument/2006/relationships/customXml" Target="../ink/ink1440.xml"/><Relationship Id="rId5" Type="http://schemas.openxmlformats.org/officeDocument/2006/relationships/customXml" Target="../ink/ink1379.xml"/><Relationship Id="rId61" Type="http://schemas.openxmlformats.org/officeDocument/2006/relationships/customXml" Target="../ink/ink1435.xml"/><Relationship Id="rId19" Type="http://schemas.openxmlformats.org/officeDocument/2006/relationships/customXml" Target="../ink/ink1393.xml"/><Relationship Id="rId14" Type="http://schemas.openxmlformats.org/officeDocument/2006/relationships/customXml" Target="../ink/ink1388.xml"/><Relationship Id="rId22" Type="http://schemas.openxmlformats.org/officeDocument/2006/relationships/customXml" Target="../ink/ink1396.xml"/><Relationship Id="rId27" Type="http://schemas.openxmlformats.org/officeDocument/2006/relationships/customXml" Target="../ink/ink1401.xml"/><Relationship Id="rId30" Type="http://schemas.openxmlformats.org/officeDocument/2006/relationships/customXml" Target="../ink/ink1404.xml"/><Relationship Id="rId35" Type="http://schemas.openxmlformats.org/officeDocument/2006/relationships/customXml" Target="../ink/ink1409.xml"/><Relationship Id="rId43" Type="http://schemas.openxmlformats.org/officeDocument/2006/relationships/customXml" Target="../ink/ink1417.xml"/><Relationship Id="rId48" Type="http://schemas.openxmlformats.org/officeDocument/2006/relationships/customXml" Target="../ink/ink1422.xml"/><Relationship Id="rId56" Type="http://schemas.openxmlformats.org/officeDocument/2006/relationships/customXml" Target="../ink/ink1430.xml"/><Relationship Id="rId64" Type="http://schemas.openxmlformats.org/officeDocument/2006/relationships/customXml" Target="../ink/ink1438.xml"/><Relationship Id="rId69" Type="http://schemas.openxmlformats.org/officeDocument/2006/relationships/customXml" Target="../ink/ink1443.xml"/><Relationship Id="rId8" Type="http://schemas.openxmlformats.org/officeDocument/2006/relationships/customXml" Target="../ink/ink1382.xml"/><Relationship Id="rId51" Type="http://schemas.openxmlformats.org/officeDocument/2006/relationships/customXml" Target="../ink/ink1425.xml"/><Relationship Id="rId3" Type="http://schemas.openxmlformats.org/officeDocument/2006/relationships/customXml" Target="../ink/ink1377.xml"/><Relationship Id="rId12" Type="http://schemas.openxmlformats.org/officeDocument/2006/relationships/customXml" Target="../ink/ink1386.xml"/><Relationship Id="rId17" Type="http://schemas.openxmlformats.org/officeDocument/2006/relationships/customXml" Target="../ink/ink1391.xml"/><Relationship Id="rId25" Type="http://schemas.openxmlformats.org/officeDocument/2006/relationships/customXml" Target="../ink/ink1399.xml"/><Relationship Id="rId33" Type="http://schemas.openxmlformats.org/officeDocument/2006/relationships/customXml" Target="../ink/ink1407.xml"/><Relationship Id="rId38" Type="http://schemas.openxmlformats.org/officeDocument/2006/relationships/customXml" Target="../ink/ink1412.xml"/><Relationship Id="rId46" Type="http://schemas.openxmlformats.org/officeDocument/2006/relationships/customXml" Target="../ink/ink1420.xml"/><Relationship Id="rId59" Type="http://schemas.openxmlformats.org/officeDocument/2006/relationships/customXml" Target="../ink/ink1433.xml"/><Relationship Id="rId67" Type="http://schemas.openxmlformats.org/officeDocument/2006/relationships/customXml" Target="../ink/ink1441.xml"/><Relationship Id="rId20" Type="http://schemas.openxmlformats.org/officeDocument/2006/relationships/customXml" Target="../ink/ink1394.xml"/><Relationship Id="rId41" Type="http://schemas.openxmlformats.org/officeDocument/2006/relationships/customXml" Target="../ink/ink1415.xml"/><Relationship Id="rId54" Type="http://schemas.openxmlformats.org/officeDocument/2006/relationships/customXml" Target="../ink/ink1428.xml"/><Relationship Id="rId62" Type="http://schemas.openxmlformats.org/officeDocument/2006/relationships/customXml" Target="../ink/ink1436.xml"/><Relationship Id="rId70" Type="http://schemas.openxmlformats.org/officeDocument/2006/relationships/customXml" Target="../ink/ink144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380.xml"/><Relationship Id="rId15" Type="http://schemas.openxmlformats.org/officeDocument/2006/relationships/customXml" Target="../ink/ink1389.xml"/><Relationship Id="rId23" Type="http://schemas.openxmlformats.org/officeDocument/2006/relationships/customXml" Target="../ink/ink1397.xml"/><Relationship Id="rId28" Type="http://schemas.openxmlformats.org/officeDocument/2006/relationships/customXml" Target="../ink/ink1402.xml"/><Relationship Id="rId36" Type="http://schemas.openxmlformats.org/officeDocument/2006/relationships/customXml" Target="../ink/ink1410.xml"/><Relationship Id="rId49" Type="http://schemas.openxmlformats.org/officeDocument/2006/relationships/customXml" Target="../ink/ink1423.xml"/><Relationship Id="rId57" Type="http://schemas.openxmlformats.org/officeDocument/2006/relationships/customXml" Target="../ink/ink1431.xml"/><Relationship Id="rId10" Type="http://schemas.openxmlformats.org/officeDocument/2006/relationships/customXml" Target="../ink/ink1384.xml"/><Relationship Id="rId31" Type="http://schemas.openxmlformats.org/officeDocument/2006/relationships/customXml" Target="../ink/ink1405.xml"/><Relationship Id="rId44" Type="http://schemas.openxmlformats.org/officeDocument/2006/relationships/customXml" Target="../ink/ink1418.xml"/><Relationship Id="rId52" Type="http://schemas.openxmlformats.org/officeDocument/2006/relationships/customXml" Target="../ink/ink1426.xml"/><Relationship Id="rId60" Type="http://schemas.openxmlformats.org/officeDocument/2006/relationships/customXml" Target="../ink/ink1434.xml"/><Relationship Id="rId65" Type="http://schemas.openxmlformats.org/officeDocument/2006/relationships/customXml" Target="../ink/ink1439.xml"/><Relationship Id="rId4" Type="http://schemas.openxmlformats.org/officeDocument/2006/relationships/customXml" Target="../ink/ink1378.xml"/><Relationship Id="rId9" Type="http://schemas.openxmlformats.org/officeDocument/2006/relationships/customXml" Target="../ink/ink1383.xml"/><Relationship Id="rId13" Type="http://schemas.openxmlformats.org/officeDocument/2006/relationships/customXml" Target="../ink/ink1387.xml"/><Relationship Id="rId18" Type="http://schemas.openxmlformats.org/officeDocument/2006/relationships/customXml" Target="../ink/ink1392.xml"/><Relationship Id="rId39" Type="http://schemas.openxmlformats.org/officeDocument/2006/relationships/customXml" Target="../ink/ink1413.xml"/><Relationship Id="rId34" Type="http://schemas.openxmlformats.org/officeDocument/2006/relationships/customXml" Target="../ink/ink1408.xml"/><Relationship Id="rId50" Type="http://schemas.openxmlformats.org/officeDocument/2006/relationships/customXml" Target="../ink/ink1424.xml"/><Relationship Id="rId55" Type="http://schemas.openxmlformats.org/officeDocument/2006/relationships/customXml" Target="../ink/ink14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46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52.xml"/><Relationship Id="rId13" Type="http://schemas.openxmlformats.org/officeDocument/2006/relationships/customXml" Target="../ink/ink1457.xml"/><Relationship Id="rId18" Type="http://schemas.openxmlformats.org/officeDocument/2006/relationships/customXml" Target="../ink/ink1462.xml"/><Relationship Id="rId26" Type="http://schemas.openxmlformats.org/officeDocument/2006/relationships/customXml" Target="../ink/ink1470.xml"/><Relationship Id="rId3" Type="http://schemas.openxmlformats.org/officeDocument/2006/relationships/customXml" Target="../ink/ink1447.xml"/><Relationship Id="rId21" Type="http://schemas.openxmlformats.org/officeDocument/2006/relationships/customXml" Target="../ink/ink1465.xml"/><Relationship Id="rId7" Type="http://schemas.openxmlformats.org/officeDocument/2006/relationships/customXml" Target="../ink/ink1451.xml"/><Relationship Id="rId12" Type="http://schemas.openxmlformats.org/officeDocument/2006/relationships/customXml" Target="../ink/ink1456.xml"/><Relationship Id="rId17" Type="http://schemas.openxmlformats.org/officeDocument/2006/relationships/customXml" Target="../ink/ink1461.xml"/><Relationship Id="rId25" Type="http://schemas.openxmlformats.org/officeDocument/2006/relationships/customXml" Target="../ink/ink1469.xml"/><Relationship Id="rId2" Type="http://schemas.openxmlformats.org/officeDocument/2006/relationships/image" Target="../media/image45.png"/><Relationship Id="rId16" Type="http://schemas.openxmlformats.org/officeDocument/2006/relationships/customXml" Target="../ink/ink1460.xml"/><Relationship Id="rId20" Type="http://schemas.openxmlformats.org/officeDocument/2006/relationships/customXml" Target="../ink/ink1464.xml"/><Relationship Id="rId29" Type="http://schemas.openxmlformats.org/officeDocument/2006/relationships/customXml" Target="../ink/ink147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50.xml"/><Relationship Id="rId11" Type="http://schemas.openxmlformats.org/officeDocument/2006/relationships/customXml" Target="../ink/ink1455.xml"/><Relationship Id="rId24" Type="http://schemas.openxmlformats.org/officeDocument/2006/relationships/customXml" Target="../ink/ink1468.xml"/><Relationship Id="rId5" Type="http://schemas.openxmlformats.org/officeDocument/2006/relationships/customXml" Target="../ink/ink1449.xml"/><Relationship Id="rId15" Type="http://schemas.openxmlformats.org/officeDocument/2006/relationships/customXml" Target="../ink/ink1459.xml"/><Relationship Id="rId23" Type="http://schemas.openxmlformats.org/officeDocument/2006/relationships/customXml" Target="../ink/ink1467.xml"/><Relationship Id="rId28" Type="http://schemas.openxmlformats.org/officeDocument/2006/relationships/customXml" Target="../ink/ink1472.xml"/><Relationship Id="rId10" Type="http://schemas.openxmlformats.org/officeDocument/2006/relationships/customXml" Target="../ink/ink1454.xml"/><Relationship Id="rId19" Type="http://schemas.openxmlformats.org/officeDocument/2006/relationships/customXml" Target="../ink/ink1463.xml"/><Relationship Id="rId31" Type="http://schemas.openxmlformats.org/officeDocument/2006/relationships/customXml" Target="../ink/ink1475.xml"/><Relationship Id="rId4" Type="http://schemas.openxmlformats.org/officeDocument/2006/relationships/customXml" Target="../ink/ink1448.xml"/><Relationship Id="rId9" Type="http://schemas.openxmlformats.org/officeDocument/2006/relationships/customXml" Target="../ink/ink1453.xml"/><Relationship Id="rId14" Type="http://schemas.openxmlformats.org/officeDocument/2006/relationships/customXml" Target="../ink/ink1458.xml"/><Relationship Id="rId22" Type="http://schemas.openxmlformats.org/officeDocument/2006/relationships/customXml" Target="../ink/ink1466.xml"/><Relationship Id="rId27" Type="http://schemas.openxmlformats.org/officeDocument/2006/relationships/customXml" Target="../ink/ink1471.xml"/><Relationship Id="rId30" Type="http://schemas.openxmlformats.org/officeDocument/2006/relationships/customXml" Target="../ink/ink147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77.xml"/><Relationship Id="rId3" Type="http://schemas.openxmlformats.org/officeDocument/2006/relationships/customXml" Target="../ink/ink72.xml"/><Relationship Id="rId7" Type="http://schemas.openxmlformats.org/officeDocument/2006/relationships/customXml" Target="../ink/ink7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75.xml"/><Relationship Id="rId5" Type="http://schemas.openxmlformats.org/officeDocument/2006/relationships/customXml" Target="../ink/ink74.xml"/><Relationship Id="rId4" Type="http://schemas.openxmlformats.org/officeDocument/2006/relationships/customXml" Target="../ink/ink7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80.xml"/><Relationship Id="rId3" Type="http://schemas.openxmlformats.org/officeDocument/2006/relationships/image" Target="../media/image52.png"/><Relationship Id="rId7" Type="http://schemas.openxmlformats.org/officeDocument/2006/relationships/customXml" Target="../ink/ink1479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478.xml"/><Relationship Id="rId11" Type="http://schemas.openxmlformats.org/officeDocument/2006/relationships/customXml" Target="../ink/ink1483.xml"/><Relationship Id="rId5" Type="http://schemas.openxmlformats.org/officeDocument/2006/relationships/customXml" Target="../ink/ink1477.xml"/><Relationship Id="rId10" Type="http://schemas.openxmlformats.org/officeDocument/2006/relationships/customXml" Target="../ink/ink1482.xml"/><Relationship Id="rId4" Type="http://schemas.openxmlformats.org/officeDocument/2006/relationships/customXml" Target="../ink/ink1476.xml"/><Relationship Id="rId9" Type="http://schemas.openxmlformats.org/officeDocument/2006/relationships/customXml" Target="../ink/ink148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88.xml"/><Relationship Id="rId3" Type="http://schemas.openxmlformats.org/officeDocument/2006/relationships/image" Target="../media/image54.png"/><Relationship Id="rId7" Type="http://schemas.openxmlformats.org/officeDocument/2006/relationships/customXml" Target="../ink/ink1487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486.xml"/><Relationship Id="rId5" Type="http://schemas.openxmlformats.org/officeDocument/2006/relationships/customXml" Target="../ink/ink1485.xml"/><Relationship Id="rId4" Type="http://schemas.openxmlformats.org/officeDocument/2006/relationships/customXml" Target="../ink/ink1484.xml"/><Relationship Id="rId9" Type="http://schemas.openxmlformats.org/officeDocument/2006/relationships/customXml" Target="../ink/ink1489.xml"/></Relationships>
</file>

<file path=ppt/slides/_rels/slide4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512.xml"/><Relationship Id="rId21" Type="http://schemas.openxmlformats.org/officeDocument/2006/relationships/customXml" Target="../ink/ink1507.xml"/><Relationship Id="rId34" Type="http://schemas.openxmlformats.org/officeDocument/2006/relationships/customXml" Target="../ink/ink1520.xml"/><Relationship Id="rId42" Type="http://schemas.openxmlformats.org/officeDocument/2006/relationships/customXml" Target="../ink/ink1528.xml"/><Relationship Id="rId47" Type="http://schemas.openxmlformats.org/officeDocument/2006/relationships/customXml" Target="../ink/ink1533.xml"/><Relationship Id="rId50" Type="http://schemas.openxmlformats.org/officeDocument/2006/relationships/customXml" Target="../ink/ink1536.xml"/><Relationship Id="rId55" Type="http://schemas.openxmlformats.org/officeDocument/2006/relationships/customXml" Target="../ink/ink1541.xml"/><Relationship Id="rId63" Type="http://schemas.openxmlformats.org/officeDocument/2006/relationships/customXml" Target="../ink/ink1549.xml"/><Relationship Id="rId7" Type="http://schemas.openxmlformats.org/officeDocument/2006/relationships/customXml" Target="../ink/ink1493.xml"/><Relationship Id="rId2" Type="http://schemas.openxmlformats.org/officeDocument/2006/relationships/image" Target="../media/image53.png"/><Relationship Id="rId16" Type="http://schemas.openxmlformats.org/officeDocument/2006/relationships/customXml" Target="../ink/ink1502.xml"/><Relationship Id="rId29" Type="http://schemas.openxmlformats.org/officeDocument/2006/relationships/customXml" Target="../ink/ink1515.xml"/><Relationship Id="rId11" Type="http://schemas.openxmlformats.org/officeDocument/2006/relationships/customXml" Target="../ink/ink1497.xml"/><Relationship Id="rId24" Type="http://schemas.openxmlformats.org/officeDocument/2006/relationships/customXml" Target="../ink/ink1510.xml"/><Relationship Id="rId32" Type="http://schemas.openxmlformats.org/officeDocument/2006/relationships/customXml" Target="../ink/ink1518.xml"/><Relationship Id="rId37" Type="http://schemas.openxmlformats.org/officeDocument/2006/relationships/customXml" Target="../ink/ink1523.xml"/><Relationship Id="rId40" Type="http://schemas.openxmlformats.org/officeDocument/2006/relationships/customXml" Target="../ink/ink1526.xml"/><Relationship Id="rId45" Type="http://schemas.openxmlformats.org/officeDocument/2006/relationships/customXml" Target="../ink/ink1531.xml"/><Relationship Id="rId53" Type="http://schemas.openxmlformats.org/officeDocument/2006/relationships/customXml" Target="../ink/ink1539.xml"/><Relationship Id="rId58" Type="http://schemas.openxmlformats.org/officeDocument/2006/relationships/customXml" Target="../ink/ink1544.xml"/><Relationship Id="rId5" Type="http://schemas.openxmlformats.org/officeDocument/2006/relationships/customXml" Target="../ink/ink1491.xml"/><Relationship Id="rId61" Type="http://schemas.openxmlformats.org/officeDocument/2006/relationships/customXml" Target="../ink/ink1547.xml"/><Relationship Id="rId19" Type="http://schemas.openxmlformats.org/officeDocument/2006/relationships/customXml" Target="../ink/ink1505.xml"/><Relationship Id="rId14" Type="http://schemas.openxmlformats.org/officeDocument/2006/relationships/customXml" Target="../ink/ink1500.xml"/><Relationship Id="rId22" Type="http://schemas.openxmlformats.org/officeDocument/2006/relationships/customXml" Target="../ink/ink1508.xml"/><Relationship Id="rId27" Type="http://schemas.openxmlformats.org/officeDocument/2006/relationships/customXml" Target="../ink/ink1513.xml"/><Relationship Id="rId30" Type="http://schemas.openxmlformats.org/officeDocument/2006/relationships/customXml" Target="../ink/ink1516.xml"/><Relationship Id="rId35" Type="http://schemas.openxmlformats.org/officeDocument/2006/relationships/customXml" Target="../ink/ink1521.xml"/><Relationship Id="rId43" Type="http://schemas.openxmlformats.org/officeDocument/2006/relationships/customXml" Target="../ink/ink1529.xml"/><Relationship Id="rId48" Type="http://schemas.openxmlformats.org/officeDocument/2006/relationships/customXml" Target="../ink/ink1534.xml"/><Relationship Id="rId56" Type="http://schemas.openxmlformats.org/officeDocument/2006/relationships/customXml" Target="../ink/ink1542.xml"/><Relationship Id="rId64" Type="http://schemas.openxmlformats.org/officeDocument/2006/relationships/customXml" Target="../ink/ink1550.xml"/><Relationship Id="rId8" Type="http://schemas.openxmlformats.org/officeDocument/2006/relationships/customXml" Target="../ink/ink1494.xml"/><Relationship Id="rId51" Type="http://schemas.openxmlformats.org/officeDocument/2006/relationships/customXml" Target="../ink/ink1537.xml"/><Relationship Id="rId3" Type="http://schemas.openxmlformats.org/officeDocument/2006/relationships/image" Target="../media/image54.png"/><Relationship Id="rId12" Type="http://schemas.openxmlformats.org/officeDocument/2006/relationships/customXml" Target="../ink/ink1498.xml"/><Relationship Id="rId17" Type="http://schemas.openxmlformats.org/officeDocument/2006/relationships/customXml" Target="../ink/ink1503.xml"/><Relationship Id="rId25" Type="http://schemas.openxmlformats.org/officeDocument/2006/relationships/customXml" Target="../ink/ink1511.xml"/><Relationship Id="rId33" Type="http://schemas.openxmlformats.org/officeDocument/2006/relationships/customXml" Target="../ink/ink1519.xml"/><Relationship Id="rId38" Type="http://schemas.openxmlformats.org/officeDocument/2006/relationships/customXml" Target="../ink/ink1524.xml"/><Relationship Id="rId46" Type="http://schemas.openxmlformats.org/officeDocument/2006/relationships/customXml" Target="../ink/ink1532.xml"/><Relationship Id="rId59" Type="http://schemas.openxmlformats.org/officeDocument/2006/relationships/customXml" Target="../ink/ink1545.xml"/><Relationship Id="rId20" Type="http://schemas.openxmlformats.org/officeDocument/2006/relationships/customXml" Target="../ink/ink1506.xml"/><Relationship Id="rId41" Type="http://schemas.openxmlformats.org/officeDocument/2006/relationships/customXml" Target="../ink/ink1527.xml"/><Relationship Id="rId54" Type="http://schemas.openxmlformats.org/officeDocument/2006/relationships/customXml" Target="../ink/ink1540.xml"/><Relationship Id="rId62" Type="http://schemas.openxmlformats.org/officeDocument/2006/relationships/customXml" Target="../ink/ink154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492.xml"/><Relationship Id="rId15" Type="http://schemas.openxmlformats.org/officeDocument/2006/relationships/customXml" Target="../ink/ink1501.xml"/><Relationship Id="rId23" Type="http://schemas.openxmlformats.org/officeDocument/2006/relationships/customXml" Target="../ink/ink1509.xml"/><Relationship Id="rId28" Type="http://schemas.openxmlformats.org/officeDocument/2006/relationships/customXml" Target="../ink/ink1514.xml"/><Relationship Id="rId36" Type="http://schemas.openxmlformats.org/officeDocument/2006/relationships/customXml" Target="../ink/ink1522.xml"/><Relationship Id="rId49" Type="http://schemas.openxmlformats.org/officeDocument/2006/relationships/customXml" Target="../ink/ink1535.xml"/><Relationship Id="rId57" Type="http://schemas.openxmlformats.org/officeDocument/2006/relationships/customXml" Target="../ink/ink1543.xml"/><Relationship Id="rId10" Type="http://schemas.openxmlformats.org/officeDocument/2006/relationships/customXml" Target="../ink/ink1496.xml"/><Relationship Id="rId31" Type="http://schemas.openxmlformats.org/officeDocument/2006/relationships/customXml" Target="../ink/ink1517.xml"/><Relationship Id="rId44" Type="http://schemas.openxmlformats.org/officeDocument/2006/relationships/customXml" Target="../ink/ink1530.xml"/><Relationship Id="rId52" Type="http://schemas.openxmlformats.org/officeDocument/2006/relationships/customXml" Target="../ink/ink1538.xml"/><Relationship Id="rId60" Type="http://schemas.openxmlformats.org/officeDocument/2006/relationships/customXml" Target="../ink/ink1546.xml"/><Relationship Id="rId65" Type="http://schemas.openxmlformats.org/officeDocument/2006/relationships/customXml" Target="../ink/ink1551.xml"/><Relationship Id="rId4" Type="http://schemas.openxmlformats.org/officeDocument/2006/relationships/customXml" Target="../ink/ink1490.xml"/><Relationship Id="rId9" Type="http://schemas.openxmlformats.org/officeDocument/2006/relationships/customXml" Target="../ink/ink1495.xml"/><Relationship Id="rId13" Type="http://schemas.openxmlformats.org/officeDocument/2006/relationships/customXml" Target="../ink/ink1499.xml"/><Relationship Id="rId18" Type="http://schemas.openxmlformats.org/officeDocument/2006/relationships/customXml" Target="../ink/ink1504.xml"/><Relationship Id="rId39" Type="http://schemas.openxmlformats.org/officeDocument/2006/relationships/customXml" Target="../ink/ink152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57.xml"/><Relationship Id="rId13" Type="http://schemas.openxmlformats.org/officeDocument/2006/relationships/customXml" Target="../ink/ink1562.xml"/><Relationship Id="rId3" Type="http://schemas.openxmlformats.org/officeDocument/2006/relationships/customXml" Target="../ink/ink1552.xml"/><Relationship Id="rId7" Type="http://schemas.openxmlformats.org/officeDocument/2006/relationships/customXml" Target="../ink/ink1556.xml"/><Relationship Id="rId12" Type="http://schemas.openxmlformats.org/officeDocument/2006/relationships/customXml" Target="../ink/ink1561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555.xml"/><Relationship Id="rId11" Type="http://schemas.openxmlformats.org/officeDocument/2006/relationships/customXml" Target="../ink/ink1560.xml"/><Relationship Id="rId5" Type="http://schemas.openxmlformats.org/officeDocument/2006/relationships/customXml" Target="../ink/ink1554.xml"/><Relationship Id="rId15" Type="http://schemas.openxmlformats.org/officeDocument/2006/relationships/customXml" Target="../ink/ink1564.xml"/><Relationship Id="rId10" Type="http://schemas.openxmlformats.org/officeDocument/2006/relationships/customXml" Target="../ink/ink1559.xml"/><Relationship Id="rId4" Type="http://schemas.openxmlformats.org/officeDocument/2006/relationships/customXml" Target="../ink/ink1553.xml"/><Relationship Id="rId9" Type="http://schemas.openxmlformats.org/officeDocument/2006/relationships/customXml" Target="../ink/ink1558.xml"/><Relationship Id="rId14" Type="http://schemas.openxmlformats.org/officeDocument/2006/relationships/customXml" Target="../ink/ink1563.xml"/></Relationships>
</file>

<file path=ppt/slides/_rels/slide4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588.xml"/><Relationship Id="rId21" Type="http://schemas.openxmlformats.org/officeDocument/2006/relationships/customXml" Target="../ink/ink1583.xml"/><Relationship Id="rId42" Type="http://schemas.openxmlformats.org/officeDocument/2006/relationships/customXml" Target="../ink/ink1604.xml"/><Relationship Id="rId47" Type="http://schemas.openxmlformats.org/officeDocument/2006/relationships/customXml" Target="../ink/ink1609.xml"/><Relationship Id="rId63" Type="http://schemas.openxmlformats.org/officeDocument/2006/relationships/customXml" Target="../ink/ink1625.xml"/><Relationship Id="rId68" Type="http://schemas.openxmlformats.org/officeDocument/2006/relationships/customXml" Target="../ink/ink1630.xml"/><Relationship Id="rId84" Type="http://schemas.openxmlformats.org/officeDocument/2006/relationships/customXml" Target="../ink/ink1646.xml"/><Relationship Id="rId89" Type="http://schemas.openxmlformats.org/officeDocument/2006/relationships/customXml" Target="../ink/ink1651.xml"/><Relationship Id="rId16" Type="http://schemas.openxmlformats.org/officeDocument/2006/relationships/customXml" Target="../ink/ink1578.xml"/><Relationship Id="rId107" Type="http://schemas.openxmlformats.org/officeDocument/2006/relationships/customXml" Target="../ink/ink1669.xml"/><Relationship Id="rId11" Type="http://schemas.openxmlformats.org/officeDocument/2006/relationships/customXml" Target="../ink/ink1573.xml"/><Relationship Id="rId32" Type="http://schemas.openxmlformats.org/officeDocument/2006/relationships/customXml" Target="../ink/ink1594.xml"/><Relationship Id="rId37" Type="http://schemas.openxmlformats.org/officeDocument/2006/relationships/customXml" Target="../ink/ink1599.xml"/><Relationship Id="rId53" Type="http://schemas.openxmlformats.org/officeDocument/2006/relationships/customXml" Target="../ink/ink1615.xml"/><Relationship Id="rId58" Type="http://schemas.openxmlformats.org/officeDocument/2006/relationships/customXml" Target="../ink/ink1620.xml"/><Relationship Id="rId74" Type="http://schemas.openxmlformats.org/officeDocument/2006/relationships/customXml" Target="../ink/ink1636.xml"/><Relationship Id="rId79" Type="http://schemas.openxmlformats.org/officeDocument/2006/relationships/customXml" Target="../ink/ink1641.xml"/><Relationship Id="rId102" Type="http://schemas.openxmlformats.org/officeDocument/2006/relationships/customXml" Target="../ink/ink1664.xml"/><Relationship Id="rId5" Type="http://schemas.openxmlformats.org/officeDocument/2006/relationships/customXml" Target="../ink/ink1567.xml"/><Relationship Id="rId90" Type="http://schemas.openxmlformats.org/officeDocument/2006/relationships/customXml" Target="../ink/ink1652.xml"/><Relationship Id="rId95" Type="http://schemas.openxmlformats.org/officeDocument/2006/relationships/customXml" Target="../ink/ink1657.xml"/><Relationship Id="rId22" Type="http://schemas.openxmlformats.org/officeDocument/2006/relationships/customXml" Target="../ink/ink1584.xml"/><Relationship Id="rId27" Type="http://schemas.openxmlformats.org/officeDocument/2006/relationships/customXml" Target="../ink/ink1589.xml"/><Relationship Id="rId43" Type="http://schemas.openxmlformats.org/officeDocument/2006/relationships/customXml" Target="../ink/ink1605.xml"/><Relationship Id="rId48" Type="http://schemas.openxmlformats.org/officeDocument/2006/relationships/customXml" Target="../ink/ink1610.xml"/><Relationship Id="rId64" Type="http://schemas.openxmlformats.org/officeDocument/2006/relationships/customXml" Target="../ink/ink1626.xml"/><Relationship Id="rId69" Type="http://schemas.openxmlformats.org/officeDocument/2006/relationships/customXml" Target="../ink/ink1631.xml"/><Relationship Id="rId80" Type="http://schemas.openxmlformats.org/officeDocument/2006/relationships/customXml" Target="../ink/ink1642.xml"/><Relationship Id="rId85" Type="http://schemas.openxmlformats.org/officeDocument/2006/relationships/customXml" Target="../ink/ink1647.xml"/><Relationship Id="rId12" Type="http://schemas.openxmlformats.org/officeDocument/2006/relationships/customXml" Target="../ink/ink1574.xml"/><Relationship Id="rId17" Type="http://schemas.openxmlformats.org/officeDocument/2006/relationships/customXml" Target="../ink/ink1579.xml"/><Relationship Id="rId33" Type="http://schemas.openxmlformats.org/officeDocument/2006/relationships/customXml" Target="../ink/ink1595.xml"/><Relationship Id="rId38" Type="http://schemas.openxmlformats.org/officeDocument/2006/relationships/customXml" Target="../ink/ink1600.xml"/><Relationship Id="rId59" Type="http://schemas.openxmlformats.org/officeDocument/2006/relationships/customXml" Target="../ink/ink1621.xml"/><Relationship Id="rId103" Type="http://schemas.openxmlformats.org/officeDocument/2006/relationships/customXml" Target="../ink/ink1665.xml"/><Relationship Id="rId108" Type="http://schemas.openxmlformats.org/officeDocument/2006/relationships/customXml" Target="../ink/ink1670.xml"/><Relationship Id="rId54" Type="http://schemas.openxmlformats.org/officeDocument/2006/relationships/customXml" Target="../ink/ink1616.xml"/><Relationship Id="rId70" Type="http://schemas.openxmlformats.org/officeDocument/2006/relationships/customXml" Target="../ink/ink1632.xml"/><Relationship Id="rId75" Type="http://schemas.openxmlformats.org/officeDocument/2006/relationships/customXml" Target="../ink/ink1637.xml"/><Relationship Id="rId91" Type="http://schemas.openxmlformats.org/officeDocument/2006/relationships/customXml" Target="../ink/ink1653.xml"/><Relationship Id="rId96" Type="http://schemas.openxmlformats.org/officeDocument/2006/relationships/customXml" Target="../ink/ink165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568.xml"/><Relationship Id="rId15" Type="http://schemas.openxmlformats.org/officeDocument/2006/relationships/customXml" Target="../ink/ink1577.xml"/><Relationship Id="rId23" Type="http://schemas.openxmlformats.org/officeDocument/2006/relationships/customXml" Target="../ink/ink1585.xml"/><Relationship Id="rId28" Type="http://schemas.openxmlformats.org/officeDocument/2006/relationships/customXml" Target="../ink/ink1590.xml"/><Relationship Id="rId36" Type="http://schemas.openxmlformats.org/officeDocument/2006/relationships/customXml" Target="../ink/ink1598.xml"/><Relationship Id="rId49" Type="http://schemas.openxmlformats.org/officeDocument/2006/relationships/customXml" Target="../ink/ink1611.xml"/><Relationship Id="rId57" Type="http://schemas.openxmlformats.org/officeDocument/2006/relationships/customXml" Target="../ink/ink1619.xml"/><Relationship Id="rId106" Type="http://schemas.openxmlformats.org/officeDocument/2006/relationships/customXml" Target="../ink/ink1668.xml"/><Relationship Id="rId10" Type="http://schemas.openxmlformats.org/officeDocument/2006/relationships/customXml" Target="../ink/ink1572.xml"/><Relationship Id="rId31" Type="http://schemas.openxmlformats.org/officeDocument/2006/relationships/customXml" Target="../ink/ink1593.xml"/><Relationship Id="rId44" Type="http://schemas.openxmlformats.org/officeDocument/2006/relationships/customXml" Target="../ink/ink1606.xml"/><Relationship Id="rId52" Type="http://schemas.openxmlformats.org/officeDocument/2006/relationships/customXml" Target="../ink/ink1614.xml"/><Relationship Id="rId60" Type="http://schemas.openxmlformats.org/officeDocument/2006/relationships/customXml" Target="../ink/ink1622.xml"/><Relationship Id="rId65" Type="http://schemas.openxmlformats.org/officeDocument/2006/relationships/customXml" Target="../ink/ink1627.xml"/><Relationship Id="rId73" Type="http://schemas.openxmlformats.org/officeDocument/2006/relationships/customXml" Target="../ink/ink1635.xml"/><Relationship Id="rId78" Type="http://schemas.openxmlformats.org/officeDocument/2006/relationships/customXml" Target="../ink/ink1640.xml"/><Relationship Id="rId81" Type="http://schemas.openxmlformats.org/officeDocument/2006/relationships/customXml" Target="../ink/ink1643.xml"/><Relationship Id="rId86" Type="http://schemas.openxmlformats.org/officeDocument/2006/relationships/customXml" Target="../ink/ink1648.xml"/><Relationship Id="rId94" Type="http://schemas.openxmlformats.org/officeDocument/2006/relationships/customXml" Target="../ink/ink1656.xml"/><Relationship Id="rId99" Type="http://schemas.openxmlformats.org/officeDocument/2006/relationships/customXml" Target="../ink/ink1661.xml"/><Relationship Id="rId101" Type="http://schemas.openxmlformats.org/officeDocument/2006/relationships/customXml" Target="../ink/ink1663.xml"/><Relationship Id="rId4" Type="http://schemas.openxmlformats.org/officeDocument/2006/relationships/customXml" Target="../ink/ink1566.xml"/><Relationship Id="rId9" Type="http://schemas.openxmlformats.org/officeDocument/2006/relationships/customXml" Target="../ink/ink1571.xml"/><Relationship Id="rId13" Type="http://schemas.openxmlformats.org/officeDocument/2006/relationships/customXml" Target="../ink/ink1575.xml"/><Relationship Id="rId18" Type="http://schemas.openxmlformats.org/officeDocument/2006/relationships/customXml" Target="../ink/ink1580.xml"/><Relationship Id="rId39" Type="http://schemas.openxmlformats.org/officeDocument/2006/relationships/customXml" Target="../ink/ink1601.xml"/><Relationship Id="rId109" Type="http://schemas.openxmlformats.org/officeDocument/2006/relationships/customXml" Target="../ink/ink1671.xml"/><Relationship Id="rId34" Type="http://schemas.openxmlformats.org/officeDocument/2006/relationships/customXml" Target="../ink/ink1596.xml"/><Relationship Id="rId50" Type="http://schemas.openxmlformats.org/officeDocument/2006/relationships/customXml" Target="../ink/ink1612.xml"/><Relationship Id="rId55" Type="http://schemas.openxmlformats.org/officeDocument/2006/relationships/customXml" Target="../ink/ink1617.xml"/><Relationship Id="rId76" Type="http://schemas.openxmlformats.org/officeDocument/2006/relationships/customXml" Target="../ink/ink1638.xml"/><Relationship Id="rId97" Type="http://schemas.openxmlformats.org/officeDocument/2006/relationships/customXml" Target="../ink/ink1659.xml"/><Relationship Id="rId104" Type="http://schemas.openxmlformats.org/officeDocument/2006/relationships/customXml" Target="../ink/ink1666.xml"/><Relationship Id="rId7" Type="http://schemas.openxmlformats.org/officeDocument/2006/relationships/customXml" Target="../ink/ink1569.xml"/><Relationship Id="rId71" Type="http://schemas.openxmlformats.org/officeDocument/2006/relationships/customXml" Target="../ink/ink1633.xml"/><Relationship Id="rId92" Type="http://schemas.openxmlformats.org/officeDocument/2006/relationships/customXml" Target="../ink/ink1654.xml"/><Relationship Id="rId2" Type="http://schemas.openxmlformats.org/officeDocument/2006/relationships/image" Target="../media/image56.png"/><Relationship Id="rId29" Type="http://schemas.openxmlformats.org/officeDocument/2006/relationships/customXml" Target="../ink/ink1591.xml"/><Relationship Id="rId24" Type="http://schemas.openxmlformats.org/officeDocument/2006/relationships/customXml" Target="../ink/ink1586.xml"/><Relationship Id="rId40" Type="http://schemas.openxmlformats.org/officeDocument/2006/relationships/customXml" Target="../ink/ink1602.xml"/><Relationship Id="rId45" Type="http://schemas.openxmlformats.org/officeDocument/2006/relationships/customXml" Target="../ink/ink1607.xml"/><Relationship Id="rId66" Type="http://schemas.openxmlformats.org/officeDocument/2006/relationships/customXml" Target="../ink/ink1628.xml"/><Relationship Id="rId87" Type="http://schemas.openxmlformats.org/officeDocument/2006/relationships/customXml" Target="../ink/ink1649.xml"/><Relationship Id="rId61" Type="http://schemas.openxmlformats.org/officeDocument/2006/relationships/customXml" Target="../ink/ink1623.xml"/><Relationship Id="rId82" Type="http://schemas.openxmlformats.org/officeDocument/2006/relationships/customXml" Target="../ink/ink1644.xml"/><Relationship Id="rId19" Type="http://schemas.openxmlformats.org/officeDocument/2006/relationships/customXml" Target="../ink/ink1581.xml"/><Relationship Id="rId14" Type="http://schemas.openxmlformats.org/officeDocument/2006/relationships/customXml" Target="../ink/ink1576.xml"/><Relationship Id="rId30" Type="http://schemas.openxmlformats.org/officeDocument/2006/relationships/customXml" Target="../ink/ink1592.xml"/><Relationship Id="rId35" Type="http://schemas.openxmlformats.org/officeDocument/2006/relationships/customXml" Target="../ink/ink1597.xml"/><Relationship Id="rId56" Type="http://schemas.openxmlformats.org/officeDocument/2006/relationships/customXml" Target="../ink/ink1618.xml"/><Relationship Id="rId77" Type="http://schemas.openxmlformats.org/officeDocument/2006/relationships/customXml" Target="../ink/ink1639.xml"/><Relationship Id="rId100" Type="http://schemas.openxmlformats.org/officeDocument/2006/relationships/customXml" Target="../ink/ink1662.xml"/><Relationship Id="rId105" Type="http://schemas.openxmlformats.org/officeDocument/2006/relationships/customXml" Target="../ink/ink1667.xml"/><Relationship Id="rId8" Type="http://schemas.openxmlformats.org/officeDocument/2006/relationships/customXml" Target="../ink/ink1570.xml"/><Relationship Id="rId51" Type="http://schemas.openxmlformats.org/officeDocument/2006/relationships/customXml" Target="../ink/ink1613.xml"/><Relationship Id="rId72" Type="http://schemas.openxmlformats.org/officeDocument/2006/relationships/customXml" Target="../ink/ink1634.xml"/><Relationship Id="rId93" Type="http://schemas.openxmlformats.org/officeDocument/2006/relationships/customXml" Target="../ink/ink1655.xml"/><Relationship Id="rId98" Type="http://schemas.openxmlformats.org/officeDocument/2006/relationships/customXml" Target="../ink/ink1660.xml"/><Relationship Id="rId3" Type="http://schemas.openxmlformats.org/officeDocument/2006/relationships/customXml" Target="../ink/ink1565.xml"/><Relationship Id="rId25" Type="http://schemas.openxmlformats.org/officeDocument/2006/relationships/customXml" Target="../ink/ink1587.xml"/><Relationship Id="rId46" Type="http://schemas.openxmlformats.org/officeDocument/2006/relationships/customXml" Target="../ink/ink1608.xml"/><Relationship Id="rId67" Type="http://schemas.openxmlformats.org/officeDocument/2006/relationships/customXml" Target="../ink/ink1629.xml"/><Relationship Id="rId20" Type="http://schemas.openxmlformats.org/officeDocument/2006/relationships/customXml" Target="../ink/ink1582.xml"/><Relationship Id="rId41" Type="http://schemas.openxmlformats.org/officeDocument/2006/relationships/customXml" Target="../ink/ink1603.xml"/><Relationship Id="rId62" Type="http://schemas.openxmlformats.org/officeDocument/2006/relationships/customXml" Target="../ink/ink1624.xml"/><Relationship Id="rId83" Type="http://schemas.openxmlformats.org/officeDocument/2006/relationships/customXml" Target="../ink/ink1645.xml"/><Relationship Id="rId88" Type="http://schemas.openxmlformats.org/officeDocument/2006/relationships/customXml" Target="../ink/ink165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83.xml"/><Relationship Id="rId13" Type="http://schemas.openxmlformats.org/officeDocument/2006/relationships/customXml" Target="../ink/ink88.xml"/><Relationship Id="rId18" Type="http://schemas.openxmlformats.org/officeDocument/2006/relationships/customXml" Target="../ink/ink93.xml"/><Relationship Id="rId3" Type="http://schemas.openxmlformats.org/officeDocument/2006/relationships/customXml" Target="../ink/ink78.xml"/><Relationship Id="rId21" Type="http://schemas.openxmlformats.org/officeDocument/2006/relationships/customXml" Target="../ink/ink96.xml"/><Relationship Id="rId7" Type="http://schemas.openxmlformats.org/officeDocument/2006/relationships/customXml" Target="../ink/ink82.xml"/><Relationship Id="rId12" Type="http://schemas.openxmlformats.org/officeDocument/2006/relationships/customXml" Target="../ink/ink87.xml"/><Relationship Id="rId17" Type="http://schemas.openxmlformats.org/officeDocument/2006/relationships/customXml" Target="../ink/ink92.xml"/><Relationship Id="rId2" Type="http://schemas.openxmlformats.org/officeDocument/2006/relationships/image" Target="../media/image6.png"/><Relationship Id="rId16" Type="http://schemas.openxmlformats.org/officeDocument/2006/relationships/customXml" Target="../ink/ink91.xml"/><Relationship Id="rId20" Type="http://schemas.openxmlformats.org/officeDocument/2006/relationships/customXml" Target="../ink/ink95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81.xml"/><Relationship Id="rId11" Type="http://schemas.openxmlformats.org/officeDocument/2006/relationships/customXml" Target="../ink/ink86.xml"/><Relationship Id="rId5" Type="http://schemas.openxmlformats.org/officeDocument/2006/relationships/customXml" Target="../ink/ink80.xml"/><Relationship Id="rId15" Type="http://schemas.openxmlformats.org/officeDocument/2006/relationships/customXml" Target="../ink/ink90.xml"/><Relationship Id="rId10" Type="http://schemas.openxmlformats.org/officeDocument/2006/relationships/customXml" Target="../ink/ink85.xml"/><Relationship Id="rId19" Type="http://schemas.openxmlformats.org/officeDocument/2006/relationships/customXml" Target="../ink/ink94.xml"/><Relationship Id="rId4" Type="http://schemas.openxmlformats.org/officeDocument/2006/relationships/customXml" Target="../ink/ink79.xml"/><Relationship Id="rId9" Type="http://schemas.openxmlformats.org/officeDocument/2006/relationships/customXml" Target="../ink/ink84.xml"/><Relationship Id="rId14" Type="http://schemas.openxmlformats.org/officeDocument/2006/relationships/customXml" Target="../ink/ink89.xml"/><Relationship Id="rId22" Type="http://schemas.openxmlformats.org/officeDocument/2006/relationships/customXml" Target="../ink/ink9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695.xml"/><Relationship Id="rId21" Type="http://schemas.openxmlformats.org/officeDocument/2006/relationships/customXml" Target="../ink/ink1690.xml"/><Relationship Id="rId42" Type="http://schemas.openxmlformats.org/officeDocument/2006/relationships/customXml" Target="../ink/ink1711.xml"/><Relationship Id="rId47" Type="http://schemas.openxmlformats.org/officeDocument/2006/relationships/customXml" Target="../ink/ink1716.xml"/><Relationship Id="rId63" Type="http://schemas.openxmlformats.org/officeDocument/2006/relationships/customXml" Target="../ink/ink1732.xml"/><Relationship Id="rId68" Type="http://schemas.openxmlformats.org/officeDocument/2006/relationships/customXml" Target="../ink/ink1737.xml"/><Relationship Id="rId84" Type="http://schemas.openxmlformats.org/officeDocument/2006/relationships/customXml" Target="../ink/ink1753.xml"/><Relationship Id="rId89" Type="http://schemas.openxmlformats.org/officeDocument/2006/relationships/customXml" Target="../ink/ink1758.xml"/><Relationship Id="rId16" Type="http://schemas.openxmlformats.org/officeDocument/2006/relationships/customXml" Target="../ink/ink1685.xml"/><Relationship Id="rId11" Type="http://schemas.openxmlformats.org/officeDocument/2006/relationships/customXml" Target="../ink/ink1680.xml"/><Relationship Id="rId32" Type="http://schemas.openxmlformats.org/officeDocument/2006/relationships/customXml" Target="../ink/ink1701.xml"/><Relationship Id="rId37" Type="http://schemas.openxmlformats.org/officeDocument/2006/relationships/customXml" Target="../ink/ink1706.xml"/><Relationship Id="rId53" Type="http://schemas.openxmlformats.org/officeDocument/2006/relationships/customXml" Target="../ink/ink1722.xml"/><Relationship Id="rId58" Type="http://schemas.openxmlformats.org/officeDocument/2006/relationships/customXml" Target="../ink/ink1727.xml"/><Relationship Id="rId74" Type="http://schemas.openxmlformats.org/officeDocument/2006/relationships/customXml" Target="../ink/ink1743.xml"/><Relationship Id="rId79" Type="http://schemas.openxmlformats.org/officeDocument/2006/relationships/customXml" Target="../ink/ink1748.xml"/><Relationship Id="rId5" Type="http://schemas.openxmlformats.org/officeDocument/2006/relationships/customXml" Target="../ink/ink1674.xml"/><Relationship Id="rId90" Type="http://schemas.openxmlformats.org/officeDocument/2006/relationships/customXml" Target="../ink/ink1759.xml"/><Relationship Id="rId95" Type="http://schemas.openxmlformats.org/officeDocument/2006/relationships/customXml" Target="../ink/ink1764.xml"/><Relationship Id="rId22" Type="http://schemas.openxmlformats.org/officeDocument/2006/relationships/customXml" Target="../ink/ink1691.xml"/><Relationship Id="rId27" Type="http://schemas.openxmlformats.org/officeDocument/2006/relationships/customXml" Target="../ink/ink1696.xml"/><Relationship Id="rId43" Type="http://schemas.openxmlformats.org/officeDocument/2006/relationships/customXml" Target="../ink/ink1712.xml"/><Relationship Id="rId48" Type="http://schemas.openxmlformats.org/officeDocument/2006/relationships/customXml" Target="../ink/ink1717.xml"/><Relationship Id="rId64" Type="http://schemas.openxmlformats.org/officeDocument/2006/relationships/customXml" Target="../ink/ink1733.xml"/><Relationship Id="rId69" Type="http://schemas.openxmlformats.org/officeDocument/2006/relationships/customXml" Target="../ink/ink1738.xml"/><Relationship Id="rId8" Type="http://schemas.openxmlformats.org/officeDocument/2006/relationships/customXml" Target="../ink/ink1677.xml"/><Relationship Id="rId51" Type="http://schemas.openxmlformats.org/officeDocument/2006/relationships/customXml" Target="../ink/ink1720.xml"/><Relationship Id="rId72" Type="http://schemas.openxmlformats.org/officeDocument/2006/relationships/customXml" Target="../ink/ink1741.xml"/><Relationship Id="rId80" Type="http://schemas.openxmlformats.org/officeDocument/2006/relationships/customXml" Target="../ink/ink1749.xml"/><Relationship Id="rId85" Type="http://schemas.openxmlformats.org/officeDocument/2006/relationships/customXml" Target="../ink/ink1754.xml"/><Relationship Id="rId93" Type="http://schemas.openxmlformats.org/officeDocument/2006/relationships/customXml" Target="../ink/ink1762.xml"/><Relationship Id="rId3" Type="http://schemas.openxmlformats.org/officeDocument/2006/relationships/customXml" Target="../ink/ink1672.xml"/><Relationship Id="rId12" Type="http://schemas.openxmlformats.org/officeDocument/2006/relationships/customXml" Target="../ink/ink1681.xml"/><Relationship Id="rId17" Type="http://schemas.openxmlformats.org/officeDocument/2006/relationships/customXml" Target="../ink/ink1686.xml"/><Relationship Id="rId25" Type="http://schemas.openxmlformats.org/officeDocument/2006/relationships/customXml" Target="../ink/ink1694.xml"/><Relationship Id="rId33" Type="http://schemas.openxmlformats.org/officeDocument/2006/relationships/customXml" Target="../ink/ink1702.xml"/><Relationship Id="rId38" Type="http://schemas.openxmlformats.org/officeDocument/2006/relationships/customXml" Target="../ink/ink1707.xml"/><Relationship Id="rId46" Type="http://schemas.openxmlformats.org/officeDocument/2006/relationships/customXml" Target="../ink/ink1715.xml"/><Relationship Id="rId59" Type="http://schemas.openxmlformats.org/officeDocument/2006/relationships/customXml" Target="../ink/ink1728.xml"/><Relationship Id="rId67" Type="http://schemas.openxmlformats.org/officeDocument/2006/relationships/customXml" Target="../ink/ink1736.xml"/><Relationship Id="rId20" Type="http://schemas.openxmlformats.org/officeDocument/2006/relationships/customXml" Target="../ink/ink1689.xml"/><Relationship Id="rId41" Type="http://schemas.openxmlformats.org/officeDocument/2006/relationships/customXml" Target="../ink/ink1710.xml"/><Relationship Id="rId54" Type="http://schemas.openxmlformats.org/officeDocument/2006/relationships/customXml" Target="../ink/ink1723.xml"/><Relationship Id="rId62" Type="http://schemas.openxmlformats.org/officeDocument/2006/relationships/customXml" Target="../ink/ink1731.xml"/><Relationship Id="rId70" Type="http://schemas.openxmlformats.org/officeDocument/2006/relationships/customXml" Target="../ink/ink1739.xml"/><Relationship Id="rId75" Type="http://schemas.openxmlformats.org/officeDocument/2006/relationships/customXml" Target="../ink/ink1744.xml"/><Relationship Id="rId83" Type="http://schemas.openxmlformats.org/officeDocument/2006/relationships/customXml" Target="../ink/ink1752.xml"/><Relationship Id="rId88" Type="http://schemas.openxmlformats.org/officeDocument/2006/relationships/customXml" Target="../ink/ink1757.xml"/><Relationship Id="rId91" Type="http://schemas.openxmlformats.org/officeDocument/2006/relationships/customXml" Target="../ink/ink1760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675.xml"/><Relationship Id="rId15" Type="http://schemas.openxmlformats.org/officeDocument/2006/relationships/customXml" Target="../ink/ink1684.xml"/><Relationship Id="rId23" Type="http://schemas.openxmlformats.org/officeDocument/2006/relationships/customXml" Target="../ink/ink1692.xml"/><Relationship Id="rId28" Type="http://schemas.openxmlformats.org/officeDocument/2006/relationships/customXml" Target="../ink/ink1697.xml"/><Relationship Id="rId36" Type="http://schemas.openxmlformats.org/officeDocument/2006/relationships/customXml" Target="../ink/ink1705.xml"/><Relationship Id="rId49" Type="http://schemas.openxmlformats.org/officeDocument/2006/relationships/customXml" Target="../ink/ink1718.xml"/><Relationship Id="rId57" Type="http://schemas.openxmlformats.org/officeDocument/2006/relationships/customXml" Target="../ink/ink1726.xml"/><Relationship Id="rId10" Type="http://schemas.openxmlformats.org/officeDocument/2006/relationships/customXml" Target="../ink/ink1679.xml"/><Relationship Id="rId31" Type="http://schemas.openxmlformats.org/officeDocument/2006/relationships/customXml" Target="../ink/ink1700.xml"/><Relationship Id="rId44" Type="http://schemas.openxmlformats.org/officeDocument/2006/relationships/customXml" Target="../ink/ink1713.xml"/><Relationship Id="rId52" Type="http://schemas.openxmlformats.org/officeDocument/2006/relationships/customXml" Target="../ink/ink1721.xml"/><Relationship Id="rId60" Type="http://schemas.openxmlformats.org/officeDocument/2006/relationships/customXml" Target="../ink/ink1729.xml"/><Relationship Id="rId65" Type="http://schemas.openxmlformats.org/officeDocument/2006/relationships/customXml" Target="../ink/ink1734.xml"/><Relationship Id="rId73" Type="http://schemas.openxmlformats.org/officeDocument/2006/relationships/customXml" Target="../ink/ink1742.xml"/><Relationship Id="rId78" Type="http://schemas.openxmlformats.org/officeDocument/2006/relationships/customXml" Target="../ink/ink1747.xml"/><Relationship Id="rId81" Type="http://schemas.openxmlformats.org/officeDocument/2006/relationships/customXml" Target="../ink/ink1750.xml"/><Relationship Id="rId86" Type="http://schemas.openxmlformats.org/officeDocument/2006/relationships/customXml" Target="../ink/ink1755.xml"/><Relationship Id="rId94" Type="http://schemas.openxmlformats.org/officeDocument/2006/relationships/customXml" Target="../ink/ink1763.xml"/><Relationship Id="rId4" Type="http://schemas.openxmlformats.org/officeDocument/2006/relationships/customXml" Target="../ink/ink1673.xml"/><Relationship Id="rId9" Type="http://schemas.openxmlformats.org/officeDocument/2006/relationships/customXml" Target="../ink/ink1678.xml"/><Relationship Id="rId13" Type="http://schemas.openxmlformats.org/officeDocument/2006/relationships/customXml" Target="../ink/ink1682.xml"/><Relationship Id="rId18" Type="http://schemas.openxmlformats.org/officeDocument/2006/relationships/customXml" Target="../ink/ink1687.xml"/><Relationship Id="rId39" Type="http://schemas.openxmlformats.org/officeDocument/2006/relationships/customXml" Target="../ink/ink1708.xml"/><Relationship Id="rId34" Type="http://schemas.openxmlformats.org/officeDocument/2006/relationships/customXml" Target="../ink/ink1703.xml"/><Relationship Id="rId50" Type="http://schemas.openxmlformats.org/officeDocument/2006/relationships/customXml" Target="../ink/ink1719.xml"/><Relationship Id="rId55" Type="http://schemas.openxmlformats.org/officeDocument/2006/relationships/customXml" Target="../ink/ink1724.xml"/><Relationship Id="rId76" Type="http://schemas.openxmlformats.org/officeDocument/2006/relationships/customXml" Target="../ink/ink1745.xml"/><Relationship Id="rId7" Type="http://schemas.openxmlformats.org/officeDocument/2006/relationships/customXml" Target="../ink/ink1676.xml"/><Relationship Id="rId71" Type="http://schemas.openxmlformats.org/officeDocument/2006/relationships/customXml" Target="../ink/ink1740.xml"/><Relationship Id="rId92" Type="http://schemas.openxmlformats.org/officeDocument/2006/relationships/customXml" Target="../ink/ink1761.xml"/><Relationship Id="rId2" Type="http://schemas.openxmlformats.org/officeDocument/2006/relationships/image" Target="../media/image66.png"/><Relationship Id="rId29" Type="http://schemas.openxmlformats.org/officeDocument/2006/relationships/customXml" Target="../ink/ink1698.xml"/><Relationship Id="rId24" Type="http://schemas.openxmlformats.org/officeDocument/2006/relationships/customXml" Target="../ink/ink1693.xml"/><Relationship Id="rId40" Type="http://schemas.openxmlformats.org/officeDocument/2006/relationships/customXml" Target="../ink/ink1709.xml"/><Relationship Id="rId45" Type="http://schemas.openxmlformats.org/officeDocument/2006/relationships/customXml" Target="../ink/ink1714.xml"/><Relationship Id="rId66" Type="http://schemas.openxmlformats.org/officeDocument/2006/relationships/customXml" Target="../ink/ink1735.xml"/><Relationship Id="rId87" Type="http://schemas.openxmlformats.org/officeDocument/2006/relationships/customXml" Target="../ink/ink1756.xml"/><Relationship Id="rId61" Type="http://schemas.openxmlformats.org/officeDocument/2006/relationships/customXml" Target="../ink/ink1730.xml"/><Relationship Id="rId82" Type="http://schemas.openxmlformats.org/officeDocument/2006/relationships/customXml" Target="../ink/ink1751.xml"/><Relationship Id="rId19" Type="http://schemas.openxmlformats.org/officeDocument/2006/relationships/customXml" Target="../ink/ink1688.xml"/><Relationship Id="rId14" Type="http://schemas.openxmlformats.org/officeDocument/2006/relationships/customXml" Target="../ink/ink1683.xml"/><Relationship Id="rId30" Type="http://schemas.openxmlformats.org/officeDocument/2006/relationships/customXml" Target="../ink/ink1699.xml"/><Relationship Id="rId35" Type="http://schemas.openxmlformats.org/officeDocument/2006/relationships/customXml" Target="../ink/ink1704.xml"/><Relationship Id="rId56" Type="http://schemas.openxmlformats.org/officeDocument/2006/relationships/customXml" Target="../ink/ink1725.xml"/><Relationship Id="rId77" Type="http://schemas.openxmlformats.org/officeDocument/2006/relationships/customXml" Target="../ink/ink174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788.xml"/><Relationship Id="rId21" Type="http://schemas.openxmlformats.org/officeDocument/2006/relationships/customXml" Target="../ink/ink1783.xml"/><Relationship Id="rId42" Type="http://schemas.openxmlformats.org/officeDocument/2006/relationships/customXml" Target="../ink/ink1804.xml"/><Relationship Id="rId47" Type="http://schemas.openxmlformats.org/officeDocument/2006/relationships/customXml" Target="../ink/ink1809.xml"/><Relationship Id="rId63" Type="http://schemas.openxmlformats.org/officeDocument/2006/relationships/customXml" Target="../ink/ink1825.xml"/><Relationship Id="rId68" Type="http://schemas.openxmlformats.org/officeDocument/2006/relationships/customXml" Target="../ink/ink1830.xml"/><Relationship Id="rId84" Type="http://schemas.openxmlformats.org/officeDocument/2006/relationships/customXml" Target="../ink/ink1846.xml"/><Relationship Id="rId89" Type="http://schemas.openxmlformats.org/officeDocument/2006/relationships/customXml" Target="../ink/ink1851.xml"/><Relationship Id="rId16" Type="http://schemas.openxmlformats.org/officeDocument/2006/relationships/customXml" Target="../ink/ink1778.xml"/><Relationship Id="rId11" Type="http://schemas.openxmlformats.org/officeDocument/2006/relationships/customXml" Target="../ink/ink1773.xml"/><Relationship Id="rId32" Type="http://schemas.openxmlformats.org/officeDocument/2006/relationships/customXml" Target="../ink/ink1794.xml"/><Relationship Id="rId37" Type="http://schemas.openxmlformats.org/officeDocument/2006/relationships/customXml" Target="../ink/ink1799.xml"/><Relationship Id="rId53" Type="http://schemas.openxmlformats.org/officeDocument/2006/relationships/customXml" Target="../ink/ink1815.xml"/><Relationship Id="rId58" Type="http://schemas.openxmlformats.org/officeDocument/2006/relationships/customXml" Target="../ink/ink1820.xml"/><Relationship Id="rId74" Type="http://schemas.openxmlformats.org/officeDocument/2006/relationships/customXml" Target="../ink/ink1836.xml"/><Relationship Id="rId79" Type="http://schemas.openxmlformats.org/officeDocument/2006/relationships/customXml" Target="../ink/ink1841.xml"/><Relationship Id="rId5" Type="http://schemas.openxmlformats.org/officeDocument/2006/relationships/customXml" Target="../ink/ink1767.xml"/><Relationship Id="rId90" Type="http://schemas.openxmlformats.org/officeDocument/2006/relationships/customXml" Target="../ink/ink1852.xml"/><Relationship Id="rId95" Type="http://schemas.openxmlformats.org/officeDocument/2006/relationships/customXml" Target="../ink/ink1857.xml"/><Relationship Id="rId22" Type="http://schemas.openxmlformats.org/officeDocument/2006/relationships/customXml" Target="../ink/ink1784.xml"/><Relationship Id="rId27" Type="http://schemas.openxmlformats.org/officeDocument/2006/relationships/customXml" Target="../ink/ink1789.xml"/><Relationship Id="rId43" Type="http://schemas.openxmlformats.org/officeDocument/2006/relationships/customXml" Target="../ink/ink1805.xml"/><Relationship Id="rId48" Type="http://schemas.openxmlformats.org/officeDocument/2006/relationships/customXml" Target="../ink/ink1810.xml"/><Relationship Id="rId64" Type="http://schemas.openxmlformats.org/officeDocument/2006/relationships/customXml" Target="../ink/ink1826.xml"/><Relationship Id="rId69" Type="http://schemas.openxmlformats.org/officeDocument/2006/relationships/customXml" Target="../ink/ink1831.xml"/><Relationship Id="rId80" Type="http://schemas.openxmlformats.org/officeDocument/2006/relationships/customXml" Target="../ink/ink1842.xml"/><Relationship Id="rId85" Type="http://schemas.openxmlformats.org/officeDocument/2006/relationships/customXml" Target="../ink/ink1847.xml"/><Relationship Id="rId3" Type="http://schemas.openxmlformats.org/officeDocument/2006/relationships/customXml" Target="../ink/ink1765.xml"/><Relationship Id="rId12" Type="http://schemas.openxmlformats.org/officeDocument/2006/relationships/customXml" Target="../ink/ink1774.xml"/><Relationship Id="rId17" Type="http://schemas.openxmlformats.org/officeDocument/2006/relationships/customXml" Target="../ink/ink1779.xml"/><Relationship Id="rId25" Type="http://schemas.openxmlformats.org/officeDocument/2006/relationships/customXml" Target="../ink/ink1787.xml"/><Relationship Id="rId33" Type="http://schemas.openxmlformats.org/officeDocument/2006/relationships/customXml" Target="../ink/ink1795.xml"/><Relationship Id="rId38" Type="http://schemas.openxmlformats.org/officeDocument/2006/relationships/customXml" Target="../ink/ink1800.xml"/><Relationship Id="rId46" Type="http://schemas.openxmlformats.org/officeDocument/2006/relationships/customXml" Target="../ink/ink1808.xml"/><Relationship Id="rId59" Type="http://schemas.openxmlformats.org/officeDocument/2006/relationships/customXml" Target="../ink/ink1821.xml"/><Relationship Id="rId67" Type="http://schemas.openxmlformats.org/officeDocument/2006/relationships/customXml" Target="../ink/ink1829.xml"/><Relationship Id="rId20" Type="http://schemas.openxmlformats.org/officeDocument/2006/relationships/customXml" Target="../ink/ink1782.xml"/><Relationship Id="rId41" Type="http://schemas.openxmlformats.org/officeDocument/2006/relationships/customXml" Target="../ink/ink1803.xml"/><Relationship Id="rId54" Type="http://schemas.openxmlformats.org/officeDocument/2006/relationships/customXml" Target="../ink/ink1816.xml"/><Relationship Id="rId62" Type="http://schemas.openxmlformats.org/officeDocument/2006/relationships/customXml" Target="../ink/ink1824.xml"/><Relationship Id="rId70" Type="http://schemas.openxmlformats.org/officeDocument/2006/relationships/customXml" Target="../ink/ink1832.xml"/><Relationship Id="rId75" Type="http://schemas.openxmlformats.org/officeDocument/2006/relationships/customXml" Target="../ink/ink1837.xml"/><Relationship Id="rId83" Type="http://schemas.openxmlformats.org/officeDocument/2006/relationships/customXml" Target="../ink/ink1845.xml"/><Relationship Id="rId88" Type="http://schemas.openxmlformats.org/officeDocument/2006/relationships/customXml" Target="../ink/ink1850.xml"/><Relationship Id="rId91" Type="http://schemas.openxmlformats.org/officeDocument/2006/relationships/customXml" Target="../ink/ink1853.xml"/><Relationship Id="rId96" Type="http://schemas.openxmlformats.org/officeDocument/2006/relationships/customXml" Target="../ink/ink185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768.xml"/><Relationship Id="rId15" Type="http://schemas.openxmlformats.org/officeDocument/2006/relationships/customXml" Target="../ink/ink1777.xml"/><Relationship Id="rId23" Type="http://schemas.openxmlformats.org/officeDocument/2006/relationships/customXml" Target="../ink/ink1785.xml"/><Relationship Id="rId28" Type="http://schemas.openxmlformats.org/officeDocument/2006/relationships/customXml" Target="../ink/ink1790.xml"/><Relationship Id="rId36" Type="http://schemas.openxmlformats.org/officeDocument/2006/relationships/customXml" Target="../ink/ink1798.xml"/><Relationship Id="rId49" Type="http://schemas.openxmlformats.org/officeDocument/2006/relationships/customXml" Target="../ink/ink1811.xml"/><Relationship Id="rId57" Type="http://schemas.openxmlformats.org/officeDocument/2006/relationships/customXml" Target="../ink/ink1819.xml"/><Relationship Id="rId10" Type="http://schemas.openxmlformats.org/officeDocument/2006/relationships/customXml" Target="../ink/ink1772.xml"/><Relationship Id="rId31" Type="http://schemas.openxmlformats.org/officeDocument/2006/relationships/customXml" Target="../ink/ink1793.xml"/><Relationship Id="rId44" Type="http://schemas.openxmlformats.org/officeDocument/2006/relationships/customXml" Target="../ink/ink1806.xml"/><Relationship Id="rId52" Type="http://schemas.openxmlformats.org/officeDocument/2006/relationships/customXml" Target="../ink/ink1814.xml"/><Relationship Id="rId60" Type="http://schemas.openxmlformats.org/officeDocument/2006/relationships/customXml" Target="../ink/ink1822.xml"/><Relationship Id="rId65" Type="http://schemas.openxmlformats.org/officeDocument/2006/relationships/customXml" Target="../ink/ink1827.xml"/><Relationship Id="rId73" Type="http://schemas.openxmlformats.org/officeDocument/2006/relationships/customXml" Target="../ink/ink1835.xml"/><Relationship Id="rId78" Type="http://schemas.openxmlformats.org/officeDocument/2006/relationships/customXml" Target="../ink/ink1840.xml"/><Relationship Id="rId81" Type="http://schemas.openxmlformats.org/officeDocument/2006/relationships/customXml" Target="../ink/ink1843.xml"/><Relationship Id="rId86" Type="http://schemas.openxmlformats.org/officeDocument/2006/relationships/customXml" Target="../ink/ink1848.xml"/><Relationship Id="rId94" Type="http://schemas.openxmlformats.org/officeDocument/2006/relationships/customXml" Target="../ink/ink1856.xml"/><Relationship Id="rId99" Type="http://schemas.openxmlformats.org/officeDocument/2006/relationships/image" Target="../media/image68.emf"/><Relationship Id="rId4" Type="http://schemas.openxmlformats.org/officeDocument/2006/relationships/customXml" Target="../ink/ink1766.xml"/><Relationship Id="rId9" Type="http://schemas.openxmlformats.org/officeDocument/2006/relationships/customXml" Target="../ink/ink1771.xml"/><Relationship Id="rId13" Type="http://schemas.openxmlformats.org/officeDocument/2006/relationships/customXml" Target="../ink/ink1775.xml"/><Relationship Id="rId18" Type="http://schemas.openxmlformats.org/officeDocument/2006/relationships/customXml" Target="../ink/ink1780.xml"/><Relationship Id="rId39" Type="http://schemas.openxmlformats.org/officeDocument/2006/relationships/customXml" Target="../ink/ink1801.xml"/><Relationship Id="rId34" Type="http://schemas.openxmlformats.org/officeDocument/2006/relationships/customXml" Target="../ink/ink1796.xml"/><Relationship Id="rId50" Type="http://schemas.openxmlformats.org/officeDocument/2006/relationships/customXml" Target="../ink/ink1812.xml"/><Relationship Id="rId55" Type="http://schemas.openxmlformats.org/officeDocument/2006/relationships/customXml" Target="../ink/ink1817.xml"/><Relationship Id="rId76" Type="http://schemas.openxmlformats.org/officeDocument/2006/relationships/customXml" Target="../ink/ink1838.xml"/><Relationship Id="rId97" Type="http://schemas.openxmlformats.org/officeDocument/2006/relationships/customXml" Target="../ink/ink1859.xml"/><Relationship Id="rId7" Type="http://schemas.openxmlformats.org/officeDocument/2006/relationships/customXml" Target="../ink/ink1769.xml"/><Relationship Id="rId71" Type="http://schemas.openxmlformats.org/officeDocument/2006/relationships/customXml" Target="../ink/ink1833.xml"/><Relationship Id="rId92" Type="http://schemas.openxmlformats.org/officeDocument/2006/relationships/customXml" Target="../ink/ink1854.xml"/><Relationship Id="rId2" Type="http://schemas.openxmlformats.org/officeDocument/2006/relationships/image" Target="../media/image67.png"/><Relationship Id="rId29" Type="http://schemas.openxmlformats.org/officeDocument/2006/relationships/customXml" Target="../ink/ink1791.xml"/><Relationship Id="rId24" Type="http://schemas.openxmlformats.org/officeDocument/2006/relationships/customXml" Target="../ink/ink1786.xml"/><Relationship Id="rId40" Type="http://schemas.openxmlformats.org/officeDocument/2006/relationships/customXml" Target="../ink/ink1802.xml"/><Relationship Id="rId45" Type="http://schemas.openxmlformats.org/officeDocument/2006/relationships/customXml" Target="../ink/ink1807.xml"/><Relationship Id="rId66" Type="http://schemas.openxmlformats.org/officeDocument/2006/relationships/customXml" Target="../ink/ink1828.xml"/><Relationship Id="rId87" Type="http://schemas.openxmlformats.org/officeDocument/2006/relationships/customXml" Target="../ink/ink1849.xml"/><Relationship Id="rId61" Type="http://schemas.openxmlformats.org/officeDocument/2006/relationships/customXml" Target="../ink/ink1823.xml"/><Relationship Id="rId82" Type="http://schemas.openxmlformats.org/officeDocument/2006/relationships/customXml" Target="../ink/ink1844.xml"/><Relationship Id="rId19" Type="http://schemas.openxmlformats.org/officeDocument/2006/relationships/customXml" Target="../ink/ink1781.xml"/><Relationship Id="rId14" Type="http://schemas.openxmlformats.org/officeDocument/2006/relationships/customXml" Target="../ink/ink1776.xml"/><Relationship Id="rId30" Type="http://schemas.openxmlformats.org/officeDocument/2006/relationships/customXml" Target="../ink/ink1792.xml"/><Relationship Id="rId35" Type="http://schemas.openxmlformats.org/officeDocument/2006/relationships/customXml" Target="../ink/ink1797.xml"/><Relationship Id="rId56" Type="http://schemas.openxmlformats.org/officeDocument/2006/relationships/customXml" Target="../ink/ink1818.xml"/><Relationship Id="rId77" Type="http://schemas.openxmlformats.org/officeDocument/2006/relationships/customXml" Target="../ink/ink1839.xml"/><Relationship Id="rId8" Type="http://schemas.openxmlformats.org/officeDocument/2006/relationships/customXml" Target="../ink/ink1770.xml"/><Relationship Id="rId51" Type="http://schemas.openxmlformats.org/officeDocument/2006/relationships/customXml" Target="../ink/ink1813.xml"/><Relationship Id="rId72" Type="http://schemas.openxmlformats.org/officeDocument/2006/relationships/customXml" Target="../ink/ink1834.xml"/><Relationship Id="rId93" Type="http://schemas.openxmlformats.org/officeDocument/2006/relationships/customXml" Target="../ink/ink1855.xml"/><Relationship Id="rId98" Type="http://schemas.openxmlformats.org/officeDocument/2006/relationships/customXml" Target="../ink/ink1860.xml"/></Relationships>
</file>

<file path=ppt/slides/_rels/slide5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976.xml"/><Relationship Id="rId21" Type="http://schemas.openxmlformats.org/officeDocument/2006/relationships/customXml" Target="../ink/ink1880.xml"/><Relationship Id="rId42" Type="http://schemas.openxmlformats.org/officeDocument/2006/relationships/customXml" Target="../ink/ink1901.xml"/><Relationship Id="rId63" Type="http://schemas.openxmlformats.org/officeDocument/2006/relationships/customXml" Target="../ink/ink1922.xml"/><Relationship Id="rId84" Type="http://schemas.openxmlformats.org/officeDocument/2006/relationships/customXml" Target="../ink/ink1943.xml"/><Relationship Id="rId138" Type="http://schemas.openxmlformats.org/officeDocument/2006/relationships/customXml" Target="../ink/ink1997.xml"/><Relationship Id="rId159" Type="http://schemas.openxmlformats.org/officeDocument/2006/relationships/customXml" Target="../ink/ink2018.xml"/><Relationship Id="rId170" Type="http://schemas.openxmlformats.org/officeDocument/2006/relationships/customXml" Target="../ink/ink2029.xml"/><Relationship Id="rId191" Type="http://schemas.openxmlformats.org/officeDocument/2006/relationships/customXml" Target="../ink/ink2050.xml"/><Relationship Id="rId205" Type="http://schemas.openxmlformats.org/officeDocument/2006/relationships/customXml" Target="../ink/ink2064.xml"/><Relationship Id="rId226" Type="http://schemas.openxmlformats.org/officeDocument/2006/relationships/customXml" Target="../ink/ink2085.xml"/><Relationship Id="rId247" Type="http://schemas.openxmlformats.org/officeDocument/2006/relationships/customXml" Target="../ink/ink2106.xml"/><Relationship Id="rId107" Type="http://schemas.openxmlformats.org/officeDocument/2006/relationships/customXml" Target="../ink/ink1966.xml"/><Relationship Id="rId11" Type="http://schemas.openxmlformats.org/officeDocument/2006/relationships/customXml" Target="../ink/ink1870.xml"/><Relationship Id="rId32" Type="http://schemas.openxmlformats.org/officeDocument/2006/relationships/customXml" Target="../ink/ink1891.xml"/><Relationship Id="rId53" Type="http://schemas.openxmlformats.org/officeDocument/2006/relationships/customXml" Target="../ink/ink1912.xml"/><Relationship Id="rId74" Type="http://schemas.openxmlformats.org/officeDocument/2006/relationships/customXml" Target="../ink/ink1933.xml"/><Relationship Id="rId128" Type="http://schemas.openxmlformats.org/officeDocument/2006/relationships/customXml" Target="../ink/ink1987.xml"/><Relationship Id="rId149" Type="http://schemas.openxmlformats.org/officeDocument/2006/relationships/customXml" Target="../ink/ink2008.xml"/><Relationship Id="rId5" Type="http://schemas.openxmlformats.org/officeDocument/2006/relationships/customXml" Target="../ink/ink1864.xml"/><Relationship Id="rId95" Type="http://schemas.openxmlformats.org/officeDocument/2006/relationships/customXml" Target="../ink/ink1954.xml"/><Relationship Id="rId160" Type="http://schemas.openxmlformats.org/officeDocument/2006/relationships/customXml" Target="../ink/ink2019.xml"/><Relationship Id="rId181" Type="http://schemas.openxmlformats.org/officeDocument/2006/relationships/customXml" Target="../ink/ink2040.xml"/><Relationship Id="rId216" Type="http://schemas.openxmlformats.org/officeDocument/2006/relationships/customXml" Target="../ink/ink2075.xml"/><Relationship Id="rId237" Type="http://schemas.openxmlformats.org/officeDocument/2006/relationships/customXml" Target="../ink/ink2096.xml"/><Relationship Id="rId22" Type="http://schemas.openxmlformats.org/officeDocument/2006/relationships/customXml" Target="../ink/ink1881.xml"/><Relationship Id="rId43" Type="http://schemas.openxmlformats.org/officeDocument/2006/relationships/customXml" Target="../ink/ink1902.xml"/><Relationship Id="rId64" Type="http://schemas.openxmlformats.org/officeDocument/2006/relationships/customXml" Target="../ink/ink1923.xml"/><Relationship Id="rId118" Type="http://schemas.openxmlformats.org/officeDocument/2006/relationships/customXml" Target="../ink/ink1977.xml"/><Relationship Id="rId139" Type="http://schemas.openxmlformats.org/officeDocument/2006/relationships/customXml" Target="../ink/ink1998.xml"/><Relationship Id="rId85" Type="http://schemas.openxmlformats.org/officeDocument/2006/relationships/customXml" Target="../ink/ink1944.xml"/><Relationship Id="rId150" Type="http://schemas.openxmlformats.org/officeDocument/2006/relationships/customXml" Target="../ink/ink2009.xml"/><Relationship Id="rId171" Type="http://schemas.openxmlformats.org/officeDocument/2006/relationships/customXml" Target="../ink/ink2030.xml"/><Relationship Id="rId192" Type="http://schemas.openxmlformats.org/officeDocument/2006/relationships/customXml" Target="../ink/ink2051.xml"/><Relationship Id="rId206" Type="http://schemas.openxmlformats.org/officeDocument/2006/relationships/customXml" Target="../ink/ink2065.xml"/><Relationship Id="rId227" Type="http://schemas.openxmlformats.org/officeDocument/2006/relationships/customXml" Target="../ink/ink2086.xml"/><Relationship Id="rId248" Type="http://schemas.openxmlformats.org/officeDocument/2006/relationships/customXml" Target="../ink/ink2107.xml"/><Relationship Id="rId12" Type="http://schemas.openxmlformats.org/officeDocument/2006/relationships/customXml" Target="../ink/ink1871.xml"/><Relationship Id="rId33" Type="http://schemas.openxmlformats.org/officeDocument/2006/relationships/customXml" Target="../ink/ink1892.xml"/><Relationship Id="rId108" Type="http://schemas.openxmlformats.org/officeDocument/2006/relationships/customXml" Target="../ink/ink1967.xml"/><Relationship Id="rId129" Type="http://schemas.openxmlformats.org/officeDocument/2006/relationships/customXml" Target="../ink/ink1988.xml"/><Relationship Id="rId54" Type="http://schemas.openxmlformats.org/officeDocument/2006/relationships/customXml" Target="../ink/ink1913.xml"/><Relationship Id="rId75" Type="http://schemas.openxmlformats.org/officeDocument/2006/relationships/customXml" Target="../ink/ink1934.xml"/><Relationship Id="rId96" Type="http://schemas.openxmlformats.org/officeDocument/2006/relationships/customXml" Target="../ink/ink1955.xml"/><Relationship Id="rId140" Type="http://schemas.openxmlformats.org/officeDocument/2006/relationships/customXml" Target="../ink/ink1999.xml"/><Relationship Id="rId161" Type="http://schemas.openxmlformats.org/officeDocument/2006/relationships/customXml" Target="../ink/ink2020.xml"/><Relationship Id="rId182" Type="http://schemas.openxmlformats.org/officeDocument/2006/relationships/customXml" Target="../ink/ink2041.xml"/><Relationship Id="rId217" Type="http://schemas.openxmlformats.org/officeDocument/2006/relationships/customXml" Target="../ink/ink2076.xml"/><Relationship Id="rId6" Type="http://schemas.openxmlformats.org/officeDocument/2006/relationships/customXml" Target="../ink/ink1865.xml"/><Relationship Id="rId238" Type="http://schemas.openxmlformats.org/officeDocument/2006/relationships/customXml" Target="../ink/ink2097.xml"/><Relationship Id="rId23" Type="http://schemas.openxmlformats.org/officeDocument/2006/relationships/customXml" Target="../ink/ink1882.xml"/><Relationship Id="rId119" Type="http://schemas.openxmlformats.org/officeDocument/2006/relationships/customXml" Target="../ink/ink1978.xml"/><Relationship Id="rId44" Type="http://schemas.openxmlformats.org/officeDocument/2006/relationships/customXml" Target="../ink/ink1903.xml"/><Relationship Id="rId65" Type="http://schemas.openxmlformats.org/officeDocument/2006/relationships/customXml" Target="../ink/ink1924.xml"/><Relationship Id="rId86" Type="http://schemas.openxmlformats.org/officeDocument/2006/relationships/customXml" Target="../ink/ink1945.xml"/><Relationship Id="rId130" Type="http://schemas.openxmlformats.org/officeDocument/2006/relationships/customXml" Target="../ink/ink1989.xml"/><Relationship Id="rId151" Type="http://schemas.openxmlformats.org/officeDocument/2006/relationships/customXml" Target="../ink/ink2010.xml"/><Relationship Id="rId172" Type="http://schemas.openxmlformats.org/officeDocument/2006/relationships/customXml" Target="../ink/ink2031.xml"/><Relationship Id="rId193" Type="http://schemas.openxmlformats.org/officeDocument/2006/relationships/customXml" Target="../ink/ink2052.xml"/><Relationship Id="rId207" Type="http://schemas.openxmlformats.org/officeDocument/2006/relationships/customXml" Target="../ink/ink2066.xml"/><Relationship Id="rId228" Type="http://schemas.openxmlformats.org/officeDocument/2006/relationships/customXml" Target="../ink/ink2087.xml"/><Relationship Id="rId249" Type="http://schemas.openxmlformats.org/officeDocument/2006/relationships/customXml" Target="../ink/ink2108.xml"/><Relationship Id="rId13" Type="http://schemas.openxmlformats.org/officeDocument/2006/relationships/customXml" Target="../ink/ink1872.xml"/><Relationship Id="rId109" Type="http://schemas.openxmlformats.org/officeDocument/2006/relationships/customXml" Target="../ink/ink1968.xml"/><Relationship Id="rId34" Type="http://schemas.openxmlformats.org/officeDocument/2006/relationships/customXml" Target="../ink/ink1893.xml"/><Relationship Id="rId55" Type="http://schemas.openxmlformats.org/officeDocument/2006/relationships/customXml" Target="../ink/ink1914.xml"/><Relationship Id="rId76" Type="http://schemas.openxmlformats.org/officeDocument/2006/relationships/customXml" Target="../ink/ink1935.xml"/><Relationship Id="rId97" Type="http://schemas.openxmlformats.org/officeDocument/2006/relationships/customXml" Target="../ink/ink1956.xml"/><Relationship Id="rId120" Type="http://schemas.openxmlformats.org/officeDocument/2006/relationships/customXml" Target="../ink/ink1979.xml"/><Relationship Id="rId141" Type="http://schemas.openxmlformats.org/officeDocument/2006/relationships/customXml" Target="../ink/ink2000.xml"/><Relationship Id="rId7" Type="http://schemas.openxmlformats.org/officeDocument/2006/relationships/customXml" Target="../ink/ink1866.xml"/><Relationship Id="rId162" Type="http://schemas.openxmlformats.org/officeDocument/2006/relationships/customXml" Target="../ink/ink2021.xml"/><Relationship Id="rId183" Type="http://schemas.openxmlformats.org/officeDocument/2006/relationships/customXml" Target="../ink/ink2042.xml"/><Relationship Id="rId218" Type="http://schemas.openxmlformats.org/officeDocument/2006/relationships/customXml" Target="../ink/ink2077.xml"/><Relationship Id="rId239" Type="http://schemas.openxmlformats.org/officeDocument/2006/relationships/customXml" Target="../ink/ink2098.xml"/><Relationship Id="rId250" Type="http://schemas.openxmlformats.org/officeDocument/2006/relationships/customXml" Target="../ink/ink2109.xml"/><Relationship Id="rId24" Type="http://schemas.openxmlformats.org/officeDocument/2006/relationships/customXml" Target="../ink/ink1883.xml"/><Relationship Id="rId45" Type="http://schemas.openxmlformats.org/officeDocument/2006/relationships/customXml" Target="../ink/ink1904.xml"/><Relationship Id="rId66" Type="http://schemas.openxmlformats.org/officeDocument/2006/relationships/customXml" Target="../ink/ink1925.xml"/><Relationship Id="rId87" Type="http://schemas.openxmlformats.org/officeDocument/2006/relationships/customXml" Target="../ink/ink1946.xml"/><Relationship Id="rId110" Type="http://schemas.openxmlformats.org/officeDocument/2006/relationships/customXml" Target="../ink/ink1969.xml"/><Relationship Id="rId131" Type="http://schemas.openxmlformats.org/officeDocument/2006/relationships/customXml" Target="../ink/ink1990.xml"/><Relationship Id="rId152" Type="http://schemas.openxmlformats.org/officeDocument/2006/relationships/customXml" Target="../ink/ink2011.xml"/><Relationship Id="rId173" Type="http://schemas.openxmlformats.org/officeDocument/2006/relationships/customXml" Target="../ink/ink2032.xml"/><Relationship Id="rId194" Type="http://schemas.openxmlformats.org/officeDocument/2006/relationships/customXml" Target="../ink/ink2053.xml"/><Relationship Id="rId208" Type="http://schemas.openxmlformats.org/officeDocument/2006/relationships/customXml" Target="../ink/ink2067.xml"/><Relationship Id="rId229" Type="http://schemas.openxmlformats.org/officeDocument/2006/relationships/customXml" Target="../ink/ink2088.xml"/><Relationship Id="rId240" Type="http://schemas.openxmlformats.org/officeDocument/2006/relationships/customXml" Target="../ink/ink2099.xml"/><Relationship Id="rId14" Type="http://schemas.openxmlformats.org/officeDocument/2006/relationships/customXml" Target="../ink/ink1873.xml"/><Relationship Id="rId35" Type="http://schemas.openxmlformats.org/officeDocument/2006/relationships/customXml" Target="../ink/ink1894.xml"/><Relationship Id="rId56" Type="http://schemas.openxmlformats.org/officeDocument/2006/relationships/customXml" Target="../ink/ink1915.xml"/><Relationship Id="rId77" Type="http://schemas.openxmlformats.org/officeDocument/2006/relationships/customXml" Target="../ink/ink1936.xml"/><Relationship Id="rId100" Type="http://schemas.openxmlformats.org/officeDocument/2006/relationships/customXml" Target="../ink/ink1959.xml"/><Relationship Id="rId8" Type="http://schemas.openxmlformats.org/officeDocument/2006/relationships/customXml" Target="../ink/ink1867.xml"/><Relationship Id="rId98" Type="http://schemas.openxmlformats.org/officeDocument/2006/relationships/customXml" Target="../ink/ink1957.xml"/><Relationship Id="rId121" Type="http://schemas.openxmlformats.org/officeDocument/2006/relationships/customXml" Target="../ink/ink1980.xml"/><Relationship Id="rId142" Type="http://schemas.openxmlformats.org/officeDocument/2006/relationships/customXml" Target="../ink/ink2001.xml"/><Relationship Id="rId163" Type="http://schemas.openxmlformats.org/officeDocument/2006/relationships/customXml" Target="../ink/ink2022.xml"/><Relationship Id="rId184" Type="http://schemas.openxmlformats.org/officeDocument/2006/relationships/customXml" Target="../ink/ink2043.xml"/><Relationship Id="rId219" Type="http://schemas.openxmlformats.org/officeDocument/2006/relationships/customXml" Target="../ink/ink2078.xml"/><Relationship Id="rId230" Type="http://schemas.openxmlformats.org/officeDocument/2006/relationships/customXml" Target="../ink/ink2089.xml"/><Relationship Id="rId251" Type="http://schemas.openxmlformats.org/officeDocument/2006/relationships/customXml" Target="../ink/ink2110.xml"/><Relationship Id="rId25" Type="http://schemas.openxmlformats.org/officeDocument/2006/relationships/customXml" Target="../ink/ink1884.xml"/><Relationship Id="rId46" Type="http://schemas.openxmlformats.org/officeDocument/2006/relationships/customXml" Target="../ink/ink1905.xml"/><Relationship Id="rId67" Type="http://schemas.openxmlformats.org/officeDocument/2006/relationships/customXml" Target="../ink/ink1926.xml"/><Relationship Id="rId88" Type="http://schemas.openxmlformats.org/officeDocument/2006/relationships/customXml" Target="../ink/ink1947.xml"/><Relationship Id="rId111" Type="http://schemas.openxmlformats.org/officeDocument/2006/relationships/customXml" Target="../ink/ink1970.xml"/><Relationship Id="rId132" Type="http://schemas.openxmlformats.org/officeDocument/2006/relationships/customXml" Target="../ink/ink1991.xml"/><Relationship Id="rId153" Type="http://schemas.openxmlformats.org/officeDocument/2006/relationships/customXml" Target="../ink/ink2012.xml"/><Relationship Id="rId174" Type="http://schemas.openxmlformats.org/officeDocument/2006/relationships/customXml" Target="../ink/ink2033.xml"/><Relationship Id="rId195" Type="http://schemas.openxmlformats.org/officeDocument/2006/relationships/customXml" Target="../ink/ink2054.xml"/><Relationship Id="rId209" Type="http://schemas.openxmlformats.org/officeDocument/2006/relationships/customXml" Target="../ink/ink2068.xml"/><Relationship Id="rId220" Type="http://schemas.openxmlformats.org/officeDocument/2006/relationships/customXml" Target="../ink/ink2079.xml"/><Relationship Id="rId241" Type="http://schemas.openxmlformats.org/officeDocument/2006/relationships/customXml" Target="../ink/ink2100.xml"/><Relationship Id="rId15" Type="http://schemas.openxmlformats.org/officeDocument/2006/relationships/customXml" Target="../ink/ink1874.xml"/><Relationship Id="rId36" Type="http://schemas.openxmlformats.org/officeDocument/2006/relationships/customXml" Target="../ink/ink1895.xml"/><Relationship Id="rId57" Type="http://schemas.openxmlformats.org/officeDocument/2006/relationships/customXml" Target="../ink/ink1916.xml"/><Relationship Id="rId78" Type="http://schemas.openxmlformats.org/officeDocument/2006/relationships/customXml" Target="../ink/ink1937.xml"/><Relationship Id="rId99" Type="http://schemas.openxmlformats.org/officeDocument/2006/relationships/customXml" Target="../ink/ink1958.xml"/><Relationship Id="rId101" Type="http://schemas.openxmlformats.org/officeDocument/2006/relationships/customXml" Target="../ink/ink1960.xml"/><Relationship Id="rId122" Type="http://schemas.openxmlformats.org/officeDocument/2006/relationships/customXml" Target="../ink/ink1981.xml"/><Relationship Id="rId143" Type="http://schemas.openxmlformats.org/officeDocument/2006/relationships/customXml" Target="../ink/ink2002.xml"/><Relationship Id="rId164" Type="http://schemas.openxmlformats.org/officeDocument/2006/relationships/customXml" Target="../ink/ink2023.xml"/><Relationship Id="rId185" Type="http://schemas.openxmlformats.org/officeDocument/2006/relationships/customXml" Target="../ink/ink2044.xml"/><Relationship Id="rId9" Type="http://schemas.openxmlformats.org/officeDocument/2006/relationships/customXml" Target="../ink/ink1868.xml"/><Relationship Id="rId210" Type="http://schemas.openxmlformats.org/officeDocument/2006/relationships/customXml" Target="../ink/ink2069.xml"/><Relationship Id="rId26" Type="http://schemas.openxmlformats.org/officeDocument/2006/relationships/customXml" Target="../ink/ink1885.xml"/><Relationship Id="rId231" Type="http://schemas.openxmlformats.org/officeDocument/2006/relationships/customXml" Target="../ink/ink2090.xml"/><Relationship Id="rId252" Type="http://schemas.openxmlformats.org/officeDocument/2006/relationships/customXml" Target="../ink/ink2111.xml"/><Relationship Id="rId47" Type="http://schemas.openxmlformats.org/officeDocument/2006/relationships/customXml" Target="../ink/ink1906.xml"/><Relationship Id="rId68" Type="http://schemas.openxmlformats.org/officeDocument/2006/relationships/customXml" Target="../ink/ink1927.xml"/><Relationship Id="rId89" Type="http://schemas.openxmlformats.org/officeDocument/2006/relationships/customXml" Target="../ink/ink1948.xml"/><Relationship Id="rId112" Type="http://schemas.openxmlformats.org/officeDocument/2006/relationships/customXml" Target="../ink/ink1971.xml"/><Relationship Id="rId133" Type="http://schemas.openxmlformats.org/officeDocument/2006/relationships/customXml" Target="../ink/ink1992.xml"/><Relationship Id="rId154" Type="http://schemas.openxmlformats.org/officeDocument/2006/relationships/customXml" Target="../ink/ink2013.xml"/><Relationship Id="rId175" Type="http://schemas.openxmlformats.org/officeDocument/2006/relationships/customXml" Target="../ink/ink2034.xml"/><Relationship Id="rId196" Type="http://schemas.openxmlformats.org/officeDocument/2006/relationships/customXml" Target="../ink/ink2055.xml"/><Relationship Id="rId200" Type="http://schemas.openxmlformats.org/officeDocument/2006/relationships/customXml" Target="../ink/ink2059.xml"/><Relationship Id="rId16" Type="http://schemas.openxmlformats.org/officeDocument/2006/relationships/customXml" Target="../ink/ink1875.xml"/><Relationship Id="rId221" Type="http://schemas.openxmlformats.org/officeDocument/2006/relationships/customXml" Target="../ink/ink2080.xml"/><Relationship Id="rId242" Type="http://schemas.openxmlformats.org/officeDocument/2006/relationships/customXml" Target="../ink/ink2101.xml"/><Relationship Id="rId37" Type="http://schemas.openxmlformats.org/officeDocument/2006/relationships/customXml" Target="../ink/ink1896.xml"/><Relationship Id="rId58" Type="http://schemas.openxmlformats.org/officeDocument/2006/relationships/customXml" Target="../ink/ink1917.xml"/><Relationship Id="rId79" Type="http://schemas.openxmlformats.org/officeDocument/2006/relationships/customXml" Target="../ink/ink1938.xml"/><Relationship Id="rId102" Type="http://schemas.openxmlformats.org/officeDocument/2006/relationships/customXml" Target="../ink/ink1961.xml"/><Relationship Id="rId123" Type="http://schemas.openxmlformats.org/officeDocument/2006/relationships/customXml" Target="../ink/ink1982.xml"/><Relationship Id="rId144" Type="http://schemas.openxmlformats.org/officeDocument/2006/relationships/customXml" Target="../ink/ink2003.xml"/><Relationship Id="rId90" Type="http://schemas.openxmlformats.org/officeDocument/2006/relationships/customXml" Target="../ink/ink1949.xml"/><Relationship Id="rId165" Type="http://schemas.openxmlformats.org/officeDocument/2006/relationships/customXml" Target="../ink/ink2024.xml"/><Relationship Id="rId186" Type="http://schemas.openxmlformats.org/officeDocument/2006/relationships/customXml" Target="../ink/ink2045.xml"/><Relationship Id="rId211" Type="http://schemas.openxmlformats.org/officeDocument/2006/relationships/customXml" Target="../ink/ink2070.xml"/><Relationship Id="rId232" Type="http://schemas.openxmlformats.org/officeDocument/2006/relationships/customXml" Target="../ink/ink2091.xml"/><Relationship Id="rId253" Type="http://schemas.openxmlformats.org/officeDocument/2006/relationships/customXml" Target="../ink/ink2112.xml"/><Relationship Id="rId27" Type="http://schemas.openxmlformats.org/officeDocument/2006/relationships/customXml" Target="../ink/ink1886.xml"/><Relationship Id="rId48" Type="http://schemas.openxmlformats.org/officeDocument/2006/relationships/customXml" Target="../ink/ink1907.xml"/><Relationship Id="rId69" Type="http://schemas.openxmlformats.org/officeDocument/2006/relationships/customXml" Target="../ink/ink1928.xml"/><Relationship Id="rId113" Type="http://schemas.openxmlformats.org/officeDocument/2006/relationships/customXml" Target="../ink/ink1972.xml"/><Relationship Id="rId134" Type="http://schemas.openxmlformats.org/officeDocument/2006/relationships/customXml" Target="../ink/ink1993.xml"/><Relationship Id="rId80" Type="http://schemas.openxmlformats.org/officeDocument/2006/relationships/customXml" Target="../ink/ink1939.xml"/><Relationship Id="rId155" Type="http://schemas.openxmlformats.org/officeDocument/2006/relationships/customXml" Target="../ink/ink2014.xml"/><Relationship Id="rId176" Type="http://schemas.openxmlformats.org/officeDocument/2006/relationships/customXml" Target="../ink/ink2035.xml"/><Relationship Id="rId197" Type="http://schemas.openxmlformats.org/officeDocument/2006/relationships/customXml" Target="../ink/ink2056.xml"/><Relationship Id="rId201" Type="http://schemas.openxmlformats.org/officeDocument/2006/relationships/customXml" Target="../ink/ink2060.xml"/><Relationship Id="rId222" Type="http://schemas.openxmlformats.org/officeDocument/2006/relationships/customXml" Target="../ink/ink2081.xml"/><Relationship Id="rId243" Type="http://schemas.openxmlformats.org/officeDocument/2006/relationships/customXml" Target="../ink/ink2102.xml"/><Relationship Id="rId17" Type="http://schemas.openxmlformats.org/officeDocument/2006/relationships/customXml" Target="../ink/ink1876.xml"/><Relationship Id="rId38" Type="http://schemas.openxmlformats.org/officeDocument/2006/relationships/customXml" Target="../ink/ink1897.xml"/><Relationship Id="rId59" Type="http://schemas.openxmlformats.org/officeDocument/2006/relationships/customXml" Target="../ink/ink1918.xml"/><Relationship Id="rId103" Type="http://schemas.openxmlformats.org/officeDocument/2006/relationships/customXml" Target="../ink/ink1962.xml"/><Relationship Id="rId124" Type="http://schemas.openxmlformats.org/officeDocument/2006/relationships/customXml" Target="../ink/ink1983.xml"/><Relationship Id="rId70" Type="http://schemas.openxmlformats.org/officeDocument/2006/relationships/customXml" Target="../ink/ink1929.xml"/><Relationship Id="rId91" Type="http://schemas.openxmlformats.org/officeDocument/2006/relationships/customXml" Target="../ink/ink1950.xml"/><Relationship Id="rId145" Type="http://schemas.openxmlformats.org/officeDocument/2006/relationships/customXml" Target="../ink/ink2004.xml"/><Relationship Id="rId166" Type="http://schemas.openxmlformats.org/officeDocument/2006/relationships/customXml" Target="../ink/ink2025.xml"/><Relationship Id="rId187" Type="http://schemas.openxmlformats.org/officeDocument/2006/relationships/customXml" Target="../ink/ink2046.xml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2071.xml"/><Relationship Id="rId233" Type="http://schemas.openxmlformats.org/officeDocument/2006/relationships/customXml" Target="../ink/ink2092.xml"/><Relationship Id="rId254" Type="http://schemas.openxmlformats.org/officeDocument/2006/relationships/customXml" Target="../ink/ink2113.xml"/><Relationship Id="rId28" Type="http://schemas.openxmlformats.org/officeDocument/2006/relationships/customXml" Target="../ink/ink1887.xml"/><Relationship Id="rId49" Type="http://schemas.openxmlformats.org/officeDocument/2006/relationships/customXml" Target="../ink/ink1908.xml"/><Relationship Id="rId114" Type="http://schemas.openxmlformats.org/officeDocument/2006/relationships/customXml" Target="../ink/ink1973.xml"/><Relationship Id="rId60" Type="http://schemas.openxmlformats.org/officeDocument/2006/relationships/customXml" Target="../ink/ink1919.xml"/><Relationship Id="rId81" Type="http://schemas.openxmlformats.org/officeDocument/2006/relationships/customXml" Target="../ink/ink1940.xml"/><Relationship Id="rId135" Type="http://schemas.openxmlformats.org/officeDocument/2006/relationships/customXml" Target="../ink/ink1994.xml"/><Relationship Id="rId156" Type="http://schemas.openxmlformats.org/officeDocument/2006/relationships/customXml" Target="../ink/ink2015.xml"/><Relationship Id="rId177" Type="http://schemas.openxmlformats.org/officeDocument/2006/relationships/customXml" Target="../ink/ink2036.xml"/><Relationship Id="rId198" Type="http://schemas.openxmlformats.org/officeDocument/2006/relationships/customXml" Target="../ink/ink2057.xml"/><Relationship Id="rId202" Type="http://schemas.openxmlformats.org/officeDocument/2006/relationships/customXml" Target="../ink/ink2061.xml"/><Relationship Id="rId223" Type="http://schemas.openxmlformats.org/officeDocument/2006/relationships/customXml" Target="../ink/ink2082.xml"/><Relationship Id="rId244" Type="http://schemas.openxmlformats.org/officeDocument/2006/relationships/customXml" Target="../ink/ink2103.xml"/><Relationship Id="rId18" Type="http://schemas.openxmlformats.org/officeDocument/2006/relationships/customXml" Target="../ink/ink1877.xml"/><Relationship Id="rId39" Type="http://schemas.openxmlformats.org/officeDocument/2006/relationships/customXml" Target="../ink/ink1898.xml"/><Relationship Id="rId50" Type="http://schemas.openxmlformats.org/officeDocument/2006/relationships/customXml" Target="../ink/ink1909.xml"/><Relationship Id="rId104" Type="http://schemas.openxmlformats.org/officeDocument/2006/relationships/customXml" Target="../ink/ink1963.xml"/><Relationship Id="rId125" Type="http://schemas.openxmlformats.org/officeDocument/2006/relationships/customXml" Target="../ink/ink1984.xml"/><Relationship Id="rId146" Type="http://schemas.openxmlformats.org/officeDocument/2006/relationships/customXml" Target="../ink/ink2005.xml"/><Relationship Id="rId167" Type="http://schemas.openxmlformats.org/officeDocument/2006/relationships/customXml" Target="../ink/ink2026.xml"/><Relationship Id="rId188" Type="http://schemas.openxmlformats.org/officeDocument/2006/relationships/customXml" Target="../ink/ink2047.xml"/><Relationship Id="rId71" Type="http://schemas.openxmlformats.org/officeDocument/2006/relationships/customXml" Target="../ink/ink1930.xml"/><Relationship Id="rId92" Type="http://schemas.openxmlformats.org/officeDocument/2006/relationships/customXml" Target="../ink/ink1951.xml"/><Relationship Id="rId213" Type="http://schemas.openxmlformats.org/officeDocument/2006/relationships/customXml" Target="../ink/ink2072.xml"/><Relationship Id="rId234" Type="http://schemas.openxmlformats.org/officeDocument/2006/relationships/customXml" Target="../ink/ink2093.xml"/><Relationship Id="rId2" Type="http://schemas.openxmlformats.org/officeDocument/2006/relationships/customXml" Target="../ink/ink1861.xml"/><Relationship Id="rId29" Type="http://schemas.openxmlformats.org/officeDocument/2006/relationships/customXml" Target="../ink/ink1888.xml"/><Relationship Id="rId255" Type="http://schemas.openxmlformats.org/officeDocument/2006/relationships/customXml" Target="../ink/ink2114.xml"/><Relationship Id="rId40" Type="http://schemas.openxmlformats.org/officeDocument/2006/relationships/customXml" Target="../ink/ink1899.xml"/><Relationship Id="rId115" Type="http://schemas.openxmlformats.org/officeDocument/2006/relationships/customXml" Target="../ink/ink1974.xml"/><Relationship Id="rId136" Type="http://schemas.openxmlformats.org/officeDocument/2006/relationships/customXml" Target="../ink/ink1995.xml"/><Relationship Id="rId157" Type="http://schemas.openxmlformats.org/officeDocument/2006/relationships/customXml" Target="../ink/ink2016.xml"/><Relationship Id="rId178" Type="http://schemas.openxmlformats.org/officeDocument/2006/relationships/customXml" Target="../ink/ink2037.xml"/><Relationship Id="rId61" Type="http://schemas.openxmlformats.org/officeDocument/2006/relationships/customXml" Target="../ink/ink1920.xml"/><Relationship Id="rId82" Type="http://schemas.openxmlformats.org/officeDocument/2006/relationships/customXml" Target="../ink/ink1941.xml"/><Relationship Id="rId199" Type="http://schemas.openxmlformats.org/officeDocument/2006/relationships/customXml" Target="../ink/ink2058.xml"/><Relationship Id="rId203" Type="http://schemas.openxmlformats.org/officeDocument/2006/relationships/customXml" Target="../ink/ink2062.xml"/><Relationship Id="rId19" Type="http://schemas.openxmlformats.org/officeDocument/2006/relationships/customXml" Target="../ink/ink1878.xml"/><Relationship Id="rId224" Type="http://schemas.openxmlformats.org/officeDocument/2006/relationships/customXml" Target="../ink/ink2083.xml"/><Relationship Id="rId245" Type="http://schemas.openxmlformats.org/officeDocument/2006/relationships/customXml" Target="../ink/ink2104.xml"/><Relationship Id="rId30" Type="http://schemas.openxmlformats.org/officeDocument/2006/relationships/customXml" Target="../ink/ink1889.xml"/><Relationship Id="rId105" Type="http://schemas.openxmlformats.org/officeDocument/2006/relationships/customXml" Target="../ink/ink1964.xml"/><Relationship Id="rId126" Type="http://schemas.openxmlformats.org/officeDocument/2006/relationships/customXml" Target="../ink/ink1985.xml"/><Relationship Id="rId147" Type="http://schemas.openxmlformats.org/officeDocument/2006/relationships/customXml" Target="../ink/ink2006.xml"/><Relationship Id="rId168" Type="http://schemas.openxmlformats.org/officeDocument/2006/relationships/customXml" Target="../ink/ink2027.xml"/><Relationship Id="rId51" Type="http://schemas.openxmlformats.org/officeDocument/2006/relationships/customXml" Target="../ink/ink1910.xml"/><Relationship Id="rId72" Type="http://schemas.openxmlformats.org/officeDocument/2006/relationships/customXml" Target="../ink/ink1931.xml"/><Relationship Id="rId93" Type="http://schemas.openxmlformats.org/officeDocument/2006/relationships/customXml" Target="../ink/ink1952.xml"/><Relationship Id="rId189" Type="http://schemas.openxmlformats.org/officeDocument/2006/relationships/customXml" Target="../ink/ink2048.xml"/><Relationship Id="rId3" Type="http://schemas.openxmlformats.org/officeDocument/2006/relationships/customXml" Target="../ink/ink1862.xml"/><Relationship Id="rId214" Type="http://schemas.openxmlformats.org/officeDocument/2006/relationships/customXml" Target="../ink/ink2073.xml"/><Relationship Id="rId235" Type="http://schemas.openxmlformats.org/officeDocument/2006/relationships/customXml" Target="../ink/ink2094.xml"/><Relationship Id="rId256" Type="http://schemas.openxmlformats.org/officeDocument/2006/relationships/customXml" Target="../ink/ink2115.xml"/><Relationship Id="rId116" Type="http://schemas.openxmlformats.org/officeDocument/2006/relationships/customXml" Target="../ink/ink1975.xml"/><Relationship Id="rId137" Type="http://schemas.openxmlformats.org/officeDocument/2006/relationships/customXml" Target="../ink/ink1996.xml"/><Relationship Id="rId158" Type="http://schemas.openxmlformats.org/officeDocument/2006/relationships/customXml" Target="../ink/ink2017.xml"/><Relationship Id="rId20" Type="http://schemas.openxmlformats.org/officeDocument/2006/relationships/customXml" Target="../ink/ink1879.xml"/><Relationship Id="rId41" Type="http://schemas.openxmlformats.org/officeDocument/2006/relationships/customXml" Target="../ink/ink1900.xml"/><Relationship Id="rId62" Type="http://schemas.openxmlformats.org/officeDocument/2006/relationships/customXml" Target="../ink/ink1921.xml"/><Relationship Id="rId83" Type="http://schemas.openxmlformats.org/officeDocument/2006/relationships/customXml" Target="../ink/ink1942.xml"/><Relationship Id="rId179" Type="http://schemas.openxmlformats.org/officeDocument/2006/relationships/customXml" Target="../ink/ink2038.xml"/><Relationship Id="rId190" Type="http://schemas.openxmlformats.org/officeDocument/2006/relationships/customXml" Target="../ink/ink2049.xml"/><Relationship Id="rId204" Type="http://schemas.openxmlformats.org/officeDocument/2006/relationships/customXml" Target="../ink/ink2063.xml"/><Relationship Id="rId225" Type="http://schemas.openxmlformats.org/officeDocument/2006/relationships/customXml" Target="../ink/ink2084.xml"/><Relationship Id="rId246" Type="http://schemas.openxmlformats.org/officeDocument/2006/relationships/customXml" Target="../ink/ink2105.xml"/><Relationship Id="rId106" Type="http://schemas.openxmlformats.org/officeDocument/2006/relationships/customXml" Target="../ink/ink1965.xml"/><Relationship Id="rId127" Type="http://schemas.openxmlformats.org/officeDocument/2006/relationships/customXml" Target="../ink/ink1986.xml"/><Relationship Id="rId10" Type="http://schemas.openxmlformats.org/officeDocument/2006/relationships/customXml" Target="../ink/ink1869.xml"/><Relationship Id="rId31" Type="http://schemas.openxmlformats.org/officeDocument/2006/relationships/customXml" Target="../ink/ink1890.xml"/><Relationship Id="rId52" Type="http://schemas.openxmlformats.org/officeDocument/2006/relationships/customXml" Target="../ink/ink1911.xml"/><Relationship Id="rId73" Type="http://schemas.openxmlformats.org/officeDocument/2006/relationships/customXml" Target="../ink/ink1932.xml"/><Relationship Id="rId94" Type="http://schemas.openxmlformats.org/officeDocument/2006/relationships/customXml" Target="../ink/ink1953.xml"/><Relationship Id="rId148" Type="http://schemas.openxmlformats.org/officeDocument/2006/relationships/customXml" Target="../ink/ink2007.xml"/><Relationship Id="rId169" Type="http://schemas.openxmlformats.org/officeDocument/2006/relationships/customXml" Target="../ink/ink2028.xml"/><Relationship Id="rId4" Type="http://schemas.openxmlformats.org/officeDocument/2006/relationships/customXml" Target="../ink/ink1863.xml"/><Relationship Id="rId180" Type="http://schemas.openxmlformats.org/officeDocument/2006/relationships/customXml" Target="../ink/ink2039.xml"/><Relationship Id="rId215" Type="http://schemas.openxmlformats.org/officeDocument/2006/relationships/customXml" Target="../ink/ink2074.xml"/><Relationship Id="rId236" Type="http://schemas.openxmlformats.org/officeDocument/2006/relationships/customXml" Target="../ink/ink2095.xml"/></Relationships>
</file>

<file path=ppt/slides/_rels/slide5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231.xml"/><Relationship Id="rId21" Type="http://schemas.openxmlformats.org/officeDocument/2006/relationships/customXml" Target="../ink/ink2135.xml"/><Relationship Id="rId42" Type="http://schemas.openxmlformats.org/officeDocument/2006/relationships/customXml" Target="../ink/ink2156.xml"/><Relationship Id="rId47" Type="http://schemas.openxmlformats.org/officeDocument/2006/relationships/customXml" Target="../ink/ink2161.xml"/><Relationship Id="rId63" Type="http://schemas.openxmlformats.org/officeDocument/2006/relationships/customXml" Target="../ink/ink2177.xml"/><Relationship Id="rId68" Type="http://schemas.openxmlformats.org/officeDocument/2006/relationships/customXml" Target="../ink/ink2182.xml"/><Relationship Id="rId84" Type="http://schemas.openxmlformats.org/officeDocument/2006/relationships/customXml" Target="../ink/ink2198.xml"/><Relationship Id="rId89" Type="http://schemas.openxmlformats.org/officeDocument/2006/relationships/customXml" Target="../ink/ink2203.xml"/><Relationship Id="rId112" Type="http://schemas.openxmlformats.org/officeDocument/2006/relationships/customXml" Target="../ink/ink2226.xml"/><Relationship Id="rId16" Type="http://schemas.openxmlformats.org/officeDocument/2006/relationships/customXml" Target="../ink/ink2130.xml"/><Relationship Id="rId107" Type="http://schemas.openxmlformats.org/officeDocument/2006/relationships/customXml" Target="../ink/ink2221.xml"/><Relationship Id="rId11" Type="http://schemas.openxmlformats.org/officeDocument/2006/relationships/customXml" Target="../ink/ink2125.xml"/><Relationship Id="rId32" Type="http://schemas.openxmlformats.org/officeDocument/2006/relationships/customXml" Target="../ink/ink2146.xml"/><Relationship Id="rId37" Type="http://schemas.openxmlformats.org/officeDocument/2006/relationships/customXml" Target="../ink/ink2151.xml"/><Relationship Id="rId53" Type="http://schemas.openxmlformats.org/officeDocument/2006/relationships/customXml" Target="../ink/ink2167.xml"/><Relationship Id="rId58" Type="http://schemas.openxmlformats.org/officeDocument/2006/relationships/customXml" Target="../ink/ink2172.xml"/><Relationship Id="rId74" Type="http://schemas.openxmlformats.org/officeDocument/2006/relationships/customXml" Target="../ink/ink2188.xml"/><Relationship Id="rId79" Type="http://schemas.openxmlformats.org/officeDocument/2006/relationships/customXml" Target="../ink/ink2193.xml"/><Relationship Id="rId102" Type="http://schemas.openxmlformats.org/officeDocument/2006/relationships/customXml" Target="../ink/ink2216.xml"/><Relationship Id="rId123" Type="http://schemas.openxmlformats.org/officeDocument/2006/relationships/customXml" Target="../ink/ink2237.xml"/><Relationship Id="rId128" Type="http://schemas.openxmlformats.org/officeDocument/2006/relationships/customXml" Target="../ink/ink2242.xml"/><Relationship Id="rId5" Type="http://schemas.openxmlformats.org/officeDocument/2006/relationships/customXml" Target="../ink/ink2119.xml"/><Relationship Id="rId90" Type="http://schemas.openxmlformats.org/officeDocument/2006/relationships/customXml" Target="../ink/ink2204.xml"/><Relationship Id="rId95" Type="http://schemas.openxmlformats.org/officeDocument/2006/relationships/customXml" Target="../ink/ink2209.xml"/><Relationship Id="rId22" Type="http://schemas.openxmlformats.org/officeDocument/2006/relationships/customXml" Target="../ink/ink2136.xml"/><Relationship Id="rId27" Type="http://schemas.openxmlformats.org/officeDocument/2006/relationships/customXml" Target="../ink/ink2141.xml"/><Relationship Id="rId43" Type="http://schemas.openxmlformats.org/officeDocument/2006/relationships/customXml" Target="../ink/ink2157.xml"/><Relationship Id="rId48" Type="http://schemas.openxmlformats.org/officeDocument/2006/relationships/customXml" Target="../ink/ink2162.xml"/><Relationship Id="rId64" Type="http://schemas.openxmlformats.org/officeDocument/2006/relationships/customXml" Target="../ink/ink2178.xml"/><Relationship Id="rId69" Type="http://schemas.openxmlformats.org/officeDocument/2006/relationships/customXml" Target="../ink/ink2183.xml"/><Relationship Id="rId113" Type="http://schemas.openxmlformats.org/officeDocument/2006/relationships/customXml" Target="../ink/ink2227.xml"/><Relationship Id="rId118" Type="http://schemas.openxmlformats.org/officeDocument/2006/relationships/customXml" Target="../ink/ink2232.xml"/><Relationship Id="rId80" Type="http://schemas.openxmlformats.org/officeDocument/2006/relationships/customXml" Target="../ink/ink2194.xml"/><Relationship Id="rId85" Type="http://schemas.openxmlformats.org/officeDocument/2006/relationships/customXml" Target="../ink/ink2199.xml"/><Relationship Id="rId12" Type="http://schemas.openxmlformats.org/officeDocument/2006/relationships/customXml" Target="../ink/ink2126.xml"/><Relationship Id="rId17" Type="http://schemas.openxmlformats.org/officeDocument/2006/relationships/customXml" Target="../ink/ink2131.xml"/><Relationship Id="rId33" Type="http://schemas.openxmlformats.org/officeDocument/2006/relationships/customXml" Target="../ink/ink2147.xml"/><Relationship Id="rId38" Type="http://schemas.openxmlformats.org/officeDocument/2006/relationships/customXml" Target="../ink/ink2152.xml"/><Relationship Id="rId59" Type="http://schemas.openxmlformats.org/officeDocument/2006/relationships/customXml" Target="../ink/ink2173.xml"/><Relationship Id="rId103" Type="http://schemas.openxmlformats.org/officeDocument/2006/relationships/customXml" Target="../ink/ink2217.xml"/><Relationship Id="rId108" Type="http://schemas.openxmlformats.org/officeDocument/2006/relationships/customXml" Target="../ink/ink2222.xml"/><Relationship Id="rId124" Type="http://schemas.openxmlformats.org/officeDocument/2006/relationships/customXml" Target="../ink/ink2238.xml"/><Relationship Id="rId129" Type="http://schemas.openxmlformats.org/officeDocument/2006/relationships/customXml" Target="../ink/ink2243.xml"/><Relationship Id="rId54" Type="http://schemas.openxmlformats.org/officeDocument/2006/relationships/customXml" Target="../ink/ink2168.xml"/><Relationship Id="rId70" Type="http://schemas.openxmlformats.org/officeDocument/2006/relationships/customXml" Target="../ink/ink2184.xml"/><Relationship Id="rId75" Type="http://schemas.openxmlformats.org/officeDocument/2006/relationships/customXml" Target="../ink/ink2189.xml"/><Relationship Id="rId91" Type="http://schemas.openxmlformats.org/officeDocument/2006/relationships/customXml" Target="../ink/ink2205.xml"/><Relationship Id="rId96" Type="http://schemas.openxmlformats.org/officeDocument/2006/relationships/customXml" Target="../ink/ink2210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120.xml"/><Relationship Id="rId23" Type="http://schemas.openxmlformats.org/officeDocument/2006/relationships/customXml" Target="../ink/ink2137.xml"/><Relationship Id="rId28" Type="http://schemas.openxmlformats.org/officeDocument/2006/relationships/customXml" Target="../ink/ink2142.xml"/><Relationship Id="rId49" Type="http://schemas.openxmlformats.org/officeDocument/2006/relationships/customXml" Target="../ink/ink2163.xml"/><Relationship Id="rId114" Type="http://schemas.openxmlformats.org/officeDocument/2006/relationships/customXml" Target="../ink/ink2228.xml"/><Relationship Id="rId119" Type="http://schemas.openxmlformats.org/officeDocument/2006/relationships/customXml" Target="../ink/ink2233.xml"/><Relationship Id="rId44" Type="http://schemas.openxmlformats.org/officeDocument/2006/relationships/customXml" Target="../ink/ink2158.xml"/><Relationship Id="rId60" Type="http://schemas.openxmlformats.org/officeDocument/2006/relationships/customXml" Target="../ink/ink2174.xml"/><Relationship Id="rId65" Type="http://schemas.openxmlformats.org/officeDocument/2006/relationships/customXml" Target="../ink/ink2179.xml"/><Relationship Id="rId81" Type="http://schemas.openxmlformats.org/officeDocument/2006/relationships/customXml" Target="../ink/ink2195.xml"/><Relationship Id="rId86" Type="http://schemas.openxmlformats.org/officeDocument/2006/relationships/customXml" Target="../ink/ink2200.xml"/><Relationship Id="rId13" Type="http://schemas.openxmlformats.org/officeDocument/2006/relationships/customXml" Target="../ink/ink2127.xml"/><Relationship Id="rId18" Type="http://schemas.openxmlformats.org/officeDocument/2006/relationships/customXml" Target="../ink/ink2132.xml"/><Relationship Id="rId39" Type="http://schemas.openxmlformats.org/officeDocument/2006/relationships/customXml" Target="../ink/ink2153.xml"/><Relationship Id="rId109" Type="http://schemas.openxmlformats.org/officeDocument/2006/relationships/customXml" Target="../ink/ink2223.xml"/><Relationship Id="rId34" Type="http://schemas.openxmlformats.org/officeDocument/2006/relationships/customXml" Target="../ink/ink2148.xml"/><Relationship Id="rId50" Type="http://schemas.openxmlformats.org/officeDocument/2006/relationships/customXml" Target="../ink/ink2164.xml"/><Relationship Id="rId55" Type="http://schemas.openxmlformats.org/officeDocument/2006/relationships/customXml" Target="../ink/ink2169.xml"/><Relationship Id="rId76" Type="http://schemas.openxmlformats.org/officeDocument/2006/relationships/customXml" Target="../ink/ink2190.xml"/><Relationship Id="rId97" Type="http://schemas.openxmlformats.org/officeDocument/2006/relationships/customXml" Target="../ink/ink2211.xml"/><Relationship Id="rId104" Type="http://schemas.openxmlformats.org/officeDocument/2006/relationships/customXml" Target="../ink/ink2218.xml"/><Relationship Id="rId120" Type="http://schemas.openxmlformats.org/officeDocument/2006/relationships/customXml" Target="../ink/ink2234.xml"/><Relationship Id="rId125" Type="http://schemas.openxmlformats.org/officeDocument/2006/relationships/customXml" Target="../ink/ink2239.xml"/><Relationship Id="rId7" Type="http://schemas.openxmlformats.org/officeDocument/2006/relationships/customXml" Target="../ink/ink2121.xml"/><Relationship Id="rId71" Type="http://schemas.openxmlformats.org/officeDocument/2006/relationships/customXml" Target="../ink/ink2185.xml"/><Relationship Id="rId92" Type="http://schemas.openxmlformats.org/officeDocument/2006/relationships/customXml" Target="../ink/ink2206.xml"/><Relationship Id="rId2" Type="http://schemas.openxmlformats.org/officeDocument/2006/relationships/customXml" Target="../ink/ink2116.xml"/><Relationship Id="rId29" Type="http://schemas.openxmlformats.org/officeDocument/2006/relationships/customXml" Target="../ink/ink2143.xml"/><Relationship Id="rId24" Type="http://schemas.openxmlformats.org/officeDocument/2006/relationships/customXml" Target="../ink/ink2138.xml"/><Relationship Id="rId40" Type="http://schemas.openxmlformats.org/officeDocument/2006/relationships/customXml" Target="../ink/ink2154.xml"/><Relationship Id="rId45" Type="http://schemas.openxmlformats.org/officeDocument/2006/relationships/customXml" Target="../ink/ink2159.xml"/><Relationship Id="rId66" Type="http://schemas.openxmlformats.org/officeDocument/2006/relationships/customXml" Target="../ink/ink2180.xml"/><Relationship Id="rId87" Type="http://schemas.openxmlformats.org/officeDocument/2006/relationships/customXml" Target="../ink/ink2201.xml"/><Relationship Id="rId110" Type="http://schemas.openxmlformats.org/officeDocument/2006/relationships/customXml" Target="../ink/ink2224.xml"/><Relationship Id="rId115" Type="http://schemas.openxmlformats.org/officeDocument/2006/relationships/customXml" Target="../ink/ink2229.xml"/><Relationship Id="rId61" Type="http://schemas.openxmlformats.org/officeDocument/2006/relationships/customXml" Target="../ink/ink2175.xml"/><Relationship Id="rId82" Type="http://schemas.openxmlformats.org/officeDocument/2006/relationships/customXml" Target="../ink/ink2196.xml"/><Relationship Id="rId19" Type="http://schemas.openxmlformats.org/officeDocument/2006/relationships/customXml" Target="../ink/ink2133.xml"/><Relationship Id="rId14" Type="http://schemas.openxmlformats.org/officeDocument/2006/relationships/customXml" Target="../ink/ink2128.xml"/><Relationship Id="rId30" Type="http://schemas.openxmlformats.org/officeDocument/2006/relationships/customXml" Target="../ink/ink2144.xml"/><Relationship Id="rId35" Type="http://schemas.openxmlformats.org/officeDocument/2006/relationships/customXml" Target="../ink/ink2149.xml"/><Relationship Id="rId56" Type="http://schemas.openxmlformats.org/officeDocument/2006/relationships/customXml" Target="../ink/ink2170.xml"/><Relationship Id="rId77" Type="http://schemas.openxmlformats.org/officeDocument/2006/relationships/customXml" Target="../ink/ink2191.xml"/><Relationship Id="rId100" Type="http://schemas.openxmlformats.org/officeDocument/2006/relationships/customXml" Target="../ink/ink2214.xml"/><Relationship Id="rId105" Type="http://schemas.openxmlformats.org/officeDocument/2006/relationships/customXml" Target="../ink/ink2219.xml"/><Relationship Id="rId126" Type="http://schemas.openxmlformats.org/officeDocument/2006/relationships/customXml" Target="../ink/ink2240.xml"/><Relationship Id="rId8" Type="http://schemas.openxmlformats.org/officeDocument/2006/relationships/customXml" Target="../ink/ink2122.xml"/><Relationship Id="rId51" Type="http://schemas.openxmlformats.org/officeDocument/2006/relationships/customXml" Target="../ink/ink2165.xml"/><Relationship Id="rId72" Type="http://schemas.openxmlformats.org/officeDocument/2006/relationships/customXml" Target="../ink/ink2186.xml"/><Relationship Id="rId93" Type="http://schemas.openxmlformats.org/officeDocument/2006/relationships/customXml" Target="../ink/ink2207.xml"/><Relationship Id="rId98" Type="http://schemas.openxmlformats.org/officeDocument/2006/relationships/customXml" Target="../ink/ink2212.xml"/><Relationship Id="rId121" Type="http://schemas.openxmlformats.org/officeDocument/2006/relationships/customXml" Target="../ink/ink2235.xml"/><Relationship Id="rId3" Type="http://schemas.openxmlformats.org/officeDocument/2006/relationships/customXml" Target="../ink/ink2117.xml"/><Relationship Id="rId25" Type="http://schemas.openxmlformats.org/officeDocument/2006/relationships/customXml" Target="../ink/ink2139.xml"/><Relationship Id="rId46" Type="http://schemas.openxmlformats.org/officeDocument/2006/relationships/customXml" Target="../ink/ink2160.xml"/><Relationship Id="rId67" Type="http://schemas.openxmlformats.org/officeDocument/2006/relationships/customXml" Target="../ink/ink2181.xml"/><Relationship Id="rId116" Type="http://schemas.openxmlformats.org/officeDocument/2006/relationships/customXml" Target="../ink/ink2230.xml"/><Relationship Id="rId20" Type="http://schemas.openxmlformats.org/officeDocument/2006/relationships/customXml" Target="../ink/ink2134.xml"/><Relationship Id="rId41" Type="http://schemas.openxmlformats.org/officeDocument/2006/relationships/customXml" Target="../ink/ink2155.xml"/><Relationship Id="rId62" Type="http://schemas.openxmlformats.org/officeDocument/2006/relationships/customXml" Target="../ink/ink2176.xml"/><Relationship Id="rId83" Type="http://schemas.openxmlformats.org/officeDocument/2006/relationships/customXml" Target="../ink/ink2197.xml"/><Relationship Id="rId88" Type="http://schemas.openxmlformats.org/officeDocument/2006/relationships/customXml" Target="../ink/ink2202.xml"/><Relationship Id="rId111" Type="http://schemas.openxmlformats.org/officeDocument/2006/relationships/customXml" Target="../ink/ink2225.xml"/><Relationship Id="rId15" Type="http://schemas.openxmlformats.org/officeDocument/2006/relationships/customXml" Target="../ink/ink2129.xml"/><Relationship Id="rId36" Type="http://schemas.openxmlformats.org/officeDocument/2006/relationships/customXml" Target="../ink/ink2150.xml"/><Relationship Id="rId57" Type="http://schemas.openxmlformats.org/officeDocument/2006/relationships/customXml" Target="../ink/ink2171.xml"/><Relationship Id="rId106" Type="http://schemas.openxmlformats.org/officeDocument/2006/relationships/customXml" Target="../ink/ink2220.xml"/><Relationship Id="rId127" Type="http://schemas.openxmlformats.org/officeDocument/2006/relationships/customXml" Target="../ink/ink2241.xml"/><Relationship Id="rId10" Type="http://schemas.openxmlformats.org/officeDocument/2006/relationships/customXml" Target="../ink/ink2124.xml"/><Relationship Id="rId31" Type="http://schemas.openxmlformats.org/officeDocument/2006/relationships/customXml" Target="../ink/ink2145.xml"/><Relationship Id="rId52" Type="http://schemas.openxmlformats.org/officeDocument/2006/relationships/customXml" Target="../ink/ink2166.xml"/><Relationship Id="rId73" Type="http://schemas.openxmlformats.org/officeDocument/2006/relationships/customXml" Target="../ink/ink2187.xml"/><Relationship Id="rId78" Type="http://schemas.openxmlformats.org/officeDocument/2006/relationships/customXml" Target="../ink/ink2192.xml"/><Relationship Id="rId94" Type="http://schemas.openxmlformats.org/officeDocument/2006/relationships/customXml" Target="../ink/ink2208.xml"/><Relationship Id="rId99" Type="http://schemas.openxmlformats.org/officeDocument/2006/relationships/customXml" Target="../ink/ink2213.xml"/><Relationship Id="rId101" Type="http://schemas.openxmlformats.org/officeDocument/2006/relationships/customXml" Target="../ink/ink2215.xml"/><Relationship Id="rId122" Type="http://schemas.openxmlformats.org/officeDocument/2006/relationships/customXml" Target="../ink/ink2236.xml"/><Relationship Id="rId4" Type="http://schemas.openxmlformats.org/officeDocument/2006/relationships/customXml" Target="../ink/ink2118.xml"/><Relationship Id="rId9" Type="http://schemas.openxmlformats.org/officeDocument/2006/relationships/customXml" Target="../ink/ink2123.xml"/><Relationship Id="rId26" Type="http://schemas.openxmlformats.org/officeDocument/2006/relationships/customXml" Target="../ink/ink2140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49.xml"/><Relationship Id="rId13" Type="http://schemas.openxmlformats.org/officeDocument/2006/relationships/customXml" Target="../ink/ink2254.xml"/><Relationship Id="rId3" Type="http://schemas.openxmlformats.org/officeDocument/2006/relationships/customXml" Target="../ink/ink2244.xml"/><Relationship Id="rId7" Type="http://schemas.openxmlformats.org/officeDocument/2006/relationships/customXml" Target="../ink/ink2248.xml"/><Relationship Id="rId12" Type="http://schemas.openxmlformats.org/officeDocument/2006/relationships/customXml" Target="../ink/ink2253.xml"/><Relationship Id="rId17" Type="http://schemas.openxmlformats.org/officeDocument/2006/relationships/customXml" Target="../ink/ink2258.xml"/><Relationship Id="rId2" Type="http://schemas.openxmlformats.org/officeDocument/2006/relationships/image" Target="../media/image66.png"/><Relationship Id="rId16" Type="http://schemas.openxmlformats.org/officeDocument/2006/relationships/customXml" Target="../ink/ink2257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247.xml"/><Relationship Id="rId11" Type="http://schemas.openxmlformats.org/officeDocument/2006/relationships/customXml" Target="../ink/ink2252.xml"/><Relationship Id="rId5" Type="http://schemas.openxmlformats.org/officeDocument/2006/relationships/customXml" Target="../ink/ink2246.xml"/><Relationship Id="rId15" Type="http://schemas.openxmlformats.org/officeDocument/2006/relationships/customXml" Target="../ink/ink2256.xml"/><Relationship Id="rId10" Type="http://schemas.openxmlformats.org/officeDocument/2006/relationships/customXml" Target="../ink/ink2251.xml"/><Relationship Id="rId4" Type="http://schemas.openxmlformats.org/officeDocument/2006/relationships/customXml" Target="../ink/ink2245.xml"/><Relationship Id="rId9" Type="http://schemas.openxmlformats.org/officeDocument/2006/relationships/customXml" Target="../ink/ink2250.xml"/><Relationship Id="rId14" Type="http://schemas.openxmlformats.org/officeDocument/2006/relationships/customXml" Target="../ink/ink2255.xml"/></Relationships>
</file>

<file path=ppt/slides/_rels/slide5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373.xml"/><Relationship Id="rId21" Type="http://schemas.openxmlformats.org/officeDocument/2006/relationships/customXml" Target="../ink/ink2277.xml"/><Relationship Id="rId42" Type="http://schemas.openxmlformats.org/officeDocument/2006/relationships/customXml" Target="../ink/ink2298.xml"/><Relationship Id="rId63" Type="http://schemas.openxmlformats.org/officeDocument/2006/relationships/customXml" Target="../ink/ink2319.xml"/><Relationship Id="rId84" Type="http://schemas.openxmlformats.org/officeDocument/2006/relationships/customXml" Target="../ink/ink2340.xml"/><Relationship Id="rId138" Type="http://schemas.openxmlformats.org/officeDocument/2006/relationships/customXml" Target="../ink/ink2394.xml"/><Relationship Id="rId159" Type="http://schemas.openxmlformats.org/officeDocument/2006/relationships/customXml" Target="../ink/ink2415.xml"/><Relationship Id="rId107" Type="http://schemas.openxmlformats.org/officeDocument/2006/relationships/customXml" Target="../ink/ink2363.xml"/><Relationship Id="rId11" Type="http://schemas.openxmlformats.org/officeDocument/2006/relationships/customXml" Target="../ink/ink2267.xml"/><Relationship Id="rId32" Type="http://schemas.openxmlformats.org/officeDocument/2006/relationships/customXml" Target="../ink/ink2288.xml"/><Relationship Id="rId53" Type="http://schemas.openxmlformats.org/officeDocument/2006/relationships/customXml" Target="../ink/ink2309.xml"/><Relationship Id="rId74" Type="http://schemas.openxmlformats.org/officeDocument/2006/relationships/customXml" Target="../ink/ink2330.xml"/><Relationship Id="rId128" Type="http://schemas.openxmlformats.org/officeDocument/2006/relationships/customXml" Target="../ink/ink2384.xml"/><Relationship Id="rId149" Type="http://schemas.openxmlformats.org/officeDocument/2006/relationships/customXml" Target="../ink/ink2405.xml"/><Relationship Id="rId5" Type="http://schemas.openxmlformats.org/officeDocument/2006/relationships/customXml" Target="../ink/ink2261.xml"/><Relationship Id="rId95" Type="http://schemas.openxmlformats.org/officeDocument/2006/relationships/customXml" Target="../ink/ink2351.xml"/><Relationship Id="rId160" Type="http://schemas.openxmlformats.org/officeDocument/2006/relationships/customXml" Target="../ink/ink2416.xml"/><Relationship Id="rId22" Type="http://schemas.openxmlformats.org/officeDocument/2006/relationships/customXml" Target="../ink/ink2278.xml"/><Relationship Id="rId43" Type="http://schemas.openxmlformats.org/officeDocument/2006/relationships/customXml" Target="../ink/ink2299.xml"/><Relationship Id="rId64" Type="http://schemas.openxmlformats.org/officeDocument/2006/relationships/customXml" Target="../ink/ink2320.xml"/><Relationship Id="rId118" Type="http://schemas.openxmlformats.org/officeDocument/2006/relationships/customXml" Target="../ink/ink2374.xml"/><Relationship Id="rId139" Type="http://schemas.openxmlformats.org/officeDocument/2006/relationships/customXml" Target="../ink/ink2395.xml"/><Relationship Id="rId85" Type="http://schemas.openxmlformats.org/officeDocument/2006/relationships/customXml" Target="../ink/ink2341.xml"/><Relationship Id="rId150" Type="http://schemas.openxmlformats.org/officeDocument/2006/relationships/customXml" Target="../ink/ink2406.xml"/><Relationship Id="rId12" Type="http://schemas.openxmlformats.org/officeDocument/2006/relationships/customXml" Target="../ink/ink2268.xml"/><Relationship Id="rId17" Type="http://schemas.openxmlformats.org/officeDocument/2006/relationships/customXml" Target="../ink/ink2273.xml"/><Relationship Id="rId33" Type="http://schemas.openxmlformats.org/officeDocument/2006/relationships/customXml" Target="../ink/ink2289.xml"/><Relationship Id="rId38" Type="http://schemas.openxmlformats.org/officeDocument/2006/relationships/customXml" Target="../ink/ink2294.xml"/><Relationship Id="rId59" Type="http://schemas.openxmlformats.org/officeDocument/2006/relationships/customXml" Target="../ink/ink2315.xml"/><Relationship Id="rId103" Type="http://schemas.openxmlformats.org/officeDocument/2006/relationships/customXml" Target="../ink/ink2359.xml"/><Relationship Id="rId108" Type="http://schemas.openxmlformats.org/officeDocument/2006/relationships/customXml" Target="../ink/ink2364.xml"/><Relationship Id="rId124" Type="http://schemas.openxmlformats.org/officeDocument/2006/relationships/customXml" Target="../ink/ink2380.xml"/><Relationship Id="rId129" Type="http://schemas.openxmlformats.org/officeDocument/2006/relationships/customXml" Target="../ink/ink2385.xml"/><Relationship Id="rId54" Type="http://schemas.openxmlformats.org/officeDocument/2006/relationships/customXml" Target="../ink/ink2310.xml"/><Relationship Id="rId70" Type="http://schemas.openxmlformats.org/officeDocument/2006/relationships/customXml" Target="../ink/ink2326.xml"/><Relationship Id="rId75" Type="http://schemas.openxmlformats.org/officeDocument/2006/relationships/customXml" Target="../ink/ink2331.xml"/><Relationship Id="rId91" Type="http://schemas.openxmlformats.org/officeDocument/2006/relationships/customXml" Target="../ink/ink2347.xml"/><Relationship Id="rId96" Type="http://schemas.openxmlformats.org/officeDocument/2006/relationships/customXml" Target="../ink/ink2352.xml"/><Relationship Id="rId140" Type="http://schemas.openxmlformats.org/officeDocument/2006/relationships/customXml" Target="../ink/ink2396.xml"/><Relationship Id="rId145" Type="http://schemas.openxmlformats.org/officeDocument/2006/relationships/customXml" Target="../ink/ink2401.xml"/><Relationship Id="rId161" Type="http://schemas.openxmlformats.org/officeDocument/2006/relationships/customXml" Target="../ink/ink2417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262.xml"/><Relationship Id="rId23" Type="http://schemas.openxmlformats.org/officeDocument/2006/relationships/customXml" Target="../ink/ink2279.xml"/><Relationship Id="rId28" Type="http://schemas.openxmlformats.org/officeDocument/2006/relationships/customXml" Target="../ink/ink2284.xml"/><Relationship Id="rId49" Type="http://schemas.openxmlformats.org/officeDocument/2006/relationships/customXml" Target="../ink/ink2305.xml"/><Relationship Id="rId114" Type="http://schemas.openxmlformats.org/officeDocument/2006/relationships/customXml" Target="../ink/ink2370.xml"/><Relationship Id="rId119" Type="http://schemas.openxmlformats.org/officeDocument/2006/relationships/customXml" Target="../ink/ink2375.xml"/><Relationship Id="rId44" Type="http://schemas.openxmlformats.org/officeDocument/2006/relationships/customXml" Target="../ink/ink2300.xml"/><Relationship Id="rId60" Type="http://schemas.openxmlformats.org/officeDocument/2006/relationships/customXml" Target="../ink/ink2316.xml"/><Relationship Id="rId65" Type="http://schemas.openxmlformats.org/officeDocument/2006/relationships/customXml" Target="../ink/ink2321.xml"/><Relationship Id="rId81" Type="http://schemas.openxmlformats.org/officeDocument/2006/relationships/customXml" Target="../ink/ink2337.xml"/><Relationship Id="rId86" Type="http://schemas.openxmlformats.org/officeDocument/2006/relationships/customXml" Target="../ink/ink2342.xml"/><Relationship Id="rId130" Type="http://schemas.openxmlformats.org/officeDocument/2006/relationships/customXml" Target="../ink/ink2386.xml"/><Relationship Id="rId135" Type="http://schemas.openxmlformats.org/officeDocument/2006/relationships/customXml" Target="../ink/ink2391.xml"/><Relationship Id="rId151" Type="http://schemas.openxmlformats.org/officeDocument/2006/relationships/customXml" Target="../ink/ink2407.xml"/><Relationship Id="rId156" Type="http://schemas.openxmlformats.org/officeDocument/2006/relationships/customXml" Target="../ink/ink2412.xml"/><Relationship Id="rId13" Type="http://schemas.openxmlformats.org/officeDocument/2006/relationships/customXml" Target="../ink/ink2269.xml"/><Relationship Id="rId18" Type="http://schemas.openxmlformats.org/officeDocument/2006/relationships/customXml" Target="../ink/ink2274.xml"/><Relationship Id="rId39" Type="http://schemas.openxmlformats.org/officeDocument/2006/relationships/customXml" Target="../ink/ink2295.xml"/><Relationship Id="rId109" Type="http://schemas.openxmlformats.org/officeDocument/2006/relationships/customXml" Target="../ink/ink2365.xml"/><Relationship Id="rId34" Type="http://schemas.openxmlformats.org/officeDocument/2006/relationships/customXml" Target="../ink/ink2290.xml"/><Relationship Id="rId50" Type="http://schemas.openxmlformats.org/officeDocument/2006/relationships/customXml" Target="../ink/ink2306.xml"/><Relationship Id="rId55" Type="http://schemas.openxmlformats.org/officeDocument/2006/relationships/customXml" Target="../ink/ink2311.xml"/><Relationship Id="rId76" Type="http://schemas.openxmlformats.org/officeDocument/2006/relationships/customXml" Target="../ink/ink2332.xml"/><Relationship Id="rId97" Type="http://schemas.openxmlformats.org/officeDocument/2006/relationships/customXml" Target="../ink/ink2353.xml"/><Relationship Id="rId104" Type="http://schemas.openxmlformats.org/officeDocument/2006/relationships/customXml" Target="../ink/ink2360.xml"/><Relationship Id="rId120" Type="http://schemas.openxmlformats.org/officeDocument/2006/relationships/customXml" Target="../ink/ink2376.xml"/><Relationship Id="rId125" Type="http://schemas.openxmlformats.org/officeDocument/2006/relationships/customXml" Target="../ink/ink2381.xml"/><Relationship Id="rId141" Type="http://schemas.openxmlformats.org/officeDocument/2006/relationships/customXml" Target="../ink/ink2397.xml"/><Relationship Id="rId146" Type="http://schemas.openxmlformats.org/officeDocument/2006/relationships/customXml" Target="../ink/ink2402.xml"/><Relationship Id="rId7" Type="http://schemas.openxmlformats.org/officeDocument/2006/relationships/customXml" Target="../ink/ink2263.xml"/><Relationship Id="rId71" Type="http://schemas.openxmlformats.org/officeDocument/2006/relationships/customXml" Target="../ink/ink2327.xml"/><Relationship Id="rId92" Type="http://schemas.openxmlformats.org/officeDocument/2006/relationships/customXml" Target="../ink/ink2348.xml"/><Relationship Id="rId162" Type="http://schemas.openxmlformats.org/officeDocument/2006/relationships/customXml" Target="../ink/ink2418.xml"/><Relationship Id="rId2" Type="http://schemas.openxmlformats.org/officeDocument/2006/relationships/image" Target="../media/image66.png"/><Relationship Id="rId29" Type="http://schemas.openxmlformats.org/officeDocument/2006/relationships/customXml" Target="../ink/ink2285.xml"/><Relationship Id="rId24" Type="http://schemas.openxmlformats.org/officeDocument/2006/relationships/customXml" Target="../ink/ink2280.xml"/><Relationship Id="rId40" Type="http://schemas.openxmlformats.org/officeDocument/2006/relationships/customXml" Target="../ink/ink2296.xml"/><Relationship Id="rId45" Type="http://schemas.openxmlformats.org/officeDocument/2006/relationships/customXml" Target="../ink/ink2301.xml"/><Relationship Id="rId66" Type="http://schemas.openxmlformats.org/officeDocument/2006/relationships/customXml" Target="../ink/ink2322.xml"/><Relationship Id="rId87" Type="http://schemas.openxmlformats.org/officeDocument/2006/relationships/customXml" Target="../ink/ink2343.xml"/><Relationship Id="rId110" Type="http://schemas.openxmlformats.org/officeDocument/2006/relationships/customXml" Target="../ink/ink2366.xml"/><Relationship Id="rId115" Type="http://schemas.openxmlformats.org/officeDocument/2006/relationships/customXml" Target="../ink/ink2371.xml"/><Relationship Id="rId131" Type="http://schemas.openxmlformats.org/officeDocument/2006/relationships/customXml" Target="../ink/ink2387.xml"/><Relationship Id="rId136" Type="http://schemas.openxmlformats.org/officeDocument/2006/relationships/customXml" Target="../ink/ink2392.xml"/><Relationship Id="rId157" Type="http://schemas.openxmlformats.org/officeDocument/2006/relationships/customXml" Target="../ink/ink2413.xml"/><Relationship Id="rId61" Type="http://schemas.openxmlformats.org/officeDocument/2006/relationships/customXml" Target="../ink/ink2317.xml"/><Relationship Id="rId82" Type="http://schemas.openxmlformats.org/officeDocument/2006/relationships/customXml" Target="../ink/ink2338.xml"/><Relationship Id="rId152" Type="http://schemas.openxmlformats.org/officeDocument/2006/relationships/customXml" Target="../ink/ink2408.xml"/><Relationship Id="rId19" Type="http://schemas.openxmlformats.org/officeDocument/2006/relationships/customXml" Target="../ink/ink2275.xml"/><Relationship Id="rId14" Type="http://schemas.openxmlformats.org/officeDocument/2006/relationships/customXml" Target="../ink/ink2270.xml"/><Relationship Id="rId30" Type="http://schemas.openxmlformats.org/officeDocument/2006/relationships/customXml" Target="../ink/ink2286.xml"/><Relationship Id="rId35" Type="http://schemas.openxmlformats.org/officeDocument/2006/relationships/customXml" Target="../ink/ink2291.xml"/><Relationship Id="rId56" Type="http://schemas.openxmlformats.org/officeDocument/2006/relationships/customXml" Target="../ink/ink2312.xml"/><Relationship Id="rId77" Type="http://schemas.openxmlformats.org/officeDocument/2006/relationships/customXml" Target="../ink/ink2333.xml"/><Relationship Id="rId100" Type="http://schemas.openxmlformats.org/officeDocument/2006/relationships/customXml" Target="../ink/ink2356.xml"/><Relationship Id="rId105" Type="http://schemas.openxmlformats.org/officeDocument/2006/relationships/customXml" Target="../ink/ink2361.xml"/><Relationship Id="rId126" Type="http://schemas.openxmlformats.org/officeDocument/2006/relationships/customXml" Target="../ink/ink2382.xml"/><Relationship Id="rId147" Type="http://schemas.openxmlformats.org/officeDocument/2006/relationships/customXml" Target="../ink/ink2403.xml"/><Relationship Id="rId8" Type="http://schemas.openxmlformats.org/officeDocument/2006/relationships/customXml" Target="../ink/ink2264.xml"/><Relationship Id="rId51" Type="http://schemas.openxmlformats.org/officeDocument/2006/relationships/customXml" Target="../ink/ink2307.xml"/><Relationship Id="rId72" Type="http://schemas.openxmlformats.org/officeDocument/2006/relationships/customXml" Target="../ink/ink2328.xml"/><Relationship Id="rId93" Type="http://schemas.openxmlformats.org/officeDocument/2006/relationships/customXml" Target="../ink/ink2349.xml"/><Relationship Id="rId98" Type="http://schemas.openxmlformats.org/officeDocument/2006/relationships/customXml" Target="../ink/ink2354.xml"/><Relationship Id="rId121" Type="http://schemas.openxmlformats.org/officeDocument/2006/relationships/customXml" Target="../ink/ink2377.xml"/><Relationship Id="rId142" Type="http://schemas.openxmlformats.org/officeDocument/2006/relationships/customXml" Target="../ink/ink2398.xml"/><Relationship Id="rId163" Type="http://schemas.openxmlformats.org/officeDocument/2006/relationships/customXml" Target="../ink/ink2419.xml"/><Relationship Id="rId3" Type="http://schemas.openxmlformats.org/officeDocument/2006/relationships/customXml" Target="../ink/ink2259.xml"/><Relationship Id="rId25" Type="http://schemas.openxmlformats.org/officeDocument/2006/relationships/customXml" Target="../ink/ink2281.xml"/><Relationship Id="rId46" Type="http://schemas.openxmlformats.org/officeDocument/2006/relationships/customXml" Target="../ink/ink2302.xml"/><Relationship Id="rId67" Type="http://schemas.openxmlformats.org/officeDocument/2006/relationships/customXml" Target="../ink/ink2323.xml"/><Relationship Id="rId116" Type="http://schemas.openxmlformats.org/officeDocument/2006/relationships/customXml" Target="../ink/ink2372.xml"/><Relationship Id="rId137" Type="http://schemas.openxmlformats.org/officeDocument/2006/relationships/customXml" Target="../ink/ink2393.xml"/><Relationship Id="rId158" Type="http://schemas.openxmlformats.org/officeDocument/2006/relationships/customXml" Target="../ink/ink2414.xml"/><Relationship Id="rId20" Type="http://schemas.openxmlformats.org/officeDocument/2006/relationships/customXml" Target="../ink/ink2276.xml"/><Relationship Id="rId41" Type="http://schemas.openxmlformats.org/officeDocument/2006/relationships/customXml" Target="../ink/ink2297.xml"/><Relationship Id="rId62" Type="http://schemas.openxmlformats.org/officeDocument/2006/relationships/customXml" Target="../ink/ink2318.xml"/><Relationship Id="rId83" Type="http://schemas.openxmlformats.org/officeDocument/2006/relationships/customXml" Target="../ink/ink2339.xml"/><Relationship Id="rId88" Type="http://schemas.openxmlformats.org/officeDocument/2006/relationships/customXml" Target="../ink/ink2344.xml"/><Relationship Id="rId111" Type="http://schemas.openxmlformats.org/officeDocument/2006/relationships/customXml" Target="../ink/ink2367.xml"/><Relationship Id="rId132" Type="http://schemas.openxmlformats.org/officeDocument/2006/relationships/customXml" Target="../ink/ink2388.xml"/><Relationship Id="rId153" Type="http://schemas.openxmlformats.org/officeDocument/2006/relationships/customXml" Target="../ink/ink2409.xml"/><Relationship Id="rId15" Type="http://schemas.openxmlformats.org/officeDocument/2006/relationships/customXml" Target="../ink/ink2271.xml"/><Relationship Id="rId36" Type="http://schemas.openxmlformats.org/officeDocument/2006/relationships/customXml" Target="../ink/ink2292.xml"/><Relationship Id="rId57" Type="http://schemas.openxmlformats.org/officeDocument/2006/relationships/customXml" Target="../ink/ink2313.xml"/><Relationship Id="rId106" Type="http://schemas.openxmlformats.org/officeDocument/2006/relationships/customXml" Target="../ink/ink2362.xml"/><Relationship Id="rId127" Type="http://schemas.openxmlformats.org/officeDocument/2006/relationships/customXml" Target="../ink/ink2383.xml"/><Relationship Id="rId10" Type="http://schemas.openxmlformats.org/officeDocument/2006/relationships/customXml" Target="../ink/ink2266.xml"/><Relationship Id="rId31" Type="http://schemas.openxmlformats.org/officeDocument/2006/relationships/customXml" Target="../ink/ink2287.xml"/><Relationship Id="rId52" Type="http://schemas.openxmlformats.org/officeDocument/2006/relationships/customXml" Target="../ink/ink2308.xml"/><Relationship Id="rId73" Type="http://schemas.openxmlformats.org/officeDocument/2006/relationships/customXml" Target="../ink/ink2329.xml"/><Relationship Id="rId78" Type="http://schemas.openxmlformats.org/officeDocument/2006/relationships/customXml" Target="../ink/ink2334.xml"/><Relationship Id="rId94" Type="http://schemas.openxmlformats.org/officeDocument/2006/relationships/customXml" Target="../ink/ink2350.xml"/><Relationship Id="rId99" Type="http://schemas.openxmlformats.org/officeDocument/2006/relationships/customXml" Target="../ink/ink2355.xml"/><Relationship Id="rId101" Type="http://schemas.openxmlformats.org/officeDocument/2006/relationships/customXml" Target="../ink/ink2357.xml"/><Relationship Id="rId122" Type="http://schemas.openxmlformats.org/officeDocument/2006/relationships/customXml" Target="../ink/ink2378.xml"/><Relationship Id="rId143" Type="http://schemas.openxmlformats.org/officeDocument/2006/relationships/customXml" Target="../ink/ink2399.xml"/><Relationship Id="rId148" Type="http://schemas.openxmlformats.org/officeDocument/2006/relationships/customXml" Target="../ink/ink2404.xml"/><Relationship Id="rId164" Type="http://schemas.openxmlformats.org/officeDocument/2006/relationships/customXml" Target="../ink/ink2420.xml"/><Relationship Id="rId4" Type="http://schemas.openxmlformats.org/officeDocument/2006/relationships/customXml" Target="../ink/ink2260.xml"/><Relationship Id="rId9" Type="http://schemas.openxmlformats.org/officeDocument/2006/relationships/customXml" Target="../ink/ink2265.xml"/><Relationship Id="rId26" Type="http://schemas.openxmlformats.org/officeDocument/2006/relationships/customXml" Target="../ink/ink2282.xml"/><Relationship Id="rId47" Type="http://schemas.openxmlformats.org/officeDocument/2006/relationships/customXml" Target="../ink/ink2303.xml"/><Relationship Id="rId68" Type="http://schemas.openxmlformats.org/officeDocument/2006/relationships/customXml" Target="../ink/ink2324.xml"/><Relationship Id="rId89" Type="http://schemas.openxmlformats.org/officeDocument/2006/relationships/customXml" Target="../ink/ink2345.xml"/><Relationship Id="rId112" Type="http://schemas.openxmlformats.org/officeDocument/2006/relationships/customXml" Target="../ink/ink2368.xml"/><Relationship Id="rId133" Type="http://schemas.openxmlformats.org/officeDocument/2006/relationships/customXml" Target="../ink/ink2389.xml"/><Relationship Id="rId154" Type="http://schemas.openxmlformats.org/officeDocument/2006/relationships/customXml" Target="../ink/ink2410.xml"/><Relationship Id="rId16" Type="http://schemas.openxmlformats.org/officeDocument/2006/relationships/customXml" Target="../ink/ink2272.xml"/><Relationship Id="rId37" Type="http://schemas.openxmlformats.org/officeDocument/2006/relationships/customXml" Target="../ink/ink2293.xml"/><Relationship Id="rId58" Type="http://schemas.openxmlformats.org/officeDocument/2006/relationships/customXml" Target="../ink/ink2314.xml"/><Relationship Id="rId79" Type="http://schemas.openxmlformats.org/officeDocument/2006/relationships/customXml" Target="../ink/ink2335.xml"/><Relationship Id="rId102" Type="http://schemas.openxmlformats.org/officeDocument/2006/relationships/customXml" Target="../ink/ink2358.xml"/><Relationship Id="rId123" Type="http://schemas.openxmlformats.org/officeDocument/2006/relationships/customXml" Target="../ink/ink2379.xml"/><Relationship Id="rId144" Type="http://schemas.openxmlformats.org/officeDocument/2006/relationships/customXml" Target="../ink/ink2400.xml"/><Relationship Id="rId90" Type="http://schemas.openxmlformats.org/officeDocument/2006/relationships/customXml" Target="../ink/ink2346.xml"/><Relationship Id="rId27" Type="http://schemas.openxmlformats.org/officeDocument/2006/relationships/customXml" Target="../ink/ink2283.xml"/><Relationship Id="rId48" Type="http://schemas.openxmlformats.org/officeDocument/2006/relationships/customXml" Target="../ink/ink2304.xml"/><Relationship Id="rId69" Type="http://schemas.openxmlformats.org/officeDocument/2006/relationships/customXml" Target="../ink/ink2325.xml"/><Relationship Id="rId113" Type="http://schemas.openxmlformats.org/officeDocument/2006/relationships/customXml" Target="../ink/ink2369.xml"/><Relationship Id="rId134" Type="http://schemas.openxmlformats.org/officeDocument/2006/relationships/customXml" Target="../ink/ink2390.xml"/><Relationship Id="rId80" Type="http://schemas.openxmlformats.org/officeDocument/2006/relationships/customXml" Target="../ink/ink2336.xml"/><Relationship Id="rId155" Type="http://schemas.openxmlformats.org/officeDocument/2006/relationships/customXml" Target="../ink/ink241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8.xml"/><Relationship Id="rId18" Type="http://schemas.openxmlformats.org/officeDocument/2006/relationships/customXml" Target="../ink/ink113.xml"/><Relationship Id="rId26" Type="http://schemas.openxmlformats.org/officeDocument/2006/relationships/customXml" Target="../ink/ink121.xml"/><Relationship Id="rId21" Type="http://schemas.openxmlformats.org/officeDocument/2006/relationships/customXml" Target="../ink/ink116.xml"/><Relationship Id="rId34" Type="http://schemas.openxmlformats.org/officeDocument/2006/relationships/customXml" Target="../ink/ink129.xml"/><Relationship Id="rId7" Type="http://schemas.openxmlformats.org/officeDocument/2006/relationships/customXml" Target="../ink/ink102.xml"/><Relationship Id="rId12" Type="http://schemas.openxmlformats.org/officeDocument/2006/relationships/customXml" Target="../ink/ink107.xml"/><Relationship Id="rId17" Type="http://schemas.openxmlformats.org/officeDocument/2006/relationships/customXml" Target="../ink/ink112.xml"/><Relationship Id="rId25" Type="http://schemas.openxmlformats.org/officeDocument/2006/relationships/customXml" Target="../ink/ink120.xml"/><Relationship Id="rId33" Type="http://schemas.openxmlformats.org/officeDocument/2006/relationships/customXml" Target="../ink/ink128.xml"/><Relationship Id="rId2" Type="http://schemas.openxmlformats.org/officeDocument/2006/relationships/image" Target="../media/image7.png"/><Relationship Id="rId16" Type="http://schemas.openxmlformats.org/officeDocument/2006/relationships/customXml" Target="../ink/ink111.xml"/><Relationship Id="rId20" Type="http://schemas.openxmlformats.org/officeDocument/2006/relationships/customXml" Target="../ink/ink115.xml"/><Relationship Id="rId29" Type="http://schemas.openxmlformats.org/officeDocument/2006/relationships/customXml" Target="../ink/ink12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01.xml"/><Relationship Id="rId11" Type="http://schemas.openxmlformats.org/officeDocument/2006/relationships/customXml" Target="../ink/ink106.xml"/><Relationship Id="rId24" Type="http://schemas.openxmlformats.org/officeDocument/2006/relationships/customXml" Target="../ink/ink119.xml"/><Relationship Id="rId32" Type="http://schemas.openxmlformats.org/officeDocument/2006/relationships/customXml" Target="../ink/ink127.xml"/><Relationship Id="rId37" Type="http://schemas.openxmlformats.org/officeDocument/2006/relationships/image" Target="../media/image8.emf"/><Relationship Id="rId5" Type="http://schemas.openxmlformats.org/officeDocument/2006/relationships/customXml" Target="../ink/ink100.xml"/><Relationship Id="rId15" Type="http://schemas.openxmlformats.org/officeDocument/2006/relationships/customXml" Target="../ink/ink110.xml"/><Relationship Id="rId23" Type="http://schemas.openxmlformats.org/officeDocument/2006/relationships/customXml" Target="../ink/ink118.xml"/><Relationship Id="rId28" Type="http://schemas.openxmlformats.org/officeDocument/2006/relationships/customXml" Target="../ink/ink123.xml"/><Relationship Id="rId36" Type="http://schemas.openxmlformats.org/officeDocument/2006/relationships/customXml" Target="../ink/ink131.xml"/><Relationship Id="rId10" Type="http://schemas.openxmlformats.org/officeDocument/2006/relationships/customXml" Target="../ink/ink105.xml"/><Relationship Id="rId19" Type="http://schemas.openxmlformats.org/officeDocument/2006/relationships/customXml" Target="../ink/ink114.xml"/><Relationship Id="rId31" Type="http://schemas.openxmlformats.org/officeDocument/2006/relationships/customXml" Target="../ink/ink126.xml"/><Relationship Id="rId4" Type="http://schemas.openxmlformats.org/officeDocument/2006/relationships/customXml" Target="../ink/ink99.xml"/><Relationship Id="rId9" Type="http://schemas.openxmlformats.org/officeDocument/2006/relationships/customXml" Target="../ink/ink104.xml"/><Relationship Id="rId14" Type="http://schemas.openxmlformats.org/officeDocument/2006/relationships/customXml" Target="../ink/ink109.xml"/><Relationship Id="rId22" Type="http://schemas.openxmlformats.org/officeDocument/2006/relationships/customXml" Target="../ink/ink117.xml"/><Relationship Id="rId27" Type="http://schemas.openxmlformats.org/officeDocument/2006/relationships/customXml" Target="../ink/ink122.xml"/><Relationship Id="rId30" Type="http://schemas.openxmlformats.org/officeDocument/2006/relationships/customXml" Target="../ink/ink125.xml"/><Relationship Id="rId35" Type="http://schemas.openxmlformats.org/officeDocument/2006/relationships/customXml" Target="../ink/ink130.xml"/><Relationship Id="rId8" Type="http://schemas.openxmlformats.org/officeDocument/2006/relationships/customXml" Target="../ink/ink103.xml"/><Relationship Id="rId3" Type="http://schemas.openxmlformats.org/officeDocument/2006/relationships/customXml" Target="../ink/ink9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43.xml"/><Relationship Id="rId18" Type="http://schemas.openxmlformats.org/officeDocument/2006/relationships/customXml" Target="../ink/ink148.xml"/><Relationship Id="rId26" Type="http://schemas.openxmlformats.org/officeDocument/2006/relationships/customXml" Target="../ink/ink156.xml"/><Relationship Id="rId39" Type="http://schemas.openxmlformats.org/officeDocument/2006/relationships/customXml" Target="../ink/ink169.xml"/><Relationship Id="rId21" Type="http://schemas.openxmlformats.org/officeDocument/2006/relationships/customXml" Target="../ink/ink151.xml"/><Relationship Id="rId34" Type="http://schemas.openxmlformats.org/officeDocument/2006/relationships/customXml" Target="../ink/ink164.xml"/><Relationship Id="rId42" Type="http://schemas.openxmlformats.org/officeDocument/2006/relationships/customXml" Target="../ink/ink172.xml"/><Relationship Id="rId47" Type="http://schemas.openxmlformats.org/officeDocument/2006/relationships/customXml" Target="../ink/ink177.xml"/><Relationship Id="rId50" Type="http://schemas.openxmlformats.org/officeDocument/2006/relationships/customXml" Target="../ink/ink180.xml"/><Relationship Id="rId7" Type="http://schemas.openxmlformats.org/officeDocument/2006/relationships/customXml" Target="../ink/ink137.xml"/><Relationship Id="rId2" Type="http://schemas.openxmlformats.org/officeDocument/2006/relationships/image" Target="../media/image9.png"/><Relationship Id="rId16" Type="http://schemas.openxmlformats.org/officeDocument/2006/relationships/customXml" Target="../ink/ink146.xml"/><Relationship Id="rId29" Type="http://schemas.openxmlformats.org/officeDocument/2006/relationships/customXml" Target="../ink/ink159.xml"/><Relationship Id="rId11" Type="http://schemas.openxmlformats.org/officeDocument/2006/relationships/customXml" Target="../ink/ink141.xml"/><Relationship Id="rId24" Type="http://schemas.openxmlformats.org/officeDocument/2006/relationships/customXml" Target="../ink/ink154.xml"/><Relationship Id="rId32" Type="http://schemas.openxmlformats.org/officeDocument/2006/relationships/customXml" Target="../ink/ink162.xml"/><Relationship Id="rId37" Type="http://schemas.openxmlformats.org/officeDocument/2006/relationships/customXml" Target="../ink/ink167.xml"/><Relationship Id="rId40" Type="http://schemas.openxmlformats.org/officeDocument/2006/relationships/customXml" Target="../ink/ink170.xml"/><Relationship Id="rId45" Type="http://schemas.openxmlformats.org/officeDocument/2006/relationships/customXml" Target="../ink/ink175.xml"/><Relationship Id="rId53" Type="http://schemas.openxmlformats.org/officeDocument/2006/relationships/customXml" Target="../ink/ink183.xml"/><Relationship Id="rId5" Type="http://schemas.openxmlformats.org/officeDocument/2006/relationships/customXml" Target="../ink/ink135.xml"/><Relationship Id="rId10" Type="http://schemas.openxmlformats.org/officeDocument/2006/relationships/customXml" Target="../ink/ink140.xml"/><Relationship Id="rId19" Type="http://schemas.openxmlformats.org/officeDocument/2006/relationships/customXml" Target="../ink/ink149.xml"/><Relationship Id="rId31" Type="http://schemas.openxmlformats.org/officeDocument/2006/relationships/customXml" Target="../ink/ink161.xml"/><Relationship Id="rId44" Type="http://schemas.openxmlformats.org/officeDocument/2006/relationships/customXml" Target="../ink/ink174.xml"/><Relationship Id="rId52" Type="http://schemas.openxmlformats.org/officeDocument/2006/relationships/customXml" Target="../ink/ink182.xml"/><Relationship Id="rId4" Type="http://schemas.openxmlformats.org/officeDocument/2006/relationships/customXml" Target="../ink/ink134.xml"/><Relationship Id="rId9" Type="http://schemas.openxmlformats.org/officeDocument/2006/relationships/customXml" Target="../ink/ink139.xml"/><Relationship Id="rId14" Type="http://schemas.openxmlformats.org/officeDocument/2006/relationships/customXml" Target="../ink/ink144.xml"/><Relationship Id="rId22" Type="http://schemas.openxmlformats.org/officeDocument/2006/relationships/customXml" Target="../ink/ink152.xml"/><Relationship Id="rId27" Type="http://schemas.openxmlformats.org/officeDocument/2006/relationships/customXml" Target="../ink/ink157.xml"/><Relationship Id="rId30" Type="http://schemas.openxmlformats.org/officeDocument/2006/relationships/customXml" Target="../ink/ink160.xml"/><Relationship Id="rId35" Type="http://schemas.openxmlformats.org/officeDocument/2006/relationships/customXml" Target="../ink/ink165.xml"/><Relationship Id="rId43" Type="http://schemas.openxmlformats.org/officeDocument/2006/relationships/customXml" Target="../ink/ink173.xml"/><Relationship Id="rId48" Type="http://schemas.openxmlformats.org/officeDocument/2006/relationships/customXml" Target="../ink/ink178.xml"/><Relationship Id="rId8" Type="http://schemas.openxmlformats.org/officeDocument/2006/relationships/customXml" Target="../ink/ink138.xml"/><Relationship Id="rId51" Type="http://schemas.openxmlformats.org/officeDocument/2006/relationships/customXml" Target="../ink/ink181.xml"/><Relationship Id="rId3" Type="http://schemas.openxmlformats.org/officeDocument/2006/relationships/customXml" Target="../ink/ink133.xml"/><Relationship Id="rId12" Type="http://schemas.openxmlformats.org/officeDocument/2006/relationships/customXml" Target="../ink/ink142.xml"/><Relationship Id="rId17" Type="http://schemas.openxmlformats.org/officeDocument/2006/relationships/customXml" Target="../ink/ink147.xml"/><Relationship Id="rId25" Type="http://schemas.openxmlformats.org/officeDocument/2006/relationships/customXml" Target="../ink/ink155.xml"/><Relationship Id="rId33" Type="http://schemas.openxmlformats.org/officeDocument/2006/relationships/customXml" Target="../ink/ink163.xml"/><Relationship Id="rId38" Type="http://schemas.openxmlformats.org/officeDocument/2006/relationships/customXml" Target="../ink/ink168.xml"/><Relationship Id="rId46" Type="http://schemas.openxmlformats.org/officeDocument/2006/relationships/customXml" Target="../ink/ink176.xml"/><Relationship Id="rId20" Type="http://schemas.openxmlformats.org/officeDocument/2006/relationships/customXml" Target="../ink/ink150.xml"/><Relationship Id="rId41" Type="http://schemas.openxmlformats.org/officeDocument/2006/relationships/customXml" Target="../ink/ink171.xml"/><Relationship Id="rId54" Type="http://schemas.openxmlformats.org/officeDocument/2006/relationships/customXml" Target="../ink/ink18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36.xml"/><Relationship Id="rId15" Type="http://schemas.openxmlformats.org/officeDocument/2006/relationships/customXml" Target="../ink/ink145.xml"/><Relationship Id="rId23" Type="http://schemas.openxmlformats.org/officeDocument/2006/relationships/customXml" Target="../ink/ink153.xml"/><Relationship Id="rId28" Type="http://schemas.openxmlformats.org/officeDocument/2006/relationships/customXml" Target="../ink/ink158.xml"/><Relationship Id="rId36" Type="http://schemas.openxmlformats.org/officeDocument/2006/relationships/customXml" Target="../ink/ink166.xml"/><Relationship Id="rId49" Type="http://schemas.openxmlformats.org/officeDocument/2006/relationships/customXml" Target="../ink/ink17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78" y="375689"/>
            <a:ext cx="11336067" cy="59800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4916311" y="3161109"/>
              <a:ext cx="28222" cy="31019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4916311" y="3161109"/>
                <a:ext cx="2822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4605866" y="3129385"/>
              <a:ext cx="745773" cy="68382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4605866" y="3129385"/>
                <a:ext cx="745773" cy="68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4617155" y="2791702"/>
              <a:ext cx="845256" cy="355307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4617155" y="2791702"/>
                <a:ext cx="845256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1893711" y="3158289"/>
              <a:ext cx="115711" cy="2819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893711" y="3158289"/>
                <a:ext cx="1157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1600200" y="3097661"/>
              <a:ext cx="820561" cy="98697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600200" y="3097661"/>
                <a:ext cx="820561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1289050" y="3124450"/>
              <a:ext cx="1245305" cy="90237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289050" y="3124450"/>
                <a:ext cx="124530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2159000" y="4073347"/>
              <a:ext cx="104422" cy="52168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2159000" y="4073347"/>
                <a:ext cx="104422" cy="521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2084740" y="4021179"/>
              <a:ext cx="1222904" cy="67678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2084740" y="4021179"/>
                <a:ext cx="122290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2133600" y="4011838"/>
              <a:ext cx="1199444" cy="6573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2133600" y="4011838"/>
                <a:ext cx="1199444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5723466" y="5357812"/>
              <a:ext cx="1562806" cy="107156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5723466" y="5357812"/>
                <a:ext cx="1562806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3431822" y="5419850"/>
              <a:ext cx="1233311" cy="2819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3431822" y="5419850"/>
                <a:ext cx="12333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1209322" y="6288380"/>
              <a:ext cx="1130300" cy="129715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209322" y="6288380"/>
                <a:ext cx="1130300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1162755" y="5899233"/>
              <a:ext cx="270933" cy="500004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162755" y="5899233"/>
                <a:ext cx="270933" cy="500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6270977" y="6302126"/>
              <a:ext cx="1586090" cy="9904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6270977" y="6302126"/>
                <a:ext cx="1586090" cy="99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9849555" y="5163239"/>
              <a:ext cx="197556" cy="1404311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9849555" y="5163239"/>
                <a:ext cx="197556" cy="14043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10215033" y="4886888"/>
              <a:ext cx="393701" cy="555521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0215033" y="4886888"/>
                <a:ext cx="393701" cy="555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10280650" y="5218756"/>
              <a:ext cx="198261" cy="176420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0280650" y="5218756"/>
                <a:ext cx="198261" cy="176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10563577" y="4901693"/>
              <a:ext cx="445911" cy="506877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0563577" y="4901693"/>
                <a:ext cx="445911" cy="506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10796411" y="4898873"/>
              <a:ext cx="165100" cy="402541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0796411" y="4898873"/>
                <a:ext cx="165100" cy="402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10251722" y="5634162"/>
              <a:ext cx="399345" cy="293270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0251722" y="5634162"/>
                <a:ext cx="399345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10763955" y="5572125"/>
              <a:ext cx="124883" cy="95876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0763955" y="5572125"/>
                <a:ext cx="124883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10696222" y="5526301"/>
              <a:ext cx="454731" cy="649282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0696222" y="5526301"/>
                <a:ext cx="454731" cy="649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11188700" y="5497397"/>
              <a:ext cx="230011" cy="334158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1188700" y="5497397"/>
                <a:ext cx="230011" cy="334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11446932" y="5391651"/>
              <a:ext cx="406400" cy="496302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1446932" y="5391651"/>
                <a:ext cx="406400" cy="496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11733564" y="5366977"/>
              <a:ext cx="179740" cy="396901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1733564" y="5366977"/>
                <a:ext cx="179740" cy="3969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10214680" y="6485772"/>
              <a:ext cx="72320" cy="16920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0214680" y="6485772"/>
                <a:ext cx="7232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10385777" y="6139982"/>
              <a:ext cx="22578" cy="199156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0385777" y="6139982"/>
                <a:ext cx="22578" cy="199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10296701" y="6047983"/>
              <a:ext cx="481364" cy="452770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0296701" y="6047983"/>
                <a:ext cx="481364" cy="4527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10526888" y="6189506"/>
              <a:ext cx="218017" cy="296266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0526888" y="6189506"/>
                <a:ext cx="218017" cy="296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10938932" y="6057147"/>
              <a:ext cx="144639" cy="78957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0938932" y="6057147"/>
                <a:ext cx="144639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10896600" y="6181223"/>
              <a:ext cx="64911" cy="243922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0896600" y="6181223"/>
                <a:ext cx="64911" cy="243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10899422" y="6044811"/>
              <a:ext cx="674512" cy="410295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0899422" y="6044811"/>
                <a:ext cx="674512" cy="4102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415925" y="6412455"/>
              <a:ext cx="109008" cy="56398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415925" y="6412455"/>
                <a:ext cx="10900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484011" y="6570369"/>
              <a:ext cx="52211" cy="160735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484011" y="6570369"/>
                <a:ext cx="52211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545747" y="6406815"/>
              <a:ext cx="114653" cy="33839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545747" y="6406815"/>
                <a:ext cx="11465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614538" y="6354823"/>
              <a:ext cx="23284" cy="173248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614538" y="6354823"/>
                <a:ext cx="23284" cy="173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598311" y="6534768"/>
              <a:ext cx="33866" cy="131478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598311" y="6534768"/>
                <a:ext cx="33866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620888" y="6426026"/>
              <a:ext cx="111478" cy="224534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620888" y="6426026"/>
                <a:ext cx="111478" cy="224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688622" y="6350417"/>
              <a:ext cx="195615" cy="364649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688622" y="6350417"/>
                <a:ext cx="195615" cy="364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852311" y="6378616"/>
              <a:ext cx="347662" cy="266833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852311" y="6378616"/>
                <a:ext cx="347662" cy="266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1013177" y="6377030"/>
              <a:ext cx="104423" cy="238458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013177" y="6377030"/>
                <a:ext cx="104423" cy="238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1078088" y="6294019"/>
              <a:ext cx="201260" cy="417345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078088" y="6294019"/>
                <a:ext cx="201260" cy="417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295804" y="6322218"/>
              <a:ext cx="144462" cy="558341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295804" y="6322218"/>
                <a:ext cx="144462" cy="558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6874933" y="3801226"/>
              <a:ext cx="172861" cy="346143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6874933" y="3801226"/>
                <a:ext cx="172861" cy="346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6920088" y="3921072"/>
              <a:ext cx="246063" cy="497713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6920088" y="3921072"/>
                <a:ext cx="246063" cy="4977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7176911" y="3773027"/>
              <a:ext cx="161572" cy="381392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7176911" y="3773027"/>
                <a:ext cx="161572" cy="381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7337777" y="3733549"/>
              <a:ext cx="293512" cy="414878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7337777" y="3733549"/>
                <a:ext cx="293512" cy="4148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7676444" y="3741304"/>
              <a:ext cx="369711" cy="332395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7676444" y="3741304"/>
                <a:ext cx="369711" cy="3323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8226777" y="3987340"/>
              <a:ext cx="105013" cy="59958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8226777" y="3987340"/>
                <a:ext cx="105013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8368594" y="3632032"/>
              <a:ext cx="120650" cy="410296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8368594" y="3632032"/>
                <a:ext cx="120650" cy="410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8508471" y="3623573"/>
              <a:ext cx="142346" cy="298909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8508471" y="3623573"/>
                <a:ext cx="142346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8477955" y="3836475"/>
              <a:ext cx="186267" cy="207263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8477955" y="3836475"/>
                <a:ext cx="186267" cy="207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8733366" y="3609473"/>
              <a:ext cx="92251" cy="439905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8733366" y="3609473"/>
                <a:ext cx="92251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8802511" y="3530516"/>
              <a:ext cx="127000" cy="224182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8802511" y="3530516"/>
                <a:ext cx="127000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8873066" y="3626393"/>
              <a:ext cx="43215" cy="47938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8873066" y="3626393"/>
                <a:ext cx="43215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8850488" y="3632032"/>
              <a:ext cx="62089" cy="64858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8850488" y="3632032"/>
                <a:ext cx="62089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8813800" y="3665871"/>
              <a:ext cx="90311" cy="60628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8813800" y="3665871"/>
                <a:ext cx="90311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8822266" y="3630799"/>
              <a:ext cx="98778" cy="173247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8822266" y="3630799"/>
                <a:ext cx="98778" cy="173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8796866" y="3699710"/>
              <a:ext cx="434622" cy="341913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8796866" y="3699710"/>
                <a:ext cx="434622" cy="341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703438" y="2951026"/>
              <a:ext cx="516467" cy="280580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703438" y="2951026"/>
                <a:ext cx="516467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7622822" y="2552010"/>
              <a:ext cx="14111" cy="4793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7622822" y="2552010"/>
                <a:ext cx="14111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4596518" y="3180848"/>
              <a:ext cx="829204" cy="50758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4596518" y="3180848"/>
                <a:ext cx="82920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1526116" y="3172388"/>
              <a:ext cx="332670" cy="70498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526116" y="3172388"/>
                <a:ext cx="332670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1293988" y="6290318"/>
              <a:ext cx="574323" cy="43180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293988" y="6290318"/>
                <a:ext cx="574323" cy="43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5822244" y="5391651"/>
              <a:ext cx="1030816" cy="50758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5822244" y="5391651"/>
                <a:ext cx="103081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9" name="墨迹 68"/>
              <p14:cNvContentPartPr/>
              <p14:nvPr/>
            </p14:nvContentPartPr>
            <p14:xfrm>
              <a:off x="687034" y="4934827"/>
              <a:ext cx="698677" cy="491896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687034" y="4934827"/>
                <a:ext cx="698677" cy="491896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6199920" y="4933440"/>
              <a:ext cx="3058560" cy="850680"/>
            </p14:xfrm>
          </p:contentPart>
        </mc:Choice>
        <mc:Fallback>
          <p:pic>
            <p:nvPicPr>
              <p:cNvPr id="68" name="墨迹 67"/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190560" y="4924080"/>
                <a:ext cx="3077280" cy="869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04" y="714639"/>
            <a:ext cx="11357827" cy="15262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7924800" y="3014474"/>
              <a:ext cx="5644" cy="282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924800" y="3014474"/>
                <a:ext cx="5644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2" name="墨迹 41"/>
              <p14:cNvContentPartPr/>
              <p14:nvPr/>
            </p14:nvContentPartPr>
            <p14:xfrm>
              <a:off x="6668028" y="2554830"/>
              <a:ext cx="6527" cy="47938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6668028" y="2554830"/>
                <a:ext cx="6527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6" name="墨迹 45"/>
              <p14:cNvContentPartPr/>
              <p14:nvPr/>
            </p14:nvContentPartPr>
            <p14:xfrm>
              <a:off x="6327422" y="2684545"/>
              <a:ext cx="31044" cy="14100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6327422" y="2684545"/>
                <a:ext cx="31044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4" name="墨迹 53"/>
              <p14:cNvContentPartPr/>
              <p14:nvPr/>
            </p14:nvContentPartPr>
            <p14:xfrm>
              <a:off x="2633133" y="1646822"/>
              <a:ext cx="31044" cy="28199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2633133" y="1646822"/>
                <a:ext cx="310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5" name="墨迹 54"/>
              <p14:cNvContentPartPr/>
              <p14:nvPr/>
            </p14:nvContentPartPr>
            <p14:xfrm>
              <a:off x="2571044" y="1612983"/>
              <a:ext cx="25400" cy="8460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2571044" y="1612983"/>
                <a:ext cx="25400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2" name="墨迹 71"/>
              <p14:cNvContentPartPr/>
              <p14:nvPr/>
            </p14:nvContentPartPr>
            <p14:xfrm>
              <a:off x="5842000" y="1804736"/>
              <a:ext cx="16933" cy="16920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5842000" y="1804736"/>
                <a:ext cx="16933" cy="16920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墨迹 1"/>
              <p14:cNvContentPartPr/>
              <p14:nvPr/>
            </p14:nvContentPartPr>
            <p14:xfrm>
              <a:off x="2886120" y="634320"/>
              <a:ext cx="5712480" cy="95220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76760" y="624960"/>
                <a:ext cx="5731200" cy="9709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04" y="714639"/>
            <a:ext cx="11357827" cy="15262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988050" y="1150519"/>
              <a:ext cx="917927" cy="524502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5988050" y="1150519"/>
                <a:ext cx="917927" cy="5245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7924800" y="3014474"/>
              <a:ext cx="5644" cy="282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924800" y="3014474"/>
                <a:ext cx="5644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3730977" y="2921417"/>
              <a:ext cx="180623" cy="270711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3730977" y="2921417"/>
                <a:ext cx="180623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3302000" y="3293644"/>
              <a:ext cx="366888" cy="475506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3302000" y="3293644"/>
                <a:ext cx="366888" cy="475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4013200" y="3372601"/>
              <a:ext cx="235126" cy="417346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4013200" y="3372601"/>
                <a:ext cx="235126" cy="417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3098800" y="3936582"/>
              <a:ext cx="318911" cy="253791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3098800" y="3936582"/>
                <a:ext cx="318911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4148666" y="3889877"/>
              <a:ext cx="290689" cy="280757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148666" y="3889877"/>
                <a:ext cx="290689" cy="280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6468533" y="2797342"/>
              <a:ext cx="16934" cy="222772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6468533" y="2797342"/>
                <a:ext cx="16934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6437488" y="2759273"/>
              <a:ext cx="177800" cy="267362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6437488" y="2759273"/>
                <a:ext cx="177800" cy="267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6160028" y="3161109"/>
              <a:ext cx="218194" cy="341913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6160028" y="3161109"/>
                <a:ext cx="218194" cy="341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6649155" y="3220327"/>
              <a:ext cx="214489" cy="242511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6649155" y="3220327"/>
                <a:ext cx="214489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5969000" y="3592554"/>
              <a:ext cx="19755" cy="246036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5969000" y="3592554"/>
                <a:ext cx="19755" cy="246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5971822" y="3716629"/>
              <a:ext cx="146755" cy="33839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5971822" y="3716629"/>
                <a:ext cx="14675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6129866" y="3618638"/>
              <a:ext cx="5644" cy="340503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6129866" y="3618638"/>
                <a:ext cx="5644" cy="340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6762044" y="3626393"/>
              <a:ext cx="22578" cy="248151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6762044" y="3626393"/>
                <a:ext cx="22578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6784622" y="3756108"/>
              <a:ext cx="129822" cy="33839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6784622" y="3756108"/>
                <a:ext cx="1298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6990644" y="3626393"/>
              <a:ext cx="14111" cy="380687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6990644" y="3626393"/>
                <a:ext cx="14111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8743244" y="2647006"/>
              <a:ext cx="208844" cy="285691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8743244" y="2647006"/>
                <a:ext cx="208844" cy="285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8474251" y="3056773"/>
              <a:ext cx="189971" cy="406065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8474251" y="3056773"/>
                <a:ext cx="189971" cy="406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9073444" y="3084972"/>
              <a:ext cx="191911" cy="352487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9073444" y="3084972"/>
                <a:ext cx="191911" cy="352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8190088" y="3586914"/>
              <a:ext cx="11289" cy="272825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8190088" y="3586914"/>
                <a:ext cx="11289" cy="272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8223955" y="3694070"/>
              <a:ext cx="174978" cy="33839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8223955" y="3694070"/>
                <a:ext cx="1749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8434211" y="3600661"/>
              <a:ext cx="15522" cy="338741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8434211" y="3600661"/>
                <a:ext cx="15522" cy="338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9155288" y="3523466"/>
              <a:ext cx="358422" cy="314419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9155288" y="3523466"/>
                <a:ext cx="358422" cy="314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9674577" y="3581274"/>
              <a:ext cx="47978" cy="33839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9674577" y="3581274"/>
                <a:ext cx="479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9668933" y="3682791"/>
              <a:ext cx="50800" cy="36658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9668933" y="3682791"/>
                <a:ext cx="50800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9241366" y="3914023"/>
              <a:ext cx="35278" cy="3947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9241366" y="3914023"/>
                <a:ext cx="3527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9431866" y="3936582"/>
              <a:ext cx="8466" cy="28199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9431866" y="3936582"/>
                <a:ext cx="84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9000772" y="3560125"/>
              <a:ext cx="50094" cy="26789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9000772" y="3560125"/>
                <a:ext cx="50094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8969022" y="3742713"/>
              <a:ext cx="73378" cy="24675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8969022" y="3742713"/>
                <a:ext cx="73378" cy="24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9256888" y="3361322"/>
              <a:ext cx="2822" cy="1691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9256888" y="3361322"/>
                <a:ext cx="28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9234311" y="3350042"/>
              <a:ext cx="22578" cy="45119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9234311" y="3350042"/>
                <a:ext cx="2257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10049933" y="1646822"/>
              <a:ext cx="155222" cy="566800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10049933" y="1646822"/>
                <a:ext cx="155222" cy="566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8915400" y="2385636"/>
              <a:ext cx="22577" cy="3383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8915400" y="2385636"/>
                <a:ext cx="2257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9051925" y="2379996"/>
              <a:ext cx="24341" cy="45119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9051925" y="2379996"/>
                <a:ext cx="24341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8856133" y="2122504"/>
              <a:ext cx="353660" cy="483084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8856133" y="2122504"/>
                <a:ext cx="353660" cy="483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8636000" y="2379996"/>
              <a:ext cx="36688" cy="31019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8636000" y="2379996"/>
                <a:ext cx="36688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8615362" y="2487152"/>
              <a:ext cx="29104" cy="45119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8615362" y="2487152"/>
                <a:ext cx="2910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8534400" y="2185423"/>
              <a:ext cx="231422" cy="454004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8534400" y="2185423"/>
                <a:ext cx="231422" cy="454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6668028" y="2554830"/>
              <a:ext cx="6527" cy="47938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6668028" y="2554830"/>
                <a:ext cx="6527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6750755" y="2560470"/>
              <a:ext cx="5645" cy="42298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6750755" y="2560470"/>
                <a:ext cx="5645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6543322" y="2368717"/>
              <a:ext cx="388055" cy="417345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6543322" y="2368717"/>
                <a:ext cx="388055" cy="417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6340651" y="2573688"/>
              <a:ext cx="37571" cy="31900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6340651" y="2573688"/>
                <a:ext cx="37571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6327422" y="2684545"/>
              <a:ext cx="31044" cy="14100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6327422" y="2684545"/>
                <a:ext cx="31044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6158088" y="2371008"/>
              <a:ext cx="310444" cy="460172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6158088" y="2371008"/>
                <a:ext cx="310444" cy="4601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3956755" y="2729664"/>
              <a:ext cx="14111" cy="42298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3956755" y="2729664"/>
                <a:ext cx="14111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4060648" y="2699350"/>
              <a:ext cx="17463" cy="41594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4060648" y="2699350"/>
                <a:ext cx="17463" cy="415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3883377" y="2534210"/>
              <a:ext cx="387174" cy="378748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3883377" y="2534210"/>
                <a:ext cx="387174" cy="378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3663244" y="2664277"/>
              <a:ext cx="28222" cy="23088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3663244" y="2664277"/>
                <a:ext cx="28222" cy="23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3646311" y="2773020"/>
              <a:ext cx="25400" cy="15862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3646311" y="2773020"/>
                <a:ext cx="25400" cy="15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3499555" y="2430754"/>
              <a:ext cx="304800" cy="485023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3499555" y="2430754"/>
                <a:ext cx="304800" cy="485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2633133" y="1646822"/>
              <a:ext cx="31044" cy="28199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2633133" y="1646822"/>
                <a:ext cx="310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2571044" y="1612983"/>
              <a:ext cx="25400" cy="8460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2571044" y="1612983"/>
                <a:ext cx="25400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2802466" y="1658102"/>
              <a:ext cx="105018" cy="59958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2802466" y="1658102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2738966" y="1609634"/>
              <a:ext cx="320322" cy="431974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2738966" y="1609634"/>
                <a:ext cx="320322" cy="431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1529644" y="2188243"/>
              <a:ext cx="73378" cy="98697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529644" y="2188243"/>
                <a:ext cx="73378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1407583" y="2154404"/>
              <a:ext cx="395817" cy="329929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1407583" y="2154404"/>
                <a:ext cx="395817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1587500" y="2104351"/>
              <a:ext cx="55033" cy="673251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587500" y="2104351"/>
                <a:ext cx="55033" cy="673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1746602" y="2182603"/>
              <a:ext cx="93486" cy="367292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746602" y="2182603"/>
                <a:ext cx="93486" cy="367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1913466" y="2156343"/>
              <a:ext cx="71438" cy="172895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913466" y="2156343"/>
                <a:ext cx="71438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1930400" y="2278480"/>
              <a:ext cx="95955" cy="42298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930400" y="2278480"/>
                <a:ext cx="95955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1854200" y="2182603"/>
              <a:ext cx="166511" cy="249561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854200" y="2182603"/>
                <a:ext cx="166511" cy="249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1981200" y="2284120"/>
              <a:ext cx="184326" cy="135355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981200" y="2284120"/>
                <a:ext cx="184326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1933927" y="2402555"/>
              <a:ext cx="219428" cy="133417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933927" y="2402555"/>
                <a:ext cx="219428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2200098" y="2303859"/>
              <a:ext cx="191206" cy="42298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2200098" y="2303859"/>
                <a:ext cx="191206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2127955" y="2186833"/>
              <a:ext cx="158045" cy="413116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2127955" y="2186833"/>
                <a:ext cx="158045" cy="4131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2331155" y="2396916"/>
              <a:ext cx="138289" cy="219952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2331155" y="2396916"/>
                <a:ext cx="138289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1004711" y="2433574"/>
              <a:ext cx="8466" cy="25379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004711" y="2433574"/>
                <a:ext cx="846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948266" y="2246580"/>
              <a:ext cx="314149" cy="440785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948266" y="2246580"/>
                <a:ext cx="314149" cy="4407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5842000" y="1804736"/>
              <a:ext cx="16933" cy="16920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5842000" y="1804736"/>
                <a:ext cx="1693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墨迹 72"/>
              <p14:cNvContentPartPr/>
              <p14:nvPr/>
            </p14:nvContentPartPr>
            <p14:xfrm>
              <a:off x="4760736" y="4954390"/>
              <a:ext cx="20108" cy="14276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4760736" y="4954390"/>
                <a:ext cx="20108" cy="142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4" name="墨迹 73"/>
              <p14:cNvContentPartPr/>
              <p14:nvPr/>
            </p14:nvContentPartPr>
            <p14:xfrm>
              <a:off x="3287888" y="5049914"/>
              <a:ext cx="160867" cy="666026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3287888" y="5049914"/>
                <a:ext cx="160867" cy="666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5" name="墨迹 74"/>
              <p14:cNvContentPartPr/>
              <p14:nvPr/>
            </p14:nvContentPartPr>
            <p14:xfrm>
              <a:off x="3429000" y="5098381"/>
              <a:ext cx="110066" cy="156505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3429000" y="5098381"/>
                <a:ext cx="110066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6" name="墨迹 75"/>
              <p14:cNvContentPartPr/>
              <p14:nvPr/>
            </p14:nvContentPartPr>
            <p14:xfrm>
              <a:off x="3598333" y="4929187"/>
              <a:ext cx="89605" cy="222772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3598333" y="4929187"/>
                <a:ext cx="89605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7" name="墨迹 76"/>
              <p14:cNvContentPartPr/>
              <p14:nvPr/>
            </p14:nvContentPartPr>
            <p14:xfrm>
              <a:off x="3764138" y="5194258"/>
              <a:ext cx="237773" cy="9869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3764138" y="5194258"/>
                <a:ext cx="237773" cy="9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4114800" y="5046037"/>
              <a:ext cx="39511" cy="582485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4114800" y="5046037"/>
                <a:ext cx="39511" cy="582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9" name="墨迹 78"/>
              <p14:cNvContentPartPr/>
              <p14:nvPr/>
            </p14:nvContentPartPr>
            <p14:xfrm>
              <a:off x="4078111" y="5008144"/>
              <a:ext cx="130704" cy="208673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4078111" y="5008144"/>
                <a:ext cx="130704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0" name="墨迹 79"/>
              <p14:cNvContentPartPr/>
              <p14:nvPr/>
            </p14:nvContentPartPr>
            <p14:xfrm>
              <a:off x="4513438" y="4976597"/>
              <a:ext cx="199673" cy="296618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4513438" y="4976597"/>
                <a:ext cx="199673" cy="296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墨迹 80"/>
              <p14:cNvContentPartPr/>
              <p14:nvPr/>
            </p14:nvContentPartPr>
            <p14:xfrm>
              <a:off x="4826529" y="4835778"/>
              <a:ext cx="470782" cy="522034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4826529" y="4835778"/>
                <a:ext cx="470782" cy="5220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墨迹 81"/>
              <p14:cNvContentPartPr/>
              <p14:nvPr/>
            </p14:nvContentPartPr>
            <p14:xfrm>
              <a:off x="5087584" y="4848115"/>
              <a:ext cx="175860" cy="389146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5087584" y="4848115"/>
                <a:ext cx="175860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6674555" y="4824851"/>
              <a:ext cx="105018" cy="59958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6674555" y="4824851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4" name="墨迹 83"/>
              <p14:cNvContentPartPr/>
              <p14:nvPr/>
            </p14:nvContentPartPr>
            <p14:xfrm>
              <a:off x="6544203" y="4816391"/>
              <a:ext cx="178329" cy="265071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6544203" y="4816391"/>
                <a:ext cx="178329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5" name="墨迹 84"/>
              <p14:cNvContentPartPr/>
              <p14:nvPr/>
            </p14:nvContentPartPr>
            <p14:xfrm>
              <a:off x="6797851" y="4854636"/>
              <a:ext cx="3704" cy="565214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6797851" y="4854636"/>
                <a:ext cx="3704" cy="5652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6" name="墨迹 85"/>
              <p14:cNvContentPartPr/>
              <p14:nvPr/>
            </p14:nvContentPartPr>
            <p14:xfrm>
              <a:off x="6780918" y="4803349"/>
              <a:ext cx="142699" cy="193515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6780918" y="4803349"/>
                <a:ext cx="142699" cy="193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7" name="墨迹 86"/>
              <p14:cNvContentPartPr/>
              <p14:nvPr/>
            </p14:nvContentPartPr>
            <p14:xfrm>
              <a:off x="6937022" y="4654952"/>
              <a:ext cx="67733" cy="186818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6937022" y="4654952"/>
                <a:ext cx="67733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墨迹 87"/>
              <p14:cNvContentPartPr/>
              <p14:nvPr/>
            </p14:nvContentPartPr>
            <p14:xfrm>
              <a:off x="7016044" y="4909448"/>
              <a:ext cx="135466" cy="8459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7016044" y="4909448"/>
                <a:ext cx="135466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9" name="墨迹 88"/>
              <p14:cNvContentPartPr/>
              <p14:nvPr/>
            </p14:nvContentPartPr>
            <p14:xfrm>
              <a:off x="7188200" y="4788192"/>
              <a:ext cx="143933" cy="253791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7188200" y="4788192"/>
                <a:ext cx="143933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0" name="墨迹 89"/>
              <p14:cNvContentPartPr/>
              <p14:nvPr/>
            </p14:nvContentPartPr>
            <p14:xfrm>
              <a:off x="7667096" y="4692315"/>
              <a:ext cx="201259" cy="372227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7667096" y="4692315"/>
                <a:ext cx="201259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1" name="墨迹 90"/>
              <p14:cNvContentPartPr/>
              <p14:nvPr/>
            </p14:nvContentPartPr>
            <p14:xfrm>
              <a:off x="7911394" y="4622875"/>
              <a:ext cx="456494" cy="467046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7911394" y="4622875"/>
                <a:ext cx="456494" cy="467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2" name="墨迹 91"/>
              <p14:cNvContentPartPr/>
              <p14:nvPr/>
            </p14:nvContentPartPr>
            <p14:xfrm>
              <a:off x="8148461" y="4576523"/>
              <a:ext cx="250472" cy="431621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8148461" y="4576523"/>
                <a:ext cx="250472" cy="431621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93" name="墨迹 92"/>
              <p14:cNvContentPartPr/>
              <p14:nvPr/>
            </p14:nvContentPartPr>
            <p14:xfrm>
              <a:off x="4170240" y="2406600"/>
              <a:ext cx="7037640" cy="3742920"/>
            </p14:xfrm>
          </p:contentPart>
        </mc:Choice>
        <mc:Fallback>
          <p:pic>
            <p:nvPicPr>
              <p:cNvPr id="93" name="墨迹 92"/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160880" y="2397240"/>
                <a:ext cx="7056360" cy="3761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1393119" y="462463"/>
              <a:ext cx="396169" cy="253791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1393119" y="462463"/>
                <a:ext cx="396169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1810808" y="473743"/>
              <a:ext cx="176036" cy="218014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810808" y="473743"/>
                <a:ext cx="176036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墨迹 4"/>
              <p14:cNvContentPartPr/>
              <p14:nvPr/>
            </p14:nvContentPartPr>
            <p14:xfrm>
              <a:off x="2043288" y="372226"/>
              <a:ext cx="110949" cy="445545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2043288" y="372226"/>
                <a:ext cx="110949" cy="445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墨迹 5"/>
              <p14:cNvContentPartPr/>
              <p14:nvPr/>
            </p14:nvContentPartPr>
            <p14:xfrm>
              <a:off x="2532591" y="456824"/>
              <a:ext cx="244475" cy="31300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2532591" y="456824"/>
                <a:ext cx="244475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墨迹 6"/>
              <p14:cNvContentPartPr/>
              <p14:nvPr/>
            </p14:nvContentPartPr>
            <p14:xfrm>
              <a:off x="2669822" y="348257"/>
              <a:ext cx="22578" cy="277761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2669822" y="348257"/>
                <a:ext cx="22578" cy="277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墨迹 7"/>
              <p14:cNvContentPartPr/>
              <p14:nvPr/>
            </p14:nvContentPartPr>
            <p14:xfrm>
              <a:off x="2790295" y="214312"/>
              <a:ext cx="221016" cy="465284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2790295" y="214312"/>
                <a:ext cx="221016" cy="465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墨迹 8"/>
              <p14:cNvContentPartPr/>
              <p14:nvPr/>
            </p14:nvContentPartPr>
            <p14:xfrm>
              <a:off x="3081866" y="592179"/>
              <a:ext cx="69850" cy="70497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3081866" y="592179"/>
                <a:ext cx="69850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墨迹 9"/>
              <p14:cNvContentPartPr/>
              <p14:nvPr/>
            </p14:nvContentPartPr>
            <p14:xfrm>
              <a:off x="4594577" y="320763"/>
              <a:ext cx="547511" cy="421576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4594577" y="320763"/>
                <a:ext cx="547511" cy="421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墨迹 10"/>
              <p14:cNvContentPartPr/>
              <p14:nvPr/>
            </p14:nvContentPartPr>
            <p14:xfrm>
              <a:off x="5219700" y="597819"/>
              <a:ext cx="215900" cy="191753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5219700" y="597819"/>
                <a:ext cx="21590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墨迹 11"/>
              <p14:cNvContentPartPr/>
              <p14:nvPr/>
            </p14:nvContentPartPr>
            <p14:xfrm>
              <a:off x="7349066" y="345085"/>
              <a:ext cx="248356" cy="39936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7349066" y="345085"/>
                <a:ext cx="248356" cy="3993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墨迹 12"/>
              <p14:cNvContentPartPr/>
              <p14:nvPr/>
            </p14:nvContentPartPr>
            <p14:xfrm>
              <a:off x="7648222" y="442019"/>
              <a:ext cx="410104" cy="25907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7648222" y="442019"/>
                <a:ext cx="410104" cy="259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墨迹 13"/>
              <p14:cNvContentPartPr/>
              <p14:nvPr/>
            </p14:nvContentPartPr>
            <p14:xfrm>
              <a:off x="6922911" y="1770897"/>
              <a:ext cx="36689" cy="22560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6922911" y="1770897"/>
                <a:ext cx="3668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墨迹 14"/>
              <p14:cNvContentPartPr/>
              <p14:nvPr/>
            </p14:nvContentPartPr>
            <p14:xfrm>
              <a:off x="3544711" y="1612278"/>
              <a:ext cx="293511" cy="384212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3544711" y="1612278"/>
                <a:ext cx="293511" cy="384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墨迹 15"/>
              <p14:cNvContentPartPr/>
              <p14:nvPr/>
            </p14:nvContentPartPr>
            <p14:xfrm>
              <a:off x="3142368" y="2154404"/>
              <a:ext cx="289454" cy="45752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3142368" y="2154404"/>
                <a:ext cx="289454" cy="4575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墨迹 16"/>
              <p14:cNvContentPartPr/>
              <p14:nvPr/>
            </p14:nvContentPartPr>
            <p14:xfrm>
              <a:off x="3939822" y="2176963"/>
              <a:ext cx="235126" cy="397606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3939822" y="2176963"/>
                <a:ext cx="235126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墨迹 17"/>
              <p14:cNvContentPartPr/>
              <p14:nvPr/>
            </p14:nvContentPartPr>
            <p14:xfrm>
              <a:off x="3124200" y="2724024"/>
              <a:ext cx="31044" cy="42299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3124200" y="2724024"/>
                <a:ext cx="31044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" name="墨迹 18"/>
              <p14:cNvContentPartPr/>
              <p14:nvPr/>
            </p14:nvContentPartPr>
            <p14:xfrm>
              <a:off x="2953455" y="2661986"/>
              <a:ext cx="269522" cy="270711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2953455" y="2661986"/>
                <a:ext cx="269522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0" name="墨迹 19"/>
              <p14:cNvContentPartPr/>
              <p14:nvPr/>
            </p14:nvContentPartPr>
            <p14:xfrm>
              <a:off x="4111977" y="2560470"/>
              <a:ext cx="245534" cy="31018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4111977" y="2560470"/>
                <a:ext cx="245534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1" name="墨迹 20"/>
              <p14:cNvContentPartPr/>
              <p14:nvPr/>
            </p14:nvContentPartPr>
            <p14:xfrm>
              <a:off x="8071555" y="1088481"/>
              <a:ext cx="197556" cy="236872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8071555" y="1088481"/>
                <a:ext cx="197556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2" name="墨迹 21"/>
              <p14:cNvContentPartPr/>
              <p14:nvPr/>
            </p14:nvContentPartPr>
            <p14:xfrm>
              <a:off x="7695318" y="1421230"/>
              <a:ext cx="319793" cy="523797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7695318" y="1421230"/>
                <a:ext cx="319793" cy="523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3" name="墨迹 22"/>
              <p14:cNvContentPartPr/>
              <p14:nvPr/>
            </p14:nvContentPartPr>
            <p14:xfrm>
              <a:off x="8421511" y="1488907"/>
              <a:ext cx="316089" cy="304550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8421511" y="1488907"/>
                <a:ext cx="316089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4" name="墨迹 23"/>
              <p14:cNvContentPartPr/>
              <p14:nvPr/>
            </p14:nvContentPartPr>
            <p14:xfrm>
              <a:off x="7485944" y="2079324"/>
              <a:ext cx="337256" cy="334511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7485944" y="2079324"/>
                <a:ext cx="337256" cy="33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5" name="墨迹 24"/>
              <p14:cNvContentPartPr/>
              <p14:nvPr/>
            </p14:nvContentPartPr>
            <p14:xfrm>
              <a:off x="8643055" y="2000720"/>
              <a:ext cx="369006" cy="379276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8643055" y="2000720"/>
                <a:ext cx="369006" cy="3792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6" name="墨迹 25"/>
              <p14:cNvContentPartPr/>
              <p14:nvPr/>
            </p14:nvContentPartPr>
            <p14:xfrm>
              <a:off x="9450740" y="1003884"/>
              <a:ext cx="216253" cy="662677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9450740" y="1003884"/>
                <a:ext cx="216253" cy="662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7" name="墨迹 26"/>
              <p14:cNvContentPartPr/>
              <p14:nvPr/>
            </p14:nvContentPartPr>
            <p14:xfrm>
              <a:off x="9587088" y="1056581"/>
              <a:ext cx="141993" cy="139057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9587088" y="1056581"/>
                <a:ext cx="141993" cy="139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8" name="墨迹 27"/>
              <p14:cNvContentPartPr/>
              <p14:nvPr/>
            </p14:nvContentPartPr>
            <p14:xfrm>
              <a:off x="9733844" y="970046"/>
              <a:ext cx="119238" cy="212373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9733844" y="970046"/>
                <a:ext cx="119238" cy="212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9" name="墨迹 28"/>
              <p14:cNvContentPartPr/>
              <p14:nvPr/>
            </p14:nvContentPartPr>
            <p14:xfrm>
              <a:off x="10001955" y="975685"/>
              <a:ext cx="152400" cy="150336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0001955" y="975685"/>
                <a:ext cx="152400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0" name="墨迹 29"/>
              <p14:cNvContentPartPr/>
              <p14:nvPr/>
            </p14:nvContentPartPr>
            <p14:xfrm>
              <a:off x="9885715" y="887387"/>
              <a:ext cx="751240" cy="500004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9885715" y="887387"/>
                <a:ext cx="751240" cy="500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1" name="墨迹 30"/>
              <p14:cNvContentPartPr/>
              <p14:nvPr/>
            </p14:nvContentPartPr>
            <p14:xfrm>
              <a:off x="6973711" y="1440969"/>
              <a:ext cx="105017" cy="59958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973711" y="1440969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2" name="墨迹 31"/>
              <p14:cNvContentPartPr/>
              <p14:nvPr/>
            </p14:nvContentPartPr>
            <p14:xfrm>
              <a:off x="4645377" y="1573504"/>
              <a:ext cx="222956" cy="620379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4645377" y="1573504"/>
                <a:ext cx="222956" cy="620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3" name="墨迹 32"/>
              <p14:cNvContentPartPr/>
              <p14:nvPr/>
            </p14:nvContentPartPr>
            <p14:xfrm>
              <a:off x="4845755" y="1577382"/>
              <a:ext cx="124707" cy="197745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4845755" y="1577382"/>
                <a:ext cx="124707" cy="197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4" name="墨迹 33"/>
              <p14:cNvContentPartPr/>
              <p14:nvPr/>
            </p14:nvContentPartPr>
            <p14:xfrm>
              <a:off x="5051777" y="1455069"/>
              <a:ext cx="132645" cy="112796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5051777" y="1455069"/>
                <a:ext cx="132645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5" name="墨迹 34"/>
              <p14:cNvContentPartPr/>
              <p14:nvPr/>
            </p14:nvContentPartPr>
            <p14:xfrm>
              <a:off x="5193594" y="1432509"/>
              <a:ext cx="1026583" cy="605222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5193594" y="1432509"/>
                <a:ext cx="1026583" cy="605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6" name="墨迹 35"/>
              <p14:cNvContentPartPr/>
              <p14:nvPr/>
            </p14:nvContentPartPr>
            <p14:xfrm>
              <a:off x="3901369" y="1694760"/>
              <a:ext cx="569031" cy="104337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3901369" y="1694760"/>
                <a:ext cx="569031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7" name="墨迹 36"/>
              <p14:cNvContentPartPr/>
              <p14:nvPr/>
            </p14:nvContentPartPr>
            <p14:xfrm>
              <a:off x="4315177" y="1596064"/>
              <a:ext cx="244123" cy="375047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4315177" y="1596064"/>
                <a:ext cx="244123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2" name="墨迹 41"/>
              <p14:cNvContentPartPr/>
              <p14:nvPr/>
            </p14:nvContentPartPr>
            <p14:xfrm>
              <a:off x="6262511" y="1807556"/>
              <a:ext cx="105017" cy="5995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6262511" y="1807556"/>
                <a:ext cx="105017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4" name="墨迹 43"/>
              <p14:cNvContentPartPr/>
              <p14:nvPr/>
            </p14:nvContentPartPr>
            <p14:xfrm>
              <a:off x="3206044" y="3564355"/>
              <a:ext cx="101600" cy="530141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3206044" y="3564355"/>
                <a:ext cx="101600" cy="530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5" name="墨迹 44"/>
              <p14:cNvContentPartPr/>
              <p14:nvPr/>
            </p14:nvContentPartPr>
            <p14:xfrm>
              <a:off x="3296355" y="3567175"/>
              <a:ext cx="275167" cy="480088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3296355" y="3567175"/>
                <a:ext cx="275167" cy="480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6" name="墨迹 45"/>
              <p14:cNvContentPartPr/>
              <p14:nvPr/>
            </p14:nvContentPartPr>
            <p14:xfrm>
              <a:off x="3566583" y="3634147"/>
              <a:ext cx="337432" cy="900254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3566583" y="3634147"/>
                <a:ext cx="337432" cy="900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7" name="墨迹 46"/>
              <p14:cNvContentPartPr/>
              <p14:nvPr/>
            </p14:nvContentPartPr>
            <p14:xfrm>
              <a:off x="4090458" y="3694070"/>
              <a:ext cx="227542" cy="42299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4090458" y="3694070"/>
                <a:ext cx="22754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8" name="墨迹 47"/>
              <p14:cNvContentPartPr/>
              <p14:nvPr/>
            </p14:nvContentPartPr>
            <p14:xfrm>
              <a:off x="4051652" y="3851985"/>
              <a:ext cx="297392" cy="22559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4051652" y="3851985"/>
                <a:ext cx="29739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9" name="墨迹 48"/>
              <p14:cNvContentPartPr/>
              <p14:nvPr/>
            </p14:nvContentPartPr>
            <p14:xfrm>
              <a:off x="4540955" y="3541795"/>
              <a:ext cx="192441" cy="496303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4540955" y="3541795"/>
                <a:ext cx="192441" cy="4963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3" name="墨迹 52"/>
              <p14:cNvContentPartPr/>
              <p14:nvPr/>
            </p14:nvContentPartPr>
            <p14:xfrm>
              <a:off x="3576284" y="4884069"/>
              <a:ext cx="378531" cy="422985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3576284" y="4884069"/>
                <a:ext cx="378531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4" name="墨迹 53"/>
              <p14:cNvContentPartPr/>
              <p14:nvPr/>
            </p14:nvContentPartPr>
            <p14:xfrm>
              <a:off x="3877733" y="4999156"/>
              <a:ext cx="211667" cy="334158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3877733" y="4999156"/>
                <a:ext cx="211667" cy="334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5" name="墨迹 54"/>
              <p14:cNvContentPartPr/>
              <p14:nvPr/>
            </p14:nvContentPartPr>
            <p14:xfrm>
              <a:off x="4032955" y="5126580"/>
              <a:ext cx="166511" cy="443430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4032955" y="5126580"/>
                <a:ext cx="166511" cy="443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6" name="墨迹 55"/>
              <p14:cNvContentPartPr/>
              <p14:nvPr/>
            </p14:nvContentPartPr>
            <p14:xfrm>
              <a:off x="4047066" y="4706238"/>
              <a:ext cx="167393" cy="290626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4047066" y="4706238"/>
                <a:ext cx="167393" cy="290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7" name="墨迹 56"/>
              <p14:cNvContentPartPr/>
              <p14:nvPr/>
            </p14:nvContentPartPr>
            <p14:xfrm>
              <a:off x="4176888" y="4686676"/>
              <a:ext cx="118534" cy="50758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4176888" y="4686676"/>
                <a:ext cx="11853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0" name="墨迹 59"/>
              <p14:cNvContentPartPr/>
              <p14:nvPr/>
            </p14:nvContentPartPr>
            <p14:xfrm>
              <a:off x="5926666" y="4711526"/>
              <a:ext cx="14111" cy="294680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5926666" y="4711526"/>
                <a:ext cx="14111" cy="29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61" name="墨迹 60"/>
              <p14:cNvContentPartPr/>
              <p14:nvPr/>
            </p14:nvContentPartPr>
            <p14:xfrm>
              <a:off x="5983111" y="4523121"/>
              <a:ext cx="1224844" cy="327109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5983111" y="4523121"/>
                <a:ext cx="1224844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62" name="墨迹 61"/>
              <p14:cNvContentPartPr/>
              <p14:nvPr/>
            </p14:nvContentPartPr>
            <p14:xfrm>
              <a:off x="5915377" y="4903808"/>
              <a:ext cx="1078090" cy="109976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5915377" y="4903808"/>
                <a:ext cx="1078090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63" name="墨迹 62"/>
              <p14:cNvContentPartPr/>
              <p14:nvPr/>
            </p14:nvContentPartPr>
            <p14:xfrm>
              <a:off x="4814711" y="4788192"/>
              <a:ext cx="273755" cy="30736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4814711" y="4788192"/>
                <a:ext cx="273755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64" name="墨迹 63"/>
              <p14:cNvContentPartPr/>
              <p14:nvPr/>
            </p14:nvContentPartPr>
            <p14:xfrm>
              <a:off x="5290784" y="4884069"/>
              <a:ext cx="57326" cy="14099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5290784" y="4884069"/>
                <a:ext cx="57326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5" name="墨迹 64"/>
              <p14:cNvContentPartPr/>
              <p14:nvPr/>
            </p14:nvContentPartPr>
            <p14:xfrm>
              <a:off x="5285316" y="5008144"/>
              <a:ext cx="51506" cy="25380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5285316" y="5008144"/>
                <a:ext cx="51506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6" name="墨迹 65"/>
              <p14:cNvContentPartPr/>
              <p14:nvPr/>
            </p14:nvContentPartPr>
            <p14:xfrm>
              <a:off x="6434666" y="4646139"/>
              <a:ext cx="8466" cy="254849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6434666" y="4646139"/>
                <a:ext cx="8466" cy="254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7" name="墨迹 66"/>
              <p14:cNvContentPartPr/>
              <p14:nvPr/>
            </p14:nvContentPartPr>
            <p14:xfrm>
              <a:off x="6812844" y="4596439"/>
              <a:ext cx="19756" cy="304549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6812844" y="4596439"/>
                <a:ext cx="19756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8" name="墨迹 67"/>
              <p14:cNvContentPartPr/>
              <p14:nvPr/>
            </p14:nvContentPartPr>
            <p14:xfrm>
              <a:off x="6414205" y="4088856"/>
              <a:ext cx="178506" cy="344028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6414205" y="4088856"/>
                <a:ext cx="178506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9" name="墨迹 68"/>
              <p14:cNvContentPartPr/>
              <p14:nvPr/>
            </p14:nvContentPartPr>
            <p14:xfrm>
              <a:off x="6581422" y="4071937"/>
              <a:ext cx="83255" cy="140995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6581422" y="4071937"/>
                <a:ext cx="83255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70" name="墨迹 69"/>
              <p14:cNvContentPartPr/>
              <p14:nvPr/>
            </p14:nvContentPartPr>
            <p14:xfrm>
              <a:off x="6722533" y="3964781"/>
              <a:ext cx="124178" cy="131478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6722533" y="3964781"/>
                <a:ext cx="124178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71" name="墨迹 70"/>
              <p14:cNvContentPartPr/>
              <p14:nvPr/>
            </p14:nvContentPartPr>
            <p14:xfrm>
              <a:off x="6158088" y="4652837"/>
              <a:ext cx="22578" cy="294856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6158088" y="4652837"/>
                <a:ext cx="22578" cy="294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72" name="墨迹 71"/>
              <p14:cNvContentPartPr/>
              <p14:nvPr/>
            </p14:nvContentPartPr>
            <p14:xfrm>
              <a:off x="6163733" y="4692315"/>
              <a:ext cx="81844" cy="84597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6163733" y="4692315"/>
                <a:ext cx="81844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3" name="墨迹 72"/>
              <p14:cNvContentPartPr/>
              <p14:nvPr/>
            </p14:nvContentPartPr>
            <p14:xfrm>
              <a:off x="6087533" y="4666231"/>
              <a:ext cx="104422" cy="136060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6087533" y="4666231"/>
                <a:ext cx="104422" cy="136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74" name="墨迹 73"/>
              <p14:cNvContentPartPr/>
              <p14:nvPr/>
            </p14:nvContentPartPr>
            <p14:xfrm>
              <a:off x="6632222" y="4642967"/>
              <a:ext cx="360" cy="234757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6632222" y="4642967"/>
                <a:ext cx="360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75" name="墨迹 74"/>
              <p14:cNvContentPartPr/>
              <p14:nvPr/>
            </p14:nvContentPartPr>
            <p14:xfrm>
              <a:off x="6553200" y="4630277"/>
              <a:ext cx="95955" cy="109977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6553200" y="4630277"/>
                <a:ext cx="95955" cy="109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76" name="墨迹 75"/>
              <p14:cNvContentPartPr/>
              <p14:nvPr/>
            </p14:nvContentPartPr>
            <p14:xfrm>
              <a:off x="6666088" y="4630277"/>
              <a:ext cx="76200" cy="95877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6666088" y="4630277"/>
                <a:ext cx="76200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77" name="墨迹 76"/>
              <p14:cNvContentPartPr/>
              <p14:nvPr/>
            </p14:nvContentPartPr>
            <p14:xfrm>
              <a:off x="6965244" y="4607718"/>
              <a:ext cx="11288" cy="296090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6965244" y="4607718"/>
                <a:ext cx="11288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8" name="墨迹 77"/>
              <p14:cNvContentPartPr/>
              <p14:nvPr/>
            </p14:nvContentPartPr>
            <p14:xfrm>
              <a:off x="6899451" y="4590094"/>
              <a:ext cx="88371" cy="109624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6899451" y="4590094"/>
                <a:ext cx="88371" cy="1096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9" name="墨迹 78"/>
              <p14:cNvContentPartPr/>
              <p14:nvPr/>
            </p14:nvContentPartPr>
            <p14:xfrm>
              <a:off x="6948311" y="4613358"/>
              <a:ext cx="93133" cy="78957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6948311" y="4613358"/>
                <a:ext cx="93133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80" name="墨迹 79"/>
              <p14:cNvContentPartPr/>
              <p14:nvPr/>
            </p14:nvContentPartPr>
            <p14:xfrm>
              <a:off x="7083777" y="4528761"/>
              <a:ext cx="11289" cy="329928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7083777" y="4528761"/>
                <a:ext cx="11289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81" name="墨迹 80"/>
              <p14:cNvContentPartPr/>
              <p14:nvPr/>
            </p14:nvContentPartPr>
            <p14:xfrm>
              <a:off x="7027333" y="4695135"/>
              <a:ext cx="146756" cy="182060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7027333" y="4695135"/>
                <a:ext cx="146756" cy="182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82" name="墨迹 81"/>
              <p14:cNvContentPartPr/>
              <p14:nvPr/>
            </p14:nvContentPartPr>
            <p14:xfrm>
              <a:off x="6931377" y="4869969"/>
              <a:ext cx="242712" cy="42299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6931377" y="4869969"/>
                <a:ext cx="24271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83" name="墨迹 82"/>
              <p14:cNvContentPartPr/>
              <p14:nvPr/>
            </p14:nvContentPartPr>
            <p14:xfrm>
              <a:off x="7941733" y="3806866"/>
              <a:ext cx="128411" cy="358128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7941733" y="3806866"/>
                <a:ext cx="128411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84" name="墨迹 83"/>
              <p14:cNvContentPartPr/>
              <p14:nvPr/>
            </p14:nvContentPartPr>
            <p14:xfrm>
              <a:off x="7495822" y="3613350"/>
              <a:ext cx="180622" cy="1876997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7495822" y="3613350"/>
                <a:ext cx="180622" cy="1876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85" name="墨迹 84"/>
              <p14:cNvContentPartPr/>
              <p14:nvPr/>
            </p14:nvContentPartPr>
            <p14:xfrm>
              <a:off x="9112955" y="2588669"/>
              <a:ext cx="25400" cy="28552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9112955" y="2588669"/>
                <a:ext cx="25400" cy="285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86" name="墨迹 85"/>
              <p14:cNvContentPartPr/>
              <p14:nvPr/>
            </p14:nvContentPartPr>
            <p14:xfrm>
              <a:off x="7998177" y="4500562"/>
              <a:ext cx="152400" cy="310894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7998177" y="4500562"/>
                <a:ext cx="152400" cy="310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87" name="墨迹 86"/>
              <p14:cNvContentPartPr/>
              <p14:nvPr/>
            </p14:nvContentPartPr>
            <p14:xfrm>
              <a:off x="5175955" y="5701840"/>
              <a:ext cx="203200" cy="281990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5175955" y="5701840"/>
                <a:ext cx="203200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88" name="墨迹 87"/>
              <p14:cNvContentPartPr/>
              <p14:nvPr/>
            </p14:nvContentPartPr>
            <p14:xfrm>
              <a:off x="5525911" y="5842835"/>
              <a:ext cx="28222" cy="22559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5525911" y="5842835"/>
                <a:ext cx="2822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9" name="墨迹 88"/>
              <p14:cNvContentPartPr/>
              <p14:nvPr/>
            </p14:nvContentPartPr>
            <p14:xfrm>
              <a:off x="5518150" y="5961271"/>
              <a:ext cx="55738" cy="14100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5518150" y="5961271"/>
                <a:ext cx="5573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90" name="墨迹 89"/>
              <p14:cNvContentPartPr/>
              <p14:nvPr/>
            </p14:nvContentPartPr>
            <p14:xfrm>
              <a:off x="6124222" y="5696200"/>
              <a:ext cx="360" cy="59218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6124222" y="5696200"/>
                <a:ext cx="360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91" name="墨迹 90"/>
              <p14:cNvContentPartPr/>
              <p14:nvPr/>
            </p14:nvContentPartPr>
            <p14:xfrm>
              <a:off x="6121400" y="5710300"/>
              <a:ext cx="105017" cy="59958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6121400" y="5710300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92" name="墨迹 91"/>
              <p14:cNvContentPartPr/>
              <p14:nvPr/>
            </p14:nvContentPartPr>
            <p14:xfrm>
              <a:off x="6129866" y="5659541"/>
              <a:ext cx="19756" cy="269653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6129866" y="5659541"/>
                <a:ext cx="19756" cy="269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93" name="墨迹 92"/>
              <p14:cNvContentPartPr/>
              <p14:nvPr/>
            </p14:nvContentPartPr>
            <p14:xfrm>
              <a:off x="6143977" y="5579703"/>
              <a:ext cx="338667" cy="359009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6143977" y="5579703"/>
                <a:ext cx="338667" cy="359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94" name="墨迹 93"/>
              <p14:cNvContentPartPr/>
              <p14:nvPr/>
            </p14:nvContentPartPr>
            <p14:xfrm>
              <a:off x="6148740" y="5876674"/>
              <a:ext cx="328260" cy="78957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6148740" y="5876674"/>
                <a:ext cx="328260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95" name="墨迹 94"/>
              <p14:cNvContentPartPr/>
              <p14:nvPr/>
            </p14:nvContentPartPr>
            <p14:xfrm>
              <a:off x="6214533" y="5659013"/>
              <a:ext cx="39511" cy="305078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6214533" y="5659013"/>
                <a:ext cx="39511" cy="305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96" name="墨迹 95"/>
              <p14:cNvContentPartPr/>
              <p14:nvPr/>
            </p14:nvContentPartPr>
            <p14:xfrm>
              <a:off x="6135511" y="5669940"/>
              <a:ext cx="101600" cy="116497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6135511" y="5669940"/>
                <a:ext cx="101600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7" name="墨迹 96"/>
              <p14:cNvContentPartPr/>
              <p14:nvPr/>
            </p14:nvContentPartPr>
            <p14:xfrm>
              <a:off x="6214533" y="5707480"/>
              <a:ext cx="112889" cy="67678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6214533" y="5707480"/>
                <a:ext cx="112889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98" name="墨迹 97"/>
              <p14:cNvContentPartPr/>
              <p14:nvPr/>
            </p14:nvContentPartPr>
            <p14:xfrm>
              <a:off x="6323188" y="5614423"/>
              <a:ext cx="21167" cy="250972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6323188" y="5614423"/>
                <a:ext cx="21167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9" name="墨迹 98"/>
              <p14:cNvContentPartPr/>
              <p14:nvPr/>
            </p14:nvContentPartPr>
            <p14:xfrm>
              <a:off x="6273271" y="5701840"/>
              <a:ext cx="189618" cy="189462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6273271" y="5701840"/>
                <a:ext cx="189618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00" name="墨迹 99"/>
              <p14:cNvContentPartPr/>
              <p14:nvPr/>
            </p14:nvContentPartPr>
            <p14:xfrm>
              <a:off x="6688666" y="5610898"/>
              <a:ext cx="5644" cy="285515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6688666" y="5610898"/>
                <a:ext cx="5644" cy="285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01" name="墨迹 100"/>
              <p14:cNvContentPartPr/>
              <p14:nvPr/>
            </p14:nvContentPartPr>
            <p14:xfrm>
              <a:off x="6696251" y="5438179"/>
              <a:ext cx="957615" cy="331339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6696251" y="5438179"/>
                <a:ext cx="957615" cy="331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02" name="墨迹 101"/>
              <p14:cNvContentPartPr/>
              <p14:nvPr/>
            </p14:nvContentPartPr>
            <p14:xfrm>
              <a:off x="6713361" y="5763878"/>
              <a:ext cx="844550" cy="107156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6713361" y="5763878"/>
                <a:ext cx="844550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03" name="墨迹 102"/>
              <p14:cNvContentPartPr/>
              <p14:nvPr/>
            </p14:nvContentPartPr>
            <p14:xfrm>
              <a:off x="7061200" y="5534761"/>
              <a:ext cx="2822" cy="257315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7061200" y="5534761"/>
                <a:ext cx="2822" cy="2573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04" name="墨迹 103"/>
              <p14:cNvContentPartPr/>
              <p14:nvPr/>
            </p14:nvContentPartPr>
            <p14:xfrm>
              <a:off x="7349066" y="5472899"/>
              <a:ext cx="31044" cy="316358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7349066" y="5472899"/>
                <a:ext cx="31044" cy="316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05" name="墨迹 104"/>
              <p14:cNvContentPartPr/>
              <p14:nvPr/>
            </p14:nvContentPartPr>
            <p14:xfrm>
              <a:off x="6846711" y="5594684"/>
              <a:ext cx="14111" cy="234052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6846711" y="5594684"/>
                <a:ext cx="14111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06" name="墨迹 105"/>
              <p14:cNvContentPartPr/>
              <p14:nvPr/>
            </p14:nvContentPartPr>
            <p14:xfrm>
              <a:off x="6767688" y="5598561"/>
              <a:ext cx="84667" cy="103279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6767688" y="5598561"/>
                <a:ext cx="84667" cy="103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7" name="墨迹 106"/>
              <p14:cNvContentPartPr/>
              <p14:nvPr/>
            </p14:nvContentPartPr>
            <p14:xfrm>
              <a:off x="6858000" y="5611603"/>
              <a:ext cx="112888" cy="70497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6858000" y="5611603"/>
                <a:ext cx="112888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8" name="墨迹 107"/>
              <p14:cNvContentPartPr/>
              <p14:nvPr/>
            </p14:nvContentPartPr>
            <p14:xfrm>
              <a:off x="7168444" y="5510087"/>
              <a:ext cx="22578" cy="290450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7168444" y="5510087"/>
                <a:ext cx="22578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9" name="墨迹 108"/>
              <p14:cNvContentPartPr/>
              <p14:nvPr/>
            </p14:nvContentPartPr>
            <p14:xfrm>
              <a:off x="7097888" y="5530531"/>
              <a:ext cx="81844" cy="117731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7097888" y="5530531"/>
                <a:ext cx="81844" cy="117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10" name="墨迹 109"/>
              <p14:cNvContentPartPr/>
              <p14:nvPr/>
            </p14:nvContentPartPr>
            <p14:xfrm>
              <a:off x="7185377" y="5527006"/>
              <a:ext cx="84667" cy="70497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7185377" y="5527006"/>
                <a:ext cx="84667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11" name="墨迹 110"/>
              <p14:cNvContentPartPr/>
              <p14:nvPr/>
            </p14:nvContentPartPr>
            <p14:xfrm>
              <a:off x="7456311" y="5510087"/>
              <a:ext cx="16933" cy="236871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7456311" y="5510087"/>
                <a:ext cx="16933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12" name="墨迹 111"/>
              <p14:cNvContentPartPr/>
              <p14:nvPr/>
            </p14:nvContentPartPr>
            <p14:xfrm>
              <a:off x="7397044" y="5481888"/>
              <a:ext cx="87488" cy="118435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7397044" y="5481888"/>
                <a:ext cx="87488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13" name="墨迹 112"/>
              <p14:cNvContentPartPr/>
              <p14:nvPr/>
            </p14:nvContentPartPr>
            <p14:xfrm>
              <a:off x="7473244" y="5487527"/>
              <a:ext cx="93133" cy="84598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7473244" y="5487527"/>
                <a:ext cx="93133" cy="84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14" name="墨迹 113"/>
              <p14:cNvContentPartPr/>
              <p14:nvPr/>
            </p14:nvContentPartPr>
            <p14:xfrm>
              <a:off x="6950251" y="5524186"/>
              <a:ext cx="29104" cy="250972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6950251" y="5524186"/>
                <a:ext cx="29104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15" name="墨迹 114"/>
              <p14:cNvContentPartPr/>
              <p14:nvPr/>
            </p14:nvContentPartPr>
            <p14:xfrm>
              <a:off x="6916737" y="5611603"/>
              <a:ext cx="167040" cy="161616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6916737" y="5611603"/>
                <a:ext cx="167040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16" name="墨迹 115"/>
              <p14:cNvContentPartPr/>
              <p14:nvPr/>
            </p14:nvContentPartPr>
            <p14:xfrm>
              <a:off x="6037968" y="6406815"/>
              <a:ext cx="197026" cy="219953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6037968" y="6406815"/>
                <a:ext cx="197026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17" name="墨迹 116"/>
              <p14:cNvContentPartPr/>
              <p14:nvPr/>
            </p14:nvContentPartPr>
            <p14:xfrm>
              <a:off x="6237111" y="6310939"/>
              <a:ext cx="118533" cy="107156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6237111" y="6310939"/>
                <a:ext cx="118533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18" name="墨迹 117"/>
              <p14:cNvContentPartPr/>
              <p14:nvPr/>
            </p14:nvContentPartPr>
            <p14:xfrm>
              <a:off x="6459890" y="6389896"/>
              <a:ext cx="149754" cy="468104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6459890" y="6389896"/>
                <a:ext cx="149754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9" name="墨迹 118"/>
              <p14:cNvContentPartPr/>
              <p14:nvPr/>
            </p14:nvContentPartPr>
            <p14:xfrm>
              <a:off x="6575777" y="6369275"/>
              <a:ext cx="94545" cy="184175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6575777" y="6369275"/>
                <a:ext cx="94545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20" name="墨迹 119"/>
              <p14:cNvContentPartPr/>
              <p14:nvPr/>
            </p14:nvContentPartPr>
            <p14:xfrm>
              <a:off x="6719711" y="6309176"/>
              <a:ext cx="135466" cy="103279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6719711" y="6309176"/>
                <a:ext cx="135466" cy="103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21" name="墨迹 120"/>
              <p14:cNvContentPartPr/>
              <p14:nvPr/>
            </p14:nvContentPartPr>
            <p14:xfrm>
              <a:off x="6804377" y="6298426"/>
              <a:ext cx="25400" cy="204266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6804377" y="6298426"/>
                <a:ext cx="25400" cy="20426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97" y="410508"/>
            <a:ext cx="11967503" cy="283174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4832640" y="1214640"/>
              <a:ext cx="7309440" cy="476604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23280" y="1205280"/>
                <a:ext cx="7328160" cy="4784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97" y="410508"/>
            <a:ext cx="11967503" cy="28317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2333977" y="3584094"/>
              <a:ext cx="96838" cy="307369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2333977" y="3584094"/>
                <a:ext cx="96838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2264127" y="3897103"/>
              <a:ext cx="247650" cy="1691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2264127" y="3897103"/>
                <a:ext cx="24765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2284412" y="3553075"/>
              <a:ext cx="213254" cy="383507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2284412" y="3553075"/>
                <a:ext cx="213254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2596444" y="3778667"/>
              <a:ext cx="107244" cy="341737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2596444" y="3778667"/>
                <a:ext cx="107244" cy="341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2685520" y="3474118"/>
              <a:ext cx="111302" cy="11280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2685520" y="3474118"/>
                <a:ext cx="11130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2749550" y="4816391"/>
              <a:ext cx="146755" cy="250971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2749550" y="4816391"/>
                <a:ext cx="146755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2724502" y="5109661"/>
              <a:ext cx="227542" cy="1409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2724502" y="5109661"/>
                <a:ext cx="22754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1839030" y="5053263"/>
              <a:ext cx="661458" cy="265070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839030" y="5053263"/>
                <a:ext cx="661458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3127022" y="5019424"/>
              <a:ext cx="479778" cy="236872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3127022" y="5019424"/>
                <a:ext cx="479778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3768372" y="5199898"/>
              <a:ext cx="261761" cy="265070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3768372" y="5199898"/>
                <a:ext cx="261761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1766711" y="5233736"/>
              <a:ext cx="33866" cy="11280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766711" y="5233736"/>
                <a:ext cx="3386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1661583" y="5182978"/>
              <a:ext cx="319617" cy="411706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661583" y="5182978"/>
                <a:ext cx="319617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墨迹 20"/>
              <p14:cNvContentPartPr/>
              <p14:nvPr/>
            </p14:nvContentPartPr>
            <p14:xfrm>
              <a:off x="3922888" y="5019424"/>
              <a:ext cx="8467" cy="1973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3922888" y="5019424"/>
                <a:ext cx="846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2" name="墨迹 21"/>
              <p14:cNvContentPartPr/>
              <p14:nvPr/>
            </p14:nvContentPartPr>
            <p14:xfrm>
              <a:off x="4047066" y="4968666"/>
              <a:ext cx="8467" cy="39478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4047066" y="4968666"/>
                <a:ext cx="8467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墨迹 22"/>
              <p14:cNvContentPartPr/>
              <p14:nvPr/>
            </p14:nvContentPartPr>
            <p14:xfrm>
              <a:off x="4097866" y="5301414"/>
              <a:ext cx="56445" cy="33839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4097866" y="5301414"/>
                <a:ext cx="5644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4" name="墨迹 23"/>
              <p14:cNvContentPartPr/>
              <p14:nvPr/>
            </p14:nvContentPartPr>
            <p14:xfrm>
              <a:off x="4109155" y="5391651"/>
              <a:ext cx="47978" cy="16919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4109155" y="5391651"/>
                <a:ext cx="4797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5" name="墨迹 24"/>
              <p14:cNvContentPartPr/>
              <p14:nvPr/>
            </p14:nvContentPartPr>
            <p14:xfrm>
              <a:off x="3796947" y="5632048"/>
              <a:ext cx="35630" cy="19034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3796947" y="5632048"/>
                <a:ext cx="35630" cy="190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6" name="墨迹 25"/>
              <p14:cNvContentPartPr/>
              <p14:nvPr/>
            </p14:nvContentPartPr>
            <p14:xfrm>
              <a:off x="3962400" y="5639802"/>
              <a:ext cx="14111" cy="39479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3962400" y="5639802"/>
                <a:ext cx="141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7" name="墨迹 26"/>
              <p14:cNvContentPartPr/>
              <p14:nvPr/>
            </p14:nvContentPartPr>
            <p14:xfrm>
              <a:off x="1512711" y="5380371"/>
              <a:ext cx="105017" cy="59958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512711" y="5380371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8" name="墨迹 27"/>
              <p14:cNvContentPartPr/>
              <p14:nvPr/>
            </p14:nvContentPartPr>
            <p14:xfrm>
              <a:off x="1495777" y="5352172"/>
              <a:ext cx="53623" cy="22559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495777" y="5352172"/>
                <a:ext cx="5362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9" name="墨迹 28"/>
              <p14:cNvContentPartPr/>
              <p14:nvPr/>
            </p14:nvContentPartPr>
            <p14:xfrm>
              <a:off x="1490133" y="5442409"/>
              <a:ext cx="39511" cy="5640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490133" y="5442409"/>
                <a:ext cx="39511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0" name="墨迹 29"/>
              <p14:cNvContentPartPr/>
              <p14:nvPr/>
            </p14:nvContentPartPr>
            <p14:xfrm>
              <a:off x="1718733" y="4991225"/>
              <a:ext cx="25400" cy="25379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718733" y="4991225"/>
                <a:ext cx="254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1" name="墨迹 30"/>
              <p14:cNvContentPartPr/>
              <p14:nvPr/>
            </p14:nvContentPartPr>
            <p14:xfrm>
              <a:off x="1813806" y="4968666"/>
              <a:ext cx="26282" cy="50758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813806" y="4968666"/>
                <a:ext cx="2628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2" name="墨迹 31"/>
              <p14:cNvContentPartPr/>
              <p14:nvPr/>
            </p14:nvContentPartPr>
            <p14:xfrm>
              <a:off x="1739370" y="5792077"/>
              <a:ext cx="24518" cy="25379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739370" y="5792077"/>
                <a:ext cx="2451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3" name="墨迹 32"/>
              <p14:cNvContentPartPr/>
              <p14:nvPr/>
            </p14:nvContentPartPr>
            <p14:xfrm>
              <a:off x="1907822" y="5786437"/>
              <a:ext cx="16933" cy="3383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907822" y="5786437"/>
                <a:ext cx="169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4" name="墨迹 33"/>
              <p14:cNvContentPartPr/>
              <p14:nvPr/>
            </p14:nvContentPartPr>
            <p14:xfrm>
              <a:off x="4354688" y="4771273"/>
              <a:ext cx="155223" cy="967226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4354688" y="4771273"/>
                <a:ext cx="155223" cy="967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5" name="墨迹 34"/>
              <p14:cNvContentPartPr/>
              <p14:nvPr/>
            </p14:nvContentPartPr>
            <p14:xfrm>
              <a:off x="1106311" y="4900988"/>
              <a:ext cx="282222" cy="1184359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1106311" y="4900988"/>
                <a:ext cx="282222" cy="1184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6" name="墨迹 35"/>
              <p14:cNvContentPartPr/>
              <p14:nvPr/>
            </p14:nvContentPartPr>
            <p14:xfrm>
              <a:off x="4724400" y="4759993"/>
              <a:ext cx="138288" cy="5640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4724400" y="4759993"/>
                <a:ext cx="13828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7" name="墨迹 36"/>
              <p14:cNvContentPartPr/>
              <p14:nvPr/>
            </p14:nvContentPartPr>
            <p14:xfrm>
              <a:off x="5554133" y="4991930"/>
              <a:ext cx="169334" cy="615091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5554133" y="4991930"/>
                <a:ext cx="169334" cy="615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8" name="墨迹 37"/>
              <p14:cNvContentPartPr/>
              <p14:nvPr/>
            </p14:nvContentPartPr>
            <p14:xfrm>
              <a:off x="5740400" y="4903632"/>
              <a:ext cx="379941" cy="67148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5740400" y="4903632"/>
                <a:ext cx="379941" cy="671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9" name="墨迹 38"/>
              <p14:cNvContentPartPr/>
              <p14:nvPr/>
            </p14:nvContentPartPr>
            <p14:xfrm>
              <a:off x="6189133" y="5318333"/>
              <a:ext cx="105018" cy="59958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6189133" y="5318333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0" name="墨迹 39"/>
              <p14:cNvContentPartPr/>
              <p14:nvPr/>
            </p14:nvContentPartPr>
            <p14:xfrm>
              <a:off x="6206066" y="5174518"/>
              <a:ext cx="105017" cy="59958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6206066" y="5174518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1" name="墨迹 40"/>
              <p14:cNvContentPartPr/>
              <p14:nvPr/>
            </p14:nvContentPartPr>
            <p14:xfrm>
              <a:off x="6035851" y="5219461"/>
              <a:ext cx="469371" cy="516218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6035851" y="5219461"/>
                <a:ext cx="469371" cy="516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2" name="墨迹 41"/>
              <p14:cNvContentPartPr/>
              <p14:nvPr/>
            </p14:nvContentPartPr>
            <p14:xfrm>
              <a:off x="6299200" y="5425490"/>
              <a:ext cx="101600" cy="125662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6299200" y="5425490"/>
                <a:ext cx="101600" cy="125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3" name="墨迹 42"/>
              <p14:cNvContentPartPr/>
              <p14:nvPr/>
            </p14:nvContentPartPr>
            <p14:xfrm>
              <a:off x="6518803" y="5182978"/>
              <a:ext cx="226307" cy="16919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6518803" y="5182978"/>
                <a:ext cx="22630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4" name="墨迹 43"/>
              <p14:cNvContentPartPr/>
              <p14:nvPr/>
            </p14:nvContentPartPr>
            <p14:xfrm>
              <a:off x="6534678" y="5357812"/>
              <a:ext cx="272522" cy="36659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6534678" y="5357812"/>
                <a:ext cx="27252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5" name="墨迹 44"/>
              <p14:cNvContentPartPr/>
              <p14:nvPr/>
            </p14:nvContentPartPr>
            <p14:xfrm>
              <a:off x="6946900" y="5312694"/>
              <a:ext cx="2205566" cy="39478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6946900" y="5312694"/>
                <a:ext cx="2205566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6" name="墨迹 45"/>
              <p14:cNvContentPartPr/>
              <p14:nvPr/>
            </p14:nvContentPartPr>
            <p14:xfrm>
              <a:off x="7291916" y="4793832"/>
              <a:ext cx="186972" cy="58653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7291916" y="4793832"/>
                <a:ext cx="186972" cy="586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7" name="墨迹 46"/>
              <p14:cNvContentPartPr/>
              <p14:nvPr/>
            </p14:nvContentPartPr>
            <p14:xfrm>
              <a:off x="7520869" y="4985585"/>
              <a:ext cx="212019" cy="50758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7520869" y="4985585"/>
                <a:ext cx="21201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8" name="墨迹 47"/>
              <p14:cNvContentPartPr/>
              <p14:nvPr/>
            </p14:nvContentPartPr>
            <p14:xfrm>
              <a:off x="7597422" y="4863624"/>
              <a:ext cx="67733" cy="282695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7597422" y="4863624"/>
                <a:ext cx="67733" cy="282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9" name="墨迹 48"/>
              <p14:cNvContentPartPr/>
              <p14:nvPr/>
            </p14:nvContentPartPr>
            <p14:xfrm>
              <a:off x="7826022" y="4758583"/>
              <a:ext cx="104422" cy="551290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7826022" y="4758583"/>
                <a:ext cx="104422" cy="551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0" name="墨迹 49"/>
              <p14:cNvContentPartPr/>
              <p14:nvPr/>
            </p14:nvContentPartPr>
            <p14:xfrm>
              <a:off x="8141405" y="4960206"/>
              <a:ext cx="223662" cy="42298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8141405" y="4960206"/>
                <a:ext cx="223662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1" name="墨迹 50"/>
              <p14:cNvContentPartPr/>
              <p14:nvPr/>
            </p14:nvContentPartPr>
            <p14:xfrm>
              <a:off x="8459963" y="4829081"/>
              <a:ext cx="232481" cy="277055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8459963" y="4829081"/>
                <a:ext cx="232481" cy="277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2" name="墨迹 51"/>
              <p14:cNvContentPartPr/>
              <p14:nvPr/>
            </p14:nvContentPartPr>
            <p14:xfrm>
              <a:off x="8723488" y="4840889"/>
              <a:ext cx="166512" cy="232113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8723488" y="4840889"/>
                <a:ext cx="166512" cy="232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3" name="墨迹 52"/>
              <p14:cNvContentPartPr/>
              <p14:nvPr/>
            </p14:nvContentPartPr>
            <p14:xfrm>
              <a:off x="8713611" y="4846881"/>
              <a:ext cx="170744" cy="200742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8713611" y="4846881"/>
                <a:ext cx="170744" cy="200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4" name="墨迹 53"/>
              <p14:cNvContentPartPr/>
              <p14:nvPr/>
            </p14:nvContentPartPr>
            <p14:xfrm>
              <a:off x="9017000" y="4645082"/>
              <a:ext cx="53622" cy="509697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9017000" y="4645082"/>
                <a:ext cx="53622" cy="509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5" name="墨迹 54"/>
              <p14:cNvContentPartPr/>
              <p14:nvPr/>
            </p14:nvContentPartPr>
            <p14:xfrm>
              <a:off x="8144933" y="5568776"/>
              <a:ext cx="259644" cy="198803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8144933" y="5568776"/>
                <a:ext cx="259644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6" name="墨迹 55"/>
              <p14:cNvContentPartPr/>
              <p14:nvPr/>
            </p14:nvContentPartPr>
            <p14:xfrm>
              <a:off x="9320388" y="5256296"/>
              <a:ext cx="228600" cy="3101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9320388" y="5256296"/>
                <a:ext cx="22860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7" name="墨迹 56"/>
              <p14:cNvContentPartPr/>
              <p14:nvPr/>
            </p14:nvContentPartPr>
            <p14:xfrm>
              <a:off x="9327797" y="5380371"/>
              <a:ext cx="248003" cy="14100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9327797" y="5380371"/>
                <a:ext cx="24800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8" name="墨迹 57"/>
              <p14:cNvContentPartPr/>
              <p14:nvPr/>
            </p14:nvContentPartPr>
            <p14:xfrm>
              <a:off x="9757127" y="5047623"/>
              <a:ext cx="157339" cy="482908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9757127" y="5047623"/>
                <a:ext cx="157339" cy="4829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9" name="墨迹 58"/>
              <p14:cNvContentPartPr/>
              <p14:nvPr/>
            </p14:nvContentPartPr>
            <p14:xfrm>
              <a:off x="9826977" y="5036343"/>
              <a:ext cx="50800" cy="22559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9826977" y="5036343"/>
                <a:ext cx="508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0" name="墨迹 59"/>
              <p14:cNvContentPartPr/>
              <p14:nvPr/>
            </p14:nvContentPartPr>
            <p14:xfrm>
              <a:off x="10279944" y="4928482"/>
              <a:ext cx="451908" cy="688761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0279944" y="4928482"/>
                <a:ext cx="451908" cy="688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1" name="墨迹 60"/>
              <p14:cNvContentPartPr/>
              <p14:nvPr/>
            </p14:nvContentPartPr>
            <p14:xfrm>
              <a:off x="663927" y="1965471"/>
              <a:ext cx="831850" cy="414525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663927" y="1965471"/>
                <a:ext cx="831850" cy="414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2" name="墨迹 61"/>
              <p14:cNvContentPartPr/>
              <p14:nvPr/>
            </p14:nvContentPartPr>
            <p14:xfrm>
              <a:off x="11156950" y="1469168"/>
              <a:ext cx="165805" cy="57279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1156950" y="1469168"/>
                <a:ext cx="165805" cy="57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3" name="墨迹 62"/>
              <p14:cNvContentPartPr/>
              <p14:nvPr/>
            </p14:nvContentPartPr>
            <p14:xfrm>
              <a:off x="11243732" y="1380517"/>
              <a:ext cx="28223" cy="376281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1243732" y="1380517"/>
                <a:ext cx="28223" cy="376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4" name="墨迹 63"/>
              <p14:cNvContentPartPr/>
              <p14:nvPr/>
            </p14:nvContentPartPr>
            <p14:xfrm>
              <a:off x="11136488" y="1479566"/>
              <a:ext cx="276577" cy="249914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1136488" y="1479566"/>
                <a:ext cx="276577" cy="249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5" name="墨迹 64"/>
              <p14:cNvContentPartPr/>
              <p14:nvPr/>
            </p14:nvContentPartPr>
            <p14:xfrm>
              <a:off x="11441288" y="1492785"/>
              <a:ext cx="33867" cy="133064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1441288" y="1492785"/>
                <a:ext cx="33867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6" name="墨迹 65"/>
              <p14:cNvContentPartPr/>
              <p14:nvPr/>
            </p14:nvContentPartPr>
            <p14:xfrm>
              <a:off x="11475155" y="1338571"/>
              <a:ext cx="50800" cy="614387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1475155" y="1338571"/>
                <a:ext cx="50800" cy="6143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7" name="墨迹 66"/>
              <p14:cNvContentPartPr/>
              <p14:nvPr/>
            </p14:nvContentPartPr>
            <p14:xfrm>
              <a:off x="11427882" y="1480271"/>
              <a:ext cx="168628" cy="46000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1427882" y="1480271"/>
                <a:ext cx="168628" cy="46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8" name="墨迹 67"/>
              <p14:cNvContentPartPr/>
              <p14:nvPr/>
            </p14:nvContentPartPr>
            <p14:xfrm>
              <a:off x="11539185" y="1381751"/>
              <a:ext cx="226660" cy="314419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1539185" y="1381751"/>
                <a:ext cx="226660" cy="314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9" name="墨迹 68"/>
              <p14:cNvContentPartPr/>
              <p14:nvPr/>
            </p14:nvContentPartPr>
            <p14:xfrm>
              <a:off x="11723511" y="1463528"/>
              <a:ext cx="227894" cy="42299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1723511" y="1463528"/>
                <a:ext cx="227894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70" name="墨迹 69"/>
              <p14:cNvContentPartPr/>
              <p14:nvPr/>
            </p14:nvContentPartPr>
            <p14:xfrm>
              <a:off x="11712222" y="1367652"/>
              <a:ext cx="133526" cy="310189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1712222" y="1367652"/>
                <a:ext cx="133526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71" name="墨迹 70"/>
              <p14:cNvContentPartPr/>
              <p14:nvPr/>
            </p14:nvContentPartPr>
            <p14:xfrm>
              <a:off x="11808177" y="1624263"/>
              <a:ext cx="93133" cy="109976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1808177" y="1624263"/>
                <a:ext cx="93133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72" name="墨迹 71"/>
              <p14:cNvContentPartPr/>
              <p14:nvPr/>
            </p14:nvContentPartPr>
            <p14:xfrm>
              <a:off x="10470444" y="3609473"/>
              <a:ext cx="105018" cy="59958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0470444" y="3609473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3" name="墨迹 72"/>
              <p14:cNvContentPartPr/>
              <p14:nvPr/>
            </p14:nvContentPartPr>
            <p14:xfrm>
              <a:off x="9725377" y="3393398"/>
              <a:ext cx="302684" cy="376810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9725377" y="3393398"/>
                <a:ext cx="302684" cy="376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4" name="墨迹 73"/>
              <p14:cNvContentPartPr/>
              <p14:nvPr/>
            </p14:nvContentPartPr>
            <p14:xfrm>
              <a:off x="9872133" y="3626393"/>
              <a:ext cx="166511" cy="146634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9872133" y="3626393"/>
                <a:ext cx="166511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5" name="墨迹 74"/>
              <p14:cNvContentPartPr/>
              <p14:nvPr/>
            </p14:nvContentPartPr>
            <p14:xfrm>
              <a:off x="10000368" y="3479758"/>
              <a:ext cx="312032" cy="277055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0000368" y="3479758"/>
                <a:ext cx="312032" cy="277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6" name="墨迹 75"/>
              <p14:cNvContentPartPr/>
              <p14:nvPr/>
            </p14:nvContentPartPr>
            <p14:xfrm>
              <a:off x="10271301" y="3273200"/>
              <a:ext cx="526520" cy="590064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10271301" y="3273200"/>
                <a:ext cx="526520" cy="590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7" name="墨迹 76"/>
              <p14:cNvContentPartPr/>
              <p14:nvPr/>
            </p14:nvContentPartPr>
            <p14:xfrm>
              <a:off x="10533944" y="3307744"/>
              <a:ext cx="235656" cy="454004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10533944" y="3307744"/>
                <a:ext cx="235656" cy="454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8" name="墨迹 77"/>
              <p14:cNvContentPartPr/>
              <p14:nvPr/>
            </p14:nvContentPartPr>
            <p14:xfrm>
              <a:off x="10913356" y="3424770"/>
              <a:ext cx="45332" cy="186113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0913356" y="3424770"/>
                <a:ext cx="45332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9" name="墨迹 78"/>
              <p14:cNvContentPartPr/>
              <p14:nvPr/>
            </p14:nvContentPartPr>
            <p14:xfrm>
              <a:off x="10798527" y="3338763"/>
              <a:ext cx="267758" cy="445544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0798527" y="3338763"/>
                <a:ext cx="267758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80" name="墨迹 79"/>
              <p14:cNvContentPartPr/>
              <p14:nvPr/>
            </p14:nvContentPartPr>
            <p14:xfrm>
              <a:off x="11023600" y="3701825"/>
              <a:ext cx="129822" cy="59923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1023600" y="3701825"/>
                <a:ext cx="129822" cy="59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81" name="墨迹 80"/>
              <p14:cNvContentPartPr/>
              <p14:nvPr/>
            </p14:nvContentPartPr>
            <p14:xfrm>
              <a:off x="11101917" y="3271261"/>
              <a:ext cx="277283" cy="323055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1101917" y="3271261"/>
                <a:ext cx="277283" cy="323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82" name="墨迹 81"/>
              <p14:cNvContentPartPr/>
              <p14:nvPr/>
            </p14:nvContentPartPr>
            <p14:xfrm>
              <a:off x="11184113" y="3519236"/>
              <a:ext cx="52035" cy="151570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1184113" y="3519236"/>
                <a:ext cx="52035" cy="151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83" name="墨迹 82"/>
              <p14:cNvContentPartPr/>
              <p14:nvPr/>
            </p14:nvContentPartPr>
            <p14:xfrm>
              <a:off x="11230856" y="3451559"/>
              <a:ext cx="137055" cy="293270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1230856" y="3451559"/>
                <a:ext cx="137055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4" name="墨迹 83"/>
              <p14:cNvContentPartPr/>
              <p14:nvPr/>
            </p14:nvContentPartPr>
            <p14:xfrm>
              <a:off x="11462455" y="3374540"/>
              <a:ext cx="310445" cy="328342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1462455" y="3374540"/>
                <a:ext cx="310445" cy="328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5" name="墨迹 84"/>
              <p14:cNvContentPartPr/>
              <p14:nvPr/>
            </p14:nvContentPartPr>
            <p14:xfrm>
              <a:off x="11593688" y="3569995"/>
              <a:ext cx="220133" cy="138175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1593688" y="3569995"/>
                <a:ext cx="220133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6" name="墨迹 85"/>
              <p14:cNvContentPartPr/>
              <p14:nvPr/>
            </p14:nvContentPartPr>
            <p14:xfrm>
              <a:off x="11827932" y="3455083"/>
              <a:ext cx="25400" cy="185409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1827932" y="3455083"/>
                <a:ext cx="25400" cy="185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7" name="墨迹 86"/>
              <p14:cNvContentPartPr/>
              <p14:nvPr/>
            </p14:nvContentPartPr>
            <p14:xfrm>
              <a:off x="11839222" y="3424770"/>
              <a:ext cx="189089" cy="190343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1839222" y="3424770"/>
                <a:ext cx="189089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8" name="墨迹 87"/>
              <p14:cNvContentPartPr/>
              <p14:nvPr/>
            </p14:nvContentPartPr>
            <p14:xfrm>
              <a:off x="11917362" y="3301928"/>
              <a:ext cx="153282" cy="358303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1917362" y="3301928"/>
                <a:ext cx="153282" cy="3583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9" name="墨迹 88"/>
              <p14:cNvContentPartPr/>
              <p14:nvPr/>
            </p14:nvContentPartPr>
            <p14:xfrm>
              <a:off x="9982905" y="4012014"/>
              <a:ext cx="298450" cy="272826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9982905" y="4012014"/>
                <a:ext cx="298450" cy="272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90" name="墨迹 89"/>
              <p14:cNvContentPartPr/>
              <p14:nvPr/>
            </p14:nvContentPartPr>
            <p14:xfrm>
              <a:off x="10521244" y="3936582"/>
              <a:ext cx="79023" cy="118436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0521244" y="3936582"/>
                <a:ext cx="79023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91" name="墨迹 90"/>
              <p14:cNvContentPartPr/>
              <p14:nvPr/>
            </p14:nvContentPartPr>
            <p14:xfrm>
              <a:off x="10397066" y="4060657"/>
              <a:ext cx="222955" cy="236872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0397066" y="4060657"/>
                <a:ext cx="222955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2" name="墨迹 91"/>
              <p14:cNvContentPartPr/>
              <p14:nvPr/>
            </p14:nvContentPartPr>
            <p14:xfrm>
              <a:off x="10600267" y="4030872"/>
              <a:ext cx="220133" cy="227179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0600267" y="4030872"/>
                <a:ext cx="220133" cy="227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93" name="墨迹 92"/>
              <p14:cNvContentPartPr/>
              <p14:nvPr/>
            </p14:nvContentPartPr>
            <p14:xfrm>
              <a:off x="10636955" y="3899042"/>
              <a:ext cx="381000" cy="832752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0636955" y="3899042"/>
                <a:ext cx="381000" cy="832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4" name="墨迹 93"/>
              <p14:cNvContentPartPr/>
              <p14:nvPr/>
            </p14:nvContentPartPr>
            <p14:xfrm>
              <a:off x="10797822" y="4179093"/>
              <a:ext cx="318912" cy="138880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0797822" y="4179093"/>
                <a:ext cx="318912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5" name="墨迹 94"/>
              <p14:cNvContentPartPr/>
              <p14:nvPr/>
            </p14:nvContentPartPr>
            <p14:xfrm>
              <a:off x="11260667" y="4243951"/>
              <a:ext cx="105018" cy="59958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1260667" y="4243951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6" name="墨迹 95"/>
              <p14:cNvContentPartPr/>
              <p14:nvPr/>
            </p14:nvContentPartPr>
            <p14:xfrm>
              <a:off x="11350977" y="4097316"/>
              <a:ext cx="307623" cy="208673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1350977" y="4097316"/>
                <a:ext cx="307623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7" name="墨迹 96"/>
              <p14:cNvContentPartPr/>
              <p14:nvPr/>
            </p14:nvContentPartPr>
            <p14:xfrm>
              <a:off x="11435644" y="3947861"/>
              <a:ext cx="158044" cy="28199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1435644" y="3947861"/>
                <a:ext cx="1580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8" name="墨迹 97"/>
              <p14:cNvContentPartPr/>
              <p14:nvPr/>
            </p14:nvContentPartPr>
            <p14:xfrm>
              <a:off x="11514667" y="3900981"/>
              <a:ext cx="39511" cy="173776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1514667" y="3900981"/>
                <a:ext cx="39511" cy="173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9" name="墨迹 98"/>
              <p14:cNvContentPartPr/>
              <p14:nvPr/>
            </p14:nvContentPartPr>
            <p14:xfrm>
              <a:off x="11667067" y="4212932"/>
              <a:ext cx="177800" cy="11280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11667067" y="4212932"/>
                <a:ext cx="17780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00" name="墨迹 99"/>
              <p14:cNvContentPartPr/>
              <p14:nvPr/>
            </p14:nvContentPartPr>
            <p14:xfrm>
              <a:off x="11870267" y="4105071"/>
              <a:ext cx="16933" cy="189638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11870267" y="4105071"/>
                <a:ext cx="16933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01" name="墨迹 100"/>
              <p14:cNvContentPartPr/>
              <p14:nvPr/>
            </p14:nvContentPartPr>
            <p14:xfrm>
              <a:off x="11881555" y="4170634"/>
              <a:ext cx="121356" cy="36658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11881555" y="4170634"/>
                <a:ext cx="121356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2" name="墨迹 101"/>
              <p14:cNvContentPartPr/>
              <p14:nvPr/>
            </p14:nvContentPartPr>
            <p14:xfrm>
              <a:off x="11969044" y="4036688"/>
              <a:ext cx="25400" cy="390557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11969044" y="4036688"/>
                <a:ext cx="25400" cy="390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3" name="墨迹 102"/>
              <p14:cNvContentPartPr/>
              <p14:nvPr/>
            </p14:nvContentPartPr>
            <p14:xfrm>
              <a:off x="10871200" y="4446984"/>
              <a:ext cx="8467" cy="8460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10871200" y="4446984"/>
                <a:ext cx="8467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4" name="墨迹 103"/>
              <p14:cNvContentPartPr/>
              <p14:nvPr/>
            </p14:nvContentPartPr>
            <p14:xfrm>
              <a:off x="10820400" y="4444164"/>
              <a:ext cx="344311" cy="293270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10820400" y="4444164"/>
                <a:ext cx="344311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5" name="墨迹 104"/>
              <p14:cNvContentPartPr/>
              <p14:nvPr/>
            </p14:nvContentPartPr>
            <p14:xfrm>
              <a:off x="11379200" y="4664116"/>
              <a:ext cx="5644" cy="22560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11379200" y="4664116"/>
                <a:ext cx="564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6" name="墨迹 105"/>
              <p14:cNvContentPartPr/>
              <p14:nvPr/>
            </p14:nvContentPartPr>
            <p14:xfrm>
              <a:off x="11461044" y="4500562"/>
              <a:ext cx="457200" cy="408886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11461044" y="4500562"/>
                <a:ext cx="457200" cy="408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7" name="墨迹 106"/>
              <p14:cNvContentPartPr/>
              <p14:nvPr/>
            </p14:nvContentPartPr>
            <p14:xfrm>
              <a:off x="11716279" y="4568240"/>
              <a:ext cx="170921" cy="152274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11716279" y="4568240"/>
                <a:ext cx="170921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8" name="墨迹 107"/>
              <p14:cNvContentPartPr/>
              <p14:nvPr/>
            </p14:nvContentPartPr>
            <p14:xfrm>
              <a:off x="11739738" y="4482233"/>
              <a:ext cx="130527" cy="309484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11739738" y="4482233"/>
                <a:ext cx="130527" cy="309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9" name="墨迹 108"/>
              <p14:cNvContentPartPr/>
              <p14:nvPr/>
            </p14:nvContentPartPr>
            <p14:xfrm>
              <a:off x="11275482" y="5020834"/>
              <a:ext cx="216606" cy="122666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11275482" y="5020834"/>
                <a:ext cx="216606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10" name="墨迹 109"/>
              <p14:cNvContentPartPr/>
              <p14:nvPr/>
            </p14:nvContentPartPr>
            <p14:xfrm>
              <a:off x="11525955" y="4998275"/>
              <a:ext cx="165806" cy="455413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11525955" y="4998275"/>
                <a:ext cx="165806" cy="4554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11" name="墨迹 110"/>
              <p14:cNvContentPartPr/>
              <p14:nvPr/>
            </p14:nvContentPartPr>
            <p14:xfrm>
              <a:off x="11520839" y="5098381"/>
              <a:ext cx="281693" cy="250266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11520839" y="5098381"/>
                <a:ext cx="281693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12" name="墨迹 111"/>
              <p14:cNvContentPartPr/>
              <p14:nvPr/>
            </p14:nvContentPartPr>
            <p14:xfrm>
              <a:off x="11655777" y="5239376"/>
              <a:ext cx="239888" cy="129716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11655777" y="5239376"/>
                <a:ext cx="239888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13" name="墨迹 112"/>
              <p14:cNvContentPartPr/>
              <p14:nvPr/>
            </p14:nvContentPartPr>
            <p14:xfrm>
              <a:off x="11260667" y="5577764"/>
              <a:ext cx="39511" cy="142405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11260667" y="5577764"/>
                <a:ext cx="39511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4" name="墨迹 113"/>
              <p14:cNvContentPartPr/>
              <p14:nvPr/>
            </p14:nvContentPartPr>
            <p14:xfrm>
              <a:off x="11328400" y="5425490"/>
              <a:ext cx="52211" cy="721894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11328400" y="5425490"/>
                <a:ext cx="52211" cy="721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5" name="墨迹 114"/>
              <p14:cNvContentPartPr/>
              <p14:nvPr/>
            </p14:nvContentPartPr>
            <p14:xfrm>
              <a:off x="11290829" y="5596622"/>
              <a:ext cx="144815" cy="93233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11290829" y="5596622"/>
                <a:ext cx="144815" cy="932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6" name="墨迹 115"/>
              <p14:cNvContentPartPr/>
              <p14:nvPr/>
            </p14:nvContentPartPr>
            <p14:xfrm>
              <a:off x="11430000" y="5491933"/>
              <a:ext cx="282222" cy="283224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11430000" y="5491933"/>
                <a:ext cx="282222" cy="283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7" name="墨迹 116"/>
              <p14:cNvContentPartPr/>
              <p14:nvPr/>
            </p14:nvContentPartPr>
            <p14:xfrm>
              <a:off x="11712222" y="5431130"/>
              <a:ext cx="214489" cy="318649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1712222" y="5431130"/>
                <a:ext cx="214489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8" name="墨迹 117"/>
              <p14:cNvContentPartPr/>
              <p14:nvPr/>
            </p14:nvContentPartPr>
            <p14:xfrm>
              <a:off x="11680295" y="5408570"/>
              <a:ext cx="319793" cy="391967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1680295" y="5408570"/>
                <a:ext cx="319793" cy="391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9" name="墨迹 118"/>
              <p14:cNvContentPartPr/>
              <p14:nvPr/>
            </p14:nvContentPartPr>
            <p14:xfrm>
              <a:off x="11691937" y="5904873"/>
              <a:ext cx="197026" cy="45118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1691937" y="5904873"/>
                <a:ext cx="19702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20" name="墨迹 119"/>
              <p14:cNvContentPartPr/>
              <p14:nvPr/>
            </p14:nvContentPartPr>
            <p14:xfrm>
              <a:off x="11630377" y="5825916"/>
              <a:ext cx="155223" cy="248151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1630377" y="5825916"/>
                <a:ext cx="155223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21" name="墨迹 120"/>
              <p14:cNvContentPartPr/>
              <p14:nvPr/>
            </p14:nvContentPartPr>
            <p14:xfrm>
              <a:off x="11858977" y="6017669"/>
              <a:ext cx="79023" cy="90237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11858977" y="6017669"/>
                <a:ext cx="79023" cy="9023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89" y="882595"/>
            <a:ext cx="11622687" cy="46617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810000" y="2236181"/>
              <a:ext cx="378177" cy="346848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3810000" y="2236181"/>
                <a:ext cx="378177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3999088" y="2532271"/>
              <a:ext cx="296334" cy="477444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3999088" y="2532271"/>
                <a:ext cx="296334" cy="4774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4642555" y="2695825"/>
              <a:ext cx="143933" cy="228412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4642555" y="2695825"/>
                <a:ext cx="143933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4630384" y="2678906"/>
              <a:ext cx="147638" cy="188933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4630384" y="2678906"/>
                <a:ext cx="147638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2558873" y="3350042"/>
              <a:ext cx="2114727" cy="135355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2558873" y="3350042"/>
                <a:ext cx="2114727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5265561" y="2928996"/>
              <a:ext cx="150812" cy="96757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5265561" y="2928996"/>
                <a:ext cx="150812" cy="96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5235927" y="3045493"/>
              <a:ext cx="169334" cy="64858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5235927" y="3045493"/>
                <a:ext cx="169334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5076472" y="3163929"/>
              <a:ext cx="409928" cy="3383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5076472" y="3163929"/>
                <a:ext cx="40992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5132740" y="3004604"/>
              <a:ext cx="178682" cy="330281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5132740" y="3004604"/>
                <a:ext cx="178682" cy="330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5229577" y="3242886"/>
              <a:ext cx="14112" cy="143815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5229577" y="3242886"/>
                <a:ext cx="14112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5272969" y="3186488"/>
              <a:ext cx="145697" cy="199156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5272969" y="3186488"/>
                <a:ext cx="145697" cy="199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5492044" y="3115286"/>
              <a:ext cx="22578" cy="175538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5492044" y="3115286"/>
                <a:ext cx="22578" cy="175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5524500" y="2956666"/>
              <a:ext cx="255411" cy="423690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5524500" y="2956666"/>
                <a:ext cx="255411" cy="423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5988755" y="3220327"/>
              <a:ext cx="105018" cy="59958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5988755" y="3220327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10072334" y="5095561"/>
              <a:ext cx="14288" cy="8460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0072334" y="5095561"/>
                <a:ext cx="14288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8286044" y="4765633"/>
              <a:ext cx="818444" cy="767013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8286044" y="4765633"/>
                <a:ext cx="818444" cy="767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8940800" y="4709235"/>
              <a:ext cx="903111" cy="800852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8940800" y="4709235"/>
                <a:ext cx="903111" cy="800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9352844" y="4551320"/>
              <a:ext cx="184150" cy="304550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9352844" y="4551320"/>
                <a:ext cx="184150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4545894" y="3155469"/>
              <a:ext cx="401461" cy="390028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545894" y="3155469"/>
                <a:ext cx="401461" cy="390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838905" y="2619688"/>
              <a:ext cx="752828" cy="541421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838905" y="2619688"/>
                <a:ext cx="752828" cy="541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8247944" y="1356372"/>
              <a:ext cx="60678" cy="25379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8247944" y="1356372"/>
                <a:ext cx="6067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0" name="墨迹 39"/>
              <p14:cNvContentPartPr/>
              <p14:nvPr/>
            </p14:nvContentPartPr>
            <p14:xfrm>
              <a:off x="6551436" y="2814261"/>
              <a:ext cx="114653" cy="128306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6551436" y="2814261"/>
                <a:ext cx="114653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1" name="墨迹 40"/>
              <p14:cNvContentPartPr/>
              <p14:nvPr/>
            </p14:nvContentPartPr>
            <p14:xfrm>
              <a:off x="6431844" y="3028573"/>
              <a:ext cx="36688" cy="93057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6431844" y="3028573"/>
                <a:ext cx="36688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2" name="墨迹 41"/>
              <p14:cNvContentPartPr/>
              <p14:nvPr/>
            </p14:nvContentPartPr>
            <p14:xfrm>
              <a:off x="6811433" y="3017294"/>
              <a:ext cx="105834" cy="112796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6811433" y="3017294"/>
                <a:ext cx="105834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3" name="墨迹 42"/>
              <p14:cNvContentPartPr/>
              <p14:nvPr/>
            </p14:nvContentPartPr>
            <p14:xfrm>
              <a:off x="6849533" y="2938337"/>
              <a:ext cx="8467" cy="28199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6849533" y="2938337"/>
                <a:ext cx="84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4" name="墨迹 43"/>
              <p14:cNvContentPartPr/>
              <p14:nvPr/>
            </p14:nvContentPartPr>
            <p14:xfrm>
              <a:off x="7055555" y="2831180"/>
              <a:ext cx="73378" cy="53579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7055555" y="2831180"/>
                <a:ext cx="73378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5" name="墨迹 44"/>
              <p14:cNvContentPartPr/>
              <p14:nvPr/>
            </p14:nvContentPartPr>
            <p14:xfrm>
              <a:off x="7185377" y="2893218"/>
              <a:ext cx="73378" cy="197393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7185377" y="2893218"/>
                <a:ext cx="7337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6" name="墨迹 45"/>
              <p14:cNvContentPartPr/>
              <p14:nvPr/>
            </p14:nvContentPartPr>
            <p14:xfrm>
              <a:off x="7582781" y="2492792"/>
              <a:ext cx="110596" cy="112796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7582781" y="2492792"/>
                <a:ext cx="11059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7" name="墨迹 46"/>
              <p14:cNvContentPartPr/>
              <p14:nvPr/>
            </p14:nvContentPartPr>
            <p14:xfrm>
              <a:off x="7662333" y="2494731"/>
              <a:ext cx="25400" cy="209554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7662333" y="2494731"/>
                <a:ext cx="25400" cy="209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8" name="墨迹 47"/>
              <p14:cNvContentPartPr/>
              <p14:nvPr/>
            </p14:nvContentPartPr>
            <p14:xfrm>
              <a:off x="7433027" y="2289759"/>
              <a:ext cx="124884" cy="19740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7433027" y="2289759"/>
                <a:ext cx="124884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9" name="墨迹 48"/>
              <p14:cNvContentPartPr/>
              <p14:nvPr/>
            </p14:nvContentPartPr>
            <p14:xfrm>
              <a:off x="7588955" y="2199522"/>
              <a:ext cx="80434" cy="157915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7588955" y="2199522"/>
                <a:ext cx="80434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0" name="墨迹 49"/>
              <p14:cNvContentPartPr/>
              <p14:nvPr/>
            </p14:nvContentPartPr>
            <p14:xfrm>
              <a:off x="7642577" y="2199522"/>
              <a:ext cx="76200" cy="16920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7642577" y="2199522"/>
                <a:ext cx="762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1" name="墨迹 50"/>
              <p14:cNvContentPartPr/>
              <p14:nvPr/>
            </p14:nvContentPartPr>
            <p14:xfrm>
              <a:off x="7428088" y="2016229"/>
              <a:ext cx="143934" cy="47938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7428088" y="2016229"/>
                <a:ext cx="143934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2" name="墨迹 51"/>
              <p14:cNvContentPartPr/>
              <p14:nvPr/>
            </p14:nvContentPartPr>
            <p14:xfrm>
              <a:off x="7620000" y="1753978"/>
              <a:ext cx="158044" cy="229117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7620000" y="1753978"/>
                <a:ext cx="158044" cy="22911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132" y="738850"/>
            <a:ext cx="9092903" cy="53802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601228" y="3068052"/>
              <a:ext cx="1396472" cy="163555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5601228" y="3068052"/>
                <a:ext cx="1396472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6828013" y="3282365"/>
              <a:ext cx="97719" cy="22717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6828013" y="3282365"/>
                <a:ext cx="97719" cy="227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6959600" y="3152649"/>
              <a:ext cx="355600" cy="259431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6959600" y="3152649"/>
                <a:ext cx="355600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6917266" y="3338763"/>
              <a:ext cx="203553" cy="208672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6917266" y="3338763"/>
                <a:ext cx="203553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7134577" y="3282365"/>
              <a:ext cx="248356" cy="29097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7134577" y="3282365"/>
                <a:ext cx="248356" cy="2909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7412566" y="2999493"/>
              <a:ext cx="542219" cy="827113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7412566" y="2999493"/>
                <a:ext cx="542219" cy="827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7732888" y="3186488"/>
              <a:ext cx="191912" cy="177654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7732888" y="3186488"/>
                <a:ext cx="191912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7958666" y="3220327"/>
              <a:ext cx="99660" cy="126895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7958666" y="3220327"/>
                <a:ext cx="99660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7783688" y="3333123"/>
              <a:ext cx="262467" cy="3383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7783688" y="3333123"/>
                <a:ext cx="2624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1919111" y="2797342"/>
              <a:ext cx="56444" cy="121255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919111" y="2797342"/>
                <a:ext cx="56444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1836384" y="2921417"/>
              <a:ext cx="113066" cy="2819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836384" y="2921417"/>
                <a:ext cx="1130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1879600" y="2787472"/>
              <a:ext cx="45155" cy="105746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879600" y="2787472"/>
                <a:ext cx="45155" cy="105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9708444" y="767013"/>
              <a:ext cx="510822" cy="387031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9708444" y="767013"/>
                <a:ext cx="510822" cy="3870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10233377" y="737051"/>
              <a:ext cx="265290" cy="351430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0233377" y="737051"/>
                <a:ext cx="265290" cy="351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10565694" y="986965"/>
              <a:ext cx="155927" cy="152275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0565694" y="986965"/>
                <a:ext cx="155927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10252603" y="1494547"/>
              <a:ext cx="229129" cy="662677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0252603" y="1494547"/>
                <a:ext cx="229129" cy="662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10459155" y="1488907"/>
              <a:ext cx="135467" cy="191754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0459155" y="1488907"/>
                <a:ext cx="135467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10797822" y="1474808"/>
              <a:ext cx="158045" cy="119317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0797822" y="1474808"/>
                <a:ext cx="158045" cy="119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10691106" y="1359192"/>
              <a:ext cx="665515" cy="468808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0691106" y="1359192"/>
                <a:ext cx="665515" cy="468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10203038" y="3481168"/>
              <a:ext cx="137584" cy="334158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0203038" y="3481168"/>
                <a:ext cx="137584" cy="334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10325628" y="3620753"/>
              <a:ext cx="206904" cy="162144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0325628" y="3620753"/>
                <a:ext cx="206904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10318044" y="3163929"/>
              <a:ext cx="5644" cy="157914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0318044" y="3163929"/>
                <a:ext cx="5644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10240433" y="2936574"/>
              <a:ext cx="286455" cy="306312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0240433" y="2936574"/>
                <a:ext cx="286455" cy="306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10536767" y="3626393"/>
              <a:ext cx="210255" cy="16919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0536767" y="3626393"/>
                <a:ext cx="21025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10814755" y="3553075"/>
              <a:ext cx="222956" cy="122137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0814755" y="3553075"/>
                <a:ext cx="222956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11032067" y="3519236"/>
              <a:ext cx="19755" cy="270711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1032067" y="3519236"/>
                <a:ext cx="19755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10297406" y="3901333"/>
              <a:ext cx="14994" cy="159324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0297406" y="3901333"/>
                <a:ext cx="14994" cy="159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10227733" y="4034573"/>
              <a:ext cx="259645" cy="170605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0227733" y="4034573"/>
                <a:ext cx="259645" cy="1706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10501488" y="3992980"/>
              <a:ext cx="47977" cy="445544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0501488" y="3992980"/>
                <a:ext cx="47977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10004248" y="3632032"/>
              <a:ext cx="141641" cy="39479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0004248" y="3632032"/>
                <a:ext cx="14164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9841088" y="3609473"/>
              <a:ext cx="81844" cy="126896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9841088" y="3609473"/>
                <a:ext cx="81844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9615311" y="3579512"/>
              <a:ext cx="19756" cy="173776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9615311" y="3579512"/>
                <a:ext cx="19756" cy="173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9629422" y="3632032"/>
              <a:ext cx="76200" cy="22560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9629422" y="3632032"/>
                <a:ext cx="7620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9714088" y="3551841"/>
              <a:ext cx="9878" cy="345262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9714088" y="3551841"/>
                <a:ext cx="9878" cy="345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9285111" y="3491037"/>
              <a:ext cx="129822" cy="394786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9285111" y="3491037"/>
                <a:ext cx="129822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11065932" y="3400801"/>
              <a:ext cx="256823" cy="460525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1065932" y="3400801"/>
                <a:ext cx="256823" cy="460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11389254" y="3199706"/>
              <a:ext cx="128235" cy="127777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1389254" y="3199706"/>
                <a:ext cx="128235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11542888" y="3237246"/>
              <a:ext cx="118533" cy="5640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1542888" y="3237246"/>
                <a:ext cx="11853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7464425" y="4853050"/>
              <a:ext cx="547863" cy="563980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7464425" y="4853050"/>
                <a:ext cx="547863" cy="563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6126162" y="4278495"/>
              <a:ext cx="161749" cy="365177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6126162" y="4278495"/>
                <a:ext cx="161749" cy="3651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6128102" y="4263690"/>
              <a:ext cx="216253" cy="296090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6128102" y="4263690"/>
                <a:ext cx="216253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5458177" y="3705350"/>
              <a:ext cx="242712" cy="295032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5458177" y="3705350"/>
                <a:ext cx="242712" cy="295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9667346" y="4861509"/>
              <a:ext cx="371298" cy="448365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9667346" y="4861509"/>
                <a:ext cx="371298" cy="448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9586206" y="5788375"/>
              <a:ext cx="494771" cy="624080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9586206" y="5788375"/>
                <a:ext cx="494771" cy="624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10758311" y="5741319"/>
              <a:ext cx="152400" cy="309836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0758311" y="5741319"/>
                <a:ext cx="152400" cy="3098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10766601" y="5683158"/>
              <a:ext cx="415043" cy="365530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10766601" y="5683158"/>
                <a:ext cx="415043" cy="365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10178873" y="5202013"/>
              <a:ext cx="376238" cy="516746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0178873" y="5202013"/>
                <a:ext cx="376238" cy="516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10389305" y="5442409"/>
              <a:ext cx="242888" cy="360947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0389305" y="5442409"/>
                <a:ext cx="242888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5096933" y="5436769"/>
              <a:ext cx="76200" cy="11279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5096933" y="5436769"/>
                <a:ext cx="7620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4588227" y="5397291"/>
              <a:ext cx="184150" cy="2819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4588227" y="5397291"/>
                <a:ext cx="18415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4673600" y="5346533"/>
              <a:ext cx="14111" cy="146634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4673600" y="5346533"/>
                <a:ext cx="14111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4732866" y="5335253"/>
              <a:ext cx="155222" cy="139056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4732866" y="5335253"/>
                <a:ext cx="155222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4690533" y="6119185"/>
              <a:ext cx="412044" cy="327109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4690533" y="6119185"/>
                <a:ext cx="412044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5119511" y="6119185"/>
              <a:ext cx="156633" cy="270710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5119511" y="6119185"/>
                <a:ext cx="156633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5259211" y="6310939"/>
              <a:ext cx="167922" cy="163554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5259211" y="6310939"/>
                <a:ext cx="167922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5221463" y="5284726"/>
              <a:ext cx="156435" cy="154728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5221463" y="5284726"/>
                <a:ext cx="156435" cy="154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5294510" y="5290151"/>
              <a:ext cx="19623" cy="348138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5294510" y="5290151"/>
                <a:ext cx="19623" cy="348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5092016" y="5422650"/>
              <a:ext cx="138036" cy="28005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5092016" y="5422650"/>
                <a:ext cx="138036" cy="280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5207628" y="5243418"/>
              <a:ext cx="168164" cy="196035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5207628" y="5243418"/>
                <a:ext cx="168164" cy="1960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5305722" y="5282800"/>
              <a:ext cx="14012" cy="299480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5305722" y="5282800"/>
                <a:ext cx="14012" cy="299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1334139" y="4235235"/>
              <a:ext cx="776376" cy="54329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334139" y="4235235"/>
                <a:ext cx="776376" cy="543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9668933" y="110681"/>
              <a:ext cx="620889" cy="487138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9668933" y="110681"/>
                <a:ext cx="620889" cy="487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10380133" y="296089"/>
              <a:ext cx="8467" cy="25379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0380133" y="296089"/>
                <a:ext cx="8467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10370961" y="272649"/>
              <a:ext cx="226483" cy="161615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0370961" y="272649"/>
                <a:ext cx="226483" cy="161615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1440720" y="2379600"/>
              <a:ext cx="7953120" cy="4176000"/>
            </p14:xfrm>
          </p:contentPart>
        </mc:Choice>
        <mc:Fallback>
          <p:pic>
            <p:nvPicPr>
              <p:cNvPr id="67" name="墨迹 66"/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431360" y="2370240"/>
                <a:ext cx="7971840" cy="4194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85" y="562571"/>
            <a:ext cx="11093297" cy="536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47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85" y="562571"/>
            <a:ext cx="11093297" cy="53681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176161" y="1801916"/>
              <a:ext cx="566032" cy="448365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1176161" y="1801916"/>
                <a:ext cx="566032" cy="448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1029229" y="3795587"/>
              <a:ext cx="932215" cy="716255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029229" y="3795587"/>
                <a:ext cx="932215" cy="716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1972733" y="1370472"/>
              <a:ext cx="905933" cy="89108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972733" y="1370472"/>
                <a:ext cx="905933" cy="891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3316111" y="1301031"/>
              <a:ext cx="467254" cy="282167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3316111" y="1301031"/>
                <a:ext cx="467254" cy="282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3414888" y="1215377"/>
              <a:ext cx="214489" cy="473743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3414888" y="1215377"/>
                <a:ext cx="214489" cy="473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3683000" y="1525390"/>
              <a:ext cx="132644" cy="166550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3683000" y="1525390"/>
                <a:ext cx="132644" cy="166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3926769" y="1204097"/>
              <a:ext cx="312208" cy="91082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3926769" y="1204097"/>
                <a:ext cx="312208" cy="910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4346222" y="1126903"/>
              <a:ext cx="587022" cy="883686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4346222" y="1126903"/>
                <a:ext cx="587022" cy="883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4794955" y="1316188"/>
              <a:ext cx="127000" cy="18681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4794955" y="1316188"/>
                <a:ext cx="127000" cy="186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4927600" y="1338043"/>
              <a:ext cx="141111" cy="100106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4927600" y="1338043"/>
                <a:ext cx="141111" cy="100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4827940" y="1519926"/>
              <a:ext cx="252060" cy="2819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4827940" y="1519926"/>
                <a:ext cx="252060" cy="28199"/>
              </a:xfrm>
              <a:prstGeom prst="rect"/>
            </p:spPr>
          </p:pic>
        </mc:Fallback>
      </mc:AlternateContent>
      <p:pic>
        <p:nvPicPr>
          <p:cNvPr id="14" name="图片 13" descr="2025-08-22 21:56:34.73600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3905" y="716915"/>
            <a:ext cx="4310380" cy="288988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2051640" y="1352520"/>
              <a:ext cx="8311320" cy="2193120"/>
            </p14:xfrm>
          </p:contentPart>
        </mc:Choice>
        <mc:Fallback>
          <p:pic>
            <p:nvPicPr>
              <p:cNvPr id="15" name="墨迹 14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42280" y="1343160"/>
                <a:ext cx="8330040" cy="22118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24" y="546955"/>
            <a:ext cx="12688359" cy="40841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454" y="4208313"/>
            <a:ext cx="2511380" cy="235994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7219080" y="4616280"/>
              <a:ext cx="1255320" cy="155376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09720" y="4606920"/>
                <a:ext cx="1274040" cy="1572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4916311" y="3161109"/>
              <a:ext cx="28222" cy="31019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4916311" y="3161109"/>
                <a:ext cx="2822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墨迹 5"/>
              <p14:cNvContentPartPr/>
              <p14:nvPr/>
            </p14:nvContentPartPr>
            <p14:xfrm>
              <a:off x="1893711" y="3158289"/>
              <a:ext cx="115711" cy="2819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893711" y="3158289"/>
                <a:ext cx="1157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墨迹 8"/>
              <p14:cNvContentPartPr/>
              <p14:nvPr/>
            </p14:nvContentPartPr>
            <p14:xfrm>
              <a:off x="2159000" y="4073347"/>
              <a:ext cx="104422" cy="52168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2159000" y="4073347"/>
                <a:ext cx="104422" cy="52168"/>
              </a:xfrm>
              <a:prstGeom prst="rect"/>
            </p:spPr>
          </p:pic>
        </mc:Fallback>
      </mc:AlternateContent>
      <p:pic>
        <p:nvPicPr>
          <p:cNvPr id="62" name="图片 61" descr="2025-08-22 14:36:15.4400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090545" y="-894080"/>
            <a:ext cx="6483350" cy="864616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墨迹 2"/>
              <p14:cNvContentPartPr/>
              <p14:nvPr/>
            </p14:nvContentPartPr>
            <p14:xfrm>
              <a:off x="7711200" y="5856840"/>
              <a:ext cx="272520" cy="36360"/>
            </p14:xfrm>
          </p:contentPart>
        </mc:Choice>
        <mc:Fallback>
          <p:pic>
            <p:nvPicPr>
              <p:cNvPr id="3" name="墨迹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01840" y="5847480"/>
                <a:ext cx="291240" cy="55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24" y="546955"/>
            <a:ext cx="12688359" cy="40841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454" y="4208313"/>
            <a:ext cx="2511380" cy="23599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775229" y="1893387"/>
              <a:ext cx="681743" cy="526088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775229" y="1893387"/>
                <a:ext cx="681743" cy="526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95866" y="2718384"/>
              <a:ext cx="587022" cy="57808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95866" y="2718384"/>
                <a:ext cx="587022" cy="578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8746066" y="2957195"/>
              <a:ext cx="1083734" cy="94554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8746066" y="2957195"/>
                <a:ext cx="1083734" cy="9455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2556933" y="4322027"/>
              <a:ext cx="945444" cy="8265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2556933" y="4322027"/>
                <a:ext cx="945444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3210277" y="4904865"/>
              <a:ext cx="86078" cy="39090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3210277" y="4904865"/>
                <a:ext cx="86078" cy="390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3273777" y="4974305"/>
              <a:ext cx="250473" cy="112796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3273777" y="4974305"/>
                <a:ext cx="250473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3427588" y="4843356"/>
              <a:ext cx="46567" cy="847205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3427588" y="4843356"/>
                <a:ext cx="46567" cy="847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3318933" y="5039163"/>
              <a:ext cx="141111" cy="211493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3318933" y="5039163"/>
                <a:ext cx="141111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3482622" y="5081462"/>
              <a:ext cx="124178" cy="78957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3482622" y="5081462"/>
                <a:ext cx="124178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3345744" y="5233736"/>
              <a:ext cx="221544" cy="3383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3345744" y="5233736"/>
                <a:ext cx="2215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3649133" y="5070182"/>
              <a:ext cx="149578" cy="250971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3649133" y="5070182"/>
                <a:ext cx="149578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3776133" y="4934651"/>
              <a:ext cx="225778" cy="414701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3776133" y="4934651"/>
                <a:ext cx="225778" cy="414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4109155" y="4799472"/>
              <a:ext cx="172861" cy="454003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4109155" y="4799472"/>
                <a:ext cx="172861" cy="4540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4148666" y="4947516"/>
              <a:ext cx="282222" cy="346144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4148666" y="4947516"/>
                <a:ext cx="282222" cy="346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4272844" y="4977830"/>
              <a:ext cx="28222" cy="49559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4272844" y="4977830"/>
                <a:ext cx="28222" cy="495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4564238" y="4810751"/>
              <a:ext cx="98073" cy="434265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564238" y="4810751"/>
                <a:ext cx="98073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4626327" y="4779556"/>
              <a:ext cx="391584" cy="648753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4626327" y="4779556"/>
                <a:ext cx="391584" cy="648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4792133" y="5041278"/>
              <a:ext cx="225778" cy="29045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792133" y="5041278"/>
                <a:ext cx="225778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4826000" y="4737434"/>
              <a:ext cx="76200" cy="47938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4826000" y="4737434"/>
                <a:ext cx="76200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5108751" y="4920727"/>
              <a:ext cx="230893" cy="7049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5108751" y="4920727"/>
                <a:ext cx="230893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5364338" y="4793832"/>
              <a:ext cx="91017" cy="90237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5364338" y="4793832"/>
                <a:ext cx="91017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5314950" y="4727564"/>
              <a:ext cx="332316" cy="373637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314950" y="4727564"/>
                <a:ext cx="332316" cy="373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5465938" y="4657772"/>
              <a:ext cx="54328" cy="965111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5465938" y="4657772"/>
                <a:ext cx="54328" cy="9651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8032044" y="2804391"/>
              <a:ext cx="231422" cy="294680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8032044" y="2804391"/>
                <a:ext cx="231422" cy="29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1211968" y="5135040"/>
              <a:ext cx="661987" cy="126896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211968" y="5135040"/>
                <a:ext cx="661987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1476727" y="5376670"/>
              <a:ext cx="312561" cy="234934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476727" y="5376670"/>
                <a:ext cx="312561" cy="234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1279525" y="4692315"/>
              <a:ext cx="370769" cy="544241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279525" y="4692315"/>
                <a:ext cx="370769" cy="544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1457677" y="4801410"/>
              <a:ext cx="138289" cy="388794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457677" y="4801410"/>
                <a:ext cx="138289" cy="3887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1873955" y="4827670"/>
              <a:ext cx="349956" cy="344028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873955" y="4827670"/>
                <a:ext cx="349956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10427405" y="1759618"/>
              <a:ext cx="330906" cy="443077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0427405" y="1759618"/>
                <a:ext cx="330906" cy="4430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10724444" y="1443789"/>
              <a:ext cx="259644" cy="626018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0724444" y="1443789"/>
                <a:ext cx="259644" cy="626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10981267" y="1393031"/>
              <a:ext cx="119944" cy="225592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10981267" y="1393031"/>
                <a:ext cx="119944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11105444" y="1291514"/>
              <a:ext cx="202494" cy="304550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11105444" y="1291514"/>
                <a:ext cx="202494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10239022" y="4418785"/>
              <a:ext cx="16933" cy="53578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0239022" y="4418785"/>
                <a:ext cx="1693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10137422" y="4395697"/>
              <a:ext cx="248179" cy="133064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0137422" y="4395697"/>
                <a:ext cx="248179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10222088" y="4333659"/>
              <a:ext cx="11289" cy="163378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0222088" y="4333659"/>
                <a:ext cx="11289" cy="163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10196688" y="4293828"/>
              <a:ext cx="127000" cy="316710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0196688" y="4293828"/>
                <a:ext cx="127000" cy="316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10312400" y="4523121"/>
              <a:ext cx="84666" cy="67678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0312400" y="4523121"/>
                <a:ext cx="8466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10473267" y="4410325"/>
              <a:ext cx="7055" cy="124076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0473267" y="4410325"/>
                <a:ext cx="7055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10502723" y="4286250"/>
              <a:ext cx="187855" cy="369759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0502723" y="4286250"/>
                <a:ext cx="187855" cy="369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10572044" y="4379306"/>
              <a:ext cx="9877" cy="236872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0572044" y="4379306"/>
                <a:ext cx="9877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10780888" y="4320088"/>
              <a:ext cx="107244" cy="16920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0780888" y="4320088"/>
                <a:ext cx="10724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10763955" y="4348287"/>
              <a:ext cx="124177" cy="248152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0763955" y="4348287"/>
                <a:ext cx="124177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10946518" y="4212932"/>
              <a:ext cx="132114" cy="358128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0946518" y="4212932"/>
                <a:ext cx="132114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11034888" y="4483643"/>
              <a:ext cx="121356" cy="33839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11034888" y="4483643"/>
                <a:ext cx="1213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11111088" y="4237959"/>
              <a:ext cx="194733" cy="296442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1111088" y="4237959"/>
                <a:ext cx="194733" cy="296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11407422" y="4269330"/>
              <a:ext cx="11289" cy="266481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1407422" y="4269330"/>
                <a:ext cx="11289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11367911" y="4218572"/>
              <a:ext cx="237067" cy="386326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1367911" y="4218572"/>
                <a:ext cx="237067" cy="386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10213622" y="4534401"/>
              <a:ext cx="53622" cy="64858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0213622" y="4534401"/>
                <a:ext cx="53622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10174111" y="4583044"/>
              <a:ext cx="70556" cy="129011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0174111" y="4583044"/>
                <a:ext cx="70556" cy="1290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10201451" y="4413145"/>
              <a:ext cx="136349" cy="19739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0201451" y="4413145"/>
                <a:ext cx="13634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10453511" y="4448041"/>
              <a:ext cx="22577" cy="221715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0453511" y="4448041"/>
                <a:ext cx="22577" cy="221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9968088" y="4816391"/>
              <a:ext cx="169334" cy="32146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9968088" y="4816391"/>
                <a:ext cx="169334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10134600" y="4771273"/>
              <a:ext cx="160866" cy="270710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0134600" y="4771273"/>
                <a:ext cx="160866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10261600" y="4833310"/>
              <a:ext cx="124177" cy="62038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0261600" y="4833310"/>
                <a:ext cx="12417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10265480" y="4923547"/>
              <a:ext cx="24342" cy="507583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10265480" y="4923547"/>
                <a:ext cx="24342" cy="507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10425288" y="4788192"/>
              <a:ext cx="287867" cy="290978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0425288" y="4788192"/>
                <a:ext cx="287867" cy="2909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10769600" y="4786958"/>
              <a:ext cx="90311" cy="252205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0769600" y="4786958"/>
                <a:ext cx="90311" cy="252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10780888" y="4843885"/>
              <a:ext cx="45156" cy="238987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0780888" y="4843885"/>
                <a:ext cx="45156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10842977" y="4776912"/>
              <a:ext cx="256823" cy="355308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0842977" y="4776912"/>
                <a:ext cx="256823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11127139" y="4894291"/>
              <a:ext cx="9349" cy="153332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1127139" y="4894291"/>
                <a:ext cx="9349" cy="153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11091686" y="4895348"/>
              <a:ext cx="206551" cy="189815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1091686" y="4895348"/>
                <a:ext cx="206551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11209867" y="4790835"/>
              <a:ext cx="31044" cy="623375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1209867" y="4790835"/>
                <a:ext cx="31044" cy="623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11610622" y="4836130"/>
              <a:ext cx="99661" cy="70498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1610622" y="4836130"/>
                <a:ext cx="99661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11411655" y="4725449"/>
              <a:ext cx="279752" cy="420165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1411655" y="4725449"/>
                <a:ext cx="279752" cy="420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11588044" y="4867149"/>
              <a:ext cx="127000" cy="315829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1588044" y="4867149"/>
                <a:ext cx="127000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11785600" y="4827670"/>
              <a:ext cx="124177" cy="279171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1785600" y="4827670"/>
                <a:ext cx="124177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11939411" y="4798766"/>
              <a:ext cx="98249" cy="170605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1939411" y="4798766"/>
                <a:ext cx="98249" cy="1706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12022667" y="4838950"/>
              <a:ext cx="112888" cy="70497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2022667" y="4838950"/>
                <a:ext cx="112888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墨迹 72"/>
              <p14:cNvContentPartPr/>
              <p14:nvPr/>
            </p14:nvContentPartPr>
            <p14:xfrm>
              <a:off x="12019844" y="4912268"/>
              <a:ext cx="36688" cy="690875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2019844" y="4912268"/>
                <a:ext cx="36688" cy="690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4" name="墨迹 73"/>
              <p14:cNvContentPartPr/>
              <p14:nvPr/>
            </p14:nvContentPartPr>
            <p14:xfrm>
              <a:off x="10080977" y="5656722"/>
              <a:ext cx="276578" cy="251852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0080977" y="5656722"/>
                <a:ext cx="276578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5" name="墨迹 74"/>
              <p14:cNvContentPartPr/>
              <p14:nvPr/>
            </p14:nvContentPartPr>
            <p14:xfrm>
              <a:off x="10367256" y="5724399"/>
              <a:ext cx="328965" cy="16920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0367256" y="5724399"/>
                <a:ext cx="328965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6" name="墨迹 75"/>
              <p14:cNvContentPartPr/>
              <p14:nvPr/>
            </p14:nvContentPartPr>
            <p14:xfrm>
              <a:off x="10789355" y="5611603"/>
              <a:ext cx="36689" cy="281990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10789355" y="5611603"/>
                <a:ext cx="36689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7" name="墨迹 76"/>
              <p14:cNvContentPartPr/>
              <p14:nvPr/>
            </p14:nvContentPartPr>
            <p14:xfrm>
              <a:off x="10819342" y="5566485"/>
              <a:ext cx="144286" cy="344028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10819342" y="5566485"/>
                <a:ext cx="144286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11181644" y="5484179"/>
              <a:ext cx="299156" cy="666026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1181644" y="5484179"/>
                <a:ext cx="299156" cy="666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9" name="墨迹 78"/>
              <p14:cNvContentPartPr/>
              <p14:nvPr/>
            </p14:nvContentPartPr>
            <p14:xfrm>
              <a:off x="11257844" y="5701840"/>
              <a:ext cx="268111" cy="201094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1257844" y="5701840"/>
                <a:ext cx="268111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0" name="墨迹 79"/>
              <p14:cNvContentPartPr/>
              <p14:nvPr/>
            </p14:nvContentPartPr>
            <p14:xfrm>
              <a:off x="11430000" y="5472547"/>
              <a:ext cx="70555" cy="82658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1430000" y="5472547"/>
                <a:ext cx="70555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墨迹 80"/>
              <p14:cNvContentPartPr/>
              <p14:nvPr/>
            </p14:nvContentPartPr>
            <p14:xfrm>
              <a:off x="11604977" y="5414210"/>
              <a:ext cx="383823" cy="609099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1604977" y="5414210"/>
                <a:ext cx="383823" cy="609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墨迹 81"/>
              <p14:cNvContentPartPr/>
              <p14:nvPr/>
            </p14:nvContentPartPr>
            <p14:xfrm>
              <a:off x="11839927" y="5478715"/>
              <a:ext cx="253294" cy="420518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1839927" y="5478715"/>
                <a:ext cx="253294" cy="4205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3973688" y="2718384"/>
              <a:ext cx="237067" cy="364649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3973688" y="2718384"/>
                <a:ext cx="237067" cy="364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4" name="墨迹 83"/>
              <p14:cNvContentPartPr/>
              <p14:nvPr/>
            </p14:nvContentPartPr>
            <p14:xfrm>
              <a:off x="3951111" y="2800866"/>
              <a:ext cx="279400" cy="289745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3951111" y="2800866"/>
                <a:ext cx="279400" cy="289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5" name="墨迹 84"/>
              <p14:cNvContentPartPr/>
              <p14:nvPr/>
            </p14:nvContentPartPr>
            <p14:xfrm>
              <a:off x="2174522" y="2594309"/>
              <a:ext cx="306211" cy="558340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2174522" y="2594309"/>
                <a:ext cx="306211" cy="558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6" name="墨迹 85"/>
              <p14:cNvContentPartPr/>
              <p14:nvPr/>
            </p14:nvContentPartPr>
            <p14:xfrm>
              <a:off x="2356555" y="2611228"/>
              <a:ext cx="76200" cy="140995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2356555" y="2611228"/>
                <a:ext cx="76200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7" name="墨迹 86"/>
              <p14:cNvContentPartPr/>
              <p14:nvPr/>
            </p14:nvContentPartPr>
            <p14:xfrm>
              <a:off x="2477911" y="2475873"/>
              <a:ext cx="93133" cy="248151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2477911" y="2475873"/>
                <a:ext cx="93133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墨迹 87"/>
              <p14:cNvContentPartPr/>
              <p14:nvPr/>
            </p14:nvContentPartPr>
            <p14:xfrm>
              <a:off x="1390473" y="2612638"/>
              <a:ext cx="254882" cy="477973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390473" y="2612638"/>
                <a:ext cx="254882" cy="4779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9" name="墨迹 88"/>
              <p14:cNvContentPartPr/>
              <p14:nvPr/>
            </p14:nvContentPartPr>
            <p14:xfrm>
              <a:off x="1563511" y="2583029"/>
              <a:ext cx="94015" cy="194573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563511" y="2583029"/>
                <a:ext cx="94015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0" name="墨迹 89"/>
              <p14:cNvContentPartPr/>
              <p14:nvPr/>
            </p14:nvContentPartPr>
            <p14:xfrm>
              <a:off x="1645355" y="2427229"/>
              <a:ext cx="140406" cy="361653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645355" y="2427229"/>
                <a:ext cx="140406" cy="361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1" name="墨迹 90"/>
              <p14:cNvContentPartPr/>
              <p14:nvPr/>
            </p14:nvContentPartPr>
            <p14:xfrm>
              <a:off x="9896651" y="2912958"/>
              <a:ext cx="370593" cy="42298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9896651" y="2912958"/>
                <a:ext cx="370593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2" name="墨迹 91"/>
              <p14:cNvContentPartPr/>
              <p14:nvPr/>
            </p14:nvContentPartPr>
            <p14:xfrm>
              <a:off x="10230202" y="2748522"/>
              <a:ext cx="199320" cy="539482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0230202" y="2748522"/>
                <a:ext cx="199320" cy="539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3" name="墨迹 92"/>
              <p14:cNvContentPartPr/>
              <p14:nvPr/>
            </p14:nvContentPartPr>
            <p14:xfrm>
              <a:off x="10394244" y="2757863"/>
              <a:ext cx="113770" cy="201623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0394244" y="2757863"/>
                <a:ext cx="113770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4" name="墨迹 93"/>
              <p14:cNvContentPartPr/>
              <p14:nvPr/>
            </p14:nvContentPartPr>
            <p14:xfrm>
              <a:off x="10515600" y="2616868"/>
              <a:ext cx="182738" cy="313009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0515600" y="2616868"/>
                <a:ext cx="182738" cy="31300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752" y="270205"/>
            <a:ext cx="8425157" cy="5281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93" y="503071"/>
            <a:ext cx="11572614" cy="40560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488244" y="3211867"/>
              <a:ext cx="719667" cy="562570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488244" y="3211867"/>
                <a:ext cx="719667" cy="56257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93" y="503071"/>
            <a:ext cx="11572614" cy="40560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488244" y="3211867"/>
              <a:ext cx="719667" cy="562570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488244" y="3211867"/>
                <a:ext cx="719667" cy="562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6626577" y="2737242"/>
              <a:ext cx="220134" cy="212374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6626577" y="2737242"/>
                <a:ext cx="220134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6865937" y="2729664"/>
              <a:ext cx="116240" cy="232642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6865937" y="2729664"/>
                <a:ext cx="116240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6953955" y="2698645"/>
              <a:ext cx="186267" cy="279170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6953955" y="2698645"/>
                <a:ext cx="186267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7106355" y="2752223"/>
              <a:ext cx="194734" cy="256611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7106355" y="2752223"/>
                <a:ext cx="194734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7362472" y="2828361"/>
              <a:ext cx="210961" cy="1973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7362472" y="2828361"/>
                <a:ext cx="210961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7419622" y="2709925"/>
              <a:ext cx="59266" cy="29890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7419622" y="2709925"/>
                <a:ext cx="59266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7720894" y="2714154"/>
              <a:ext cx="229306" cy="235462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7720894" y="2714154"/>
                <a:ext cx="229306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7943673" y="2729664"/>
              <a:ext cx="350838" cy="222772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7943673" y="2729664"/>
                <a:ext cx="350838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8240888" y="2631672"/>
              <a:ext cx="67734" cy="599934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240888" y="2631672"/>
                <a:ext cx="67734" cy="599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8336844" y="2853740"/>
              <a:ext cx="43744" cy="183293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8336844" y="2853740"/>
                <a:ext cx="43744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8513938" y="2802981"/>
              <a:ext cx="263172" cy="5640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8513938" y="2802981"/>
                <a:ext cx="26317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8466843" y="2910138"/>
              <a:ext cx="355424" cy="19739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8466843" y="2910138"/>
                <a:ext cx="35542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8935155" y="2748522"/>
              <a:ext cx="239889" cy="195454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8935155" y="2748522"/>
                <a:ext cx="239889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9175750" y="2731779"/>
              <a:ext cx="124001" cy="24356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9175750" y="2731779"/>
                <a:ext cx="124001" cy="243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9262533" y="2715565"/>
              <a:ext cx="206022" cy="23563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9262533" y="2715565"/>
                <a:ext cx="206022" cy="235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9425516" y="2747993"/>
              <a:ext cx="639939" cy="212198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9425516" y="2747993"/>
                <a:ext cx="639939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9987844" y="2592722"/>
              <a:ext cx="98778" cy="684003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9987844" y="2592722"/>
                <a:ext cx="98778" cy="6840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10068983" y="2821311"/>
              <a:ext cx="88194" cy="139585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0068983" y="2821311"/>
                <a:ext cx="88194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10222088" y="2842460"/>
              <a:ext cx="183444" cy="1691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0222088" y="2842460"/>
                <a:ext cx="1834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10298288" y="2740062"/>
              <a:ext cx="47978" cy="268772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0298288" y="2740062"/>
                <a:ext cx="47978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10563577" y="2752223"/>
              <a:ext cx="14111" cy="225592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0563577" y="2752223"/>
                <a:ext cx="14111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10560755" y="2814261"/>
              <a:ext cx="121356" cy="56398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0560755" y="2814261"/>
                <a:ext cx="12135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10648244" y="2671151"/>
              <a:ext cx="36688" cy="357422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0648244" y="2671151"/>
                <a:ext cx="36688" cy="3574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10718800" y="2842460"/>
              <a:ext cx="138288" cy="109271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0718800" y="2842460"/>
                <a:ext cx="138288" cy="10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11009488" y="2623918"/>
              <a:ext cx="42333" cy="472333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1009488" y="2623918"/>
                <a:ext cx="42333" cy="4723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10916355" y="2610171"/>
              <a:ext cx="124177" cy="99754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0916355" y="2610171"/>
                <a:ext cx="124177" cy="99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11074400" y="2599949"/>
              <a:ext cx="67732" cy="87416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1074400" y="2599949"/>
                <a:ext cx="67732" cy="87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6762044" y="3688430"/>
              <a:ext cx="280106" cy="255202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762044" y="3688430"/>
                <a:ext cx="280106" cy="255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7018866" y="3744829"/>
              <a:ext cx="273756" cy="180473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7018866" y="3744829"/>
                <a:ext cx="273756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7246761" y="3687725"/>
              <a:ext cx="333728" cy="241102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7246761" y="3687725"/>
                <a:ext cx="333728" cy="241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7526866" y="3608063"/>
              <a:ext cx="98778" cy="686646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7526866" y="3608063"/>
                <a:ext cx="98778" cy="686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7646811" y="3823786"/>
              <a:ext cx="122766" cy="112796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7646811" y="3823786"/>
                <a:ext cx="12276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7820201" y="3818146"/>
              <a:ext cx="189265" cy="2255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7820201" y="3818146"/>
                <a:ext cx="18926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7899400" y="3722445"/>
              <a:ext cx="53622" cy="304374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7899400" y="3722445"/>
                <a:ext cx="53622" cy="304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8207022" y="3707817"/>
              <a:ext cx="39511" cy="197746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8207022" y="3707817"/>
                <a:ext cx="39511" cy="197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8207022" y="3806866"/>
              <a:ext cx="70555" cy="56398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8207022" y="3806866"/>
                <a:ext cx="7055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8280400" y="3619343"/>
              <a:ext cx="45155" cy="410295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8280400" y="3619343"/>
                <a:ext cx="45155" cy="4102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8325555" y="3742009"/>
              <a:ext cx="287867" cy="177653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8325555" y="3742009"/>
                <a:ext cx="287867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8830203" y="3806866"/>
              <a:ext cx="288397" cy="16920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8830203" y="3806866"/>
                <a:ext cx="28839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8813271" y="3897103"/>
              <a:ext cx="302506" cy="22559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8813271" y="3897103"/>
                <a:ext cx="30250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9437511" y="3774966"/>
              <a:ext cx="146756" cy="212374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9437511" y="3774966"/>
                <a:ext cx="146756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9603846" y="3715220"/>
              <a:ext cx="215371" cy="230703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9603846" y="3715220"/>
                <a:ext cx="215371" cy="230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9740194" y="3708170"/>
              <a:ext cx="543983" cy="434264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9740194" y="3708170"/>
                <a:ext cx="543983" cy="434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10414000" y="3823786"/>
              <a:ext cx="248355" cy="22559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0414000" y="3823786"/>
                <a:ext cx="24835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10523185" y="3713105"/>
              <a:ext cx="37570" cy="231936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10523185" y="3713105"/>
                <a:ext cx="37570" cy="231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10720739" y="3646132"/>
              <a:ext cx="465138" cy="473743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0720739" y="3646132"/>
                <a:ext cx="465138" cy="473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11176000" y="3789947"/>
              <a:ext cx="76729" cy="186113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1176000" y="3789947"/>
                <a:ext cx="76729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11350977" y="3645427"/>
              <a:ext cx="73377" cy="536486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1350977" y="3645427"/>
                <a:ext cx="73377" cy="536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11286067" y="3631327"/>
              <a:ext cx="93133" cy="113501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1286067" y="3631327"/>
                <a:ext cx="93133" cy="113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11396132" y="3620753"/>
              <a:ext cx="110068" cy="95876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1396132" y="3620753"/>
                <a:ext cx="110068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1027288" y="1770897"/>
              <a:ext cx="821267" cy="78958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027288" y="1770897"/>
                <a:ext cx="821267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3849511" y="1398671"/>
              <a:ext cx="11289" cy="197393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3849511" y="1398671"/>
                <a:ext cx="11289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3826933" y="1438149"/>
              <a:ext cx="115711" cy="4511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3826933" y="1438149"/>
                <a:ext cx="115711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3939822" y="1331522"/>
              <a:ext cx="25400" cy="529612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3939822" y="1331522"/>
                <a:ext cx="25400" cy="529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4024488" y="1393031"/>
              <a:ext cx="127000" cy="39478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4024488" y="1393031"/>
                <a:ext cx="12700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4093633" y="1316365"/>
              <a:ext cx="21167" cy="228940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4093633" y="1316365"/>
                <a:ext cx="21167" cy="228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3474861" y="1765258"/>
              <a:ext cx="1040694" cy="33839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3474861" y="1765258"/>
                <a:ext cx="104069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4445000" y="1683481"/>
              <a:ext cx="153105" cy="293269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4445000" y="1683481"/>
                <a:ext cx="153105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7405511" y="3460018"/>
              <a:ext cx="166511" cy="25380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7405511" y="3460018"/>
                <a:ext cx="166511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7634111" y="3346517"/>
              <a:ext cx="12700" cy="234757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7634111" y="3346517"/>
                <a:ext cx="12700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9" name="墨迹 68"/>
              <p14:cNvContentPartPr/>
              <p14:nvPr/>
            </p14:nvContentPartPr>
            <p14:xfrm>
              <a:off x="8188677" y="3420540"/>
              <a:ext cx="12700" cy="2820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8188677" y="3420540"/>
                <a:ext cx="12700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70" name="墨迹 69"/>
              <p14:cNvContentPartPr/>
              <p14:nvPr/>
            </p14:nvContentPartPr>
            <p14:xfrm>
              <a:off x="8199261" y="3474118"/>
              <a:ext cx="146050" cy="14100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8199261" y="3474118"/>
                <a:ext cx="146050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71" name="墨迹 70"/>
              <p14:cNvContentPartPr/>
              <p14:nvPr/>
            </p14:nvContentPartPr>
            <p14:xfrm>
              <a:off x="8266288" y="3383176"/>
              <a:ext cx="25400" cy="223477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8266288" y="3383176"/>
                <a:ext cx="25400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2" name="墨迹 71"/>
              <p14:cNvContentPartPr/>
              <p14:nvPr/>
            </p14:nvContentPartPr>
            <p14:xfrm>
              <a:off x="4609394" y="3690722"/>
              <a:ext cx="275167" cy="367115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4609394" y="3690722"/>
                <a:ext cx="275167" cy="3671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3" name="墨迹 72"/>
              <p14:cNvContentPartPr/>
              <p14:nvPr/>
            </p14:nvContentPartPr>
            <p14:xfrm>
              <a:off x="3290711" y="4834720"/>
              <a:ext cx="31044" cy="331339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3290711" y="4834720"/>
                <a:ext cx="31044" cy="331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4" name="墨迹 73"/>
              <p14:cNvContentPartPr/>
              <p14:nvPr/>
            </p14:nvContentPartPr>
            <p14:xfrm>
              <a:off x="3335866" y="4855870"/>
              <a:ext cx="240771" cy="347729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3335866" y="4855870"/>
                <a:ext cx="240771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5" name="墨迹 74"/>
              <p14:cNvContentPartPr/>
              <p14:nvPr/>
            </p14:nvContentPartPr>
            <p14:xfrm>
              <a:off x="3344333" y="4861509"/>
              <a:ext cx="136172" cy="360948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3344333" y="4861509"/>
                <a:ext cx="136172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6" name="墨迹 75"/>
              <p14:cNvContentPartPr/>
              <p14:nvPr/>
            </p14:nvContentPartPr>
            <p14:xfrm>
              <a:off x="3437466" y="5115301"/>
              <a:ext cx="174978" cy="157914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3437466" y="5115301"/>
                <a:ext cx="174978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7" name="墨迹 76"/>
              <p14:cNvContentPartPr/>
              <p14:nvPr/>
            </p14:nvContentPartPr>
            <p14:xfrm>
              <a:off x="3678061" y="4788192"/>
              <a:ext cx="298450" cy="449069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3678061" y="4788192"/>
                <a:ext cx="298450" cy="449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8" name="墨迹 77"/>
              <p14:cNvContentPartPr/>
              <p14:nvPr/>
            </p14:nvContentPartPr>
            <p14:xfrm>
              <a:off x="4010377" y="4931126"/>
              <a:ext cx="234245" cy="195454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4010377" y="4931126"/>
                <a:ext cx="234245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9" name="墨迹 78"/>
              <p14:cNvContentPartPr/>
              <p14:nvPr/>
            </p14:nvContentPartPr>
            <p14:xfrm>
              <a:off x="4619977" y="4810046"/>
              <a:ext cx="25400" cy="485728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4619977" y="4810046"/>
                <a:ext cx="25400" cy="485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80" name="墨迹 79"/>
              <p14:cNvContentPartPr/>
              <p14:nvPr/>
            </p14:nvContentPartPr>
            <p14:xfrm>
              <a:off x="4769555" y="4914206"/>
              <a:ext cx="134056" cy="227355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4769555" y="4914206"/>
                <a:ext cx="134056" cy="227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81" name="墨迹 80"/>
              <p14:cNvContentPartPr/>
              <p14:nvPr/>
            </p14:nvContentPartPr>
            <p14:xfrm>
              <a:off x="5168547" y="4854636"/>
              <a:ext cx="18697" cy="240925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5168547" y="4854636"/>
                <a:ext cx="18697" cy="240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82" name="墨迹 81"/>
              <p14:cNvContentPartPr/>
              <p14:nvPr/>
            </p14:nvContentPartPr>
            <p14:xfrm>
              <a:off x="5191477" y="4770039"/>
              <a:ext cx="179917" cy="372051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5191477" y="4770039"/>
                <a:ext cx="179917" cy="372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3" name="墨迹 82"/>
              <p14:cNvContentPartPr/>
              <p14:nvPr/>
            </p14:nvContentPartPr>
            <p14:xfrm>
              <a:off x="5398911" y="4903808"/>
              <a:ext cx="160866" cy="256611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5398911" y="4903808"/>
                <a:ext cx="160866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4" name="墨迹 83"/>
              <p14:cNvContentPartPr/>
              <p14:nvPr/>
            </p14:nvContentPartPr>
            <p14:xfrm>
              <a:off x="5734755" y="4681036"/>
              <a:ext cx="110949" cy="696516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5734755" y="4681036"/>
                <a:ext cx="110949" cy="696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5" name="墨迹 84"/>
              <p14:cNvContentPartPr/>
              <p14:nvPr/>
            </p14:nvContentPartPr>
            <p14:xfrm>
              <a:off x="5861226" y="4752591"/>
              <a:ext cx="313796" cy="365529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5861226" y="4752591"/>
                <a:ext cx="313796" cy="3655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6" name="墨迹 85"/>
              <p14:cNvContentPartPr/>
              <p14:nvPr/>
            </p14:nvContentPartPr>
            <p14:xfrm>
              <a:off x="6351940" y="4829962"/>
              <a:ext cx="54504" cy="82306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6351940" y="4829962"/>
                <a:ext cx="54504" cy="82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7" name="墨迹 86"/>
              <p14:cNvContentPartPr/>
              <p14:nvPr/>
            </p14:nvContentPartPr>
            <p14:xfrm>
              <a:off x="6392333" y="4776912"/>
              <a:ext cx="141993" cy="210435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6392333" y="4776912"/>
                <a:ext cx="141993" cy="210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8" name="墨迹 87"/>
              <p14:cNvContentPartPr/>
              <p14:nvPr/>
            </p14:nvContentPartPr>
            <p14:xfrm>
              <a:off x="6423377" y="4663059"/>
              <a:ext cx="33867" cy="677834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6423377" y="4663059"/>
                <a:ext cx="33867" cy="677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9" name="墨迹 88"/>
              <p14:cNvContentPartPr/>
              <p14:nvPr/>
            </p14:nvContentPartPr>
            <p14:xfrm>
              <a:off x="6287911" y="4906804"/>
              <a:ext cx="240771" cy="240397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6287911" y="4906804"/>
                <a:ext cx="240771" cy="240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90" name="墨迹 89"/>
              <p14:cNvContentPartPr/>
              <p14:nvPr/>
            </p14:nvContentPartPr>
            <p14:xfrm>
              <a:off x="6513688" y="4850230"/>
              <a:ext cx="67734" cy="166374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6513688" y="4850230"/>
                <a:ext cx="67734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1" name="墨迹 90"/>
              <p14:cNvContentPartPr/>
              <p14:nvPr/>
            </p14:nvContentPartPr>
            <p14:xfrm>
              <a:off x="6429022" y="4981355"/>
              <a:ext cx="93133" cy="69088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6429022" y="4981355"/>
                <a:ext cx="93133" cy="69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92" name="墨迹 91"/>
              <p14:cNvContentPartPr/>
              <p14:nvPr/>
            </p14:nvContentPartPr>
            <p14:xfrm>
              <a:off x="6485466" y="4697955"/>
              <a:ext cx="239889" cy="439905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6485466" y="4697955"/>
                <a:ext cx="239889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3" name="墨迹 92"/>
              <p14:cNvContentPartPr/>
              <p14:nvPr/>
            </p14:nvContentPartPr>
            <p14:xfrm>
              <a:off x="6999111" y="4967961"/>
              <a:ext cx="55033" cy="88122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6999111" y="4967961"/>
                <a:ext cx="55033" cy="88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4" name="墨迹 93"/>
              <p14:cNvContentPartPr/>
              <p14:nvPr/>
            </p14:nvContentPartPr>
            <p14:xfrm>
              <a:off x="6970888" y="5109661"/>
              <a:ext cx="67734" cy="33839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6970888" y="5109661"/>
                <a:ext cx="6773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5" name="墨迹 94"/>
              <p14:cNvContentPartPr/>
              <p14:nvPr/>
            </p14:nvContentPartPr>
            <p14:xfrm>
              <a:off x="6485466" y="5543925"/>
              <a:ext cx="47978" cy="125838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6485466" y="5543925"/>
                <a:ext cx="47978" cy="125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6" name="墨迹 95"/>
              <p14:cNvContentPartPr/>
              <p14:nvPr/>
            </p14:nvContentPartPr>
            <p14:xfrm>
              <a:off x="6352822" y="5464968"/>
              <a:ext cx="395993" cy="522563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6352822" y="5464968"/>
                <a:ext cx="395993" cy="522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7" name="墨迹 96"/>
              <p14:cNvContentPartPr/>
              <p14:nvPr/>
            </p14:nvContentPartPr>
            <p14:xfrm>
              <a:off x="6609644" y="5709771"/>
              <a:ext cx="139171" cy="96405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6609644" y="5709771"/>
                <a:ext cx="139171" cy="96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8" name="墨迹 97"/>
              <p14:cNvContentPartPr/>
              <p14:nvPr/>
            </p14:nvContentPartPr>
            <p14:xfrm>
              <a:off x="6477000" y="5839310"/>
              <a:ext cx="192616" cy="161440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6477000" y="5839310"/>
                <a:ext cx="192616" cy="161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9" name="墨迹 98"/>
              <p14:cNvContentPartPr/>
              <p14:nvPr/>
            </p14:nvContentPartPr>
            <p14:xfrm>
              <a:off x="6587066" y="5771632"/>
              <a:ext cx="45156" cy="663382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6587066" y="5771632"/>
                <a:ext cx="45156" cy="663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00" name="墨迹 99"/>
              <p14:cNvContentPartPr/>
              <p14:nvPr/>
            </p14:nvContentPartPr>
            <p14:xfrm>
              <a:off x="6843359" y="5645971"/>
              <a:ext cx="370241" cy="594470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6843359" y="5645971"/>
                <a:ext cx="370241" cy="594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1" name="墨迹 100"/>
              <p14:cNvContentPartPr/>
              <p14:nvPr/>
            </p14:nvContentPartPr>
            <p14:xfrm>
              <a:off x="7507111" y="5845479"/>
              <a:ext cx="55033" cy="81953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7507111" y="5845479"/>
                <a:ext cx="55033" cy="81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2" name="墨迹 101"/>
              <p14:cNvContentPartPr/>
              <p14:nvPr/>
            </p14:nvContentPartPr>
            <p14:xfrm>
              <a:off x="7486826" y="5983830"/>
              <a:ext cx="56974" cy="53578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7486826" y="5983830"/>
                <a:ext cx="56974" cy="5357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20" y="460041"/>
            <a:ext cx="11901180" cy="4440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20" y="460041"/>
            <a:ext cx="11901180" cy="44403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1" name="墨迹 190"/>
              <p14:cNvContentPartPr/>
              <p14:nvPr/>
            </p14:nvContentPartPr>
            <p14:xfrm>
              <a:off x="2230371" y="5093042"/>
              <a:ext cx="144308" cy="40167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2230371" y="5093042"/>
                <a:ext cx="144308" cy="40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2" name="墨迹 191"/>
              <p14:cNvContentPartPr/>
              <p14:nvPr/>
            </p14:nvContentPartPr>
            <p14:xfrm>
              <a:off x="2202369" y="5150423"/>
              <a:ext cx="269919" cy="327788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2202369" y="5150423"/>
                <a:ext cx="269919" cy="327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3" name="墨迹 192"/>
              <p14:cNvContentPartPr/>
              <p14:nvPr/>
            </p14:nvContentPartPr>
            <p14:xfrm>
              <a:off x="2423473" y="5024186"/>
              <a:ext cx="89010" cy="187384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2423473" y="5024186"/>
                <a:ext cx="89010" cy="187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4" name="墨迹 193"/>
              <p14:cNvContentPartPr/>
              <p14:nvPr/>
            </p14:nvContentPartPr>
            <p14:xfrm>
              <a:off x="2518238" y="5081566"/>
              <a:ext cx="103363" cy="5738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2518238" y="5081566"/>
                <a:ext cx="103363" cy="5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5" name="墨迹 194"/>
              <p14:cNvContentPartPr/>
              <p14:nvPr/>
            </p14:nvContentPartPr>
            <p14:xfrm>
              <a:off x="2584273" y="4984019"/>
              <a:ext cx="14354" cy="163535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2584273" y="4984019"/>
                <a:ext cx="14354" cy="163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6" name="墨迹 195"/>
              <p14:cNvContentPartPr/>
              <p14:nvPr/>
            </p14:nvContentPartPr>
            <p14:xfrm>
              <a:off x="2668984" y="5253709"/>
              <a:ext cx="133526" cy="8607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2668984" y="5253709"/>
                <a:ext cx="133526" cy="8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7" name="墨迹 196"/>
              <p14:cNvContentPartPr/>
              <p14:nvPr/>
            </p14:nvContentPartPr>
            <p14:xfrm>
              <a:off x="2724965" y="5169969"/>
              <a:ext cx="17242" cy="267358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2724965" y="5169969"/>
                <a:ext cx="17242" cy="267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8" name="墨迹 197"/>
              <p14:cNvContentPartPr/>
              <p14:nvPr/>
            </p14:nvContentPartPr>
            <p14:xfrm>
              <a:off x="2986263" y="5041400"/>
              <a:ext cx="188252" cy="181287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2986263" y="5041400"/>
                <a:ext cx="188252" cy="181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9" name="墨迹 198"/>
              <p14:cNvContentPartPr/>
              <p14:nvPr/>
            </p14:nvContentPartPr>
            <p14:xfrm>
              <a:off x="3086761" y="5119940"/>
              <a:ext cx="28729" cy="245661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3086761" y="5119940"/>
                <a:ext cx="28729" cy="245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00" name="墨迹 199"/>
              <p14:cNvContentPartPr/>
              <p14:nvPr/>
            </p14:nvContentPartPr>
            <p14:xfrm>
              <a:off x="3247562" y="5098781"/>
              <a:ext cx="175154" cy="206570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3247562" y="5098781"/>
                <a:ext cx="175154" cy="206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1" name="墨迹 200"/>
              <p14:cNvContentPartPr/>
              <p14:nvPr/>
            </p14:nvContentPartPr>
            <p14:xfrm>
              <a:off x="3488773" y="5032792"/>
              <a:ext cx="63169" cy="25822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3488773" y="5032792"/>
                <a:ext cx="63169" cy="25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2" name="墨迹 201"/>
              <p14:cNvContentPartPr/>
              <p14:nvPr/>
            </p14:nvContentPartPr>
            <p14:xfrm>
              <a:off x="3655306" y="5110257"/>
              <a:ext cx="221104" cy="22952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3655306" y="5110257"/>
                <a:ext cx="221104" cy="22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3" name="墨迹 202"/>
              <p14:cNvContentPartPr/>
              <p14:nvPr/>
            </p14:nvContentPartPr>
            <p14:xfrm>
              <a:off x="3841044" y="5024186"/>
              <a:ext cx="107156" cy="45904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3841044" y="5024186"/>
                <a:ext cx="107156" cy="45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4" name="墨迹 203"/>
              <p14:cNvContentPartPr/>
              <p14:nvPr/>
            </p14:nvContentPartPr>
            <p14:xfrm>
              <a:off x="3595004" y="5173376"/>
              <a:ext cx="281406" cy="22952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3595004" y="5173376"/>
                <a:ext cx="281406" cy="22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5" name="墨迹 204"/>
              <p14:cNvContentPartPr/>
              <p14:nvPr/>
            </p14:nvContentPartPr>
            <p14:xfrm>
              <a:off x="3628010" y="5219280"/>
              <a:ext cx="147902" cy="97548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3628010" y="5219280"/>
                <a:ext cx="147902" cy="975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06" name="墨迹 205"/>
              <p14:cNvContentPartPr/>
              <p14:nvPr/>
            </p14:nvContentPartPr>
            <p14:xfrm>
              <a:off x="4149195" y="4951563"/>
              <a:ext cx="120584" cy="288339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4149195" y="4951563"/>
                <a:ext cx="120584" cy="288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07" name="墨迹 206"/>
              <p14:cNvContentPartPr/>
              <p14:nvPr/>
            </p14:nvContentPartPr>
            <p14:xfrm>
              <a:off x="4338703" y="4926638"/>
              <a:ext cx="200995" cy="317029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4338703" y="4926638"/>
                <a:ext cx="200995" cy="317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8" name="墨迹 207"/>
              <p14:cNvContentPartPr/>
              <p14:nvPr/>
            </p14:nvContentPartPr>
            <p14:xfrm>
              <a:off x="4597135" y="4915521"/>
              <a:ext cx="229703" cy="298021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4597135" y="4915521"/>
                <a:ext cx="229703" cy="29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9" name="墨迹 208"/>
              <p14:cNvContentPartPr/>
              <p14:nvPr/>
            </p14:nvContentPartPr>
            <p14:xfrm>
              <a:off x="4858433" y="5068656"/>
              <a:ext cx="126339" cy="116196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4858433" y="5068656"/>
                <a:ext cx="126339" cy="116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0" name="墨迹 209"/>
              <p14:cNvContentPartPr/>
              <p14:nvPr/>
            </p14:nvContentPartPr>
            <p14:xfrm>
              <a:off x="4927335" y="5091608"/>
              <a:ext cx="37328" cy="302684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4927335" y="5091608"/>
                <a:ext cx="37328" cy="302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11" name="墨迹 210"/>
              <p14:cNvContentPartPr/>
              <p14:nvPr/>
            </p14:nvContentPartPr>
            <p14:xfrm>
              <a:off x="4924469" y="4915162"/>
              <a:ext cx="155067" cy="434659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4924469" y="4915162"/>
                <a:ext cx="155067" cy="434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12" name="墨迹 211"/>
              <p14:cNvContentPartPr/>
              <p14:nvPr/>
            </p14:nvContentPartPr>
            <p14:xfrm>
              <a:off x="5171413" y="4897948"/>
              <a:ext cx="139965" cy="17214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5171413" y="4897948"/>
                <a:ext cx="139965" cy="172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3" name="墨迹 212"/>
              <p14:cNvContentPartPr/>
              <p14:nvPr/>
            </p14:nvContentPartPr>
            <p14:xfrm>
              <a:off x="3661061" y="1894063"/>
              <a:ext cx="132071" cy="557311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3661061" y="1894063"/>
                <a:ext cx="132071" cy="5573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14" name="墨迹 213"/>
              <p14:cNvContentPartPr/>
              <p14:nvPr/>
            </p14:nvContentPartPr>
            <p14:xfrm>
              <a:off x="3681148" y="1851028"/>
              <a:ext cx="152179" cy="172142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3681148" y="1851028"/>
                <a:ext cx="152179" cy="1721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15" name="墨迹 214"/>
              <p14:cNvContentPartPr/>
              <p14:nvPr/>
            </p14:nvContentPartPr>
            <p14:xfrm>
              <a:off x="3781645" y="1873980"/>
              <a:ext cx="149313" cy="123369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3781645" y="1873980"/>
                <a:ext cx="149313" cy="123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16" name="墨迹 215"/>
              <p14:cNvContentPartPr/>
              <p14:nvPr/>
            </p14:nvContentPartPr>
            <p14:xfrm>
              <a:off x="4312862" y="2485085"/>
              <a:ext cx="671910" cy="60250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4312862" y="2485085"/>
                <a:ext cx="671910" cy="60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17" name="墨迹 216"/>
              <p14:cNvContentPartPr/>
              <p14:nvPr/>
            </p14:nvContentPartPr>
            <p14:xfrm>
              <a:off x="4841191" y="2384669"/>
              <a:ext cx="297921" cy="329940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4841191" y="2384669"/>
                <a:ext cx="297921" cy="329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8" name="墨迹 217"/>
              <p14:cNvContentPartPr/>
              <p14:nvPr/>
            </p14:nvContentPartPr>
            <p14:xfrm>
              <a:off x="2271183" y="5855525"/>
              <a:ext cx="155928" cy="35249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2271183" y="5855525"/>
                <a:ext cx="155928" cy="352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19" name="墨迹 218"/>
              <p14:cNvContentPartPr/>
              <p14:nvPr/>
            </p14:nvContentPartPr>
            <p14:xfrm>
              <a:off x="2257777" y="5940650"/>
              <a:ext cx="262467" cy="326052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2257777" y="5940650"/>
                <a:ext cx="262467" cy="326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20" name="墨迹 219"/>
              <p14:cNvContentPartPr/>
              <p14:nvPr/>
            </p14:nvContentPartPr>
            <p14:xfrm>
              <a:off x="2525888" y="5775158"/>
              <a:ext cx="91194" cy="256611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2525888" y="5775158"/>
                <a:ext cx="91194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21" name="墨迹 220"/>
              <p14:cNvContentPartPr/>
              <p14:nvPr/>
            </p14:nvContentPartPr>
            <p14:xfrm>
              <a:off x="2624666" y="5848475"/>
              <a:ext cx="95956" cy="11279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2624666" y="5848475"/>
                <a:ext cx="9595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2" name="墨迹 221"/>
              <p14:cNvContentPartPr/>
              <p14:nvPr/>
            </p14:nvContentPartPr>
            <p14:xfrm>
              <a:off x="2658533" y="5738499"/>
              <a:ext cx="16933" cy="214312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2658533" y="5738499"/>
                <a:ext cx="16933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23" name="墨迹 222"/>
              <p14:cNvContentPartPr/>
              <p14:nvPr/>
            </p14:nvContentPartPr>
            <p14:xfrm>
              <a:off x="2806700" y="5972550"/>
              <a:ext cx="213077" cy="28200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2806700" y="5972550"/>
                <a:ext cx="213077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24" name="墨迹 223"/>
              <p14:cNvContentPartPr/>
              <p14:nvPr/>
            </p14:nvContentPartPr>
            <p14:xfrm>
              <a:off x="2912533" y="5846712"/>
              <a:ext cx="22578" cy="348610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2912533" y="5846712"/>
                <a:ext cx="22578" cy="348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5" name="墨迹 224"/>
              <p14:cNvContentPartPr/>
              <p14:nvPr/>
            </p14:nvContentPartPr>
            <p14:xfrm>
              <a:off x="3246966" y="5837195"/>
              <a:ext cx="145345" cy="258021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3246966" y="5837195"/>
                <a:ext cx="145345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26" name="墨迹 225"/>
              <p14:cNvContentPartPr/>
              <p14:nvPr/>
            </p14:nvContentPartPr>
            <p14:xfrm>
              <a:off x="3431822" y="5777977"/>
              <a:ext cx="344311" cy="317592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3431822" y="5777977"/>
                <a:ext cx="344311" cy="317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7" name="墨迹 226"/>
              <p14:cNvContentPartPr/>
              <p14:nvPr/>
            </p14:nvContentPartPr>
            <p14:xfrm>
              <a:off x="3869972" y="5772337"/>
              <a:ext cx="109361" cy="17801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3869972" y="5772337"/>
                <a:ext cx="109361" cy="17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8" name="墨迹 227"/>
              <p14:cNvContentPartPr/>
              <p14:nvPr/>
            </p14:nvContentPartPr>
            <p14:xfrm>
              <a:off x="4090987" y="5834375"/>
              <a:ext cx="359657" cy="53578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4090987" y="5834375"/>
                <a:ext cx="359657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9" name="墨迹 228"/>
              <p14:cNvContentPartPr/>
              <p14:nvPr/>
            </p14:nvContentPartPr>
            <p14:xfrm>
              <a:off x="4350279" y="5761058"/>
              <a:ext cx="173743" cy="76137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4350279" y="5761058"/>
                <a:ext cx="173743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0" name="墨迹 229"/>
              <p14:cNvContentPartPr/>
              <p14:nvPr/>
            </p14:nvContentPartPr>
            <p14:xfrm>
              <a:off x="4111272" y="5951401"/>
              <a:ext cx="345016" cy="38069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4111272" y="5951401"/>
                <a:ext cx="345016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1" name="墨迹 230"/>
              <p14:cNvContentPartPr/>
              <p14:nvPr/>
            </p14:nvContentPartPr>
            <p14:xfrm>
              <a:off x="4139318" y="6002688"/>
              <a:ext cx="156104" cy="110857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4139318" y="6002688"/>
                <a:ext cx="156104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2" name="墨迹 231"/>
              <p14:cNvContentPartPr/>
              <p14:nvPr/>
            </p14:nvContentPartPr>
            <p14:xfrm>
              <a:off x="4792133" y="5707480"/>
              <a:ext cx="197555" cy="359009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4792133" y="5707480"/>
                <a:ext cx="197555" cy="359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33" name="墨迹 232"/>
              <p14:cNvContentPartPr/>
              <p14:nvPr/>
            </p14:nvContentPartPr>
            <p14:xfrm>
              <a:off x="5132740" y="5662361"/>
              <a:ext cx="105304" cy="301730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5132740" y="5662361"/>
                <a:ext cx="105304" cy="301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34" name="墨迹 233"/>
              <p14:cNvContentPartPr/>
              <p14:nvPr/>
            </p14:nvContentPartPr>
            <p14:xfrm>
              <a:off x="5279496" y="5675580"/>
              <a:ext cx="105304" cy="238282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5279496" y="5675580"/>
                <a:ext cx="105304" cy="238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35" name="墨迹 234"/>
              <p14:cNvContentPartPr/>
              <p14:nvPr/>
            </p14:nvContentPartPr>
            <p14:xfrm>
              <a:off x="5401733" y="5699020"/>
              <a:ext cx="313267" cy="202328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5401733" y="5699020"/>
                <a:ext cx="313267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36" name="墨迹 235"/>
              <p14:cNvContentPartPr/>
              <p14:nvPr/>
            </p14:nvContentPartPr>
            <p14:xfrm>
              <a:off x="5768622" y="5634162"/>
              <a:ext cx="101600" cy="281990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5768622" y="5634162"/>
                <a:ext cx="101600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37" name="墨迹 236"/>
              <p14:cNvContentPartPr/>
              <p14:nvPr/>
            </p14:nvContentPartPr>
            <p14:xfrm>
              <a:off x="5881511" y="5498807"/>
              <a:ext cx="112889" cy="485023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5881511" y="5498807"/>
                <a:ext cx="112889" cy="485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38" name="墨迹 237"/>
              <p14:cNvContentPartPr/>
              <p14:nvPr/>
            </p14:nvContentPartPr>
            <p14:xfrm>
              <a:off x="6122105" y="5453689"/>
              <a:ext cx="157339" cy="140995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6122105" y="5453689"/>
                <a:ext cx="157339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39" name="墨迹 238"/>
              <p14:cNvContentPartPr/>
              <p14:nvPr/>
            </p14:nvContentPartPr>
            <p14:xfrm>
              <a:off x="6237111" y="5470608"/>
              <a:ext cx="124178" cy="16919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6237111" y="5470608"/>
                <a:ext cx="12417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40" name="墨迹 239"/>
              <p14:cNvContentPartPr/>
              <p14:nvPr/>
            </p14:nvContentPartPr>
            <p14:xfrm>
              <a:off x="6304844" y="5388831"/>
              <a:ext cx="11288" cy="231232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6304844" y="5388831"/>
                <a:ext cx="1128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41" name="墨迹 240"/>
              <p14:cNvContentPartPr/>
              <p14:nvPr/>
            </p14:nvContentPartPr>
            <p14:xfrm>
              <a:off x="4662311" y="5611603"/>
              <a:ext cx="186266" cy="676776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4662311" y="5611603"/>
                <a:ext cx="186266" cy="676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42" name="墨迹 241"/>
              <p14:cNvContentPartPr/>
              <p14:nvPr/>
            </p14:nvContentPartPr>
            <p14:xfrm>
              <a:off x="2184400" y="4715051"/>
              <a:ext cx="237066" cy="390556"/>
            </p14:xfrm>
          </p:contentPart>
        </mc:Choice>
        <mc:Fallback xmlns="">
          <p:pic>
            <p:nvPicPr>
              <p:cNvPr id="242" name="墨迹 241"/>
            </p:nvPicPr>
            <p:blipFill>
              <a:blip/>
            </p:blipFill>
            <p:spPr>
              <a:xfrm>
                <a:off x="2184400" y="4715051"/>
                <a:ext cx="237066" cy="3905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43" name="墨迹 242"/>
              <p14:cNvContentPartPr/>
              <p14:nvPr/>
            </p14:nvContentPartPr>
            <p14:xfrm>
              <a:off x="2094088" y="4812866"/>
              <a:ext cx="248356" cy="366235"/>
            </p14:xfrm>
          </p:contentPart>
        </mc:Choice>
        <mc:Fallback xmlns="">
          <p:pic>
            <p:nvPicPr>
              <p:cNvPr id="243" name="墨迹 242"/>
            </p:nvPicPr>
            <p:blipFill>
              <a:blip/>
            </p:blipFill>
            <p:spPr>
              <a:xfrm>
                <a:off x="2094088" y="4812866"/>
                <a:ext cx="248356" cy="366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44" name="墨迹 243"/>
              <p14:cNvContentPartPr/>
              <p14:nvPr/>
            </p14:nvContentPartPr>
            <p14:xfrm>
              <a:off x="3222977" y="4771273"/>
              <a:ext cx="634295" cy="45118"/>
            </p14:xfrm>
          </p:contentPart>
        </mc:Choice>
        <mc:Fallback xmlns="">
          <p:pic>
            <p:nvPicPr>
              <p:cNvPr id="244" name="墨迹 243"/>
            </p:nvPicPr>
            <p:blipFill>
              <a:blip/>
            </p:blipFill>
            <p:spPr>
              <a:xfrm>
                <a:off x="3222977" y="4771273"/>
                <a:ext cx="634295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45" name="墨迹 244"/>
              <p14:cNvContentPartPr/>
              <p14:nvPr/>
            </p14:nvContentPartPr>
            <p14:xfrm>
              <a:off x="3200400" y="4604194"/>
              <a:ext cx="285044" cy="381391"/>
            </p14:xfrm>
          </p:contentPart>
        </mc:Choice>
        <mc:Fallback xmlns="">
          <p:pic>
            <p:nvPicPr>
              <p:cNvPr id="245" name="墨迹 244"/>
            </p:nvPicPr>
            <p:blipFill>
              <a:blip/>
            </p:blipFill>
            <p:spPr>
              <a:xfrm>
                <a:off x="3200400" y="4604194"/>
                <a:ext cx="285044" cy="3813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46" name="墨迹 245"/>
              <p14:cNvContentPartPr/>
              <p14:nvPr/>
            </p14:nvContentPartPr>
            <p14:xfrm>
              <a:off x="2400829" y="6449114"/>
              <a:ext cx="150459" cy="70497"/>
            </p14:xfrm>
          </p:contentPart>
        </mc:Choice>
        <mc:Fallback xmlns="">
          <p:pic>
            <p:nvPicPr>
              <p:cNvPr id="246" name="墨迹 245"/>
            </p:nvPicPr>
            <p:blipFill>
              <a:blip/>
            </p:blipFill>
            <p:spPr>
              <a:xfrm>
                <a:off x="2400829" y="6449114"/>
                <a:ext cx="150459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47" name="墨迹 246"/>
              <p14:cNvContentPartPr/>
              <p14:nvPr/>
            </p14:nvContentPartPr>
            <p14:xfrm>
              <a:off x="2432755" y="6546224"/>
              <a:ext cx="11289" cy="252558"/>
            </p14:xfrm>
          </p:contentPart>
        </mc:Choice>
        <mc:Fallback xmlns="">
          <p:pic>
            <p:nvPicPr>
              <p:cNvPr id="247" name="墨迹 246"/>
            </p:nvPicPr>
            <p:blipFill>
              <a:blip/>
            </p:blipFill>
            <p:spPr>
              <a:xfrm>
                <a:off x="2432755" y="6546224"/>
                <a:ext cx="11289" cy="252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48" name="墨迹 247"/>
              <p14:cNvContentPartPr/>
              <p14:nvPr/>
            </p14:nvContentPartPr>
            <p14:xfrm>
              <a:off x="2427111" y="6570369"/>
              <a:ext cx="217311" cy="174834"/>
            </p14:xfrm>
          </p:contentPart>
        </mc:Choice>
        <mc:Fallback xmlns="">
          <p:pic>
            <p:nvPicPr>
              <p:cNvPr id="248" name="墨迹 247"/>
            </p:nvPicPr>
            <p:blipFill>
              <a:blip/>
            </p:blipFill>
            <p:spPr>
              <a:xfrm>
                <a:off x="2427111" y="6570369"/>
                <a:ext cx="217311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49" name="墨迹 248"/>
              <p14:cNvContentPartPr/>
              <p14:nvPr/>
            </p14:nvContentPartPr>
            <p14:xfrm>
              <a:off x="2635955" y="6399413"/>
              <a:ext cx="33867" cy="204795"/>
            </p14:xfrm>
          </p:contentPart>
        </mc:Choice>
        <mc:Fallback xmlns="">
          <p:pic>
            <p:nvPicPr>
              <p:cNvPr id="249" name="墨迹 248"/>
            </p:nvPicPr>
            <p:blipFill>
              <a:blip/>
            </p:blipFill>
            <p:spPr>
              <a:xfrm>
                <a:off x="2635955" y="6399413"/>
                <a:ext cx="33867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50" name="墨迹 249"/>
              <p14:cNvContentPartPr/>
              <p14:nvPr/>
            </p14:nvContentPartPr>
            <p14:xfrm>
              <a:off x="2692400" y="6440654"/>
              <a:ext cx="112888" cy="28199"/>
            </p14:xfrm>
          </p:contentPart>
        </mc:Choice>
        <mc:Fallback xmlns="">
          <p:pic>
            <p:nvPicPr>
              <p:cNvPr id="250" name="墨迹 249"/>
            </p:nvPicPr>
            <p:blipFill>
              <a:blip/>
            </p:blipFill>
            <p:spPr>
              <a:xfrm>
                <a:off x="2692400" y="6440654"/>
                <a:ext cx="11288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51" name="墨迹 250"/>
              <p14:cNvContentPartPr/>
              <p14:nvPr/>
            </p14:nvContentPartPr>
            <p14:xfrm>
              <a:off x="2723444" y="6369451"/>
              <a:ext cx="19756" cy="161440"/>
            </p14:xfrm>
          </p:contentPart>
        </mc:Choice>
        <mc:Fallback xmlns="">
          <p:pic>
            <p:nvPicPr>
              <p:cNvPr id="251" name="墨迹 250"/>
            </p:nvPicPr>
            <p:blipFill>
              <a:blip/>
            </p:blipFill>
            <p:spPr>
              <a:xfrm>
                <a:off x="2723444" y="6369451"/>
                <a:ext cx="19756" cy="161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52" name="墨迹 251"/>
              <p14:cNvContentPartPr/>
              <p14:nvPr/>
            </p14:nvContentPartPr>
            <p14:xfrm>
              <a:off x="2797880" y="6677526"/>
              <a:ext cx="159808" cy="8459"/>
            </p14:xfrm>
          </p:contentPart>
        </mc:Choice>
        <mc:Fallback xmlns="">
          <p:pic>
            <p:nvPicPr>
              <p:cNvPr id="252" name="墨迹 251"/>
            </p:nvPicPr>
            <p:blipFill>
              <a:blip/>
            </p:blipFill>
            <p:spPr>
              <a:xfrm>
                <a:off x="2797880" y="6677526"/>
                <a:ext cx="159808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53" name="墨迹 252"/>
              <p14:cNvContentPartPr/>
              <p14:nvPr/>
            </p14:nvContentPartPr>
            <p14:xfrm>
              <a:off x="2873022" y="6595220"/>
              <a:ext cx="22578" cy="245860"/>
            </p14:xfrm>
          </p:contentPart>
        </mc:Choice>
        <mc:Fallback xmlns="">
          <p:pic>
            <p:nvPicPr>
              <p:cNvPr id="253" name="墨迹 252"/>
            </p:nvPicPr>
            <p:blipFill>
              <a:blip/>
            </p:blipFill>
            <p:spPr>
              <a:xfrm>
                <a:off x="2873022" y="6595220"/>
                <a:ext cx="22578" cy="245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54" name="墨迹 253"/>
              <p14:cNvContentPartPr/>
              <p14:nvPr/>
            </p14:nvContentPartPr>
            <p14:xfrm>
              <a:off x="3345038" y="6418095"/>
              <a:ext cx="129999" cy="42299"/>
            </p14:xfrm>
          </p:contentPart>
        </mc:Choice>
        <mc:Fallback xmlns="">
          <p:pic>
            <p:nvPicPr>
              <p:cNvPr id="254" name="墨迹 253"/>
            </p:nvPicPr>
            <p:blipFill>
              <a:blip/>
            </p:blipFill>
            <p:spPr>
              <a:xfrm>
                <a:off x="3345038" y="6418095"/>
                <a:ext cx="129999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55" name="墨迹 254"/>
              <p14:cNvContentPartPr/>
              <p14:nvPr/>
            </p14:nvContentPartPr>
            <p14:xfrm>
              <a:off x="3358444" y="6497052"/>
              <a:ext cx="33867" cy="324289"/>
            </p14:xfrm>
          </p:contentPart>
        </mc:Choice>
        <mc:Fallback xmlns="">
          <p:pic>
            <p:nvPicPr>
              <p:cNvPr id="255" name="墨迹 254"/>
            </p:nvPicPr>
            <p:blipFill>
              <a:blip/>
            </p:blipFill>
            <p:spPr>
              <a:xfrm>
                <a:off x="3358444" y="6497052"/>
                <a:ext cx="33867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256" name="墨迹 255"/>
              <p14:cNvContentPartPr/>
              <p14:nvPr/>
            </p14:nvContentPartPr>
            <p14:xfrm>
              <a:off x="3358444" y="6598569"/>
              <a:ext cx="112889" cy="22559"/>
            </p14:xfrm>
          </p:contentPart>
        </mc:Choice>
        <mc:Fallback xmlns="">
          <p:pic>
            <p:nvPicPr>
              <p:cNvPr id="256" name="墨迹 255"/>
            </p:nvPicPr>
            <p:blipFill>
              <a:blip/>
            </p:blipFill>
            <p:spPr>
              <a:xfrm>
                <a:off x="3358444" y="6598569"/>
                <a:ext cx="1128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57" name="墨迹 256"/>
              <p14:cNvContentPartPr/>
              <p14:nvPr/>
            </p14:nvContentPartPr>
            <p14:xfrm>
              <a:off x="3569229" y="6429375"/>
              <a:ext cx="77082" cy="22559"/>
            </p14:xfrm>
          </p:contentPart>
        </mc:Choice>
        <mc:Fallback xmlns="">
          <p:pic>
            <p:nvPicPr>
              <p:cNvPr id="257" name="墨迹 256"/>
            </p:nvPicPr>
            <p:blipFill>
              <a:blip/>
            </p:blipFill>
            <p:spPr>
              <a:xfrm>
                <a:off x="3569229" y="6429375"/>
                <a:ext cx="7708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58" name="墨迹 257"/>
              <p14:cNvContentPartPr/>
              <p14:nvPr/>
            </p14:nvContentPartPr>
            <p14:xfrm>
              <a:off x="3922888" y="6542171"/>
              <a:ext cx="268112" cy="33838"/>
            </p14:xfrm>
          </p:contentPart>
        </mc:Choice>
        <mc:Fallback xmlns="">
          <p:pic>
            <p:nvPicPr>
              <p:cNvPr id="258" name="墨迹 257"/>
            </p:nvPicPr>
            <p:blipFill>
              <a:blip/>
            </p:blipFill>
            <p:spPr>
              <a:xfrm>
                <a:off x="3922888" y="6542171"/>
                <a:ext cx="26811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59" name="墨迹 258"/>
              <p14:cNvContentPartPr/>
              <p14:nvPr/>
            </p14:nvContentPartPr>
            <p14:xfrm>
              <a:off x="4102100" y="6470263"/>
              <a:ext cx="134055" cy="83187"/>
            </p14:xfrm>
          </p:contentPart>
        </mc:Choice>
        <mc:Fallback xmlns="">
          <p:pic>
            <p:nvPicPr>
              <p:cNvPr id="259" name="墨迹 258"/>
            </p:nvPicPr>
            <p:blipFill>
              <a:blip/>
            </p:blipFill>
            <p:spPr>
              <a:xfrm>
                <a:off x="4102100" y="6470263"/>
                <a:ext cx="134055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260" name="墨迹 259"/>
              <p14:cNvContentPartPr/>
              <p14:nvPr/>
            </p14:nvContentPartPr>
            <p14:xfrm>
              <a:off x="3951111" y="6632408"/>
              <a:ext cx="228600" cy="28199"/>
            </p14:xfrm>
          </p:contentPart>
        </mc:Choice>
        <mc:Fallback xmlns="">
          <p:pic>
            <p:nvPicPr>
              <p:cNvPr id="260" name="墨迹 259"/>
            </p:nvPicPr>
            <p:blipFill>
              <a:blip/>
            </p:blipFill>
            <p:spPr>
              <a:xfrm>
                <a:off x="3951111" y="6632408"/>
                <a:ext cx="2286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61" name="墨迹 260"/>
              <p14:cNvContentPartPr/>
              <p14:nvPr/>
            </p14:nvContentPartPr>
            <p14:xfrm>
              <a:off x="3958872" y="6678936"/>
              <a:ext cx="110772" cy="77547"/>
            </p14:xfrm>
          </p:contentPart>
        </mc:Choice>
        <mc:Fallback xmlns="">
          <p:pic>
            <p:nvPicPr>
              <p:cNvPr id="261" name="墨迹 260"/>
            </p:nvPicPr>
            <p:blipFill>
              <a:blip/>
            </p:blipFill>
            <p:spPr>
              <a:xfrm>
                <a:off x="3958872" y="6678936"/>
                <a:ext cx="110772" cy="77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62" name="墨迹 261"/>
              <p14:cNvContentPartPr/>
              <p14:nvPr/>
            </p14:nvContentPartPr>
            <p14:xfrm>
              <a:off x="4758266" y="6401175"/>
              <a:ext cx="124178" cy="298910"/>
            </p14:xfrm>
          </p:contentPart>
        </mc:Choice>
        <mc:Fallback xmlns="">
          <p:pic>
            <p:nvPicPr>
              <p:cNvPr id="262" name="墨迹 261"/>
            </p:nvPicPr>
            <p:blipFill>
              <a:blip/>
            </p:blipFill>
            <p:spPr>
              <a:xfrm>
                <a:off x="4758266" y="6401175"/>
                <a:ext cx="124178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263" name="墨迹 262"/>
              <p14:cNvContentPartPr/>
              <p14:nvPr/>
            </p14:nvContentPartPr>
            <p14:xfrm>
              <a:off x="5063066" y="6352708"/>
              <a:ext cx="106539" cy="23088"/>
            </p14:xfrm>
          </p:contentPart>
        </mc:Choice>
        <mc:Fallback xmlns="">
          <p:pic>
            <p:nvPicPr>
              <p:cNvPr id="263" name="墨迹 262"/>
            </p:nvPicPr>
            <p:blipFill>
              <a:blip/>
            </p:blipFill>
            <p:spPr>
              <a:xfrm>
                <a:off x="5063066" y="6352708"/>
                <a:ext cx="106539" cy="23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264" name="墨迹 263"/>
              <p14:cNvContentPartPr/>
              <p14:nvPr/>
            </p14:nvContentPartPr>
            <p14:xfrm>
              <a:off x="5023555" y="6378616"/>
              <a:ext cx="56445" cy="289393"/>
            </p14:xfrm>
          </p:contentPart>
        </mc:Choice>
        <mc:Fallback xmlns="">
          <p:pic>
            <p:nvPicPr>
              <p:cNvPr id="264" name="墨迹 263"/>
            </p:nvPicPr>
            <p:blipFill>
              <a:blip/>
            </p:blipFill>
            <p:spPr>
              <a:xfrm>
                <a:off x="5023555" y="6378616"/>
                <a:ext cx="56445" cy="289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265" name="墨迹 264"/>
              <p14:cNvContentPartPr/>
              <p14:nvPr/>
            </p14:nvContentPartPr>
            <p14:xfrm>
              <a:off x="5046133" y="6451934"/>
              <a:ext cx="152400" cy="197393"/>
            </p14:xfrm>
          </p:contentPart>
        </mc:Choice>
        <mc:Fallback xmlns="">
          <p:pic>
            <p:nvPicPr>
              <p:cNvPr id="265" name="墨迹 264"/>
            </p:nvPicPr>
            <p:blipFill>
              <a:blip/>
            </p:blipFill>
            <p:spPr>
              <a:xfrm>
                <a:off x="5046133" y="6451934"/>
                <a:ext cx="152400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66" name="墨迹 265"/>
              <p14:cNvContentPartPr/>
              <p14:nvPr/>
            </p14:nvContentPartPr>
            <p14:xfrm>
              <a:off x="5324651" y="6305299"/>
              <a:ext cx="125941" cy="42299"/>
            </p14:xfrm>
          </p:contentPart>
        </mc:Choice>
        <mc:Fallback xmlns="">
          <p:pic>
            <p:nvPicPr>
              <p:cNvPr id="266" name="墨迹 265"/>
            </p:nvPicPr>
            <p:blipFill>
              <a:blip/>
            </p:blipFill>
            <p:spPr>
              <a:xfrm>
                <a:off x="5324651" y="6305299"/>
                <a:ext cx="125941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267" name="墨迹 266"/>
              <p14:cNvContentPartPr/>
              <p14:nvPr/>
            </p14:nvContentPartPr>
            <p14:xfrm>
              <a:off x="5277555" y="6361697"/>
              <a:ext cx="73378" cy="544241"/>
            </p14:xfrm>
          </p:contentPart>
        </mc:Choice>
        <mc:Fallback xmlns="">
          <p:pic>
            <p:nvPicPr>
              <p:cNvPr id="267" name="墨迹 266"/>
            </p:nvPicPr>
            <p:blipFill>
              <a:blip/>
            </p:blipFill>
            <p:spPr>
              <a:xfrm>
                <a:off x="5277555" y="6361697"/>
                <a:ext cx="73378" cy="544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268" name="墨迹 267"/>
              <p14:cNvContentPartPr/>
              <p14:nvPr/>
            </p14:nvContentPartPr>
            <p14:xfrm>
              <a:off x="5305777" y="6474493"/>
              <a:ext cx="149578" cy="56398"/>
            </p14:xfrm>
          </p:contentPart>
        </mc:Choice>
        <mc:Fallback xmlns="">
          <p:pic>
            <p:nvPicPr>
              <p:cNvPr id="268" name="墨迹 267"/>
            </p:nvPicPr>
            <p:blipFill>
              <a:blip/>
            </p:blipFill>
            <p:spPr>
              <a:xfrm>
                <a:off x="5305777" y="6474493"/>
                <a:ext cx="14957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269" name="墨迹 268"/>
              <p14:cNvContentPartPr/>
              <p14:nvPr/>
            </p14:nvContentPartPr>
            <p14:xfrm>
              <a:off x="5486400" y="6416509"/>
              <a:ext cx="84666" cy="238458"/>
            </p14:xfrm>
          </p:contentPart>
        </mc:Choice>
        <mc:Fallback xmlns="">
          <p:pic>
            <p:nvPicPr>
              <p:cNvPr id="269" name="墨迹 268"/>
            </p:nvPicPr>
            <p:blipFill>
              <a:blip/>
            </p:blipFill>
            <p:spPr>
              <a:xfrm>
                <a:off x="5486400" y="6416509"/>
                <a:ext cx="84666" cy="238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270" name="墨迹 269"/>
              <p14:cNvContentPartPr/>
              <p14:nvPr/>
            </p14:nvContentPartPr>
            <p14:xfrm>
              <a:off x="5585177" y="6310939"/>
              <a:ext cx="155223" cy="389146"/>
            </p14:xfrm>
          </p:contentPart>
        </mc:Choice>
        <mc:Fallback xmlns="">
          <p:pic>
            <p:nvPicPr>
              <p:cNvPr id="270" name="墨迹 269"/>
            </p:nvPicPr>
            <p:blipFill>
              <a:blip/>
            </p:blipFill>
            <p:spPr>
              <a:xfrm>
                <a:off x="5585177" y="6310939"/>
                <a:ext cx="155223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271" name="墨迹 270"/>
              <p14:cNvContentPartPr/>
              <p14:nvPr/>
            </p14:nvContentPartPr>
            <p14:xfrm>
              <a:off x="5802488" y="6217882"/>
              <a:ext cx="71967" cy="211493"/>
            </p14:xfrm>
          </p:contentPart>
        </mc:Choice>
        <mc:Fallback xmlns="">
          <p:pic>
            <p:nvPicPr>
              <p:cNvPr id="271" name="墨迹 270"/>
            </p:nvPicPr>
            <p:blipFill>
              <a:blip/>
            </p:blipFill>
            <p:spPr>
              <a:xfrm>
                <a:off x="5802488" y="6217882"/>
                <a:ext cx="71967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72" name="墨迹 271"/>
              <p14:cNvContentPartPr/>
              <p14:nvPr/>
            </p14:nvContentPartPr>
            <p14:xfrm>
              <a:off x="5932311" y="6282740"/>
              <a:ext cx="115711" cy="11279"/>
            </p14:xfrm>
          </p:contentPart>
        </mc:Choice>
        <mc:Fallback xmlns="">
          <p:pic>
            <p:nvPicPr>
              <p:cNvPr id="272" name="墨迹 271"/>
            </p:nvPicPr>
            <p:blipFill>
              <a:blip/>
            </p:blipFill>
            <p:spPr>
              <a:xfrm>
                <a:off x="5932311" y="6282740"/>
                <a:ext cx="11571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273" name="墨迹 272"/>
              <p14:cNvContentPartPr/>
              <p14:nvPr/>
            </p14:nvContentPartPr>
            <p14:xfrm>
              <a:off x="2048933" y="5756652"/>
              <a:ext cx="25400" cy="421751"/>
            </p14:xfrm>
          </p:contentPart>
        </mc:Choice>
        <mc:Fallback xmlns="">
          <p:pic>
            <p:nvPicPr>
              <p:cNvPr id="273" name="墨迹 272"/>
            </p:nvPicPr>
            <p:blipFill>
              <a:blip/>
            </p:blipFill>
            <p:spPr>
              <a:xfrm>
                <a:off x="2048933" y="5756652"/>
                <a:ext cx="25400" cy="4217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74" name="墨迹 273"/>
              <p14:cNvContentPartPr/>
              <p14:nvPr/>
            </p14:nvContentPartPr>
            <p14:xfrm>
              <a:off x="1947333" y="6031239"/>
              <a:ext cx="239889" cy="253263"/>
            </p14:xfrm>
          </p:contentPart>
        </mc:Choice>
        <mc:Fallback xmlns="">
          <p:pic>
            <p:nvPicPr>
              <p:cNvPr id="274" name="墨迹 273"/>
            </p:nvPicPr>
            <p:blipFill>
              <a:blip/>
            </p:blipFill>
            <p:spPr>
              <a:xfrm>
                <a:off x="1947333" y="6031239"/>
                <a:ext cx="239889" cy="253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275" name="墨迹 274"/>
              <p14:cNvContentPartPr/>
              <p14:nvPr/>
            </p14:nvContentPartPr>
            <p14:xfrm>
              <a:off x="3177822" y="5630461"/>
              <a:ext cx="406400" cy="26261"/>
            </p14:xfrm>
          </p:contentPart>
        </mc:Choice>
        <mc:Fallback xmlns="">
          <p:pic>
            <p:nvPicPr>
              <p:cNvPr id="275" name="墨迹 274"/>
            </p:nvPicPr>
            <p:blipFill>
              <a:blip/>
            </p:blipFill>
            <p:spPr>
              <a:xfrm>
                <a:off x="3177822" y="5630461"/>
                <a:ext cx="406400" cy="26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276" name="墨迹 275"/>
              <p14:cNvContentPartPr/>
              <p14:nvPr/>
            </p14:nvContentPartPr>
            <p14:xfrm>
              <a:off x="3130550" y="5488938"/>
              <a:ext cx="210961" cy="356717"/>
            </p14:xfrm>
          </p:contentPart>
        </mc:Choice>
        <mc:Fallback xmlns="">
          <p:pic>
            <p:nvPicPr>
              <p:cNvPr id="276" name="墨迹 275"/>
            </p:nvPicPr>
            <p:blipFill>
              <a:blip/>
            </p:blipFill>
            <p:spPr>
              <a:xfrm>
                <a:off x="3130550" y="5488938"/>
                <a:ext cx="210961" cy="3567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277" name="墨迹 276"/>
              <p14:cNvContentPartPr/>
              <p14:nvPr/>
            </p14:nvContentPartPr>
            <p14:xfrm>
              <a:off x="3129844" y="6373329"/>
              <a:ext cx="132644" cy="428273"/>
            </p14:xfrm>
          </p:contentPart>
        </mc:Choice>
        <mc:Fallback xmlns="">
          <p:pic>
            <p:nvPicPr>
              <p:cNvPr id="277" name="墨迹 276"/>
            </p:nvPicPr>
            <p:blipFill>
              <a:blip/>
            </p:blipFill>
            <p:spPr>
              <a:xfrm>
                <a:off x="3129844" y="6373329"/>
                <a:ext cx="132644" cy="428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278" name="墨迹 277"/>
              <p14:cNvContentPartPr/>
              <p14:nvPr/>
            </p14:nvContentPartPr>
            <p14:xfrm>
              <a:off x="10080977" y="3124450"/>
              <a:ext cx="158045" cy="473038"/>
            </p14:xfrm>
          </p:contentPart>
        </mc:Choice>
        <mc:Fallback xmlns="">
          <p:pic>
            <p:nvPicPr>
              <p:cNvPr id="278" name="墨迹 277"/>
            </p:nvPicPr>
            <p:blipFill>
              <a:blip/>
            </p:blipFill>
            <p:spPr>
              <a:xfrm>
                <a:off x="10080977" y="3124450"/>
                <a:ext cx="158045" cy="473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279" name="墨迹 278"/>
              <p14:cNvContentPartPr/>
              <p14:nvPr/>
            </p14:nvContentPartPr>
            <p14:xfrm>
              <a:off x="10080977" y="3265445"/>
              <a:ext cx="254000" cy="155976"/>
            </p14:xfrm>
          </p:contentPart>
        </mc:Choice>
        <mc:Fallback xmlns="">
          <p:pic>
            <p:nvPicPr>
              <p:cNvPr id="279" name="墨迹 278"/>
            </p:nvPicPr>
            <p:blipFill>
              <a:blip/>
            </p:blipFill>
            <p:spPr>
              <a:xfrm>
                <a:off x="10080977" y="3265445"/>
                <a:ext cx="254000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280" name="墨迹 279"/>
              <p14:cNvContentPartPr/>
              <p14:nvPr/>
            </p14:nvContentPartPr>
            <p14:xfrm>
              <a:off x="10284177" y="3028573"/>
              <a:ext cx="81139" cy="212374"/>
            </p14:xfrm>
          </p:contentPart>
        </mc:Choice>
        <mc:Fallback xmlns="">
          <p:pic>
            <p:nvPicPr>
              <p:cNvPr id="280" name="墨迹 279"/>
            </p:nvPicPr>
            <p:blipFill>
              <a:blip/>
            </p:blipFill>
            <p:spPr>
              <a:xfrm>
                <a:off x="10284177" y="3028573"/>
                <a:ext cx="81139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281" name="墨迹 280"/>
              <p14:cNvContentPartPr/>
              <p14:nvPr/>
            </p14:nvContentPartPr>
            <p14:xfrm>
              <a:off x="10351911" y="3069462"/>
              <a:ext cx="110949" cy="49348"/>
            </p14:xfrm>
          </p:contentPart>
        </mc:Choice>
        <mc:Fallback xmlns="">
          <p:pic>
            <p:nvPicPr>
              <p:cNvPr id="281" name="墨迹 280"/>
            </p:nvPicPr>
            <p:blipFill>
              <a:blip/>
            </p:blipFill>
            <p:spPr>
              <a:xfrm>
                <a:off x="10351911" y="3069462"/>
                <a:ext cx="110949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282" name="墨迹 281"/>
              <p14:cNvContentPartPr/>
              <p14:nvPr/>
            </p14:nvContentPartPr>
            <p14:xfrm>
              <a:off x="10405532" y="3002489"/>
              <a:ext cx="19756" cy="217838"/>
            </p14:xfrm>
          </p:contentPart>
        </mc:Choice>
        <mc:Fallback xmlns="">
          <p:pic>
            <p:nvPicPr>
              <p:cNvPr id="282" name="墨迹 281"/>
            </p:nvPicPr>
            <p:blipFill>
              <a:blip/>
            </p:blipFill>
            <p:spPr>
              <a:xfrm>
                <a:off x="10405532" y="3002489"/>
                <a:ext cx="19756" cy="217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283" name="墨迹 282"/>
              <p14:cNvContentPartPr/>
              <p14:nvPr/>
            </p14:nvContentPartPr>
            <p14:xfrm>
              <a:off x="9708444" y="3180848"/>
              <a:ext cx="225778" cy="341913"/>
            </p14:xfrm>
          </p:contentPart>
        </mc:Choice>
        <mc:Fallback xmlns="">
          <p:pic>
            <p:nvPicPr>
              <p:cNvPr id="283" name="墨迹 282"/>
            </p:nvPicPr>
            <p:blipFill>
              <a:blip/>
            </p:blipFill>
            <p:spPr>
              <a:xfrm>
                <a:off x="9708444" y="3180848"/>
                <a:ext cx="225778" cy="341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284" name="墨迹 283"/>
              <p14:cNvContentPartPr/>
              <p14:nvPr/>
            </p14:nvContentPartPr>
            <p14:xfrm>
              <a:off x="9930518" y="3279545"/>
              <a:ext cx="94015" cy="234052"/>
            </p14:xfrm>
          </p:contentPart>
        </mc:Choice>
        <mc:Fallback xmlns="">
          <p:pic>
            <p:nvPicPr>
              <p:cNvPr id="284" name="墨迹 283"/>
            </p:nvPicPr>
            <p:blipFill>
              <a:blip/>
            </p:blipFill>
            <p:spPr>
              <a:xfrm>
                <a:off x="9930518" y="3279545"/>
                <a:ext cx="94015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285" name="墨迹 284"/>
              <p14:cNvContentPartPr/>
              <p14:nvPr/>
            </p14:nvContentPartPr>
            <p14:xfrm>
              <a:off x="10391422" y="3229844"/>
              <a:ext cx="150989" cy="278113"/>
            </p14:xfrm>
          </p:contentPart>
        </mc:Choice>
        <mc:Fallback xmlns="">
          <p:pic>
            <p:nvPicPr>
              <p:cNvPr id="285" name="墨迹 284"/>
            </p:nvPicPr>
            <p:blipFill>
              <a:blip/>
            </p:blipFill>
            <p:spPr>
              <a:xfrm>
                <a:off x="10391422" y="3229844"/>
                <a:ext cx="150989" cy="278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286" name="墨迹 285"/>
              <p14:cNvContentPartPr/>
              <p14:nvPr/>
            </p14:nvContentPartPr>
            <p14:xfrm>
              <a:off x="10634132" y="3123040"/>
              <a:ext cx="101600" cy="692286"/>
            </p14:xfrm>
          </p:contentPart>
        </mc:Choice>
        <mc:Fallback xmlns="">
          <p:pic>
            <p:nvPicPr>
              <p:cNvPr id="286" name="墨迹 285"/>
            </p:nvPicPr>
            <p:blipFill>
              <a:blip/>
            </p:blipFill>
            <p:spPr>
              <a:xfrm>
                <a:off x="10634132" y="3123040"/>
                <a:ext cx="101600" cy="692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287" name="墨迹 286"/>
              <p14:cNvContentPartPr/>
              <p14:nvPr/>
            </p14:nvContentPartPr>
            <p14:xfrm>
              <a:off x="10735732" y="3171860"/>
              <a:ext cx="282223" cy="375575"/>
            </p14:xfrm>
          </p:contentPart>
        </mc:Choice>
        <mc:Fallback xmlns="">
          <p:pic>
            <p:nvPicPr>
              <p:cNvPr id="287" name="墨迹 286"/>
            </p:nvPicPr>
            <p:blipFill>
              <a:blip/>
            </p:blipFill>
            <p:spPr>
              <a:xfrm>
                <a:off x="10735732" y="3171860"/>
                <a:ext cx="282223" cy="375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288" name="墨迹 287"/>
              <p14:cNvContentPartPr/>
              <p14:nvPr/>
            </p14:nvContentPartPr>
            <p14:xfrm>
              <a:off x="11012311" y="3186488"/>
              <a:ext cx="146756" cy="301730"/>
            </p14:xfrm>
          </p:contentPart>
        </mc:Choice>
        <mc:Fallback xmlns="">
          <p:pic>
            <p:nvPicPr>
              <p:cNvPr id="288" name="墨迹 287"/>
            </p:nvPicPr>
            <p:blipFill>
              <a:blip/>
            </p:blipFill>
            <p:spPr>
              <a:xfrm>
                <a:off x="11012311" y="3186488"/>
                <a:ext cx="146756" cy="301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289" name="墨迹 288"/>
              <p14:cNvContentPartPr/>
              <p14:nvPr/>
            </p14:nvContentPartPr>
            <p14:xfrm>
              <a:off x="11294532" y="3299284"/>
              <a:ext cx="76906" cy="104336"/>
            </p14:xfrm>
          </p:contentPart>
        </mc:Choice>
        <mc:Fallback xmlns="">
          <p:pic>
            <p:nvPicPr>
              <p:cNvPr id="289" name="墨迹 288"/>
            </p:nvPicPr>
            <p:blipFill>
              <a:blip/>
            </p:blipFill>
            <p:spPr>
              <a:xfrm>
                <a:off x="11294532" y="3299284"/>
                <a:ext cx="76906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290" name="墨迹 289"/>
              <p14:cNvContentPartPr/>
              <p14:nvPr/>
            </p14:nvContentPartPr>
            <p14:xfrm>
              <a:off x="10057165" y="4085684"/>
              <a:ext cx="197379" cy="440257"/>
            </p14:xfrm>
          </p:contentPart>
        </mc:Choice>
        <mc:Fallback xmlns="">
          <p:pic>
            <p:nvPicPr>
              <p:cNvPr id="290" name="墨迹 289"/>
            </p:nvPicPr>
            <p:blipFill>
              <a:blip/>
            </p:blipFill>
            <p:spPr>
              <a:xfrm>
                <a:off x="10057165" y="4085684"/>
                <a:ext cx="197379" cy="4402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291" name="墨迹 290"/>
              <p14:cNvContentPartPr/>
              <p14:nvPr/>
            </p14:nvContentPartPr>
            <p14:xfrm>
              <a:off x="10216444" y="4258051"/>
              <a:ext cx="124178" cy="42298"/>
            </p14:xfrm>
          </p:contentPart>
        </mc:Choice>
        <mc:Fallback xmlns="">
          <p:pic>
            <p:nvPicPr>
              <p:cNvPr id="291" name="墨迹 290"/>
            </p:nvPicPr>
            <p:blipFill>
              <a:blip/>
            </p:blipFill>
            <p:spPr>
              <a:xfrm>
                <a:off x="10216444" y="4258051"/>
                <a:ext cx="124178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292" name="墨迹 291"/>
              <p14:cNvContentPartPr/>
              <p14:nvPr/>
            </p14:nvContentPartPr>
            <p14:xfrm>
              <a:off x="10232672" y="4034397"/>
              <a:ext cx="387350" cy="480264"/>
            </p14:xfrm>
          </p:contentPart>
        </mc:Choice>
        <mc:Fallback xmlns="">
          <p:pic>
            <p:nvPicPr>
              <p:cNvPr id="292" name="墨迹 291"/>
            </p:nvPicPr>
            <p:blipFill>
              <a:blip/>
            </p:blipFill>
            <p:spPr>
              <a:xfrm>
                <a:off x="10232672" y="4034397"/>
                <a:ext cx="387350" cy="480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293" name="墨迹 292"/>
              <p14:cNvContentPartPr/>
              <p14:nvPr/>
            </p14:nvContentPartPr>
            <p14:xfrm>
              <a:off x="10681229" y="4196013"/>
              <a:ext cx="125060" cy="142757"/>
            </p14:xfrm>
          </p:contentPart>
        </mc:Choice>
        <mc:Fallback xmlns="">
          <p:pic>
            <p:nvPicPr>
              <p:cNvPr id="293" name="墨迹 292"/>
            </p:nvPicPr>
            <p:blipFill>
              <a:blip/>
            </p:blipFill>
            <p:spPr>
              <a:xfrm>
                <a:off x="10681229" y="4196013"/>
                <a:ext cx="125060" cy="142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294" name="墨迹 293"/>
              <p14:cNvContentPartPr/>
              <p14:nvPr/>
            </p14:nvContentPartPr>
            <p14:xfrm>
              <a:off x="10730088" y="4124634"/>
              <a:ext cx="162277" cy="280051"/>
            </p14:xfrm>
          </p:contentPart>
        </mc:Choice>
        <mc:Fallback xmlns="">
          <p:pic>
            <p:nvPicPr>
              <p:cNvPr id="294" name="墨迹 293"/>
            </p:nvPicPr>
            <p:blipFill>
              <a:blip/>
            </p:blipFill>
            <p:spPr>
              <a:xfrm>
                <a:off x="10730088" y="4124634"/>
                <a:ext cx="162277" cy="280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295" name="墨迹 294"/>
              <p14:cNvContentPartPr/>
              <p14:nvPr/>
            </p14:nvContentPartPr>
            <p14:xfrm>
              <a:off x="10814755" y="4263690"/>
              <a:ext cx="115712" cy="129716"/>
            </p14:xfrm>
          </p:contentPart>
        </mc:Choice>
        <mc:Fallback xmlns="">
          <p:pic>
            <p:nvPicPr>
              <p:cNvPr id="295" name="墨迹 294"/>
            </p:nvPicPr>
            <p:blipFill>
              <a:blip/>
            </p:blipFill>
            <p:spPr>
              <a:xfrm>
                <a:off x="10814755" y="4263690"/>
                <a:ext cx="115712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296" name="墨迹 295"/>
              <p14:cNvContentPartPr/>
              <p14:nvPr/>
            </p14:nvContentPartPr>
            <p14:xfrm>
              <a:off x="11088511" y="4117055"/>
              <a:ext cx="88194" cy="22560"/>
            </p14:xfrm>
          </p:contentPart>
        </mc:Choice>
        <mc:Fallback xmlns="">
          <p:pic>
            <p:nvPicPr>
              <p:cNvPr id="296" name="墨迹 295"/>
            </p:nvPicPr>
            <p:blipFill>
              <a:blip/>
            </p:blipFill>
            <p:spPr>
              <a:xfrm>
                <a:off x="11088511" y="4117055"/>
                <a:ext cx="8819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297" name="墨迹 296"/>
              <p14:cNvContentPartPr/>
              <p14:nvPr/>
            </p14:nvContentPartPr>
            <p14:xfrm>
              <a:off x="10955867" y="4033868"/>
              <a:ext cx="206904" cy="391438"/>
            </p14:xfrm>
          </p:contentPart>
        </mc:Choice>
        <mc:Fallback xmlns="">
          <p:pic>
            <p:nvPicPr>
              <p:cNvPr id="297" name="墨迹 296"/>
            </p:nvPicPr>
            <p:blipFill>
              <a:blip/>
            </p:blipFill>
            <p:spPr>
              <a:xfrm>
                <a:off x="10955867" y="4033868"/>
                <a:ext cx="206904" cy="391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298" name="墨迹 297"/>
              <p14:cNvContentPartPr/>
              <p14:nvPr/>
            </p14:nvContentPartPr>
            <p14:xfrm>
              <a:off x="10909829" y="4294709"/>
              <a:ext cx="204082" cy="47939"/>
            </p14:xfrm>
          </p:contentPart>
        </mc:Choice>
        <mc:Fallback xmlns="">
          <p:pic>
            <p:nvPicPr>
              <p:cNvPr id="298" name="墨迹 297"/>
            </p:nvPicPr>
            <p:blipFill>
              <a:blip/>
            </p:blipFill>
            <p:spPr>
              <a:xfrm>
                <a:off x="10909829" y="4294709"/>
                <a:ext cx="204082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299" name="墨迹 298"/>
              <p14:cNvContentPartPr/>
              <p14:nvPr/>
            </p14:nvContentPartPr>
            <p14:xfrm>
              <a:off x="11288888" y="4077577"/>
              <a:ext cx="102306" cy="335568"/>
            </p14:xfrm>
          </p:contentPart>
        </mc:Choice>
        <mc:Fallback xmlns="">
          <p:pic>
            <p:nvPicPr>
              <p:cNvPr id="299" name="墨迹 298"/>
            </p:nvPicPr>
            <p:blipFill>
              <a:blip/>
            </p:blipFill>
            <p:spPr>
              <a:xfrm>
                <a:off x="11288888" y="4077577"/>
                <a:ext cx="102306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300" name="墨迹 299"/>
              <p14:cNvContentPartPr/>
              <p14:nvPr/>
            </p14:nvContentPartPr>
            <p14:xfrm>
              <a:off x="11176705" y="4373666"/>
              <a:ext cx="306917" cy="70498"/>
            </p14:xfrm>
          </p:contentPart>
        </mc:Choice>
        <mc:Fallback xmlns="">
          <p:pic>
            <p:nvPicPr>
              <p:cNvPr id="300" name="墨迹 299"/>
            </p:nvPicPr>
            <p:blipFill>
              <a:blip/>
            </p:blipFill>
            <p:spPr>
              <a:xfrm>
                <a:off x="11176705" y="4373666"/>
                <a:ext cx="306917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301" name="墨迹 300"/>
              <p14:cNvContentPartPr/>
              <p14:nvPr/>
            </p14:nvContentPartPr>
            <p14:xfrm>
              <a:off x="11554177" y="4094496"/>
              <a:ext cx="124177" cy="28199"/>
            </p14:xfrm>
          </p:contentPart>
        </mc:Choice>
        <mc:Fallback xmlns="">
          <p:pic>
            <p:nvPicPr>
              <p:cNvPr id="301" name="墨迹 300"/>
            </p:nvPicPr>
            <p:blipFill>
              <a:blip/>
            </p:blipFill>
            <p:spPr>
              <a:xfrm>
                <a:off x="11554177" y="4094496"/>
                <a:ext cx="12417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302" name="墨迹 301"/>
              <p14:cNvContentPartPr/>
              <p14:nvPr/>
            </p14:nvContentPartPr>
            <p14:xfrm>
              <a:off x="10560755" y="4719809"/>
              <a:ext cx="178682" cy="412411"/>
            </p14:xfrm>
          </p:contentPart>
        </mc:Choice>
        <mc:Fallback xmlns="">
          <p:pic>
            <p:nvPicPr>
              <p:cNvPr id="302" name="墨迹 301"/>
            </p:nvPicPr>
            <p:blipFill>
              <a:blip/>
            </p:blipFill>
            <p:spPr>
              <a:xfrm>
                <a:off x="10560755" y="4719809"/>
                <a:ext cx="178682" cy="412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303" name="墨迹 302"/>
              <p14:cNvContentPartPr/>
              <p14:nvPr/>
            </p14:nvContentPartPr>
            <p14:xfrm>
              <a:off x="10608027" y="4891647"/>
              <a:ext cx="263173" cy="170780"/>
            </p14:xfrm>
          </p:contentPart>
        </mc:Choice>
        <mc:Fallback xmlns="">
          <p:pic>
            <p:nvPicPr>
              <p:cNvPr id="303" name="墨迹 302"/>
            </p:nvPicPr>
            <p:blipFill>
              <a:blip/>
            </p:blipFill>
            <p:spPr>
              <a:xfrm>
                <a:off x="10608027" y="4891647"/>
                <a:ext cx="263173" cy="170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304" name="墨迹 303"/>
              <p14:cNvContentPartPr/>
              <p14:nvPr/>
            </p14:nvContentPartPr>
            <p14:xfrm>
              <a:off x="10711038" y="4645434"/>
              <a:ext cx="89606" cy="128658"/>
            </p14:xfrm>
          </p:contentPart>
        </mc:Choice>
        <mc:Fallback xmlns="">
          <p:pic>
            <p:nvPicPr>
              <p:cNvPr id="304" name="墨迹 303"/>
            </p:nvPicPr>
            <p:blipFill>
              <a:blip/>
            </p:blipFill>
            <p:spPr>
              <a:xfrm>
                <a:off x="10711038" y="4645434"/>
                <a:ext cx="89606" cy="128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305" name="墨迹 304"/>
              <p14:cNvContentPartPr/>
              <p14:nvPr/>
            </p14:nvContentPartPr>
            <p14:xfrm>
              <a:off x="10842977" y="4730384"/>
              <a:ext cx="228600" cy="281461"/>
            </p14:xfrm>
          </p:contentPart>
        </mc:Choice>
        <mc:Fallback xmlns="">
          <p:pic>
            <p:nvPicPr>
              <p:cNvPr id="305" name="墨迹 304"/>
            </p:nvPicPr>
            <p:blipFill>
              <a:blip/>
            </p:blipFill>
            <p:spPr>
              <a:xfrm>
                <a:off x="10842977" y="4730384"/>
                <a:ext cx="228600" cy="281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306" name="墨迹 305"/>
              <p14:cNvContentPartPr/>
              <p14:nvPr/>
            </p14:nvContentPartPr>
            <p14:xfrm>
              <a:off x="11096977" y="4594324"/>
              <a:ext cx="328788" cy="372403"/>
            </p14:xfrm>
          </p:contentPart>
        </mc:Choice>
        <mc:Fallback xmlns="">
          <p:pic>
            <p:nvPicPr>
              <p:cNvPr id="306" name="墨迹 305"/>
            </p:nvPicPr>
            <p:blipFill>
              <a:blip/>
            </p:blipFill>
            <p:spPr>
              <a:xfrm>
                <a:off x="11096977" y="4594324"/>
                <a:ext cx="328788" cy="372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307" name="墨迹 306"/>
              <p14:cNvContentPartPr/>
              <p14:nvPr/>
            </p14:nvContentPartPr>
            <p14:xfrm>
              <a:off x="11140722" y="4790307"/>
              <a:ext cx="187678" cy="694401"/>
            </p14:xfrm>
          </p:contentPart>
        </mc:Choice>
        <mc:Fallback xmlns="">
          <p:pic>
            <p:nvPicPr>
              <p:cNvPr id="307" name="墨迹 306"/>
            </p:nvPicPr>
            <p:blipFill>
              <a:blip/>
            </p:blipFill>
            <p:spPr>
              <a:xfrm>
                <a:off x="11140722" y="4790307"/>
                <a:ext cx="187678" cy="694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308" name="墨迹 307"/>
              <p14:cNvContentPartPr/>
              <p14:nvPr/>
            </p14:nvContentPartPr>
            <p14:xfrm>
              <a:off x="11409714" y="4716813"/>
              <a:ext cx="325086" cy="299791"/>
            </p14:xfrm>
          </p:contentPart>
        </mc:Choice>
        <mc:Fallback xmlns="">
          <p:pic>
            <p:nvPicPr>
              <p:cNvPr id="308" name="墨迹 307"/>
            </p:nvPicPr>
            <p:blipFill>
              <a:blip/>
            </p:blipFill>
            <p:spPr>
              <a:xfrm>
                <a:off x="11409714" y="4716813"/>
                <a:ext cx="325086" cy="299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309" name="墨迹 308"/>
              <p14:cNvContentPartPr/>
              <p14:nvPr/>
            </p14:nvContentPartPr>
            <p14:xfrm>
              <a:off x="11657718" y="4677511"/>
              <a:ext cx="263349" cy="283576"/>
            </p14:xfrm>
          </p:contentPart>
        </mc:Choice>
        <mc:Fallback xmlns="">
          <p:pic>
            <p:nvPicPr>
              <p:cNvPr id="309" name="墨迹 308"/>
            </p:nvPicPr>
            <p:blipFill>
              <a:blip/>
            </p:blipFill>
            <p:spPr>
              <a:xfrm>
                <a:off x="11657718" y="4677511"/>
                <a:ext cx="263349" cy="283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310" name="墨迹 309"/>
              <p14:cNvContentPartPr/>
              <p14:nvPr/>
            </p14:nvContentPartPr>
            <p14:xfrm>
              <a:off x="11932355" y="4613358"/>
              <a:ext cx="62089" cy="468103"/>
            </p14:xfrm>
          </p:contentPart>
        </mc:Choice>
        <mc:Fallback xmlns="">
          <p:pic>
            <p:nvPicPr>
              <p:cNvPr id="310" name="墨迹 309"/>
            </p:nvPicPr>
            <p:blipFill>
              <a:blip/>
            </p:blipFill>
            <p:spPr>
              <a:xfrm>
                <a:off x="11932355" y="4613358"/>
                <a:ext cx="62089" cy="468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311" name="墨迹 310"/>
              <p14:cNvContentPartPr/>
              <p14:nvPr/>
            </p14:nvContentPartPr>
            <p14:xfrm>
              <a:off x="11955638" y="4748713"/>
              <a:ext cx="179917" cy="178536"/>
            </p14:xfrm>
          </p:contentPart>
        </mc:Choice>
        <mc:Fallback xmlns="">
          <p:pic>
            <p:nvPicPr>
              <p:cNvPr id="311" name="墨迹 310"/>
            </p:nvPicPr>
            <p:blipFill>
              <a:blip/>
            </p:blipFill>
            <p:spPr>
              <a:xfrm>
                <a:off x="11955638" y="4748713"/>
                <a:ext cx="179917" cy="178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312" name="墨迹 311"/>
              <p14:cNvContentPartPr/>
              <p14:nvPr/>
            </p14:nvContentPartPr>
            <p14:xfrm>
              <a:off x="11469511" y="5143500"/>
              <a:ext cx="161573" cy="507582"/>
            </p14:xfrm>
          </p:contentPart>
        </mc:Choice>
        <mc:Fallback xmlns="">
          <p:pic>
            <p:nvPicPr>
              <p:cNvPr id="312" name="墨迹 311"/>
            </p:nvPicPr>
            <p:blipFill>
              <a:blip/>
            </p:blipFill>
            <p:spPr>
              <a:xfrm>
                <a:off x="11469511" y="5143500"/>
                <a:ext cx="161573" cy="507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313" name="墨迹 312"/>
              <p14:cNvContentPartPr/>
              <p14:nvPr/>
            </p14:nvContentPartPr>
            <p14:xfrm>
              <a:off x="11492088" y="5307054"/>
              <a:ext cx="200377" cy="146634"/>
            </p14:xfrm>
          </p:contentPart>
        </mc:Choice>
        <mc:Fallback xmlns="">
          <p:pic>
            <p:nvPicPr>
              <p:cNvPr id="313" name="墨迹 312"/>
            </p:nvPicPr>
            <p:blipFill>
              <a:blip/>
            </p:blipFill>
            <p:spPr>
              <a:xfrm>
                <a:off x="11492088" y="5307054"/>
                <a:ext cx="200377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314" name="墨迹 313"/>
              <p14:cNvContentPartPr/>
              <p14:nvPr/>
            </p14:nvContentPartPr>
            <p14:xfrm>
              <a:off x="11534422" y="5144909"/>
              <a:ext cx="286808" cy="413997"/>
            </p14:xfrm>
          </p:contentPart>
        </mc:Choice>
        <mc:Fallback xmlns="">
          <p:pic>
            <p:nvPicPr>
              <p:cNvPr id="314" name="墨迹 313"/>
            </p:nvPicPr>
            <p:blipFill>
              <a:blip/>
            </p:blipFill>
            <p:spPr>
              <a:xfrm>
                <a:off x="11534422" y="5144909"/>
                <a:ext cx="286808" cy="413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315" name="墨迹 314"/>
              <p14:cNvContentPartPr/>
              <p14:nvPr/>
            </p14:nvContentPartPr>
            <p14:xfrm>
              <a:off x="11633376" y="5329613"/>
              <a:ext cx="318735" cy="112796"/>
            </p14:xfrm>
          </p:contentPart>
        </mc:Choice>
        <mc:Fallback xmlns="">
          <p:pic>
            <p:nvPicPr>
              <p:cNvPr id="315" name="墨迹 314"/>
            </p:nvPicPr>
            <p:blipFill>
              <a:blip/>
            </p:blipFill>
            <p:spPr>
              <a:xfrm>
                <a:off x="11633376" y="5329613"/>
                <a:ext cx="318735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316" name="墨迹 315"/>
              <p14:cNvContentPartPr/>
              <p14:nvPr/>
            </p14:nvContentPartPr>
            <p14:xfrm>
              <a:off x="7670094" y="5132220"/>
              <a:ext cx="165100" cy="25379"/>
            </p14:xfrm>
          </p:contentPart>
        </mc:Choice>
        <mc:Fallback xmlns="">
          <p:pic>
            <p:nvPicPr>
              <p:cNvPr id="316" name="墨迹 315"/>
            </p:nvPicPr>
            <p:blipFill>
              <a:blip/>
            </p:blipFill>
            <p:spPr>
              <a:xfrm>
                <a:off x="7670094" y="5132220"/>
                <a:ext cx="1651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317" name="墨迹 316"/>
              <p14:cNvContentPartPr/>
              <p14:nvPr/>
            </p14:nvContentPartPr>
            <p14:xfrm>
              <a:off x="7642577" y="5203423"/>
              <a:ext cx="28223" cy="460701"/>
            </p14:xfrm>
          </p:contentPart>
        </mc:Choice>
        <mc:Fallback xmlns="">
          <p:pic>
            <p:nvPicPr>
              <p:cNvPr id="317" name="墨迹 316"/>
            </p:nvPicPr>
            <p:blipFill>
              <a:blip/>
            </p:blipFill>
            <p:spPr>
              <a:xfrm>
                <a:off x="7642577" y="5203423"/>
                <a:ext cx="28223" cy="460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318" name="墨迹 317"/>
              <p14:cNvContentPartPr/>
              <p14:nvPr/>
            </p14:nvContentPartPr>
            <p14:xfrm>
              <a:off x="7659511" y="5307054"/>
              <a:ext cx="208844" cy="186113"/>
            </p14:xfrm>
          </p:contentPart>
        </mc:Choice>
        <mc:Fallback xmlns="">
          <p:pic>
            <p:nvPicPr>
              <p:cNvPr id="318" name="墨迹 317"/>
            </p:nvPicPr>
            <p:blipFill>
              <a:blip/>
            </p:blipFill>
            <p:spPr>
              <a:xfrm>
                <a:off x="7659511" y="5307054"/>
                <a:ext cx="208844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319" name="墨迹 318"/>
              <p14:cNvContentPartPr/>
              <p14:nvPr/>
            </p14:nvContentPartPr>
            <p14:xfrm>
              <a:off x="7893755" y="5098381"/>
              <a:ext cx="87489" cy="208673"/>
            </p14:xfrm>
          </p:contentPart>
        </mc:Choice>
        <mc:Fallback xmlns="">
          <p:pic>
            <p:nvPicPr>
              <p:cNvPr id="319" name="墨迹 318"/>
            </p:nvPicPr>
            <p:blipFill>
              <a:blip/>
            </p:blipFill>
            <p:spPr>
              <a:xfrm>
                <a:off x="7893755" y="5098381"/>
                <a:ext cx="87489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320" name="墨迹 319"/>
              <p14:cNvContentPartPr/>
              <p14:nvPr/>
            </p14:nvContentPartPr>
            <p14:xfrm>
              <a:off x="7975600" y="5132220"/>
              <a:ext cx="112888" cy="14981"/>
            </p14:xfrm>
          </p:contentPart>
        </mc:Choice>
        <mc:Fallback xmlns="">
          <p:pic>
            <p:nvPicPr>
              <p:cNvPr id="320" name="墨迹 319"/>
            </p:nvPicPr>
            <p:blipFill>
              <a:blip/>
            </p:blipFill>
            <p:spPr>
              <a:xfrm>
                <a:off x="7975600" y="5132220"/>
                <a:ext cx="112888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321" name="墨迹 320"/>
              <p14:cNvContentPartPr/>
              <p14:nvPr/>
            </p14:nvContentPartPr>
            <p14:xfrm>
              <a:off x="8009466" y="5055730"/>
              <a:ext cx="28222" cy="211845"/>
            </p14:xfrm>
          </p:contentPart>
        </mc:Choice>
        <mc:Fallback xmlns="">
          <p:pic>
            <p:nvPicPr>
              <p:cNvPr id="321" name="墨迹 320"/>
            </p:nvPicPr>
            <p:blipFill>
              <a:blip/>
            </p:blipFill>
            <p:spPr>
              <a:xfrm>
                <a:off x="8009466" y="5055730"/>
                <a:ext cx="28222" cy="211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322" name="墨迹 321"/>
              <p14:cNvContentPartPr/>
              <p14:nvPr/>
            </p14:nvContentPartPr>
            <p14:xfrm>
              <a:off x="8077905" y="5343712"/>
              <a:ext cx="168628" cy="19740"/>
            </p14:xfrm>
          </p:contentPart>
        </mc:Choice>
        <mc:Fallback xmlns="">
          <p:pic>
            <p:nvPicPr>
              <p:cNvPr id="322" name="墨迹 321"/>
            </p:nvPicPr>
            <p:blipFill>
              <a:blip/>
            </p:blipFill>
            <p:spPr>
              <a:xfrm>
                <a:off x="8077905" y="5343712"/>
                <a:ext cx="168628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323" name="墨迹 322"/>
              <p14:cNvContentPartPr/>
              <p14:nvPr/>
            </p14:nvContentPartPr>
            <p14:xfrm>
              <a:off x="8139288" y="5210824"/>
              <a:ext cx="39512" cy="352841"/>
            </p14:xfrm>
          </p:contentPart>
        </mc:Choice>
        <mc:Fallback xmlns="">
          <p:pic>
            <p:nvPicPr>
              <p:cNvPr id="323" name="墨迹 322"/>
            </p:nvPicPr>
            <p:blipFill>
              <a:blip/>
            </p:blipFill>
            <p:spPr>
              <a:xfrm>
                <a:off x="8139288" y="5210824"/>
                <a:ext cx="39512" cy="352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324" name="墨迹 323"/>
              <p14:cNvContentPartPr/>
              <p14:nvPr/>
            </p14:nvContentPartPr>
            <p14:xfrm>
              <a:off x="8036277" y="5343712"/>
              <a:ext cx="187678" cy="47939"/>
            </p14:xfrm>
          </p:contentPart>
        </mc:Choice>
        <mc:Fallback xmlns="">
          <p:pic>
            <p:nvPicPr>
              <p:cNvPr id="324" name="墨迹 323"/>
            </p:nvPicPr>
            <p:blipFill>
              <a:blip/>
            </p:blipFill>
            <p:spPr>
              <a:xfrm>
                <a:off x="8036277" y="5343712"/>
                <a:ext cx="187678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325" name="墨迹 324"/>
              <p14:cNvContentPartPr/>
              <p14:nvPr/>
            </p14:nvContentPartPr>
            <p14:xfrm>
              <a:off x="8139288" y="5162358"/>
              <a:ext cx="22578" cy="460525"/>
            </p14:xfrm>
          </p:contentPart>
        </mc:Choice>
        <mc:Fallback xmlns="">
          <p:pic>
            <p:nvPicPr>
              <p:cNvPr id="325" name="墨迹 324"/>
            </p:nvPicPr>
            <p:blipFill>
              <a:blip/>
            </p:blipFill>
            <p:spPr>
              <a:xfrm>
                <a:off x="8139288" y="5162358"/>
                <a:ext cx="22578" cy="460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326" name="墨迹 325"/>
              <p14:cNvContentPartPr/>
              <p14:nvPr/>
            </p14:nvContentPartPr>
            <p14:xfrm>
              <a:off x="8506177" y="5160419"/>
              <a:ext cx="104423" cy="253791"/>
            </p14:xfrm>
          </p:contentPart>
        </mc:Choice>
        <mc:Fallback xmlns="">
          <p:pic>
            <p:nvPicPr>
              <p:cNvPr id="326" name="墨迹 325"/>
            </p:nvPicPr>
            <p:blipFill>
              <a:blip/>
            </p:blipFill>
            <p:spPr>
              <a:xfrm>
                <a:off x="8506177" y="5160419"/>
                <a:ext cx="104423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327" name="墨迹 326"/>
              <p14:cNvContentPartPr/>
              <p14:nvPr/>
            </p14:nvContentPartPr>
            <p14:xfrm>
              <a:off x="8469488" y="5419850"/>
              <a:ext cx="203200" cy="28199"/>
            </p14:xfrm>
          </p:contentPart>
        </mc:Choice>
        <mc:Fallback xmlns="">
          <p:pic>
            <p:nvPicPr>
              <p:cNvPr id="327" name="墨迹 326"/>
            </p:nvPicPr>
            <p:blipFill>
              <a:blip/>
            </p:blipFill>
            <p:spPr>
              <a:xfrm>
                <a:off x="8469488" y="5419850"/>
                <a:ext cx="2032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328" name="墨迹 327"/>
              <p14:cNvContentPartPr/>
              <p14:nvPr/>
            </p14:nvContentPartPr>
            <p14:xfrm>
              <a:off x="8677451" y="5160419"/>
              <a:ext cx="96837" cy="11279"/>
            </p14:xfrm>
          </p:contentPart>
        </mc:Choice>
        <mc:Fallback xmlns="">
          <p:pic>
            <p:nvPicPr>
              <p:cNvPr id="328" name="墨迹 327"/>
            </p:nvPicPr>
            <p:blipFill>
              <a:blip/>
            </p:blipFill>
            <p:spPr>
              <a:xfrm>
                <a:off x="8677451" y="5160419"/>
                <a:ext cx="9683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329" name="墨迹 328"/>
              <p14:cNvContentPartPr/>
              <p14:nvPr/>
            </p14:nvContentPartPr>
            <p14:xfrm>
              <a:off x="8867422" y="5295774"/>
              <a:ext cx="239888" cy="16920"/>
            </p14:xfrm>
          </p:contentPart>
        </mc:Choice>
        <mc:Fallback xmlns="">
          <p:pic>
            <p:nvPicPr>
              <p:cNvPr id="329" name="墨迹 328"/>
            </p:nvPicPr>
            <p:blipFill>
              <a:blip/>
            </p:blipFill>
            <p:spPr>
              <a:xfrm>
                <a:off x="8867422" y="5295774"/>
                <a:ext cx="23988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330" name="墨迹 329"/>
              <p14:cNvContentPartPr/>
              <p14:nvPr/>
            </p14:nvContentPartPr>
            <p14:xfrm>
              <a:off x="9052983" y="5182978"/>
              <a:ext cx="138994" cy="95877"/>
            </p14:xfrm>
          </p:contentPart>
        </mc:Choice>
        <mc:Fallback xmlns="">
          <p:pic>
            <p:nvPicPr>
              <p:cNvPr id="330" name="墨迹 329"/>
            </p:nvPicPr>
            <p:blipFill>
              <a:blip/>
            </p:blipFill>
            <p:spPr>
              <a:xfrm>
                <a:off x="9052983" y="5182978"/>
                <a:ext cx="138994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331" name="墨迹 330"/>
              <p14:cNvContentPartPr/>
              <p14:nvPr/>
            </p14:nvContentPartPr>
            <p14:xfrm>
              <a:off x="8860013" y="5393061"/>
              <a:ext cx="267053" cy="9869"/>
            </p14:xfrm>
          </p:contentPart>
        </mc:Choice>
        <mc:Fallback xmlns="">
          <p:pic>
            <p:nvPicPr>
              <p:cNvPr id="331" name="墨迹 330"/>
            </p:nvPicPr>
            <p:blipFill>
              <a:blip/>
            </p:blipFill>
            <p:spPr>
              <a:xfrm>
                <a:off x="8860013" y="5393061"/>
                <a:ext cx="267053" cy="9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332" name="墨迹 331"/>
              <p14:cNvContentPartPr/>
              <p14:nvPr/>
            </p14:nvContentPartPr>
            <p14:xfrm>
              <a:off x="8841316" y="5408570"/>
              <a:ext cx="141816" cy="118436"/>
            </p14:xfrm>
          </p:contentPart>
        </mc:Choice>
        <mc:Fallback xmlns="">
          <p:pic>
            <p:nvPicPr>
              <p:cNvPr id="332" name="墨迹 331"/>
            </p:nvPicPr>
            <p:blipFill>
              <a:blip/>
            </p:blipFill>
            <p:spPr>
              <a:xfrm>
                <a:off x="8841316" y="5408570"/>
                <a:ext cx="14181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333" name="墨迹 332"/>
              <p14:cNvContentPartPr/>
              <p14:nvPr/>
            </p14:nvContentPartPr>
            <p14:xfrm>
              <a:off x="8820502" y="5402930"/>
              <a:ext cx="49742" cy="16920"/>
            </p14:xfrm>
          </p:contentPart>
        </mc:Choice>
        <mc:Fallback xmlns="">
          <p:pic>
            <p:nvPicPr>
              <p:cNvPr id="333" name="墨迹 332"/>
            </p:nvPicPr>
            <p:blipFill>
              <a:blip/>
            </p:blipFill>
            <p:spPr>
              <a:xfrm>
                <a:off x="8820502" y="5402930"/>
                <a:ext cx="4974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334" name="墨迹 333"/>
              <p14:cNvContentPartPr/>
              <p14:nvPr/>
            </p14:nvContentPartPr>
            <p14:xfrm>
              <a:off x="9426222" y="5132220"/>
              <a:ext cx="225778" cy="406066"/>
            </p14:xfrm>
          </p:contentPart>
        </mc:Choice>
        <mc:Fallback xmlns="">
          <p:pic>
            <p:nvPicPr>
              <p:cNvPr id="334" name="墨迹 333"/>
            </p:nvPicPr>
            <p:blipFill>
              <a:blip/>
            </p:blipFill>
            <p:spPr>
              <a:xfrm>
                <a:off x="9426222" y="5132220"/>
                <a:ext cx="225778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335" name="墨迹 334"/>
              <p14:cNvContentPartPr/>
              <p14:nvPr/>
            </p14:nvContentPartPr>
            <p14:xfrm>
              <a:off x="9605433" y="5036343"/>
              <a:ext cx="128411" cy="129716"/>
            </p14:xfrm>
          </p:contentPart>
        </mc:Choice>
        <mc:Fallback xmlns="">
          <p:pic>
            <p:nvPicPr>
              <p:cNvPr id="335" name="墨迹 334"/>
            </p:nvPicPr>
            <p:blipFill>
              <a:blip/>
            </p:blipFill>
            <p:spPr>
              <a:xfrm>
                <a:off x="9605433" y="5036343"/>
                <a:ext cx="128411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336" name="墨迹 335"/>
              <p14:cNvContentPartPr/>
              <p14:nvPr/>
            </p14:nvContentPartPr>
            <p14:xfrm>
              <a:off x="9691511" y="5064542"/>
              <a:ext cx="129822" cy="33839"/>
            </p14:xfrm>
          </p:contentPart>
        </mc:Choice>
        <mc:Fallback xmlns="">
          <p:pic>
            <p:nvPicPr>
              <p:cNvPr id="336" name="墨迹 335"/>
            </p:nvPicPr>
            <p:blipFill>
              <a:blip/>
            </p:blipFill>
            <p:spPr>
              <a:xfrm>
                <a:off x="9691511" y="5064542"/>
                <a:ext cx="1298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337" name="墨迹 336"/>
              <p14:cNvContentPartPr/>
              <p14:nvPr/>
            </p14:nvContentPartPr>
            <p14:xfrm>
              <a:off x="9743722" y="4989110"/>
              <a:ext cx="26811" cy="182588"/>
            </p14:xfrm>
          </p:contentPart>
        </mc:Choice>
        <mc:Fallback xmlns="">
          <p:pic>
            <p:nvPicPr>
              <p:cNvPr id="337" name="墨迹 336"/>
            </p:nvPicPr>
            <p:blipFill>
              <a:blip/>
            </p:blipFill>
            <p:spPr>
              <a:xfrm>
                <a:off x="9743722" y="4989110"/>
                <a:ext cx="26811" cy="182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338" name="墨迹 337"/>
              <p14:cNvContentPartPr/>
              <p14:nvPr/>
            </p14:nvContentPartPr>
            <p14:xfrm>
              <a:off x="9772650" y="5278855"/>
              <a:ext cx="150283" cy="22559"/>
            </p14:xfrm>
          </p:contentPart>
        </mc:Choice>
        <mc:Fallback xmlns="">
          <p:pic>
            <p:nvPicPr>
              <p:cNvPr id="338" name="墨迹 337"/>
            </p:nvPicPr>
            <p:blipFill>
              <a:blip/>
            </p:blipFill>
            <p:spPr>
              <a:xfrm>
                <a:off x="9772650" y="5278855"/>
                <a:ext cx="15028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339" name="墨迹 338"/>
              <p14:cNvContentPartPr/>
              <p14:nvPr/>
            </p14:nvContentPartPr>
            <p14:xfrm>
              <a:off x="9832622" y="5192671"/>
              <a:ext cx="33866" cy="227179"/>
            </p14:xfrm>
          </p:contentPart>
        </mc:Choice>
        <mc:Fallback xmlns="">
          <p:pic>
            <p:nvPicPr>
              <p:cNvPr id="339" name="墨迹 338"/>
            </p:nvPicPr>
            <p:blipFill>
              <a:blip/>
            </p:blipFill>
            <p:spPr>
              <a:xfrm>
                <a:off x="9832622" y="5192671"/>
                <a:ext cx="33866" cy="227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340" name="墨迹 339"/>
              <p14:cNvContentPartPr/>
              <p14:nvPr/>
            </p14:nvContentPartPr>
            <p14:xfrm>
              <a:off x="10126133" y="5098381"/>
              <a:ext cx="73378" cy="276350"/>
            </p14:xfrm>
          </p:contentPart>
        </mc:Choice>
        <mc:Fallback xmlns="">
          <p:pic>
            <p:nvPicPr>
              <p:cNvPr id="340" name="墨迹 339"/>
            </p:nvPicPr>
            <p:blipFill>
              <a:blip/>
            </p:blipFill>
            <p:spPr>
              <a:xfrm>
                <a:off x="10126133" y="5098381"/>
                <a:ext cx="73378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341" name="墨迹 340"/>
              <p14:cNvContentPartPr/>
              <p14:nvPr/>
            </p14:nvContentPartPr>
            <p14:xfrm>
              <a:off x="10090855" y="5386011"/>
              <a:ext cx="193322" cy="14981"/>
            </p14:xfrm>
          </p:contentPart>
        </mc:Choice>
        <mc:Fallback xmlns="">
          <p:pic>
            <p:nvPicPr>
              <p:cNvPr id="341" name="墨迹 340"/>
            </p:nvPicPr>
            <p:blipFill>
              <a:blip/>
            </p:blipFill>
            <p:spPr>
              <a:xfrm>
                <a:off x="10090855" y="5386011"/>
                <a:ext cx="193322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342" name="墨迹 341"/>
              <p14:cNvContentPartPr/>
              <p14:nvPr/>
            </p14:nvContentPartPr>
            <p14:xfrm>
              <a:off x="10294231" y="5326264"/>
              <a:ext cx="153636" cy="148045"/>
            </p14:xfrm>
          </p:contentPart>
        </mc:Choice>
        <mc:Fallback xmlns="">
          <p:pic>
            <p:nvPicPr>
              <p:cNvPr id="342" name="墨迹 341"/>
            </p:nvPicPr>
            <p:blipFill>
              <a:blip/>
            </p:blipFill>
            <p:spPr>
              <a:xfrm>
                <a:off x="10294231" y="5326264"/>
                <a:ext cx="153636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343" name="墨迹 342"/>
              <p14:cNvContentPartPr/>
              <p14:nvPr/>
            </p14:nvContentPartPr>
            <p14:xfrm>
              <a:off x="7391400" y="5335253"/>
              <a:ext cx="87488" cy="140995"/>
            </p14:xfrm>
          </p:contentPart>
        </mc:Choice>
        <mc:Fallback xmlns="">
          <p:pic>
            <p:nvPicPr>
              <p:cNvPr id="343" name="墨迹 342"/>
            </p:nvPicPr>
            <p:blipFill>
              <a:blip/>
            </p:blipFill>
            <p:spPr>
              <a:xfrm>
                <a:off x="7391400" y="5335253"/>
                <a:ext cx="87488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344" name="墨迹 343"/>
              <p14:cNvContentPartPr/>
              <p14:nvPr/>
            </p14:nvContentPartPr>
            <p14:xfrm>
              <a:off x="7332133" y="5261935"/>
              <a:ext cx="341489" cy="366587"/>
            </p14:xfrm>
          </p:contentPart>
        </mc:Choice>
        <mc:Fallback xmlns="">
          <p:pic>
            <p:nvPicPr>
              <p:cNvPr id="344" name="墨迹 343"/>
            </p:nvPicPr>
            <p:blipFill>
              <a:blip/>
            </p:blipFill>
            <p:spPr>
              <a:xfrm>
                <a:off x="7332133" y="5261935"/>
                <a:ext cx="341489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345" name="墨迹 344"/>
              <p14:cNvContentPartPr/>
              <p14:nvPr/>
            </p14:nvContentPartPr>
            <p14:xfrm>
              <a:off x="8243711" y="5213997"/>
              <a:ext cx="349956" cy="293269"/>
            </p14:xfrm>
          </p:contentPart>
        </mc:Choice>
        <mc:Fallback xmlns="">
          <p:pic>
            <p:nvPicPr>
              <p:cNvPr id="345" name="墨迹 344"/>
            </p:nvPicPr>
            <p:blipFill>
              <a:blip/>
            </p:blipFill>
            <p:spPr>
              <a:xfrm>
                <a:off x="8243711" y="5213997"/>
                <a:ext cx="349956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346" name="墨迹 345"/>
              <p14:cNvContentPartPr/>
              <p14:nvPr/>
            </p14:nvContentPartPr>
            <p14:xfrm>
              <a:off x="9144176" y="5130105"/>
              <a:ext cx="296156" cy="348258"/>
            </p14:xfrm>
          </p:contentPart>
        </mc:Choice>
        <mc:Fallback xmlns="">
          <p:pic>
            <p:nvPicPr>
              <p:cNvPr id="346" name="墨迹 345"/>
            </p:nvPicPr>
            <p:blipFill>
              <a:blip/>
            </p:blipFill>
            <p:spPr>
              <a:xfrm>
                <a:off x="9144176" y="5130105"/>
                <a:ext cx="296156" cy="348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347" name="墨迹 346"/>
              <p14:cNvContentPartPr/>
              <p14:nvPr/>
            </p14:nvContentPartPr>
            <p14:xfrm>
              <a:off x="7540977" y="5820276"/>
              <a:ext cx="276578" cy="389146"/>
            </p14:xfrm>
          </p:contentPart>
        </mc:Choice>
        <mc:Fallback xmlns="">
          <p:pic>
            <p:nvPicPr>
              <p:cNvPr id="347" name="墨迹 346"/>
            </p:nvPicPr>
            <p:blipFill>
              <a:blip/>
            </p:blipFill>
            <p:spPr>
              <a:xfrm>
                <a:off x="7540977" y="5820276"/>
                <a:ext cx="276578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348" name="墨迹 347"/>
              <p14:cNvContentPartPr/>
              <p14:nvPr/>
            </p14:nvContentPartPr>
            <p14:xfrm>
              <a:off x="7659511" y="5944352"/>
              <a:ext cx="33866" cy="203033"/>
            </p14:xfrm>
          </p:contentPart>
        </mc:Choice>
        <mc:Fallback xmlns="">
          <p:pic>
            <p:nvPicPr>
              <p:cNvPr id="348" name="墨迹 347"/>
            </p:nvPicPr>
            <p:blipFill>
              <a:blip/>
            </p:blipFill>
            <p:spPr>
              <a:xfrm>
                <a:off x="7659511" y="5944352"/>
                <a:ext cx="33866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349" name="墨迹 348"/>
              <p14:cNvContentPartPr/>
              <p14:nvPr/>
            </p14:nvContentPartPr>
            <p14:xfrm>
              <a:off x="7902222" y="5971141"/>
              <a:ext cx="11288" cy="153685"/>
            </p14:xfrm>
          </p:contentPart>
        </mc:Choice>
        <mc:Fallback xmlns="">
          <p:pic>
            <p:nvPicPr>
              <p:cNvPr id="349" name="墨迹 348"/>
            </p:nvPicPr>
            <p:blipFill>
              <a:blip/>
            </p:blipFill>
            <p:spPr>
              <a:xfrm>
                <a:off x="7902222" y="5971141"/>
                <a:ext cx="11288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350" name="墨迹 349"/>
              <p14:cNvContentPartPr/>
              <p14:nvPr/>
            </p14:nvContentPartPr>
            <p14:xfrm>
              <a:off x="7915627" y="5921792"/>
              <a:ext cx="223662" cy="244627"/>
            </p14:xfrm>
          </p:contentPart>
        </mc:Choice>
        <mc:Fallback xmlns="">
          <p:pic>
            <p:nvPicPr>
              <p:cNvPr id="350" name="墨迹 349"/>
            </p:nvPicPr>
            <p:blipFill>
              <a:blip/>
            </p:blipFill>
            <p:spPr>
              <a:xfrm>
                <a:off x="7915627" y="5921792"/>
                <a:ext cx="223662" cy="244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351" name="墨迹 350"/>
              <p14:cNvContentPartPr/>
              <p14:nvPr/>
            </p14:nvContentPartPr>
            <p14:xfrm>
              <a:off x="7992533" y="5854996"/>
              <a:ext cx="50800" cy="791511"/>
            </p14:xfrm>
          </p:contentPart>
        </mc:Choice>
        <mc:Fallback xmlns="">
          <p:pic>
            <p:nvPicPr>
              <p:cNvPr id="351" name="墨迹 350"/>
            </p:nvPicPr>
            <p:blipFill>
              <a:blip/>
            </p:blipFill>
            <p:spPr>
              <a:xfrm>
                <a:off x="7992533" y="5854996"/>
                <a:ext cx="50800" cy="791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352" name="墨迹 351"/>
              <p14:cNvContentPartPr/>
              <p14:nvPr/>
            </p14:nvContentPartPr>
            <p14:xfrm>
              <a:off x="8237361" y="5893593"/>
              <a:ext cx="161572" cy="206734"/>
            </p14:xfrm>
          </p:contentPart>
        </mc:Choice>
        <mc:Fallback xmlns="">
          <p:pic>
            <p:nvPicPr>
              <p:cNvPr id="352" name="墨迹 351"/>
            </p:nvPicPr>
            <p:blipFill>
              <a:blip/>
            </p:blipFill>
            <p:spPr>
              <a:xfrm>
                <a:off x="8237361" y="5893593"/>
                <a:ext cx="161572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359" name="墨迹 358"/>
              <p14:cNvContentPartPr/>
              <p14:nvPr/>
            </p14:nvContentPartPr>
            <p14:xfrm>
              <a:off x="8630355" y="5748369"/>
              <a:ext cx="231422" cy="449774"/>
            </p14:xfrm>
          </p:contentPart>
        </mc:Choice>
        <mc:Fallback xmlns="">
          <p:pic>
            <p:nvPicPr>
              <p:cNvPr id="359" name="墨迹 358"/>
            </p:nvPicPr>
            <p:blipFill>
              <a:blip/>
            </p:blipFill>
            <p:spPr>
              <a:xfrm>
                <a:off x="8630355" y="5748369"/>
                <a:ext cx="231422" cy="4497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360" name="墨迹 359"/>
              <p14:cNvContentPartPr/>
              <p14:nvPr/>
            </p14:nvContentPartPr>
            <p14:xfrm>
              <a:off x="8929511" y="5923202"/>
              <a:ext cx="138289" cy="203738"/>
            </p14:xfrm>
          </p:contentPart>
        </mc:Choice>
        <mc:Fallback xmlns="">
          <p:pic>
            <p:nvPicPr>
              <p:cNvPr id="360" name="墨迹 359"/>
            </p:nvPicPr>
            <p:blipFill>
              <a:blip/>
            </p:blipFill>
            <p:spPr>
              <a:xfrm>
                <a:off x="8929511" y="5923202"/>
                <a:ext cx="138289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361" name="墨迹 360"/>
              <p14:cNvContentPartPr/>
              <p14:nvPr/>
            </p14:nvContentPartPr>
            <p14:xfrm>
              <a:off x="9093200" y="5871034"/>
              <a:ext cx="171450" cy="394786"/>
            </p14:xfrm>
          </p:contentPart>
        </mc:Choice>
        <mc:Fallback xmlns="">
          <p:pic>
            <p:nvPicPr>
              <p:cNvPr id="361" name="墨迹 360"/>
            </p:nvPicPr>
            <p:blipFill>
              <a:blip/>
            </p:blipFill>
            <p:spPr>
              <a:xfrm>
                <a:off x="9093200" y="5871034"/>
                <a:ext cx="171450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362" name="墨迹 361"/>
              <p14:cNvContentPartPr/>
              <p14:nvPr/>
            </p14:nvContentPartPr>
            <p14:xfrm>
              <a:off x="9276644" y="5841072"/>
              <a:ext cx="74259" cy="202681"/>
            </p14:xfrm>
          </p:contentPart>
        </mc:Choice>
        <mc:Fallback xmlns="">
          <p:pic>
            <p:nvPicPr>
              <p:cNvPr id="362" name="墨迹 361"/>
            </p:nvPicPr>
            <p:blipFill>
              <a:blip/>
            </p:blipFill>
            <p:spPr>
              <a:xfrm>
                <a:off x="9276644" y="5841072"/>
                <a:ext cx="74259" cy="202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363" name="墨迹 362"/>
              <p14:cNvContentPartPr/>
              <p14:nvPr/>
            </p14:nvContentPartPr>
            <p14:xfrm>
              <a:off x="9352844" y="5887953"/>
              <a:ext cx="118533" cy="45119"/>
            </p14:xfrm>
          </p:contentPart>
        </mc:Choice>
        <mc:Fallback xmlns="">
          <p:pic>
            <p:nvPicPr>
              <p:cNvPr id="363" name="墨迹 362"/>
            </p:nvPicPr>
            <p:blipFill>
              <a:blip/>
            </p:blipFill>
            <p:spPr>
              <a:xfrm>
                <a:off x="9352844" y="5887953"/>
                <a:ext cx="11853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364" name="墨迹 363"/>
              <p14:cNvContentPartPr/>
              <p14:nvPr/>
            </p14:nvContentPartPr>
            <p14:xfrm>
              <a:off x="9405055" y="5829440"/>
              <a:ext cx="21167" cy="157210"/>
            </p14:xfrm>
          </p:contentPart>
        </mc:Choice>
        <mc:Fallback xmlns="">
          <p:pic>
            <p:nvPicPr>
              <p:cNvPr id="364" name="墨迹 363"/>
            </p:nvPicPr>
            <p:blipFill>
              <a:blip/>
            </p:blipFill>
            <p:spPr>
              <a:xfrm>
                <a:off x="9405055" y="5829440"/>
                <a:ext cx="21167" cy="157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365" name="墨迹 364"/>
              <p14:cNvContentPartPr/>
              <p14:nvPr/>
            </p14:nvContentPartPr>
            <p14:xfrm>
              <a:off x="9465733" y="5801594"/>
              <a:ext cx="116240" cy="345790"/>
            </p14:xfrm>
          </p:contentPart>
        </mc:Choice>
        <mc:Fallback xmlns="">
          <p:pic>
            <p:nvPicPr>
              <p:cNvPr id="365" name="墨迹 364"/>
            </p:nvPicPr>
            <p:blipFill>
              <a:blip/>
            </p:blipFill>
            <p:spPr>
              <a:xfrm>
                <a:off x="9465733" y="5801594"/>
                <a:ext cx="116240" cy="345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366" name="墨迹 365"/>
              <p14:cNvContentPartPr/>
              <p14:nvPr/>
            </p14:nvContentPartPr>
            <p14:xfrm>
              <a:off x="9770533" y="5825916"/>
              <a:ext cx="31926" cy="135355"/>
            </p14:xfrm>
          </p:contentPart>
        </mc:Choice>
        <mc:Fallback xmlns="">
          <p:pic>
            <p:nvPicPr>
              <p:cNvPr id="366" name="墨迹 365"/>
            </p:nvPicPr>
            <p:blipFill>
              <a:blip/>
            </p:blipFill>
            <p:spPr>
              <a:xfrm>
                <a:off x="9770533" y="5825916"/>
                <a:ext cx="31926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367" name="墨迹 366"/>
              <p14:cNvContentPartPr/>
              <p14:nvPr/>
            </p14:nvContentPartPr>
            <p14:xfrm>
              <a:off x="9716028" y="5919677"/>
              <a:ext cx="387527" cy="334511"/>
            </p14:xfrm>
          </p:contentPart>
        </mc:Choice>
        <mc:Fallback xmlns="">
          <p:pic>
            <p:nvPicPr>
              <p:cNvPr id="367" name="墨迹 366"/>
            </p:nvPicPr>
            <p:blipFill>
              <a:blip/>
            </p:blipFill>
            <p:spPr>
              <a:xfrm>
                <a:off x="9716028" y="5919677"/>
                <a:ext cx="387527" cy="33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368" name="墨迹 367"/>
              <p14:cNvContentPartPr/>
              <p14:nvPr/>
            </p14:nvContentPartPr>
            <p14:xfrm>
              <a:off x="10027355" y="5737794"/>
              <a:ext cx="125589" cy="590064"/>
            </p14:xfrm>
          </p:contentPart>
        </mc:Choice>
        <mc:Fallback xmlns="">
          <p:pic>
            <p:nvPicPr>
              <p:cNvPr id="368" name="墨迹 367"/>
            </p:nvPicPr>
            <p:blipFill>
              <a:blip/>
            </p:blipFill>
            <p:spPr>
              <a:xfrm>
                <a:off x="10027355" y="5737794"/>
                <a:ext cx="125589" cy="590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369" name="墨迹 368"/>
              <p14:cNvContentPartPr/>
              <p14:nvPr/>
            </p14:nvContentPartPr>
            <p14:xfrm>
              <a:off x="9979377" y="5884429"/>
              <a:ext cx="276578" cy="336273"/>
            </p14:xfrm>
          </p:contentPart>
        </mc:Choice>
        <mc:Fallback xmlns="">
          <p:pic>
            <p:nvPicPr>
              <p:cNvPr id="369" name="墨迹 368"/>
            </p:nvPicPr>
            <p:blipFill>
              <a:blip/>
            </p:blipFill>
            <p:spPr>
              <a:xfrm>
                <a:off x="9979377" y="5884429"/>
                <a:ext cx="276578" cy="336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370" name="墨迹 369"/>
              <p14:cNvContentPartPr/>
              <p14:nvPr/>
            </p14:nvContentPartPr>
            <p14:xfrm>
              <a:off x="10334977" y="5947171"/>
              <a:ext cx="132645" cy="36659"/>
            </p14:xfrm>
          </p:contentPart>
        </mc:Choice>
        <mc:Fallback xmlns="">
          <p:pic>
            <p:nvPicPr>
              <p:cNvPr id="370" name="墨迹 369"/>
            </p:nvPicPr>
            <p:blipFill>
              <a:blip/>
            </p:blipFill>
            <p:spPr>
              <a:xfrm>
                <a:off x="10334977" y="5947171"/>
                <a:ext cx="132645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371" name="墨迹 370"/>
              <p14:cNvContentPartPr/>
              <p14:nvPr/>
            </p14:nvContentPartPr>
            <p14:xfrm>
              <a:off x="10295466" y="5833494"/>
              <a:ext cx="90311" cy="305431"/>
            </p14:xfrm>
          </p:contentPart>
        </mc:Choice>
        <mc:Fallback xmlns="">
          <p:pic>
            <p:nvPicPr>
              <p:cNvPr id="371" name="墨迹 370"/>
            </p:nvPicPr>
            <p:blipFill>
              <a:blip/>
            </p:blipFill>
            <p:spPr>
              <a:xfrm>
                <a:off x="10295466" y="5833494"/>
                <a:ext cx="90311" cy="305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372" name="墨迹 371"/>
              <p14:cNvContentPartPr/>
              <p14:nvPr/>
            </p14:nvContentPartPr>
            <p14:xfrm>
              <a:off x="10430932" y="6068427"/>
              <a:ext cx="110068" cy="73318"/>
            </p14:xfrm>
          </p:contentPart>
        </mc:Choice>
        <mc:Fallback xmlns="">
          <p:pic>
            <p:nvPicPr>
              <p:cNvPr id="372" name="墨迹 371"/>
            </p:nvPicPr>
            <p:blipFill>
              <a:blip/>
            </p:blipFill>
            <p:spPr>
              <a:xfrm>
                <a:off x="10430932" y="6068427"/>
                <a:ext cx="110068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373" name="墨迹 372"/>
              <p14:cNvContentPartPr/>
              <p14:nvPr/>
            </p14:nvContentPartPr>
            <p14:xfrm>
              <a:off x="10701867" y="6040228"/>
              <a:ext cx="11288" cy="22559"/>
            </p14:xfrm>
          </p:contentPart>
        </mc:Choice>
        <mc:Fallback xmlns="">
          <p:pic>
            <p:nvPicPr>
              <p:cNvPr id="373" name="墨迹 372"/>
            </p:nvPicPr>
            <p:blipFill>
              <a:blip/>
            </p:blipFill>
            <p:spPr>
              <a:xfrm>
                <a:off x="10701867" y="6040228"/>
                <a:ext cx="1128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374" name="墨迹 373"/>
              <p14:cNvContentPartPr/>
              <p14:nvPr/>
            </p14:nvContentPartPr>
            <p14:xfrm>
              <a:off x="9616016" y="6403996"/>
              <a:ext cx="257881" cy="19739"/>
            </p14:xfrm>
          </p:contentPart>
        </mc:Choice>
        <mc:Fallback xmlns="">
          <p:pic>
            <p:nvPicPr>
              <p:cNvPr id="374" name="墨迹 373"/>
            </p:nvPicPr>
            <p:blipFill>
              <a:blip/>
            </p:blipFill>
            <p:spPr>
              <a:xfrm>
                <a:off x="9616016" y="6403996"/>
                <a:ext cx="257881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375" name="墨迹 374"/>
              <p14:cNvContentPartPr/>
              <p14:nvPr/>
            </p14:nvContentPartPr>
            <p14:xfrm>
              <a:off x="9731022" y="6401175"/>
              <a:ext cx="118533" cy="490663"/>
            </p14:xfrm>
          </p:contentPart>
        </mc:Choice>
        <mc:Fallback xmlns="">
          <p:pic>
            <p:nvPicPr>
              <p:cNvPr id="375" name="墨迹 374"/>
            </p:nvPicPr>
            <p:blipFill>
              <a:blip/>
            </p:blipFill>
            <p:spPr>
              <a:xfrm>
                <a:off x="9731022" y="6401175"/>
                <a:ext cx="118533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376" name="墨迹 375"/>
              <p14:cNvContentPartPr/>
              <p14:nvPr/>
            </p14:nvContentPartPr>
            <p14:xfrm>
              <a:off x="9626600" y="6531420"/>
              <a:ext cx="107950" cy="137646"/>
            </p14:xfrm>
          </p:contentPart>
        </mc:Choice>
        <mc:Fallback xmlns="">
          <p:pic>
            <p:nvPicPr>
              <p:cNvPr id="376" name="墨迹 375"/>
            </p:nvPicPr>
            <p:blipFill>
              <a:blip/>
            </p:blipFill>
            <p:spPr>
              <a:xfrm>
                <a:off x="9626600" y="6531420"/>
                <a:ext cx="107950" cy="137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377" name="墨迹 376"/>
              <p14:cNvContentPartPr/>
              <p14:nvPr/>
            </p14:nvContentPartPr>
            <p14:xfrm>
              <a:off x="9915525" y="6361697"/>
              <a:ext cx="306563" cy="530141"/>
            </p14:xfrm>
          </p:contentPart>
        </mc:Choice>
        <mc:Fallback xmlns="">
          <p:pic>
            <p:nvPicPr>
              <p:cNvPr id="377" name="墨迹 376"/>
            </p:nvPicPr>
            <p:blipFill>
              <a:blip/>
            </p:blipFill>
            <p:spPr>
              <a:xfrm>
                <a:off x="9915525" y="6361697"/>
                <a:ext cx="306563" cy="530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378" name="墨迹 377"/>
              <p14:cNvContentPartPr/>
              <p14:nvPr/>
            </p14:nvContentPartPr>
            <p14:xfrm>
              <a:off x="10292644" y="6389896"/>
              <a:ext cx="172156" cy="336450"/>
            </p14:xfrm>
          </p:contentPart>
        </mc:Choice>
        <mc:Fallback xmlns="">
          <p:pic>
            <p:nvPicPr>
              <p:cNvPr id="378" name="墨迹 377"/>
            </p:nvPicPr>
            <p:blipFill>
              <a:blip/>
            </p:blipFill>
            <p:spPr>
              <a:xfrm>
                <a:off x="10292644" y="6389896"/>
                <a:ext cx="172156" cy="336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379" name="墨迹 378"/>
              <p14:cNvContentPartPr/>
              <p14:nvPr/>
            </p14:nvContentPartPr>
            <p14:xfrm>
              <a:off x="10239551" y="6598569"/>
              <a:ext cx="205493" cy="67677"/>
            </p14:xfrm>
          </p:contentPart>
        </mc:Choice>
        <mc:Fallback xmlns="">
          <p:pic>
            <p:nvPicPr>
              <p:cNvPr id="379" name="墨迹 378"/>
            </p:nvPicPr>
            <p:blipFill>
              <a:blip/>
            </p:blipFill>
            <p:spPr>
              <a:xfrm>
                <a:off x="10239551" y="6598569"/>
                <a:ext cx="205493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380" name="墨迹 379"/>
              <p14:cNvContentPartPr/>
              <p14:nvPr/>
            </p14:nvContentPartPr>
            <p14:xfrm>
              <a:off x="10605911" y="6336142"/>
              <a:ext cx="39511" cy="425981"/>
            </p14:xfrm>
          </p:contentPart>
        </mc:Choice>
        <mc:Fallback xmlns="">
          <p:pic>
            <p:nvPicPr>
              <p:cNvPr id="380" name="墨迹 379"/>
            </p:nvPicPr>
            <p:blipFill>
              <a:blip/>
            </p:blipFill>
            <p:spPr>
              <a:xfrm>
                <a:off x="10605911" y="6336142"/>
                <a:ext cx="39511" cy="425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381" name="墨迹 380"/>
              <p14:cNvContentPartPr/>
              <p14:nvPr/>
            </p14:nvContentPartPr>
            <p14:xfrm>
              <a:off x="10636250" y="6405053"/>
              <a:ext cx="167217" cy="204795"/>
            </p14:xfrm>
          </p:contentPart>
        </mc:Choice>
        <mc:Fallback xmlns="">
          <p:pic>
            <p:nvPicPr>
              <p:cNvPr id="381" name="墨迹 380"/>
            </p:nvPicPr>
            <p:blipFill>
              <a:blip/>
            </p:blipFill>
            <p:spPr>
              <a:xfrm>
                <a:off x="10636250" y="6405053"/>
                <a:ext cx="167217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382" name="墨迹 381"/>
              <p14:cNvContentPartPr/>
              <p14:nvPr/>
            </p14:nvContentPartPr>
            <p14:xfrm>
              <a:off x="10778067" y="6322218"/>
              <a:ext cx="228600" cy="298910"/>
            </p14:xfrm>
          </p:contentPart>
        </mc:Choice>
        <mc:Fallback xmlns="">
          <p:pic>
            <p:nvPicPr>
              <p:cNvPr id="382" name="墨迹 381"/>
            </p:nvPicPr>
            <p:blipFill>
              <a:blip/>
            </p:blipFill>
            <p:spPr>
              <a:xfrm>
                <a:off x="10778067" y="6322218"/>
                <a:ext cx="228600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383" name="墨迹 382"/>
              <p14:cNvContentPartPr/>
              <p14:nvPr/>
            </p14:nvContentPartPr>
            <p14:xfrm>
              <a:off x="11016192" y="6406815"/>
              <a:ext cx="140052" cy="5640"/>
            </p14:xfrm>
          </p:contentPart>
        </mc:Choice>
        <mc:Fallback xmlns="">
          <p:pic>
            <p:nvPicPr>
              <p:cNvPr id="383" name="墨迹 382"/>
            </p:nvPicPr>
            <p:blipFill>
              <a:blip/>
            </p:blipFill>
            <p:spPr>
              <a:xfrm>
                <a:off x="11016192" y="6406815"/>
                <a:ext cx="14005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384" name="墨迹 383"/>
              <p14:cNvContentPartPr/>
              <p14:nvPr/>
            </p14:nvContentPartPr>
            <p14:xfrm>
              <a:off x="11255022" y="6211889"/>
              <a:ext cx="54328" cy="130068"/>
            </p14:xfrm>
          </p:contentPart>
        </mc:Choice>
        <mc:Fallback xmlns="">
          <p:pic>
            <p:nvPicPr>
              <p:cNvPr id="384" name="墨迹 383"/>
            </p:nvPicPr>
            <p:blipFill>
              <a:blip/>
            </p:blipFill>
            <p:spPr>
              <a:xfrm>
                <a:off x="11255022" y="6211889"/>
                <a:ext cx="54328" cy="130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385" name="墨迹 384"/>
              <p14:cNvContentPartPr/>
              <p14:nvPr/>
            </p14:nvContentPartPr>
            <p14:xfrm>
              <a:off x="11232444" y="6164480"/>
              <a:ext cx="344311" cy="479207"/>
            </p14:xfrm>
          </p:contentPart>
        </mc:Choice>
        <mc:Fallback xmlns="">
          <p:pic>
            <p:nvPicPr>
              <p:cNvPr id="385" name="墨迹 384"/>
            </p:nvPicPr>
            <p:blipFill>
              <a:blip/>
            </p:blipFill>
            <p:spPr>
              <a:xfrm>
                <a:off x="11232444" y="6164480"/>
                <a:ext cx="344311" cy="4792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386" name="墨迹 385"/>
              <p14:cNvContentPartPr/>
              <p14:nvPr/>
            </p14:nvContentPartPr>
            <p14:xfrm>
              <a:off x="11507611" y="6133990"/>
              <a:ext cx="151694" cy="525206"/>
            </p14:xfrm>
          </p:contentPart>
        </mc:Choice>
        <mc:Fallback xmlns="">
          <p:pic>
            <p:nvPicPr>
              <p:cNvPr id="386" name="墨迹 385"/>
            </p:nvPicPr>
            <p:blipFill>
              <a:blip/>
            </p:blipFill>
            <p:spPr>
              <a:xfrm>
                <a:off x="11507611" y="6133990"/>
                <a:ext cx="151694" cy="525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387" name="墨迹 386"/>
              <p14:cNvContentPartPr/>
              <p14:nvPr/>
            </p14:nvContentPartPr>
            <p14:xfrm>
              <a:off x="11503377" y="6271460"/>
              <a:ext cx="90311" cy="84597"/>
            </p14:xfrm>
          </p:contentPart>
        </mc:Choice>
        <mc:Fallback xmlns="">
          <p:pic>
            <p:nvPicPr>
              <p:cNvPr id="387" name="墨迹 386"/>
            </p:nvPicPr>
            <p:blipFill>
              <a:blip/>
            </p:blipFill>
            <p:spPr>
              <a:xfrm>
                <a:off x="11503377" y="6271460"/>
                <a:ext cx="90311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388" name="墨迹 387"/>
              <p14:cNvContentPartPr/>
              <p14:nvPr/>
            </p14:nvContentPartPr>
            <p14:xfrm>
              <a:off x="11497732" y="6211713"/>
              <a:ext cx="152400" cy="206382"/>
            </p14:xfrm>
          </p:contentPart>
        </mc:Choice>
        <mc:Fallback xmlns="">
          <p:pic>
            <p:nvPicPr>
              <p:cNvPr id="388" name="墨迹 387"/>
            </p:nvPicPr>
            <p:blipFill>
              <a:blip/>
            </p:blipFill>
            <p:spPr>
              <a:xfrm>
                <a:off x="11497732" y="6211713"/>
                <a:ext cx="152400" cy="206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389" name="墨迹 388"/>
              <p14:cNvContentPartPr/>
              <p14:nvPr/>
            </p14:nvContentPartPr>
            <p14:xfrm>
              <a:off x="11599332" y="6384256"/>
              <a:ext cx="62089" cy="67678"/>
            </p14:xfrm>
          </p:contentPart>
        </mc:Choice>
        <mc:Fallback xmlns="">
          <p:pic>
            <p:nvPicPr>
              <p:cNvPr id="389" name="墨迹 388"/>
            </p:nvPicPr>
            <p:blipFill>
              <a:blip/>
            </p:blipFill>
            <p:spPr>
              <a:xfrm>
                <a:off x="11599332" y="6384256"/>
                <a:ext cx="62089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390" name="墨迹 389"/>
              <p14:cNvContentPartPr/>
              <p14:nvPr/>
            </p14:nvContentPartPr>
            <p14:xfrm>
              <a:off x="11669888" y="6294019"/>
              <a:ext cx="19756" cy="78957"/>
            </p14:xfrm>
          </p:contentPart>
        </mc:Choice>
        <mc:Fallback xmlns="">
          <p:pic>
            <p:nvPicPr>
              <p:cNvPr id="390" name="墨迹 389"/>
            </p:nvPicPr>
            <p:blipFill>
              <a:blip/>
            </p:blipFill>
            <p:spPr>
              <a:xfrm>
                <a:off x="11669888" y="6294019"/>
                <a:ext cx="1975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391" name="墨迹 390"/>
              <p14:cNvContentPartPr/>
              <p14:nvPr/>
            </p14:nvContentPartPr>
            <p14:xfrm>
              <a:off x="11706577" y="6169944"/>
              <a:ext cx="180623" cy="155094"/>
            </p14:xfrm>
          </p:contentPart>
        </mc:Choice>
        <mc:Fallback xmlns="">
          <p:pic>
            <p:nvPicPr>
              <p:cNvPr id="391" name="墨迹 390"/>
            </p:nvPicPr>
            <p:blipFill>
              <a:blip/>
            </p:blipFill>
            <p:spPr>
              <a:xfrm>
                <a:off x="11706577" y="6169944"/>
                <a:ext cx="180623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392" name="墨迹 391"/>
              <p14:cNvContentPartPr/>
              <p14:nvPr/>
            </p14:nvContentPartPr>
            <p14:xfrm>
              <a:off x="11675532" y="6350417"/>
              <a:ext cx="149578" cy="186114"/>
            </p14:xfrm>
          </p:contentPart>
        </mc:Choice>
        <mc:Fallback xmlns="">
          <p:pic>
            <p:nvPicPr>
              <p:cNvPr id="392" name="墨迹 391"/>
            </p:nvPicPr>
            <p:blipFill>
              <a:blip/>
            </p:blipFill>
            <p:spPr>
              <a:xfrm>
                <a:off x="11675532" y="6350417"/>
                <a:ext cx="149578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393" name="墨迹 392"/>
              <p14:cNvContentPartPr/>
              <p14:nvPr/>
            </p14:nvContentPartPr>
            <p14:xfrm>
              <a:off x="11875911" y="6153024"/>
              <a:ext cx="109008" cy="45119"/>
            </p14:xfrm>
          </p:contentPart>
        </mc:Choice>
        <mc:Fallback xmlns="">
          <p:pic>
            <p:nvPicPr>
              <p:cNvPr id="393" name="墨迹 392"/>
            </p:nvPicPr>
            <p:blipFill>
              <a:blip/>
            </p:blipFill>
            <p:spPr>
              <a:xfrm>
                <a:off x="11875911" y="6153024"/>
                <a:ext cx="10900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394" name="墨迹 393"/>
              <p14:cNvContentPartPr/>
              <p14:nvPr/>
            </p14:nvContentPartPr>
            <p14:xfrm>
              <a:off x="11864622" y="6237621"/>
              <a:ext cx="28223" cy="397606"/>
            </p14:xfrm>
          </p:contentPart>
        </mc:Choice>
        <mc:Fallback xmlns="">
          <p:pic>
            <p:nvPicPr>
              <p:cNvPr id="394" name="墨迹 393"/>
            </p:nvPicPr>
            <p:blipFill>
              <a:blip/>
            </p:blipFill>
            <p:spPr>
              <a:xfrm>
                <a:off x="11864622" y="6237621"/>
                <a:ext cx="28223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395" name="墨迹 394"/>
              <p14:cNvContentPartPr/>
              <p14:nvPr/>
            </p14:nvContentPartPr>
            <p14:xfrm>
              <a:off x="11873088" y="6294019"/>
              <a:ext cx="104423" cy="163554"/>
            </p14:xfrm>
          </p:contentPart>
        </mc:Choice>
        <mc:Fallback xmlns="">
          <p:pic>
            <p:nvPicPr>
              <p:cNvPr id="395" name="墨迹 394"/>
            </p:nvPicPr>
            <p:blipFill>
              <a:blip/>
            </p:blipFill>
            <p:spPr>
              <a:xfrm>
                <a:off x="11873088" y="6294019"/>
                <a:ext cx="104423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396" name="墨迹 395"/>
              <p14:cNvContentPartPr/>
              <p14:nvPr/>
            </p14:nvContentPartPr>
            <p14:xfrm>
              <a:off x="11875911" y="6376501"/>
              <a:ext cx="143933" cy="126191"/>
            </p14:xfrm>
          </p:contentPart>
        </mc:Choice>
        <mc:Fallback xmlns="">
          <p:pic>
            <p:nvPicPr>
              <p:cNvPr id="396" name="墨迹 395"/>
            </p:nvPicPr>
            <p:blipFill>
              <a:blip/>
            </p:blipFill>
            <p:spPr>
              <a:xfrm>
                <a:off x="11875911" y="6376501"/>
                <a:ext cx="143933" cy="126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397" name="墨迹 396"/>
              <p14:cNvContentPartPr/>
              <p14:nvPr/>
            </p14:nvContentPartPr>
            <p14:xfrm>
              <a:off x="11822288" y="6497052"/>
              <a:ext cx="87489" cy="109976"/>
            </p14:xfrm>
          </p:contentPart>
        </mc:Choice>
        <mc:Fallback xmlns="">
          <p:pic>
            <p:nvPicPr>
              <p:cNvPr id="397" name="墨迹 396"/>
            </p:nvPicPr>
            <p:blipFill>
              <a:blip/>
            </p:blipFill>
            <p:spPr>
              <a:xfrm>
                <a:off x="11822288" y="6497052"/>
                <a:ext cx="87489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398" name="墨迹 397"/>
              <p14:cNvContentPartPr/>
              <p14:nvPr/>
            </p14:nvContentPartPr>
            <p14:xfrm>
              <a:off x="11717867" y="6567374"/>
              <a:ext cx="210608" cy="338564"/>
            </p14:xfrm>
          </p:contentPart>
        </mc:Choice>
        <mc:Fallback xmlns="">
          <p:pic>
            <p:nvPicPr>
              <p:cNvPr id="398" name="墨迹 397"/>
            </p:nvPicPr>
            <p:blipFill>
              <a:blip/>
            </p:blipFill>
            <p:spPr>
              <a:xfrm>
                <a:off x="11717867" y="6567374"/>
                <a:ext cx="210608" cy="3385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399" name="墨迹 398"/>
              <p14:cNvContentPartPr/>
              <p14:nvPr/>
            </p14:nvContentPartPr>
            <p14:xfrm>
              <a:off x="11778544" y="6671886"/>
              <a:ext cx="317500" cy="169194"/>
            </p14:xfrm>
          </p:contentPart>
        </mc:Choice>
        <mc:Fallback xmlns="">
          <p:pic>
            <p:nvPicPr>
              <p:cNvPr id="399" name="墨迹 398"/>
            </p:nvPicPr>
            <p:blipFill>
              <a:blip/>
            </p:blipFill>
            <p:spPr>
              <a:xfrm>
                <a:off x="11778544" y="6671886"/>
                <a:ext cx="317500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400" name="墨迹 399"/>
              <p14:cNvContentPartPr/>
              <p14:nvPr/>
            </p14:nvContentPartPr>
            <p14:xfrm>
              <a:off x="2971800" y="1868713"/>
              <a:ext cx="64911" cy="584425"/>
            </p14:xfrm>
          </p:contentPart>
        </mc:Choice>
        <mc:Fallback xmlns="">
          <p:pic>
            <p:nvPicPr>
              <p:cNvPr id="400" name="墨迹 399"/>
            </p:nvPicPr>
            <p:blipFill>
              <a:blip/>
            </p:blipFill>
            <p:spPr>
              <a:xfrm>
                <a:off x="2971800" y="1868713"/>
                <a:ext cx="64911" cy="584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401" name="墨迹 400"/>
              <p14:cNvContentPartPr/>
              <p14:nvPr/>
            </p14:nvContentPartPr>
            <p14:xfrm>
              <a:off x="2935111" y="2371536"/>
              <a:ext cx="22577" cy="14100"/>
            </p14:xfrm>
          </p:contentPart>
        </mc:Choice>
        <mc:Fallback xmlns="">
          <p:pic>
            <p:nvPicPr>
              <p:cNvPr id="401" name="墨迹 400"/>
            </p:nvPicPr>
            <p:blipFill>
              <a:blip/>
            </p:blipFill>
            <p:spPr>
              <a:xfrm>
                <a:off x="2935111" y="2371536"/>
                <a:ext cx="2257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402" name="墨迹 401"/>
              <p14:cNvContentPartPr/>
              <p14:nvPr/>
            </p14:nvContentPartPr>
            <p14:xfrm>
              <a:off x="2892072" y="2308617"/>
              <a:ext cx="35454" cy="50935"/>
            </p14:xfrm>
          </p:contentPart>
        </mc:Choice>
        <mc:Fallback xmlns="">
          <p:pic>
            <p:nvPicPr>
              <p:cNvPr id="402" name="墨迹 401"/>
            </p:nvPicPr>
            <p:blipFill>
              <a:blip/>
            </p:blipFill>
            <p:spPr>
              <a:xfrm>
                <a:off x="2892072" y="2308617"/>
                <a:ext cx="35454" cy="509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403" name="墨迹 402"/>
              <p14:cNvContentPartPr/>
              <p14:nvPr/>
            </p14:nvContentPartPr>
            <p14:xfrm>
              <a:off x="2904772" y="2179783"/>
              <a:ext cx="402872" cy="401836"/>
            </p14:xfrm>
          </p:contentPart>
        </mc:Choice>
        <mc:Fallback xmlns="">
          <p:pic>
            <p:nvPicPr>
              <p:cNvPr id="403" name="墨迹 402"/>
            </p:nvPicPr>
            <p:blipFill>
              <a:blip/>
            </p:blipFill>
            <p:spPr>
              <a:xfrm>
                <a:off x="2904772" y="2179783"/>
                <a:ext cx="402872" cy="401836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0">
            <p14:nvContentPartPr>
              <p14:cNvPr id="2" name="墨迹 1"/>
              <p14:cNvContentPartPr/>
              <p14:nvPr/>
            </p14:nvContentPartPr>
            <p14:xfrm>
              <a:off x="3126240" y="5664240"/>
              <a:ext cx="6415920" cy="78336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3116880" y="5654880"/>
                <a:ext cx="6434640" cy="802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18" y="392025"/>
            <a:ext cx="12350150" cy="45212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6711244" y="3575634"/>
              <a:ext cx="90311" cy="5639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6711244" y="3575634"/>
                <a:ext cx="90311" cy="56398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2356200" y="129240"/>
              <a:ext cx="9315720" cy="457344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46840" y="119880"/>
                <a:ext cx="9334440" cy="4592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18" y="392025"/>
            <a:ext cx="12350150" cy="45212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6767688" y="4658476"/>
              <a:ext cx="544689" cy="22560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6767688" y="4658476"/>
                <a:ext cx="54468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6711244" y="3575634"/>
              <a:ext cx="90311" cy="5639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6711244" y="3575634"/>
                <a:ext cx="9031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3781777" y="2693005"/>
              <a:ext cx="812800" cy="126896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3781777" y="2693005"/>
                <a:ext cx="812800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7250288" y="1737059"/>
              <a:ext cx="47978" cy="6203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7250288" y="1737059"/>
                <a:ext cx="4797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3716866" y="2754162"/>
              <a:ext cx="564445" cy="46000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3716866" y="2754162"/>
                <a:ext cx="564445" cy="46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墨迹 8"/>
              <p14:cNvContentPartPr/>
              <p14:nvPr/>
            </p14:nvContentPartPr>
            <p14:xfrm>
              <a:off x="360009" y="4246771"/>
              <a:ext cx="811213" cy="535781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360009" y="4246771"/>
                <a:ext cx="811213" cy="535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墨迹 9"/>
              <p14:cNvContentPartPr/>
              <p14:nvPr/>
            </p14:nvContentPartPr>
            <p14:xfrm>
              <a:off x="8794044" y="2167622"/>
              <a:ext cx="16933" cy="26261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8794044" y="2167622"/>
                <a:ext cx="16933" cy="26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墨迹 10"/>
              <p14:cNvContentPartPr/>
              <p14:nvPr/>
            </p14:nvContentPartPr>
            <p14:xfrm>
              <a:off x="8717315" y="2114925"/>
              <a:ext cx="104951" cy="242512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717315" y="2114925"/>
                <a:ext cx="104951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墨迹 11"/>
              <p14:cNvContentPartPr/>
              <p14:nvPr/>
            </p14:nvContentPartPr>
            <p14:xfrm>
              <a:off x="8810977" y="2080382"/>
              <a:ext cx="150284" cy="250971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810977" y="2080382"/>
                <a:ext cx="150284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墨迹 12"/>
              <p14:cNvContentPartPr/>
              <p14:nvPr/>
            </p14:nvContentPartPr>
            <p14:xfrm>
              <a:off x="8946444" y="2133255"/>
              <a:ext cx="122237" cy="159324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8946444" y="2133255"/>
                <a:ext cx="122237" cy="159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墨迹 13"/>
              <p14:cNvContentPartPr/>
              <p14:nvPr/>
            </p14:nvContentPartPr>
            <p14:xfrm>
              <a:off x="9098844" y="2207101"/>
              <a:ext cx="50800" cy="109447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9098844" y="2207101"/>
                <a:ext cx="50800" cy="109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墨迹 14"/>
              <p14:cNvContentPartPr/>
              <p14:nvPr/>
            </p14:nvContentPartPr>
            <p14:xfrm>
              <a:off x="9258828" y="2052888"/>
              <a:ext cx="137231" cy="243216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9258828" y="2052888"/>
                <a:ext cx="137231" cy="243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墨迹 15"/>
              <p14:cNvContentPartPr/>
              <p14:nvPr/>
            </p14:nvContentPartPr>
            <p14:xfrm>
              <a:off x="9395177" y="2136780"/>
              <a:ext cx="25400" cy="59923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9395177" y="2136780"/>
                <a:ext cx="25400" cy="59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墨迹 16"/>
              <p14:cNvContentPartPr/>
              <p14:nvPr/>
            </p14:nvContentPartPr>
            <p14:xfrm>
              <a:off x="9437511" y="1962651"/>
              <a:ext cx="150989" cy="741634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9437511" y="1962651"/>
                <a:ext cx="150989" cy="741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墨迹 17"/>
              <p14:cNvContentPartPr/>
              <p14:nvPr/>
            </p14:nvContentPartPr>
            <p14:xfrm>
              <a:off x="9420577" y="2199522"/>
              <a:ext cx="169334" cy="7331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9420577" y="2199522"/>
                <a:ext cx="169334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" name="墨迹 18"/>
              <p14:cNvContentPartPr/>
              <p14:nvPr/>
            </p14:nvContentPartPr>
            <p14:xfrm>
              <a:off x="9563100" y="2122504"/>
              <a:ext cx="88900" cy="251852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9563100" y="2122504"/>
                <a:ext cx="88900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0" name="墨迹 19"/>
              <p14:cNvContentPartPr/>
              <p14:nvPr/>
            </p14:nvContentPartPr>
            <p14:xfrm>
              <a:off x="9691511" y="2212917"/>
              <a:ext cx="62089" cy="144520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9691511" y="2212917"/>
                <a:ext cx="62089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1" name="墨迹 20"/>
              <p14:cNvContentPartPr/>
              <p14:nvPr/>
            </p14:nvContentPartPr>
            <p14:xfrm>
              <a:off x="9745133" y="2243936"/>
              <a:ext cx="82550" cy="124781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9745133" y="2243936"/>
                <a:ext cx="82550" cy="124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2" name="墨迹 21"/>
              <p14:cNvContentPartPr/>
              <p14:nvPr/>
            </p14:nvContentPartPr>
            <p14:xfrm>
              <a:off x="9849555" y="2182603"/>
              <a:ext cx="112889" cy="205853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9849555" y="2182603"/>
                <a:ext cx="112889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3" name="墨迹 22"/>
              <p14:cNvContentPartPr/>
              <p14:nvPr/>
            </p14:nvContentPartPr>
            <p14:xfrm>
              <a:off x="8080022" y="3519236"/>
              <a:ext cx="47978" cy="11280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8080022" y="3519236"/>
                <a:ext cx="479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4" name="墨迹 23"/>
              <p14:cNvContentPartPr/>
              <p14:nvPr/>
            </p14:nvContentPartPr>
            <p14:xfrm>
              <a:off x="7956550" y="3468478"/>
              <a:ext cx="402519" cy="78957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7956550" y="3468478"/>
                <a:ext cx="402519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5" name="墨迹 24"/>
              <p14:cNvContentPartPr/>
              <p14:nvPr/>
            </p14:nvContentPartPr>
            <p14:xfrm>
              <a:off x="7939616" y="2419475"/>
              <a:ext cx="391584" cy="59218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7939616" y="2419475"/>
                <a:ext cx="39158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6" name="墨迹 25"/>
              <p14:cNvContentPartPr/>
              <p14:nvPr/>
            </p14:nvContentPartPr>
            <p14:xfrm>
              <a:off x="10528829" y="1198458"/>
              <a:ext cx="212549" cy="258373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0528829" y="1198458"/>
                <a:ext cx="212549" cy="258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7" name="墨迹 26"/>
              <p14:cNvContentPartPr/>
              <p14:nvPr/>
            </p14:nvContentPartPr>
            <p14:xfrm>
              <a:off x="10726561" y="1246396"/>
              <a:ext cx="232127" cy="150160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0726561" y="1246396"/>
                <a:ext cx="232127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8" name="墨迹 27"/>
              <p14:cNvContentPartPr/>
              <p14:nvPr/>
            </p14:nvContentPartPr>
            <p14:xfrm>
              <a:off x="10929585" y="1105401"/>
              <a:ext cx="153987" cy="50758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0929585" y="1105401"/>
                <a:ext cx="15398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9" name="墨迹 28"/>
              <p14:cNvContentPartPr/>
              <p14:nvPr/>
            </p14:nvContentPartPr>
            <p14:xfrm>
              <a:off x="10955867" y="1139240"/>
              <a:ext cx="84667" cy="62319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0955867" y="1139240"/>
                <a:ext cx="84667" cy="623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0" name="墨迹 29"/>
              <p14:cNvContentPartPr/>
              <p14:nvPr/>
            </p14:nvContentPartPr>
            <p14:xfrm>
              <a:off x="10935229" y="1264725"/>
              <a:ext cx="202671" cy="54988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0935229" y="1264725"/>
                <a:ext cx="202671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1" name="墨迹 30"/>
              <p14:cNvContentPartPr/>
              <p14:nvPr/>
            </p14:nvContentPartPr>
            <p14:xfrm>
              <a:off x="10572044" y="2357437"/>
              <a:ext cx="183444" cy="238634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0572044" y="2357437"/>
                <a:ext cx="183444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2" name="墨迹 31"/>
              <p14:cNvContentPartPr/>
              <p14:nvPr/>
            </p14:nvContentPartPr>
            <p14:xfrm>
              <a:off x="10752667" y="2363077"/>
              <a:ext cx="53622" cy="42298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0752667" y="2363077"/>
                <a:ext cx="53622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3" name="墨迹 32"/>
              <p14:cNvContentPartPr/>
              <p14:nvPr/>
            </p14:nvContentPartPr>
            <p14:xfrm>
              <a:off x="10814755" y="2205162"/>
              <a:ext cx="135467" cy="3665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0814755" y="2205162"/>
                <a:ext cx="13546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4" name="墨迹 33"/>
              <p14:cNvContentPartPr/>
              <p14:nvPr/>
            </p14:nvContentPartPr>
            <p14:xfrm>
              <a:off x="10814755" y="2267200"/>
              <a:ext cx="59267" cy="611919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0814755" y="2267200"/>
                <a:ext cx="59267" cy="611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5" name="墨迹 34"/>
              <p14:cNvContentPartPr/>
              <p14:nvPr/>
            </p14:nvContentPartPr>
            <p14:xfrm>
              <a:off x="10829925" y="2399736"/>
              <a:ext cx="148519" cy="42298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10829925" y="2399736"/>
                <a:ext cx="148519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6" name="墨迹 35"/>
              <p14:cNvContentPartPr/>
              <p14:nvPr/>
            </p14:nvContentPartPr>
            <p14:xfrm>
              <a:off x="10896070" y="2360257"/>
              <a:ext cx="135995" cy="131125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10896070" y="2360257"/>
                <a:ext cx="135995" cy="131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7" name="墨迹 36"/>
              <p14:cNvContentPartPr/>
              <p14:nvPr/>
            </p14:nvContentPartPr>
            <p14:xfrm>
              <a:off x="10955867" y="2374356"/>
              <a:ext cx="33867" cy="253792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0955867" y="2374356"/>
                <a:ext cx="33867" cy="253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8" name="墨迹 37"/>
              <p14:cNvContentPartPr/>
              <p14:nvPr/>
            </p14:nvContentPartPr>
            <p14:xfrm>
              <a:off x="11068755" y="2363077"/>
              <a:ext cx="56445" cy="191753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1068755" y="2363077"/>
                <a:ext cx="56445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9" name="墨迹 38"/>
              <p14:cNvContentPartPr/>
              <p14:nvPr/>
            </p14:nvContentPartPr>
            <p14:xfrm>
              <a:off x="11132785" y="2363077"/>
              <a:ext cx="122237" cy="336097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1132785" y="2363077"/>
                <a:ext cx="122237" cy="336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0" name="墨迹 39"/>
              <p14:cNvContentPartPr/>
              <p14:nvPr/>
            </p14:nvContentPartPr>
            <p14:xfrm>
              <a:off x="11283244" y="2334878"/>
              <a:ext cx="95956" cy="256611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1283244" y="2334878"/>
                <a:ext cx="95956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1" name="墨迹 40"/>
              <p14:cNvContentPartPr/>
              <p14:nvPr/>
            </p14:nvContentPartPr>
            <p14:xfrm>
              <a:off x="11198577" y="1352142"/>
              <a:ext cx="67733" cy="136765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1198577" y="1352142"/>
                <a:ext cx="67733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2" name="墨迹 41"/>
              <p14:cNvContentPartPr/>
              <p14:nvPr/>
            </p14:nvContentPartPr>
            <p14:xfrm>
              <a:off x="11260667" y="1353552"/>
              <a:ext cx="109008" cy="135355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1260667" y="1353552"/>
                <a:ext cx="109008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3" name="墨迹 42"/>
              <p14:cNvContentPartPr/>
              <p14:nvPr/>
            </p14:nvContentPartPr>
            <p14:xfrm>
              <a:off x="11334044" y="1240756"/>
              <a:ext cx="216252" cy="290450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1334044" y="1240756"/>
                <a:ext cx="216252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4" name="墨迹 43"/>
              <p14:cNvContentPartPr/>
              <p14:nvPr/>
            </p14:nvContentPartPr>
            <p14:xfrm>
              <a:off x="10955867" y="978505"/>
              <a:ext cx="1196622" cy="465284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0955867" y="978505"/>
                <a:ext cx="1196622" cy="465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5" name="墨迹 44"/>
              <p14:cNvContentPartPr/>
              <p14:nvPr/>
            </p14:nvContentPartPr>
            <p14:xfrm>
              <a:off x="11070167" y="2140305"/>
              <a:ext cx="1042811" cy="267890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1070167" y="2140305"/>
                <a:ext cx="1042811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6" name="墨迹 45"/>
              <p14:cNvContentPartPr/>
              <p14:nvPr/>
            </p14:nvContentPartPr>
            <p14:xfrm>
              <a:off x="6286676" y="4792246"/>
              <a:ext cx="136701" cy="287101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6286676" y="4792246"/>
                <a:ext cx="136701" cy="287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7" name="墨迹 46"/>
              <p14:cNvContentPartPr/>
              <p14:nvPr/>
            </p14:nvContentPartPr>
            <p14:xfrm>
              <a:off x="6389511" y="4818858"/>
              <a:ext cx="135466" cy="249033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6389511" y="4818858"/>
                <a:ext cx="135466" cy="249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8" name="墨迹 47"/>
              <p14:cNvContentPartPr/>
              <p14:nvPr/>
            </p14:nvContentPartPr>
            <p14:xfrm>
              <a:off x="6553200" y="4846529"/>
              <a:ext cx="121355" cy="164788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6553200" y="4846529"/>
                <a:ext cx="121355" cy="164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9" name="墨迹 48"/>
              <p14:cNvContentPartPr/>
              <p14:nvPr/>
            </p14:nvContentPartPr>
            <p14:xfrm>
              <a:off x="6726590" y="4912268"/>
              <a:ext cx="108832" cy="156504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6726590" y="4912268"/>
                <a:ext cx="108832" cy="156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0" name="墨迹 49"/>
              <p14:cNvContentPartPr/>
              <p14:nvPr/>
            </p14:nvContentPartPr>
            <p14:xfrm>
              <a:off x="6886222" y="4765633"/>
              <a:ext cx="208844" cy="277055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6886222" y="4765633"/>
                <a:ext cx="208844" cy="277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1" name="墨迹 50"/>
              <p14:cNvContentPartPr/>
              <p14:nvPr/>
            </p14:nvContentPartPr>
            <p14:xfrm>
              <a:off x="7072488" y="4841241"/>
              <a:ext cx="47978" cy="48467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7072488" y="4841241"/>
                <a:ext cx="47978" cy="48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2" name="墨迹 51"/>
              <p14:cNvContentPartPr/>
              <p14:nvPr/>
            </p14:nvContentPartPr>
            <p14:xfrm>
              <a:off x="7192962" y="4692315"/>
              <a:ext cx="116593" cy="76138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7192962" y="4692315"/>
                <a:ext cx="116593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3" name="墨迹 52"/>
              <p14:cNvContentPartPr/>
              <p14:nvPr/>
            </p14:nvContentPartPr>
            <p14:xfrm>
              <a:off x="7168444" y="4776912"/>
              <a:ext cx="84666" cy="688056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7168444" y="4776912"/>
                <a:ext cx="84666" cy="688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4" name="墨迹 53"/>
              <p14:cNvContentPartPr/>
              <p14:nvPr/>
            </p14:nvContentPartPr>
            <p14:xfrm>
              <a:off x="7171266" y="4917907"/>
              <a:ext cx="124178" cy="39479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7171266" y="4917907"/>
                <a:ext cx="12417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5" name="墨迹 54"/>
              <p14:cNvContentPartPr/>
              <p14:nvPr/>
            </p14:nvContentPartPr>
            <p14:xfrm>
              <a:off x="7320844" y="4872789"/>
              <a:ext cx="107244" cy="246212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7320844" y="4872789"/>
                <a:ext cx="107244" cy="246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6" name="墨迹 55"/>
              <p14:cNvContentPartPr/>
              <p14:nvPr/>
            </p14:nvContentPartPr>
            <p14:xfrm>
              <a:off x="7580488" y="4848115"/>
              <a:ext cx="73378" cy="205148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7580488" y="4848115"/>
                <a:ext cx="73378" cy="205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7" name="墨迹 56"/>
              <p14:cNvContentPartPr/>
              <p14:nvPr/>
            </p14:nvContentPartPr>
            <p14:xfrm>
              <a:off x="7707488" y="4850230"/>
              <a:ext cx="96309" cy="218013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7707488" y="4850230"/>
                <a:ext cx="96309" cy="21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8" name="墨迹 57"/>
              <p14:cNvContentPartPr/>
              <p14:nvPr/>
            </p14:nvContentPartPr>
            <p14:xfrm>
              <a:off x="7820377" y="4822031"/>
              <a:ext cx="115712" cy="265070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7820377" y="4822031"/>
                <a:ext cx="115712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9" name="墨迹 58"/>
              <p14:cNvContentPartPr/>
              <p14:nvPr/>
            </p14:nvContentPartPr>
            <p14:xfrm>
              <a:off x="8022166" y="4853050"/>
              <a:ext cx="328789" cy="47938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8022166" y="4853050"/>
                <a:ext cx="328789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0" name="墨迹 59"/>
              <p14:cNvContentPartPr/>
              <p14:nvPr/>
            </p14:nvContentPartPr>
            <p14:xfrm>
              <a:off x="8297333" y="4771273"/>
              <a:ext cx="124178" cy="56398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8297333" y="4771273"/>
                <a:ext cx="12417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1" name="墨迹 60"/>
              <p14:cNvContentPartPr/>
              <p14:nvPr/>
            </p14:nvContentPartPr>
            <p14:xfrm>
              <a:off x="8005938" y="4971486"/>
              <a:ext cx="350662" cy="53578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8005938" y="4971486"/>
                <a:ext cx="350662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2" name="墨迹 61"/>
              <p14:cNvContentPartPr/>
              <p14:nvPr/>
            </p14:nvContentPartPr>
            <p14:xfrm>
              <a:off x="8032044" y="4996865"/>
              <a:ext cx="146756" cy="93056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8032044" y="4996865"/>
                <a:ext cx="146756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3" name="墨迹 62"/>
              <p14:cNvContentPartPr/>
              <p14:nvPr/>
            </p14:nvContentPartPr>
            <p14:xfrm>
              <a:off x="8536516" y="4805111"/>
              <a:ext cx="237772" cy="206735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8536516" y="4805111"/>
                <a:ext cx="237772" cy="206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4" name="墨迹 63"/>
              <p14:cNvContentPartPr/>
              <p14:nvPr/>
            </p14:nvContentPartPr>
            <p14:xfrm>
              <a:off x="8764411" y="4762813"/>
              <a:ext cx="131233" cy="234757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8764411" y="4762813"/>
                <a:ext cx="131233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5" name="墨迹 64"/>
              <p14:cNvContentPartPr/>
              <p14:nvPr/>
            </p14:nvContentPartPr>
            <p14:xfrm>
              <a:off x="8839200" y="4737610"/>
              <a:ext cx="195438" cy="231056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8839200" y="4737610"/>
                <a:ext cx="195438" cy="231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6" name="墨迹 65"/>
              <p14:cNvContentPartPr/>
              <p14:nvPr/>
            </p14:nvContentPartPr>
            <p14:xfrm>
              <a:off x="9044693" y="4767571"/>
              <a:ext cx="296862" cy="154038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9044693" y="4767571"/>
                <a:ext cx="296862" cy="154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7" name="墨迹 66"/>
              <p14:cNvContentPartPr/>
              <p14:nvPr/>
            </p14:nvContentPartPr>
            <p14:xfrm>
              <a:off x="9324622" y="4545680"/>
              <a:ext cx="127881" cy="45119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9324622" y="4545680"/>
                <a:ext cx="127881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8" name="墨迹 67"/>
              <p14:cNvContentPartPr/>
              <p14:nvPr/>
            </p14:nvContentPartPr>
            <p14:xfrm>
              <a:off x="9285111" y="4624638"/>
              <a:ext cx="101600" cy="795212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9285111" y="4624638"/>
                <a:ext cx="101600" cy="795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9" name="墨迹 68"/>
              <p14:cNvContentPartPr/>
              <p14:nvPr/>
            </p14:nvContentPartPr>
            <p14:xfrm>
              <a:off x="9324622" y="4816391"/>
              <a:ext cx="93133" cy="22559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9324622" y="4816391"/>
                <a:ext cx="931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0" name="墨迹 69"/>
              <p14:cNvContentPartPr/>
              <p14:nvPr/>
            </p14:nvContentPartPr>
            <p14:xfrm>
              <a:off x="9482666" y="4855870"/>
              <a:ext cx="79022" cy="180473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9482666" y="4855870"/>
                <a:ext cx="79022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1" name="墨迹 70"/>
              <p14:cNvContentPartPr/>
              <p14:nvPr/>
            </p14:nvContentPartPr>
            <p14:xfrm>
              <a:off x="9601200" y="4855870"/>
              <a:ext cx="73377" cy="208672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9601200" y="4855870"/>
                <a:ext cx="73377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2" name="墨迹 71"/>
              <p14:cNvContentPartPr/>
              <p14:nvPr/>
            </p14:nvContentPartPr>
            <p14:xfrm>
              <a:off x="9705622" y="4801410"/>
              <a:ext cx="102481" cy="251853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9705622" y="4801410"/>
                <a:ext cx="102481" cy="251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3" name="墨迹 72"/>
              <p14:cNvContentPartPr/>
              <p14:nvPr/>
            </p14:nvContentPartPr>
            <p14:xfrm>
              <a:off x="9866488" y="4824851"/>
              <a:ext cx="180622" cy="14099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9866488" y="4824851"/>
                <a:ext cx="18062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4" name="墨迹 73"/>
              <p14:cNvContentPartPr/>
              <p14:nvPr/>
            </p14:nvContentPartPr>
            <p14:xfrm>
              <a:off x="9917288" y="4722982"/>
              <a:ext cx="39512" cy="319001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9917288" y="4722982"/>
                <a:ext cx="39512" cy="319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5" name="墨迹 74"/>
              <p14:cNvContentPartPr/>
              <p14:nvPr/>
            </p14:nvContentPartPr>
            <p14:xfrm>
              <a:off x="10255955" y="4559251"/>
              <a:ext cx="262467" cy="288159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0255955" y="4559251"/>
                <a:ext cx="262467" cy="288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6" name="墨迹 75"/>
              <p14:cNvContentPartPr/>
              <p14:nvPr/>
            </p14:nvContentPartPr>
            <p14:xfrm>
              <a:off x="10470444" y="4581458"/>
              <a:ext cx="53623" cy="31900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10470444" y="4581458"/>
                <a:ext cx="53623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7" name="墨迹 76"/>
              <p14:cNvContentPartPr/>
              <p14:nvPr/>
            </p14:nvContentPartPr>
            <p14:xfrm>
              <a:off x="10528829" y="4434823"/>
              <a:ext cx="221544" cy="883510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10528829" y="4434823"/>
                <a:ext cx="221544" cy="883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8" name="墨迹 77"/>
              <p14:cNvContentPartPr/>
              <p14:nvPr/>
            </p14:nvContentPartPr>
            <p14:xfrm>
              <a:off x="10566400" y="4720514"/>
              <a:ext cx="180622" cy="50758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0566400" y="4720514"/>
                <a:ext cx="18062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9" name="墨迹 78"/>
              <p14:cNvContentPartPr/>
              <p14:nvPr/>
            </p14:nvContentPartPr>
            <p14:xfrm>
              <a:off x="10728501" y="4707472"/>
              <a:ext cx="148343" cy="142758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0728501" y="4707472"/>
                <a:ext cx="148343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0" name="墨迹 79"/>
              <p14:cNvContentPartPr/>
              <p14:nvPr/>
            </p14:nvContentPartPr>
            <p14:xfrm>
              <a:off x="10806288" y="4718928"/>
              <a:ext cx="42333" cy="218719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0806288" y="4718928"/>
                <a:ext cx="42333" cy="218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1" name="墨迹 80"/>
              <p14:cNvContentPartPr/>
              <p14:nvPr/>
            </p14:nvContentPartPr>
            <p14:xfrm>
              <a:off x="11042650" y="4713465"/>
              <a:ext cx="63676" cy="219071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1042650" y="4713465"/>
                <a:ext cx="63676" cy="219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2" name="墨迹 81"/>
              <p14:cNvContentPartPr/>
              <p14:nvPr/>
            </p14:nvContentPartPr>
            <p14:xfrm>
              <a:off x="11155362" y="4692315"/>
              <a:ext cx="122238" cy="406066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1155362" y="4692315"/>
                <a:ext cx="122238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3" name="墨迹 82"/>
              <p14:cNvContentPartPr/>
              <p14:nvPr/>
            </p14:nvContentPartPr>
            <p14:xfrm>
              <a:off x="11379200" y="4562600"/>
              <a:ext cx="182738" cy="358127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1379200" y="4562600"/>
                <a:ext cx="182738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4" name="墨迹 83"/>
              <p14:cNvContentPartPr/>
              <p14:nvPr/>
            </p14:nvContentPartPr>
            <p14:xfrm>
              <a:off x="11303000" y="3286595"/>
              <a:ext cx="134231" cy="149454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1303000" y="3286595"/>
                <a:ext cx="134231" cy="149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5" name="墨迹 84"/>
              <p14:cNvContentPartPr/>
              <p14:nvPr/>
            </p14:nvContentPartPr>
            <p14:xfrm>
              <a:off x="11321344" y="3256457"/>
              <a:ext cx="144638" cy="151570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1321344" y="3256457"/>
                <a:ext cx="144638" cy="151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6" name="墨迹 85"/>
              <p14:cNvContentPartPr/>
              <p14:nvPr/>
            </p14:nvContentPartPr>
            <p14:xfrm>
              <a:off x="6075891" y="1801916"/>
              <a:ext cx="1271059" cy="42299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6075891" y="1801916"/>
                <a:ext cx="1271059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7" name="墨迹 86"/>
              <p14:cNvContentPartPr/>
              <p14:nvPr/>
            </p14:nvContentPartPr>
            <p14:xfrm>
              <a:off x="1718027" y="2272840"/>
              <a:ext cx="1053395" cy="73317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718027" y="2272840"/>
                <a:ext cx="1053395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8" name="墨迹 87"/>
              <p14:cNvContentPartPr/>
              <p14:nvPr/>
            </p14:nvContentPartPr>
            <p14:xfrm>
              <a:off x="3998206" y="2949616"/>
              <a:ext cx="285927" cy="282872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3998206" y="2949616"/>
                <a:ext cx="285927" cy="282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9" name="墨迹 88"/>
              <p14:cNvContentPartPr/>
              <p14:nvPr/>
            </p14:nvContentPartPr>
            <p14:xfrm>
              <a:off x="5458177" y="2812851"/>
              <a:ext cx="293512" cy="501942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5458177" y="2812851"/>
                <a:ext cx="293512" cy="501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0" name="墨迹 89"/>
              <p14:cNvContentPartPr/>
              <p14:nvPr/>
            </p14:nvContentPartPr>
            <p14:xfrm>
              <a:off x="5858933" y="2806506"/>
              <a:ext cx="59796" cy="117731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5858933" y="2806506"/>
                <a:ext cx="59796" cy="117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1" name="墨迹 90"/>
              <p14:cNvContentPartPr/>
              <p14:nvPr/>
            </p14:nvContentPartPr>
            <p14:xfrm>
              <a:off x="5709355" y="2930582"/>
              <a:ext cx="232834" cy="281285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5709355" y="2930582"/>
                <a:ext cx="232834" cy="2812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2" name="墨迹 91"/>
              <p14:cNvContentPartPr/>
              <p14:nvPr/>
            </p14:nvContentPartPr>
            <p14:xfrm>
              <a:off x="5858933" y="3045493"/>
              <a:ext cx="118534" cy="62038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5858933" y="3045493"/>
                <a:ext cx="11853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3" name="墨迹 92"/>
              <p14:cNvContentPartPr/>
              <p14:nvPr/>
            </p14:nvContentPartPr>
            <p14:xfrm>
              <a:off x="5858933" y="3135730"/>
              <a:ext cx="77611" cy="107156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5858933" y="3135730"/>
                <a:ext cx="7761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4" name="墨迹 93"/>
              <p14:cNvContentPartPr/>
              <p14:nvPr/>
            </p14:nvContentPartPr>
            <p14:xfrm>
              <a:off x="6118577" y="2810560"/>
              <a:ext cx="100189" cy="93938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6118577" y="2810560"/>
                <a:ext cx="100189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5" name="墨迹 94"/>
              <p14:cNvContentPartPr/>
              <p14:nvPr/>
            </p14:nvContentPartPr>
            <p14:xfrm>
              <a:off x="5960533" y="2923356"/>
              <a:ext cx="221721" cy="274412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5960533" y="2923356"/>
                <a:ext cx="221721" cy="274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6" name="墨迹 95"/>
              <p14:cNvContentPartPr/>
              <p14:nvPr/>
            </p14:nvContentPartPr>
            <p14:xfrm>
              <a:off x="6152444" y="2989095"/>
              <a:ext cx="86783" cy="95877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6152444" y="2989095"/>
                <a:ext cx="86783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7" name="墨迹 96"/>
              <p14:cNvContentPartPr/>
              <p14:nvPr/>
            </p14:nvContentPartPr>
            <p14:xfrm>
              <a:off x="6141155" y="2776721"/>
              <a:ext cx="366889" cy="461935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6141155" y="2776721"/>
                <a:ext cx="366889" cy="4619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8" name="墨迹 97"/>
              <p14:cNvContentPartPr/>
              <p14:nvPr/>
            </p14:nvContentPartPr>
            <p14:xfrm>
              <a:off x="6412088" y="2966536"/>
              <a:ext cx="117122" cy="45118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6412088" y="2966536"/>
                <a:ext cx="11712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9" name="墨迹 98"/>
              <p14:cNvContentPartPr/>
              <p14:nvPr/>
            </p14:nvContentPartPr>
            <p14:xfrm>
              <a:off x="6297083" y="3090611"/>
              <a:ext cx="194028" cy="74023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6297083" y="3090611"/>
                <a:ext cx="194028" cy="74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0" name="墨迹 99"/>
              <p14:cNvContentPartPr/>
              <p14:nvPr/>
            </p14:nvContentPartPr>
            <p14:xfrm>
              <a:off x="6643511" y="3073692"/>
              <a:ext cx="16933" cy="70497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6643511" y="3073692"/>
                <a:ext cx="16933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1" name="墨迹 100"/>
              <p14:cNvContentPartPr/>
              <p14:nvPr/>
            </p14:nvContentPartPr>
            <p14:xfrm>
              <a:off x="6737702" y="2949616"/>
              <a:ext cx="315737" cy="287630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6737702" y="2949616"/>
                <a:ext cx="315737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2" name="墨迹 101"/>
              <p14:cNvContentPartPr/>
              <p14:nvPr/>
            </p14:nvContentPartPr>
            <p14:xfrm>
              <a:off x="6891866" y="3007953"/>
              <a:ext cx="50800" cy="581781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6891866" y="3007953"/>
                <a:ext cx="50800" cy="581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3" name="墨迹 102"/>
              <p14:cNvContentPartPr/>
              <p14:nvPr/>
            </p14:nvContentPartPr>
            <p14:xfrm>
              <a:off x="7004755" y="2957371"/>
              <a:ext cx="211667" cy="282695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7004755" y="2957371"/>
                <a:ext cx="211667" cy="282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4" name="墨迹 103"/>
              <p14:cNvContentPartPr/>
              <p14:nvPr/>
            </p14:nvContentPartPr>
            <p14:xfrm>
              <a:off x="7086600" y="2940804"/>
              <a:ext cx="214665" cy="358480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7086600" y="2940804"/>
                <a:ext cx="214665" cy="358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5" name="墨迹 104"/>
              <p14:cNvContentPartPr/>
              <p14:nvPr/>
            </p14:nvContentPartPr>
            <p14:xfrm>
              <a:off x="7322961" y="2991210"/>
              <a:ext cx="116416" cy="293974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7322961" y="2991210"/>
                <a:ext cx="116416" cy="293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6" name="墨迹 105"/>
              <p14:cNvContentPartPr/>
              <p14:nvPr/>
            </p14:nvContentPartPr>
            <p14:xfrm>
              <a:off x="7461955" y="3130090"/>
              <a:ext cx="39512" cy="42298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7461955" y="3130090"/>
                <a:ext cx="39512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7" name="墨迹 106"/>
              <p14:cNvContentPartPr/>
              <p14:nvPr/>
            </p14:nvContentPartPr>
            <p14:xfrm>
              <a:off x="7439377" y="2915777"/>
              <a:ext cx="197556" cy="578785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7439377" y="2915777"/>
                <a:ext cx="197556" cy="5787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8" name="墨迹 107"/>
              <p14:cNvContentPartPr/>
              <p14:nvPr/>
            </p14:nvContentPartPr>
            <p14:xfrm>
              <a:off x="7501466" y="3288004"/>
              <a:ext cx="132644" cy="53579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7501466" y="3288004"/>
                <a:ext cx="132644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9" name="墨迹 108"/>
              <p14:cNvContentPartPr/>
              <p14:nvPr/>
            </p14:nvContentPartPr>
            <p14:xfrm>
              <a:off x="7639402" y="3058711"/>
              <a:ext cx="90664" cy="227355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7639402" y="3058711"/>
                <a:ext cx="90664" cy="227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0" name="墨迹 109"/>
              <p14:cNvContentPartPr/>
              <p14:nvPr/>
            </p14:nvContentPartPr>
            <p14:xfrm>
              <a:off x="7732888" y="3154059"/>
              <a:ext cx="146756" cy="188229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7732888" y="3154059"/>
                <a:ext cx="146756" cy="188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1" name="墨迹 110"/>
              <p14:cNvContentPartPr/>
              <p14:nvPr/>
            </p14:nvContentPartPr>
            <p14:xfrm>
              <a:off x="7557911" y="3071577"/>
              <a:ext cx="265289" cy="374342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7557911" y="3071577"/>
                <a:ext cx="265289" cy="374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2" name="墨迹 111"/>
              <p14:cNvContentPartPr/>
              <p14:nvPr/>
            </p14:nvContentPartPr>
            <p14:xfrm>
              <a:off x="1964266" y="5110013"/>
              <a:ext cx="39511" cy="611566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1964266" y="5110013"/>
                <a:ext cx="39511" cy="611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3" name="墨迹 112"/>
              <p14:cNvContentPartPr/>
              <p14:nvPr/>
            </p14:nvContentPartPr>
            <p14:xfrm>
              <a:off x="1964619" y="5246955"/>
              <a:ext cx="205669" cy="249032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1964619" y="5246955"/>
                <a:ext cx="205669" cy="249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4" name="墨迹 113"/>
              <p14:cNvContentPartPr/>
              <p14:nvPr/>
            </p14:nvContentPartPr>
            <p14:xfrm>
              <a:off x="2247900" y="5365567"/>
              <a:ext cx="43744" cy="573145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2247900" y="5365567"/>
                <a:ext cx="43744" cy="573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5" name="墨迹 114"/>
              <p14:cNvContentPartPr/>
              <p14:nvPr/>
            </p14:nvContentPartPr>
            <p14:xfrm>
              <a:off x="2235200" y="5374731"/>
              <a:ext cx="105833" cy="225592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2235200" y="5374731"/>
                <a:ext cx="105833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6" name="墨迹 115"/>
              <p14:cNvContentPartPr/>
              <p14:nvPr/>
            </p14:nvContentPartPr>
            <p14:xfrm>
              <a:off x="2421466" y="5357812"/>
              <a:ext cx="150989" cy="53578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2421466" y="5357812"/>
                <a:ext cx="150989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7" name="墨迹 116"/>
              <p14:cNvContentPartPr/>
              <p14:nvPr/>
            </p14:nvContentPartPr>
            <p14:xfrm>
              <a:off x="2396066" y="5464968"/>
              <a:ext cx="191911" cy="11280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2396066" y="5464968"/>
                <a:ext cx="19191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8" name="墨迹 117"/>
              <p14:cNvContentPartPr/>
              <p14:nvPr/>
            </p14:nvContentPartPr>
            <p14:xfrm>
              <a:off x="2839155" y="5157599"/>
              <a:ext cx="39511" cy="721895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2839155" y="5157599"/>
                <a:ext cx="39511" cy="721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9" name="墨迹 118"/>
              <p14:cNvContentPartPr/>
              <p14:nvPr/>
            </p14:nvContentPartPr>
            <p14:xfrm>
              <a:off x="2850444" y="5137860"/>
              <a:ext cx="183444" cy="327108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2850444" y="5137860"/>
                <a:ext cx="183444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0" name="墨迹 119"/>
              <p14:cNvContentPartPr/>
              <p14:nvPr/>
            </p14:nvContentPartPr>
            <p14:xfrm>
              <a:off x="3110088" y="5378785"/>
              <a:ext cx="79023" cy="249737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3110088" y="5378785"/>
                <a:ext cx="79023" cy="249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1" name="墨迹 120"/>
              <p14:cNvContentPartPr/>
              <p14:nvPr/>
            </p14:nvContentPartPr>
            <p14:xfrm>
              <a:off x="3211688" y="5387950"/>
              <a:ext cx="174978" cy="255377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3211688" y="5387950"/>
                <a:ext cx="174978" cy="255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2" name="墨迹 121"/>
              <p14:cNvContentPartPr/>
              <p14:nvPr/>
            </p14:nvContentPartPr>
            <p14:xfrm>
              <a:off x="3382962" y="5459328"/>
              <a:ext cx="48860" cy="28199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3382962" y="5459328"/>
                <a:ext cx="4886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3" name="墨迹 122"/>
              <p14:cNvContentPartPr/>
              <p14:nvPr/>
            </p14:nvContentPartPr>
            <p14:xfrm>
              <a:off x="3431822" y="5335253"/>
              <a:ext cx="137583" cy="606278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3431822" y="5335253"/>
                <a:ext cx="137583" cy="606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4" name="墨迹 123"/>
              <p14:cNvContentPartPr/>
              <p14:nvPr/>
            </p14:nvContentPartPr>
            <p14:xfrm>
              <a:off x="3437466" y="5521366"/>
              <a:ext cx="112889" cy="50759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3437466" y="5521366"/>
                <a:ext cx="112889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5" name="墨迹 124"/>
              <p14:cNvContentPartPr/>
              <p14:nvPr/>
            </p14:nvContentPartPr>
            <p14:xfrm>
              <a:off x="3571345" y="5521366"/>
              <a:ext cx="149755" cy="117026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3571345" y="5521366"/>
                <a:ext cx="149755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6" name="墨迹 125"/>
              <p14:cNvContentPartPr/>
              <p14:nvPr/>
            </p14:nvContentPartPr>
            <p14:xfrm>
              <a:off x="3643488" y="5550270"/>
              <a:ext cx="19756" cy="199508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3643488" y="5550270"/>
                <a:ext cx="19756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7" name="墨迹 126"/>
              <p14:cNvContentPartPr/>
              <p14:nvPr/>
            </p14:nvContentPartPr>
            <p14:xfrm>
              <a:off x="3770488" y="5393590"/>
              <a:ext cx="161749" cy="333630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3770488" y="5393590"/>
                <a:ext cx="161749" cy="333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8" name="墨迹 127"/>
              <p14:cNvContentPartPr/>
              <p14:nvPr/>
            </p14:nvContentPartPr>
            <p14:xfrm>
              <a:off x="3190522" y="6203783"/>
              <a:ext cx="55033" cy="126190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3190522" y="6203783"/>
                <a:ext cx="55033" cy="126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9" name="墨迹 128"/>
              <p14:cNvContentPartPr/>
              <p14:nvPr/>
            </p14:nvContentPartPr>
            <p14:xfrm>
              <a:off x="3285066" y="6025600"/>
              <a:ext cx="321734" cy="169723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3285066" y="6025600"/>
                <a:ext cx="321734" cy="169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0" name="墨迹 129"/>
              <p14:cNvContentPartPr/>
              <p14:nvPr/>
            </p14:nvContentPartPr>
            <p14:xfrm>
              <a:off x="3245555" y="6250840"/>
              <a:ext cx="174978" cy="184174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3245555" y="6250840"/>
                <a:ext cx="174978" cy="184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1" name="墨迹 130"/>
              <p14:cNvContentPartPr/>
              <p14:nvPr/>
            </p14:nvContentPartPr>
            <p14:xfrm>
              <a:off x="3448755" y="6068427"/>
              <a:ext cx="203906" cy="631658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3448755" y="6068427"/>
                <a:ext cx="203906" cy="631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2" name="墨迹 131"/>
              <p14:cNvContentPartPr/>
              <p14:nvPr/>
            </p14:nvContentPartPr>
            <p14:xfrm>
              <a:off x="3510844" y="6258946"/>
              <a:ext cx="211667" cy="187348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3510844" y="6258946"/>
                <a:ext cx="211667" cy="187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3" name="墨迹 132"/>
              <p14:cNvContentPartPr/>
              <p14:nvPr/>
            </p14:nvContentPartPr>
            <p14:xfrm>
              <a:off x="3649133" y="6368747"/>
              <a:ext cx="59267" cy="57808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3649133" y="6368747"/>
                <a:ext cx="59267" cy="57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4" name="墨迹 133"/>
              <p14:cNvContentPartPr/>
              <p14:nvPr/>
            </p14:nvContentPartPr>
            <p14:xfrm>
              <a:off x="3724627" y="6136105"/>
              <a:ext cx="158750" cy="290450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3724627" y="6136105"/>
                <a:ext cx="158750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5" name="墨迹 134"/>
              <p14:cNvContentPartPr/>
              <p14:nvPr/>
            </p14:nvContentPartPr>
            <p14:xfrm>
              <a:off x="3934177" y="6260180"/>
              <a:ext cx="73378" cy="65563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3934177" y="6260180"/>
                <a:ext cx="73378" cy="65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6" name="墨迹 135"/>
              <p14:cNvContentPartPr/>
              <p14:nvPr/>
            </p14:nvContentPartPr>
            <p14:xfrm>
              <a:off x="3930826" y="6002865"/>
              <a:ext cx="231951" cy="471628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3930826" y="6002865"/>
                <a:ext cx="231951" cy="471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7" name="墨迹 136"/>
              <p14:cNvContentPartPr/>
              <p14:nvPr/>
            </p14:nvContentPartPr>
            <p14:xfrm>
              <a:off x="4286955" y="6403996"/>
              <a:ext cx="105018" cy="59957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4286955" y="6403996"/>
                <a:ext cx="105018" cy="59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8" name="墨迹 137"/>
              <p14:cNvContentPartPr/>
              <p14:nvPr/>
            </p14:nvContentPartPr>
            <p14:xfrm>
              <a:off x="4622800" y="6075477"/>
              <a:ext cx="358422" cy="393376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4622800" y="6075477"/>
                <a:ext cx="358422" cy="393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9" name="墨迹 138"/>
              <p14:cNvContentPartPr/>
              <p14:nvPr/>
            </p14:nvContentPartPr>
            <p14:xfrm>
              <a:off x="4947355" y="5942236"/>
              <a:ext cx="113418" cy="788868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4947355" y="5942236"/>
                <a:ext cx="113418" cy="788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40" name="墨迹 139"/>
              <p14:cNvContentPartPr/>
              <p14:nvPr/>
            </p14:nvContentPartPr>
            <p14:xfrm>
              <a:off x="4837288" y="6147384"/>
              <a:ext cx="349956" cy="313009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4837288" y="6147384"/>
                <a:ext cx="349956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1" name="墨迹 140"/>
              <p14:cNvContentPartPr/>
              <p14:nvPr/>
            </p14:nvContentPartPr>
            <p14:xfrm>
              <a:off x="5201355" y="6164304"/>
              <a:ext cx="237067" cy="293269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5201355" y="6164304"/>
                <a:ext cx="237067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2" name="墨迹 141"/>
              <p14:cNvContentPartPr/>
              <p14:nvPr/>
            </p14:nvContentPartPr>
            <p14:xfrm>
              <a:off x="5310011" y="6002160"/>
              <a:ext cx="368300" cy="497712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5310011" y="6002160"/>
                <a:ext cx="368300" cy="497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3" name="墨迹 142"/>
              <p14:cNvContentPartPr/>
              <p14:nvPr/>
            </p14:nvContentPartPr>
            <p14:xfrm>
              <a:off x="2694693" y="3639082"/>
              <a:ext cx="220662" cy="9870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2694693" y="3639082"/>
                <a:ext cx="220662" cy="9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4" name="墨迹 143"/>
              <p14:cNvContentPartPr/>
              <p14:nvPr/>
            </p14:nvContentPartPr>
            <p14:xfrm>
              <a:off x="2805288" y="3682791"/>
              <a:ext cx="28223" cy="375046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2805288" y="3682791"/>
                <a:ext cx="28223" cy="375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5" name="墨迹 144"/>
              <p14:cNvContentPartPr/>
              <p14:nvPr/>
            </p14:nvContentPartPr>
            <p14:xfrm>
              <a:off x="2878666" y="3818146"/>
              <a:ext cx="118534" cy="109271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2878666" y="3818146"/>
                <a:ext cx="118534" cy="10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6" name="墨迹 145"/>
              <p14:cNvContentPartPr/>
              <p14:nvPr/>
            </p14:nvContentPartPr>
            <p14:xfrm>
              <a:off x="3061229" y="3559068"/>
              <a:ext cx="254176" cy="403598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3061229" y="3559068"/>
                <a:ext cx="254176" cy="403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7" name="墨迹 146"/>
              <p14:cNvContentPartPr/>
              <p14:nvPr/>
            </p14:nvContentPartPr>
            <p14:xfrm>
              <a:off x="3403600" y="3536156"/>
              <a:ext cx="62088" cy="28199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3403600" y="3536156"/>
                <a:ext cx="6208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8" name="墨迹 147"/>
              <p14:cNvContentPartPr/>
              <p14:nvPr/>
            </p14:nvContentPartPr>
            <p14:xfrm>
              <a:off x="3339747" y="3598194"/>
              <a:ext cx="168980" cy="272296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3339747" y="3598194"/>
                <a:ext cx="168980" cy="272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9" name="墨迹 148"/>
              <p14:cNvContentPartPr/>
              <p14:nvPr/>
            </p14:nvContentPartPr>
            <p14:xfrm>
              <a:off x="3539066" y="3739189"/>
              <a:ext cx="45156" cy="56398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3539066" y="3739189"/>
                <a:ext cx="4515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50" name="墨迹 149"/>
              <p14:cNvContentPartPr/>
              <p14:nvPr/>
            </p14:nvContentPartPr>
            <p14:xfrm>
              <a:off x="3531658" y="3567880"/>
              <a:ext cx="185208" cy="278465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3531658" y="3567880"/>
                <a:ext cx="185208" cy="278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1" name="墨迹 150"/>
              <p14:cNvContentPartPr/>
              <p14:nvPr/>
            </p14:nvContentPartPr>
            <p14:xfrm>
              <a:off x="3626026" y="3482049"/>
              <a:ext cx="56974" cy="65386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3626026" y="3482049"/>
                <a:ext cx="56974" cy="65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2" name="墨迹 151"/>
              <p14:cNvContentPartPr/>
              <p14:nvPr/>
            </p14:nvContentPartPr>
            <p14:xfrm>
              <a:off x="3502377" y="3705350"/>
              <a:ext cx="87489" cy="126895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3502377" y="3705350"/>
                <a:ext cx="87489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3" name="墨迹 152"/>
              <p14:cNvContentPartPr/>
              <p14:nvPr/>
            </p14:nvContentPartPr>
            <p14:xfrm>
              <a:off x="3787422" y="3521527"/>
              <a:ext cx="95955" cy="82306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3787422" y="3521527"/>
                <a:ext cx="95955" cy="82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4" name="墨迹 153"/>
              <p14:cNvContentPartPr/>
              <p14:nvPr/>
            </p14:nvContentPartPr>
            <p14:xfrm>
              <a:off x="3728155" y="3603833"/>
              <a:ext cx="119945" cy="238987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3728155" y="3603833"/>
                <a:ext cx="119945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5" name="墨迹 154"/>
              <p14:cNvContentPartPr/>
              <p14:nvPr/>
            </p14:nvContentPartPr>
            <p14:xfrm>
              <a:off x="3776133" y="3775847"/>
              <a:ext cx="189089" cy="47939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3776133" y="3775847"/>
                <a:ext cx="189089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6" name="墨迹 155"/>
              <p14:cNvContentPartPr/>
              <p14:nvPr/>
            </p14:nvContentPartPr>
            <p14:xfrm>
              <a:off x="3920066" y="3558715"/>
              <a:ext cx="70556" cy="152275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3920066" y="3558715"/>
                <a:ext cx="70556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7" name="墨迹 156"/>
              <p14:cNvContentPartPr/>
              <p14:nvPr/>
            </p14:nvContentPartPr>
            <p14:xfrm>
              <a:off x="3984977" y="3575634"/>
              <a:ext cx="73378" cy="90237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3984977" y="3575634"/>
                <a:ext cx="73378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8" name="墨迹 157"/>
              <p14:cNvContentPartPr/>
              <p14:nvPr/>
            </p14:nvContentPartPr>
            <p14:xfrm>
              <a:off x="3973688" y="3639082"/>
              <a:ext cx="190500" cy="201623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3973688" y="3639082"/>
                <a:ext cx="190500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9" name="墨迹 158"/>
              <p14:cNvContentPartPr/>
              <p14:nvPr/>
            </p14:nvContentPartPr>
            <p14:xfrm>
              <a:off x="4148666" y="3555895"/>
              <a:ext cx="191911" cy="109976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4148666" y="3555895"/>
                <a:ext cx="191911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60" name="墨迹 159"/>
              <p14:cNvContentPartPr/>
              <p14:nvPr/>
            </p14:nvContentPartPr>
            <p14:xfrm>
              <a:off x="4188177" y="3682791"/>
              <a:ext cx="71967" cy="140995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4188177" y="3682791"/>
                <a:ext cx="7196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1" name="墨迹 160"/>
              <p14:cNvContentPartPr/>
              <p14:nvPr/>
            </p14:nvContentPartPr>
            <p14:xfrm>
              <a:off x="4182533" y="3674331"/>
              <a:ext cx="56444" cy="83540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4182533" y="3674331"/>
                <a:ext cx="56444" cy="83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2" name="墨迹 161"/>
              <p14:cNvContentPartPr/>
              <p14:nvPr/>
            </p14:nvContentPartPr>
            <p14:xfrm>
              <a:off x="4278488" y="3571933"/>
              <a:ext cx="200378" cy="229117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4278488" y="3571933"/>
                <a:ext cx="200378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3" name="墨迹 162"/>
              <p14:cNvContentPartPr/>
              <p14:nvPr/>
            </p14:nvContentPartPr>
            <p14:xfrm>
              <a:off x="4425244" y="3609473"/>
              <a:ext cx="33867" cy="473744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4425244" y="3609473"/>
                <a:ext cx="33867" cy="4737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4" name="墨迹 163"/>
              <p14:cNvContentPartPr/>
              <p14:nvPr/>
            </p14:nvContentPartPr>
            <p14:xfrm>
              <a:off x="4625622" y="3775847"/>
              <a:ext cx="105017" cy="59958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4625622" y="3775847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5" name="墨迹 164"/>
              <p14:cNvContentPartPr/>
              <p14:nvPr/>
            </p14:nvContentPartPr>
            <p14:xfrm>
              <a:off x="4921955" y="3536156"/>
              <a:ext cx="88371" cy="499122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4921955" y="3536156"/>
                <a:ext cx="88371" cy="499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6" name="墨迹 165"/>
              <p14:cNvContentPartPr/>
              <p14:nvPr/>
            </p14:nvContentPartPr>
            <p14:xfrm>
              <a:off x="5009444" y="3747648"/>
              <a:ext cx="8467" cy="8460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5009444" y="3747648"/>
                <a:ext cx="8467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7" name="墨迹 166"/>
              <p14:cNvContentPartPr/>
              <p14:nvPr/>
            </p14:nvContentPartPr>
            <p14:xfrm>
              <a:off x="4979105" y="3724208"/>
              <a:ext cx="140406" cy="110857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4979105" y="3724208"/>
                <a:ext cx="140406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8" name="墨迹 167"/>
              <p14:cNvContentPartPr/>
              <p14:nvPr/>
            </p14:nvContentPartPr>
            <p14:xfrm>
              <a:off x="5181600" y="3643312"/>
              <a:ext cx="163688" cy="11280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5181600" y="3643312"/>
                <a:ext cx="16368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9" name="墨迹 168"/>
              <p14:cNvContentPartPr/>
              <p14:nvPr/>
            </p14:nvContentPartPr>
            <p14:xfrm>
              <a:off x="5159022" y="3727909"/>
              <a:ext cx="174978" cy="16919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5159022" y="3727909"/>
                <a:ext cx="17497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70" name="墨迹 169"/>
              <p14:cNvContentPartPr/>
              <p14:nvPr/>
            </p14:nvContentPartPr>
            <p14:xfrm>
              <a:off x="5420606" y="3513597"/>
              <a:ext cx="127882" cy="439904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5420606" y="3513597"/>
                <a:ext cx="127882" cy="439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71" name="墨迹 170"/>
              <p14:cNvContentPartPr/>
              <p14:nvPr/>
            </p14:nvContentPartPr>
            <p14:xfrm>
              <a:off x="5463822" y="3699710"/>
              <a:ext cx="76905" cy="197393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5463822" y="3699710"/>
                <a:ext cx="76905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2" name="墨迹 171"/>
              <p14:cNvContentPartPr/>
              <p14:nvPr/>
            </p14:nvContentPartPr>
            <p14:xfrm>
              <a:off x="5582355" y="3868904"/>
              <a:ext cx="105018" cy="59958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5582355" y="3868904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3" name="墨迹 172"/>
              <p14:cNvContentPartPr/>
              <p14:nvPr/>
            </p14:nvContentPartPr>
            <p14:xfrm>
              <a:off x="6070600" y="3648952"/>
              <a:ext cx="14111" cy="39478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6070600" y="3648952"/>
                <a:ext cx="1411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4" name="墨迹 173"/>
              <p14:cNvContentPartPr/>
              <p14:nvPr/>
            </p14:nvContentPartPr>
            <p14:xfrm>
              <a:off x="6136922" y="3755579"/>
              <a:ext cx="26811" cy="440434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6136922" y="3755579"/>
                <a:ext cx="26811" cy="440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5" name="墨迹 174"/>
              <p14:cNvContentPartPr/>
              <p14:nvPr/>
            </p14:nvContentPartPr>
            <p14:xfrm>
              <a:off x="6135511" y="3885823"/>
              <a:ext cx="214489" cy="146635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6135511" y="3885823"/>
                <a:ext cx="214489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6" name="墨迹 175"/>
              <p14:cNvContentPartPr/>
              <p14:nvPr/>
            </p14:nvContentPartPr>
            <p14:xfrm>
              <a:off x="6338711" y="3961432"/>
              <a:ext cx="39511" cy="494012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6338711" y="3961432"/>
                <a:ext cx="39511" cy="4940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7" name="墨迹 176"/>
              <p14:cNvContentPartPr/>
              <p14:nvPr/>
            </p14:nvContentPartPr>
            <p14:xfrm>
              <a:off x="6327422" y="3915961"/>
              <a:ext cx="112888" cy="186995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6327422" y="3915961"/>
                <a:ext cx="112888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8" name="墨迹 177"/>
              <p14:cNvContentPartPr/>
              <p14:nvPr/>
            </p14:nvContentPartPr>
            <p14:xfrm>
              <a:off x="6508573" y="3908383"/>
              <a:ext cx="168804" cy="28199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6508573" y="3908383"/>
                <a:ext cx="16880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79" name="墨迹 178"/>
              <p14:cNvContentPartPr/>
              <p14:nvPr/>
            </p14:nvContentPartPr>
            <p14:xfrm>
              <a:off x="6501165" y="4032458"/>
              <a:ext cx="176212" cy="36659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6501165" y="4032458"/>
                <a:ext cx="17621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80" name="墨迹 179"/>
              <p14:cNvContentPartPr/>
              <p14:nvPr/>
            </p14:nvContentPartPr>
            <p14:xfrm>
              <a:off x="6798733" y="3794177"/>
              <a:ext cx="14111" cy="441314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6798733" y="3794177"/>
                <a:ext cx="14111" cy="4413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81" name="墨迹 180"/>
              <p14:cNvContentPartPr/>
              <p14:nvPr/>
            </p14:nvContentPartPr>
            <p14:xfrm>
              <a:off x="6790266" y="3706760"/>
              <a:ext cx="149578" cy="238281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6790266" y="3706760"/>
                <a:ext cx="149578" cy="238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2" name="墨迹 181"/>
              <p14:cNvContentPartPr/>
              <p14:nvPr/>
            </p14:nvContentPartPr>
            <p14:xfrm>
              <a:off x="6949722" y="3848284"/>
              <a:ext cx="85372" cy="204795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6949722" y="3848284"/>
                <a:ext cx="85372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3" name="墨迹 182"/>
              <p14:cNvContentPartPr/>
              <p14:nvPr/>
            </p14:nvContentPartPr>
            <p14:xfrm>
              <a:off x="7085894" y="3880184"/>
              <a:ext cx="141816" cy="159324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7085894" y="3880184"/>
                <a:ext cx="141816" cy="159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4" name="墨迹 183"/>
              <p14:cNvContentPartPr/>
              <p14:nvPr/>
            </p14:nvContentPartPr>
            <p14:xfrm>
              <a:off x="7241822" y="3890758"/>
              <a:ext cx="25400" cy="20445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7241822" y="3890758"/>
                <a:ext cx="25400" cy="20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5" name="墨迹 184"/>
              <p14:cNvContentPartPr/>
              <p14:nvPr/>
            </p14:nvContentPartPr>
            <p14:xfrm>
              <a:off x="7330369" y="3789947"/>
              <a:ext cx="78669" cy="31019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7330369" y="3789947"/>
                <a:ext cx="7866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6" name="墨迹 185"/>
              <p14:cNvContentPartPr/>
              <p14:nvPr/>
            </p14:nvContentPartPr>
            <p14:xfrm>
              <a:off x="7303911" y="3823786"/>
              <a:ext cx="56444" cy="389146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7303911" y="3823786"/>
                <a:ext cx="56444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87" name="墨迹 186"/>
              <p14:cNvContentPartPr/>
              <p14:nvPr/>
            </p14:nvContentPartPr>
            <p14:xfrm>
              <a:off x="7270044" y="3964781"/>
              <a:ext cx="87488" cy="50758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7270044" y="3964781"/>
                <a:ext cx="8748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88" name="墨迹 187"/>
              <p14:cNvContentPartPr/>
              <p14:nvPr/>
            </p14:nvContentPartPr>
            <p14:xfrm>
              <a:off x="7388577" y="3947861"/>
              <a:ext cx="104423" cy="112796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7388577" y="3947861"/>
                <a:ext cx="104423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89" name="墨迹 188"/>
              <p14:cNvContentPartPr/>
              <p14:nvPr/>
            </p14:nvContentPartPr>
            <p14:xfrm>
              <a:off x="7439377" y="3971831"/>
              <a:ext cx="45156" cy="162144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7439377" y="3971831"/>
                <a:ext cx="45156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90" name="墨迹 189"/>
              <p14:cNvContentPartPr/>
              <p14:nvPr/>
            </p14:nvContentPartPr>
            <p14:xfrm>
              <a:off x="7501466" y="3823786"/>
              <a:ext cx="117122" cy="301729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7501466" y="3823786"/>
                <a:ext cx="117122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91" name="墨迹 190"/>
              <p14:cNvContentPartPr/>
              <p14:nvPr/>
            </p14:nvContentPartPr>
            <p14:xfrm>
              <a:off x="3953051" y="3983639"/>
              <a:ext cx="102482" cy="289392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3953051" y="3983639"/>
                <a:ext cx="102482" cy="289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2" name="墨迹 191"/>
              <p14:cNvContentPartPr/>
              <p14:nvPr/>
            </p14:nvContentPartPr>
            <p14:xfrm>
              <a:off x="3840162" y="4083393"/>
              <a:ext cx="240771" cy="191577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3840162" y="4083393"/>
                <a:ext cx="240771" cy="191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3" name="墨迹 192"/>
              <p14:cNvContentPartPr/>
              <p14:nvPr/>
            </p14:nvContentPartPr>
            <p14:xfrm>
              <a:off x="4069644" y="4088856"/>
              <a:ext cx="110067" cy="159325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4069644" y="4088856"/>
                <a:ext cx="110067" cy="159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4" name="墨迹 193"/>
              <p14:cNvContentPartPr/>
              <p14:nvPr/>
            </p14:nvContentPartPr>
            <p14:xfrm>
              <a:off x="4154487" y="3961256"/>
              <a:ext cx="218546" cy="238458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4154487" y="3961256"/>
                <a:ext cx="218546" cy="238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5" name="墨迹 194"/>
              <p14:cNvContentPartPr/>
              <p14:nvPr/>
            </p14:nvContentPartPr>
            <p14:xfrm>
              <a:off x="4257851" y="4021179"/>
              <a:ext cx="43215" cy="549881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4257851" y="4021179"/>
                <a:ext cx="43215" cy="549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96" name="墨迹 195"/>
              <p14:cNvContentPartPr/>
              <p14:nvPr/>
            </p14:nvContentPartPr>
            <p14:xfrm>
              <a:off x="4193822" y="4164289"/>
              <a:ext cx="90311" cy="116321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4193822" y="4164289"/>
                <a:ext cx="90311" cy="116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97" name="墨迹 196"/>
              <p14:cNvContentPartPr/>
              <p14:nvPr/>
            </p14:nvContentPartPr>
            <p14:xfrm>
              <a:off x="4284133" y="4212932"/>
              <a:ext cx="90311" cy="53578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4284133" y="4212932"/>
                <a:ext cx="90311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98" name="墨迹 197"/>
              <p14:cNvContentPartPr/>
              <p14:nvPr/>
            </p14:nvContentPartPr>
            <p14:xfrm>
              <a:off x="4402843" y="3992980"/>
              <a:ext cx="212019" cy="50758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4402843" y="3992980"/>
                <a:ext cx="21201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99" name="墨迹 198"/>
              <p14:cNvContentPartPr/>
              <p14:nvPr/>
            </p14:nvContentPartPr>
            <p14:xfrm>
              <a:off x="4433711" y="3916842"/>
              <a:ext cx="138289" cy="284810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4433711" y="3916842"/>
                <a:ext cx="138289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00" name="墨迹 199"/>
              <p14:cNvContentPartPr/>
              <p14:nvPr/>
            </p14:nvContentPartPr>
            <p14:xfrm>
              <a:off x="4490155" y="4133270"/>
              <a:ext cx="8467" cy="93762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4490155" y="4133270"/>
                <a:ext cx="8467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01" name="墨迹 200"/>
              <p14:cNvContentPartPr/>
              <p14:nvPr/>
            </p14:nvContentPartPr>
            <p14:xfrm>
              <a:off x="4543777" y="4074228"/>
              <a:ext cx="62089" cy="212022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4543777" y="4074228"/>
                <a:ext cx="62089" cy="212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2" name="墨迹 201"/>
              <p14:cNvContentPartPr/>
              <p14:nvPr/>
            </p14:nvContentPartPr>
            <p14:xfrm>
              <a:off x="4787900" y="4145254"/>
              <a:ext cx="9877" cy="16920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4787900" y="4145254"/>
                <a:ext cx="987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3" name="墨迹 202"/>
              <p14:cNvContentPartPr/>
              <p14:nvPr/>
            </p14:nvContentPartPr>
            <p14:xfrm>
              <a:off x="5061655" y="3966896"/>
              <a:ext cx="213078" cy="265070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5061655" y="3966896"/>
                <a:ext cx="213078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4" name="墨迹 203"/>
              <p14:cNvContentPartPr/>
              <p14:nvPr/>
            </p14:nvContentPartPr>
            <p14:xfrm>
              <a:off x="5294488" y="3963371"/>
              <a:ext cx="19756" cy="542831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5294488" y="3963371"/>
                <a:ext cx="19756" cy="5428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5" name="墨迹 204"/>
              <p14:cNvContentPartPr/>
              <p14:nvPr/>
            </p14:nvContentPartPr>
            <p14:xfrm>
              <a:off x="5531555" y="4239016"/>
              <a:ext cx="22578" cy="800147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5531555" y="4239016"/>
                <a:ext cx="22578" cy="800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06" name="墨迹 205"/>
              <p14:cNvContentPartPr/>
              <p14:nvPr/>
            </p14:nvContentPartPr>
            <p14:xfrm>
              <a:off x="5480755" y="4198127"/>
              <a:ext cx="206551" cy="370112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5480755" y="4198127"/>
                <a:ext cx="206551" cy="370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07" name="墨迹 206"/>
              <p14:cNvContentPartPr/>
              <p14:nvPr/>
            </p14:nvContentPartPr>
            <p14:xfrm>
              <a:off x="5644444" y="4455444"/>
              <a:ext cx="112888" cy="231231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5644444" y="4455444"/>
                <a:ext cx="112888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08" name="墨迹 207"/>
              <p14:cNvContentPartPr/>
              <p14:nvPr/>
            </p14:nvContentPartPr>
            <p14:xfrm>
              <a:off x="5787496" y="4468838"/>
              <a:ext cx="133526" cy="142581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5787496" y="4468838"/>
                <a:ext cx="133526" cy="142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09" name="墨迹 208"/>
              <p14:cNvContentPartPr/>
              <p14:nvPr/>
            </p14:nvContentPartPr>
            <p14:xfrm>
              <a:off x="5906381" y="4486462"/>
              <a:ext cx="42863" cy="25380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5906381" y="4486462"/>
                <a:ext cx="42863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10" name="墨迹 209"/>
              <p14:cNvContentPartPr/>
              <p14:nvPr/>
            </p14:nvContentPartPr>
            <p14:xfrm>
              <a:off x="5960533" y="4415965"/>
              <a:ext cx="101600" cy="344028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5960533" y="4415965"/>
                <a:ext cx="101600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11" name="墨迹 210"/>
              <p14:cNvContentPartPr/>
              <p14:nvPr/>
            </p14:nvContentPartPr>
            <p14:xfrm>
              <a:off x="5954888" y="4551320"/>
              <a:ext cx="101600" cy="22559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5954888" y="4551320"/>
                <a:ext cx="1016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12" name="墨迹 211"/>
              <p14:cNvContentPartPr/>
              <p14:nvPr/>
            </p14:nvContentPartPr>
            <p14:xfrm>
              <a:off x="6052255" y="4523121"/>
              <a:ext cx="91722" cy="105747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6052255" y="4523121"/>
                <a:ext cx="91722" cy="105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13" name="墨迹 212"/>
              <p14:cNvContentPartPr/>
              <p14:nvPr/>
            </p14:nvContentPartPr>
            <p14:xfrm>
              <a:off x="6096000" y="4545680"/>
              <a:ext cx="45155" cy="118436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6096000" y="4545680"/>
                <a:ext cx="45155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14" name="墨迹 213"/>
              <p14:cNvContentPartPr/>
              <p14:nvPr/>
            </p14:nvContentPartPr>
            <p14:xfrm>
              <a:off x="6169377" y="4449804"/>
              <a:ext cx="54504" cy="242511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6169377" y="4449804"/>
                <a:ext cx="54504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15" name="墨迹 214"/>
              <p14:cNvContentPartPr/>
              <p14:nvPr/>
            </p14:nvContentPartPr>
            <p14:xfrm>
              <a:off x="5525911" y="4737434"/>
              <a:ext cx="206022" cy="180473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5525911" y="4737434"/>
                <a:ext cx="206022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16" name="墨迹 215"/>
              <p14:cNvContentPartPr/>
              <p14:nvPr/>
            </p14:nvContentPartPr>
            <p14:xfrm>
              <a:off x="5628922" y="4805111"/>
              <a:ext cx="38100" cy="301730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5628922" y="4805111"/>
                <a:ext cx="38100" cy="301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17" name="墨迹 216"/>
              <p14:cNvContentPartPr/>
              <p14:nvPr/>
            </p14:nvContentPartPr>
            <p14:xfrm>
              <a:off x="5697184" y="4751533"/>
              <a:ext cx="164571" cy="243393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5697184" y="4751533"/>
                <a:ext cx="164571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18" name="墨迹 217"/>
              <p14:cNvContentPartPr/>
              <p14:nvPr/>
            </p14:nvContentPartPr>
            <p14:xfrm>
              <a:off x="5878688" y="4762813"/>
              <a:ext cx="105018" cy="59958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5878688" y="4762813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19" name="墨迹 218"/>
              <p14:cNvContentPartPr/>
              <p14:nvPr/>
            </p14:nvContentPartPr>
            <p14:xfrm>
              <a:off x="5774266" y="4743073"/>
              <a:ext cx="158750" cy="389147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5774266" y="4743073"/>
                <a:ext cx="158750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20" name="墨迹 219"/>
              <p14:cNvContentPartPr/>
              <p14:nvPr/>
            </p14:nvContentPartPr>
            <p14:xfrm>
              <a:off x="5505450" y="5267575"/>
              <a:ext cx="318205" cy="62038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5505450" y="5267575"/>
                <a:ext cx="318205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21" name="墨迹 220"/>
              <p14:cNvContentPartPr/>
              <p14:nvPr/>
            </p14:nvContentPartPr>
            <p14:xfrm>
              <a:off x="5559777" y="5166059"/>
              <a:ext cx="163689" cy="325698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5559777" y="5166059"/>
                <a:ext cx="163689" cy="3256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22" name="墨迹 221"/>
              <p14:cNvContentPartPr/>
              <p14:nvPr/>
            </p14:nvContentPartPr>
            <p14:xfrm>
              <a:off x="5768622" y="5380371"/>
              <a:ext cx="163688" cy="135356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5768622" y="5380371"/>
                <a:ext cx="163688" cy="13535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36" y="56198"/>
            <a:ext cx="12518282" cy="622869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374960" y="3327120"/>
              <a:ext cx="3894480" cy="165204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65600" y="3317760"/>
                <a:ext cx="3913200" cy="167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2130840" y="2615400"/>
              <a:ext cx="6028560" cy="4216320"/>
            </p14:xfrm>
          </p:contentPart>
        </mc:Choice>
        <mc:Fallback>
          <p:pic>
            <p:nvPicPr>
              <p:cNvPr id="4" name="墨迹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21480" y="2606040"/>
                <a:ext cx="6047280" cy="4235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43" y="590954"/>
            <a:ext cx="11545175" cy="26160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9968971" y="3225967"/>
              <a:ext cx="140229" cy="305606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9968971" y="3225967"/>
                <a:ext cx="140229" cy="305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10133188" y="3216626"/>
              <a:ext cx="47449" cy="307545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0133188" y="3216626"/>
                <a:ext cx="47449" cy="307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10027355" y="3383881"/>
              <a:ext cx="180622" cy="5075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0027355" y="3383881"/>
                <a:ext cx="18062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10244666" y="3177147"/>
              <a:ext cx="158044" cy="343675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0244666" y="3177147"/>
                <a:ext cx="158044" cy="343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10412412" y="3125860"/>
              <a:ext cx="219781" cy="5498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0412412" y="3125860"/>
                <a:ext cx="219781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10360377" y="3186488"/>
              <a:ext cx="98778" cy="809312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0360377" y="3186488"/>
                <a:ext cx="98778" cy="809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10348383" y="3419130"/>
              <a:ext cx="223661" cy="111386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10348383" y="3419130"/>
                <a:ext cx="223661" cy="111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10608732" y="3474118"/>
              <a:ext cx="125589" cy="30172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0608732" y="3474118"/>
                <a:ext cx="125589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11023600" y="2264380"/>
              <a:ext cx="612422" cy="3101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1023600" y="2264380"/>
                <a:ext cx="61242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11593688" y="2210802"/>
              <a:ext cx="100189" cy="104336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1593688" y="2210802"/>
                <a:ext cx="100189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10995377" y="2255921"/>
              <a:ext cx="45155" cy="518861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0995377" y="2255921"/>
                <a:ext cx="45155" cy="518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11017955" y="2289759"/>
              <a:ext cx="22577" cy="64663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1017955" y="2289759"/>
                <a:ext cx="22577" cy="646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11001022" y="2972176"/>
              <a:ext cx="95956" cy="107156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1001022" y="2972176"/>
                <a:ext cx="95956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10603088" y="2289759"/>
              <a:ext cx="431800" cy="32710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0603088" y="2289759"/>
                <a:ext cx="431800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10485261" y="2613167"/>
              <a:ext cx="146932" cy="88298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0485261" y="2613167"/>
                <a:ext cx="146932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10952868" y="1607343"/>
              <a:ext cx="82020" cy="78957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0952868" y="1607343"/>
                <a:ext cx="82020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11006667" y="1691940"/>
              <a:ext cx="11288" cy="665497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1006667" y="1691940"/>
                <a:ext cx="11288" cy="665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10450160" y="2202342"/>
              <a:ext cx="175507" cy="5357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0450160" y="2202342"/>
                <a:ext cx="175507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11311467" y="693695"/>
              <a:ext cx="265288" cy="101517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1311467" y="693695"/>
                <a:ext cx="265288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11573756" y="438142"/>
              <a:ext cx="138465" cy="312832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1573756" y="438142"/>
                <a:ext cx="138465" cy="312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11623322" y="484318"/>
              <a:ext cx="148167" cy="260135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1623322" y="484318"/>
                <a:ext cx="148167" cy="260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11813822" y="385621"/>
              <a:ext cx="169333" cy="298910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1813822" y="385621"/>
                <a:ext cx="169333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11362267" y="1393031"/>
              <a:ext cx="321733" cy="2255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1362267" y="1393031"/>
                <a:ext cx="3217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11774311" y="1150519"/>
              <a:ext cx="205317" cy="22560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1774311" y="1150519"/>
                <a:ext cx="20531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11813822" y="1195638"/>
              <a:ext cx="28223" cy="462464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1813822" y="1195638"/>
                <a:ext cx="28223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11796888" y="1359192"/>
              <a:ext cx="191912" cy="33839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1796888" y="1359192"/>
                <a:ext cx="19191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9947451" y="4540041"/>
              <a:ext cx="127881" cy="293269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9947451" y="4540041"/>
                <a:ext cx="127881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10075333" y="4568240"/>
              <a:ext cx="28222" cy="291155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0075333" y="4568240"/>
                <a:ext cx="28222" cy="291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9991372" y="4726154"/>
              <a:ext cx="98072" cy="16919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9991372" y="4726154"/>
                <a:ext cx="9807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10148711" y="4528761"/>
              <a:ext cx="112889" cy="296089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0148711" y="4528761"/>
                <a:ext cx="112889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10414000" y="4540041"/>
              <a:ext cx="73377" cy="53578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0414000" y="4540041"/>
                <a:ext cx="73377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10341151" y="4678216"/>
              <a:ext cx="182914" cy="14099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0341151" y="4678216"/>
                <a:ext cx="182914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10741377" y="4404685"/>
              <a:ext cx="173037" cy="36659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10741377" y="4404685"/>
                <a:ext cx="17303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10735732" y="4478003"/>
              <a:ext cx="333023" cy="281990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10735732" y="4478003"/>
                <a:ext cx="333023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11087805" y="4374372"/>
              <a:ext cx="93839" cy="622493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1087805" y="4374372"/>
                <a:ext cx="93839" cy="622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11151835" y="4361506"/>
              <a:ext cx="156810" cy="32939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1151835" y="4361506"/>
                <a:ext cx="156810" cy="329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11361031" y="4427245"/>
              <a:ext cx="193146" cy="67677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1361031" y="4427245"/>
                <a:ext cx="193146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11336337" y="4288541"/>
              <a:ext cx="344840" cy="499651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1336337" y="4288541"/>
                <a:ext cx="344840" cy="499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11741855" y="4367498"/>
              <a:ext cx="53093" cy="146459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1741855" y="4367498"/>
                <a:ext cx="53093" cy="146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11679767" y="4311100"/>
              <a:ext cx="224367" cy="488372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1679767" y="4311100"/>
                <a:ext cx="224367" cy="4883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11878732" y="4421605"/>
              <a:ext cx="180623" cy="332748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1878732" y="4421605"/>
                <a:ext cx="180623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9945511" y="5312694"/>
              <a:ext cx="201083" cy="28199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9945511" y="5312694"/>
                <a:ext cx="20108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9973733" y="5346533"/>
              <a:ext cx="90311" cy="583719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9973733" y="5346533"/>
                <a:ext cx="90311" cy="583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9956800" y="5527006"/>
              <a:ext cx="158044" cy="2819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9956800" y="5527006"/>
                <a:ext cx="1580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10281355" y="5386011"/>
              <a:ext cx="114300" cy="62038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0281355" y="5386011"/>
                <a:ext cx="11430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10257366" y="5504447"/>
              <a:ext cx="156634" cy="36659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10257366" y="5504447"/>
                <a:ext cx="156634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10679288" y="5246955"/>
              <a:ext cx="169333" cy="43180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0679288" y="5246955"/>
                <a:ext cx="169333" cy="43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10653888" y="5256296"/>
              <a:ext cx="513821" cy="569620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0653888" y="5256296"/>
                <a:ext cx="513821" cy="569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11215511" y="5207652"/>
              <a:ext cx="186267" cy="330634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1215511" y="5207652"/>
                <a:ext cx="186267" cy="330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11441288" y="5147729"/>
              <a:ext cx="186267" cy="277761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1441288" y="5147729"/>
                <a:ext cx="186267" cy="277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11452577" y="5459328"/>
              <a:ext cx="73377" cy="114559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1452577" y="5459328"/>
                <a:ext cx="73377" cy="114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11416594" y="5318333"/>
              <a:ext cx="333199" cy="296795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1416594" y="5318333"/>
                <a:ext cx="333199" cy="296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11616267" y="5453689"/>
              <a:ext cx="191911" cy="115616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1616267" y="5453689"/>
                <a:ext cx="191911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11966222" y="5329613"/>
              <a:ext cx="191912" cy="183998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1966222" y="5329613"/>
                <a:ext cx="191912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4969227" y="4558370"/>
              <a:ext cx="551039" cy="393376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4969227" y="4558370"/>
                <a:ext cx="551039" cy="393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5538611" y="4404685"/>
              <a:ext cx="150989" cy="56398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5538611" y="4404685"/>
                <a:ext cx="1509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5525911" y="4511842"/>
              <a:ext cx="64911" cy="800852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5525911" y="4511842"/>
                <a:ext cx="64911" cy="800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5559777" y="4714875"/>
              <a:ext cx="129823" cy="45118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5559777" y="4714875"/>
                <a:ext cx="12982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5689600" y="4816391"/>
              <a:ext cx="194733" cy="165669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5689600" y="4816391"/>
                <a:ext cx="194733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3476977" y="4399398"/>
              <a:ext cx="39511" cy="347200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3476977" y="4399398"/>
                <a:ext cx="39511" cy="347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3451577" y="4399045"/>
              <a:ext cx="198967" cy="389147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3451577" y="4399045"/>
                <a:ext cx="198967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3364088" y="4688085"/>
              <a:ext cx="395112" cy="258021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3364088" y="4688085"/>
                <a:ext cx="395112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3572227" y="4731794"/>
              <a:ext cx="105128" cy="5639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3572227" y="4731794"/>
                <a:ext cx="105128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3744736" y="4373138"/>
              <a:ext cx="302330" cy="221891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3744736" y="4373138"/>
                <a:ext cx="302330" cy="221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3855155" y="4232143"/>
              <a:ext cx="101600" cy="361476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3855155" y="4232143"/>
                <a:ext cx="101600" cy="3614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3691466" y="4449804"/>
              <a:ext cx="276578" cy="437084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3691466" y="4449804"/>
                <a:ext cx="276578" cy="437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3838222" y="4641557"/>
              <a:ext cx="180622" cy="101517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3838222" y="4641557"/>
                <a:ext cx="180622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3826933" y="4579519"/>
              <a:ext cx="195086" cy="464579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3826933" y="4579519"/>
                <a:ext cx="195086" cy="464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6176962" y="4181208"/>
              <a:ext cx="387526" cy="525207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6176962" y="4181208"/>
                <a:ext cx="387526" cy="5252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6400800" y="4951746"/>
              <a:ext cx="79022" cy="101517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6400800" y="4951746"/>
                <a:ext cx="79022" cy="10151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2025-08-22 14:40:00.821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24000" y="206375"/>
            <a:ext cx="8696325" cy="6522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5-08-22 22:14:02.320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65" y="0"/>
            <a:ext cx="515048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2022651" y="379805"/>
              <a:ext cx="502179" cy="8265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2022651" y="379805"/>
                <a:ext cx="502179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墨迹 4"/>
              <p14:cNvContentPartPr/>
              <p14:nvPr/>
            </p14:nvContentPartPr>
            <p14:xfrm>
              <a:off x="4705879" y="366587"/>
              <a:ext cx="472898" cy="5639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4705879" y="366587"/>
                <a:ext cx="47289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墨迹 5"/>
              <p14:cNvContentPartPr/>
              <p14:nvPr/>
            </p14:nvContentPartPr>
            <p14:xfrm>
              <a:off x="8125177" y="1003884"/>
              <a:ext cx="105018" cy="5995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8125177" y="1003884"/>
                <a:ext cx="105018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墨迹 6"/>
              <p14:cNvContentPartPr/>
              <p14:nvPr/>
            </p14:nvContentPartPr>
            <p14:xfrm>
              <a:off x="4158897" y="3592554"/>
              <a:ext cx="66851" cy="14099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4158897" y="3592554"/>
                <a:ext cx="66851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墨迹 7"/>
              <p14:cNvContentPartPr/>
              <p14:nvPr/>
            </p14:nvContentPartPr>
            <p14:xfrm>
              <a:off x="2822222" y="2802981"/>
              <a:ext cx="1349022" cy="7895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2822222" y="2802981"/>
                <a:ext cx="1349022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墨迹 8"/>
              <p14:cNvContentPartPr/>
              <p14:nvPr/>
            </p14:nvContentPartPr>
            <p14:xfrm>
              <a:off x="555095" y="3554485"/>
              <a:ext cx="2221971" cy="117026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555095" y="3554485"/>
                <a:ext cx="2221971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墨迹 9"/>
              <p14:cNvContentPartPr/>
              <p14:nvPr/>
            </p14:nvContentPartPr>
            <p14:xfrm>
              <a:off x="1288873" y="769304"/>
              <a:ext cx="3807354" cy="121784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288873" y="769304"/>
                <a:ext cx="3807354" cy="121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墨迹 10"/>
              <p14:cNvContentPartPr/>
              <p14:nvPr/>
            </p14:nvContentPartPr>
            <p14:xfrm>
              <a:off x="1969911" y="1139240"/>
              <a:ext cx="2503311" cy="139056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969911" y="1139240"/>
                <a:ext cx="2503311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墨迹 11"/>
              <p14:cNvContentPartPr/>
              <p14:nvPr/>
            </p14:nvContentPartPr>
            <p14:xfrm>
              <a:off x="1889125" y="6592929"/>
              <a:ext cx="958497" cy="73317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889125" y="6592929"/>
                <a:ext cx="958497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墨迹 12"/>
              <p14:cNvContentPartPr/>
              <p14:nvPr/>
            </p14:nvContentPartPr>
            <p14:xfrm>
              <a:off x="3019777" y="6587289"/>
              <a:ext cx="1061156" cy="90237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3019777" y="6587289"/>
                <a:ext cx="1061156" cy="9023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38" y="297025"/>
            <a:ext cx="9308636" cy="45996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22" y="724824"/>
            <a:ext cx="11555183" cy="3204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75" y="220099"/>
            <a:ext cx="9364964" cy="41665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2077155" y="1084957"/>
              <a:ext cx="563033" cy="505467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2077155" y="1084957"/>
                <a:ext cx="563033" cy="505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3821288" y="2092366"/>
              <a:ext cx="762000" cy="518862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3821288" y="2092366"/>
                <a:ext cx="762000" cy="518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3866444" y="2041608"/>
              <a:ext cx="33867" cy="19739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3866444" y="2041608"/>
                <a:ext cx="3386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3747911" y="2041608"/>
              <a:ext cx="172155" cy="5639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3747911" y="2041608"/>
                <a:ext cx="17215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3819877" y="1972344"/>
              <a:ext cx="32456" cy="176420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3819877" y="1972344"/>
                <a:ext cx="32456" cy="176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6804377" y="1525566"/>
              <a:ext cx="105018" cy="5995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6804377" y="1525566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4672894" y="2966536"/>
              <a:ext cx="375356" cy="73317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672894" y="2966536"/>
                <a:ext cx="375356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1868311" y="4060657"/>
              <a:ext cx="1614311" cy="90237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868311" y="4060657"/>
                <a:ext cx="1614311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3321755" y="2239001"/>
              <a:ext cx="984956" cy="3383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3321755" y="2239001"/>
                <a:ext cx="9849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6350000" y="764193"/>
              <a:ext cx="39511" cy="31582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6350000" y="764193"/>
                <a:ext cx="39511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6383866" y="716254"/>
              <a:ext cx="206904" cy="39231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6383866" y="716254"/>
                <a:ext cx="206904" cy="392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6616700" y="659856"/>
              <a:ext cx="257351" cy="197394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6616700" y="659856"/>
                <a:ext cx="257351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6578071" y="675190"/>
              <a:ext cx="253471" cy="486609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6578071" y="675190"/>
                <a:ext cx="253471" cy="486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6671733" y="836100"/>
              <a:ext cx="276578" cy="94467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6671733" y="836100"/>
                <a:ext cx="276578" cy="94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6863644" y="879809"/>
              <a:ext cx="28222" cy="558340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6863644" y="879809"/>
                <a:ext cx="28222" cy="558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6730118" y="908008"/>
              <a:ext cx="86078" cy="180473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6730118" y="908008"/>
                <a:ext cx="86078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7112000" y="603458"/>
              <a:ext cx="64911" cy="157915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7112000" y="603458"/>
                <a:ext cx="64911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6968066" y="774944"/>
              <a:ext cx="294216" cy="34913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6968066" y="774944"/>
                <a:ext cx="294216" cy="349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7267222" y="821296"/>
              <a:ext cx="8466" cy="92351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7267222" y="821296"/>
                <a:ext cx="8466" cy="92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7332133" y="618792"/>
              <a:ext cx="39511" cy="76859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7332133" y="618792"/>
                <a:ext cx="39511" cy="768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7285390" y="787809"/>
              <a:ext cx="125765" cy="66621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7285390" y="787809"/>
                <a:ext cx="125765" cy="66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7456311" y="614738"/>
              <a:ext cx="110772" cy="107156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7456311" y="614738"/>
                <a:ext cx="110772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7413272" y="755733"/>
              <a:ext cx="505883" cy="287630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7413272" y="755733"/>
                <a:ext cx="505883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6474177" y="1550945"/>
              <a:ext cx="144816" cy="64858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6474177" y="1550945"/>
                <a:ext cx="144816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6355644" y="1705335"/>
              <a:ext cx="294216" cy="304020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6355644" y="1705335"/>
                <a:ext cx="294216" cy="304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6499048" y="1872414"/>
              <a:ext cx="265819" cy="173424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6499048" y="1872414"/>
                <a:ext cx="265819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6683022" y="1596064"/>
              <a:ext cx="180622" cy="73317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6683022" y="1596064"/>
                <a:ext cx="180622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6708069" y="1480271"/>
              <a:ext cx="358775" cy="606456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6708069" y="1480271"/>
                <a:ext cx="358775" cy="606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6924146" y="1494547"/>
              <a:ext cx="424921" cy="611919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924146" y="1494547"/>
                <a:ext cx="424921" cy="611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7390518" y="1518693"/>
              <a:ext cx="26282" cy="1092535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7390518" y="1518693"/>
                <a:ext cx="26282" cy="109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7298266" y="1784116"/>
              <a:ext cx="155222" cy="4881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7298266" y="1784116"/>
                <a:ext cx="155222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7586133" y="1564868"/>
              <a:ext cx="118534" cy="127072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7586133" y="1564868"/>
                <a:ext cx="118534" cy="1270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7509403" y="1728247"/>
              <a:ext cx="505707" cy="319001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7509403" y="1728247"/>
                <a:ext cx="505707" cy="319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6016977" y="799442"/>
              <a:ext cx="152400" cy="1538256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6016977" y="799442"/>
                <a:ext cx="152400" cy="1538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2265362" y="3028573"/>
              <a:ext cx="94015" cy="192459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2265362" y="3028573"/>
                <a:ext cx="94015" cy="192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2331155" y="3063822"/>
              <a:ext cx="242711" cy="180474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2331155" y="3063822"/>
                <a:ext cx="242711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2603500" y="2986275"/>
              <a:ext cx="131233" cy="31019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2603500" y="2986275"/>
                <a:ext cx="131233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2671762" y="2929877"/>
              <a:ext cx="20638" cy="191753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2671762" y="2929877"/>
                <a:ext cx="20638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3324577" y="1917532"/>
              <a:ext cx="28223" cy="391967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3324577" y="1917532"/>
                <a:ext cx="28223" cy="391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3370438" y="1951371"/>
              <a:ext cx="923043" cy="372227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3370438" y="1951371"/>
                <a:ext cx="923043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5192888" y="2321836"/>
              <a:ext cx="56445" cy="296618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5192888" y="2321836"/>
                <a:ext cx="56445" cy="296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5254977" y="2368717"/>
              <a:ext cx="158045" cy="234933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5254977" y="2368717"/>
                <a:ext cx="158045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5441244" y="2413835"/>
              <a:ext cx="225778" cy="2820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5441244" y="2413835"/>
                <a:ext cx="225778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5468231" y="2475873"/>
              <a:ext cx="170569" cy="2255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5468231" y="2475873"/>
                <a:ext cx="17056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5410200" y="2571750"/>
              <a:ext cx="327377" cy="22559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5410200" y="2571750"/>
                <a:ext cx="32737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5746044" y="2450494"/>
              <a:ext cx="133350" cy="183293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5746044" y="2450494"/>
                <a:ext cx="133350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5041194" y="2126205"/>
              <a:ext cx="188383" cy="22559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5041194" y="2126205"/>
                <a:ext cx="18838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5119511" y="2034382"/>
              <a:ext cx="33866" cy="266657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5119511" y="2034382"/>
                <a:ext cx="33866" cy="266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2980266" y="5216817"/>
              <a:ext cx="107245" cy="387208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2980266" y="5216817"/>
                <a:ext cx="107245" cy="387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3087511" y="5210472"/>
              <a:ext cx="218193" cy="334158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3087511" y="5210472"/>
                <a:ext cx="218193" cy="334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3307644" y="5425490"/>
              <a:ext cx="170039" cy="163554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3307644" y="5425490"/>
                <a:ext cx="170039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3008488" y="5983830"/>
              <a:ext cx="433212" cy="293270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3008488" y="5983830"/>
                <a:ext cx="433212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3787422" y="5166059"/>
              <a:ext cx="163689" cy="389146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3787422" y="5166059"/>
                <a:ext cx="163689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3747911" y="5583404"/>
              <a:ext cx="152400" cy="891088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3747911" y="5583404"/>
                <a:ext cx="152400" cy="891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4238272" y="5151783"/>
              <a:ext cx="926394" cy="507758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4238272" y="5151783"/>
                <a:ext cx="926394" cy="507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5085644" y="5057140"/>
              <a:ext cx="327378" cy="918231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5085644" y="5057140"/>
                <a:ext cx="327378" cy="918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5122333" y="5264226"/>
              <a:ext cx="183444" cy="220481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5122333" y="5264226"/>
                <a:ext cx="183444" cy="220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5379155" y="5308993"/>
              <a:ext cx="124178" cy="127777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5379155" y="5308993"/>
                <a:ext cx="124178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5187244" y="5422669"/>
              <a:ext cx="273756" cy="53579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5187244" y="5422669"/>
                <a:ext cx="273756" cy="53579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5975640" y="2175480"/>
              <a:ext cx="3515760" cy="3689280"/>
            </p14:xfrm>
          </p:contentPart>
        </mc:Choice>
        <mc:Fallback>
          <p:pic>
            <p:nvPicPr>
              <p:cNvPr id="62" name="墨迹 61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966280" y="2166120"/>
                <a:ext cx="3534480" cy="370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75" y="220099"/>
            <a:ext cx="9364964" cy="41665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2077155" y="1084957"/>
              <a:ext cx="563033" cy="505467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2077155" y="1084957"/>
                <a:ext cx="563033" cy="505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3821288" y="2092366"/>
              <a:ext cx="762000" cy="518862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3821288" y="2092366"/>
                <a:ext cx="762000" cy="518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3866444" y="2041608"/>
              <a:ext cx="33867" cy="19739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3866444" y="2041608"/>
                <a:ext cx="3386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3747911" y="2041608"/>
              <a:ext cx="172155" cy="5639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3747911" y="2041608"/>
                <a:ext cx="17215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3819877" y="1972344"/>
              <a:ext cx="32456" cy="176420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3819877" y="1972344"/>
                <a:ext cx="32456" cy="176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6804377" y="1525566"/>
              <a:ext cx="105018" cy="5995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6804377" y="1525566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4672894" y="2966536"/>
              <a:ext cx="375356" cy="73317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672894" y="2966536"/>
                <a:ext cx="375356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1868311" y="4060657"/>
              <a:ext cx="1614311" cy="90237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868311" y="4060657"/>
                <a:ext cx="1614311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3321755" y="2239001"/>
              <a:ext cx="984956" cy="3383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3321755" y="2239001"/>
                <a:ext cx="9849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6350000" y="764193"/>
              <a:ext cx="39511" cy="31582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6350000" y="764193"/>
                <a:ext cx="39511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6383866" y="716254"/>
              <a:ext cx="206904" cy="39231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6383866" y="716254"/>
                <a:ext cx="206904" cy="392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6616700" y="659856"/>
              <a:ext cx="257351" cy="197394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6616700" y="659856"/>
                <a:ext cx="257351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6578071" y="675190"/>
              <a:ext cx="253471" cy="486609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6578071" y="675190"/>
                <a:ext cx="253471" cy="486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6671733" y="836100"/>
              <a:ext cx="276578" cy="94467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6671733" y="836100"/>
                <a:ext cx="276578" cy="94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6863644" y="879809"/>
              <a:ext cx="28222" cy="558340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6863644" y="879809"/>
                <a:ext cx="28222" cy="558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6730118" y="908008"/>
              <a:ext cx="86078" cy="180473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6730118" y="908008"/>
                <a:ext cx="86078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7112000" y="603458"/>
              <a:ext cx="64911" cy="157915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7112000" y="603458"/>
                <a:ext cx="64911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6968066" y="774944"/>
              <a:ext cx="294216" cy="34913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6968066" y="774944"/>
                <a:ext cx="294216" cy="349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7267222" y="821296"/>
              <a:ext cx="8466" cy="92351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7267222" y="821296"/>
                <a:ext cx="8466" cy="92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7332133" y="618792"/>
              <a:ext cx="39511" cy="76859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7332133" y="618792"/>
                <a:ext cx="39511" cy="768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7285390" y="787809"/>
              <a:ext cx="125765" cy="66621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7285390" y="787809"/>
                <a:ext cx="125765" cy="66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7456311" y="614738"/>
              <a:ext cx="110772" cy="107156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7456311" y="614738"/>
                <a:ext cx="110772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7413272" y="755733"/>
              <a:ext cx="505883" cy="287630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7413272" y="755733"/>
                <a:ext cx="505883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6474177" y="1550945"/>
              <a:ext cx="144816" cy="64858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6474177" y="1550945"/>
                <a:ext cx="144816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6355644" y="1705335"/>
              <a:ext cx="294216" cy="304020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6355644" y="1705335"/>
                <a:ext cx="294216" cy="304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6499048" y="1872414"/>
              <a:ext cx="265819" cy="173424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6499048" y="1872414"/>
                <a:ext cx="265819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6683022" y="1596064"/>
              <a:ext cx="180622" cy="73317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6683022" y="1596064"/>
                <a:ext cx="180622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6708069" y="1480271"/>
              <a:ext cx="358775" cy="606456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6708069" y="1480271"/>
                <a:ext cx="358775" cy="606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6924146" y="1494547"/>
              <a:ext cx="424921" cy="611919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924146" y="1494547"/>
                <a:ext cx="424921" cy="611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7390518" y="1518693"/>
              <a:ext cx="26282" cy="1092535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7390518" y="1518693"/>
                <a:ext cx="26282" cy="109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7298266" y="1784116"/>
              <a:ext cx="155222" cy="4881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7298266" y="1784116"/>
                <a:ext cx="155222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7586133" y="1564868"/>
              <a:ext cx="118534" cy="127072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7586133" y="1564868"/>
                <a:ext cx="118534" cy="1270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7509403" y="1728247"/>
              <a:ext cx="505707" cy="319001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7509403" y="1728247"/>
                <a:ext cx="505707" cy="319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6016977" y="799442"/>
              <a:ext cx="152400" cy="1538256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6016977" y="799442"/>
                <a:ext cx="152400" cy="1538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2265362" y="3028573"/>
              <a:ext cx="94015" cy="192459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2265362" y="3028573"/>
                <a:ext cx="94015" cy="192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2331155" y="3063822"/>
              <a:ext cx="242711" cy="180474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2331155" y="3063822"/>
                <a:ext cx="242711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2603500" y="2986275"/>
              <a:ext cx="131233" cy="31019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2603500" y="2986275"/>
                <a:ext cx="131233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2671762" y="2929877"/>
              <a:ext cx="20638" cy="191753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2671762" y="2929877"/>
                <a:ext cx="20638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3324577" y="1917532"/>
              <a:ext cx="28223" cy="391967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3324577" y="1917532"/>
                <a:ext cx="28223" cy="391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3370438" y="1951371"/>
              <a:ext cx="923043" cy="372227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3370438" y="1951371"/>
                <a:ext cx="923043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5192888" y="2321836"/>
              <a:ext cx="56445" cy="296618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5192888" y="2321836"/>
                <a:ext cx="56445" cy="296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5254977" y="2368717"/>
              <a:ext cx="158045" cy="234933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5254977" y="2368717"/>
                <a:ext cx="158045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5441244" y="2413835"/>
              <a:ext cx="225778" cy="2820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5441244" y="2413835"/>
                <a:ext cx="225778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5468231" y="2475873"/>
              <a:ext cx="170569" cy="2255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5468231" y="2475873"/>
                <a:ext cx="17056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5410200" y="2571750"/>
              <a:ext cx="327377" cy="22559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5410200" y="2571750"/>
                <a:ext cx="32737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5746044" y="2450494"/>
              <a:ext cx="133350" cy="183293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5746044" y="2450494"/>
                <a:ext cx="133350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5041194" y="2126205"/>
              <a:ext cx="188383" cy="22559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5041194" y="2126205"/>
                <a:ext cx="18838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5119511" y="2034382"/>
              <a:ext cx="33866" cy="266657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5119511" y="2034382"/>
                <a:ext cx="33866" cy="266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2980266" y="5216817"/>
              <a:ext cx="107245" cy="387208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2980266" y="5216817"/>
                <a:ext cx="107245" cy="387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3087511" y="5210472"/>
              <a:ext cx="218193" cy="334158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3087511" y="5210472"/>
                <a:ext cx="218193" cy="334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3307644" y="5425490"/>
              <a:ext cx="170039" cy="163554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3307644" y="5425490"/>
                <a:ext cx="170039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3008488" y="5983830"/>
              <a:ext cx="433212" cy="293270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3008488" y="5983830"/>
                <a:ext cx="433212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3787422" y="5166059"/>
              <a:ext cx="163689" cy="389146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3787422" y="5166059"/>
                <a:ext cx="163689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3747911" y="5583404"/>
              <a:ext cx="152400" cy="891088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3747911" y="5583404"/>
                <a:ext cx="152400" cy="891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4238272" y="5151783"/>
              <a:ext cx="926394" cy="507758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4238272" y="5151783"/>
                <a:ext cx="926394" cy="507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5085644" y="5057140"/>
              <a:ext cx="327378" cy="918231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5085644" y="5057140"/>
                <a:ext cx="327378" cy="918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5122333" y="5264226"/>
              <a:ext cx="183444" cy="220481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5122333" y="5264226"/>
                <a:ext cx="183444" cy="220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5379155" y="5308993"/>
              <a:ext cx="124178" cy="127777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5379155" y="5308993"/>
                <a:ext cx="124178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5187244" y="5422669"/>
              <a:ext cx="273756" cy="53579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5187244" y="5422669"/>
                <a:ext cx="273756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7185377" y="4721924"/>
              <a:ext cx="584200" cy="278642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7185377" y="4721924"/>
                <a:ext cx="584200" cy="278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7883172" y="4681036"/>
              <a:ext cx="143228" cy="1127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7883172" y="4681036"/>
                <a:ext cx="14322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7090833" y="5521366"/>
              <a:ext cx="286456" cy="360947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7090833" y="5521366"/>
                <a:ext cx="286456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7353476" y="5741319"/>
              <a:ext cx="159279" cy="162144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7353476" y="5741319"/>
                <a:ext cx="159279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7531628" y="5425490"/>
              <a:ext cx="150460" cy="191753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7531628" y="5425490"/>
                <a:ext cx="15046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7699022" y="5459328"/>
              <a:ext cx="152400" cy="22560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7699022" y="5459328"/>
                <a:ext cx="15240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7120466" y="6327858"/>
              <a:ext cx="172156" cy="315829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7120466" y="6327858"/>
                <a:ext cx="172156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7236177" y="6346892"/>
              <a:ext cx="440267" cy="234757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7236177" y="6346892"/>
                <a:ext cx="440267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7704666" y="6263000"/>
              <a:ext cx="141111" cy="8460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7704666" y="6263000"/>
                <a:ext cx="14111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7797800" y="6173821"/>
              <a:ext cx="25400" cy="204796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7797800" y="6173821"/>
                <a:ext cx="25400" cy="20479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41" y="418016"/>
            <a:ext cx="11967459" cy="529376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2855880" y="889200"/>
              <a:ext cx="7722360" cy="393192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46520" y="879840"/>
                <a:ext cx="7741080" cy="3950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36" y="263800"/>
            <a:ext cx="11230907" cy="62095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20" y="681037"/>
            <a:ext cx="11843960" cy="44513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8604955" y="205324"/>
              <a:ext cx="118887" cy="99225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8604955" y="205324"/>
                <a:ext cx="118887" cy="99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墨迹 5"/>
              <p14:cNvContentPartPr/>
              <p14:nvPr/>
            </p14:nvContentPartPr>
            <p14:xfrm>
              <a:off x="8686800" y="231231"/>
              <a:ext cx="167922" cy="256611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8686800" y="231231"/>
                <a:ext cx="167922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墨迹 6"/>
              <p14:cNvContentPartPr/>
              <p14:nvPr/>
            </p14:nvContentPartPr>
            <p14:xfrm>
              <a:off x="8579555" y="349667"/>
              <a:ext cx="242712" cy="280052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8579555" y="349667"/>
                <a:ext cx="242712" cy="280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墨迹 7"/>
              <p14:cNvContentPartPr/>
              <p14:nvPr/>
            </p14:nvContentPartPr>
            <p14:xfrm>
              <a:off x="8726311" y="372226"/>
              <a:ext cx="84666" cy="129716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8726311" y="372226"/>
                <a:ext cx="84666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墨迹 8"/>
              <p14:cNvContentPartPr/>
              <p14:nvPr/>
            </p14:nvContentPartPr>
            <p14:xfrm>
              <a:off x="8890705" y="465283"/>
              <a:ext cx="146050" cy="4229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890705" y="465283"/>
                <a:ext cx="14605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墨迹 9"/>
              <p14:cNvContentPartPr/>
              <p14:nvPr/>
            </p14:nvContentPartPr>
            <p14:xfrm>
              <a:off x="9090377" y="355307"/>
              <a:ext cx="14112" cy="149455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9090377" y="355307"/>
                <a:ext cx="14112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墨迹 10"/>
              <p14:cNvContentPartPr/>
              <p14:nvPr/>
            </p14:nvContentPartPr>
            <p14:xfrm>
              <a:off x="9121422" y="315828"/>
              <a:ext cx="79022" cy="177654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9121422" y="315828"/>
                <a:ext cx="79022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墨迹 11"/>
              <p14:cNvContentPartPr/>
              <p14:nvPr/>
            </p14:nvContentPartPr>
            <p14:xfrm>
              <a:off x="9223022" y="327108"/>
              <a:ext cx="115711" cy="155095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9223022" y="327108"/>
                <a:ext cx="115711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墨迹 12"/>
              <p14:cNvContentPartPr/>
              <p14:nvPr/>
            </p14:nvContentPartPr>
            <p14:xfrm>
              <a:off x="8474427" y="527321"/>
              <a:ext cx="155928" cy="5357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8474427" y="527321"/>
                <a:ext cx="155928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墨迹 13"/>
              <p14:cNvContentPartPr/>
              <p14:nvPr/>
            </p14:nvContentPartPr>
            <p14:xfrm>
              <a:off x="8226777" y="535781"/>
              <a:ext cx="8467" cy="177654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8226777" y="535781"/>
                <a:ext cx="8467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墨迹 14"/>
              <p14:cNvContentPartPr/>
              <p14:nvPr/>
            </p14:nvContentPartPr>
            <p14:xfrm>
              <a:off x="8235244" y="547060"/>
              <a:ext cx="77082" cy="208673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8235244" y="547060"/>
                <a:ext cx="7708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墨迹 15"/>
              <p14:cNvContentPartPr/>
              <p14:nvPr/>
            </p14:nvContentPartPr>
            <p14:xfrm>
              <a:off x="8331200" y="431444"/>
              <a:ext cx="160866" cy="279347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8331200" y="431444"/>
                <a:ext cx="160866" cy="279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墨迹 16"/>
              <p14:cNvContentPartPr/>
              <p14:nvPr/>
            </p14:nvContentPartPr>
            <p14:xfrm>
              <a:off x="2387600" y="3565765"/>
              <a:ext cx="1061155" cy="922108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2387600" y="3565765"/>
                <a:ext cx="1061155" cy="922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墨迹 17"/>
              <p14:cNvContentPartPr/>
              <p14:nvPr/>
            </p14:nvContentPartPr>
            <p14:xfrm>
              <a:off x="2937933" y="4585159"/>
              <a:ext cx="31044" cy="138175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2937933" y="4585159"/>
                <a:ext cx="31044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墨迹 18"/>
              <p14:cNvContentPartPr/>
              <p14:nvPr/>
            </p14:nvContentPartPr>
            <p14:xfrm>
              <a:off x="2902655" y="4525941"/>
              <a:ext cx="301096" cy="532961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2902655" y="4525941"/>
                <a:ext cx="301096" cy="532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0" name="墨迹 19"/>
              <p14:cNvContentPartPr/>
              <p14:nvPr/>
            </p14:nvContentPartPr>
            <p14:xfrm>
              <a:off x="3251905" y="4554140"/>
              <a:ext cx="321028" cy="555521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3251905" y="4554140"/>
                <a:ext cx="321028" cy="555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1" name="墨迹 20"/>
              <p14:cNvContentPartPr/>
              <p14:nvPr/>
            </p14:nvContentPartPr>
            <p14:xfrm>
              <a:off x="4429477" y="3031217"/>
              <a:ext cx="545395" cy="49365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429477" y="3031217"/>
                <a:ext cx="545395" cy="493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2" name="墨迹 21"/>
              <p14:cNvContentPartPr/>
              <p14:nvPr/>
            </p14:nvContentPartPr>
            <p14:xfrm>
              <a:off x="4656666" y="4282901"/>
              <a:ext cx="304624" cy="525030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4656666" y="4282901"/>
                <a:ext cx="304624" cy="525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3" name="墨迹 22"/>
              <p14:cNvContentPartPr/>
              <p14:nvPr/>
            </p14:nvContentPartPr>
            <p14:xfrm>
              <a:off x="4854222" y="4697955"/>
              <a:ext cx="160866" cy="135355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4854222" y="4697955"/>
                <a:ext cx="160866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4" name="墨迹 23"/>
              <p14:cNvContentPartPr/>
              <p14:nvPr/>
            </p14:nvContentPartPr>
            <p14:xfrm>
              <a:off x="4877505" y="4510255"/>
              <a:ext cx="44450" cy="57985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4877505" y="4510255"/>
                <a:ext cx="44450" cy="57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墨迹 24"/>
              <p14:cNvContentPartPr/>
              <p14:nvPr/>
            </p14:nvContentPartPr>
            <p14:xfrm>
              <a:off x="4975577" y="4440463"/>
              <a:ext cx="276578" cy="398487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4975577" y="4440463"/>
                <a:ext cx="276578" cy="398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" name="墨迹 25"/>
              <p14:cNvContentPartPr/>
              <p14:nvPr/>
            </p14:nvContentPartPr>
            <p14:xfrm>
              <a:off x="5159022" y="4374372"/>
              <a:ext cx="50800" cy="61333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5159022" y="4374372"/>
                <a:ext cx="50800" cy="613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7" name="墨迹 26"/>
              <p14:cNvContentPartPr/>
              <p14:nvPr/>
            </p14:nvContentPartPr>
            <p14:xfrm>
              <a:off x="5311422" y="4365207"/>
              <a:ext cx="86783" cy="172014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5311422" y="4365207"/>
                <a:ext cx="86783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8" name="墨迹 27"/>
              <p14:cNvContentPartPr/>
              <p14:nvPr/>
            </p14:nvContentPartPr>
            <p14:xfrm>
              <a:off x="5288844" y="4590799"/>
              <a:ext cx="76200" cy="212021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5288844" y="4590799"/>
                <a:ext cx="76200" cy="212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9" name="墨迹 28"/>
              <p14:cNvContentPartPr/>
              <p14:nvPr/>
            </p14:nvContentPartPr>
            <p14:xfrm>
              <a:off x="5407377" y="4457735"/>
              <a:ext cx="291395" cy="82306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5407377" y="4457735"/>
                <a:ext cx="291395" cy="82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0" name="墨迹 29"/>
              <p14:cNvContentPartPr/>
              <p14:nvPr/>
            </p14:nvContentPartPr>
            <p14:xfrm>
              <a:off x="5414433" y="4579519"/>
              <a:ext cx="143051" cy="175539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5414433" y="4579519"/>
                <a:ext cx="143051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1" name="墨迹 30"/>
              <p14:cNvContentPartPr/>
              <p14:nvPr/>
            </p14:nvContentPartPr>
            <p14:xfrm>
              <a:off x="5497688" y="4346701"/>
              <a:ext cx="172156" cy="565566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5497688" y="4346701"/>
                <a:ext cx="172156" cy="565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2" name="墨迹 31"/>
              <p14:cNvContentPartPr/>
              <p14:nvPr/>
            </p14:nvContentPartPr>
            <p14:xfrm>
              <a:off x="5595937" y="4288188"/>
              <a:ext cx="85196" cy="113678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5595937" y="4288188"/>
                <a:ext cx="85196" cy="113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3" name="墨迹 32"/>
              <p14:cNvContentPartPr/>
              <p14:nvPr/>
            </p14:nvContentPartPr>
            <p14:xfrm>
              <a:off x="5652911" y="4342648"/>
              <a:ext cx="355600" cy="944667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5652911" y="4342648"/>
                <a:ext cx="355600" cy="94466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85" y="292249"/>
            <a:ext cx="11384113" cy="31367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664" y="4625219"/>
            <a:ext cx="6715174" cy="1728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12" y="352184"/>
            <a:ext cx="11476776" cy="31444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658" y="5263162"/>
            <a:ext cx="5746079" cy="14165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606" y="3542558"/>
            <a:ext cx="6310359" cy="12668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77" y="690383"/>
            <a:ext cx="11966256" cy="51308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958269" y="4258051"/>
              <a:ext cx="2622197" cy="118435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1958269" y="4258051"/>
                <a:ext cx="2622197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4845050" y="3660231"/>
              <a:ext cx="161572" cy="225592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4845050" y="3660231"/>
                <a:ext cx="161572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4816651" y="3626393"/>
              <a:ext cx="150460" cy="33838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4816651" y="3626393"/>
                <a:ext cx="150460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4780138" y="3648952"/>
              <a:ext cx="220839" cy="231231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4780138" y="3648952"/>
                <a:ext cx="220839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10171288" y="4160940"/>
              <a:ext cx="217840" cy="290626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0171288" y="4160940"/>
                <a:ext cx="217840" cy="290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9242072" y="4401689"/>
              <a:ext cx="323144" cy="337860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9242072" y="4401689"/>
                <a:ext cx="323144" cy="337860"/>
              </a:xfrm>
              <a:prstGeom prst="rect"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64745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59" y="302305"/>
            <a:ext cx="6115076" cy="29335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59" y="3235889"/>
            <a:ext cx="8721975" cy="33399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6129866" y="6155844"/>
              <a:ext cx="1515534" cy="177654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6129866" y="6155844"/>
                <a:ext cx="1515534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266266" y="6248901"/>
              <a:ext cx="1137356" cy="3947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5266266" y="6248901"/>
                <a:ext cx="1137356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3680177" y="6211361"/>
              <a:ext cx="316089" cy="36464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3680177" y="6211361"/>
                <a:ext cx="316089" cy="364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3810000" y="6344777"/>
              <a:ext cx="31044" cy="166375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3810000" y="6344777"/>
                <a:ext cx="31044" cy="166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5650088" y="6418095"/>
              <a:ext cx="166512" cy="118436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5650088" y="6418095"/>
                <a:ext cx="166512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5559777" y="6175583"/>
              <a:ext cx="423334" cy="483614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5559777" y="6175583"/>
                <a:ext cx="423334" cy="483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2353733" y="5622883"/>
              <a:ext cx="1041400" cy="50758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2353733" y="5622883"/>
                <a:ext cx="104140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1691216" y="5594684"/>
              <a:ext cx="1988961" cy="95877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691216" y="5594684"/>
                <a:ext cx="1988961" cy="9587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06" y="391384"/>
            <a:ext cx="11663904" cy="523024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235" y="5716942"/>
            <a:ext cx="6791375" cy="9620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6763984" y="6012029"/>
              <a:ext cx="4409898" cy="112796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6763984" y="6012029"/>
                <a:ext cx="4409898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2974622" y="3214687"/>
              <a:ext cx="2644422" cy="5075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2974622" y="3214687"/>
                <a:ext cx="264442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墨迹 6"/>
              <p14:cNvContentPartPr/>
              <p14:nvPr/>
            </p14:nvContentPartPr>
            <p14:xfrm>
              <a:off x="10594622" y="3891639"/>
              <a:ext cx="2823" cy="19564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0594622" y="3891639"/>
                <a:ext cx="2823" cy="195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墨迹 7"/>
              <p14:cNvContentPartPr/>
              <p14:nvPr/>
            </p14:nvContentPartPr>
            <p14:xfrm>
              <a:off x="9179277" y="6265820"/>
              <a:ext cx="2634545" cy="101517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9179277" y="6265820"/>
                <a:ext cx="2634545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墨迹 8"/>
              <p14:cNvContentPartPr/>
              <p14:nvPr/>
            </p14:nvContentPartPr>
            <p14:xfrm>
              <a:off x="5358518" y="6533711"/>
              <a:ext cx="14993" cy="6521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5358518" y="6533711"/>
                <a:ext cx="14993" cy="6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墨迹 9"/>
              <p14:cNvContentPartPr/>
              <p14:nvPr/>
            </p14:nvContentPartPr>
            <p14:xfrm>
              <a:off x="6158088" y="6265820"/>
              <a:ext cx="2516012" cy="394787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6158088" y="6265820"/>
                <a:ext cx="2516012" cy="39478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06" y="391384"/>
            <a:ext cx="11663904" cy="523024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235" y="5716942"/>
            <a:ext cx="6791375" cy="9620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6763984" y="6012029"/>
              <a:ext cx="4409898" cy="112796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6763984" y="6012029"/>
                <a:ext cx="4409898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2974622" y="3214687"/>
              <a:ext cx="2644422" cy="5075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2974622" y="3214687"/>
                <a:ext cx="264442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墨迹 6"/>
              <p14:cNvContentPartPr/>
              <p14:nvPr/>
            </p14:nvContentPartPr>
            <p14:xfrm>
              <a:off x="10594622" y="3891639"/>
              <a:ext cx="2823" cy="19564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0594622" y="3891639"/>
                <a:ext cx="2823" cy="195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墨迹 7"/>
              <p14:cNvContentPartPr/>
              <p14:nvPr/>
            </p14:nvContentPartPr>
            <p14:xfrm>
              <a:off x="9179277" y="6265820"/>
              <a:ext cx="2634545" cy="101517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9179277" y="6265820"/>
                <a:ext cx="2634545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墨迹 8"/>
              <p14:cNvContentPartPr/>
              <p14:nvPr/>
            </p14:nvContentPartPr>
            <p14:xfrm>
              <a:off x="5358518" y="6533711"/>
              <a:ext cx="14993" cy="6521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5358518" y="6533711"/>
                <a:ext cx="14993" cy="6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墨迹 9"/>
              <p14:cNvContentPartPr/>
              <p14:nvPr/>
            </p14:nvContentPartPr>
            <p14:xfrm>
              <a:off x="6158088" y="6265820"/>
              <a:ext cx="2516012" cy="394787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6158088" y="6265820"/>
                <a:ext cx="2516012" cy="394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8006644" y="2069807"/>
              <a:ext cx="680156" cy="422985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8006644" y="2069807"/>
                <a:ext cx="680156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5147027" y="1632722"/>
              <a:ext cx="457906" cy="378396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5147027" y="1632722"/>
                <a:ext cx="457906" cy="378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3982155" y="2329238"/>
              <a:ext cx="1713089" cy="73317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3982155" y="2329238"/>
                <a:ext cx="1713089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3533422" y="2363077"/>
              <a:ext cx="581378" cy="462464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3533422" y="2363077"/>
                <a:ext cx="581378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8071555" y="4968666"/>
              <a:ext cx="208845" cy="750093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8071555" y="4968666"/>
                <a:ext cx="208845" cy="750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8317088" y="5439589"/>
              <a:ext cx="8467" cy="8460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8317088" y="5439589"/>
                <a:ext cx="8467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8277577" y="5428309"/>
              <a:ext cx="105018" cy="59958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8277577" y="5428309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8235244" y="5329613"/>
              <a:ext cx="156104" cy="273530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8235244" y="5329613"/>
                <a:ext cx="156104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8263466" y="5378961"/>
              <a:ext cx="169334" cy="204267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8263466" y="5378961"/>
                <a:ext cx="169334" cy="204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8337373" y="5232679"/>
              <a:ext cx="417160" cy="381744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8337373" y="5232679"/>
                <a:ext cx="417160" cy="3817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8748183" y="5168879"/>
              <a:ext cx="474839" cy="408885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8748183" y="5168879"/>
                <a:ext cx="474839" cy="408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9516709" y="4880720"/>
              <a:ext cx="228424" cy="84649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9516709" y="4880720"/>
                <a:ext cx="228424" cy="8464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9649883" y="5205537"/>
              <a:ext cx="425450" cy="324818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9649883" y="5205537"/>
                <a:ext cx="425450" cy="324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3733800" y="4314448"/>
              <a:ext cx="36688" cy="4230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3733800" y="4314448"/>
                <a:ext cx="36688" cy="4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3677355" y="4303169"/>
              <a:ext cx="1357489" cy="39478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3677355" y="4303169"/>
                <a:ext cx="135748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5446888" y="3959141"/>
              <a:ext cx="118534" cy="265071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446888" y="3959141"/>
                <a:ext cx="118534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5392561" y="3947861"/>
              <a:ext cx="249061" cy="234052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5392561" y="3947861"/>
                <a:ext cx="249061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677333" y="4266510"/>
              <a:ext cx="705555" cy="591475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677333" y="4266510"/>
                <a:ext cx="705555" cy="5914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1516591" y="5116710"/>
              <a:ext cx="1088320" cy="105747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516591" y="5116710"/>
                <a:ext cx="1088320" cy="105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2269066" y="5594684"/>
              <a:ext cx="635000" cy="78957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2269066" y="5594684"/>
                <a:ext cx="635000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2530651" y="5935892"/>
              <a:ext cx="206904" cy="42299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2530651" y="5935892"/>
                <a:ext cx="206904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2489200" y="5822215"/>
              <a:ext cx="203200" cy="378747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2489200" y="5822215"/>
                <a:ext cx="203200" cy="378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2568222" y="6056266"/>
              <a:ext cx="16933" cy="186995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2568222" y="6056266"/>
                <a:ext cx="16933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2619022" y="6057147"/>
              <a:ext cx="95955" cy="276351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2619022" y="6057147"/>
                <a:ext cx="95955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2628723" y="6102266"/>
              <a:ext cx="91899" cy="73317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2628723" y="6102266"/>
                <a:ext cx="91899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2788355" y="5921792"/>
              <a:ext cx="118533" cy="53579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2788355" y="5921792"/>
                <a:ext cx="118533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2737555" y="5966911"/>
              <a:ext cx="237067" cy="73318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2737555" y="5966911"/>
                <a:ext cx="237067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2830688" y="5785732"/>
              <a:ext cx="64912" cy="279875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2830688" y="5785732"/>
                <a:ext cx="64912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2762426" y="6055914"/>
              <a:ext cx="262996" cy="198627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2762426" y="6055914"/>
                <a:ext cx="262996" cy="198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2731205" y="6031416"/>
              <a:ext cx="244828" cy="266128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2731205" y="6031416"/>
                <a:ext cx="244828" cy="266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2867377" y="6076006"/>
              <a:ext cx="33867" cy="167255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2867377" y="6076006"/>
                <a:ext cx="33867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3163711" y="6234802"/>
              <a:ext cx="105017" cy="59957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3163711" y="6234802"/>
                <a:ext cx="105017" cy="59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3637844" y="5940650"/>
              <a:ext cx="158044" cy="167961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3637844" y="5940650"/>
                <a:ext cx="158044" cy="167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3632200" y="5955984"/>
              <a:ext cx="96837" cy="321116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3632200" y="5955984"/>
                <a:ext cx="96837" cy="3211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3680177" y="6164304"/>
              <a:ext cx="112889" cy="101516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3680177" y="6164304"/>
                <a:ext cx="112889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3776662" y="5840015"/>
              <a:ext cx="343782" cy="425805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3776662" y="5840015"/>
                <a:ext cx="343782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8662105" y="3671511"/>
              <a:ext cx="137584" cy="62038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8662105" y="3671511"/>
                <a:ext cx="13758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8545688" y="3835065"/>
              <a:ext cx="39512" cy="245332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8545688" y="3835065"/>
                <a:ext cx="39512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8551333" y="3789947"/>
              <a:ext cx="342194" cy="267890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8551333" y="3789947"/>
                <a:ext cx="342194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8788400" y="3891463"/>
              <a:ext cx="94015" cy="62038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8788400" y="3891463"/>
                <a:ext cx="94015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8674100" y="3970420"/>
              <a:ext cx="224366" cy="234052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8674100" y="3970420"/>
                <a:ext cx="224366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8922278" y="3684905"/>
              <a:ext cx="298803" cy="494188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8922278" y="3684905"/>
                <a:ext cx="298803" cy="4941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9362722" y="3810744"/>
              <a:ext cx="105833" cy="120198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9362722" y="3810744"/>
                <a:ext cx="105833" cy="120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9360781" y="3699710"/>
              <a:ext cx="257351" cy="415054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9360781" y="3699710"/>
                <a:ext cx="257351" cy="415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9572977" y="3716629"/>
              <a:ext cx="340784" cy="229117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9572977" y="3716629"/>
                <a:ext cx="340784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9596261" y="3887234"/>
              <a:ext cx="162983" cy="244450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9596261" y="3887234"/>
                <a:ext cx="162983" cy="244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9800872" y="3767388"/>
              <a:ext cx="175683" cy="250266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9800872" y="3767388"/>
                <a:ext cx="175683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9990666" y="3690545"/>
              <a:ext cx="67734" cy="154390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9990666" y="3690545"/>
                <a:ext cx="67734" cy="154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9880600" y="3718568"/>
              <a:ext cx="222955" cy="367469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9880600" y="3718568"/>
                <a:ext cx="222955" cy="367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9962444" y="4077577"/>
              <a:ext cx="158044" cy="60099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9962444" y="4077577"/>
                <a:ext cx="158044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10021358" y="3682791"/>
              <a:ext cx="353131" cy="456823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0021358" y="3682791"/>
                <a:ext cx="353131" cy="456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10373430" y="3585328"/>
              <a:ext cx="85725" cy="104512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0373430" y="3585328"/>
                <a:ext cx="85725" cy="104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10331626" y="3589734"/>
              <a:ext cx="356129" cy="259431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0331626" y="3589734"/>
                <a:ext cx="356129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10414000" y="3874544"/>
              <a:ext cx="22577" cy="352487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0414000" y="3874544"/>
                <a:ext cx="22577" cy="352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10436577" y="3893578"/>
              <a:ext cx="256823" cy="259431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0436577" y="3893578"/>
                <a:ext cx="256823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10919177" y="4001440"/>
              <a:ext cx="105018" cy="59957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0919177" y="4001440"/>
                <a:ext cx="105018" cy="5995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5-08-22 22:33:58.979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520" y="0"/>
            <a:ext cx="488632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5908146" y="2585320"/>
              <a:ext cx="2231143" cy="82306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5908146" y="2585320"/>
                <a:ext cx="2231143" cy="82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墨迹 4"/>
              <p14:cNvContentPartPr/>
              <p14:nvPr/>
            </p14:nvContentPartPr>
            <p14:xfrm>
              <a:off x="3793066" y="2994735"/>
              <a:ext cx="973667" cy="33839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3793066" y="2994735"/>
                <a:ext cx="9736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墨迹 5"/>
              <p14:cNvContentPartPr/>
              <p14:nvPr/>
            </p14:nvContentPartPr>
            <p14:xfrm>
              <a:off x="4622800" y="3366962"/>
              <a:ext cx="1334911" cy="129715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4622800" y="3366962"/>
                <a:ext cx="1334911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墨迹 6"/>
              <p14:cNvContentPartPr/>
              <p14:nvPr/>
            </p14:nvContentPartPr>
            <p14:xfrm>
              <a:off x="6135511" y="3344402"/>
              <a:ext cx="1382889" cy="107157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6135511" y="3344402"/>
                <a:ext cx="1382889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墨迹 7"/>
              <p14:cNvContentPartPr/>
              <p14:nvPr/>
            </p14:nvContentPartPr>
            <p14:xfrm>
              <a:off x="8198202" y="2273369"/>
              <a:ext cx="324909" cy="372403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8198202" y="2273369"/>
                <a:ext cx="324909" cy="372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墨迹 8"/>
              <p14:cNvContentPartPr/>
              <p14:nvPr/>
            </p14:nvContentPartPr>
            <p14:xfrm>
              <a:off x="7179733" y="4630454"/>
              <a:ext cx="951971" cy="81601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7179733" y="4630454"/>
                <a:ext cx="951971" cy="81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墨迹 9"/>
              <p14:cNvContentPartPr/>
              <p14:nvPr/>
            </p14:nvContentPartPr>
            <p14:xfrm>
              <a:off x="3968044" y="4884069"/>
              <a:ext cx="1569156" cy="73317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3968044" y="4884069"/>
                <a:ext cx="1569156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墨迹 10"/>
              <p14:cNvContentPartPr/>
              <p14:nvPr/>
            </p14:nvContentPartPr>
            <p14:xfrm>
              <a:off x="3262488" y="1468287"/>
              <a:ext cx="389467" cy="375928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3262488" y="1468287"/>
                <a:ext cx="389467" cy="375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墨迹 11"/>
              <p14:cNvContentPartPr/>
              <p14:nvPr/>
            </p14:nvContentPartPr>
            <p14:xfrm>
              <a:off x="3392311" y="1651757"/>
              <a:ext cx="5644" cy="18681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3392311" y="1651757"/>
                <a:ext cx="5644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墨迹 12"/>
              <p14:cNvContentPartPr/>
              <p14:nvPr/>
            </p14:nvContentPartPr>
            <p14:xfrm>
              <a:off x="3419827" y="3654592"/>
              <a:ext cx="198261" cy="172895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3419827" y="3654592"/>
                <a:ext cx="198261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墨迹 13"/>
              <p14:cNvContentPartPr/>
              <p14:nvPr/>
            </p14:nvContentPartPr>
            <p14:xfrm>
              <a:off x="3251200" y="3493857"/>
              <a:ext cx="451555" cy="465284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3251200" y="3493857"/>
                <a:ext cx="451555" cy="465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墨迹 14"/>
              <p14:cNvContentPartPr/>
              <p14:nvPr/>
            </p14:nvContentPartPr>
            <p14:xfrm>
              <a:off x="3497438" y="5307054"/>
              <a:ext cx="98073" cy="223301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3497438" y="5307054"/>
                <a:ext cx="98073" cy="223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墨迹 15"/>
              <p14:cNvContentPartPr/>
              <p14:nvPr/>
            </p14:nvContentPartPr>
            <p14:xfrm>
              <a:off x="3270073" y="5123408"/>
              <a:ext cx="552627" cy="567153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3270073" y="5123408"/>
                <a:ext cx="552627" cy="567153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25" y="550705"/>
            <a:ext cx="7599991" cy="12458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531305" y="1548125"/>
              <a:ext cx="143228" cy="153685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3531305" y="1548125"/>
                <a:ext cx="143228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3657600" y="1571742"/>
              <a:ext cx="180622" cy="35989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3657600" y="1571742"/>
                <a:ext cx="180622" cy="359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3522133" y="1753978"/>
              <a:ext cx="337255" cy="304549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3522133" y="1753978"/>
                <a:ext cx="337255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3651955" y="1753978"/>
              <a:ext cx="73378" cy="163554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3651955" y="1753978"/>
                <a:ext cx="7337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3863622" y="1601703"/>
              <a:ext cx="180622" cy="45119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3863622" y="1601703"/>
                <a:ext cx="180622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4122561" y="1428808"/>
              <a:ext cx="379765" cy="25396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4122561" y="1428808"/>
                <a:ext cx="379765" cy="253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4495800" y="1534026"/>
              <a:ext cx="189088" cy="189814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495800" y="1534026"/>
                <a:ext cx="189088" cy="189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4967111" y="1697580"/>
              <a:ext cx="516466" cy="84597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4967111" y="1697580"/>
                <a:ext cx="516466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5678311" y="1462823"/>
              <a:ext cx="195439" cy="195278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5678311" y="1462823"/>
                <a:ext cx="195439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5921022" y="1449429"/>
              <a:ext cx="197555" cy="496302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5921022" y="1449429"/>
                <a:ext cx="197555" cy="496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5663318" y="1632370"/>
              <a:ext cx="413808" cy="41487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5663318" y="1632370"/>
                <a:ext cx="413808" cy="4148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5858933" y="1660040"/>
              <a:ext cx="147461" cy="169018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5858933" y="1660040"/>
                <a:ext cx="147461" cy="169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6129866" y="1511467"/>
              <a:ext cx="200378" cy="28199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6129866" y="1511467"/>
                <a:ext cx="2003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6371872" y="1378402"/>
              <a:ext cx="376766" cy="220305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6371872" y="1378402"/>
                <a:ext cx="376766" cy="220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6714066" y="1258028"/>
              <a:ext cx="59266" cy="52696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6714066" y="1258028"/>
                <a:ext cx="59266" cy="5269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6814784" y="1479038"/>
              <a:ext cx="130704" cy="179064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6814784" y="1479038"/>
                <a:ext cx="130704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3589866" y="2842460"/>
              <a:ext cx="118534" cy="198098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3589866" y="2842460"/>
                <a:ext cx="118534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3725333" y="2898858"/>
              <a:ext cx="64911" cy="56398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3725333" y="2898858"/>
                <a:ext cx="6491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3941762" y="2774782"/>
              <a:ext cx="88371" cy="152275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3941762" y="2774782"/>
                <a:ext cx="88371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4049359" y="2661986"/>
              <a:ext cx="189618" cy="389147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4049359" y="2661986"/>
                <a:ext cx="189618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4338990" y="2699350"/>
              <a:ext cx="328965" cy="348963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4338990" y="2699350"/>
                <a:ext cx="328965" cy="348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5719233" y="2695825"/>
              <a:ext cx="103893" cy="211493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5719233" y="2695825"/>
                <a:ext cx="103893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5881511" y="2769143"/>
              <a:ext cx="56444" cy="90237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881511" y="2769143"/>
                <a:ext cx="5644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6067777" y="2669565"/>
              <a:ext cx="107245" cy="161615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6067777" y="2669565"/>
                <a:ext cx="107245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6163027" y="2494907"/>
              <a:ext cx="198262" cy="451889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6163027" y="2494907"/>
                <a:ext cx="198262" cy="4518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6465534" y="2632025"/>
              <a:ext cx="333199" cy="148045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6465534" y="2632025"/>
                <a:ext cx="333199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6826955" y="2543727"/>
              <a:ext cx="33162" cy="383330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6826955" y="2543727"/>
                <a:ext cx="33162" cy="3833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2709333" y="3925302"/>
              <a:ext cx="88370" cy="36659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2709333" y="3925302"/>
                <a:ext cx="8837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2443338" y="4066297"/>
              <a:ext cx="316795" cy="280580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2443338" y="4066297"/>
                <a:ext cx="316795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2534355" y="4172043"/>
              <a:ext cx="174978" cy="297500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2534355" y="4172043"/>
                <a:ext cx="174978" cy="297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2624666" y="4382126"/>
              <a:ext cx="143934" cy="78957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2624666" y="4382126"/>
                <a:ext cx="143934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2833511" y="4000558"/>
              <a:ext cx="173037" cy="731236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2833511" y="4000558"/>
                <a:ext cx="173037" cy="731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3012369" y="3961961"/>
              <a:ext cx="213431" cy="513398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3012369" y="3961961"/>
                <a:ext cx="213431" cy="513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3753555" y="4029462"/>
              <a:ext cx="293511" cy="332925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3753555" y="4029462"/>
                <a:ext cx="293511" cy="332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4193822" y="4102251"/>
              <a:ext cx="163689" cy="31724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4193822" y="4102251"/>
                <a:ext cx="163689" cy="31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4180416" y="4201652"/>
              <a:ext cx="182739" cy="16920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4180416" y="4201652"/>
                <a:ext cx="18273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3" name="墨迹 42"/>
              <p14:cNvContentPartPr/>
              <p14:nvPr/>
            </p14:nvContentPartPr>
            <p14:xfrm>
              <a:off x="4628444" y="3933057"/>
              <a:ext cx="109361" cy="261546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4628444" y="3933057"/>
                <a:ext cx="109361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4" name="墨迹 43"/>
              <p14:cNvContentPartPr/>
              <p14:nvPr/>
            </p14:nvContentPartPr>
            <p14:xfrm>
              <a:off x="4701822" y="3904153"/>
              <a:ext cx="127000" cy="38069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4701822" y="3904153"/>
                <a:ext cx="127000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5" name="墨迹 44"/>
              <p14:cNvContentPartPr/>
              <p14:nvPr/>
            </p14:nvContentPartPr>
            <p14:xfrm>
              <a:off x="4865511" y="4060657"/>
              <a:ext cx="36689" cy="56398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4865511" y="4060657"/>
                <a:ext cx="366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6" name="墨迹 45"/>
              <p14:cNvContentPartPr/>
              <p14:nvPr/>
            </p14:nvContentPartPr>
            <p14:xfrm>
              <a:off x="4927600" y="3905563"/>
              <a:ext cx="173037" cy="30031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4927600" y="3905563"/>
                <a:ext cx="173037" cy="300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7" name="墨迹 46"/>
              <p14:cNvContentPartPr/>
              <p14:nvPr/>
            </p14:nvContentPartPr>
            <p14:xfrm>
              <a:off x="5040488" y="3914023"/>
              <a:ext cx="112889" cy="39478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5040488" y="3914023"/>
                <a:ext cx="11288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8" name="墨迹 47"/>
              <p14:cNvContentPartPr/>
              <p14:nvPr/>
            </p14:nvContentPartPr>
            <p14:xfrm>
              <a:off x="5206294" y="3863264"/>
              <a:ext cx="144638" cy="304550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5206294" y="3863264"/>
                <a:ext cx="144638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9" name="墨迹 48"/>
              <p14:cNvContentPartPr/>
              <p14:nvPr/>
            </p14:nvContentPartPr>
            <p14:xfrm>
              <a:off x="5513211" y="3848284"/>
              <a:ext cx="74789" cy="435146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5513211" y="3848284"/>
                <a:ext cx="74789" cy="435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0" name="墨迹 49"/>
              <p14:cNvContentPartPr/>
              <p14:nvPr/>
            </p14:nvContentPartPr>
            <p14:xfrm>
              <a:off x="2940755" y="4850230"/>
              <a:ext cx="118533" cy="53578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2940755" y="4850230"/>
                <a:ext cx="11853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1" name="墨迹 50"/>
              <p14:cNvContentPartPr/>
              <p14:nvPr/>
            </p14:nvContentPartPr>
            <p14:xfrm>
              <a:off x="2905125" y="5067362"/>
              <a:ext cx="159808" cy="47939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2905125" y="5067362"/>
                <a:ext cx="159808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2" name="墨迹 51"/>
              <p14:cNvContentPartPr/>
              <p14:nvPr/>
            </p14:nvContentPartPr>
            <p14:xfrm>
              <a:off x="2963333" y="5030704"/>
              <a:ext cx="110067" cy="219952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2963333" y="5030704"/>
                <a:ext cx="110067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3" name="墨迹 52"/>
              <p14:cNvContentPartPr/>
              <p14:nvPr/>
            </p14:nvContentPartPr>
            <p14:xfrm>
              <a:off x="3115733" y="4808636"/>
              <a:ext cx="54504" cy="255906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3115733" y="4808636"/>
                <a:ext cx="54504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4" name="墨迹 53"/>
              <p14:cNvContentPartPr/>
              <p14:nvPr/>
            </p14:nvContentPartPr>
            <p14:xfrm>
              <a:off x="3105150" y="4776912"/>
              <a:ext cx="301272" cy="456824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3105150" y="4776912"/>
                <a:ext cx="301272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5" name="墨迹 54"/>
              <p14:cNvContentPartPr/>
              <p14:nvPr/>
            </p14:nvContentPartPr>
            <p14:xfrm>
              <a:off x="3420533" y="4775679"/>
              <a:ext cx="197555" cy="452418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3420533" y="4775679"/>
                <a:ext cx="197555" cy="4524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6" name="墨迹 55"/>
              <p14:cNvContentPartPr/>
              <p14:nvPr/>
            </p14:nvContentPartPr>
            <p14:xfrm>
              <a:off x="3595511" y="4878429"/>
              <a:ext cx="208844" cy="73317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3595511" y="4878429"/>
                <a:ext cx="208844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7" name="墨迹 56"/>
              <p14:cNvContentPartPr/>
              <p14:nvPr/>
            </p14:nvContentPartPr>
            <p14:xfrm>
              <a:off x="3609622" y="5047623"/>
              <a:ext cx="230716" cy="189638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3609622" y="5047623"/>
                <a:ext cx="230716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墨迹 57"/>
              <p14:cNvContentPartPr/>
              <p14:nvPr/>
            </p14:nvContentPartPr>
            <p14:xfrm>
              <a:off x="3584222" y="4951746"/>
              <a:ext cx="167393" cy="298910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3584222" y="4951746"/>
                <a:ext cx="167393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9" name="墨迹 58"/>
              <p14:cNvContentPartPr/>
              <p14:nvPr/>
            </p14:nvContentPartPr>
            <p14:xfrm>
              <a:off x="4024488" y="4664116"/>
              <a:ext cx="92075" cy="112796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4024488" y="4664116"/>
                <a:ext cx="92075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0" name="墨迹 59"/>
              <p14:cNvContentPartPr/>
              <p14:nvPr/>
            </p14:nvContentPartPr>
            <p14:xfrm>
              <a:off x="3954991" y="4747127"/>
              <a:ext cx="250120" cy="245860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3954991" y="4747127"/>
                <a:ext cx="250120" cy="245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1" name="墨迹 60"/>
              <p14:cNvContentPartPr/>
              <p14:nvPr/>
            </p14:nvContentPartPr>
            <p14:xfrm>
              <a:off x="3945466" y="4979945"/>
              <a:ext cx="118534" cy="442724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3945466" y="4979945"/>
                <a:ext cx="118534" cy="442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2" name="墨迹 61"/>
              <p14:cNvContentPartPr/>
              <p14:nvPr/>
            </p14:nvContentPartPr>
            <p14:xfrm>
              <a:off x="4380088" y="4605603"/>
              <a:ext cx="45156" cy="222068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4380088" y="4605603"/>
                <a:ext cx="45156" cy="222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3" name="墨迹 62"/>
              <p14:cNvContentPartPr/>
              <p14:nvPr/>
            </p14:nvContentPartPr>
            <p14:xfrm>
              <a:off x="4219398" y="4579519"/>
              <a:ext cx="328613" cy="305960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4219398" y="4579519"/>
                <a:ext cx="328613" cy="305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4" name="墨迹 63"/>
              <p14:cNvContentPartPr/>
              <p14:nvPr/>
            </p14:nvContentPartPr>
            <p14:xfrm>
              <a:off x="4295951" y="4844590"/>
              <a:ext cx="417160" cy="321469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4295951" y="4844590"/>
                <a:ext cx="417160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5" name="墨迹 64"/>
              <p14:cNvContentPartPr/>
              <p14:nvPr/>
            </p14:nvContentPartPr>
            <p14:xfrm>
              <a:off x="5085644" y="4940467"/>
              <a:ext cx="73378" cy="42298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5085644" y="4940467"/>
                <a:ext cx="73378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6" name="墨迹 65"/>
              <p14:cNvContentPartPr/>
              <p14:nvPr/>
            </p14:nvContentPartPr>
            <p14:xfrm>
              <a:off x="5078941" y="5053263"/>
              <a:ext cx="71614" cy="45118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5078941" y="5053263"/>
                <a:ext cx="7161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7" name="墨迹 66"/>
              <p14:cNvContentPartPr/>
              <p14:nvPr/>
            </p14:nvContentPartPr>
            <p14:xfrm>
              <a:off x="5683955" y="4857279"/>
              <a:ext cx="127882" cy="167785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5683955" y="4857279"/>
                <a:ext cx="127882" cy="1677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8" name="墨迹 67"/>
              <p14:cNvContentPartPr/>
              <p14:nvPr/>
            </p14:nvContentPartPr>
            <p14:xfrm>
              <a:off x="5853288" y="4923547"/>
              <a:ext cx="76200" cy="95877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5853288" y="4923547"/>
                <a:ext cx="76200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9" name="墨迹 68"/>
              <p14:cNvContentPartPr/>
              <p14:nvPr/>
            </p14:nvContentPartPr>
            <p14:xfrm>
              <a:off x="6028266" y="4807050"/>
              <a:ext cx="77082" cy="175891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6028266" y="4807050"/>
                <a:ext cx="77082" cy="175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70" name="墨迹 69"/>
              <p14:cNvContentPartPr/>
              <p14:nvPr/>
            </p14:nvContentPartPr>
            <p14:xfrm>
              <a:off x="6126515" y="4649136"/>
              <a:ext cx="198085" cy="415406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6126515" y="4649136"/>
                <a:ext cx="198085" cy="4154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1" name="墨迹 70"/>
              <p14:cNvContentPartPr/>
              <p14:nvPr/>
            </p14:nvContentPartPr>
            <p14:xfrm>
              <a:off x="6376105" y="4674162"/>
              <a:ext cx="369006" cy="333982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6376105" y="4674162"/>
                <a:ext cx="369006" cy="3339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2" name="墨迹 71"/>
              <p14:cNvContentPartPr/>
              <p14:nvPr/>
            </p14:nvContentPartPr>
            <p14:xfrm>
              <a:off x="6894688" y="4747303"/>
              <a:ext cx="173743" cy="228412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6894688" y="4747303"/>
                <a:ext cx="173743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3" name="墨迹 72"/>
              <p14:cNvContentPartPr/>
              <p14:nvPr/>
            </p14:nvContentPartPr>
            <p14:xfrm>
              <a:off x="6920088" y="4790483"/>
              <a:ext cx="124178" cy="172543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6920088" y="4790483"/>
                <a:ext cx="124178" cy="172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4" name="墨迹 73"/>
              <p14:cNvContentPartPr/>
              <p14:nvPr/>
            </p14:nvContentPartPr>
            <p14:xfrm>
              <a:off x="7292622" y="4570178"/>
              <a:ext cx="163688" cy="542303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7292622" y="4570178"/>
                <a:ext cx="163688" cy="5423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5" name="墨迹 74"/>
              <p14:cNvContentPartPr/>
              <p14:nvPr/>
            </p14:nvContentPartPr>
            <p14:xfrm>
              <a:off x="7529688" y="4500562"/>
              <a:ext cx="155928" cy="383507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7529688" y="4500562"/>
                <a:ext cx="155928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6" name="墨迹 75"/>
              <p14:cNvContentPartPr/>
              <p14:nvPr/>
            </p14:nvContentPartPr>
            <p14:xfrm>
              <a:off x="7814027" y="4562600"/>
              <a:ext cx="144639" cy="344028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7814027" y="4562600"/>
                <a:ext cx="144639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7" name="墨迹 76"/>
              <p14:cNvContentPartPr/>
              <p14:nvPr/>
            </p14:nvContentPartPr>
            <p14:xfrm>
              <a:off x="8149872" y="4641557"/>
              <a:ext cx="34572" cy="62038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8149872" y="4641557"/>
                <a:ext cx="3457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8" name="墨迹 77"/>
              <p14:cNvContentPartPr/>
              <p14:nvPr/>
            </p14:nvContentPartPr>
            <p14:xfrm>
              <a:off x="8262937" y="4369084"/>
              <a:ext cx="454907" cy="379629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8262937" y="4369084"/>
                <a:ext cx="454907" cy="379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9" name="墨迹 78"/>
              <p14:cNvContentPartPr/>
              <p14:nvPr/>
            </p14:nvContentPartPr>
            <p14:xfrm>
              <a:off x="8940800" y="4461083"/>
              <a:ext cx="225777" cy="28199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8940800" y="4461083"/>
                <a:ext cx="22577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80" name="墨迹 79"/>
              <p14:cNvContentPartPr/>
              <p14:nvPr/>
            </p14:nvContentPartPr>
            <p14:xfrm>
              <a:off x="8916987" y="4576699"/>
              <a:ext cx="212901" cy="25380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8916987" y="4576699"/>
                <a:ext cx="212901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81" name="墨迹 80"/>
              <p14:cNvContentPartPr/>
              <p14:nvPr/>
            </p14:nvContentPartPr>
            <p14:xfrm>
              <a:off x="9333088" y="4374724"/>
              <a:ext cx="204082" cy="413468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9333088" y="4374724"/>
                <a:ext cx="204082" cy="413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2" name="墨迹 81"/>
              <p14:cNvContentPartPr/>
              <p14:nvPr/>
            </p14:nvContentPartPr>
            <p14:xfrm>
              <a:off x="9539111" y="4540041"/>
              <a:ext cx="47978" cy="70497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9539111" y="4540041"/>
                <a:ext cx="47978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3" name="墨迹 82"/>
              <p14:cNvContentPartPr/>
              <p14:nvPr/>
            </p14:nvContentPartPr>
            <p14:xfrm>
              <a:off x="9679693" y="4322027"/>
              <a:ext cx="181151" cy="187876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9679693" y="4322027"/>
                <a:ext cx="181151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4" name="墨迹 83"/>
              <p14:cNvContentPartPr/>
              <p14:nvPr/>
            </p14:nvContentPartPr>
            <p14:xfrm>
              <a:off x="9750777" y="4351812"/>
              <a:ext cx="93134" cy="258726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9750777" y="4351812"/>
                <a:ext cx="93134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5" name="墨迹 84"/>
              <p14:cNvContentPartPr/>
              <p14:nvPr/>
            </p14:nvContentPartPr>
            <p14:xfrm>
              <a:off x="9893300" y="4308104"/>
              <a:ext cx="182033" cy="220657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9893300" y="4308104"/>
                <a:ext cx="182033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6" name="墨迹 85"/>
              <p14:cNvContentPartPr/>
              <p14:nvPr/>
            </p14:nvContentPartPr>
            <p14:xfrm>
              <a:off x="9937044" y="4346525"/>
              <a:ext cx="138288" cy="444487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9937044" y="4346525"/>
                <a:ext cx="138288" cy="444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7" name="墨迹 86"/>
              <p14:cNvContentPartPr/>
              <p14:nvPr/>
            </p14:nvContentPartPr>
            <p14:xfrm>
              <a:off x="10145888" y="4348287"/>
              <a:ext cx="220134" cy="501943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0145888" y="4348287"/>
                <a:ext cx="220134" cy="5019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8" name="墨迹 87"/>
              <p14:cNvContentPartPr/>
              <p14:nvPr/>
            </p14:nvContentPartPr>
            <p14:xfrm>
              <a:off x="4885266" y="5705718"/>
              <a:ext cx="115711" cy="306311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4885266" y="5705718"/>
                <a:ext cx="115711" cy="3063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9" name="墨迹 88"/>
              <p14:cNvContentPartPr/>
              <p14:nvPr/>
            </p14:nvContentPartPr>
            <p14:xfrm>
              <a:off x="4955822" y="5708889"/>
              <a:ext cx="110066" cy="43709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4955822" y="5708889"/>
                <a:ext cx="110066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0" name="墨迹 89"/>
              <p14:cNvContentPartPr/>
              <p14:nvPr/>
            </p14:nvContentPartPr>
            <p14:xfrm>
              <a:off x="5102577" y="5871034"/>
              <a:ext cx="31045" cy="39479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5102577" y="5871034"/>
                <a:ext cx="3104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91" name="墨迹 90"/>
              <p14:cNvContentPartPr/>
              <p14:nvPr/>
            </p14:nvContentPartPr>
            <p14:xfrm>
              <a:off x="5215466" y="5704660"/>
              <a:ext cx="73378" cy="276350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5215466" y="5704660"/>
                <a:ext cx="73378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2" name="墨迹 91"/>
              <p14:cNvContentPartPr/>
              <p14:nvPr/>
            </p14:nvContentPartPr>
            <p14:xfrm>
              <a:off x="5260622" y="5701840"/>
              <a:ext cx="67733" cy="33839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5260622" y="5701840"/>
                <a:ext cx="677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3" name="墨迹 92"/>
              <p14:cNvContentPartPr/>
              <p14:nvPr/>
            </p14:nvContentPartPr>
            <p14:xfrm>
              <a:off x="5398734" y="5622883"/>
              <a:ext cx="93310" cy="315829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5398734" y="5622883"/>
                <a:ext cx="93310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4" name="墨迹 93"/>
              <p14:cNvContentPartPr/>
              <p14:nvPr/>
            </p14:nvContentPartPr>
            <p14:xfrm>
              <a:off x="4622800" y="5992290"/>
              <a:ext cx="1185333" cy="115616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4622800" y="5992290"/>
                <a:ext cx="1185333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5" name="墨迹 94"/>
              <p14:cNvContentPartPr/>
              <p14:nvPr/>
            </p14:nvContentPartPr>
            <p14:xfrm>
              <a:off x="4882268" y="6256479"/>
              <a:ext cx="158220" cy="359009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4882268" y="6256479"/>
                <a:ext cx="158220" cy="359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6" name="墨迹 95"/>
              <p14:cNvContentPartPr/>
              <p14:nvPr/>
            </p14:nvContentPartPr>
            <p14:xfrm>
              <a:off x="5074355" y="6418095"/>
              <a:ext cx="45156" cy="50759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5074355" y="6418095"/>
                <a:ext cx="45156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7" name="墨迹 96"/>
              <p14:cNvContentPartPr/>
              <p14:nvPr/>
            </p14:nvContentPartPr>
            <p14:xfrm>
              <a:off x="5226755" y="6200434"/>
              <a:ext cx="163689" cy="161263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5226755" y="6200434"/>
                <a:ext cx="163689" cy="161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8" name="墨迹 97"/>
              <p14:cNvContentPartPr/>
              <p14:nvPr/>
            </p14:nvContentPartPr>
            <p14:xfrm>
              <a:off x="5266266" y="6251192"/>
              <a:ext cx="112889" cy="243040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5266266" y="6251192"/>
                <a:ext cx="112889" cy="243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9" name="墨迹 98"/>
              <p14:cNvContentPartPr/>
              <p14:nvPr/>
            </p14:nvContentPartPr>
            <p14:xfrm>
              <a:off x="5416550" y="6196380"/>
              <a:ext cx="202494" cy="170957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5416550" y="6196380"/>
                <a:ext cx="202494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0" name="墨迹 99"/>
              <p14:cNvContentPartPr/>
              <p14:nvPr/>
            </p14:nvContentPartPr>
            <p14:xfrm>
              <a:off x="5489222" y="6235859"/>
              <a:ext cx="64911" cy="328871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5489222" y="6235859"/>
                <a:ext cx="64911" cy="328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1" name="墨迹 100"/>
              <p14:cNvContentPartPr/>
              <p14:nvPr/>
            </p14:nvContentPartPr>
            <p14:xfrm>
              <a:off x="5779911" y="5916152"/>
              <a:ext cx="225778" cy="272826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5779911" y="5916152"/>
                <a:ext cx="225778" cy="272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2" name="墨迹 101"/>
              <p14:cNvContentPartPr/>
              <p14:nvPr/>
            </p14:nvContentPartPr>
            <p14:xfrm>
              <a:off x="5816600" y="5982244"/>
              <a:ext cx="186266" cy="193339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5816600" y="5982244"/>
                <a:ext cx="186266" cy="193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3" name="墨迹 102"/>
              <p14:cNvContentPartPr/>
              <p14:nvPr/>
            </p14:nvContentPartPr>
            <p14:xfrm>
              <a:off x="6112933" y="5916681"/>
              <a:ext cx="28222" cy="210964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6112933" y="5916681"/>
                <a:ext cx="28222" cy="210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4" name="墨迹 103"/>
              <p14:cNvContentPartPr/>
              <p14:nvPr/>
            </p14:nvContentPartPr>
            <p14:xfrm>
              <a:off x="6203244" y="5912452"/>
              <a:ext cx="242711" cy="182059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6203244" y="5912452"/>
                <a:ext cx="242711" cy="182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5" name="墨迹 104"/>
              <p14:cNvContentPartPr/>
              <p14:nvPr/>
            </p14:nvContentPartPr>
            <p14:xfrm>
              <a:off x="6316133" y="5683687"/>
              <a:ext cx="366889" cy="785166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6316133" y="5683687"/>
                <a:ext cx="366889" cy="785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6" name="墨迹 105"/>
              <p14:cNvContentPartPr/>
              <p14:nvPr/>
            </p14:nvContentPartPr>
            <p14:xfrm>
              <a:off x="6543322" y="6068427"/>
              <a:ext cx="92604" cy="83187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6543322" y="6068427"/>
                <a:ext cx="92604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7" name="墨迹 106"/>
              <p14:cNvContentPartPr/>
              <p14:nvPr/>
            </p14:nvContentPartPr>
            <p14:xfrm>
              <a:off x="6919383" y="5842835"/>
              <a:ext cx="229306" cy="22559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6919383" y="5842835"/>
                <a:ext cx="22930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8" name="墨迹 107"/>
              <p14:cNvContentPartPr/>
              <p14:nvPr/>
            </p14:nvContentPartPr>
            <p14:xfrm>
              <a:off x="6912327" y="5989470"/>
              <a:ext cx="233539" cy="16919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6912327" y="5989470"/>
                <a:ext cx="23353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9" name="墨迹 108"/>
              <p14:cNvContentPartPr/>
              <p14:nvPr/>
            </p14:nvContentPartPr>
            <p14:xfrm>
              <a:off x="7345715" y="5690560"/>
              <a:ext cx="157515" cy="389147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7345715" y="5690560"/>
                <a:ext cx="157515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10" name="墨迹 109"/>
              <p14:cNvContentPartPr/>
              <p14:nvPr/>
            </p14:nvContentPartPr>
            <p14:xfrm>
              <a:off x="7476066" y="5671526"/>
              <a:ext cx="150460" cy="338564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7476066" y="5671526"/>
                <a:ext cx="150460" cy="3385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11" name="墨迹 110"/>
              <p14:cNvContentPartPr/>
              <p14:nvPr/>
            </p14:nvContentPartPr>
            <p14:xfrm>
              <a:off x="7631288" y="5653021"/>
              <a:ext cx="115712" cy="43180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7631288" y="5653021"/>
                <a:ext cx="115712" cy="43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2" name="墨迹 111"/>
              <p14:cNvContentPartPr/>
              <p14:nvPr/>
            </p14:nvContentPartPr>
            <p14:xfrm>
              <a:off x="7670800" y="5525596"/>
              <a:ext cx="341488" cy="793802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7670800" y="5525596"/>
                <a:ext cx="341488" cy="7938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3" name="墨迹 112"/>
              <p14:cNvContentPartPr/>
              <p14:nvPr/>
            </p14:nvContentPartPr>
            <p14:xfrm>
              <a:off x="7868355" y="6019960"/>
              <a:ext cx="90312" cy="133064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7868355" y="6019960"/>
                <a:ext cx="90312" cy="13306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"/>
          <p:cNvSpPr/>
          <p:nvPr/>
        </p:nvSpPr>
        <p:spPr>
          <a:xfrm>
            <a:off x="0" y="-6361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108333" y="314017"/>
            <a:ext cx="3438525" cy="46166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</a:pPr>
            <a:r>
              <a:rPr sz="3600" spc="15" dirty="0" err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各种冷凝仪器</a:t>
            </a:r>
            <a:endParaRPr sz="3600" spc="15" dirty="0">
              <a:solidFill>
                <a:srgbClr val="FF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22852" y="1517898"/>
            <a:ext cx="1656713" cy="635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05"/>
              </a:lnSpc>
              <a:spcBef>
                <a:spcPct val="0"/>
              </a:spcBef>
              <a:spcAft>
                <a:spcPct val="0"/>
              </a:spcAft>
            </a:pPr>
            <a:r>
              <a:rPr sz="2000" spc="10">
                <a:solidFill>
                  <a:srgbClr val="FFF10B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空气冷凝管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80765" y="2013029"/>
            <a:ext cx="1485900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sz="18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直形冷凝管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380489" y="3455987"/>
            <a:ext cx="762000" cy="1493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分</a:t>
            </a:r>
          </a:p>
          <a:p>
            <a:pPr marL="0" marR="0">
              <a:lnSpc>
                <a:spcPts val="2400"/>
              </a:lnSpc>
              <a:spcBef>
                <a:spcPts val="480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馏</a:t>
            </a:r>
          </a:p>
          <a:p>
            <a:pPr marL="0" marR="0">
              <a:lnSpc>
                <a:spcPts val="2400"/>
              </a:lnSpc>
              <a:spcBef>
                <a:spcPts val="480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柱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993515" y="5871914"/>
            <a:ext cx="3390899" cy="888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795"/>
              </a:lnSpc>
              <a:spcBef>
                <a:spcPct val="0"/>
              </a:spcBef>
              <a:spcAft>
                <a:spcPct val="0"/>
              </a:spcAft>
            </a:pPr>
            <a:r>
              <a:rPr sz="2800" spc="15">
                <a:solidFill>
                  <a:srgbClr val="FFF10B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冷却水：下进上出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1076305" y="6464240"/>
            <a:ext cx="414858" cy="3873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50"/>
              </a:lnSpc>
              <a:spcBef>
                <a:spcPct val="0"/>
              </a:spcBef>
              <a:spcAft>
                <a:spcPct val="0"/>
              </a:spcAft>
            </a:pPr>
            <a:r>
              <a:rPr sz="1200">
                <a:solidFill>
                  <a:srgbClr val="898989"/>
                </a:solidFill>
                <a:latin typeface="IUOJQK+ArialMT"/>
                <a:cs typeface="IUOJQK+ArialMT"/>
              </a:rPr>
              <a:t>‹#›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" y="111760"/>
            <a:ext cx="9578340" cy="64712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2890" y="0"/>
            <a:ext cx="12270740" cy="67379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95" y="1541145"/>
            <a:ext cx="6036310" cy="37757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" y="249555"/>
            <a:ext cx="11332210" cy="6083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25" y="188595"/>
            <a:ext cx="10555605" cy="65735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77" y="690383"/>
            <a:ext cx="11966256" cy="51308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958269" y="4258051"/>
              <a:ext cx="2622197" cy="118435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1958269" y="4258051"/>
                <a:ext cx="2622197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4845050" y="3660231"/>
              <a:ext cx="161572" cy="225592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4845050" y="3660231"/>
                <a:ext cx="161572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4816651" y="3626393"/>
              <a:ext cx="150460" cy="33838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4816651" y="3626393"/>
                <a:ext cx="150460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4780138" y="3648952"/>
              <a:ext cx="220839" cy="231231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4780138" y="3648952"/>
                <a:ext cx="220839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10171288" y="4160940"/>
              <a:ext cx="217840" cy="290626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0171288" y="4160940"/>
                <a:ext cx="217840" cy="290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9242072" y="4401689"/>
              <a:ext cx="323144" cy="337860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9242072" y="4401689"/>
                <a:ext cx="323144" cy="337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611893" y="2360257"/>
              <a:ext cx="548040" cy="277760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611893" y="2360257"/>
                <a:ext cx="548040" cy="277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10631311" y="682416"/>
              <a:ext cx="2823" cy="563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0631311" y="682416"/>
                <a:ext cx="2823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10600267" y="609098"/>
              <a:ext cx="14111" cy="180474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0600267" y="609098"/>
                <a:ext cx="14111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10517539" y="593589"/>
              <a:ext cx="26282" cy="2678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0517539" y="593589"/>
                <a:ext cx="26282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10437988" y="563980"/>
              <a:ext cx="419100" cy="544241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0437988" y="563980"/>
                <a:ext cx="419100" cy="544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10839273" y="524501"/>
              <a:ext cx="302861" cy="569620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0839273" y="524501"/>
                <a:ext cx="302861" cy="569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10432873" y="571558"/>
              <a:ext cx="119415" cy="99578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0432873" y="571558"/>
                <a:ext cx="119415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11034888" y="554110"/>
              <a:ext cx="62089" cy="66268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1034888" y="554110"/>
                <a:ext cx="62089" cy="66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11290829" y="631657"/>
              <a:ext cx="184326" cy="485023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1290829" y="631657"/>
                <a:ext cx="184326" cy="485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11410244" y="599757"/>
              <a:ext cx="113770" cy="147516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1410244" y="599757"/>
                <a:ext cx="113770" cy="147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11475155" y="462463"/>
              <a:ext cx="182739" cy="259431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1475155" y="462463"/>
                <a:ext cx="182739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3553177" y="2676086"/>
              <a:ext cx="245534" cy="327108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3553177" y="2676086"/>
                <a:ext cx="245534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3570111" y="2648944"/>
              <a:ext cx="270933" cy="323231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3570111" y="2648944"/>
                <a:ext cx="270933" cy="323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487538" y="4726154"/>
              <a:ext cx="906639" cy="60345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487538" y="4726154"/>
                <a:ext cx="906639" cy="60345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5" y="180975"/>
            <a:ext cx="11604625" cy="58191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780" y="4086860"/>
            <a:ext cx="10086975" cy="24479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25" y="1104900"/>
            <a:ext cx="11231880" cy="32448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78" y="194172"/>
            <a:ext cx="9525361" cy="6345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78" y="194172"/>
            <a:ext cx="9525361" cy="63457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4131733" y="3670806"/>
              <a:ext cx="11289" cy="283400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4131733" y="3670806"/>
                <a:ext cx="11289" cy="283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4154311" y="3615113"/>
              <a:ext cx="191911" cy="375223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4154311" y="3615113"/>
                <a:ext cx="191911" cy="3752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1752600" y="4113530"/>
              <a:ext cx="242711" cy="375752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752600" y="4113530"/>
                <a:ext cx="242711" cy="375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3651955" y="2058527"/>
              <a:ext cx="112889" cy="253792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3651955" y="2058527"/>
                <a:ext cx="112889" cy="253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3801004" y="2178373"/>
              <a:ext cx="116240" cy="21149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3801004" y="2178373"/>
                <a:ext cx="116240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3951111" y="2069807"/>
              <a:ext cx="169333" cy="290450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3951111" y="2069807"/>
                <a:ext cx="169333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7292622" y="1557995"/>
              <a:ext cx="124178" cy="235462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7292622" y="1557995"/>
                <a:ext cx="124178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7432322" y="1652462"/>
              <a:ext cx="176388" cy="3383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7432322" y="1652462"/>
                <a:ext cx="17638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7518400" y="1573504"/>
              <a:ext cx="39511" cy="197393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7518400" y="1573504"/>
                <a:ext cx="39511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7707488" y="1502126"/>
              <a:ext cx="205317" cy="404127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7707488" y="1502126"/>
                <a:ext cx="205317" cy="404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5277555" y="2856559"/>
              <a:ext cx="400756" cy="19740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5277555" y="2856559"/>
                <a:ext cx="40075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5619044" y="2757863"/>
              <a:ext cx="160866" cy="259431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5619044" y="2757863"/>
                <a:ext cx="160866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5401733" y="2439214"/>
              <a:ext cx="62089" cy="366587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5401733" y="2439214"/>
                <a:ext cx="62089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5427133" y="2489796"/>
              <a:ext cx="149578" cy="166551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5427133" y="2489796"/>
                <a:ext cx="149578" cy="166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5559777" y="2430754"/>
              <a:ext cx="158045" cy="3947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5559777" y="2430754"/>
                <a:ext cx="15804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5624688" y="2374356"/>
              <a:ext cx="25400" cy="188934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5624688" y="2374356"/>
                <a:ext cx="25400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8562622" y="5174518"/>
              <a:ext cx="575733" cy="355308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8562622" y="5174518"/>
                <a:ext cx="575733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2188986" y="5684921"/>
              <a:ext cx="212725" cy="174834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2188986" y="5684921"/>
                <a:ext cx="212725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2424288" y="5632400"/>
              <a:ext cx="8467" cy="159677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2424288" y="5632400"/>
                <a:ext cx="8467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2421466" y="5724399"/>
              <a:ext cx="84667" cy="2819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2421466" y="5724399"/>
                <a:ext cx="846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2483555" y="5536523"/>
              <a:ext cx="45156" cy="608041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2483555" y="5536523"/>
                <a:ext cx="45156" cy="608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2594327" y="5758238"/>
              <a:ext cx="115006" cy="160734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2594327" y="5758238"/>
                <a:ext cx="115006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2746022" y="5763878"/>
              <a:ext cx="155222" cy="1127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2746022" y="5763878"/>
                <a:ext cx="15522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2816577" y="5672936"/>
              <a:ext cx="39511" cy="288334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2816577" y="5672936"/>
                <a:ext cx="39511" cy="2883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3038122" y="5684921"/>
              <a:ext cx="120826" cy="203033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3038122" y="5684921"/>
                <a:ext cx="120826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3177822" y="5787847"/>
              <a:ext cx="107244" cy="156505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3177822" y="5787847"/>
                <a:ext cx="107244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3393016" y="5770927"/>
              <a:ext cx="227895" cy="9870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3393016" y="5770927"/>
                <a:ext cx="227895" cy="9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3417005" y="5871034"/>
              <a:ext cx="218017" cy="28199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3417005" y="5871034"/>
                <a:ext cx="21801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3774898" y="5696200"/>
              <a:ext cx="243946" cy="191753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3774898" y="5696200"/>
                <a:ext cx="243946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4041422" y="5696729"/>
              <a:ext cx="28222" cy="178535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4041422" y="5696729"/>
                <a:ext cx="28222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4035777" y="5746958"/>
              <a:ext cx="129823" cy="62038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4035777" y="5746958"/>
                <a:ext cx="129823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4148666" y="5566485"/>
              <a:ext cx="33867" cy="645757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4148666" y="5566485"/>
                <a:ext cx="33867" cy="645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4182533" y="5707480"/>
              <a:ext cx="299155" cy="172014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4182533" y="5707480"/>
                <a:ext cx="299155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8263466" y="6069837"/>
              <a:ext cx="172861" cy="240397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8263466" y="6069837"/>
                <a:ext cx="172861" cy="240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8408811" y="6181223"/>
              <a:ext cx="134056" cy="150865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8408811" y="6181223"/>
                <a:ext cx="134056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8633177" y="6141744"/>
              <a:ext cx="203200" cy="73318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8633177" y="6141744"/>
                <a:ext cx="203200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8717844" y="6023661"/>
              <a:ext cx="36688" cy="391614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8717844" y="6023661"/>
                <a:ext cx="36688" cy="391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8925983" y="5989470"/>
              <a:ext cx="176565" cy="179064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8925983" y="5989470"/>
                <a:ext cx="176565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8960555" y="6026128"/>
              <a:ext cx="110067" cy="301730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8960555" y="6026128"/>
                <a:ext cx="110067" cy="301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9104488" y="6075477"/>
              <a:ext cx="141112" cy="172013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9104488" y="6075477"/>
                <a:ext cx="141112" cy="172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9309100" y="5904873"/>
              <a:ext cx="83255" cy="50758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9309100" y="5904873"/>
                <a:ext cx="8325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9401880" y="6090986"/>
              <a:ext cx="230717" cy="50759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9401880" y="6090986"/>
                <a:ext cx="230717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9499600" y="6019960"/>
              <a:ext cx="33866" cy="254320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9499600" y="6019960"/>
                <a:ext cx="33866" cy="254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9659937" y="5983830"/>
              <a:ext cx="234774" cy="224183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9659937" y="5983830"/>
                <a:ext cx="234774" cy="224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9931400" y="5983125"/>
              <a:ext cx="31044" cy="203738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9931400" y="5983125"/>
                <a:ext cx="31044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9917288" y="6045868"/>
              <a:ext cx="129822" cy="73318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9917288" y="6045868"/>
                <a:ext cx="129822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10004777" y="5852881"/>
              <a:ext cx="59267" cy="568034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0004777" y="5852881"/>
                <a:ext cx="59267" cy="5680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10092266" y="6053799"/>
              <a:ext cx="274637" cy="170251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0092266" y="6053799"/>
                <a:ext cx="274637" cy="170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10434813" y="6110021"/>
              <a:ext cx="221898" cy="43003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0434813" y="6110021"/>
                <a:ext cx="221898" cy="430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10422113" y="6231981"/>
              <a:ext cx="285398" cy="3947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0422113" y="6231981"/>
                <a:ext cx="28539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10822517" y="5964091"/>
              <a:ext cx="178505" cy="186113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0822517" y="5964091"/>
                <a:ext cx="178505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10792177" y="6003041"/>
              <a:ext cx="248355" cy="293798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0792177" y="6003041"/>
                <a:ext cx="248355" cy="2937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10995377" y="6024719"/>
              <a:ext cx="256823" cy="201623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0995377" y="6024719"/>
                <a:ext cx="256823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11226800" y="5976076"/>
              <a:ext cx="49388" cy="464578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1226800" y="5976076"/>
                <a:ext cx="49388" cy="464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11317111" y="6023309"/>
              <a:ext cx="163689" cy="28199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1317111" y="6023309"/>
                <a:ext cx="1636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2633133" y="611918"/>
              <a:ext cx="8467" cy="8460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2633133" y="611918"/>
                <a:ext cx="8467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2619022" y="586539"/>
              <a:ext cx="5644" cy="270711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2619022" y="586539"/>
                <a:ext cx="5644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2624666" y="676776"/>
              <a:ext cx="76200" cy="67677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2624666" y="676776"/>
                <a:ext cx="76200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2698044" y="506172"/>
              <a:ext cx="11289" cy="517452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2698044" y="506172"/>
                <a:ext cx="11289" cy="5174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2781652" y="688055"/>
              <a:ext cx="113948" cy="128306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2781652" y="688055"/>
                <a:ext cx="113948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2948516" y="659856"/>
              <a:ext cx="147461" cy="2819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2948516" y="659856"/>
                <a:ext cx="14746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3084688" y="552700"/>
              <a:ext cx="270934" cy="208673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3084688" y="552700"/>
                <a:ext cx="270934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3303940" y="476563"/>
              <a:ext cx="57326" cy="14099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3303940" y="476563"/>
                <a:ext cx="57326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3382962" y="637297"/>
              <a:ext cx="221015" cy="28199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3382962" y="637297"/>
                <a:ext cx="22101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3476977" y="544240"/>
              <a:ext cx="28223" cy="310190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3476977" y="544240"/>
                <a:ext cx="28223" cy="310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3568700" y="516746"/>
              <a:ext cx="210255" cy="233347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3568700" y="516746"/>
                <a:ext cx="210255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3804355" y="537191"/>
              <a:ext cx="307622" cy="187699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3804355" y="537191"/>
                <a:ext cx="307622" cy="187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4075288" y="471628"/>
              <a:ext cx="22578" cy="554816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4075288" y="471628"/>
                <a:ext cx="22578" cy="5548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4109155" y="475682"/>
              <a:ext cx="124178" cy="54459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4109155" y="475682"/>
                <a:ext cx="124178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4224337" y="571558"/>
              <a:ext cx="181151" cy="37540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4224337" y="571558"/>
                <a:ext cx="181151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墨迹 72"/>
              <p14:cNvContentPartPr/>
              <p14:nvPr/>
            </p14:nvContentPartPr>
            <p14:xfrm>
              <a:off x="4205463" y="673956"/>
              <a:ext cx="270581" cy="57279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4205463" y="673956"/>
                <a:ext cx="270581" cy="57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4" name="墨迹 73"/>
              <p14:cNvContentPartPr/>
              <p14:nvPr/>
            </p14:nvContentPartPr>
            <p14:xfrm>
              <a:off x="4433711" y="486432"/>
              <a:ext cx="225777" cy="276351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4433711" y="486432"/>
                <a:ext cx="225777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5" name="墨迹 74"/>
              <p14:cNvContentPartPr/>
              <p14:nvPr/>
            </p14:nvContentPartPr>
            <p14:xfrm>
              <a:off x="4690533" y="405360"/>
              <a:ext cx="112889" cy="485728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4690533" y="405360"/>
                <a:ext cx="112889" cy="485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6" name="墨迹 75"/>
              <p14:cNvContentPartPr/>
              <p14:nvPr/>
            </p14:nvContentPartPr>
            <p14:xfrm>
              <a:off x="4848577" y="510225"/>
              <a:ext cx="270934" cy="192459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4848577" y="510225"/>
                <a:ext cx="270934" cy="192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7" name="墨迹 76"/>
              <p14:cNvContentPartPr/>
              <p14:nvPr/>
            </p14:nvContentPartPr>
            <p14:xfrm>
              <a:off x="7823200" y="2047248"/>
              <a:ext cx="129822" cy="197393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7823200" y="2047248"/>
                <a:ext cx="129822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8003822" y="2098006"/>
              <a:ext cx="127000" cy="195102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8003822" y="2098006"/>
                <a:ext cx="127000" cy="195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9" name="墨迹 78"/>
              <p14:cNvContentPartPr/>
              <p14:nvPr/>
            </p14:nvContentPartPr>
            <p14:xfrm>
              <a:off x="8192381" y="2120565"/>
              <a:ext cx="189619" cy="33839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8192381" y="2120565"/>
                <a:ext cx="18961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0" name="墨迹 79"/>
              <p14:cNvContentPartPr/>
              <p14:nvPr/>
            </p14:nvContentPartPr>
            <p14:xfrm>
              <a:off x="8286044" y="1993670"/>
              <a:ext cx="33866" cy="338388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8286044" y="1993670"/>
                <a:ext cx="33866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墨迹 80"/>
              <p14:cNvContentPartPr/>
              <p14:nvPr/>
            </p14:nvContentPartPr>
            <p14:xfrm>
              <a:off x="8491184" y="1989087"/>
              <a:ext cx="127882" cy="154038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8491184" y="1989087"/>
                <a:ext cx="127882" cy="154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墨迹 81"/>
              <p14:cNvContentPartPr/>
              <p14:nvPr/>
            </p14:nvContentPartPr>
            <p14:xfrm>
              <a:off x="8506177" y="1982390"/>
              <a:ext cx="146756" cy="296090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8506177" y="1982390"/>
                <a:ext cx="146756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8734777" y="2007769"/>
              <a:ext cx="152400" cy="146635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8734777" y="2007769"/>
                <a:ext cx="152400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4" name="墨迹 83"/>
              <p14:cNvContentPartPr/>
              <p14:nvPr/>
            </p14:nvContentPartPr>
            <p14:xfrm>
              <a:off x="8923866" y="1799097"/>
              <a:ext cx="95956" cy="14099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8923866" y="1799097"/>
                <a:ext cx="95956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5" name="墨迹 84"/>
              <p14:cNvContentPartPr/>
              <p14:nvPr/>
            </p14:nvContentPartPr>
            <p14:xfrm>
              <a:off x="8928100" y="2033148"/>
              <a:ext cx="190500" cy="42299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8928100" y="2033148"/>
                <a:ext cx="19050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6" name="墨迹 85"/>
              <p14:cNvContentPartPr/>
              <p14:nvPr/>
            </p14:nvContentPartPr>
            <p14:xfrm>
              <a:off x="8966200" y="1959831"/>
              <a:ext cx="81844" cy="296090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8966200" y="1959831"/>
                <a:ext cx="81844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7" name="墨迹 86"/>
              <p14:cNvContentPartPr/>
              <p14:nvPr/>
            </p14:nvContentPartPr>
            <p14:xfrm>
              <a:off x="9148586" y="1911011"/>
              <a:ext cx="351014" cy="206029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9148586" y="1911011"/>
                <a:ext cx="351014" cy="206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墨迹 87"/>
              <p14:cNvContentPartPr/>
              <p14:nvPr/>
            </p14:nvContentPartPr>
            <p14:xfrm>
              <a:off x="9465733" y="1805441"/>
              <a:ext cx="62089" cy="453300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9465733" y="1805441"/>
                <a:ext cx="62089" cy="453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9" name="墨迹 88"/>
              <p14:cNvContentPartPr/>
              <p14:nvPr/>
            </p14:nvContentPartPr>
            <p14:xfrm>
              <a:off x="9488311" y="1949256"/>
              <a:ext cx="337256" cy="188052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9488311" y="1949256"/>
                <a:ext cx="337256" cy="188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0" name="墨迹 89"/>
              <p14:cNvContentPartPr/>
              <p14:nvPr/>
            </p14:nvContentPartPr>
            <p14:xfrm>
              <a:off x="9972322" y="1980980"/>
              <a:ext cx="156633" cy="26789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9972322" y="1980980"/>
                <a:ext cx="156633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1" name="墨迹 90"/>
              <p14:cNvContentPartPr/>
              <p14:nvPr/>
            </p14:nvContentPartPr>
            <p14:xfrm>
              <a:off x="9889066" y="2092366"/>
              <a:ext cx="287866" cy="16920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9889066" y="2092366"/>
                <a:ext cx="28786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2" name="墨迹 91"/>
              <p14:cNvContentPartPr/>
              <p14:nvPr/>
            </p14:nvContentPartPr>
            <p14:xfrm>
              <a:off x="10233377" y="1828706"/>
              <a:ext cx="191911" cy="246741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0233377" y="1828706"/>
                <a:ext cx="191911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3" name="墨迹 92"/>
              <p14:cNvContentPartPr/>
              <p14:nvPr/>
            </p14:nvContentPartPr>
            <p14:xfrm>
              <a:off x="10216444" y="1878759"/>
              <a:ext cx="254000" cy="365882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0216444" y="1878759"/>
                <a:ext cx="254000" cy="3658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4" name="墨迹 93"/>
              <p14:cNvContentPartPr/>
              <p14:nvPr/>
            </p14:nvContentPartPr>
            <p14:xfrm>
              <a:off x="10476088" y="1834345"/>
              <a:ext cx="342371" cy="678187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0476088" y="1834345"/>
                <a:ext cx="342371" cy="678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5" name="墨迹 94"/>
              <p14:cNvContentPartPr/>
              <p14:nvPr/>
            </p14:nvContentPartPr>
            <p14:xfrm>
              <a:off x="10938932" y="1765258"/>
              <a:ext cx="220133" cy="28199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0938932" y="1765258"/>
                <a:ext cx="220133" cy="2819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93" y="274238"/>
            <a:ext cx="10963723" cy="63095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59" r="-59"/>
          <a:stretch>
            <a:fillRect/>
          </a:stretch>
        </p:blipFill>
        <p:spPr>
          <a:xfrm>
            <a:off x="186055" y="528320"/>
            <a:ext cx="10970895" cy="63169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407377" y="2382111"/>
              <a:ext cx="28223" cy="223477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5407377" y="2382111"/>
                <a:ext cx="28223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5508977" y="2419475"/>
              <a:ext cx="79023" cy="13324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5508977" y="2419475"/>
                <a:ext cx="79023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5635096" y="2385636"/>
              <a:ext cx="82726" cy="5640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5635096" y="2385636"/>
                <a:ext cx="8272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5720644" y="2301039"/>
              <a:ext cx="79904" cy="242512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5720644" y="2301039"/>
                <a:ext cx="79904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5861755" y="2396916"/>
              <a:ext cx="155222" cy="203033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5861755" y="2396916"/>
                <a:ext cx="155222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5858933" y="2430754"/>
              <a:ext cx="129822" cy="163555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5858933" y="2430754"/>
                <a:ext cx="129822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6110111" y="2352502"/>
              <a:ext cx="14111" cy="224887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6110111" y="2352502"/>
                <a:ext cx="14111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6214533" y="2374356"/>
              <a:ext cx="111478" cy="161264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6214533" y="2374356"/>
                <a:ext cx="111478" cy="161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6375400" y="2334878"/>
              <a:ext cx="95955" cy="1127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6375400" y="2334878"/>
                <a:ext cx="9595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6529034" y="2210802"/>
              <a:ext cx="101776" cy="31300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6529034" y="2210802"/>
                <a:ext cx="101776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5201002" y="2577389"/>
              <a:ext cx="1741665" cy="152275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5201002" y="2577389"/>
                <a:ext cx="1741665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5661377" y="2759978"/>
              <a:ext cx="133350" cy="294856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5661377" y="2759978"/>
                <a:ext cx="133350" cy="294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5729111" y="2825541"/>
              <a:ext cx="138289" cy="56398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5729111" y="2825541"/>
                <a:ext cx="1382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5867400" y="2746760"/>
              <a:ext cx="85548" cy="307193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5867400" y="2746760"/>
                <a:ext cx="85548" cy="307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5921022" y="2774782"/>
              <a:ext cx="118533" cy="95877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5921022" y="2774782"/>
                <a:ext cx="118533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6056488" y="2927762"/>
              <a:ext cx="33867" cy="33134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6056488" y="2927762"/>
                <a:ext cx="33867" cy="331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6175022" y="2693710"/>
              <a:ext cx="131586" cy="297500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6175022" y="2693710"/>
                <a:ext cx="131586" cy="297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6911622" y="2571750"/>
              <a:ext cx="14111" cy="1409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6911622" y="2571750"/>
                <a:ext cx="14111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6868583" y="2504072"/>
              <a:ext cx="150284" cy="62038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6868583" y="2504072"/>
                <a:ext cx="15028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6870523" y="2594309"/>
              <a:ext cx="173744" cy="2819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6870523" y="2594309"/>
                <a:ext cx="1737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6997347" y="2368012"/>
              <a:ext cx="35630" cy="37363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6997347" y="2368012"/>
                <a:ext cx="35630" cy="37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7137400" y="2408195"/>
              <a:ext cx="93133" cy="281990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7137400" y="2408195"/>
                <a:ext cx="93133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7275688" y="2539321"/>
              <a:ext cx="33867" cy="83187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7275688" y="2539321"/>
                <a:ext cx="33867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7356827" y="2359728"/>
              <a:ext cx="127706" cy="260665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7356827" y="2359728"/>
                <a:ext cx="127706" cy="260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7563555" y="2363077"/>
              <a:ext cx="169334" cy="234052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7563555" y="2363077"/>
                <a:ext cx="169334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7563555" y="2389513"/>
              <a:ext cx="141112" cy="264014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7563555" y="2389513"/>
                <a:ext cx="141112" cy="264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7806266" y="2388456"/>
              <a:ext cx="45156" cy="250971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7806266" y="2388456"/>
                <a:ext cx="45156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7948788" y="2398326"/>
              <a:ext cx="115712" cy="170780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7948788" y="2398326"/>
                <a:ext cx="115712" cy="170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8116711" y="2337698"/>
              <a:ext cx="124178" cy="14099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8116711" y="2337698"/>
                <a:ext cx="124178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8288866" y="2248166"/>
              <a:ext cx="42334" cy="224887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8288866" y="2248166"/>
                <a:ext cx="42334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8404577" y="2141715"/>
              <a:ext cx="178682" cy="287101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8404577" y="2141715"/>
                <a:ext cx="178682" cy="287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7918097" y="5679281"/>
              <a:ext cx="500591" cy="420870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7918097" y="5679281"/>
                <a:ext cx="500591" cy="420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8658577" y="3011654"/>
              <a:ext cx="237067" cy="350373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8658577" y="3011654"/>
                <a:ext cx="237067" cy="350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8960555" y="3183139"/>
              <a:ext cx="84667" cy="104866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8960555" y="3183139"/>
                <a:ext cx="84667" cy="104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8919633" y="3267384"/>
              <a:ext cx="165100" cy="99578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8919633" y="3267384"/>
                <a:ext cx="165100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9214555" y="3192128"/>
              <a:ext cx="158045" cy="39478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9214555" y="3192128"/>
                <a:ext cx="158045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9217553" y="3304924"/>
              <a:ext cx="146579" cy="25379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9217553" y="3304924"/>
                <a:ext cx="14657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9501716" y="2929877"/>
              <a:ext cx="220839" cy="455767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9501716" y="2929877"/>
                <a:ext cx="220839" cy="455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9810044" y="3235484"/>
              <a:ext cx="5644" cy="100459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9810044" y="3235484"/>
                <a:ext cx="5644" cy="100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9964737" y="3070872"/>
              <a:ext cx="141640" cy="290450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9964737" y="3070872"/>
                <a:ext cx="141640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9979377" y="3017294"/>
              <a:ext cx="208845" cy="347729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9979377" y="3017294"/>
                <a:ext cx="208845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10250311" y="3183668"/>
              <a:ext cx="50800" cy="149455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0250311" y="3183668"/>
                <a:ext cx="50800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10261600" y="3259805"/>
              <a:ext cx="104422" cy="16920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0261600" y="3259805"/>
                <a:ext cx="10442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10334977" y="3125860"/>
              <a:ext cx="50800" cy="30877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0334977" y="3125860"/>
                <a:ext cx="50800" cy="30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10363200" y="3238656"/>
              <a:ext cx="349955" cy="118436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0363200" y="3238656"/>
                <a:ext cx="349955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8925983" y="3927417"/>
              <a:ext cx="311856" cy="511107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8925983" y="3927417"/>
                <a:ext cx="311856" cy="511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9092141" y="4085155"/>
              <a:ext cx="359481" cy="381568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9092141" y="4085155"/>
                <a:ext cx="359481" cy="381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9535759" y="4196013"/>
              <a:ext cx="206551" cy="31018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9535759" y="4196013"/>
                <a:ext cx="206551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9508066" y="4344586"/>
              <a:ext cx="245534" cy="34720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9508066" y="4344586"/>
                <a:ext cx="245534" cy="34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9785350" y="3935348"/>
              <a:ext cx="174977" cy="56591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9785350" y="3935348"/>
                <a:ext cx="174977" cy="565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10047816" y="4308809"/>
              <a:ext cx="100894" cy="167255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0047816" y="4308809"/>
                <a:ext cx="100894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10217855" y="4073347"/>
              <a:ext cx="207433" cy="382097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0217855" y="4073347"/>
                <a:ext cx="207433" cy="382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10490200" y="4252411"/>
              <a:ext cx="31044" cy="194573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0490200" y="4252411"/>
                <a:ext cx="31044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10498667" y="4297529"/>
              <a:ext cx="87488" cy="4511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0498667" y="4297529"/>
                <a:ext cx="8748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10603088" y="4202005"/>
              <a:ext cx="12700" cy="405713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0603088" y="4202005"/>
                <a:ext cx="12700" cy="4057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10662355" y="4212932"/>
              <a:ext cx="110067" cy="22559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0662355" y="4212932"/>
                <a:ext cx="11006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10710332" y="4161469"/>
              <a:ext cx="19756" cy="167079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10710332" y="4161469"/>
                <a:ext cx="19756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10884605" y="4083217"/>
              <a:ext cx="243417" cy="387207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0884605" y="4083217"/>
                <a:ext cx="243417" cy="3872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11149188" y="4221039"/>
              <a:ext cx="105833" cy="223125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1149188" y="4221039"/>
                <a:ext cx="105833" cy="223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11255022" y="4229851"/>
              <a:ext cx="226483" cy="164965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1255022" y="4229851"/>
                <a:ext cx="226483" cy="164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11449755" y="4176978"/>
              <a:ext cx="40393" cy="391262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1449755" y="4176978"/>
                <a:ext cx="40393" cy="391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11537244" y="4252411"/>
              <a:ext cx="87488" cy="16919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1537244" y="4252411"/>
                <a:ext cx="8748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11573932" y="4150894"/>
              <a:ext cx="168275" cy="349668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1573932" y="4150894"/>
                <a:ext cx="168275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2613377" y="2819901"/>
              <a:ext cx="682978" cy="501942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2613377" y="2819901"/>
                <a:ext cx="682978" cy="501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3189111" y="3276725"/>
              <a:ext cx="513644" cy="16919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3189111" y="3276725"/>
                <a:ext cx="5136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9531702" y="5278855"/>
              <a:ext cx="210609" cy="33839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9531702" y="5278855"/>
                <a:ext cx="21060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9604022" y="5316571"/>
              <a:ext cx="36688" cy="114559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9604022" y="5316571"/>
                <a:ext cx="36688" cy="114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9592733" y="5323973"/>
              <a:ext cx="31044" cy="191754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9592733" y="5323973"/>
                <a:ext cx="31044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9801577" y="5231621"/>
              <a:ext cx="59267" cy="456119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9801577" y="5231621"/>
                <a:ext cx="59267" cy="456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9767711" y="5233031"/>
              <a:ext cx="93133" cy="130421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9767711" y="5233031"/>
                <a:ext cx="93133" cy="130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墨迹 72"/>
              <p14:cNvContentPartPr/>
              <p14:nvPr/>
            </p14:nvContentPartPr>
            <p14:xfrm>
              <a:off x="9860844" y="5229507"/>
              <a:ext cx="82726" cy="114205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9860844" y="5229507"/>
                <a:ext cx="82726" cy="114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4" name="墨迹 73"/>
              <p14:cNvContentPartPr/>
              <p14:nvPr/>
            </p14:nvContentPartPr>
            <p14:xfrm>
              <a:off x="10662355" y="5098381"/>
              <a:ext cx="141112" cy="329223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0662355" y="5098381"/>
                <a:ext cx="141112" cy="3292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5" name="墨迹 74"/>
              <p14:cNvContentPartPr/>
              <p14:nvPr/>
            </p14:nvContentPartPr>
            <p14:xfrm>
              <a:off x="10860439" y="5284494"/>
              <a:ext cx="112361" cy="109976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0860439" y="5284494"/>
                <a:ext cx="112361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6" name="墨迹 75"/>
              <p14:cNvContentPartPr/>
              <p14:nvPr/>
            </p14:nvContentPartPr>
            <p14:xfrm>
              <a:off x="11260667" y="5044098"/>
              <a:ext cx="155751" cy="323760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11260667" y="5044098"/>
                <a:ext cx="155751" cy="323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7" name="墨迹 76"/>
              <p14:cNvContentPartPr/>
              <p14:nvPr/>
            </p14:nvContentPartPr>
            <p14:xfrm>
              <a:off x="11514667" y="5233736"/>
              <a:ext cx="360" cy="124076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11514667" y="5233736"/>
                <a:ext cx="360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11689644" y="5020834"/>
              <a:ext cx="33867" cy="396196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1689644" y="5020834"/>
                <a:ext cx="33867" cy="396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9" name="墨迹 78"/>
              <p14:cNvContentPartPr/>
              <p14:nvPr/>
            </p14:nvContentPartPr>
            <p14:xfrm>
              <a:off x="11667067" y="4935003"/>
              <a:ext cx="95955" cy="169018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1667067" y="4935003"/>
                <a:ext cx="95955" cy="169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0" name="墨迹 79"/>
              <p14:cNvContentPartPr/>
              <p14:nvPr/>
            </p14:nvContentPartPr>
            <p14:xfrm>
              <a:off x="11740444" y="4985585"/>
              <a:ext cx="79023" cy="87417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1740444" y="4985585"/>
                <a:ext cx="79023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墨迹 80"/>
              <p14:cNvContentPartPr/>
              <p14:nvPr/>
            </p14:nvContentPartPr>
            <p14:xfrm>
              <a:off x="11034888" y="5079699"/>
              <a:ext cx="50800" cy="362710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1034888" y="5079699"/>
                <a:ext cx="50800" cy="362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墨迹 81"/>
              <p14:cNvContentPartPr/>
              <p14:nvPr/>
            </p14:nvContentPartPr>
            <p14:xfrm>
              <a:off x="11003844" y="5041983"/>
              <a:ext cx="81844" cy="101517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1003844" y="5041983"/>
                <a:ext cx="81844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11085688" y="5081462"/>
              <a:ext cx="101600" cy="36659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1085688" y="5081462"/>
                <a:ext cx="10160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4" name="墨迹 83"/>
              <p14:cNvContentPartPr/>
              <p14:nvPr/>
            </p14:nvContentPartPr>
            <p14:xfrm>
              <a:off x="9908293" y="3423360"/>
              <a:ext cx="889529" cy="73317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9908293" y="3423360"/>
                <a:ext cx="889529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5" name="墨迹 84"/>
              <p14:cNvContentPartPr/>
              <p14:nvPr/>
            </p14:nvContentPartPr>
            <p14:xfrm>
              <a:off x="10866967" y="3045493"/>
              <a:ext cx="77611" cy="279170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0866967" y="3045493"/>
                <a:ext cx="77611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6" name="墨迹 85"/>
              <p14:cNvContentPartPr/>
              <p14:nvPr/>
            </p14:nvContentPartPr>
            <p14:xfrm>
              <a:off x="11080044" y="2936574"/>
              <a:ext cx="95956" cy="108919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1080044" y="2936574"/>
                <a:ext cx="95956" cy="108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7" name="墨迹 86"/>
              <p14:cNvContentPartPr/>
              <p14:nvPr/>
            </p14:nvContentPartPr>
            <p14:xfrm>
              <a:off x="10952692" y="3062412"/>
              <a:ext cx="271286" cy="293270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0952692" y="3062412"/>
                <a:ext cx="271286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墨迹 87"/>
              <p14:cNvContentPartPr/>
              <p14:nvPr/>
            </p14:nvContentPartPr>
            <p14:xfrm>
              <a:off x="11173177" y="3002489"/>
              <a:ext cx="155223" cy="495951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1173177" y="3002489"/>
                <a:ext cx="155223" cy="495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9" name="墨迹 88"/>
              <p14:cNvContentPartPr/>
              <p14:nvPr/>
            </p14:nvContentPartPr>
            <p14:xfrm>
              <a:off x="11258550" y="2952436"/>
              <a:ext cx="295627" cy="345438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1258550" y="2952436"/>
                <a:ext cx="295627" cy="345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0" name="墨迹 89"/>
              <p14:cNvContentPartPr/>
              <p14:nvPr/>
            </p14:nvContentPartPr>
            <p14:xfrm>
              <a:off x="11559822" y="3020114"/>
              <a:ext cx="152400" cy="344028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1559822" y="3020114"/>
                <a:ext cx="152400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1" name="墨迹 90"/>
              <p14:cNvContentPartPr/>
              <p14:nvPr/>
            </p14:nvContentPartPr>
            <p14:xfrm>
              <a:off x="10752667" y="3971125"/>
              <a:ext cx="107244" cy="498418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0752667" y="3971125"/>
                <a:ext cx="107244" cy="4984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2" name="墨迹 91"/>
              <p14:cNvContentPartPr/>
              <p14:nvPr/>
            </p14:nvContentPartPr>
            <p14:xfrm>
              <a:off x="10732911" y="4002497"/>
              <a:ext cx="128058" cy="159677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0732911" y="4002497"/>
                <a:ext cx="128058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3" name="墨迹 92"/>
              <p14:cNvContentPartPr/>
              <p14:nvPr/>
            </p14:nvContentPartPr>
            <p14:xfrm>
              <a:off x="10854267" y="3976060"/>
              <a:ext cx="166511" cy="87417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0854267" y="3976060"/>
                <a:ext cx="166511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4" name="墨迹 93"/>
              <p14:cNvContentPartPr/>
              <p14:nvPr/>
            </p14:nvContentPartPr>
            <p14:xfrm>
              <a:off x="11734800" y="3945041"/>
              <a:ext cx="71437" cy="510403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1734800" y="3945041"/>
                <a:ext cx="71437" cy="510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5" name="墨迹 94"/>
              <p14:cNvContentPartPr/>
              <p14:nvPr/>
            </p14:nvContentPartPr>
            <p14:xfrm>
              <a:off x="11667067" y="3952444"/>
              <a:ext cx="141111" cy="170251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1667067" y="3952444"/>
                <a:ext cx="141111" cy="170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6" name="墨迹 95"/>
              <p14:cNvContentPartPr/>
              <p14:nvPr/>
            </p14:nvContentPartPr>
            <p14:xfrm>
              <a:off x="11779955" y="3971831"/>
              <a:ext cx="110067" cy="102926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1779955" y="3971831"/>
                <a:ext cx="110067" cy="102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7" name="墨迹 96"/>
              <p14:cNvContentPartPr/>
              <p14:nvPr/>
            </p14:nvContentPartPr>
            <p14:xfrm>
              <a:off x="7832901" y="5366272"/>
              <a:ext cx="907521" cy="814951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7832901" y="5366272"/>
                <a:ext cx="907521" cy="814951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98" name="墨迹 97"/>
              <p14:cNvContentPartPr/>
              <p14:nvPr/>
            </p14:nvContentPartPr>
            <p14:xfrm>
              <a:off x="3133800" y="3372840"/>
              <a:ext cx="1135440" cy="838800"/>
            </p14:xfrm>
          </p:contentPart>
        </mc:Choice>
        <mc:Fallback>
          <p:pic>
            <p:nvPicPr>
              <p:cNvPr id="98" name="墨迹 97"/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124440" y="3363480"/>
                <a:ext cx="1154160" cy="8575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1983493" y="428625"/>
              <a:ext cx="197379" cy="50758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1983493" y="428625"/>
                <a:ext cx="19737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2099733" y="451184"/>
              <a:ext cx="62089" cy="314595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2099733" y="451184"/>
                <a:ext cx="62089" cy="314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2287411" y="490662"/>
              <a:ext cx="170744" cy="2256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2287411" y="490662"/>
                <a:ext cx="17074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2309283" y="575259"/>
              <a:ext cx="162983" cy="22560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2309283" y="575259"/>
                <a:ext cx="16298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2588683" y="370112"/>
              <a:ext cx="131939" cy="169194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2588683" y="370112"/>
                <a:ext cx="131939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2621844" y="403245"/>
              <a:ext cx="87489" cy="284810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2621844" y="403245"/>
                <a:ext cx="87489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2726266" y="586539"/>
              <a:ext cx="53622" cy="6203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2726266" y="586539"/>
                <a:ext cx="5362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2873022" y="481321"/>
              <a:ext cx="90311" cy="122137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2873022" y="481321"/>
                <a:ext cx="90311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3042355" y="439904"/>
              <a:ext cx="146756" cy="188934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3042355" y="439904"/>
                <a:ext cx="146756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3033006" y="458233"/>
              <a:ext cx="153282" cy="218543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3033006" y="458233"/>
                <a:ext cx="153282" cy="218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3245555" y="417345"/>
              <a:ext cx="62089" cy="228412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3245555" y="417345"/>
                <a:ext cx="62089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3364088" y="438142"/>
              <a:ext cx="90312" cy="201975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3364088" y="438142"/>
                <a:ext cx="90312" cy="201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3524073" y="377866"/>
              <a:ext cx="110949" cy="2255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3524073" y="377866"/>
                <a:ext cx="11094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3629377" y="248151"/>
              <a:ext cx="83256" cy="248151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3629377" y="248151"/>
                <a:ext cx="83256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3697111" y="265070"/>
              <a:ext cx="79022" cy="5640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3697111" y="265070"/>
                <a:ext cx="7902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5108222" y="297499"/>
              <a:ext cx="239888" cy="424395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5108222" y="297499"/>
                <a:ext cx="239888" cy="4243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5145969" y="336978"/>
              <a:ext cx="140053" cy="415935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5145969" y="336978"/>
                <a:ext cx="140053" cy="4159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5362222" y="531551"/>
              <a:ext cx="124178" cy="179064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5362222" y="531551"/>
                <a:ext cx="124178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5682368" y="436203"/>
              <a:ext cx="162454" cy="37540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5682368" y="436203"/>
                <a:ext cx="162454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5683602" y="552700"/>
              <a:ext cx="164042" cy="564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5683602" y="552700"/>
                <a:ext cx="16404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6112933" y="272120"/>
              <a:ext cx="197556" cy="351078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6112933" y="272120"/>
                <a:ext cx="197556" cy="351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6357055" y="348962"/>
              <a:ext cx="105834" cy="243217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6357055" y="348962"/>
                <a:ext cx="105834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6505222" y="393552"/>
              <a:ext cx="42333" cy="173248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6505222" y="393552"/>
                <a:ext cx="42333" cy="173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6508044" y="439904"/>
              <a:ext cx="112888" cy="56398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6508044" y="439904"/>
                <a:ext cx="11288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6578600" y="321468"/>
              <a:ext cx="70555" cy="411706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6578600" y="321468"/>
                <a:ext cx="70555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6654800" y="400425"/>
              <a:ext cx="104422" cy="28200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6654800" y="400425"/>
                <a:ext cx="104422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6697133" y="327108"/>
              <a:ext cx="47978" cy="160734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6697133" y="327108"/>
                <a:ext cx="47978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6795911" y="310189"/>
              <a:ext cx="124178" cy="32428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6795911" y="310189"/>
                <a:ext cx="124178" cy="324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7072488" y="310189"/>
              <a:ext cx="149578" cy="11279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7072488" y="310189"/>
                <a:ext cx="14957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7037916" y="462463"/>
              <a:ext cx="209550" cy="14981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7037916" y="462463"/>
                <a:ext cx="209550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7343422" y="242511"/>
              <a:ext cx="50800" cy="366587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7343422" y="242511"/>
                <a:ext cx="50800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7504288" y="264189"/>
              <a:ext cx="189089" cy="254672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7504288" y="264189"/>
                <a:ext cx="189089" cy="254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7507111" y="293269"/>
              <a:ext cx="143933" cy="253791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7507111" y="293269"/>
                <a:ext cx="143933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7775222" y="278465"/>
              <a:ext cx="64911" cy="217837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7775222" y="278465"/>
                <a:ext cx="64911" cy="217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7902222" y="294679"/>
              <a:ext cx="124178" cy="199332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7902222" y="294679"/>
                <a:ext cx="124178" cy="199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8082844" y="225592"/>
              <a:ext cx="127000" cy="11279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8082844" y="225592"/>
                <a:ext cx="12700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8252177" y="95876"/>
              <a:ext cx="124178" cy="33274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8252177" y="95876"/>
                <a:ext cx="124178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1614311" y="1435329"/>
              <a:ext cx="225777" cy="512694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614311" y="1435329"/>
                <a:ext cx="225777" cy="5126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1975555" y="1794162"/>
              <a:ext cx="11289" cy="176949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975555" y="1794162"/>
                <a:ext cx="11289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2084916" y="1703220"/>
              <a:ext cx="218017" cy="45118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2084916" y="1703220"/>
                <a:ext cx="21801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2175933" y="1589895"/>
              <a:ext cx="53622" cy="327637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2175933" y="1589895"/>
                <a:ext cx="53622" cy="327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2399065" y="1573504"/>
              <a:ext cx="214312" cy="246213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2399065" y="1573504"/>
                <a:ext cx="214312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2703688" y="1381575"/>
              <a:ext cx="186267" cy="492601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2703688" y="1381575"/>
                <a:ext cx="186267" cy="492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2912533" y="1697580"/>
              <a:ext cx="135467" cy="135355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2912533" y="1697580"/>
                <a:ext cx="135467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3196166" y="1530325"/>
              <a:ext cx="86078" cy="285691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3196166" y="1530325"/>
                <a:ext cx="86078" cy="285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3499555" y="1492785"/>
              <a:ext cx="28222" cy="283752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3499555" y="1492785"/>
                <a:ext cx="28222" cy="283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3612444" y="1488907"/>
              <a:ext cx="186267" cy="273531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3612444" y="1488907"/>
                <a:ext cx="186267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3609622" y="1533145"/>
              <a:ext cx="132644" cy="249032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3609622" y="1533145"/>
                <a:ext cx="132644" cy="249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3849511" y="1465643"/>
              <a:ext cx="62089" cy="310894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3849511" y="1465643"/>
                <a:ext cx="62089" cy="310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3975100" y="1497367"/>
              <a:ext cx="137759" cy="239692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3975100" y="1497367"/>
                <a:ext cx="137759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4146902" y="1471988"/>
              <a:ext cx="103364" cy="5640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4146902" y="1471988"/>
                <a:ext cx="10336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4275666" y="1443789"/>
              <a:ext cx="8467" cy="11280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4275666" y="1443789"/>
                <a:ext cx="846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4255911" y="1347912"/>
              <a:ext cx="138818" cy="219953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4255911" y="1347912"/>
                <a:ext cx="138818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4467577" y="1421230"/>
              <a:ext cx="169334" cy="355307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4467577" y="1421230"/>
                <a:ext cx="169334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4752622" y="1438149"/>
              <a:ext cx="174978" cy="2255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4752622" y="1438149"/>
                <a:ext cx="1749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4751916" y="1573504"/>
              <a:ext cx="161572" cy="8460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4751916" y="1573504"/>
                <a:ext cx="16157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5181600" y="1349322"/>
              <a:ext cx="270933" cy="43709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5181600" y="1349322"/>
                <a:ext cx="270933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5226755" y="1485382"/>
              <a:ext cx="200378" cy="308780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5226755" y="1485382"/>
                <a:ext cx="200378" cy="308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5387622" y="1065217"/>
              <a:ext cx="29104" cy="192458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5387622" y="1065217"/>
                <a:ext cx="29104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5629980" y="1353552"/>
              <a:ext cx="223309" cy="28199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5629980" y="1353552"/>
                <a:ext cx="22330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5661377" y="1477628"/>
              <a:ext cx="189089" cy="16919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5661377" y="1477628"/>
                <a:ext cx="1890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6207125" y="1283055"/>
              <a:ext cx="1060097" cy="104336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6207125" y="1283055"/>
                <a:ext cx="1060097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6333066" y="1457712"/>
              <a:ext cx="237066" cy="192282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6333066" y="1457712"/>
                <a:ext cx="237066" cy="192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6443133" y="1497367"/>
              <a:ext cx="110067" cy="301730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6443133" y="1497367"/>
                <a:ext cx="110067" cy="301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6592711" y="1522746"/>
              <a:ext cx="180622" cy="231232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6592711" y="1522746"/>
                <a:ext cx="180622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6600825" y="1526624"/>
              <a:ext cx="104775" cy="232994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6600825" y="1526624"/>
                <a:ext cx="104775" cy="232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6795911" y="1507765"/>
              <a:ext cx="62089" cy="243393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6795911" y="1507765"/>
                <a:ext cx="62089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6937022" y="1539666"/>
              <a:ext cx="101600" cy="167079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6937022" y="1539666"/>
                <a:ext cx="101600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7066844" y="1466348"/>
              <a:ext cx="132644" cy="39479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7066844" y="1466348"/>
                <a:ext cx="1326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7151511" y="1407130"/>
              <a:ext cx="141111" cy="245332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7151511" y="1407130"/>
                <a:ext cx="141111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7281333" y="1426870"/>
              <a:ext cx="104422" cy="33838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7281333" y="1426870"/>
                <a:ext cx="10442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墨迹 72"/>
              <p14:cNvContentPartPr/>
              <p14:nvPr/>
            </p14:nvContentPartPr>
            <p14:xfrm>
              <a:off x="6993466" y="907831"/>
              <a:ext cx="39511" cy="327285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6993466" y="907831"/>
                <a:ext cx="39511" cy="3272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4" name="墨迹 73"/>
              <p14:cNvContentPartPr/>
              <p14:nvPr/>
            </p14:nvContentPartPr>
            <p14:xfrm>
              <a:off x="7589661" y="1242166"/>
              <a:ext cx="154516" cy="15509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7589661" y="1242166"/>
                <a:ext cx="154516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5" name="墨迹 74"/>
              <p14:cNvContentPartPr/>
              <p14:nvPr/>
            </p14:nvContentPartPr>
            <p14:xfrm>
              <a:off x="7579959" y="1370472"/>
              <a:ext cx="183974" cy="28199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7579959" y="1370472"/>
                <a:ext cx="18397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6" name="墨迹 75"/>
              <p14:cNvContentPartPr/>
              <p14:nvPr/>
            </p14:nvContentPartPr>
            <p14:xfrm>
              <a:off x="7872765" y="1156159"/>
              <a:ext cx="176212" cy="265776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7872765" y="1156159"/>
                <a:ext cx="176212" cy="265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7" name="墨迹 76"/>
              <p14:cNvContentPartPr/>
              <p14:nvPr/>
            </p14:nvContentPartPr>
            <p14:xfrm>
              <a:off x="8099777" y="1297154"/>
              <a:ext cx="33867" cy="87417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8099777" y="1297154"/>
                <a:ext cx="33867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8128000" y="1139416"/>
              <a:ext cx="169333" cy="411529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8128000" y="1139416"/>
                <a:ext cx="169333" cy="4115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9" name="墨迹 78"/>
              <p14:cNvContentPartPr/>
              <p14:nvPr/>
            </p14:nvContentPartPr>
            <p14:xfrm>
              <a:off x="8297333" y="1141355"/>
              <a:ext cx="158044" cy="71202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8297333" y="1141355"/>
                <a:ext cx="158044" cy="71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0" name="墨迹 79"/>
              <p14:cNvContentPartPr/>
              <p14:nvPr/>
            </p14:nvContentPartPr>
            <p14:xfrm>
              <a:off x="8401755" y="1201277"/>
              <a:ext cx="217312" cy="279171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8401755" y="1201277"/>
                <a:ext cx="217312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墨迹 80"/>
              <p14:cNvContentPartPr/>
              <p14:nvPr/>
            </p14:nvContentPartPr>
            <p14:xfrm>
              <a:off x="8446381" y="1231944"/>
              <a:ext cx="71085" cy="248504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8446381" y="1231944"/>
                <a:ext cx="71085" cy="248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墨迹 81"/>
              <p14:cNvContentPartPr/>
              <p14:nvPr/>
            </p14:nvContentPartPr>
            <p14:xfrm>
              <a:off x="8576733" y="1165852"/>
              <a:ext cx="155222" cy="390733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8576733" y="1165852"/>
                <a:ext cx="155222" cy="390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8816622" y="1228243"/>
              <a:ext cx="110772" cy="218895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8816622" y="1228243"/>
                <a:ext cx="110772" cy="218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4" name="墨迹 83"/>
              <p14:cNvContentPartPr/>
              <p14:nvPr/>
            </p14:nvContentPartPr>
            <p14:xfrm>
              <a:off x="8982251" y="1111041"/>
              <a:ext cx="156104" cy="39478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8982251" y="1111041"/>
                <a:ext cx="15610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5" name="墨迹 84"/>
              <p14:cNvContentPartPr/>
              <p14:nvPr/>
            </p14:nvContentPartPr>
            <p14:xfrm>
              <a:off x="9166577" y="972337"/>
              <a:ext cx="95956" cy="193692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9166577" y="972337"/>
                <a:ext cx="95956" cy="193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6" name="墨迹 85"/>
              <p14:cNvContentPartPr/>
              <p14:nvPr/>
            </p14:nvContentPartPr>
            <p14:xfrm>
              <a:off x="9048044" y="1005823"/>
              <a:ext cx="299156" cy="285691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9048044" y="1005823"/>
                <a:ext cx="299156" cy="285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7" name="墨迹 86"/>
              <p14:cNvContentPartPr/>
              <p14:nvPr/>
            </p14:nvContentPartPr>
            <p14:xfrm>
              <a:off x="1574800" y="2515352"/>
              <a:ext cx="179916" cy="242511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574800" y="2515352"/>
                <a:ext cx="179916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墨迹 87"/>
              <p14:cNvContentPartPr/>
              <p14:nvPr/>
            </p14:nvContentPartPr>
            <p14:xfrm>
              <a:off x="1454855" y="2616868"/>
              <a:ext cx="396522" cy="269300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454855" y="2616868"/>
                <a:ext cx="396522" cy="269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9" name="墨迹 88"/>
              <p14:cNvContentPartPr/>
              <p14:nvPr/>
            </p14:nvContentPartPr>
            <p14:xfrm>
              <a:off x="1639711" y="2656347"/>
              <a:ext cx="36689" cy="566800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639711" y="2656347"/>
                <a:ext cx="36689" cy="566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0" name="墨迹 89"/>
              <p14:cNvContentPartPr/>
              <p14:nvPr/>
            </p14:nvContentPartPr>
            <p14:xfrm>
              <a:off x="1883127" y="2450494"/>
              <a:ext cx="58561" cy="441314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883127" y="2450494"/>
                <a:ext cx="58561" cy="4413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1" name="墨迹 90"/>
              <p14:cNvContentPartPr/>
              <p14:nvPr/>
            </p14:nvContentPartPr>
            <p14:xfrm>
              <a:off x="1978377" y="2413835"/>
              <a:ext cx="152400" cy="451184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978377" y="2413835"/>
                <a:ext cx="152400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2" name="墨迹 91"/>
              <p14:cNvContentPartPr/>
              <p14:nvPr/>
            </p14:nvContentPartPr>
            <p14:xfrm>
              <a:off x="2032000" y="2808621"/>
              <a:ext cx="124177" cy="50758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2032000" y="2808621"/>
                <a:ext cx="12417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3" name="墨迹 92"/>
              <p14:cNvContentPartPr/>
              <p14:nvPr/>
            </p14:nvContentPartPr>
            <p14:xfrm>
              <a:off x="2046111" y="2491382"/>
              <a:ext cx="208844" cy="458234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2046111" y="2491382"/>
                <a:ext cx="208844" cy="4582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4" name="墨迹 93"/>
              <p14:cNvContentPartPr/>
              <p14:nvPr/>
            </p14:nvContentPartPr>
            <p14:xfrm>
              <a:off x="2325511" y="2476578"/>
              <a:ext cx="312208" cy="437789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2325511" y="2476578"/>
                <a:ext cx="312208" cy="437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5" name="墨迹 94"/>
              <p14:cNvContentPartPr/>
              <p14:nvPr/>
            </p14:nvContentPartPr>
            <p14:xfrm>
              <a:off x="7078133" y="2563290"/>
              <a:ext cx="104996" cy="59958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7078133" y="2563290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6" name="墨迹 95"/>
              <p14:cNvContentPartPr/>
              <p14:nvPr/>
            </p14:nvContentPartPr>
            <p14:xfrm>
              <a:off x="3392311" y="2284120"/>
              <a:ext cx="254000" cy="460172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3392311" y="2284120"/>
                <a:ext cx="254000" cy="4601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7" name="墨迹 96"/>
              <p14:cNvContentPartPr/>
              <p14:nvPr/>
            </p14:nvContentPartPr>
            <p14:xfrm>
              <a:off x="3730977" y="2522930"/>
              <a:ext cx="130528" cy="167255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3730977" y="2522930"/>
                <a:ext cx="130528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8" name="墨迹 97"/>
              <p14:cNvContentPartPr/>
              <p14:nvPr/>
            </p14:nvContentPartPr>
            <p14:xfrm>
              <a:off x="3708400" y="2647006"/>
              <a:ext cx="158044" cy="122137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3708400" y="2647006"/>
                <a:ext cx="158044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9" name="墨迹 98"/>
              <p14:cNvContentPartPr/>
              <p14:nvPr/>
            </p14:nvContentPartPr>
            <p14:xfrm>
              <a:off x="4001911" y="2517290"/>
              <a:ext cx="158044" cy="26260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4001911" y="2517290"/>
                <a:ext cx="158044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0" name="墨迹 99"/>
              <p14:cNvContentPartPr/>
              <p14:nvPr/>
            </p14:nvContentPartPr>
            <p14:xfrm>
              <a:off x="3976158" y="2656347"/>
              <a:ext cx="237419" cy="5639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3976158" y="2656347"/>
                <a:ext cx="237419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1" name="墨迹 100"/>
              <p14:cNvContentPartPr/>
              <p14:nvPr/>
            </p14:nvContentPartPr>
            <p14:xfrm>
              <a:off x="4380088" y="2278480"/>
              <a:ext cx="256823" cy="380686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4380088" y="2278480"/>
                <a:ext cx="256823" cy="380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2" name="墨迹 101"/>
              <p14:cNvContentPartPr/>
              <p14:nvPr/>
            </p14:nvContentPartPr>
            <p14:xfrm>
              <a:off x="4656666" y="2350035"/>
              <a:ext cx="42334" cy="75080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4656666" y="2350035"/>
                <a:ext cx="42334" cy="75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3" name="墨迹 102"/>
              <p14:cNvContentPartPr/>
              <p14:nvPr/>
            </p14:nvContentPartPr>
            <p14:xfrm>
              <a:off x="4507088" y="2349682"/>
              <a:ext cx="406400" cy="360243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4507088" y="2349682"/>
                <a:ext cx="406400" cy="360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4" name="墨迹 103"/>
              <p14:cNvContentPartPr/>
              <p14:nvPr/>
            </p14:nvContentPartPr>
            <p14:xfrm>
              <a:off x="2807229" y="3067523"/>
              <a:ext cx="175859" cy="496832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2807229" y="3067523"/>
                <a:ext cx="175859" cy="496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5" name="墨迹 104"/>
              <p14:cNvContentPartPr/>
              <p14:nvPr/>
            </p14:nvContentPartPr>
            <p14:xfrm>
              <a:off x="3104444" y="3412080"/>
              <a:ext cx="8467" cy="166375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3104444" y="3412080"/>
                <a:ext cx="8467" cy="166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6" name="墨迹 105"/>
              <p14:cNvContentPartPr/>
              <p14:nvPr/>
            </p14:nvContentPartPr>
            <p14:xfrm>
              <a:off x="3273777" y="3183139"/>
              <a:ext cx="135467" cy="302259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3273777" y="3183139"/>
                <a:ext cx="135467" cy="302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7" name="墨迹 106"/>
              <p14:cNvContentPartPr/>
              <p14:nvPr/>
            </p14:nvContentPartPr>
            <p14:xfrm>
              <a:off x="3533422" y="3293644"/>
              <a:ext cx="11289" cy="149455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3533422" y="3293644"/>
                <a:ext cx="11289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8" name="墨迹 107"/>
              <p14:cNvContentPartPr/>
              <p14:nvPr/>
            </p14:nvContentPartPr>
            <p14:xfrm>
              <a:off x="3538361" y="3302104"/>
              <a:ext cx="110772" cy="53578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3538361" y="3302104"/>
                <a:ext cx="110772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9" name="墨迹 108"/>
              <p14:cNvContentPartPr/>
              <p14:nvPr/>
            </p14:nvContentPartPr>
            <p14:xfrm>
              <a:off x="3629377" y="3224380"/>
              <a:ext cx="16934" cy="373814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3629377" y="3224380"/>
                <a:ext cx="16934" cy="373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0" name="墨迹 109"/>
              <p14:cNvContentPartPr/>
              <p14:nvPr/>
            </p14:nvContentPartPr>
            <p14:xfrm>
              <a:off x="3668888" y="3293644"/>
              <a:ext cx="270934" cy="140995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3668888" y="3293644"/>
                <a:ext cx="27093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1" name="墨迹 110"/>
              <p14:cNvContentPartPr/>
              <p14:nvPr/>
            </p14:nvContentPartPr>
            <p14:xfrm>
              <a:off x="4261555" y="3237246"/>
              <a:ext cx="222956" cy="22559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4261555" y="3237246"/>
                <a:ext cx="2229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2" name="墨迹 111"/>
              <p14:cNvContentPartPr/>
              <p14:nvPr/>
            </p14:nvContentPartPr>
            <p14:xfrm>
              <a:off x="4249031" y="3293644"/>
              <a:ext cx="331435" cy="50758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4249031" y="3293644"/>
                <a:ext cx="33143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3" name="墨迹 112"/>
              <p14:cNvContentPartPr/>
              <p14:nvPr/>
            </p14:nvContentPartPr>
            <p14:xfrm>
              <a:off x="4826000" y="2951555"/>
              <a:ext cx="208844" cy="433560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4826000" y="2951555"/>
                <a:ext cx="208844" cy="433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4" name="墨迹 113"/>
              <p14:cNvContentPartPr/>
              <p14:nvPr/>
            </p14:nvContentPartPr>
            <p14:xfrm>
              <a:off x="5073120" y="3180848"/>
              <a:ext cx="108480" cy="150336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5073120" y="3180848"/>
                <a:ext cx="108480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5" name="墨迹 114"/>
              <p14:cNvContentPartPr/>
              <p14:nvPr/>
            </p14:nvContentPartPr>
            <p14:xfrm>
              <a:off x="5415844" y="3161109"/>
              <a:ext cx="104996" cy="59958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5415844" y="3161109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6" name="墨迹 115"/>
              <p14:cNvContentPartPr/>
              <p14:nvPr/>
            </p14:nvContentPartPr>
            <p14:xfrm>
              <a:off x="5469466" y="2949616"/>
              <a:ext cx="211666" cy="293270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5469466" y="2949616"/>
                <a:ext cx="211666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7" name="墨迹 116"/>
              <p14:cNvContentPartPr/>
              <p14:nvPr/>
            </p14:nvContentPartPr>
            <p14:xfrm>
              <a:off x="5774266" y="3064351"/>
              <a:ext cx="33866" cy="186995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5774266" y="3064351"/>
                <a:ext cx="33866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8" name="墨迹 117"/>
              <p14:cNvContentPartPr/>
              <p14:nvPr/>
            </p14:nvContentPartPr>
            <p14:xfrm>
              <a:off x="5796844" y="3121630"/>
              <a:ext cx="107244" cy="47939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5796844" y="3121630"/>
                <a:ext cx="107244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9" name="墨迹 118"/>
              <p14:cNvContentPartPr/>
              <p14:nvPr/>
            </p14:nvContentPartPr>
            <p14:xfrm>
              <a:off x="5884333" y="3039853"/>
              <a:ext cx="25400" cy="366587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5884333" y="3039853"/>
                <a:ext cx="25400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0" name="墨迹 119"/>
              <p14:cNvContentPartPr/>
              <p14:nvPr/>
            </p14:nvContentPartPr>
            <p14:xfrm>
              <a:off x="5956828" y="2994735"/>
              <a:ext cx="141994" cy="28199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5956828" y="2994735"/>
                <a:ext cx="14199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1" name="墨迹 120"/>
              <p14:cNvContentPartPr/>
              <p14:nvPr/>
            </p14:nvContentPartPr>
            <p14:xfrm>
              <a:off x="6022622" y="2936927"/>
              <a:ext cx="39511" cy="164964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6022622" y="2936927"/>
                <a:ext cx="39511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2" name="墨迹 121"/>
              <p14:cNvContentPartPr/>
              <p14:nvPr/>
            </p14:nvContentPartPr>
            <p14:xfrm>
              <a:off x="6344355" y="2794346"/>
              <a:ext cx="237067" cy="338917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6344355" y="2794346"/>
                <a:ext cx="237067" cy="338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3" name="墨迹 122"/>
              <p14:cNvContentPartPr/>
              <p14:nvPr/>
            </p14:nvContentPartPr>
            <p14:xfrm>
              <a:off x="6667500" y="2930934"/>
              <a:ext cx="60677" cy="162497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6667500" y="2930934"/>
                <a:ext cx="60677" cy="162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4" name="墨迹 123"/>
              <p14:cNvContentPartPr/>
              <p14:nvPr/>
            </p14:nvContentPartPr>
            <p14:xfrm>
              <a:off x="6769100" y="2924237"/>
              <a:ext cx="246944" cy="346848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6769100" y="2924237"/>
                <a:ext cx="246944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5" name="墨迹 124"/>
              <p14:cNvContentPartPr/>
              <p14:nvPr/>
            </p14:nvContentPartPr>
            <p14:xfrm>
              <a:off x="7055555" y="2963716"/>
              <a:ext cx="87489" cy="25379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7055555" y="2963716"/>
                <a:ext cx="8748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6" name="墨迹 125"/>
              <p14:cNvContentPartPr/>
              <p14:nvPr/>
            </p14:nvContentPartPr>
            <p14:xfrm>
              <a:off x="7179733" y="2845985"/>
              <a:ext cx="139171" cy="247446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7179733" y="2845985"/>
                <a:ext cx="139171" cy="247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7" name="墨迹 126"/>
              <p14:cNvContentPartPr/>
              <p14:nvPr/>
            </p14:nvContentPartPr>
            <p14:xfrm>
              <a:off x="5661377" y="3068052"/>
              <a:ext cx="50800" cy="180474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5661377" y="3068052"/>
                <a:ext cx="50800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8" name="墨迹 127"/>
              <p14:cNvContentPartPr/>
              <p14:nvPr/>
            </p14:nvContentPartPr>
            <p14:xfrm>
              <a:off x="6129866" y="3079332"/>
              <a:ext cx="64911" cy="172014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6129866" y="3079332"/>
                <a:ext cx="64911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9" name="墨迹 128"/>
              <p14:cNvContentPartPr/>
              <p14:nvPr/>
            </p14:nvContentPartPr>
            <p14:xfrm>
              <a:off x="3400248" y="3299284"/>
              <a:ext cx="48507" cy="219952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3400248" y="3299284"/>
                <a:ext cx="48507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0" name="墨迹 129"/>
              <p14:cNvContentPartPr/>
              <p14:nvPr/>
            </p14:nvContentPartPr>
            <p14:xfrm>
              <a:off x="3984977" y="3216978"/>
              <a:ext cx="86784" cy="206382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3984977" y="3216978"/>
                <a:ext cx="86784" cy="206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1" name="墨迹 130"/>
              <p14:cNvContentPartPr/>
              <p14:nvPr/>
            </p14:nvContentPartPr>
            <p14:xfrm>
              <a:off x="7586133" y="2797342"/>
              <a:ext cx="220134" cy="16919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7586133" y="2797342"/>
                <a:ext cx="22013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2" name="墨迹 131"/>
              <p14:cNvContentPartPr/>
              <p14:nvPr/>
            </p14:nvContentPartPr>
            <p14:xfrm>
              <a:off x="7579430" y="2962834"/>
              <a:ext cx="246592" cy="20621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7579430" y="2962834"/>
                <a:ext cx="246592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3" name="墨迹 132"/>
              <p14:cNvContentPartPr/>
              <p14:nvPr/>
            </p14:nvContentPartPr>
            <p14:xfrm>
              <a:off x="7998177" y="2468471"/>
              <a:ext cx="248356" cy="566447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7998177" y="2468471"/>
                <a:ext cx="248356" cy="566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4" name="墨迹 133"/>
              <p14:cNvContentPartPr/>
              <p14:nvPr/>
            </p14:nvContentPartPr>
            <p14:xfrm>
              <a:off x="8313384" y="2805096"/>
              <a:ext cx="113771" cy="148221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8313384" y="2805096"/>
                <a:ext cx="113771" cy="148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5" name="墨迹 134"/>
              <p14:cNvContentPartPr/>
              <p14:nvPr/>
            </p14:nvContentPartPr>
            <p14:xfrm>
              <a:off x="8615715" y="2580209"/>
              <a:ext cx="192440" cy="273531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8615715" y="2580209"/>
                <a:ext cx="192440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6" name="墨迹 135"/>
              <p14:cNvContentPartPr/>
              <p14:nvPr/>
            </p14:nvContentPartPr>
            <p14:xfrm>
              <a:off x="8678333" y="2506892"/>
              <a:ext cx="211667" cy="375047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8678333" y="2506892"/>
                <a:ext cx="211667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7" name="墨迹 136"/>
              <p14:cNvContentPartPr/>
              <p14:nvPr/>
            </p14:nvContentPartPr>
            <p14:xfrm>
              <a:off x="8969022" y="2695825"/>
              <a:ext cx="110949" cy="145225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8969022" y="2695825"/>
                <a:ext cx="110949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8" name="墨迹 137"/>
              <p14:cNvContentPartPr/>
              <p14:nvPr/>
            </p14:nvContentPartPr>
            <p14:xfrm>
              <a:off x="9149644" y="2374356"/>
              <a:ext cx="115711" cy="154038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9149644" y="2374356"/>
                <a:ext cx="115711" cy="154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39" name="墨迹 138"/>
              <p14:cNvContentPartPr/>
              <p14:nvPr/>
            </p14:nvContentPartPr>
            <p14:xfrm>
              <a:off x="2655005" y="3856038"/>
              <a:ext cx="172861" cy="552877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2655005" y="3856038"/>
                <a:ext cx="172861" cy="552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0" name="墨迹 139"/>
              <p14:cNvContentPartPr/>
              <p14:nvPr/>
            </p14:nvContentPartPr>
            <p14:xfrm>
              <a:off x="2963333" y="4194250"/>
              <a:ext cx="5644" cy="190696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2963333" y="4194250"/>
                <a:ext cx="5644" cy="190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1" name="墨迹 140"/>
              <p14:cNvContentPartPr/>
              <p14:nvPr/>
            </p14:nvContentPartPr>
            <p14:xfrm>
              <a:off x="3152422" y="4004259"/>
              <a:ext cx="194733" cy="307369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3152422" y="4004259"/>
                <a:ext cx="194733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2" name="墨迹 141"/>
              <p14:cNvContentPartPr/>
              <p14:nvPr/>
            </p14:nvContentPartPr>
            <p14:xfrm>
              <a:off x="3165827" y="3993685"/>
              <a:ext cx="172861" cy="267185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3165827" y="3993685"/>
                <a:ext cx="172861" cy="2671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3" name="墨迹 142"/>
              <p14:cNvContentPartPr/>
              <p14:nvPr/>
            </p14:nvContentPartPr>
            <p14:xfrm>
              <a:off x="3527777" y="3980114"/>
              <a:ext cx="136878" cy="332220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3527777" y="3980114"/>
                <a:ext cx="136878" cy="332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4" name="墨迹 143"/>
              <p14:cNvContentPartPr/>
              <p14:nvPr/>
            </p14:nvContentPartPr>
            <p14:xfrm>
              <a:off x="3627613" y="4057837"/>
              <a:ext cx="106187" cy="42299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3627613" y="4057837"/>
                <a:ext cx="106187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5" name="墨迹 144"/>
              <p14:cNvContentPartPr/>
              <p14:nvPr/>
            </p14:nvContentPartPr>
            <p14:xfrm>
              <a:off x="3683000" y="3936582"/>
              <a:ext cx="152929" cy="377867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3683000" y="3936582"/>
                <a:ext cx="152929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6" name="墨迹 145"/>
              <p14:cNvContentPartPr/>
              <p14:nvPr/>
            </p14:nvContentPartPr>
            <p14:xfrm>
              <a:off x="3810000" y="3949800"/>
              <a:ext cx="115711" cy="65739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3810000" y="3949800"/>
                <a:ext cx="115711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7" name="墨迹 146"/>
              <p14:cNvContentPartPr/>
              <p14:nvPr/>
            </p14:nvContentPartPr>
            <p14:xfrm>
              <a:off x="3931355" y="4167814"/>
              <a:ext cx="59267" cy="73317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3931355" y="4167814"/>
                <a:ext cx="59267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8" name="墨迹 147"/>
              <p14:cNvContentPartPr/>
              <p14:nvPr/>
            </p14:nvContentPartPr>
            <p14:xfrm>
              <a:off x="4075288" y="3818322"/>
              <a:ext cx="146756" cy="436204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4075288" y="3818322"/>
                <a:ext cx="146756" cy="436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49" name="墨迹 148"/>
              <p14:cNvContentPartPr/>
              <p14:nvPr/>
            </p14:nvContentPartPr>
            <p14:xfrm>
              <a:off x="4587169" y="4032458"/>
              <a:ext cx="207786" cy="16920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4587169" y="4032458"/>
                <a:ext cx="20778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0" name="墨迹 149"/>
              <p14:cNvContentPartPr/>
              <p14:nvPr/>
            </p14:nvContentPartPr>
            <p14:xfrm>
              <a:off x="4570236" y="4156534"/>
              <a:ext cx="238830" cy="22559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4570236" y="4156534"/>
                <a:ext cx="23883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1" name="墨迹 150"/>
              <p14:cNvContentPartPr/>
              <p14:nvPr/>
            </p14:nvContentPartPr>
            <p14:xfrm>
              <a:off x="5136444" y="3772675"/>
              <a:ext cx="191911" cy="422633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5136444" y="3772675"/>
                <a:ext cx="191911" cy="422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2" name="墨迹 151"/>
              <p14:cNvContentPartPr/>
              <p14:nvPr/>
            </p14:nvContentPartPr>
            <p14:xfrm>
              <a:off x="5446183" y="4009899"/>
              <a:ext cx="113594" cy="118436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5446183" y="4009899"/>
                <a:ext cx="113594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3" name="墨迹 152"/>
              <p14:cNvContentPartPr/>
              <p14:nvPr/>
            </p14:nvContentPartPr>
            <p14:xfrm>
              <a:off x="5825066" y="3816560"/>
              <a:ext cx="174978" cy="227178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5825066" y="3816560"/>
                <a:ext cx="174978" cy="227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4" name="墨迹 153"/>
              <p14:cNvContentPartPr/>
              <p14:nvPr/>
            </p14:nvContentPartPr>
            <p14:xfrm>
              <a:off x="5793140" y="3843525"/>
              <a:ext cx="184326" cy="205853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5793140" y="3843525"/>
                <a:ext cx="184326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5" name="墨迹 154"/>
              <p14:cNvContentPartPr/>
              <p14:nvPr/>
            </p14:nvContentPartPr>
            <p14:xfrm>
              <a:off x="6186311" y="3702178"/>
              <a:ext cx="129822" cy="323231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6186311" y="3702178"/>
                <a:ext cx="129822" cy="323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6" name="墨迹 155"/>
              <p14:cNvContentPartPr/>
              <p14:nvPr/>
            </p14:nvContentPartPr>
            <p14:xfrm>
              <a:off x="6474177" y="3705350"/>
              <a:ext cx="67734" cy="262250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6474177" y="3705350"/>
                <a:ext cx="67734" cy="262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7" name="墨迹 156"/>
              <p14:cNvContentPartPr/>
              <p14:nvPr/>
            </p14:nvContentPartPr>
            <p14:xfrm>
              <a:off x="6618111" y="3687725"/>
              <a:ext cx="170215" cy="257316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6618111" y="3687725"/>
                <a:ext cx="170215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8" name="墨迹 157"/>
              <p14:cNvContentPartPr/>
              <p14:nvPr/>
            </p14:nvContentPartPr>
            <p14:xfrm>
              <a:off x="6577894" y="3713281"/>
              <a:ext cx="164394" cy="285339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6577894" y="3713281"/>
                <a:ext cx="164394" cy="285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59" name="墨迹 158"/>
              <p14:cNvContentPartPr/>
              <p14:nvPr/>
            </p14:nvContentPartPr>
            <p14:xfrm>
              <a:off x="6863644" y="3656530"/>
              <a:ext cx="50800" cy="240573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6863644" y="3656530"/>
                <a:ext cx="50800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0" name="墨迹 159"/>
              <p14:cNvContentPartPr/>
              <p14:nvPr/>
            </p14:nvContentPartPr>
            <p14:xfrm>
              <a:off x="6961540" y="3663051"/>
              <a:ext cx="159808" cy="239692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6961540" y="3663051"/>
                <a:ext cx="159808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1" name="墨迹 160"/>
              <p14:cNvContentPartPr/>
              <p14:nvPr/>
            </p14:nvContentPartPr>
            <p14:xfrm>
              <a:off x="7144631" y="3660231"/>
              <a:ext cx="150813" cy="16920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7144631" y="3660231"/>
                <a:ext cx="15081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2" name="墨迹 161"/>
              <p14:cNvContentPartPr/>
              <p14:nvPr/>
            </p14:nvContentPartPr>
            <p14:xfrm>
              <a:off x="7288918" y="3564355"/>
              <a:ext cx="113065" cy="281990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7288918" y="3564355"/>
                <a:ext cx="113065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3" name="墨迹 162"/>
              <p14:cNvContentPartPr/>
              <p14:nvPr/>
            </p14:nvContentPartPr>
            <p14:xfrm>
              <a:off x="7450666" y="3585152"/>
              <a:ext cx="141111" cy="340150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7450666" y="3585152"/>
                <a:ext cx="141111" cy="340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4" name="墨迹 163"/>
              <p14:cNvContentPartPr/>
              <p14:nvPr/>
            </p14:nvContentPartPr>
            <p14:xfrm>
              <a:off x="7653866" y="3425475"/>
              <a:ext cx="195086" cy="161439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7653866" y="3425475"/>
                <a:ext cx="195086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5" name="墨迹 164"/>
              <p14:cNvContentPartPr/>
              <p14:nvPr/>
            </p14:nvContentPartPr>
            <p14:xfrm>
              <a:off x="3155244" y="4661296"/>
              <a:ext cx="174978" cy="455591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3155244" y="4661296"/>
                <a:ext cx="174978" cy="4555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6" name="墨迹 165"/>
              <p14:cNvContentPartPr/>
              <p14:nvPr/>
            </p14:nvContentPartPr>
            <p14:xfrm>
              <a:off x="3550355" y="4872789"/>
              <a:ext cx="360" cy="191753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3550355" y="4872789"/>
                <a:ext cx="36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7" name="墨迹 166"/>
              <p14:cNvContentPartPr/>
              <p14:nvPr/>
            </p14:nvContentPartPr>
            <p14:xfrm>
              <a:off x="4010377" y="4779732"/>
              <a:ext cx="14111" cy="2820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4010377" y="4779732"/>
                <a:ext cx="14111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8" name="墨迹 167"/>
              <p14:cNvContentPartPr/>
              <p14:nvPr/>
            </p14:nvContentPartPr>
            <p14:xfrm>
              <a:off x="3819877" y="4822031"/>
              <a:ext cx="196145" cy="5639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3819877" y="4822031"/>
                <a:ext cx="196145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69" name="墨迹 168"/>
              <p14:cNvContentPartPr/>
              <p14:nvPr/>
            </p14:nvContentPartPr>
            <p14:xfrm>
              <a:off x="3798005" y="4929187"/>
              <a:ext cx="206728" cy="36659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3798005" y="4929187"/>
                <a:ext cx="20672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70" name="墨迹 169"/>
              <p14:cNvContentPartPr/>
              <p14:nvPr/>
            </p14:nvContentPartPr>
            <p14:xfrm>
              <a:off x="4389613" y="4850230"/>
              <a:ext cx="817387" cy="16919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4389613" y="4850230"/>
                <a:ext cx="81738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1" name="墨迹 170"/>
              <p14:cNvContentPartPr/>
              <p14:nvPr/>
            </p14:nvContentPartPr>
            <p14:xfrm>
              <a:off x="4529666" y="5021891"/>
              <a:ext cx="110067" cy="324641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4529666" y="5021891"/>
                <a:ext cx="110067" cy="3246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2" name="墨迹 171"/>
              <p14:cNvContentPartPr/>
              <p14:nvPr/>
            </p14:nvContentPartPr>
            <p14:xfrm>
              <a:off x="4605866" y="5123760"/>
              <a:ext cx="146756" cy="31019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4605866" y="5123760"/>
                <a:ext cx="146756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3" name="墨迹 172"/>
              <p14:cNvContentPartPr/>
              <p14:nvPr/>
            </p14:nvContentPartPr>
            <p14:xfrm>
              <a:off x="4707466" y="4976597"/>
              <a:ext cx="141111" cy="386855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4707466" y="4976597"/>
                <a:ext cx="141111" cy="386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4" name="墨迹 173"/>
              <p14:cNvContentPartPr/>
              <p14:nvPr/>
            </p14:nvContentPartPr>
            <p14:xfrm>
              <a:off x="4842933" y="5044098"/>
              <a:ext cx="124178" cy="43004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4842933" y="5044098"/>
                <a:ext cx="124178" cy="43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5" name="墨迹 174"/>
              <p14:cNvContentPartPr/>
              <p14:nvPr/>
            </p14:nvContentPartPr>
            <p14:xfrm>
              <a:off x="4955822" y="5166059"/>
              <a:ext cx="45155" cy="90237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4955822" y="5166059"/>
                <a:ext cx="4515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6" name="墨迹 175"/>
              <p14:cNvContentPartPr/>
              <p14:nvPr/>
            </p14:nvContentPartPr>
            <p14:xfrm>
              <a:off x="5096933" y="4948398"/>
              <a:ext cx="101600" cy="364296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5096933" y="4948398"/>
                <a:ext cx="101600" cy="364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7" name="墨迹 176"/>
              <p14:cNvContentPartPr/>
              <p14:nvPr/>
            </p14:nvContentPartPr>
            <p14:xfrm>
              <a:off x="4564238" y="4400456"/>
              <a:ext cx="171450" cy="438318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4564238" y="4400456"/>
                <a:ext cx="171450" cy="438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78" name="墨迹 177"/>
              <p14:cNvContentPartPr/>
              <p14:nvPr/>
            </p14:nvContentPartPr>
            <p14:xfrm>
              <a:off x="4814711" y="4604898"/>
              <a:ext cx="79022" cy="168137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4814711" y="4604898"/>
                <a:ext cx="79022" cy="168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79" name="墨迹 178"/>
              <p14:cNvContentPartPr/>
              <p14:nvPr/>
            </p14:nvContentPartPr>
            <p14:xfrm>
              <a:off x="4967111" y="4528056"/>
              <a:ext cx="152400" cy="248856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4967111" y="4528056"/>
                <a:ext cx="152400" cy="248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80" name="墨迹 179"/>
              <p14:cNvContentPartPr/>
              <p14:nvPr/>
            </p14:nvContentPartPr>
            <p14:xfrm>
              <a:off x="4929893" y="4549910"/>
              <a:ext cx="130351" cy="345438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4929893" y="4549910"/>
                <a:ext cx="130351" cy="345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1" name="墨迹 180"/>
              <p14:cNvContentPartPr/>
              <p14:nvPr/>
            </p14:nvContentPartPr>
            <p14:xfrm>
              <a:off x="5147733" y="4537221"/>
              <a:ext cx="67733" cy="296089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5147733" y="4537221"/>
                <a:ext cx="67733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2" name="墨迹 181"/>
              <p14:cNvContentPartPr/>
              <p14:nvPr/>
            </p14:nvContentPartPr>
            <p14:xfrm>
              <a:off x="5249333" y="4590799"/>
              <a:ext cx="88371" cy="197393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5249333" y="4590799"/>
                <a:ext cx="88371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3" name="墨迹 182"/>
              <p14:cNvContentPartPr/>
              <p14:nvPr/>
            </p14:nvContentPartPr>
            <p14:xfrm>
              <a:off x="5339644" y="4511842"/>
              <a:ext cx="95956" cy="16919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5339644" y="4511842"/>
                <a:ext cx="959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4" name="墨迹 183"/>
              <p14:cNvContentPartPr/>
              <p14:nvPr/>
            </p14:nvContentPartPr>
            <p14:xfrm>
              <a:off x="5497688" y="4378425"/>
              <a:ext cx="28222" cy="139056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5497688" y="4378425"/>
                <a:ext cx="28222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5" name="墨迹 184"/>
              <p14:cNvContentPartPr/>
              <p14:nvPr/>
            </p14:nvContentPartPr>
            <p14:xfrm>
              <a:off x="5588000" y="4375076"/>
              <a:ext cx="79022" cy="119846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5588000" y="4375076"/>
                <a:ext cx="79022" cy="119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86" name="墨迹 185"/>
              <p14:cNvContentPartPr/>
              <p14:nvPr/>
            </p14:nvContentPartPr>
            <p14:xfrm>
              <a:off x="5551311" y="4333306"/>
              <a:ext cx="194733" cy="249033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5551311" y="4333306"/>
                <a:ext cx="194733" cy="249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87" name="墨迹 186"/>
              <p14:cNvContentPartPr/>
              <p14:nvPr/>
            </p14:nvContentPartPr>
            <p14:xfrm>
              <a:off x="5196416" y="4807931"/>
              <a:ext cx="507295" cy="59218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5196416" y="4807931"/>
                <a:ext cx="507295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88" name="墨迹 187"/>
              <p14:cNvContentPartPr/>
              <p14:nvPr/>
            </p14:nvContentPartPr>
            <p14:xfrm>
              <a:off x="6297436" y="1406425"/>
              <a:ext cx="3478742" cy="3624279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6297436" y="1406425"/>
                <a:ext cx="3478742" cy="3624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89" name="墨迹 188"/>
              <p14:cNvContentPartPr/>
              <p14:nvPr/>
            </p14:nvContentPartPr>
            <p14:xfrm>
              <a:off x="9296400" y="1330993"/>
              <a:ext cx="287866" cy="90237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9296400" y="1330993"/>
                <a:ext cx="287866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90" name="墨迹 189"/>
              <p14:cNvContentPartPr/>
              <p14:nvPr/>
            </p14:nvContentPartPr>
            <p14:xfrm>
              <a:off x="10063338" y="1581435"/>
              <a:ext cx="415573" cy="558870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10063338" y="1581435"/>
                <a:ext cx="415573" cy="558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1" name="墨迹 190"/>
              <p14:cNvContentPartPr/>
              <p14:nvPr/>
            </p14:nvContentPartPr>
            <p14:xfrm>
              <a:off x="10459155" y="1619328"/>
              <a:ext cx="121356" cy="106451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10459155" y="1619328"/>
                <a:ext cx="121356" cy="106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2" name="墨迹 191"/>
              <p14:cNvContentPartPr/>
              <p14:nvPr/>
            </p14:nvContentPartPr>
            <p14:xfrm>
              <a:off x="10617200" y="1799097"/>
              <a:ext cx="208844" cy="197393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10617200" y="1799097"/>
                <a:ext cx="20884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3" name="墨迹 192"/>
              <p14:cNvContentPartPr/>
              <p14:nvPr/>
            </p14:nvContentPartPr>
            <p14:xfrm>
              <a:off x="10718800" y="1544072"/>
              <a:ext cx="237067" cy="446778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10718800" y="1544072"/>
                <a:ext cx="237067" cy="446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4" name="墨迹 193"/>
              <p14:cNvContentPartPr/>
              <p14:nvPr/>
            </p14:nvContentPartPr>
            <p14:xfrm>
              <a:off x="10946694" y="1557995"/>
              <a:ext cx="261232" cy="476034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10946694" y="1557995"/>
                <a:ext cx="261232" cy="4760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95" name="墨迹 194"/>
              <p14:cNvContentPartPr/>
              <p14:nvPr/>
            </p14:nvContentPartPr>
            <p14:xfrm>
              <a:off x="11215511" y="1706040"/>
              <a:ext cx="347486" cy="162497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11215511" y="1706040"/>
                <a:ext cx="347486" cy="162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96" name="墨迹 195"/>
              <p14:cNvContentPartPr/>
              <p14:nvPr/>
            </p14:nvContentPartPr>
            <p14:xfrm>
              <a:off x="11390488" y="1655282"/>
              <a:ext cx="5644" cy="231231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11390488" y="1655282"/>
                <a:ext cx="5644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97" name="墨迹 196"/>
              <p14:cNvContentPartPr/>
              <p14:nvPr/>
            </p14:nvContentPartPr>
            <p14:xfrm>
              <a:off x="11283244" y="1740584"/>
              <a:ext cx="206023" cy="332043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11283244" y="1740584"/>
                <a:ext cx="206023" cy="3320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98" name="墨迹 197"/>
              <p14:cNvContentPartPr/>
              <p14:nvPr/>
            </p14:nvContentPartPr>
            <p14:xfrm>
              <a:off x="10289116" y="2312319"/>
              <a:ext cx="201084" cy="501942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10289116" y="2312319"/>
                <a:ext cx="201084" cy="501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99" name="墨迹 198"/>
              <p14:cNvContentPartPr/>
              <p14:nvPr/>
            </p14:nvContentPartPr>
            <p14:xfrm>
              <a:off x="10517539" y="2190710"/>
              <a:ext cx="441149" cy="632716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10517539" y="2190710"/>
                <a:ext cx="441149" cy="632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00" name="墨迹 199"/>
              <p14:cNvContentPartPr/>
              <p14:nvPr/>
            </p14:nvContentPartPr>
            <p14:xfrm>
              <a:off x="10913532" y="2472172"/>
              <a:ext cx="121356" cy="170075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10913532" y="2472172"/>
                <a:ext cx="121356" cy="170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1" name="墨迹 200"/>
              <p14:cNvContentPartPr/>
              <p14:nvPr/>
            </p14:nvContentPartPr>
            <p14:xfrm>
              <a:off x="11063111" y="2357437"/>
              <a:ext cx="248356" cy="245331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11063111" y="2357437"/>
                <a:ext cx="248356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2" name="墨迹 201"/>
              <p14:cNvContentPartPr/>
              <p14:nvPr/>
            </p14:nvContentPartPr>
            <p14:xfrm>
              <a:off x="10968037" y="2561880"/>
              <a:ext cx="250295" cy="179064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10968037" y="2561880"/>
                <a:ext cx="250295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3" name="墨迹 202"/>
              <p14:cNvContentPartPr/>
              <p14:nvPr/>
            </p14:nvContentPartPr>
            <p14:xfrm>
              <a:off x="11317111" y="2402555"/>
              <a:ext cx="251177" cy="33839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11317111" y="2402555"/>
                <a:ext cx="25117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4" name="墨迹 203"/>
              <p14:cNvContentPartPr/>
              <p14:nvPr/>
            </p14:nvContentPartPr>
            <p14:xfrm>
              <a:off x="11256432" y="2483451"/>
              <a:ext cx="208139" cy="170781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11256432" y="2483451"/>
                <a:ext cx="208139" cy="170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05" name="墨迹 204"/>
              <p14:cNvContentPartPr/>
              <p14:nvPr/>
            </p14:nvContentPartPr>
            <p14:xfrm>
              <a:off x="11463867" y="2219967"/>
              <a:ext cx="79022" cy="594294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11463867" y="2219967"/>
                <a:ext cx="79022" cy="594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06" name="墨迹 205"/>
              <p14:cNvContentPartPr/>
              <p14:nvPr/>
            </p14:nvContentPartPr>
            <p14:xfrm>
              <a:off x="11610622" y="2237239"/>
              <a:ext cx="42333" cy="66620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11610622" y="2237239"/>
                <a:ext cx="42333" cy="66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07" name="墨迹 206"/>
              <p14:cNvContentPartPr/>
              <p14:nvPr/>
            </p14:nvContentPartPr>
            <p14:xfrm>
              <a:off x="2333095" y="5425490"/>
              <a:ext cx="141993" cy="416993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2333095" y="5425490"/>
                <a:ext cx="141993" cy="4169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08" name="墨迹 207"/>
              <p14:cNvContentPartPr/>
              <p14:nvPr/>
            </p14:nvContentPartPr>
            <p14:xfrm>
              <a:off x="2613377" y="5651082"/>
              <a:ext cx="132645" cy="107156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2613377" y="5651082"/>
                <a:ext cx="132645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09" name="墨迹 208"/>
              <p14:cNvContentPartPr/>
              <p14:nvPr/>
            </p14:nvContentPartPr>
            <p14:xfrm>
              <a:off x="2376311" y="5904873"/>
              <a:ext cx="67733" cy="22559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2376311" y="5904873"/>
                <a:ext cx="677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10" name="墨迹 209"/>
              <p14:cNvContentPartPr/>
              <p14:nvPr/>
            </p14:nvContentPartPr>
            <p14:xfrm>
              <a:off x="2087033" y="5865394"/>
              <a:ext cx="994833" cy="111386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2087033" y="5865394"/>
                <a:ext cx="994833" cy="111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11" name="墨迹 210"/>
              <p14:cNvContentPartPr/>
              <p14:nvPr/>
            </p14:nvContentPartPr>
            <p14:xfrm>
              <a:off x="2260600" y="6045868"/>
              <a:ext cx="155222" cy="417345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2260600" y="6045868"/>
                <a:ext cx="155222" cy="417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12" name="墨迹 211"/>
              <p14:cNvContentPartPr/>
              <p14:nvPr/>
            </p14:nvContentPartPr>
            <p14:xfrm>
              <a:off x="2381955" y="6124825"/>
              <a:ext cx="124178" cy="67678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2381955" y="6124825"/>
                <a:ext cx="124178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13" name="墨迹 212"/>
              <p14:cNvContentPartPr/>
              <p14:nvPr/>
            </p14:nvContentPartPr>
            <p14:xfrm>
              <a:off x="2463800" y="6047806"/>
              <a:ext cx="130351" cy="336450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2463800" y="6047806"/>
                <a:ext cx="130351" cy="336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14" name="墨迹 213"/>
              <p14:cNvContentPartPr/>
              <p14:nvPr/>
            </p14:nvContentPartPr>
            <p14:xfrm>
              <a:off x="2562577" y="6085347"/>
              <a:ext cx="118534" cy="67677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2562577" y="6085347"/>
                <a:ext cx="118534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15" name="墨迹 214"/>
              <p14:cNvContentPartPr/>
              <p14:nvPr/>
            </p14:nvContentPartPr>
            <p14:xfrm>
              <a:off x="2683933" y="6265820"/>
              <a:ext cx="50800" cy="45119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2683933" y="6265820"/>
                <a:ext cx="50800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16" name="墨迹 215"/>
              <p14:cNvContentPartPr/>
              <p14:nvPr/>
            </p14:nvContentPartPr>
            <p14:xfrm>
              <a:off x="2802466" y="6008680"/>
              <a:ext cx="113418" cy="369936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2802466" y="6008680"/>
                <a:ext cx="113418" cy="369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17" name="墨迹 216"/>
              <p14:cNvContentPartPr/>
              <p14:nvPr/>
            </p14:nvContentPartPr>
            <p14:xfrm>
              <a:off x="2760133" y="5504447"/>
              <a:ext cx="118533" cy="270710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2760133" y="5504447"/>
                <a:ext cx="118533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18" name="墨迹 217"/>
              <p14:cNvContentPartPr/>
              <p14:nvPr/>
            </p14:nvContentPartPr>
            <p14:xfrm>
              <a:off x="2756429" y="5528416"/>
              <a:ext cx="167393" cy="221362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2756429" y="5528416"/>
                <a:ext cx="167393" cy="221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19" name="墨迹 218"/>
              <p14:cNvContentPartPr/>
              <p14:nvPr/>
            </p14:nvContentPartPr>
            <p14:xfrm>
              <a:off x="2949222" y="5467260"/>
              <a:ext cx="36689" cy="307898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2949222" y="5467260"/>
                <a:ext cx="36689" cy="307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20" name="墨迹 219"/>
              <p14:cNvContentPartPr/>
              <p14:nvPr/>
            </p14:nvContentPartPr>
            <p14:xfrm>
              <a:off x="3008488" y="5514317"/>
              <a:ext cx="116594" cy="233875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3008488" y="5514317"/>
                <a:ext cx="116594" cy="233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21" name="墨迹 220"/>
              <p14:cNvContentPartPr/>
              <p14:nvPr/>
            </p14:nvContentPartPr>
            <p14:xfrm>
              <a:off x="3138311" y="5448049"/>
              <a:ext cx="118533" cy="16919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3138311" y="5448049"/>
                <a:ext cx="1185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22" name="墨迹 221"/>
              <p14:cNvContentPartPr/>
              <p14:nvPr/>
            </p14:nvContentPartPr>
            <p14:xfrm>
              <a:off x="3246966" y="5317276"/>
              <a:ext cx="32456" cy="178711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3246966" y="5317276"/>
                <a:ext cx="32456" cy="178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23" name="墨迹 222"/>
              <p14:cNvContentPartPr/>
              <p14:nvPr/>
            </p14:nvContentPartPr>
            <p14:xfrm>
              <a:off x="3342922" y="5315161"/>
              <a:ext cx="80433" cy="120199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3342922" y="5315161"/>
                <a:ext cx="80433" cy="120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24" name="墨迹 223"/>
              <p14:cNvContentPartPr/>
              <p14:nvPr/>
            </p14:nvContentPartPr>
            <p14:xfrm>
              <a:off x="3333044" y="5309874"/>
              <a:ext cx="127000" cy="270710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3333044" y="5309874"/>
                <a:ext cx="127000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25" name="墨迹 224"/>
              <p14:cNvContentPartPr/>
              <p14:nvPr/>
            </p14:nvContentPartPr>
            <p14:xfrm>
              <a:off x="3044472" y="5820276"/>
              <a:ext cx="401461" cy="43708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3044472" y="5820276"/>
                <a:ext cx="401461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26" name="墨迹 225"/>
              <p14:cNvContentPartPr/>
              <p14:nvPr/>
            </p14:nvContentPartPr>
            <p14:xfrm>
              <a:off x="3762022" y="5752598"/>
              <a:ext cx="251178" cy="28200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3762022" y="5752598"/>
                <a:ext cx="251178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27" name="墨迹 226"/>
              <p14:cNvContentPartPr/>
              <p14:nvPr/>
            </p14:nvContentPartPr>
            <p14:xfrm>
              <a:off x="3855155" y="5608254"/>
              <a:ext cx="67733" cy="420695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3855155" y="5608254"/>
                <a:ext cx="67733" cy="420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28" name="墨迹 227"/>
              <p14:cNvContentPartPr/>
              <p14:nvPr/>
            </p14:nvContentPartPr>
            <p14:xfrm>
              <a:off x="4286426" y="5696200"/>
              <a:ext cx="285574" cy="255201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4286426" y="5696200"/>
                <a:ext cx="285574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29" name="墨迹 228"/>
              <p14:cNvContentPartPr/>
              <p14:nvPr/>
            </p14:nvContentPartPr>
            <p14:xfrm>
              <a:off x="4600222" y="5504447"/>
              <a:ext cx="203200" cy="507406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4600222" y="5504447"/>
                <a:ext cx="203200" cy="5074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30" name="墨迹 229"/>
              <p14:cNvContentPartPr/>
              <p14:nvPr/>
            </p14:nvContentPartPr>
            <p14:xfrm>
              <a:off x="4815416" y="5856406"/>
              <a:ext cx="137584" cy="155623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4815416" y="5856406"/>
                <a:ext cx="137584" cy="155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31" name="墨迹 230"/>
              <p14:cNvContentPartPr/>
              <p14:nvPr/>
            </p14:nvContentPartPr>
            <p14:xfrm>
              <a:off x="5048955" y="5693204"/>
              <a:ext cx="211667" cy="352664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5048955" y="5693204"/>
                <a:ext cx="211667" cy="3526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32" name="墨迹 231"/>
              <p14:cNvContentPartPr/>
              <p14:nvPr/>
            </p14:nvContentPartPr>
            <p14:xfrm>
              <a:off x="5046133" y="5701135"/>
              <a:ext cx="208844" cy="293975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5046133" y="5701135"/>
                <a:ext cx="208844" cy="293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33" name="墨迹 232"/>
              <p14:cNvContentPartPr/>
              <p14:nvPr/>
            </p14:nvContentPartPr>
            <p14:xfrm>
              <a:off x="5401733" y="5626408"/>
              <a:ext cx="28222" cy="402541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5401733" y="5626408"/>
                <a:ext cx="28222" cy="402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34" name="墨迹 233"/>
              <p14:cNvContentPartPr/>
              <p14:nvPr/>
            </p14:nvContentPartPr>
            <p14:xfrm>
              <a:off x="5551311" y="5673641"/>
              <a:ext cx="196321" cy="310189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5551311" y="5673641"/>
                <a:ext cx="196321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35" name="墨迹 234"/>
              <p14:cNvContentPartPr/>
              <p14:nvPr/>
            </p14:nvContentPartPr>
            <p14:xfrm>
              <a:off x="5547783" y="5722989"/>
              <a:ext cx="189794" cy="297499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5547783" y="5722989"/>
                <a:ext cx="189794" cy="2974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36" name="墨迹 235"/>
              <p14:cNvContentPartPr/>
              <p14:nvPr/>
            </p14:nvContentPartPr>
            <p14:xfrm>
              <a:off x="5833533" y="5647733"/>
              <a:ext cx="93134" cy="310718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5833533" y="5647733"/>
                <a:ext cx="93134" cy="310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37" name="墨迹 236"/>
              <p14:cNvContentPartPr/>
              <p14:nvPr/>
            </p14:nvContentPartPr>
            <p14:xfrm>
              <a:off x="5973233" y="5701840"/>
              <a:ext cx="137407" cy="255201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5973233" y="5701840"/>
                <a:ext cx="137407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38" name="墨迹 237"/>
              <p14:cNvContentPartPr/>
              <p14:nvPr/>
            </p14:nvContentPartPr>
            <p14:xfrm>
              <a:off x="6137627" y="5583404"/>
              <a:ext cx="138995" cy="28199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6137627" y="5583404"/>
                <a:ext cx="13899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39" name="墨迹 238"/>
              <p14:cNvContentPartPr/>
              <p14:nvPr/>
            </p14:nvContentPartPr>
            <p14:xfrm>
              <a:off x="6248400" y="5408570"/>
              <a:ext cx="158044" cy="315829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6248400" y="5408570"/>
                <a:ext cx="158044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40" name="墨迹 239"/>
              <p14:cNvContentPartPr/>
              <p14:nvPr/>
            </p14:nvContentPartPr>
            <p14:xfrm>
              <a:off x="6533091" y="5676461"/>
              <a:ext cx="243416" cy="56398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6533091" y="5676461"/>
                <a:ext cx="24341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41" name="墨迹 240"/>
              <p14:cNvContentPartPr/>
              <p14:nvPr/>
            </p14:nvContentPartPr>
            <p14:xfrm>
              <a:off x="6512453" y="5808996"/>
              <a:ext cx="297569" cy="33839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6512453" y="5808996"/>
                <a:ext cx="29756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42" name="墨迹 241"/>
              <p14:cNvContentPartPr/>
              <p14:nvPr/>
            </p14:nvContentPartPr>
            <p14:xfrm>
              <a:off x="6878461" y="5560845"/>
              <a:ext cx="264583" cy="291331"/>
            </p14:xfrm>
          </p:contentPart>
        </mc:Choice>
        <mc:Fallback xmlns="">
          <p:pic>
            <p:nvPicPr>
              <p:cNvPr id="242" name="墨迹 241"/>
            </p:nvPicPr>
            <p:blipFill>
              <a:blip/>
            </p:blipFill>
            <p:spPr>
              <a:xfrm>
                <a:off x="6878461" y="5560845"/>
                <a:ext cx="264583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43" name="墨迹 242"/>
              <p14:cNvContentPartPr/>
              <p14:nvPr/>
            </p14:nvContentPartPr>
            <p14:xfrm>
              <a:off x="7168444" y="5701840"/>
              <a:ext cx="19756" cy="76137"/>
            </p14:xfrm>
          </p:contentPart>
        </mc:Choice>
        <mc:Fallback xmlns="">
          <p:pic>
            <p:nvPicPr>
              <p:cNvPr id="243" name="墨迹 242"/>
            </p:nvPicPr>
            <p:blipFill>
              <a:blip/>
            </p:blipFill>
            <p:spPr>
              <a:xfrm>
                <a:off x="7168444" y="5701840"/>
                <a:ext cx="19756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244" name="墨迹 243"/>
              <p14:cNvContentPartPr/>
              <p14:nvPr/>
            </p14:nvContentPartPr>
            <p14:xfrm>
              <a:off x="7148688" y="5467436"/>
              <a:ext cx="177800" cy="530494"/>
            </p14:xfrm>
          </p:contentPart>
        </mc:Choice>
        <mc:Fallback xmlns="">
          <p:pic>
            <p:nvPicPr>
              <p:cNvPr id="244" name="墨迹 243"/>
            </p:nvPicPr>
            <p:blipFill>
              <a:blip/>
            </p:blipFill>
            <p:spPr>
              <a:xfrm>
                <a:off x="7148688" y="5467436"/>
                <a:ext cx="177800" cy="5304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45" name="墨迹 244"/>
              <p14:cNvContentPartPr/>
              <p14:nvPr/>
            </p14:nvContentPartPr>
            <p14:xfrm>
              <a:off x="7275688" y="5495106"/>
              <a:ext cx="152400" cy="65739"/>
            </p14:xfrm>
          </p:contentPart>
        </mc:Choice>
        <mc:Fallback xmlns="">
          <p:pic>
            <p:nvPicPr>
              <p:cNvPr id="245" name="墨迹 244"/>
            </p:nvPicPr>
            <p:blipFill>
              <a:blip/>
            </p:blipFill>
            <p:spPr>
              <a:xfrm>
                <a:off x="7275688" y="5495106"/>
                <a:ext cx="152400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246" name="墨迹 245"/>
              <p14:cNvContentPartPr/>
              <p14:nvPr/>
            </p14:nvContentPartPr>
            <p14:xfrm>
              <a:off x="7425266" y="5602438"/>
              <a:ext cx="211666" cy="251677"/>
            </p14:xfrm>
          </p:contentPart>
        </mc:Choice>
        <mc:Fallback xmlns="">
          <p:pic>
            <p:nvPicPr>
              <p:cNvPr id="246" name="墨迹 245"/>
            </p:nvPicPr>
            <p:blipFill>
              <a:blip/>
            </p:blipFill>
            <p:spPr>
              <a:xfrm>
                <a:off x="7425266" y="5602438"/>
                <a:ext cx="211666" cy="251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247" name="墨迹 246"/>
              <p14:cNvContentPartPr/>
              <p14:nvPr/>
            </p14:nvContentPartPr>
            <p14:xfrm>
              <a:off x="7435850" y="5594860"/>
              <a:ext cx="155927" cy="278994"/>
            </p14:xfrm>
          </p:contentPart>
        </mc:Choice>
        <mc:Fallback xmlns="">
          <p:pic>
            <p:nvPicPr>
              <p:cNvPr id="247" name="墨迹 246"/>
            </p:nvPicPr>
            <p:blipFill>
              <a:blip/>
            </p:blipFill>
            <p:spPr>
              <a:xfrm>
                <a:off x="7435850" y="5594860"/>
                <a:ext cx="155927" cy="278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248" name="墨迹 247"/>
              <p14:cNvContentPartPr/>
              <p14:nvPr/>
            </p14:nvContentPartPr>
            <p14:xfrm>
              <a:off x="7704666" y="5466907"/>
              <a:ext cx="90311" cy="327990"/>
            </p14:xfrm>
          </p:contentPart>
        </mc:Choice>
        <mc:Fallback xmlns="">
          <p:pic>
            <p:nvPicPr>
              <p:cNvPr id="248" name="墨迹 247"/>
            </p:nvPicPr>
            <p:blipFill>
              <a:blip/>
            </p:blipFill>
            <p:spPr>
              <a:xfrm>
                <a:off x="7704666" y="5466907"/>
                <a:ext cx="90311" cy="327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249" name="墨迹 248"/>
              <p14:cNvContentPartPr/>
              <p14:nvPr/>
            </p14:nvContentPartPr>
            <p14:xfrm>
              <a:off x="7845777" y="5523833"/>
              <a:ext cx="132821" cy="223125"/>
            </p14:xfrm>
          </p:contentPart>
        </mc:Choice>
        <mc:Fallback xmlns="">
          <p:pic>
            <p:nvPicPr>
              <p:cNvPr id="249" name="墨迹 248"/>
            </p:nvPicPr>
            <p:blipFill>
              <a:blip/>
            </p:blipFill>
            <p:spPr>
              <a:xfrm>
                <a:off x="7845777" y="5523833"/>
                <a:ext cx="132821" cy="223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250" name="墨迹 249"/>
              <p14:cNvContentPartPr/>
              <p14:nvPr/>
            </p14:nvContentPartPr>
            <p14:xfrm>
              <a:off x="8015111" y="5397291"/>
              <a:ext cx="158044" cy="16919"/>
            </p14:xfrm>
          </p:contentPart>
        </mc:Choice>
        <mc:Fallback xmlns="">
          <p:pic>
            <p:nvPicPr>
              <p:cNvPr id="250" name="墨迹 249"/>
            </p:nvPicPr>
            <p:blipFill>
              <a:blip/>
            </p:blipFill>
            <p:spPr>
              <a:xfrm>
                <a:off x="8015111" y="5397291"/>
                <a:ext cx="1580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251" name="墨迹 250"/>
              <p14:cNvContentPartPr/>
              <p14:nvPr/>
            </p14:nvContentPartPr>
            <p14:xfrm>
              <a:off x="8192205" y="5265813"/>
              <a:ext cx="119239" cy="41241"/>
            </p14:xfrm>
          </p:contentPart>
        </mc:Choice>
        <mc:Fallback xmlns="">
          <p:pic>
            <p:nvPicPr>
              <p:cNvPr id="251" name="墨迹 250"/>
            </p:nvPicPr>
            <p:blipFill>
              <a:blip/>
            </p:blipFill>
            <p:spPr>
              <a:xfrm>
                <a:off x="8192205" y="5265813"/>
                <a:ext cx="119239" cy="41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252" name="墨迹 251"/>
              <p14:cNvContentPartPr/>
              <p14:nvPr/>
            </p14:nvContentPartPr>
            <p14:xfrm>
              <a:off x="8190088" y="5153369"/>
              <a:ext cx="191912" cy="181884"/>
            </p14:xfrm>
          </p:contentPart>
        </mc:Choice>
        <mc:Fallback xmlns="">
          <p:pic>
            <p:nvPicPr>
              <p:cNvPr id="252" name="墨迹 251"/>
            </p:nvPicPr>
            <p:blipFill>
              <a:blip/>
            </p:blipFill>
            <p:spPr>
              <a:xfrm>
                <a:off x="8190088" y="5153369"/>
                <a:ext cx="191912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253" name="墨迹 252"/>
              <p14:cNvContentPartPr/>
              <p14:nvPr/>
            </p14:nvContentPartPr>
            <p14:xfrm>
              <a:off x="8266288" y="5130634"/>
              <a:ext cx="47978" cy="421751"/>
            </p14:xfrm>
          </p:contentPart>
        </mc:Choice>
        <mc:Fallback xmlns="">
          <p:pic>
            <p:nvPicPr>
              <p:cNvPr id="253" name="墨迹 252"/>
            </p:nvPicPr>
            <p:blipFill>
              <a:blip/>
            </p:blipFill>
            <p:spPr>
              <a:xfrm>
                <a:off x="8266288" y="5130634"/>
                <a:ext cx="47978" cy="4217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254" name="墨迹 253"/>
              <p14:cNvContentPartPr/>
              <p14:nvPr/>
            </p14:nvContentPartPr>
            <p14:xfrm>
              <a:off x="7419622" y="631657"/>
              <a:ext cx="14111" cy="11280"/>
            </p14:xfrm>
          </p:contentPart>
        </mc:Choice>
        <mc:Fallback xmlns="">
          <p:pic>
            <p:nvPicPr>
              <p:cNvPr id="254" name="墨迹 253"/>
            </p:nvPicPr>
            <p:blipFill>
              <a:blip/>
            </p:blipFill>
            <p:spPr>
              <a:xfrm>
                <a:off x="7419622" y="631657"/>
                <a:ext cx="1411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255" name="墨迹 254"/>
              <p14:cNvContentPartPr/>
              <p14:nvPr/>
            </p14:nvContentPartPr>
            <p14:xfrm>
              <a:off x="1306688" y="767013"/>
              <a:ext cx="8159044" cy="1466348"/>
            </p14:xfrm>
          </p:contentPart>
        </mc:Choice>
        <mc:Fallback xmlns="">
          <p:pic>
            <p:nvPicPr>
              <p:cNvPr id="255" name="墨迹 254"/>
            </p:nvPicPr>
            <p:blipFill>
              <a:blip/>
            </p:blipFill>
            <p:spPr>
              <a:xfrm>
                <a:off x="1306688" y="767013"/>
                <a:ext cx="8159044" cy="1466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256" name="墨迹 255"/>
              <p14:cNvContentPartPr/>
              <p14:nvPr/>
            </p14:nvContentPartPr>
            <p14:xfrm>
              <a:off x="2286000" y="2083202"/>
              <a:ext cx="7219244" cy="1785702"/>
            </p14:xfrm>
          </p:contentPart>
        </mc:Choice>
        <mc:Fallback xmlns="">
          <p:pic>
            <p:nvPicPr>
              <p:cNvPr id="256" name="墨迹 255"/>
            </p:nvPicPr>
            <p:blipFill>
              <a:blip/>
            </p:blipFill>
            <p:spPr>
              <a:xfrm>
                <a:off x="2286000" y="2083202"/>
                <a:ext cx="7219244" cy="178570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7456311" y="713435"/>
              <a:ext cx="104996" cy="59958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7456311" y="713435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10989732" y="586539"/>
              <a:ext cx="5645" cy="28199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10989732" y="586539"/>
                <a:ext cx="564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2637895" y="786047"/>
              <a:ext cx="223838" cy="67624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2637895" y="786047"/>
                <a:ext cx="223838" cy="676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2963333" y="1218197"/>
              <a:ext cx="132644" cy="163554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2963333" y="1218197"/>
                <a:ext cx="132644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3234266" y="913648"/>
              <a:ext cx="107245" cy="524501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3234266" y="913648"/>
                <a:ext cx="107245" cy="524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3648251" y="693695"/>
              <a:ext cx="48860" cy="35530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3648251" y="693695"/>
                <a:ext cx="48860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3770488" y="777059"/>
              <a:ext cx="100189" cy="156680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3770488" y="777059"/>
                <a:ext cx="100189" cy="156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3931355" y="700745"/>
              <a:ext cx="132645" cy="3806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3931355" y="700745"/>
                <a:ext cx="132645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4069644" y="561160"/>
              <a:ext cx="28222" cy="197393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4069644" y="561160"/>
                <a:ext cx="28222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4171244" y="547060"/>
              <a:ext cx="101600" cy="146635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4171244" y="547060"/>
                <a:ext cx="101600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4168422" y="535781"/>
              <a:ext cx="138289" cy="253791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4168422" y="535781"/>
                <a:ext cx="138289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3439406" y="1043363"/>
              <a:ext cx="940682" cy="112796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3439406" y="1043363"/>
                <a:ext cx="94068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3541888" y="1253093"/>
              <a:ext cx="136878" cy="365530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3541888" y="1253093"/>
                <a:ext cx="136878" cy="365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3629377" y="1364832"/>
              <a:ext cx="141111" cy="45118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3629377" y="1364832"/>
                <a:ext cx="1411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3705577" y="1250273"/>
              <a:ext cx="142523" cy="422633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3705577" y="1250273"/>
                <a:ext cx="142523" cy="422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3798711" y="1321828"/>
              <a:ext cx="132644" cy="93762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3798711" y="1321828"/>
                <a:ext cx="132644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3925181" y="1483268"/>
              <a:ext cx="54152" cy="3947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3925181" y="1483268"/>
                <a:ext cx="5415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4052711" y="1201277"/>
              <a:ext cx="139170" cy="359009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052711" y="1201277"/>
                <a:ext cx="139170" cy="359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4516966" y="1094121"/>
              <a:ext cx="207434" cy="16920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4516966" y="1094121"/>
                <a:ext cx="20743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4572000" y="953126"/>
              <a:ext cx="79022" cy="439905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572000" y="953126"/>
                <a:ext cx="79022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4900083" y="921579"/>
              <a:ext cx="233539" cy="277231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4900083" y="921579"/>
                <a:ext cx="233539" cy="277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5300133" y="857250"/>
              <a:ext cx="248356" cy="32992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5300133" y="857250"/>
                <a:ext cx="248356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5302955" y="927747"/>
              <a:ext cx="135467" cy="222772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5302955" y="927747"/>
                <a:ext cx="135467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5644444" y="822001"/>
              <a:ext cx="73378" cy="286220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644444" y="822001"/>
                <a:ext cx="73378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5757333" y="848085"/>
              <a:ext cx="141111" cy="256963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5757333" y="848085"/>
                <a:ext cx="141111" cy="256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5977466" y="767013"/>
              <a:ext cx="101600" cy="28199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5977466" y="767013"/>
                <a:ext cx="1016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6097940" y="614738"/>
              <a:ext cx="136878" cy="332748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6097940" y="614738"/>
                <a:ext cx="136878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6406444" y="665496"/>
              <a:ext cx="220133" cy="552701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6406444" y="665496"/>
                <a:ext cx="220133" cy="552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6844594" y="779702"/>
              <a:ext cx="179916" cy="26789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6844594" y="779702"/>
                <a:ext cx="179916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6828543" y="902368"/>
              <a:ext cx="210079" cy="28199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828543" y="902368"/>
                <a:ext cx="21007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7289623" y="728944"/>
              <a:ext cx="183621" cy="224182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7289623" y="728944"/>
                <a:ext cx="183621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7501466" y="823411"/>
              <a:ext cx="14111" cy="62038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7501466" y="823411"/>
                <a:ext cx="1411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7521222" y="633772"/>
              <a:ext cx="194733" cy="499828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7521222" y="633772"/>
                <a:ext cx="194733" cy="499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7715955" y="710615"/>
              <a:ext cx="124178" cy="56398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7715955" y="710615"/>
                <a:ext cx="12417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7905044" y="676776"/>
              <a:ext cx="222956" cy="329928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7905044" y="676776"/>
                <a:ext cx="222956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7941733" y="735289"/>
              <a:ext cx="112889" cy="274235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7941733" y="735289"/>
                <a:ext cx="112889" cy="274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8257822" y="654922"/>
              <a:ext cx="84666" cy="306664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8257822" y="654922"/>
                <a:ext cx="84666" cy="3066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8429625" y="654217"/>
              <a:ext cx="149930" cy="248151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8429625" y="654217"/>
                <a:ext cx="149930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8652933" y="563980"/>
              <a:ext cx="107244" cy="16919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8652933" y="563980"/>
                <a:ext cx="1072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8867422" y="434264"/>
              <a:ext cx="160866" cy="180474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8867422" y="434264"/>
                <a:ext cx="16086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8881533" y="377866"/>
              <a:ext cx="239889" cy="32710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8881533" y="377866"/>
                <a:ext cx="239889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3465688" y="2492792"/>
              <a:ext cx="67734" cy="507583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3465688" y="2492792"/>
                <a:ext cx="67734" cy="507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3601155" y="2628148"/>
              <a:ext cx="122767" cy="273530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3601155" y="2628148"/>
                <a:ext cx="122767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3763080" y="2585849"/>
              <a:ext cx="176742" cy="42299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3763080" y="2585849"/>
                <a:ext cx="17674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3979333" y="2419475"/>
              <a:ext cx="22578" cy="166374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3979333" y="2419475"/>
                <a:ext cx="22578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4041422" y="2402555"/>
              <a:ext cx="132644" cy="172896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4041422" y="2402555"/>
                <a:ext cx="132644" cy="172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4052711" y="2396916"/>
              <a:ext cx="163689" cy="279170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4052711" y="2396916"/>
                <a:ext cx="163689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3146072" y="2969356"/>
              <a:ext cx="1044928" cy="104336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3146072" y="2969356"/>
                <a:ext cx="1044928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3431822" y="3192128"/>
              <a:ext cx="145344" cy="417345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3431822" y="3192128"/>
                <a:ext cx="145344" cy="417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3550355" y="3293644"/>
              <a:ext cx="152400" cy="39479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3550355" y="3293644"/>
                <a:ext cx="1524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3714044" y="3192128"/>
              <a:ext cx="84667" cy="434265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3714044" y="3192128"/>
                <a:ext cx="84667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3759200" y="3282365"/>
              <a:ext cx="129822" cy="33839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3759200" y="3282365"/>
                <a:ext cx="1298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3892902" y="3434639"/>
              <a:ext cx="46920" cy="73318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3892902" y="3434639"/>
                <a:ext cx="46920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4001911" y="3130090"/>
              <a:ext cx="121884" cy="378748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4001911" y="3130090"/>
                <a:ext cx="121884" cy="378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4442177" y="2898858"/>
              <a:ext cx="169334" cy="265071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4442177" y="2898858"/>
                <a:ext cx="169334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4470400" y="2887579"/>
              <a:ext cx="341488" cy="281990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4470400" y="2887579"/>
                <a:ext cx="341488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4432829" y="3070167"/>
              <a:ext cx="460904" cy="161440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4432829" y="3070167"/>
                <a:ext cx="460904" cy="161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5085644" y="2878590"/>
              <a:ext cx="95956" cy="355836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5085644" y="2878590"/>
                <a:ext cx="95956" cy="3558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5211762" y="3056773"/>
              <a:ext cx="48860" cy="93056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5211762" y="3056773"/>
                <a:ext cx="48860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5364868" y="2859379"/>
              <a:ext cx="155399" cy="324289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5364868" y="2859379"/>
                <a:ext cx="155399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5576711" y="2927057"/>
              <a:ext cx="127000" cy="227178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5576711" y="2927057"/>
                <a:ext cx="127000" cy="227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5873044" y="2814261"/>
              <a:ext cx="217311" cy="276350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5873044" y="2814261"/>
                <a:ext cx="217311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5873044" y="2863257"/>
              <a:ext cx="183444" cy="331690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5873044" y="2863257"/>
                <a:ext cx="183444" cy="331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6186311" y="2831180"/>
              <a:ext cx="62089" cy="310190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6186311" y="2831180"/>
                <a:ext cx="62089" cy="310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6372577" y="2805273"/>
              <a:ext cx="122767" cy="232113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6372577" y="2805273"/>
                <a:ext cx="122767" cy="232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6570133" y="2656347"/>
              <a:ext cx="141111" cy="39478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6570133" y="2656347"/>
                <a:ext cx="14111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6784622" y="2548133"/>
              <a:ext cx="56444" cy="170251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6784622" y="2548133"/>
                <a:ext cx="56444" cy="170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6911622" y="2430754"/>
              <a:ext cx="135819" cy="277584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6911622" y="2430754"/>
                <a:ext cx="135819" cy="277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7352947" y="2635726"/>
              <a:ext cx="238830" cy="291331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7352947" y="2635726"/>
                <a:ext cx="238830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7652278" y="2642247"/>
              <a:ext cx="221722" cy="236872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7652278" y="2642247"/>
                <a:ext cx="221722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8150930" y="2652645"/>
              <a:ext cx="228953" cy="246213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8150930" y="2652645"/>
                <a:ext cx="228953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墨迹 72"/>
              <p14:cNvContentPartPr/>
              <p14:nvPr/>
            </p14:nvContentPartPr>
            <p14:xfrm>
              <a:off x="8421511" y="2793993"/>
              <a:ext cx="50800" cy="79486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8421511" y="2793993"/>
                <a:ext cx="50800" cy="79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4" name="墨迹 73"/>
              <p14:cNvContentPartPr/>
              <p14:nvPr/>
            </p14:nvContentPartPr>
            <p14:xfrm>
              <a:off x="8602133" y="2690185"/>
              <a:ext cx="129822" cy="160735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8602133" y="2690185"/>
                <a:ext cx="129822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5" name="墨迹 74"/>
              <p14:cNvContentPartPr/>
              <p14:nvPr/>
            </p14:nvContentPartPr>
            <p14:xfrm>
              <a:off x="8771466" y="2685956"/>
              <a:ext cx="134056" cy="152627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8771466" y="2685956"/>
                <a:ext cx="134056" cy="152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6" name="墨迹 75"/>
              <p14:cNvContentPartPr/>
              <p14:nvPr/>
            </p14:nvContentPartPr>
            <p14:xfrm>
              <a:off x="9011355" y="2577918"/>
              <a:ext cx="224014" cy="284281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9011355" y="2577918"/>
                <a:ext cx="224014" cy="284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7" name="墨迹 76"/>
              <p14:cNvContentPartPr/>
              <p14:nvPr/>
            </p14:nvContentPartPr>
            <p14:xfrm>
              <a:off x="9020527" y="2579857"/>
              <a:ext cx="143228" cy="321821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9020527" y="2579857"/>
                <a:ext cx="143228" cy="3218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9304866" y="2564700"/>
              <a:ext cx="70556" cy="258021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9304866" y="2564700"/>
                <a:ext cx="70556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9" name="墨迹 78"/>
              <p14:cNvContentPartPr/>
              <p14:nvPr/>
            </p14:nvContentPartPr>
            <p14:xfrm>
              <a:off x="9460088" y="2578799"/>
              <a:ext cx="135467" cy="181884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9460088" y="2578799"/>
                <a:ext cx="135467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0" name="墨迹 79"/>
              <p14:cNvContentPartPr/>
              <p14:nvPr/>
            </p14:nvContentPartPr>
            <p14:xfrm>
              <a:off x="9657644" y="2421414"/>
              <a:ext cx="155222" cy="48819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9657644" y="2421414"/>
                <a:ext cx="155222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墨迹 80"/>
              <p14:cNvContentPartPr/>
              <p14:nvPr/>
            </p14:nvContentPartPr>
            <p14:xfrm>
              <a:off x="9818511" y="2264380"/>
              <a:ext cx="166511" cy="611919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9818511" y="2264380"/>
                <a:ext cx="166511" cy="611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墨迹 81"/>
              <p14:cNvContentPartPr/>
              <p14:nvPr/>
            </p14:nvContentPartPr>
            <p14:xfrm>
              <a:off x="7682088" y="346847"/>
              <a:ext cx="33867" cy="19740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7682088" y="346847"/>
                <a:ext cx="33867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3642606" y="530317"/>
              <a:ext cx="713494" cy="1122145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3642606" y="530317"/>
                <a:ext cx="713494" cy="112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4" name="墨迹 83"/>
              <p14:cNvContentPartPr/>
              <p14:nvPr/>
            </p14:nvContentPartPr>
            <p14:xfrm>
              <a:off x="3615266" y="758553"/>
              <a:ext cx="485422" cy="1060283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3615266" y="758553"/>
                <a:ext cx="485422" cy="1060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5" name="墨迹 84"/>
              <p14:cNvContentPartPr/>
              <p14:nvPr/>
            </p14:nvContentPartPr>
            <p14:xfrm>
              <a:off x="3951111" y="4026819"/>
              <a:ext cx="184326" cy="558340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3951111" y="4026819"/>
                <a:ext cx="184326" cy="558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6" name="墨迹 85"/>
              <p14:cNvContentPartPr/>
              <p14:nvPr/>
            </p14:nvContentPartPr>
            <p14:xfrm>
              <a:off x="4210755" y="4349697"/>
              <a:ext cx="132645" cy="195983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4210755" y="4349697"/>
                <a:ext cx="132645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7" name="墨迹 86"/>
              <p14:cNvContentPartPr/>
              <p14:nvPr/>
            </p14:nvContentPartPr>
            <p14:xfrm>
              <a:off x="4580466" y="4252411"/>
              <a:ext cx="121356" cy="236871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4580466" y="4252411"/>
                <a:ext cx="121356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墨迹 87"/>
              <p14:cNvContentPartPr/>
              <p14:nvPr/>
            </p14:nvContentPartPr>
            <p14:xfrm>
              <a:off x="4557006" y="4284135"/>
              <a:ext cx="150460" cy="250266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4557006" y="4284135"/>
                <a:ext cx="150460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9" name="墨迹 88"/>
              <p14:cNvContentPartPr/>
              <p14:nvPr/>
            </p14:nvContentPartPr>
            <p14:xfrm>
              <a:off x="4809772" y="4167814"/>
              <a:ext cx="253294" cy="330633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4809772" y="4167814"/>
                <a:ext cx="253294" cy="330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0" name="墨迹 89"/>
              <p14:cNvContentPartPr/>
              <p14:nvPr/>
            </p14:nvContentPartPr>
            <p14:xfrm>
              <a:off x="5175955" y="4179093"/>
              <a:ext cx="169334" cy="313714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5175955" y="4179093"/>
                <a:ext cx="169334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1" name="墨迹 90"/>
              <p14:cNvContentPartPr/>
              <p14:nvPr/>
            </p14:nvContentPartPr>
            <p14:xfrm>
              <a:off x="5175955" y="4212932"/>
              <a:ext cx="166512" cy="298910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5175955" y="4212932"/>
                <a:ext cx="166512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2" name="墨迹 91"/>
              <p14:cNvContentPartPr/>
              <p14:nvPr/>
            </p14:nvContentPartPr>
            <p14:xfrm>
              <a:off x="5493455" y="4109301"/>
              <a:ext cx="43745" cy="348962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5493455" y="4109301"/>
                <a:ext cx="43745" cy="348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3" name="墨迹 92"/>
              <p14:cNvContentPartPr/>
              <p14:nvPr/>
            </p14:nvContentPartPr>
            <p14:xfrm>
              <a:off x="5683955" y="4136090"/>
              <a:ext cx="129822" cy="231937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5683955" y="4136090"/>
                <a:ext cx="129822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4" name="墨迹 93"/>
              <p14:cNvContentPartPr/>
              <p14:nvPr/>
            </p14:nvContentPartPr>
            <p14:xfrm>
              <a:off x="5935133" y="3987340"/>
              <a:ext cx="141111" cy="33839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5935133" y="3987340"/>
                <a:ext cx="1411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5" name="墨迹 94"/>
              <p14:cNvContentPartPr/>
              <p14:nvPr/>
            </p14:nvContentPartPr>
            <p14:xfrm>
              <a:off x="6053490" y="3863264"/>
              <a:ext cx="127176" cy="324289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6053490" y="3863264"/>
                <a:ext cx="127176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6" name="墨迹 95"/>
              <p14:cNvContentPartPr/>
              <p14:nvPr/>
            </p14:nvContentPartPr>
            <p14:xfrm>
              <a:off x="6384043" y="4209407"/>
              <a:ext cx="253824" cy="31724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6384043" y="4209407"/>
                <a:ext cx="253824" cy="31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7" name="墨迹 96"/>
              <p14:cNvContentPartPr/>
              <p14:nvPr/>
            </p14:nvContentPartPr>
            <p14:xfrm>
              <a:off x="6338887" y="4395345"/>
              <a:ext cx="298979" cy="26260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6338887" y="4395345"/>
                <a:ext cx="298979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8" name="墨迹 97"/>
              <p14:cNvContentPartPr/>
              <p14:nvPr/>
            </p14:nvContentPartPr>
            <p14:xfrm>
              <a:off x="6899451" y="4184733"/>
              <a:ext cx="192793" cy="262956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6899451" y="4184733"/>
                <a:ext cx="192793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9" name="墨迹 98"/>
              <p14:cNvContentPartPr/>
              <p14:nvPr/>
            </p14:nvContentPartPr>
            <p14:xfrm>
              <a:off x="7117644" y="4258051"/>
              <a:ext cx="33866" cy="143815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7117644" y="4258051"/>
                <a:ext cx="33866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0" name="墨迹 99"/>
              <p14:cNvContentPartPr/>
              <p14:nvPr/>
            </p14:nvContentPartPr>
            <p14:xfrm>
              <a:off x="7114822" y="4102956"/>
              <a:ext cx="194733" cy="493483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7114822" y="4102956"/>
                <a:ext cx="194733" cy="4934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1" name="墨迹 100"/>
              <p14:cNvContentPartPr/>
              <p14:nvPr/>
            </p14:nvContentPartPr>
            <p14:xfrm>
              <a:off x="7275688" y="4114236"/>
              <a:ext cx="174978" cy="59217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7275688" y="4114236"/>
                <a:ext cx="174978" cy="59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2" name="墨迹 101"/>
              <p14:cNvContentPartPr/>
              <p14:nvPr/>
            </p14:nvContentPartPr>
            <p14:xfrm>
              <a:off x="4543777" y="164259"/>
              <a:ext cx="158045" cy="430035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4543777" y="164259"/>
                <a:ext cx="158045" cy="4300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3" name="墨迹 102"/>
              <p14:cNvContentPartPr/>
              <p14:nvPr/>
            </p14:nvContentPartPr>
            <p14:xfrm>
              <a:off x="4686829" y="175010"/>
              <a:ext cx="250648" cy="197216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4686829" y="175010"/>
                <a:ext cx="250648" cy="197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4" name="墨迹 103"/>
              <p14:cNvContentPartPr/>
              <p14:nvPr/>
            </p14:nvContentPartPr>
            <p14:xfrm>
              <a:off x="4690533" y="253791"/>
              <a:ext cx="152400" cy="107156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4690533" y="253791"/>
                <a:ext cx="152400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5" name="墨迹 104"/>
              <p14:cNvContentPartPr/>
              <p14:nvPr/>
            </p14:nvContentPartPr>
            <p14:xfrm>
              <a:off x="4634088" y="335568"/>
              <a:ext cx="200378" cy="143815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4634088" y="335568"/>
                <a:ext cx="200378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6" name="墨迹 105"/>
              <p14:cNvContentPartPr/>
              <p14:nvPr/>
            </p14:nvContentPartPr>
            <p14:xfrm>
              <a:off x="4761088" y="340855"/>
              <a:ext cx="25400" cy="96229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4761088" y="340855"/>
                <a:ext cx="25400" cy="96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7" name="墨迹 106"/>
              <p14:cNvContentPartPr/>
              <p14:nvPr/>
            </p14:nvContentPartPr>
            <p14:xfrm>
              <a:off x="4692473" y="482203"/>
              <a:ext cx="43215" cy="298909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4692473" y="482203"/>
                <a:ext cx="43215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8" name="墨迹 107"/>
              <p14:cNvContentPartPr/>
              <p14:nvPr/>
            </p14:nvContentPartPr>
            <p14:xfrm>
              <a:off x="4733925" y="462463"/>
              <a:ext cx="168275" cy="203562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4733925" y="462463"/>
                <a:ext cx="168275" cy="203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9" name="墨迹 108"/>
              <p14:cNvContentPartPr/>
              <p14:nvPr/>
            </p14:nvContentPartPr>
            <p14:xfrm>
              <a:off x="7634111" y="4156181"/>
              <a:ext cx="228600" cy="375400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7634111" y="4156181"/>
                <a:ext cx="228600" cy="375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0" name="墨迹 109"/>
              <p14:cNvContentPartPr/>
              <p14:nvPr/>
            </p14:nvContentPartPr>
            <p14:xfrm>
              <a:off x="7573256" y="4215223"/>
              <a:ext cx="216076" cy="358656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7573256" y="4215223"/>
                <a:ext cx="216076" cy="3586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1" name="墨迹 110"/>
              <p14:cNvContentPartPr/>
              <p14:nvPr/>
            </p14:nvContentPartPr>
            <p14:xfrm>
              <a:off x="7879644" y="4153714"/>
              <a:ext cx="50800" cy="355308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7879644" y="4153714"/>
                <a:ext cx="50800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2" name="墨迹 111"/>
              <p14:cNvContentPartPr/>
              <p14:nvPr/>
            </p14:nvContentPartPr>
            <p14:xfrm>
              <a:off x="8020755" y="4176273"/>
              <a:ext cx="105128" cy="235814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8020755" y="4176273"/>
                <a:ext cx="105128" cy="235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3" name="墨迹 112"/>
              <p14:cNvContentPartPr/>
              <p14:nvPr/>
            </p14:nvContentPartPr>
            <p14:xfrm>
              <a:off x="8227836" y="4043738"/>
              <a:ext cx="103364" cy="33839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8227836" y="4043738"/>
                <a:ext cx="10336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4" name="墨迹 113"/>
              <p14:cNvContentPartPr/>
              <p14:nvPr/>
            </p14:nvContentPartPr>
            <p14:xfrm>
              <a:off x="8368594" y="3880184"/>
              <a:ext cx="165806" cy="210787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8368594" y="3880184"/>
                <a:ext cx="165806" cy="210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5" name="墨迹 114"/>
              <p14:cNvContentPartPr/>
              <p14:nvPr/>
            </p14:nvContentPartPr>
            <p14:xfrm>
              <a:off x="8404577" y="3899218"/>
              <a:ext cx="163689" cy="279875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8404577" y="3899218"/>
                <a:ext cx="163689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6" name="墨迹 115"/>
              <p14:cNvContentPartPr/>
              <p14:nvPr/>
            </p14:nvContentPartPr>
            <p14:xfrm>
              <a:off x="5421488" y="5153369"/>
              <a:ext cx="279400" cy="655098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5421488" y="5153369"/>
                <a:ext cx="279400" cy="655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7" name="墨迹 116"/>
              <p14:cNvContentPartPr/>
              <p14:nvPr/>
            </p14:nvContentPartPr>
            <p14:xfrm>
              <a:off x="5731933" y="5611603"/>
              <a:ext cx="183444" cy="161616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5731933" y="5611603"/>
                <a:ext cx="183444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8" name="墨迹 117"/>
              <p14:cNvContentPartPr/>
              <p14:nvPr/>
            </p14:nvContentPartPr>
            <p14:xfrm>
              <a:off x="6107288" y="5481888"/>
              <a:ext cx="189618" cy="45118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6107288" y="5481888"/>
                <a:ext cx="18961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9" name="墨迹 118"/>
              <p14:cNvContentPartPr/>
              <p14:nvPr/>
            </p14:nvContentPartPr>
            <p14:xfrm>
              <a:off x="6063191" y="5639802"/>
              <a:ext cx="244475" cy="22559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6063191" y="5639802"/>
                <a:ext cx="24447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0" name="墨迹 119"/>
              <p14:cNvContentPartPr/>
              <p14:nvPr/>
            </p14:nvContentPartPr>
            <p14:xfrm>
              <a:off x="6589183" y="5360632"/>
              <a:ext cx="76906" cy="358127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6589183" y="5360632"/>
                <a:ext cx="76906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1" name="墨迹 120"/>
              <p14:cNvContentPartPr/>
              <p14:nvPr/>
            </p14:nvContentPartPr>
            <p14:xfrm>
              <a:off x="6745111" y="5506738"/>
              <a:ext cx="33866" cy="121784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6745111" y="5506738"/>
                <a:ext cx="33866" cy="121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2" name="墨迹 121"/>
              <p14:cNvContentPartPr/>
              <p14:nvPr/>
            </p14:nvContentPartPr>
            <p14:xfrm>
              <a:off x="6925733" y="5285375"/>
              <a:ext cx="310444" cy="419990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6925733" y="5285375"/>
                <a:ext cx="310444" cy="419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3" name="墨迹 122"/>
              <p14:cNvContentPartPr/>
              <p14:nvPr/>
            </p14:nvContentPartPr>
            <p14:xfrm>
              <a:off x="7207955" y="5278855"/>
              <a:ext cx="112889" cy="67678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7207955" y="5278855"/>
                <a:ext cx="112889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4" name="墨迹 123"/>
              <p14:cNvContentPartPr/>
              <p14:nvPr/>
            </p14:nvContentPartPr>
            <p14:xfrm>
              <a:off x="7408333" y="5332961"/>
              <a:ext cx="273756" cy="320940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7408333" y="5332961"/>
                <a:ext cx="273756" cy="320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5" name="墨迹 124"/>
              <p14:cNvContentPartPr/>
              <p14:nvPr/>
            </p14:nvContentPartPr>
            <p14:xfrm>
              <a:off x="7416800" y="5384601"/>
              <a:ext cx="191911" cy="336978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7416800" y="5384601"/>
                <a:ext cx="191911" cy="3369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6" name="墨迹 125"/>
              <p14:cNvContentPartPr/>
              <p14:nvPr/>
            </p14:nvContentPartPr>
            <p14:xfrm>
              <a:off x="7718777" y="5325912"/>
              <a:ext cx="70556" cy="342089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7718777" y="5325912"/>
                <a:ext cx="70556" cy="342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7" name="墨迹 126"/>
              <p14:cNvContentPartPr/>
              <p14:nvPr/>
            </p14:nvContentPartPr>
            <p14:xfrm>
              <a:off x="7896577" y="5344417"/>
              <a:ext cx="116594" cy="241102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7896577" y="5344417"/>
                <a:ext cx="116594" cy="241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8" name="墨迹 127"/>
              <p14:cNvContentPartPr/>
              <p14:nvPr/>
            </p14:nvContentPartPr>
            <p14:xfrm>
              <a:off x="8221133" y="5135745"/>
              <a:ext cx="19756" cy="199508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8221133" y="5135745"/>
                <a:ext cx="19756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9" name="墨迹 128"/>
              <p14:cNvContentPartPr/>
              <p14:nvPr/>
            </p14:nvContentPartPr>
            <p14:xfrm>
              <a:off x="8365066" y="5043922"/>
              <a:ext cx="33866" cy="201094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8365066" y="5043922"/>
                <a:ext cx="33866" cy="20109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78" y="194172"/>
            <a:ext cx="9525361" cy="63457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8667044" y="2129025"/>
              <a:ext cx="104996" cy="59958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8667044" y="2129025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5875866" y="3009892"/>
              <a:ext cx="22578" cy="329576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5875866" y="3009892"/>
                <a:ext cx="22578" cy="329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5887155" y="3158289"/>
              <a:ext cx="110067" cy="33839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5887155" y="3158289"/>
                <a:ext cx="1100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6028266" y="3004252"/>
              <a:ext cx="8466" cy="492425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6028266" y="3004252"/>
                <a:ext cx="8466" cy="492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6099880" y="3000375"/>
              <a:ext cx="168275" cy="22559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6099880" y="3000375"/>
                <a:ext cx="16827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6175022" y="2919655"/>
              <a:ext cx="16933" cy="199155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6175022" y="2919655"/>
                <a:ext cx="16933" cy="199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4272844" y="3301399"/>
              <a:ext cx="112889" cy="195278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272844" y="3301399"/>
                <a:ext cx="112889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4461051" y="3246411"/>
              <a:ext cx="37571" cy="298733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4461051" y="3246411"/>
                <a:ext cx="37571" cy="298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4487333" y="3190013"/>
              <a:ext cx="129822" cy="478678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4487333" y="3190013"/>
                <a:ext cx="129822" cy="478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4729338" y="3231606"/>
              <a:ext cx="136173" cy="5640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4729338" y="3231606"/>
                <a:ext cx="13617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1104194" y="5498807"/>
              <a:ext cx="1362428" cy="1691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104194" y="5498807"/>
                <a:ext cx="136242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981780" y="6463213"/>
              <a:ext cx="1614664" cy="67678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981780" y="6463213"/>
                <a:ext cx="161466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2457626" y="6457574"/>
              <a:ext cx="1267707" cy="84597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2457626" y="6457574"/>
                <a:ext cx="1267707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2633133" y="5464968"/>
              <a:ext cx="1154289" cy="2819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2633133" y="5464968"/>
                <a:ext cx="11542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3888316" y="5449987"/>
              <a:ext cx="1042106" cy="90414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3888316" y="5449987"/>
                <a:ext cx="1042106" cy="9041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68" r="-68"/>
          <a:stretch>
            <a:fillRect/>
          </a:stretch>
        </p:blipFill>
        <p:spPr>
          <a:xfrm>
            <a:off x="534670" y="193040"/>
            <a:ext cx="9526905" cy="63430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853288" y="3017294"/>
              <a:ext cx="33867" cy="355131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5853288" y="3017294"/>
                <a:ext cx="33867" cy="355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5862813" y="3155469"/>
              <a:ext cx="148519" cy="1973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5862813" y="3155469"/>
                <a:ext cx="14851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6011333" y="2980635"/>
              <a:ext cx="16934" cy="561161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6011333" y="2980635"/>
                <a:ext cx="16934" cy="561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6096000" y="3000375"/>
              <a:ext cx="174977" cy="1691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6096000" y="3000375"/>
                <a:ext cx="17497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6166555" y="2908728"/>
              <a:ext cx="14112" cy="286220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6166555" y="2908728"/>
                <a:ext cx="14112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4289777" y="3458609"/>
              <a:ext cx="118534" cy="179063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4289777" y="3458609"/>
                <a:ext cx="118534" cy="179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4492977" y="3344402"/>
              <a:ext cx="14111" cy="317944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492977" y="3344402"/>
                <a:ext cx="14111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4487333" y="3479758"/>
              <a:ext cx="115711" cy="90237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4487333" y="3479758"/>
                <a:ext cx="115711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4611511" y="3308801"/>
              <a:ext cx="19755" cy="543184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4611511" y="3308801"/>
                <a:ext cx="19755" cy="543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4713111" y="3310564"/>
              <a:ext cx="121355" cy="2255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4713111" y="3310564"/>
                <a:ext cx="12135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墨迹 17"/>
              <p14:cNvContentPartPr/>
              <p14:nvPr/>
            </p14:nvContentPartPr>
            <p14:xfrm>
              <a:off x="3708400" y="1872414"/>
              <a:ext cx="141111" cy="229117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3708400" y="1872414"/>
                <a:ext cx="141111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墨迹 18"/>
              <p14:cNvContentPartPr/>
              <p14:nvPr/>
            </p14:nvContentPartPr>
            <p14:xfrm>
              <a:off x="3870501" y="1990850"/>
              <a:ext cx="117299" cy="16919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3870501" y="1990850"/>
                <a:ext cx="11729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墨迹 19"/>
              <p14:cNvContentPartPr/>
              <p14:nvPr/>
            </p14:nvContentPartPr>
            <p14:xfrm>
              <a:off x="4001911" y="1851793"/>
              <a:ext cx="122237" cy="344910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4001911" y="1851793"/>
                <a:ext cx="122237" cy="344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墨迹 20"/>
              <p14:cNvContentPartPr/>
              <p14:nvPr/>
            </p14:nvContentPartPr>
            <p14:xfrm>
              <a:off x="7322784" y="1443789"/>
              <a:ext cx="105304" cy="197393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7322784" y="1443789"/>
                <a:ext cx="10530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墨迹 21"/>
              <p14:cNvContentPartPr/>
              <p14:nvPr/>
            </p14:nvContentPartPr>
            <p14:xfrm>
              <a:off x="7412566" y="1503007"/>
              <a:ext cx="198966" cy="1409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7412566" y="1503007"/>
                <a:ext cx="198966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3" name="墨迹 22"/>
              <p14:cNvContentPartPr/>
              <p14:nvPr/>
            </p14:nvContentPartPr>
            <p14:xfrm>
              <a:off x="7509933" y="1415590"/>
              <a:ext cx="47978" cy="234052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7509933" y="1415590"/>
                <a:ext cx="47978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墨迹 23"/>
              <p14:cNvContentPartPr/>
              <p14:nvPr/>
            </p14:nvContentPartPr>
            <p14:xfrm>
              <a:off x="7665155" y="1381751"/>
              <a:ext cx="186267" cy="346848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7665155" y="1381751"/>
                <a:ext cx="186267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5" name="墨迹 24"/>
              <p14:cNvContentPartPr/>
              <p14:nvPr/>
            </p14:nvContentPartPr>
            <p14:xfrm>
              <a:off x="8726311" y="1140650"/>
              <a:ext cx="287866" cy="331338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8726311" y="1140650"/>
                <a:ext cx="287866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6" name="墨迹 25"/>
              <p14:cNvContentPartPr/>
              <p14:nvPr/>
            </p14:nvContentPartPr>
            <p14:xfrm>
              <a:off x="8847666" y="1246396"/>
              <a:ext cx="19756" cy="172014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8847666" y="1246396"/>
                <a:ext cx="19756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7" name="墨迹 26"/>
              <p14:cNvContentPartPr/>
              <p14:nvPr/>
            </p14:nvContentPartPr>
            <p14:xfrm>
              <a:off x="9572977" y="1116680"/>
              <a:ext cx="22578" cy="217133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9572977" y="1116680"/>
                <a:ext cx="22578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墨迹 27"/>
              <p14:cNvContentPartPr/>
              <p14:nvPr/>
            </p14:nvContentPartPr>
            <p14:xfrm>
              <a:off x="9595555" y="1184358"/>
              <a:ext cx="95956" cy="28199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9595555" y="1184358"/>
                <a:ext cx="959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9" name="墨迹 28"/>
              <p14:cNvContentPartPr/>
              <p14:nvPr/>
            </p14:nvContentPartPr>
            <p14:xfrm>
              <a:off x="9657644" y="1012344"/>
              <a:ext cx="84666" cy="535781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9657644" y="1012344"/>
                <a:ext cx="84666" cy="535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0" name="墨迹 29"/>
              <p14:cNvContentPartPr/>
              <p14:nvPr/>
            </p14:nvContentPartPr>
            <p14:xfrm>
              <a:off x="9747955" y="1229476"/>
              <a:ext cx="141112" cy="152275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9747955" y="1229476"/>
                <a:ext cx="141112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1" name="墨迹 30"/>
              <p14:cNvContentPartPr/>
              <p14:nvPr/>
            </p14:nvContentPartPr>
            <p14:xfrm>
              <a:off x="9915525" y="1252036"/>
              <a:ext cx="111830" cy="5640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9915525" y="1252036"/>
                <a:ext cx="11183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2" name="墨迹 31"/>
              <p14:cNvContentPartPr/>
              <p14:nvPr/>
            </p14:nvContentPartPr>
            <p14:xfrm>
              <a:off x="10055577" y="1144879"/>
              <a:ext cx="242712" cy="217838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0055577" y="1144879"/>
                <a:ext cx="242712" cy="217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3" name="墨迹 32"/>
              <p14:cNvContentPartPr/>
              <p14:nvPr/>
            </p14:nvContentPartPr>
            <p14:xfrm>
              <a:off x="10289822" y="1043363"/>
              <a:ext cx="110066" cy="3947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0289822" y="1043363"/>
                <a:ext cx="11006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4" name="墨迹 33"/>
              <p14:cNvContentPartPr/>
              <p14:nvPr/>
            </p14:nvContentPartPr>
            <p14:xfrm>
              <a:off x="10380133" y="1218197"/>
              <a:ext cx="189089" cy="5640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0380133" y="1218197"/>
                <a:ext cx="18908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5" name="墨迹 34"/>
              <p14:cNvContentPartPr/>
              <p14:nvPr/>
            </p14:nvContentPartPr>
            <p14:xfrm>
              <a:off x="10445044" y="1120558"/>
              <a:ext cx="64911" cy="249914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10445044" y="1120558"/>
                <a:ext cx="64911" cy="249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6" name="墨迹 35"/>
              <p14:cNvContentPartPr/>
              <p14:nvPr/>
            </p14:nvContentPartPr>
            <p14:xfrm>
              <a:off x="10570810" y="1094121"/>
              <a:ext cx="170568" cy="201623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10570810" y="1094121"/>
                <a:ext cx="170568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7" name="墨迹 36"/>
              <p14:cNvContentPartPr/>
              <p14:nvPr/>
            </p14:nvContentPartPr>
            <p14:xfrm>
              <a:off x="10763955" y="1099761"/>
              <a:ext cx="259645" cy="195278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0763955" y="1099761"/>
                <a:ext cx="259645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8" name="墨迹 37"/>
              <p14:cNvContentPartPr/>
              <p14:nvPr/>
            </p14:nvContentPartPr>
            <p14:xfrm>
              <a:off x="10992555" y="1047593"/>
              <a:ext cx="76200" cy="452594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0992555" y="1047593"/>
                <a:ext cx="76200" cy="4525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9" name="墨迹 38"/>
              <p14:cNvContentPartPr/>
              <p14:nvPr/>
            </p14:nvContentPartPr>
            <p14:xfrm>
              <a:off x="11102622" y="936207"/>
              <a:ext cx="186267" cy="45118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1102622" y="936207"/>
                <a:ext cx="18626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0" name="墨迹 39"/>
              <p14:cNvContentPartPr/>
              <p14:nvPr/>
            </p14:nvContentPartPr>
            <p14:xfrm>
              <a:off x="11147777" y="1139240"/>
              <a:ext cx="146755" cy="16919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1147777" y="1139240"/>
                <a:ext cx="14675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1" name="墨迹 40"/>
              <p14:cNvContentPartPr/>
              <p14:nvPr/>
            </p14:nvContentPartPr>
            <p14:xfrm>
              <a:off x="11125200" y="1232296"/>
              <a:ext cx="194732" cy="8460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1125200" y="1232296"/>
                <a:ext cx="19473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2" name="墨迹 41"/>
              <p14:cNvContentPartPr/>
              <p14:nvPr/>
            </p14:nvContentPartPr>
            <p14:xfrm>
              <a:off x="11382022" y="1051118"/>
              <a:ext cx="59267" cy="240396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1382022" y="1051118"/>
                <a:ext cx="59267" cy="240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3" name="墨迹 42"/>
              <p14:cNvContentPartPr/>
              <p14:nvPr/>
            </p14:nvContentPartPr>
            <p14:xfrm>
              <a:off x="11401777" y="1150519"/>
              <a:ext cx="87488" cy="28199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1401777" y="1150519"/>
                <a:ext cx="8748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4" name="墨迹 43"/>
              <p14:cNvContentPartPr/>
              <p14:nvPr/>
            </p14:nvContentPartPr>
            <p14:xfrm>
              <a:off x="11458222" y="985203"/>
              <a:ext cx="67733" cy="430387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1458222" y="985203"/>
                <a:ext cx="67733" cy="4303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5" name="墨迹 44"/>
              <p14:cNvContentPartPr/>
              <p14:nvPr/>
            </p14:nvContentPartPr>
            <p14:xfrm>
              <a:off x="11503377" y="1141178"/>
              <a:ext cx="427567" cy="187876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1503377" y="1141178"/>
                <a:ext cx="427567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6" name="墨迹 45"/>
              <p14:cNvContentPartPr/>
              <p14:nvPr/>
            </p14:nvContentPartPr>
            <p14:xfrm>
              <a:off x="11208455" y="1060282"/>
              <a:ext cx="207433" cy="270711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1208455" y="1060282"/>
                <a:ext cx="207433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7" name="墨迹 46"/>
              <p14:cNvContentPartPr/>
              <p14:nvPr/>
            </p14:nvContentPartPr>
            <p14:xfrm>
              <a:off x="9160933" y="1297154"/>
              <a:ext cx="73378" cy="184704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9160933" y="1297154"/>
                <a:ext cx="73378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8" name="墨迹 47"/>
              <p14:cNvContentPartPr/>
              <p14:nvPr/>
            </p14:nvContentPartPr>
            <p14:xfrm>
              <a:off x="9333088" y="1236526"/>
              <a:ext cx="136349" cy="314419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9333088" y="1236526"/>
                <a:ext cx="136349" cy="314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9" name="墨迹 48"/>
              <p14:cNvContentPartPr/>
              <p14:nvPr/>
            </p14:nvContentPartPr>
            <p14:xfrm>
              <a:off x="9244012" y="1409950"/>
              <a:ext cx="148343" cy="16920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9244012" y="1409950"/>
                <a:ext cx="14834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0" name="墨迹 49"/>
              <p14:cNvContentPartPr/>
              <p14:nvPr/>
            </p14:nvContentPartPr>
            <p14:xfrm>
              <a:off x="8954205" y="1942030"/>
              <a:ext cx="170039" cy="253968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8954205" y="1942030"/>
                <a:ext cx="170039" cy="253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1" name="墨迹 50"/>
              <p14:cNvContentPartPr/>
              <p14:nvPr/>
            </p14:nvContentPartPr>
            <p14:xfrm>
              <a:off x="9093200" y="2069807"/>
              <a:ext cx="135466" cy="11280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9093200" y="2069807"/>
                <a:ext cx="13546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2" name="墨迹 51"/>
              <p14:cNvContentPartPr/>
              <p14:nvPr/>
            </p14:nvContentPartPr>
            <p14:xfrm>
              <a:off x="9144000" y="1987325"/>
              <a:ext cx="50800" cy="240397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9144000" y="1987325"/>
                <a:ext cx="50800" cy="240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3" name="墨迹 52"/>
              <p14:cNvContentPartPr/>
              <p14:nvPr/>
            </p14:nvContentPartPr>
            <p14:xfrm>
              <a:off x="9268177" y="1936390"/>
              <a:ext cx="141112" cy="356189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9268177" y="1936390"/>
                <a:ext cx="141112" cy="356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4" name="墨迹 53"/>
              <p14:cNvContentPartPr/>
              <p14:nvPr/>
            </p14:nvContentPartPr>
            <p14:xfrm>
              <a:off x="10037938" y="1915417"/>
              <a:ext cx="43039" cy="248328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0037938" y="1915417"/>
                <a:ext cx="43039" cy="248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5" name="墨迹 54"/>
              <p14:cNvContentPartPr/>
              <p14:nvPr/>
            </p14:nvContentPartPr>
            <p14:xfrm>
              <a:off x="10069688" y="2002129"/>
              <a:ext cx="118534" cy="50759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0069688" y="2002129"/>
                <a:ext cx="118534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6" name="墨迹 55"/>
              <p14:cNvContentPartPr/>
              <p14:nvPr/>
            </p14:nvContentPartPr>
            <p14:xfrm>
              <a:off x="10171288" y="1871709"/>
              <a:ext cx="33867" cy="482908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0171288" y="1871709"/>
                <a:ext cx="33867" cy="4829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7" name="墨迹 56"/>
              <p14:cNvContentPartPr/>
              <p14:nvPr/>
            </p14:nvContentPartPr>
            <p14:xfrm>
              <a:off x="10284177" y="1872414"/>
              <a:ext cx="160867" cy="62038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0284177" y="1872414"/>
                <a:ext cx="16086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8" name="墨迹 57"/>
              <p14:cNvContentPartPr/>
              <p14:nvPr/>
            </p14:nvContentPartPr>
            <p14:xfrm>
              <a:off x="10366022" y="1787817"/>
              <a:ext cx="31044" cy="228412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0366022" y="1787817"/>
                <a:ext cx="31044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9" name="墨迹 58"/>
              <p14:cNvContentPartPr/>
              <p14:nvPr/>
            </p14:nvContentPartPr>
            <p14:xfrm>
              <a:off x="9770709" y="1951371"/>
              <a:ext cx="267935" cy="283753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9770709" y="1951371"/>
                <a:ext cx="267935" cy="283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0" name="墨迹 59"/>
              <p14:cNvContentPartPr/>
              <p14:nvPr/>
            </p14:nvContentPartPr>
            <p14:xfrm>
              <a:off x="10351911" y="2081087"/>
              <a:ext cx="180623" cy="5640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0351911" y="2081087"/>
                <a:ext cx="18062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1" name="墨迹 60"/>
              <p14:cNvContentPartPr/>
              <p14:nvPr/>
            </p14:nvContentPartPr>
            <p14:xfrm>
              <a:off x="10419644" y="2009179"/>
              <a:ext cx="62088" cy="235462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0419644" y="2009179"/>
                <a:ext cx="62088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2" name="墨迹 61"/>
              <p14:cNvContentPartPr/>
              <p14:nvPr/>
            </p14:nvContentPartPr>
            <p14:xfrm>
              <a:off x="10577688" y="1990850"/>
              <a:ext cx="231423" cy="155623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0577688" y="1990850"/>
                <a:ext cx="231423" cy="155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3" name="墨迹 62"/>
              <p14:cNvContentPartPr/>
              <p14:nvPr/>
            </p14:nvContentPartPr>
            <p14:xfrm>
              <a:off x="10780888" y="1866774"/>
              <a:ext cx="135467" cy="2819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0780888" y="1866774"/>
                <a:ext cx="1354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4" name="墨迹 63"/>
              <p14:cNvContentPartPr/>
              <p14:nvPr/>
            </p14:nvContentPartPr>
            <p14:xfrm>
              <a:off x="10910711" y="1957011"/>
              <a:ext cx="129823" cy="11280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0910711" y="1957011"/>
                <a:ext cx="12982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5" name="墨迹 64"/>
              <p14:cNvContentPartPr/>
              <p14:nvPr/>
            </p14:nvContentPartPr>
            <p14:xfrm>
              <a:off x="10888132" y="2050068"/>
              <a:ext cx="203200" cy="8459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0888132" y="2050068"/>
                <a:ext cx="203200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6" name="墨迹 65"/>
              <p14:cNvContentPartPr/>
              <p14:nvPr/>
            </p14:nvContentPartPr>
            <p14:xfrm>
              <a:off x="11170355" y="1874705"/>
              <a:ext cx="28223" cy="183822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1170355" y="1874705"/>
                <a:ext cx="28223" cy="183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7" name="墨迹 66"/>
              <p14:cNvContentPartPr/>
              <p14:nvPr/>
            </p14:nvContentPartPr>
            <p14:xfrm>
              <a:off x="11192932" y="1968291"/>
              <a:ext cx="87489" cy="33839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1192932" y="1968291"/>
                <a:ext cx="874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8" name="墨迹 67"/>
              <p14:cNvContentPartPr/>
              <p14:nvPr/>
            </p14:nvContentPartPr>
            <p14:xfrm>
              <a:off x="11252200" y="1789932"/>
              <a:ext cx="47977" cy="330633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1252200" y="1789932"/>
                <a:ext cx="47977" cy="330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9" name="墨迹 68"/>
              <p14:cNvContentPartPr/>
              <p14:nvPr/>
            </p14:nvContentPartPr>
            <p14:xfrm>
              <a:off x="11311467" y="1993141"/>
              <a:ext cx="143933" cy="74375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1311467" y="1993141"/>
                <a:ext cx="143933" cy="74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70" name="墨迹 69"/>
              <p14:cNvContentPartPr/>
              <p14:nvPr/>
            </p14:nvContentPartPr>
            <p14:xfrm>
              <a:off x="11554177" y="1780767"/>
              <a:ext cx="11288" cy="494893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1554177" y="1780767"/>
                <a:ext cx="11288" cy="4948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71" name="墨迹 70"/>
              <p14:cNvContentPartPr/>
              <p14:nvPr/>
            </p14:nvContentPartPr>
            <p14:xfrm>
              <a:off x="11446932" y="1797863"/>
              <a:ext cx="95956" cy="130949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1446932" y="1797863"/>
                <a:ext cx="95956" cy="130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2" name="墨迹 71"/>
              <p14:cNvContentPartPr/>
              <p14:nvPr/>
            </p14:nvContentPartPr>
            <p14:xfrm>
              <a:off x="11559822" y="1765258"/>
              <a:ext cx="112889" cy="47938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1559822" y="1765258"/>
                <a:ext cx="112889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3" name="墨迹 72"/>
              <p14:cNvContentPartPr/>
              <p14:nvPr/>
            </p14:nvContentPartPr>
            <p14:xfrm>
              <a:off x="8688211" y="2489091"/>
              <a:ext cx="26811" cy="116497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8688211" y="2489091"/>
                <a:ext cx="26811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4" name="墨迹 73"/>
              <p14:cNvContentPartPr/>
              <p14:nvPr/>
            </p14:nvContentPartPr>
            <p14:xfrm>
              <a:off x="8497005" y="2447674"/>
              <a:ext cx="330906" cy="533666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8497005" y="2447674"/>
                <a:ext cx="330906" cy="533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5" name="墨迹 74"/>
              <p14:cNvContentPartPr/>
              <p14:nvPr/>
            </p14:nvContentPartPr>
            <p14:xfrm>
              <a:off x="8607777" y="2904498"/>
              <a:ext cx="254000" cy="129715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8607777" y="2904498"/>
                <a:ext cx="254000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6" name="墨迹 75"/>
              <p14:cNvContentPartPr/>
              <p14:nvPr/>
            </p14:nvContentPartPr>
            <p14:xfrm>
              <a:off x="8677451" y="2876299"/>
              <a:ext cx="108126" cy="16919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8677451" y="2876299"/>
                <a:ext cx="10812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7" name="墨迹 76"/>
              <p14:cNvContentPartPr/>
              <p14:nvPr/>
            </p14:nvContentPartPr>
            <p14:xfrm>
              <a:off x="9973733" y="2753633"/>
              <a:ext cx="50800" cy="299615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9973733" y="2753633"/>
                <a:ext cx="50800" cy="299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8" name="墨迹 77"/>
              <p14:cNvContentPartPr/>
              <p14:nvPr/>
            </p14:nvContentPartPr>
            <p14:xfrm>
              <a:off x="9981318" y="2904498"/>
              <a:ext cx="102482" cy="22559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9981318" y="2904498"/>
                <a:ext cx="10248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9" name="墨迹 78"/>
              <p14:cNvContentPartPr/>
              <p14:nvPr/>
            </p14:nvContentPartPr>
            <p14:xfrm>
              <a:off x="10092266" y="2742882"/>
              <a:ext cx="33866" cy="452066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0092266" y="2742882"/>
                <a:ext cx="33866" cy="452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80" name="墨迹 79"/>
              <p14:cNvContentPartPr/>
              <p14:nvPr/>
            </p14:nvContentPartPr>
            <p14:xfrm>
              <a:off x="10188222" y="2746583"/>
              <a:ext cx="158044" cy="22560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0188222" y="2746583"/>
                <a:ext cx="15804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81" name="墨迹 80"/>
              <p14:cNvContentPartPr/>
              <p14:nvPr/>
            </p14:nvContentPartPr>
            <p14:xfrm>
              <a:off x="10270066" y="2646477"/>
              <a:ext cx="36689" cy="249561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0270066" y="2646477"/>
                <a:ext cx="36689" cy="249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82" name="墨迹 81"/>
              <p14:cNvContentPartPr/>
              <p14:nvPr/>
            </p14:nvContentPartPr>
            <p14:xfrm>
              <a:off x="10341327" y="2932697"/>
              <a:ext cx="230717" cy="11279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0341327" y="2932697"/>
                <a:ext cx="23071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3" name="墨迹 82"/>
              <p14:cNvContentPartPr/>
              <p14:nvPr/>
            </p14:nvContentPartPr>
            <p14:xfrm>
              <a:off x="10447867" y="2817081"/>
              <a:ext cx="39511" cy="279170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0447867" y="2817081"/>
                <a:ext cx="39511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4" name="墨迹 83"/>
              <p14:cNvContentPartPr/>
              <p14:nvPr/>
            </p14:nvContentPartPr>
            <p14:xfrm>
              <a:off x="10709980" y="2828008"/>
              <a:ext cx="254352" cy="158796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0709980" y="2828008"/>
                <a:ext cx="254352" cy="158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5" name="墨迹 84"/>
              <p14:cNvContentPartPr/>
              <p14:nvPr/>
            </p14:nvContentPartPr>
            <p14:xfrm>
              <a:off x="10975622" y="2761388"/>
              <a:ext cx="14112" cy="419460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0975622" y="2761388"/>
                <a:ext cx="14112" cy="419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6" name="墨迹 85"/>
              <p14:cNvContentPartPr/>
              <p14:nvPr/>
            </p14:nvContentPartPr>
            <p14:xfrm>
              <a:off x="11034888" y="2695825"/>
              <a:ext cx="135467" cy="39479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1034888" y="2695825"/>
                <a:ext cx="13546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7" name="墨迹 86"/>
              <p14:cNvContentPartPr/>
              <p14:nvPr/>
            </p14:nvContentPartPr>
            <p14:xfrm>
              <a:off x="11110206" y="2876299"/>
              <a:ext cx="156105" cy="28199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1110206" y="2876299"/>
                <a:ext cx="15610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8" name="墨迹 87"/>
              <p14:cNvContentPartPr/>
              <p14:nvPr/>
            </p14:nvContentPartPr>
            <p14:xfrm>
              <a:off x="11069285" y="2949616"/>
              <a:ext cx="213960" cy="31019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1069285" y="2949616"/>
                <a:ext cx="21396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9" name="墨迹 88"/>
              <p14:cNvContentPartPr/>
              <p14:nvPr/>
            </p14:nvContentPartPr>
            <p14:xfrm>
              <a:off x="11350977" y="2798751"/>
              <a:ext cx="38100" cy="227002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1350977" y="2798751"/>
                <a:ext cx="38100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90" name="墨迹 89"/>
              <p14:cNvContentPartPr/>
              <p14:nvPr/>
            </p14:nvContentPartPr>
            <p14:xfrm>
              <a:off x="11362267" y="2893218"/>
              <a:ext cx="93133" cy="50758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1362267" y="2893218"/>
                <a:ext cx="9313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1" name="墨迹 90"/>
              <p14:cNvContentPartPr/>
              <p14:nvPr/>
            </p14:nvContentPartPr>
            <p14:xfrm>
              <a:off x="11404600" y="2744469"/>
              <a:ext cx="87488" cy="394081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1404600" y="2744469"/>
                <a:ext cx="87488" cy="3940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92" name="墨迹 91"/>
              <p14:cNvContentPartPr/>
              <p14:nvPr/>
            </p14:nvContentPartPr>
            <p14:xfrm>
              <a:off x="11452577" y="2917187"/>
              <a:ext cx="325967" cy="152451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1452577" y="2917187"/>
                <a:ext cx="325967" cy="152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3" name="墨迹 92"/>
              <p14:cNvContentPartPr/>
              <p14:nvPr/>
            </p14:nvContentPartPr>
            <p14:xfrm>
              <a:off x="6965244" y="3620753"/>
              <a:ext cx="355600" cy="360947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6965244" y="3620753"/>
                <a:ext cx="355600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4" name="墨迹 93"/>
              <p14:cNvContentPartPr/>
              <p14:nvPr/>
            </p14:nvContentPartPr>
            <p14:xfrm>
              <a:off x="7063140" y="3735487"/>
              <a:ext cx="167393" cy="164436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7063140" y="3735487"/>
                <a:ext cx="167393" cy="164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5" name="墨迹 94"/>
              <p14:cNvContentPartPr/>
              <p14:nvPr/>
            </p14:nvContentPartPr>
            <p14:xfrm>
              <a:off x="8676922" y="1099761"/>
              <a:ext cx="388055" cy="394786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8676922" y="1099761"/>
                <a:ext cx="388055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6" name="墨迹 95"/>
              <p14:cNvContentPartPr/>
              <p14:nvPr/>
            </p14:nvContentPartPr>
            <p14:xfrm>
              <a:off x="8853311" y="1212557"/>
              <a:ext cx="36689" cy="211493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8853311" y="1212557"/>
                <a:ext cx="36689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7" name="墨迹 96"/>
              <p14:cNvContentPartPr/>
              <p14:nvPr/>
            </p14:nvContentPartPr>
            <p14:xfrm>
              <a:off x="7027509" y="3710990"/>
              <a:ext cx="231246" cy="227707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7027509" y="3710990"/>
                <a:ext cx="231246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8" name="墨迹 97"/>
              <p14:cNvContentPartPr/>
              <p14:nvPr/>
            </p14:nvContentPartPr>
            <p14:xfrm>
              <a:off x="6942666" y="3609473"/>
              <a:ext cx="389466" cy="415936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6942666" y="3609473"/>
                <a:ext cx="389466" cy="415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9" name="墨迹 98"/>
              <p14:cNvContentPartPr/>
              <p14:nvPr/>
            </p14:nvContentPartPr>
            <p14:xfrm>
              <a:off x="7936088" y="3731786"/>
              <a:ext cx="67734" cy="227355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7936088" y="3731786"/>
                <a:ext cx="67734" cy="227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00" name="墨迹 99"/>
              <p14:cNvContentPartPr/>
              <p14:nvPr/>
            </p14:nvContentPartPr>
            <p14:xfrm>
              <a:off x="8085490" y="3812506"/>
              <a:ext cx="152576" cy="22559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8085490" y="3812506"/>
                <a:ext cx="15257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1" name="墨迹 100"/>
              <p14:cNvContentPartPr/>
              <p14:nvPr/>
            </p14:nvContentPartPr>
            <p14:xfrm>
              <a:off x="8243711" y="3682791"/>
              <a:ext cx="104422" cy="318648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8243711" y="3682791"/>
                <a:ext cx="104422" cy="318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2" name="墨迹 101"/>
              <p14:cNvContentPartPr/>
              <p14:nvPr/>
            </p14:nvContentPartPr>
            <p14:xfrm>
              <a:off x="7926740" y="4463727"/>
              <a:ext cx="161749" cy="251148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7926740" y="4463727"/>
                <a:ext cx="161749" cy="251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3" name="墨迹 102"/>
              <p14:cNvContentPartPr/>
              <p14:nvPr/>
            </p14:nvContentPartPr>
            <p14:xfrm>
              <a:off x="8064676" y="4565420"/>
              <a:ext cx="164924" cy="31019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8064676" y="4565420"/>
                <a:ext cx="16492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4" name="墨迹 103"/>
              <p14:cNvContentPartPr/>
              <p14:nvPr/>
            </p14:nvContentPartPr>
            <p14:xfrm>
              <a:off x="8122355" y="4500562"/>
              <a:ext cx="56445" cy="248151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8122355" y="4500562"/>
                <a:ext cx="56445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5" name="墨迹 104"/>
              <p14:cNvContentPartPr/>
              <p14:nvPr/>
            </p14:nvContentPartPr>
            <p14:xfrm>
              <a:off x="8308622" y="4457735"/>
              <a:ext cx="138994" cy="288158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8308622" y="4457735"/>
                <a:ext cx="138994" cy="288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6" name="墨迹 105"/>
              <p14:cNvContentPartPr/>
              <p14:nvPr/>
            </p14:nvContentPartPr>
            <p14:xfrm>
              <a:off x="9144000" y="4479413"/>
              <a:ext cx="152400" cy="244626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9144000" y="4479413"/>
                <a:ext cx="152400" cy="244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7" name="墨迹 106"/>
              <p14:cNvContentPartPr/>
              <p14:nvPr/>
            </p14:nvContentPartPr>
            <p14:xfrm>
              <a:off x="9330266" y="4579519"/>
              <a:ext cx="135466" cy="144697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9330266" y="4579519"/>
                <a:ext cx="135466" cy="144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8" name="墨迹 107"/>
              <p14:cNvContentPartPr/>
              <p14:nvPr/>
            </p14:nvContentPartPr>
            <p14:xfrm>
              <a:off x="9547577" y="4534401"/>
              <a:ext cx="215195" cy="28199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9547577" y="4534401"/>
                <a:ext cx="21519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9" name="墨迹 108"/>
              <p14:cNvContentPartPr/>
              <p14:nvPr/>
            </p14:nvContentPartPr>
            <p14:xfrm>
              <a:off x="9629422" y="4446279"/>
              <a:ext cx="56444" cy="293974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9629422" y="4446279"/>
                <a:ext cx="56444" cy="293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10" name="墨迹 109"/>
              <p14:cNvContentPartPr/>
              <p14:nvPr/>
            </p14:nvContentPartPr>
            <p14:xfrm>
              <a:off x="9903177" y="4353927"/>
              <a:ext cx="169334" cy="186114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9903177" y="4353927"/>
                <a:ext cx="169334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11" name="墨迹 110"/>
              <p14:cNvContentPartPr/>
              <p14:nvPr/>
            </p14:nvContentPartPr>
            <p14:xfrm>
              <a:off x="9973733" y="4413850"/>
              <a:ext cx="84667" cy="298205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9973733" y="4413850"/>
                <a:ext cx="84667" cy="298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12" name="墨迹 111"/>
              <p14:cNvContentPartPr/>
              <p14:nvPr/>
            </p14:nvContentPartPr>
            <p14:xfrm>
              <a:off x="10107083" y="4468133"/>
              <a:ext cx="146050" cy="156505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10107083" y="4468133"/>
                <a:ext cx="146050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3" name="墨迹 112"/>
              <p14:cNvContentPartPr/>
              <p14:nvPr/>
            </p14:nvContentPartPr>
            <p14:xfrm>
              <a:off x="10297936" y="4308809"/>
              <a:ext cx="104775" cy="33839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10297936" y="4308809"/>
                <a:ext cx="10477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4" name="墨迹 113"/>
              <p14:cNvContentPartPr/>
              <p14:nvPr/>
            </p14:nvContentPartPr>
            <p14:xfrm>
              <a:off x="10331273" y="4517481"/>
              <a:ext cx="187149" cy="11280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10331273" y="4517481"/>
                <a:ext cx="18714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5" name="墨迹 114"/>
              <p14:cNvContentPartPr/>
              <p14:nvPr/>
            </p14:nvContentPartPr>
            <p14:xfrm>
              <a:off x="10433755" y="4389705"/>
              <a:ext cx="47977" cy="296970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10433755" y="4389705"/>
                <a:ext cx="47977" cy="296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6" name="墨迹 115"/>
              <p14:cNvContentPartPr/>
              <p14:nvPr/>
            </p14:nvContentPartPr>
            <p14:xfrm>
              <a:off x="10628488" y="4325728"/>
              <a:ext cx="158044" cy="197393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10628488" y="4325728"/>
                <a:ext cx="15804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7" name="墨迹 116"/>
              <p14:cNvContentPartPr/>
              <p14:nvPr/>
            </p14:nvContentPartPr>
            <p14:xfrm>
              <a:off x="10713155" y="4386180"/>
              <a:ext cx="50800" cy="277936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0713155" y="4386180"/>
                <a:ext cx="50800" cy="277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8" name="墨迹 117"/>
              <p14:cNvContentPartPr/>
              <p14:nvPr/>
            </p14:nvContentPartPr>
            <p14:xfrm>
              <a:off x="10837332" y="4374372"/>
              <a:ext cx="45156" cy="238986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0837332" y="4374372"/>
                <a:ext cx="45156" cy="238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9" name="墨迹 118"/>
              <p14:cNvContentPartPr/>
              <p14:nvPr/>
            </p14:nvContentPartPr>
            <p14:xfrm>
              <a:off x="10888132" y="4449804"/>
              <a:ext cx="81845" cy="39478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0888132" y="4449804"/>
                <a:ext cx="81845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20" name="墨迹 119"/>
              <p14:cNvContentPartPr/>
              <p14:nvPr/>
            </p14:nvContentPartPr>
            <p14:xfrm>
              <a:off x="10953044" y="4296472"/>
              <a:ext cx="31044" cy="421222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0953044" y="4296472"/>
                <a:ext cx="31044" cy="421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21" name="墨迹 120"/>
              <p14:cNvContentPartPr/>
              <p14:nvPr/>
            </p14:nvContentPartPr>
            <p14:xfrm>
              <a:off x="11046177" y="4246771"/>
              <a:ext cx="146755" cy="22559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11046177" y="4246771"/>
                <a:ext cx="14675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22" name="墨迹 121"/>
              <p14:cNvContentPartPr/>
              <p14:nvPr/>
            </p14:nvContentPartPr>
            <p14:xfrm>
              <a:off x="11130844" y="4150894"/>
              <a:ext cx="33867" cy="197394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11130844" y="4150894"/>
                <a:ext cx="33867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3" name="墨迹 122"/>
              <p14:cNvContentPartPr/>
              <p14:nvPr/>
            </p14:nvContentPartPr>
            <p14:xfrm>
              <a:off x="11136488" y="4466723"/>
              <a:ext cx="201789" cy="33839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11136488" y="4466723"/>
                <a:ext cx="2017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4" name="墨迹 123"/>
              <p14:cNvContentPartPr/>
              <p14:nvPr/>
            </p14:nvContentPartPr>
            <p14:xfrm>
              <a:off x="11157655" y="4540041"/>
              <a:ext cx="179212" cy="16919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11157655" y="4540041"/>
                <a:ext cx="1792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5" name="墨迹 124"/>
              <p14:cNvContentPartPr/>
              <p14:nvPr/>
            </p14:nvContentPartPr>
            <p14:xfrm>
              <a:off x="11405657" y="4374372"/>
              <a:ext cx="272698" cy="222772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11405657" y="4374372"/>
                <a:ext cx="272698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6" name="墨迹 125"/>
              <p14:cNvContentPartPr/>
              <p14:nvPr/>
            </p14:nvContentPartPr>
            <p14:xfrm>
              <a:off x="11655777" y="4432884"/>
              <a:ext cx="87488" cy="62038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11655777" y="4432884"/>
                <a:ext cx="8748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7" name="墨迹 126"/>
              <p14:cNvContentPartPr/>
              <p14:nvPr/>
            </p14:nvContentPartPr>
            <p14:xfrm>
              <a:off x="11667067" y="4245185"/>
              <a:ext cx="107244" cy="523268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11667067" y="4245185"/>
                <a:ext cx="107244" cy="523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8" name="墨迹 127"/>
              <p14:cNvContentPartPr/>
              <p14:nvPr/>
            </p14:nvContentPartPr>
            <p14:xfrm>
              <a:off x="11689644" y="4492102"/>
              <a:ext cx="320323" cy="148045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11689644" y="4492102"/>
                <a:ext cx="320323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9" name="墨迹 128"/>
              <p14:cNvContentPartPr/>
              <p14:nvPr/>
            </p14:nvContentPartPr>
            <p14:xfrm>
              <a:off x="9087555" y="3566999"/>
              <a:ext cx="254000" cy="237929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9087555" y="3566999"/>
                <a:ext cx="254000" cy="237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30" name="墨迹 129"/>
              <p14:cNvContentPartPr/>
              <p14:nvPr/>
            </p14:nvContentPartPr>
            <p14:xfrm>
              <a:off x="9239955" y="3634324"/>
              <a:ext cx="50800" cy="276879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9239955" y="3634324"/>
                <a:ext cx="50800" cy="276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31" name="墨迹 130"/>
              <p14:cNvContentPartPr/>
              <p14:nvPr/>
            </p14:nvContentPartPr>
            <p14:xfrm>
              <a:off x="9386711" y="3622163"/>
              <a:ext cx="222956" cy="229822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9386711" y="3622163"/>
                <a:ext cx="222956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32" name="墨迹 131"/>
              <p14:cNvContentPartPr/>
              <p14:nvPr/>
            </p14:nvContentPartPr>
            <p14:xfrm>
              <a:off x="9604022" y="3591496"/>
              <a:ext cx="31044" cy="404304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9604022" y="3591496"/>
                <a:ext cx="31044" cy="404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33" name="墨迹 132"/>
              <p14:cNvContentPartPr/>
              <p14:nvPr/>
            </p14:nvContentPartPr>
            <p14:xfrm>
              <a:off x="9708444" y="3524876"/>
              <a:ext cx="93133" cy="39479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9708444" y="3524876"/>
                <a:ext cx="9313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4" name="墨迹 133"/>
              <p14:cNvContentPartPr/>
              <p14:nvPr/>
            </p14:nvContentPartPr>
            <p14:xfrm>
              <a:off x="9800696" y="3719449"/>
              <a:ext cx="268993" cy="42299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9800696" y="3719449"/>
                <a:ext cx="268993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5" name="墨迹 134"/>
              <p14:cNvContentPartPr/>
              <p14:nvPr/>
            </p14:nvContentPartPr>
            <p14:xfrm>
              <a:off x="10171288" y="3541795"/>
              <a:ext cx="186267" cy="287630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10171288" y="3541795"/>
                <a:ext cx="186267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6" name="墨迹 135"/>
              <p14:cNvContentPartPr/>
              <p14:nvPr/>
            </p14:nvContentPartPr>
            <p14:xfrm>
              <a:off x="10363200" y="3620753"/>
              <a:ext cx="138288" cy="152274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10363200" y="3620753"/>
                <a:ext cx="138288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7" name="墨迹 136"/>
              <p14:cNvContentPartPr/>
              <p14:nvPr/>
            </p14:nvContentPartPr>
            <p14:xfrm>
              <a:off x="10552288" y="3474118"/>
              <a:ext cx="124177" cy="39479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10552288" y="3474118"/>
                <a:ext cx="12417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8" name="墨迹 137"/>
              <p14:cNvContentPartPr/>
              <p14:nvPr/>
            </p14:nvContentPartPr>
            <p14:xfrm>
              <a:off x="10611555" y="3626393"/>
              <a:ext cx="143933" cy="16919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10611555" y="3626393"/>
                <a:ext cx="1439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9" name="墨迹 138"/>
              <p14:cNvContentPartPr/>
              <p14:nvPr/>
            </p14:nvContentPartPr>
            <p14:xfrm>
              <a:off x="10590388" y="3722269"/>
              <a:ext cx="196144" cy="16920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10590388" y="3722269"/>
                <a:ext cx="19614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40" name="墨迹 139"/>
              <p14:cNvContentPartPr/>
              <p14:nvPr/>
            </p14:nvContentPartPr>
            <p14:xfrm>
              <a:off x="10899422" y="3476938"/>
              <a:ext cx="355600" cy="452065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10899422" y="3476938"/>
                <a:ext cx="355600" cy="452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41" name="墨迹 140"/>
              <p14:cNvContentPartPr/>
              <p14:nvPr/>
            </p14:nvContentPartPr>
            <p14:xfrm>
              <a:off x="11139311" y="3402034"/>
              <a:ext cx="127000" cy="128482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11139311" y="3402034"/>
                <a:ext cx="127000" cy="128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42" name="墨迹 141"/>
              <p14:cNvContentPartPr/>
              <p14:nvPr/>
            </p14:nvContentPartPr>
            <p14:xfrm>
              <a:off x="11300177" y="3400801"/>
              <a:ext cx="115711" cy="112796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11300177" y="3400801"/>
                <a:ext cx="115711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43" name="墨迹 142"/>
              <p14:cNvContentPartPr/>
              <p14:nvPr/>
            </p14:nvContentPartPr>
            <p14:xfrm>
              <a:off x="11317111" y="3609473"/>
              <a:ext cx="174977" cy="28199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11317111" y="3609473"/>
                <a:ext cx="17497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44" name="墨迹 143"/>
              <p14:cNvContentPartPr/>
              <p14:nvPr/>
            </p14:nvContentPartPr>
            <p14:xfrm>
              <a:off x="11401777" y="3531221"/>
              <a:ext cx="33867" cy="219247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11401777" y="3531221"/>
                <a:ext cx="33867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5" name="墨迹 144"/>
              <p14:cNvContentPartPr/>
              <p14:nvPr/>
            </p14:nvContentPartPr>
            <p14:xfrm>
              <a:off x="11519605" y="3498792"/>
              <a:ext cx="226483" cy="250971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11519605" y="3498792"/>
                <a:ext cx="226483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6" name="墨迹 145"/>
              <p14:cNvContentPartPr/>
              <p14:nvPr/>
            </p14:nvContentPartPr>
            <p14:xfrm>
              <a:off x="11712222" y="3564355"/>
              <a:ext cx="121356" cy="101516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11712222" y="3564355"/>
                <a:ext cx="121356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7" name="墨迹 146"/>
              <p14:cNvContentPartPr/>
              <p14:nvPr/>
            </p14:nvContentPartPr>
            <p14:xfrm>
              <a:off x="11813822" y="3392341"/>
              <a:ext cx="353661" cy="419989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11813822" y="3392341"/>
                <a:ext cx="353661" cy="419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8" name="墨迹 147"/>
              <p14:cNvContentPartPr/>
              <p14:nvPr/>
            </p14:nvContentPartPr>
            <p14:xfrm>
              <a:off x="8647288" y="5481888"/>
              <a:ext cx="36689" cy="114910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8647288" y="5481888"/>
                <a:ext cx="36689" cy="114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9" name="墨迹 148"/>
              <p14:cNvContentPartPr/>
              <p14:nvPr/>
            </p14:nvContentPartPr>
            <p14:xfrm>
              <a:off x="8540044" y="5416677"/>
              <a:ext cx="251178" cy="475506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8540044" y="5416677"/>
                <a:ext cx="251178" cy="475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50" name="墨迹 149"/>
              <p14:cNvContentPartPr/>
              <p14:nvPr/>
            </p14:nvContentPartPr>
            <p14:xfrm>
              <a:off x="8669866" y="5780797"/>
              <a:ext cx="228600" cy="160734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8669866" y="5780797"/>
                <a:ext cx="228600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51" name="墨迹 150"/>
              <p14:cNvContentPartPr/>
              <p14:nvPr/>
            </p14:nvContentPartPr>
            <p14:xfrm>
              <a:off x="8726311" y="5731978"/>
              <a:ext cx="107244" cy="20620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8726311" y="5731978"/>
                <a:ext cx="107244" cy="20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52" name="墨迹 151"/>
              <p14:cNvContentPartPr/>
              <p14:nvPr/>
            </p14:nvContentPartPr>
            <p14:xfrm>
              <a:off x="9130594" y="5735679"/>
              <a:ext cx="47272" cy="19739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9130594" y="5735679"/>
                <a:ext cx="4727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53" name="墨迹 152"/>
              <p14:cNvContentPartPr/>
              <p14:nvPr/>
            </p14:nvContentPartPr>
            <p14:xfrm>
              <a:off x="9127243" y="5808996"/>
              <a:ext cx="44979" cy="22559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9127243" y="5808996"/>
                <a:ext cx="4497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54" name="墨迹 153"/>
              <p14:cNvContentPartPr/>
              <p14:nvPr/>
            </p14:nvContentPartPr>
            <p14:xfrm>
              <a:off x="9911644" y="5506738"/>
              <a:ext cx="15522" cy="256964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9911644" y="5506738"/>
                <a:ext cx="15522" cy="256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5" name="墨迹 154"/>
              <p14:cNvContentPartPr/>
              <p14:nvPr/>
            </p14:nvContentPartPr>
            <p14:xfrm>
              <a:off x="9922933" y="5600324"/>
              <a:ext cx="112889" cy="62037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9922933" y="5600324"/>
                <a:ext cx="112889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6" name="墨迹 155"/>
              <p14:cNvContentPartPr/>
              <p14:nvPr/>
            </p14:nvContentPartPr>
            <p14:xfrm>
              <a:off x="10035822" y="5446815"/>
              <a:ext cx="11288" cy="491897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10035822" y="5446815"/>
                <a:ext cx="11288" cy="4918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7" name="墨迹 156"/>
              <p14:cNvContentPartPr/>
              <p14:nvPr/>
            </p14:nvContentPartPr>
            <p14:xfrm>
              <a:off x="10109200" y="5459328"/>
              <a:ext cx="118533" cy="33839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10109200" y="5459328"/>
                <a:ext cx="1185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8" name="墨迹 157"/>
              <p14:cNvContentPartPr/>
              <p14:nvPr/>
            </p14:nvContentPartPr>
            <p14:xfrm>
              <a:off x="10168466" y="5362218"/>
              <a:ext cx="36689" cy="226826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10168466" y="5362218"/>
                <a:ext cx="36689" cy="226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9" name="墨迹 158"/>
              <p14:cNvContentPartPr/>
              <p14:nvPr/>
            </p14:nvContentPartPr>
            <p14:xfrm>
              <a:off x="10326511" y="5617243"/>
              <a:ext cx="197556" cy="45118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10326511" y="5617243"/>
                <a:ext cx="19755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60" name="墨迹 159"/>
              <p14:cNvContentPartPr/>
              <p14:nvPr/>
            </p14:nvContentPartPr>
            <p14:xfrm>
              <a:off x="10426700" y="5495987"/>
              <a:ext cx="26811" cy="304550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10426700" y="5495987"/>
                <a:ext cx="26811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61" name="墨迹 160"/>
              <p14:cNvContentPartPr/>
              <p14:nvPr/>
            </p14:nvContentPartPr>
            <p14:xfrm>
              <a:off x="10673644" y="5534056"/>
              <a:ext cx="276577" cy="197569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10673644" y="5534056"/>
                <a:ext cx="276577" cy="197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62" name="墨迹 161"/>
              <p14:cNvContentPartPr/>
              <p14:nvPr/>
            </p14:nvContentPartPr>
            <p14:xfrm>
              <a:off x="10961511" y="5463558"/>
              <a:ext cx="16933" cy="444134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10961511" y="5463558"/>
                <a:ext cx="16933" cy="4441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63" name="墨迹 162"/>
              <p14:cNvContentPartPr/>
              <p14:nvPr/>
            </p14:nvContentPartPr>
            <p14:xfrm>
              <a:off x="11093273" y="5425490"/>
              <a:ext cx="167394" cy="39478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11093273" y="5425490"/>
                <a:ext cx="16739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64" name="墨迹 163"/>
              <p14:cNvContentPartPr/>
              <p14:nvPr/>
            </p14:nvContentPartPr>
            <p14:xfrm>
              <a:off x="11229093" y="5607373"/>
              <a:ext cx="175507" cy="26789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11229093" y="5607373"/>
                <a:ext cx="175507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5" name="墨迹 164"/>
              <p14:cNvContentPartPr/>
              <p14:nvPr/>
            </p14:nvContentPartPr>
            <p14:xfrm>
              <a:off x="11225212" y="5701840"/>
              <a:ext cx="176565" cy="14100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11225212" y="5701840"/>
                <a:ext cx="176565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6" name="墨迹 165"/>
              <p14:cNvContentPartPr/>
              <p14:nvPr/>
            </p14:nvContentPartPr>
            <p14:xfrm>
              <a:off x="11604977" y="5503037"/>
              <a:ext cx="45155" cy="229822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11604977" y="5503037"/>
                <a:ext cx="45155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7" name="墨迹 166"/>
              <p14:cNvContentPartPr/>
              <p14:nvPr/>
            </p14:nvContentPartPr>
            <p14:xfrm>
              <a:off x="11638844" y="5594684"/>
              <a:ext cx="81844" cy="33838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11638844" y="5594684"/>
                <a:ext cx="81844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8" name="墨迹 167"/>
              <p14:cNvContentPartPr/>
              <p14:nvPr/>
            </p14:nvContentPartPr>
            <p14:xfrm>
              <a:off x="11674122" y="5434654"/>
              <a:ext cx="71967" cy="368526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11674122" y="5434654"/>
                <a:ext cx="71967" cy="368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9" name="墨迹 168"/>
              <p14:cNvContentPartPr/>
              <p14:nvPr/>
            </p14:nvContentPartPr>
            <p14:xfrm>
              <a:off x="11706577" y="5586224"/>
              <a:ext cx="369711" cy="160734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11706577" y="5586224"/>
                <a:ext cx="369711" cy="16073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53" y="813476"/>
            <a:ext cx="11552951" cy="37134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93044" y="2323598"/>
              <a:ext cx="815622" cy="637298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793044" y="2323598"/>
                <a:ext cx="815622" cy="637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9083851" y="2227722"/>
              <a:ext cx="274637" cy="32851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9083851" y="2227722"/>
                <a:ext cx="274637" cy="3285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9341555" y="2280947"/>
              <a:ext cx="166512" cy="208320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9341555" y="2280947"/>
                <a:ext cx="166512" cy="208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9548283" y="2179255"/>
              <a:ext cx="123472" cy="1744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9548283" y="2179255"/>
                <a:ext cx="123472" cy="174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9581444" y="2086727"/>
              <a:ext cx="47978" cy="239691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9581444" y="2086727"/>
                <a:ext cx="47978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9722555" y="2332058"/>
              <a:ext cx="230717" cy="2537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9722555" y="2332058"/>
                <a:ext cx="230717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9801577" y="2243407"/>
              <a:ext cx="36689" cy="255025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9801577" y="2243407"/>
                <a:ext cx="36689" cy="255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10106377" y="2148764"/>
              <a:ext cx="42334" cy="293270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0106377" y="2148764"/>
                <a:ext cx="42334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10114844" y="2284120"/>
              <a:ext cx="110066" cy="50758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0114844" y="2284120"/>
                <a:ext cx="11006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10227733" y="2107523"/>
              <a:ext cx="39511" cy="582662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0227733" y="2107523"/>
                <a:ext cx="39511" cy="582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10354733" y="2120565"/>
              <a:ext cx="149578" cy="3383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0354733" y="2120565"/>
                <a:ext cx="1495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10436577" y="2021869"/>
              <a:ext cx="39511" cy="270710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0436577" y="2021869"/>
                <a:ext cx="39511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7546622" y="1759618"/>
              <a:ext cx="299155" cy="229293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7546622" y="1759618"/>
                <a:ext cx="299155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4810477" y="2825717"/>
              <a:ext cx="303389" cy="592003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4810477" y="2825717"/>
                <a:ext cx="303389" cy="5920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5145616" y="3002313"/>
              <a:ext cx="131939" cy="170957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5145616" y="3002313"/>
                <a:ext cx="131939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10723210" y="2842460"/>
              <a:ext cx="331435" cy="281990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0723210" y="2842460"/>
                <a:ext cx="331435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10600267" y="3159699"/>
              <a:ext cx="417688" cy="31019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0600267" y="3159699"/>
                <a:ext cx="417688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10718800" y="3209047"/>
              <a:ext cx="62088" cy="188934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0718800" y="3209047"/>
                <a:ext cx="62088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10844388" y="3222265"/>
              <a:ext cx="162277" cy="9763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0844388" y="3222265"/>
                <a:ext cx="162277" cy="97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10857088" y="3209047"/>
              <a:ext cx="166512" cy="290450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0857088" y="3209047"/>
                <a:ext cx="166512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11080044" y="3147009"/>
              <a:ext cx="145344" cy="39479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1080044" y="3147009"/>
                <a:ext cx="1453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11046177" y="3248526"/>
              <a:ext cx="158044" cy="25379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1046177" y="3248526"/>
                <a:ext cx="15804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11236501" y="3113170"/>
              <a:ext cx="227364" cy="191754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1236501" y="3113170"/>
                <a:ext cx="227364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11488561" y="3214687"/>
              <a:ext cx="181327" cy="88298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1488561" y="3214687"/>
                <a:ext cx="181327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11709400" y="3192128"/>
              <a:ext cx="14111" cy="183293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1709400" y="3192128"/>
                <a:ext cx="14111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6634338" y="4688085"/>
              <a:ext cx="210256" cy="232642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6634338" y="4688085"/>
                <a:ext cx="210256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6956072" y="4697955"/>
              <a:ext cx="392994" cy="28199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6956072" y="4697955"/>
                <a:ext cx="39299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6952191" y="4813571"/>
              <a:ext cx="492831" cy="36659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6952191" y="4813571"/>
                <a:ext cx="492831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7563555" y="4635917"/>
              <a:ext cx="426156" cy="236872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7563555" y="4635917"/>
                <a:ext cx="426156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7963605" y="4624638"/>
              <a:ext cx="548217" cy="28198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7963605" y="4624638"/>
                <a:ext cx="548217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7989181" y="4748713"/>
              <a:ext cx="488774" cy="14100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7989181" y="4748713"/>
                <a:ext cx="488774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8715022" y="4558899"/>
              <a:ext cx="240241" cy="248327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8715022" y="4558899"/>
                <a:ext cx="240241" cy="248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8534400" y="4088856"/>
              <a:ext cx="194733" cy="150865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8534400" y="4088856"/>
                <a:ext cx="194733" cy="150865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2778840" y="2585160"/>
              <a:ext cx="7921800" cy="1111320"/>
            </p14:xfrm>
          </p:contentPart>
        </mc:Choice>
        <mc:Fallback>
          <p:pic>
            <p:nvPicPr>
              <p:cNvPr id="36" name="墨迹 35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769480" y="2575800"/>
                <a:ext cx="7940520" cy="1130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78" y="194172"/>
            <a:ext cx="9525361" cy="6345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81" y="691563"/>
            <a:ext cx="11620008" cy="214178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6336720" y="587520"/>
              <a:ext cx="5396400" cy="433944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27360" y="578160"/>
                <a:ext cx="5415120" cy="4358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81" y="691563"/>
            <a:ext cx="11620008" cy="21417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50333" y="733174"/>
              <a:ext cx="671689" cy="449069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550333" y="733174"/>
                <a:ext cx="671689" cy="449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711376" y="2038788"/>
              <a:ext cx="479601" cy="363767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11376" y="2038788"/>
                <a:ext cx="479601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7789333" y="1316893"/>
              <a:ext cx="11289" cy="14100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7789333" y="1316893"/>
                <a:ext cx="1128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996244" y="380157"/>
              <a:ext cx="261056" cy="217662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996244" y="380157"/>
                <a:ext cx="261056" cy="217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1306336" y="332748"/>
              <a:ext cx="221368" cy="246741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306336" y="332748"/>
                <a:ext cx="221368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1467555" y="287629"/>
              <a:ext cx="93133" cy="3383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467555" y="287629"/>
                <a:ext cx="931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1849613" y="293269"/>
              <a:ext cx="50624" cy="98697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1849613" y="293269"/>
                <a:ext cx="50624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1828800" y="406065"/>
              <a:ext cx="115711" cy="224887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828800" y="406065"/>
                <a:ext cx="115711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1994605" y="293269"/>
              <a:ext cx="119239" cy="11280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994605" y="293269"/>
                <a:ext cx="11923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2094088" y="338388"/>
              <a:ext cx="28223" cy="521681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2094088" y="338388"/>
                <a:ext cx="28223" cy="521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1954918" y="443781"/>
              <a:ext cx="156104" cy="11226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954918" y="443781"/>
                <a:ext cx="156104" cy="112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2142772" y="281990"/>
              <a:ext cx="364772" cy="310013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2142772" y="281990"/>
                <a:ext cx="364772" cy="310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2328333" y="336625"/>
              <a:ext cx="132644" cy="196336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2328333" y="336625"/>
                <a:ext cx="132644" cy="196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2528711" y="248151"/>
              <a:ext cx="170744" cy="344028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2528711" y="248151"/>
                <a:ext cx="170744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1667580" y="335039"/>
              <a:ext cx="99131" cy="302258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667580" y="335039"/>
                <a:ext cx="99131" cy="302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6050844" y="1111041"/>
              <a:ext cx="338666" cy="28199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6050844" y="1111041"/>
                <a:ext cx="3386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6846711" y="1116680"/>
              <a:ext cx="2607733" cy="56398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6846711" y="1116680"/>
                <a:ext cx="260773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9234311" y="619673"/>
              <a:ext cx="242711" cy="485728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9234311" y="619673"/>
                <a:ext cx="242711" cy="485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9448800" y="654217"/>
              <a:ext cx="112888" cy="473743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9448800" y="654217"/>
                <a:ext cx="112888" cy="473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9245600" y="1082842"/>
              <a:ext cx="327377" cy="1691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9245600" y="1082842"/>
                <a:ext cx="32737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10096147" y="1082842"/>
              <a:ext cx="1508830" cy="5639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0096147" y="1082842"/>
                <a:ext cx="150883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698323" y="1450839"/>
              <a:ext cx="1127654" cy="88827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698323" y="1450839"/>
                <a:ext cx="1127654" cy="88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2624666" y="1932337"/>
              <a:ext cx="101600" cy="220128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2624666" y="1932337"/>
                <a:ext cx="101600" cy="220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2771422" y="1911893"/>
              <a:ext cx="64911" cy="5639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2771422" y="1911893"/>
                <a:ext cx="64911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2805288" y="1849855"/>
              <a:ext cx="5645" cy="132535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2805288" y="1849855"/>
                <a:ext cx="5645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3304822" y="1923172"/>
              <a:ext cx="42333" cy="169194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3304822" y="1923172"/>
                <a:ext cx="4233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3341511" y="1903433"/>
              <a:ext cx="135466" cy="209554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3341511" y="1903433"/>
                <a:ext cx="135466" cy="209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3551766" y="1886513"/>
              <a:ext cx="97367" cy="2820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3551766" y="1886513"/>
                <a:ext cx="97367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3598333" y="1804736"/>
              <a:ext cx="8467" cy="172014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3598333" y="1804736"/>
                <a:ext cx="8467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2875844" y="1928812"/>
              <a:ext cx="186972" cy="219952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2875844" y="1928812"/>
                <a:ext cx="186972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6998405" y="1759618"/>
              <a:ext cx="161572" cy="1691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6998405" y="1759618"/>
                <a:ext cx="16157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7016044" y="1793457"/>
              <a:ext cx="45156" cy="341208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7016044" y="1793457"/>
                <a:ext cx="45156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7021688" y="1920352"/>
              <a:ext cx="166512" cy="19740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7021688" y="1920352"/>
                <a:ext cx="166512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7518400" y="1776537"/>
              <a:ext cx="231422" cy="270711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7518400" y="1776537"/>
                <a:ext cx="231422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1145822" y="1032083"/>
              <a:ext cx="186266" cy="219953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145822" y="1032083"/>
                <a:ext cx="186266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1625600" y="1037723"/>
              <a:ext cx="118533" cy="162145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625600" y="1037723"/>
                <a:ext cx="118533" cy="16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1977495" y="1047240"/>
              <a:ext cx="94016" cy="166727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977495" y="1047240"/>
                <a:ext cx="94016" cy="166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2065866" y="1043363"/>
              <a:ext cx="129822" cy="157914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2065866" y="1043363"/>
                <a:ext cx="129822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2483555" y="981325"/>
              <a:ext cx="152400" cy="25379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2483555" y="981325"/>
                <a:ext cx="1524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2506133" y="1037723"/>
              <a:ext cx="19755" cy="439905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2506133" y="1037723"/>
                <a:ext cx="19755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2516363" y="1127960"/>
              <a:ext cx="170392" cy="39479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2516363" y="1127960"/>
                <a:ext cx="17039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2545644" y="2716974"/>
              <a:ext cx="67733" cy="219424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2545644" y="2716974"/>
                <a:ext cx="67733" cy="219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2613377" y="2712745"/>
              <a:ext cx="107245" cy="146634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2613377" y="2712745"/>
                <a:ext cx="107245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2760133" y="2786062"/>
              <a:ext cx="135467" cy="95877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2760133" y="2786062"/>
                <a:ext cx="135467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3010429" y="2712745"/>
              <a:ext cx="218193" cy="174834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3010429" y="2712745"/>
                <a:ext cx="218193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3364088" y="2605588"/>
              <a:ext cx="98778" cy="11280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3364088" y="2605588"/>
                <a:ext cx="987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3364088" y="2667626"/>
              <a:ext cx="31045" cy="459644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3364088" y="2667626"/>
                <a:ext cx="31045" cy="459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3375377" y="2769143"/>
              <a:ext cx="112889" cy="28199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3375377" y="2769143"/>
                <a:ext cx="1128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3488266" y="2859379"/>
              <a:ext cx="200378" cy="138881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3488266" y="2859379"/>
                <a:ext cx="200378" cy="138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7537450" y="2566110"/>
              <a:ext cx="184150" cy="248151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7537450" y="2566110"/>
                <a:ext cx="184150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7810500" y="2602768"/>
              <a:ext cx="292100" cy="205853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7810500" y="2602768"/>
                <a:ext cx="292100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8207022" y="2609113"/>
              <a:ext cx="212019" cy="163731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8207022" y="2609113"/>
                <a:ext cx="212019" cy="16373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5-08-22 14:42:48.432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65" y="0"/>
            <a:ext cx="485013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1000440" y="2385360"/>
              <a:ext cx="9985320" cy="2917440"/>
            </p14:xfrm>
          </p:contentPart>
        </mc:Choice>
        <mc:Fallback>
          <p:pic>
            <p:nvPicPr>
              <p:cNvPr id="3" name="墨迹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1080" y="2376000"/>
                <a:ext cx="10004040" cy="2936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10</Words>
  <Application>Microsoft Office PowerPoint</Application>
  <PresentationFormat>宽屏</PresentationFormat>
  <Paragraphs>8</Paragraphs>
  <Slides>60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60</vt:i4>
      </vt:variant>
    </vt:vector>
  </HeadingPairs>
  <TitlesOfParts>
    <vt:vector size="66" baseType="lpstr">
      <vt:lpstr>IUOJQK+ArialMT</vt:lpstr>
      <vt:lpstr>等线</vt:lpstr>
      <vt:lpstr>等线 Light</vt:lpstr>
      <vt:lpstr>宋体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珂 朱</dc:creator>
  <cp:lastModifiedBy>³He</cp:lastModifiedBy>
  <cp:revision>7</cp:revision>
  <dcterms:created xsi:type="dcterms:W3CDTF">1900-01-01T00:00:00Z</dcterms:created>
  <dcterms:modified xsi:type="dcterms:W3CDTF">2025-08-23T04:23:52Z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7C2E5A0690810027B884A868B4EDFE65_32</vt:lpwstr>
  </property>
  <property fmtid="{D5CDD505-2E9C-101B-9397-08002B2CF9AE}" pid="3" name="KSOProductBuildVer">
    <vt:lpwstr>2052-12.12.1</vt:lpwstr>
  </property>
</Properties>
</file>